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3" r:id="rId2"/>
    <p:sldMasterId id="2147483704" r:id="rId3"/>
  </p:sldMasterIdLst>
  <p:notesMasterIdLst>
    <p:notesMasterId r:id="rId16"/>
  </p:notesMasterIdLst>
  <p:sldIdLst>
    <p:sldId id="313" r:id="rId4"/>
    <p:sldId id="318" r:id="rId5"/>
    <p:sldId id="324" r:id="rId6"/>
    <p:sldId id="319" r:id="rId7"/>
    <p:sldId id="320" r:id="rId8"/>
    <p:sldId id="316" r:id="rId9"/>
    <p:sldId id="331" r:id="rId10"/>
    <p:sldId id="326" r:id="rId11"/>
    <p:sldId id="327" r:id="rId12"/>
    <p:sldId id="329" r:id="rId13"/>
    <p:sldId id="317" r:id="rId14"/>
    <p:sldId id="312" r:id="rId15"/>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6E6E6"/>
    <a:srgbClr val="DEDEDE"/>
    <a:srgbClr val="E7F6FF"/>
    <a:srgbClr val="CCECFF"/>
    <a:srgbClr val="EFEFEF"/>
    <a:srgbClr val="FFE9EA"/>
    <a:srgbClr val="454958"/>
    <a:srgbClr val="AEB1BF"/>
    <a:srgbClr val="687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3C2FFA5D-87B4-456A-9821-1D502468CF0F}" styleName="テーマ スタイル 1 - アクセント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7E9639D4-E3E2-4D34-9284-5A2195B3D0D7}" styleName="スタイル (淡色)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間スタイル 2 - アクセント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73A0DAA-6AF3-43AB-8588-CEC1D06C72B9}" styleName="スタイル (中間)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385" autoAdjust="0"/>
    <p:restoredTop sz="95316" autoAdjust="0"/>
  </p:normalViewPr>
  <p:slideViewPr>
    <p:cSldViewPr>
      <p:cViewPr varScale="1">
        <p:scale>
          <a:sx n="86" d="100"/>
          <a:sy n="86" d="100"/>
        </p:scale>
        <p:origin x="30" y="3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viewProps" Target="viewProps.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10" Type="http://schemas.openxmlformats.org/officeDocument/2006/relationships/slide" Target="slides/slide7.xml"/><Relationship Id="rId19"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2021/6/23</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226725D-9DF2-415C-AB8C-875BE3177909}" type="slidenum">
              <a:rPr kumimoji="1" lang="ja-JP" altLang="en-US" smtClean="0"/>
              <a:pPr/>
              <a:t>5</a:t>
            </a:fld>
            <a:endParaRPr kumimoji="1" lang="ja-JP" altLang="en-US"/>
          </a:p>
        </p:txBody>
      </p:sp>
    </p:spTree>
    <p:extLst>
      <p:ext uri="{BB962C8B-B14F-4D97-AF65-F5344CB8AC3E}">
        <p14:creationId xmlns:p14="http://schemas.microsoft.com/office/powerpoint/2010/main" val="42503829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226725D-9DF2-415C-AB8C-875BE3177909}" type="slidenum">
              <a:rPr kumimoji="1" lang="ja-JP" altLang="en-US" smtClean="0"/>
              <a:pPr/>
              <a:t>9</a:t>
            </a:fld>
            <a:endParaRPr kumimoji="1" lang="ja-JP" altLang="en-US"/>
          </a:p>
        </p:txBody>
      </p:sp>
    </p:spTree>
    <p:extLst>
      <p:ext uri="{BB962C8B-B14F-4D97-AF65-F5344CB8AC3E}">
        <p14:creationId xmlns:p14="http://schemas.microsoft.com/office/powerpoint/2010/main" val="2432805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hyperlink" Target="https://marketing.yahoo.co.jp/service/yahooads/" TargetMode="External"/><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表紙_1行+1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753821"/>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18282615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中表紙_写真のみ（Yahoo!広告）">
    <p:spTree>
      <p:nvGrpSpPr>
        <p:cNvPr id="1" name=""/>
        <p:cNvGrpSpPr/>
        <p:nvPr/>
      </p:nvGrpSpPr>
      <p:grpSpPr>
        <a:xfrm>
          <a:off x="0" y="0"/>
          <a:ext cx="0" cy="0"/>
          <a:chOff x="0" y="0"/>
          <a:chExt cx="0" cy="0"/>
        </a:xfrm>
      </p:grpSpPr>
      <p:pic>
        <p:nvPicPr>
          <p:cNvPr id="6" name="図 5" descr="携帯電話を操作している女性&#10;&#10;自動的に生成された説明">
            <a:extLst>
              <a:ext uri="{FF2B5EF4-FFF2-40B4-BE49-F238E27FC236}">
                <a16:creationId xmlns:a16="http://schemas.microsoft.com/office/drawing/2014/main" id="{AA452661-91C4-FF41-9694-A1EB4F9D387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7384"/>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096E38F4-83DD-E245-A10F-A16A439F8393}"/>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18509271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検索広告）">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中程度の精度で自動的に生成された説明">
            <a:extLst>
              <a:ext uri="{FF2B5EF4-FFF2-40B4-BE49-F238E27FC236}">
                <a16:creationId xmlns:a16="http://schemas.microsoft.com/office/drawing/2014/main" id="{C07981A8-04CE-664F-9413-ADA9B4F5F1D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79516" y="2235204"/>
            <a:ext cx="12507980" cy="6954436"/>
          </a:xfrm>
          <a:prstGeom prst="rect">
            <a:avLst/>
          </a:prstGeom>
        </p:spPr>
      </p:pic>
      <p:sp>
        <p:nvSpPr>
          <p:cNvPr id="14" name="正方形/長方形 13">
            <a:extLst>
              <a:ext uri="{FF2B5EF4-FFF2-40B4-BE49-F238E27FC236}">
                <a16:creationId xmlns:a16="http://schemas.microsoft.com/office/drawing/2014/main" id="{AD32E17B-A469-0544-9F88-406C7E75F2E7}"/>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2B02EF58-E1DB-3C4F-A3F4-BAADB6A285DA}"/>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498233B5-6CD8-1042-9652-326F1EC0D4FD}"/>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検索広告テキストをここに入れるテキストをここに入れる（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A2147ACC-F80E-4D43-B3E0-CA7E2B4A14CE}"/>
              </a:ext>
            </a:extLst>
          </p:cNvPr>
          <p:cNvSpPr>
            <a:spLocks noGrp="1"/>
          </p:cNvSpPr>
          <p:nvPr>
            <p:ph type="ftr" sz="quarter" idx="10"/>
          </p:nvPr>
        </p:nvSpPr>
        <p:spPr/>
        <p:txBody>
          <a:bodyPr/>
          <a:lstStyle>
            <a:lvl1pPr>
              <a:defRPr>
                <a:solidFill>
                  <a:schemeClr val="tx2"/>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380977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中表紙_写真のみ（検索広告）">
    <p:spTree>
      <p:nvGrpSpPr>
        <p:cNvPr id="1" name=""/>
        <p:cNvGrpSpPr/>
        <p:nvPr/>
      </p:nvGrpSpPr>
      <p:grpSpPr>
        <a:xfrm>
          <a:off x="0" y="0"/>
          <a:ext cx="0" cy="0"/>
          <a:chOff x="0" y="0"/>
          <a:chExt cx="0" cy="0"/>
        </a:xfrm>
      </p:grpSpPr>
      <p:pic>
        <p:nvPicPr>
          <p:cNvPr id="18" name="図 17" descr="携帯電話を持っている手&#10;&#10;中程度の精度で自動的に生成された説明">
            <a:extLst>
              <a:ext uri="{FF2B5EF4-FFF2-40B4-BE49-F238E27FC236}">
                <a16:creationId xmlns:a16="http://schemas.microsoft.com/office/drawing/2014/main" id="{25111781-C8B5-134E-84D8-2EF259141C5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3448"/>
            <a:ext cx="13478278" cy="749392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EA7C2372-2431-F041-A1F9-A91607C117B6}"/>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5479091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予約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携帯電話を持っている手&#10;&#10;自動的に生成された説明">
            <a:extLst>
              <a:ext uri="{FF2B5EF4-FFF2-40B4-BE49-F238E27FC236}">
                <a16:creationId xmlns:a16="http://schemas.microsoft.com/office/drawing/2014/main" id="{D00B514B-0E07-864B-8C95-91CAC78B0B8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2182572"/>
            <a:ext cx="12228464" cy="7072944"/>
          </a:xfrm>
          <a:prstGeom prst="rect">
            <a:avLst/>
          </a:prstGeom>
        </p:spPr>
      </p:pic>
      <p:sp>
        <p:nvSpPr>
          <p:cNvPr id="10" name="正方形/長方形 9">
            <a:extLst>
              <a:ext uri="{FF2B5EF4-FFF2-40B4-BE49-F238E27FC236}">
                <a16:creationId xmlns:a16="http://schemas.microsoft.com/office/drawing/2014/main" id="{17AFEF38-3D4E-E44B-AAFC-09CA3A1DC126}"/>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6BBDC94E-ED79-EA48-8DA0-41B1A96A6EFE}"/>
              </a:ext>
            </a:extLst>
          </p:cNvPr>
          <p:cNvSpPr/>
          <p:nvPr userDrawn="1"/>
        </p:nvSpPr>
        <p:spPr>
          <a:xfrm>
            <a:off x="-96688" y="2470605"/>
            <a:ext cx="12325152" cy="670364"/>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34AECB9C-CE44-0640-A33C-E67118F2F5DE}"/>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ディスプレイ広告（予約型）テキストを</a:t>
            </a:r>
            <a:r>
              <a:rPr lang="en-US" altLang="ja-JP" sz="4000" spc="300" dirty="0"/>
              <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B2AE4CE1-1BBA-4B4C-9489-C74471DF8671}"/>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30615592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予約型））">
    <p:spTree>
      <p:nvGrpSpPr>
        <p:cNvPr id="1" name=""/>
        <p:cNvGrpSpPr/>
        <p:nvPr/>
      </p:nvGrpSpPr>
      <p:grpSpPr>
        <a:xfrm>
          <a:off x="0" y="0"/>
          <a:ext cx="0" cy="0"/>
          <a:chOff x="0" y="0"/>
          <a:chExt cx="0" cy="0"/>
        </a:xfrm>
      </p:grpSpPr>
      <p:pic>
        <p:nvPicPr>
          <p:cNvPr id="13" name="図 12" descr="携帯電話を持っている手&#10;&#10;自動的に生成された説明">
            <a:extLst>
              <a:ext uri="{FF2B5EF4-FFF2-40B4-BE49-F238E27FC236}">
                <a16:creationId xmlns:a16="http://schemas.microsoft.com/office/drawing/2014/main" id="{E91BB4C5-D5EB-A845-AAB6-12957D96FA9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779" y="-188218"/>
            <a:ext cx="12456179" cy="7204654"/>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58224CF5-DBDD-984E-8459-86A73E4C790F}"/>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19819947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運用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自動的に生成された説明">
            <a:extLst>
              <a:ext uri="{FF2B5EF4-FFF2-40B4-BE49-F238E27FC236}">
                <a16:creationId xmlns:a16="http://schemas.microsoft.com/office/drawing/2014/main" id="{38AE1137-F782-B34D-AEFE-5966A3760B4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052" y="2678813"/>
            <a:ext cx="12250516" cy="8167011"/>
          </a:xfrm>
          <a:prstGeom prst="rect">
            <a:avLst/>
          </a:prstGeom>
        </p:spPr>
      </p:pic>
      <p:sp>
        <p:nvSpPr>
          <p:cNvPr id="14" name="正方形/長方形 13">
            <a:extLst>
              <a:ext uri="{FF2B5EF4-FFF2-40B4-BE49-F238E27FC236}">
                <a16:creationId xmlns:a16="http://schemas.microsoft.com/office/drawing/2014/main" id="{D68DD9F8-72EC-5640-949A-99A1A29BAD0E}"/>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CE6E5B61-E09A-3F41-B99B-4A090CEAB7A6}"/>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67FE6A9A-E1E9-1544-B7B7-A651E53E4BC3}"/>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ディスプレイ広告（運用型）テキストを</a:t>
            </a:r>
            <a:r>
              <a:rPr lang="en-US" altLang="ja-JP" sz="4000" spc="300" dirty="0"/>
              <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4E43769D-E830-9649-BACD-B057299A5335}"/>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40134821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運用型））">
    <p:spTree>
      <p:nvGrpSpPr>
        <p:cNvPr id="1" name=""/>
        <p:cNvGrpSpPr/>
        <p:nvPr/>
      </p:nvGrpSpPr>
      <p:grpSpPr>
        <a:xfrm>
          <a:off x="0" y="0"/>
          <a:ext cx="0" cy="0"/>
          <a:chOff x="0" y="0"/>
          <a:chExt cx="0" cy="0"/>
        </a:xfrm>
      </p:grpSpPr>
      <p:pic>
        <p:nvPicPr>
          <p:cNvPr id="6" name="図 5" descr="携帯電話を持っている手&#10;&#10;自動的に生成された説明">
            <a:extLst>
              <a:ext uri="{FF2B5EF4-FFF2-40B4-BE49-F238E27FC236}">
                <a16:creationId xmlns:a16="http://schemas.microsoft.com/office/drawing/2014/main" id="{8AD09E51-A758-0C47-911C-CBDE7907EED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6768" y="-587988"/>
            <a:ext cx="14274678" cy="951645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3AE21EE8-1FB5-E141-B926-FF30C4AF2996}"/>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42802284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最終ページ_期間限定ディスプレイ広告用">
    <p:spTree>
      <p:nvGrpSpPr>
        <p:cNvPr id="1" name=""/>
        <p:cNvGrpSpPr/>
        <p:nvPr/>
      </p:nvGrpSpPr>
      <p:grpSpPr>
        <a:xfrm>
          <a:off x="0" y="0"/>
          <a:ext cx="0" cy="0"/>
          <a:chOff x="0" y="0"/>
          <a:chExt cx="0" cy="0"/>
        </a:xfrm>
      </p:grpSpPr>
      <p:pic>
        <p:nvPicPr>
          <p:cNvPr id="6" name="図 5" descr="背景パターン&#10;&#10;自動的に生成された説明">
            <a:extLst>
              <a:ext uri="{FF2B5EF4-FFF2-40B4-BE49-F238E27FC236}">
                <a16:creationId xmlns:a16="http://schemas.microsoft.com/office/drawing/2014/main" id="{B133E01B-08DC-484A-8710-7C6506B4023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05" y="0"/>
            <a:ext cx="12188389" cy="6858000"/>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 name="フッター プレースホルダー 1">
            <a:extLst>
              <a:ext uri="{FF2B5EF4-FFF2-40B4-BE49-F238E27FC236}">
                <a16:creationId xmlns:a16="http://schemas.microsoft.com/office/drawing/2014/main" id="{2E530946-E213-3442-AD55-90EC6E3E6C3A}"/>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22872879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最終ページ_汎用">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4" name="図 3">
            <a:extLst>
              <a:ext uri="{FF2B5EF4-FFF2-40B4-BE49-F238E27FC236}">
                <a16:creationId xmlns:a16="http://schemas.microsoft.com/office/drawing/2014/main" id="{333916FC-89BF-F045-94E9-FD9D5D9AE516}"/>
              </a:ext>
            </a:extLst>
          </p:cNvPr>
          <p:cNvPicPr>
            <a:picLocks noChangeAspect="1"/>
          </p:cNvPicPr>
          <p:nvPr userDrawn="1"/>
        </p:nvPicPr>
        <p:blipFill>
          <a:blip r:embed="rId2"/>
          <a:stretch>
            <a:fillRect/>
          </a:stretch>
        </p:blipFill>
        <p:spPr>
          <a:xfrm>
            <a:off x="3788849" y="2852936"/>
            <a:ext cx="4683415" cy="923491"/>
          </a:xfrm>
          <a:prstGeom prst="rect">
            <a:avLst/>
          </a:prstGeom>
        </p:spPr>
      </p:pic>
      <p:sp>
        <p:nvSpPr>
          <p:cNvPr id="6" name="テキスト プレースホルダー 7">
            <a:hlinkClick r:id="rId3"/>
            <a:extLst>
              <a:ext uri="{FF2B5EF4-FFF2-40B4-BE49-F238E27FC236}">
                <a16:creationId xmlns:a16="http://schemas.microsoft.com/office/drawing/2014/main" id="{A745E689-5F7E-584E-9AD3-014C038D895A}"/>
              </a:ext>
            </a:extLst>
          </p:cNvPr>
          <p:cNvSpPr txBox="1">
            <a:spLocks/>
          </p:cNvSpPr>
          <p:nvPr userDrawn="1"/>
        </p:nvSpPr>
        <p:spPr>
          <a:xfrm>
            <a:off x="7106683" y="609329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200" dirty="0">
                <a:solidFill>
                  <a:schemeClr val="accent2"/>
                </a:solidFill>
              </a:rPr>
              <a:t>https://</a:t>
            </a:r>
            <a:r>
              <a:rPr lang="en-US" altLang="ja-JP" sz="1200" dirty="0" err="1">
                <a:solidFill>
                  <a:schemeClr val="accent2"/>
                </a:solidFill>
              </a:rPr>
              <a:t>marketing.yahoo.co.jp</a:t>
            </a:r>
            <a:r>
              <a:rPr lang="en-US" altLang="ja-JP" sz="1200" dirty="0">
                <a:solidFill>
                  <a:schemeClr val="accent2"/>
                </a:solidFill>
              </a:rPr>
              <a:t>/service/</a:t>
            </a:r>
            <a:r>
              <a:rPr lang="en-US" altLang="ja-JP" sz="1200" dirty="0" err="1">
                <a:solidFill>
                  <a:schemeClr val="accent2"/>
                </a:solidFill>
              </a:rPr>
              <a:t>yahooads</a:t>
            </a:r>
            <a:r>
              <a:rPr lang="en-US" altLang="ja-JP" sz="1200" dirty="0">
                <a:solidFill>
                  <a:schemeClr val="accent2"/>
                </a:solidFill>
              </a:rPr>
              <a:t>/</a:t>
            </a:r>
            <a:endParaRPr lang="ja-JP" altLang="en-US" sz="1200" dirty="0">
              <a:solidFill>
                <a:schemeClr val="accent2"/>
              </a:solidFill>
            </a:endParaRPr>
          </a:p>
        </p:txBody>
      </p:sp>
      <p:sp>
        <p:nvSpPr>
          <p:cNvPr id="8" name="テキスト プレースホルダー 7">
            <a:extLst>
              <a:ext uri="{FF2B5EF4-FFF2-40B4-BE49-F238E27FC236}">
                <a16:creationId xmlns:a16="http://schemas.microsoft.com/office/drawing/2014/main" id="{82D6296F-FC05-B641-BD06-ABC79AA04466}"/>
              </a:ext>
            </a:extLst>
          </p:cNvPr>
          <p:cNvSpPr txBox="1">
            <a:spLocks/>
          </p:cNvSpPr>
          <p:nvPr userDrawn="1"/>
        </p:nvSpPr>
        <p:spPr>
          <a:xfrm>
            <a:off x="7104112" y="574803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600" dirty="0">
                <a:solidFill>
                  <a:schemeClr val="tx1"/>
                </a:solidFill>
              </a:rPr>
              <a:t>Yahoo!</a:t>
            </a:r>
            <a:r>
              <a:rPr lang="ja-JP" altLang="en-US" sz="1600">
                <a:solidFill>
                  <a:schemeClr val="tx1"/>
                </a:solidFill>
              </a:rPr>
              <a:t>広告　ウェブサイト</a:t>
            </a:r>
            <a:endParaRPr lang="ja-JP" altLang="en-US" sz="1600" dirty="0">
              <a:solidFill>
                <a:schemeClr val="tx1"/>
              </a:solidFill>
            </a:endParaRPr>
          </a:p>
        </p:txBody>
      </p:sp>
      <p:sp>
        <p:nvSpPr>
          <p:cNvPr id="10" name="テキスト ボックス 9">
            <a:extLst>
              <a:ext uri="{FF2B5EF4-FFF2-40B4-BE49-F238E27FC236}">
                <a16:creationId xmlns:a16="http://schemas.microsoft.com/office/drawing/2014/main" id="{41F18511-780C-D345-8B72-6AD06E98F479}"/>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2021 Yahoo Japan Corporation All rights reserved.</a:t>
            </a:r>
          </a:p>
          <a:p>
            <a:pPr algn="r"/>
            <a:endParaRPr kumimoji="1" lang="ja-JP" altLang="en-US" sz="800">
              <a:solidFill>
                <a:schemeClr val="accent2"/>
              </a:solidFill>
            </a:endParaRPr>
          </a:p>
        </p:txBody>
      </p:sp>
    </p:spTree>
    <p:extLst>
      <p:ext uri="{BB962C8B-B14F-4D97-AF65-F5344CB8AC3E}">
        <p14:creationId xmlns:p14="http://schemas.microsoft.com/office/powerpoint/2010/main" val="4722883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コンテンツページ_目次">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5040560"/>
          </a:xfrm>
          <a:prstGeom prst="rect">
            <a:avLst/>
          </a:prstGeom>
        </p:spPr>
        <p:txBody>
          <a:bodyPr>
            <a:normAutofit/>
          </a:bodyPr>
          <a:lstStyle>
            <a:lvl1pPr marL="0" indent="0">
              <a:buFont typeface="+mj-lt"/>
              <a:buNone/>
              <a:defRPr sz="2000"/>
            </a:lvl1pPr>
          </a:lstStyle>
          <a:p>
            <a:pPr lvl="0"/>
            <a:r>
              <a:rPr kumimoji="1" lang="ja-JP" altLang="en-US"/>
              <a:t>本文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目次</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スライド番号プレースホルダー 7">
            <a:extLst>
              <a:ext uri="{FF2B5EF4-FFF2-40B4-BE49-F238E27FC236}">
                <a16:creationId xmlns:a16="http://schemas.microsoft.com/office/drawing/2014/main" id="{6BC8A392-9224-F742-9C63-ADA7F00B45AC}"/>
              </a:ext>
            </a:extLst>
          </p:cNvPr>
          <p:cNvSpPr>
            <a:spLocks noGrp="1"/>
          </p:cNvSpPr>
          <p:nvPr>
            <p:ph type="sldNum" sz="quarter" idx="13"/>
          </p:nvPr>
        </p:nvSpPr>
        <p:spPr/>
        <p:txBody>
          <a:body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95272838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表紙_1行+1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13" name="角丸四角形 12">
            <a:extLst>
              <a:ext uri="{FF2B5EF4-FFF2-40B4-BE49-F238E27FC236}">
                <a16:creationId xmlns:a16="http://schemas.microsoft.com/office/drawing/2014/main" id="{62F15990-21F4-D246-B866-9EA6D3E08365}"/>
              </a:ext>
            </a:extLst>
          </p:cNvPr>
          <p:cNvSpPr/>
          <p:nvPr userDrawn="1"/>
        </p:nvSpPr>
        <p:spPr>
          <a:xfrm>
            <a:off x="946332" y="4437112"/>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14" name="テキスト プレースホルダー 4">
            <a:extLst>
              <a:ext uri="{FF2B5EF4-FFF2-40B4-BE49-F238E27FC236}">
                <a16:creationId xmlns:a16="http://schemas.microsoft.com/office/drawing/2014/main" id="{C0D63BB6-B2A2-1244-97E7-66C835949DAC}"/>
              </a:ext>
            </a:extLst>
          </p:cNvPr>
          <p:cNvSpPr>
            <a:spLocks noGrp="1"/>
          </p:cNvSpPr>
          <p:nvPr>
            <p:ph type="body" sz="quarter" idx="14" hasCustomPrompt="1"/>
          </p:nvPr>
        </p:nvSpPr>
        <p:spPr>
          <a:xfrm>
            <a:off x="1127448" y="4509120"/>
            <a:ext cx="2520280" cy="360040"/>
          </a:xfrm>
        </p:spPr>
        <p:txBody>
          <a:bodyPr lIns="0" rIns="0" anchor="t" anchorCtr="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34345281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コンテンツページ_汎用（赤）">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1600"/>
            </a:lvl1pPr>
          </a:lstStyle>
          <a:p>
            <a:pPr lvl="0"/>
            <a:r>
              <a:rPr kumimoji="1" lang="ja-JP" altLang="en-US"/>
              <a:t>説明文</a:t>
            </a:r>
            <a:r>
              <a:rPr kumimoji="1" lang="en-US" altLang="ja-JP" dirty="0"/>
              <a:t>(16pt)</a:t>
            </a:r>
            <a:r>
              <a:rPr kumimoji="1" lang="ja-JP" altLang="en-US"/>
              <a:t>　</a:t>
            </a:r>
            <a:r>
              <a:rPr kumimoji="1" lang="en-US" altLang="ja-JP" dirty="0"/>
              <a:t>※</a:t>
            </a:r>
            <a:r>
              <a:rPr kumimoji="1" lang="ja-JP" altLang="en-US"/>
              <a:t>投影用途は</a:t>
            </a:r>
            <a:r>
              <a:rPr kumimoji="1" lang="en-US" altLang="ja-JP" dirty="0"/>
              <a:t>20pt</a:t>
            </a:r>
            <a:r>
              <a:rPr kumimoji="1" lang="ja-JP" altLang="en-US"/>
              <a:t>以上推奨</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012224A3-DD71-7345-83F7-C06026702557}"/>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10416301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コンテンツページ_汎用（黒）">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1600"/>
            </a:lvl1pPr>
          </a:lstStyle>
          <a:p>
            <a:pPr lvl="0"/>
            <a:r>
              <a:rPr kumimoji="1" lang="ja-JP" altLang="en-US"/>
              <a:t>説明文</a:t>
            </a:r>
            <a:r>
              <a:rPr kumimoji="1" lang="en-US" altLang="ja-JP" dirty="0"/>
              <a:t>(16pt)</a:t>
            </a:r>
            <a:r>
              <a:rPr kumimoji="1" lang="ja-JP" altLang="en-US"/>
              <a:t>　</a:t>
            </a:r>
            <a:r>
              <a:rPr kumimoji="1" lang="en-US" altLang="ja-JP" dirty="0"/>
              <a:t>※</a:t>
            </a:r>
            <a:r>
              <a:rPr kumimoji="1" lang="ja-JP" altLang="en-US"/>
              <a:t>投影用途は</a:t>
            </a:r>
            <a:r>
              <a:rPr kumimoji="1" lang="en-US" altLang="ja-JP" dirty="0"/>
              <a:t>20pt</a:t>
            </a:r>
            <a:r>
              <a:rPr kumimoji="1" lang="ja-JP" altLang="en-US"/>
              <a:t>以上推奨</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19DA63E3-B037-B048-9C77-255C705E15A1}"/>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30890533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表紙_2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969845"/>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276872"/>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2863667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表紙_2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060848"/>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8" name="角丸四角形 7">
            <a:extLst>
              <a:ext uri="{FF2B5EF4-FFF2-40B4-BE49-F238E27FC236}">
                <a16:creationId xmlns:a16="http://schemas.microsoft.com/office/drawing/2014/main" id="{531AAF10-94E3-4C4D-A82C-8E0449C8B194}"/>
              </a:ext>
            </a:extLst>
          </p:cNvPr>
          <p:cNvSpPr/>
          <p:nvPr userDrawn="1"/>
        </p:nvSpPr>
        <p:spPr>
          <a:xfrm>
            <a:off x="946332" y="4869160"/>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9" name="テキスト プレースホルダー 4">
            <a:extLst>
              <a:ext uri="{FF2B5EF4-FFF2-40B4-BE49-F238E27FC236}">
                <a16:creationId xmlns:a16="http://schemas.microsoft.com/office/drawing/2014/main" id="{94591310-A897-D94D-8FB7-436A42052B7B}"/>
              </a:ext>
            </a:extLst>
          </p:cNvPr>
          <p:cNvSpPr>
            <a:spLocks noGrp="1"/>
          </p:cNvSpPr>
          <p:nvPr>
            <p:ph type="body" sz="quarter" idx="13" hasCustomPrompt="1"/>
          </p:nvPr>
        </p:nvSpPr>
        <p:spPr>
          <a:xfrm>
            <a:off x="1127448" y="4941168"/>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363115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表紙_3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303596"/>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878765"/>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80249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表紙_3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077072"/>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772816"/>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6" name="角丸四角形 5">
            <a:extLst>
              <a:ext uri="{FF2B5EF4-FFF2-40B4-BE49-F238E27FC236}">
                <a16:creationId xmlns:a16="http://schemas.microsoft.com/office/drawing/2014/main" id="{5C3A3074-BA00-8D4D-8F11-91B03369DE3A}"/>
              </a:ext>
            </a:extLst>
          </p:cNvPr>
          <p:cNvSpPr/>
          <p:nvPr userDrawn="1"/>
        </p:nvSpPr>
        <p:spPr>
          <a:xfrm>
            <a:off x="946332" y="5339275"/>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7" name="テキスト プレースホルダー 4">
            <a:extLst>
              <a:ext uri="{FF2B5EF4-FFF2-40B4-BE49-F238E27FC236}">
                <a16:creationId xmlns:a16="http://schemas.microsoft.com/office/drawing/2014/main" id="{8D6EB350-A61F-774C-9F9D-145FC8530B33}"/>
              </a:ext>
            </a:extLst>
          </p:cNvPr>
          <p:cNvSpPr>
            <a:spLocks noGrp="1"/>
          </p:cNvSpPr>
          <p:nvPr>
            <p:ph type="body" sz="quarter" idx="13" hasCustomPrompt="1"/>
          </p:nvPr>
        </p:nvSpPr>
        <p:spPr>
          <a:xfrm>
            <a:off x="1127448" y="5411283"/>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9393861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中表紙_UPDATEロゴ入り">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テキスト が含まれている画像&#10;&#10;自動的に生成された説明">
            <a:extLst>
              <a:ext uri="{FF2B5EF4-FFF2-40B4-BE49-F238E27FC236}">
                <a16:creationId xmlns:a16="http://schemas.microsoft.com/office/drawing/2014/main" id="{6C02515D-5AF8-F44A-9EBF-3AD168A5FD1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82742" y="2099478"/>
            <a:ext cx="6037594" cy="2659044"/>
          </a:xfrm>
          <a:prstGeom prst="rect">
            <a:avLst/>
          </a:prstGeom>
        </p:spPr>
      </p:pic>
      <p:sp>
        <p:nvSpPr>
          <p:cNvPr id="4" name="フッター プレースホルダー 3">
            <a:extLst>
              <a:ext uri="{FF2B5EF4-FFF2-40B4-BE49-F238E27FC236}">
                <a16:creationId xmlns:a16="http://schemas.microsoft.com/office/drawing/2014/main" id="{E19C71B3-72EB-184E-9510-330486D9B50E}"/>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6598409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中表紙_汎用">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8DE8276C-E42E-D94B-80A1-A9BB74EF7711}"/>
              </a:ext>
            </a:extLst>
          </p:cNvPr>
          <p:cNvSpPr>
            <a:spLocks noGrp="1"/>
          </p:cNvSpPr>
          <p:nvPr>
            <p:ph type="title" hasCustomPrompt="1"/>
          </p:nvPr>
        </p:nvSpPr>
        <p:spPr>
          <a:xfrm>
            <a:off x="695401" y="2277319"/>
            <a:ext cx="10585176" cy="815027"/>
          </a:xfrm>
        </p:spPr>
        <p:txBody>
          <a:bodyPr/>
          <a:lstStyle>
            <a:lvl1pPr>
              <a:defRPr spc="300"/>
            </a:lvl1pPr>
          </a:lstStyle>
          <a:p>
            <a:r>
              <a:rPr kumimoji="1" lang="ja-JP" altLang="en-US"/>
              <a:t>タイトル（</a:t>
            </a:r>
            <a:r>
              <a:rPr kumimoji="1" lang="en-US" altLang="ja-JP" dirty="0"/>
              <a:t>40px</a:t>
            </a:r>
            <a:r>
              <a:rPr kumimoji="1" lang="ja-JP" altLang="en-US"/>
              <a: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5" name="テキスト プレースホルダー 17"/>
          <p:cNvSpPr>
            <a:spLocks noGrp="1"/>
          </p:cNvSpPr>
          <p:nvPr>
            <p:ph type="body" sz="quarter" idx="13" hasCustomPrompt="1"/>
          </p:nvPr>
        </p:nvSpPr>
        <p:spPr>
          <a:xfrm>
            <a:off x="2023602" y="3327301"/>
            <a:ext cx="9256975" cy="1685875"/>
          </a:xfrm>
          <a:prstGeom prst="rect">
            <a:avLst/>
          </a:prstGeom>
        </p:spPr>
        <p:txBody>
          <a:bodyPr/>
          <a:lstStyle>
            <a:lvl1pPr marL="342900" indent="-342900">
              <a:buFontTx/>
              <a:buNone/>
              <a:defRPr sz="2000">
                <a:solidFill>
                  <a:schemeClr val="accent2"/>
                </a:solidFill>
              </a:defRPr>
            </a:lvl1pPr>
          </a:lstStyle>
          <a:p>
            <a:pPr lvl="0"/>
            <a:r>
              <a:rPr kumimoji="1" lang="ja-JP" altLang="en-US"/>
              <a:t>サブタイトル（</a:t>
            </a:r>
            <a:r>
              <a:rPr kumimoji="1" lang="en-US" altLang="ja-JP" dirty="0"/>
              <a:t>20pt</a:t>
            </a:r>
            <a:r>
              <a:rPr kumimoji="1" lang="ja-JP" altLang="en-US"/>
              <a:t>）</a:t>
            </a:r>
            <a:endParaRPr kumimoji="1" lang="ja-JP" altLang="en-US" dirty="0"/>
          </a:p>
        </p:txBody>
      </p:sp>
      <p:sp>
        <p:nvSpPr>
          <p:cNvPr id="5" name="フッター プレースホルダー 4">
            <a:extLst>
              <a:ext uri="{FF2B5EF4-FFF2-40B4-BE49-F238E27FC236}">
                <a16:creationId xmlns:a16="http://schemas.microsoft.com/office/drawing/2014/main" id="{DBAD78F7-E805-1F44-B787-F2F911307417}"/>
              </a:ext>
            </a:extLst>
          </p:cNvPr>
          <p:cNvSpPr>
            <a:spLocks noGrp="1"/>
          </p:cNvSpPr>
          <p:nvPr>
            <p:ph type="ftr" sz="quarter" idx="14"/>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9891407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Yahoo!広告）">
    <p:spTree>
      <p:nvGrpSpPr>
        <p:cNvPr id="1" name=""/>
        <p:cNvGrpSpPr/>
        <p:nvPr/>
      </p:nvGrpSpPr>
      <p:grpSpPr>
        <a:xfrm>
          <a:off x="0" y="0"/>
          <a:ext cx="0" cy="0"/>
          <a:chOff x="0" y="0"/>
          <a:chExt cx="0" cy="0"/>
        </a:xfrm>
      </p:grpSpPr>
      <p:pic>
        <p:nvPicPr>
          <p:cNvPr id="9" name="図 8" descr="携帯電話を操作している女性&#10;&#10;自動的に生成された説明">
            <a:extLst>
              <a:ext uri="{FF2B5EF4-FFF2-40B4-BE49-F238E27FC236}">
                <a16:creationId xmlns:a16="http://schemas.microsoft.com/office/drawing/2014/main" id="{D0FEAC0A-A036-DE40-9A38-ED1C0C8C46C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501295"/>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0" name="正方形/長方形 9">
            <a:extLst>
              <a:ext uri="{FF2B5EF4-FFF2-40B4-BE49-F238E27FC236}">
                <a16:creationId xmlns:a16="http://schemas.microsoft.com/office/drawing/2014/main" id="{AD0FB014-E172-274F-A119-B32EC2F0F2C1}"/>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C00BC4C1-EDC2-C94A-8CA7-87E9F8DE89D4}"/>
              </a:ext>
            </a:extLst>
          </p:cNvPr>
          <p:cNvSpPr/>
          <p:nvPr userDrawn="1"/>
        </p:nvSpPr>
        <p:spPr>
          <a:xfrm>
            <a:off x="-96688" y="2081589"/>
            <a:ext cx="12325152" cy="1059380"/>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8EFA5237-6A67-EC4F-B641-531D872BF45F}"/>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en-US" altLang="ja-JP" sz="4000" spc="300" dirty="0"/>
              <a:t>Yahoo!</a:t>
            </a:r>
            <a:r>
              <a:rPr lang="ja-JP" altLang="en-US" sz="4000" spc="300"/>
              <a:t>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C232B960-220F-024A-8D42-B331196E4B05}"/>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6513628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13" Type="http://schemas.openxmlformats.org/officeDocument/2006/relationships/theme" Target="../theme/theme2.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slideLayout" Target="../slideLayouts/slideLayout18.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900" dirty="0" smtClean="0">
                <a:solidFill>
                  <a:srgbClr val="454958"/>
                </a:solidFill>
                <a:latin typeface="メイリオ" pitchFamily="50" charset="-128"/>
                <a:ea typeface="メイリオ" pitchFamily="50" charset="-128"/>
                <a:cs typeface="メイリオ" pitchFamily="50" charset="-128"/>
              </a:rPr>
              <a:t>広告主・広告会社限定</a:t>
            </a:r>
            <a:endParaRPr kumimoji="1" lang="ja-JP" altLang="en-US" sz="900" dirty="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1301229"/>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10" name="テキスト プレースホルダー 9">
            <a:extLst>
              <a:ext uri="{FF2B5EF4-FFF2-40B4-BE49-F238E27FC236}">
                <a16:creationId xmlns:a16="http://schemas.microsoft.com/office/drawing/2014/main" id="{8908BA44-6EE6-F34B-8D99-A172A29498C2}"/>
              </a:ext>
            </a:extLst>
          </p:cNvPr>
          <p:cNvSpPr>
            <a:spLocks noGrp="1"/>
          </p:cNvSpPr>
          <p:nvPr>
            <p:ph type="body" idx="1"/>
          </p:nvPr>
        </p:nvSpPr>
        <p:spPr>
          <a:xfrm>
            <a:off x="838200" y="2761729"/>
            <a:ext cx="10515600" cy="2683495"/>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6" name="正方形/長方形 15">
            <a:extLst>
              <a:ext uri="{FF2B5EF4-FFF2-40B4-BE49-F238E27FC236}">
                <a16:creationId xmlns:a16="http://schemas.microsoft.com/office/drawing/2014/main" id="{1A0EF031-3343-224C-8E41-5D0CECCE7BD6}"/>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8" name="図 17">
            <a:extLst>
              <a:ext uri="{FF2B5EF4-FFF2-40B4-BE49-F238E27FC236}">
                <a16:creationId xmlns:a16="http://schemas.microsoft.com/office/drawing/2014/main" id="{9795B6C2-3926-E349-8345-F50B05F897C8}"/>
              </a:ext>
            </a:extLst>
          </p:cNvPr>
          <p:cNvPicPr>
            <a:picLocks noChangeAspect="1"/>
          </p:cNvPicPr>
          <p:nvPr userDrawn="1"/>
        </p:nvPicPr>
        <p:blipFill>
          <a:blip r:embed="rId8"/>
          <a:stretch>
            <a:fillRect/>
          </a:stretch>
        </p:blipFill>
        <p:spPr>
          <a:xfrm>
            <a:off x="479375" y="332656"/>
            <a:ext cx="2959983" cy="583659"/>
          </a:xfrm>
          <a:prstGeom prst="rect">
            <a:avLst/>
          </a:prstGeom>
        </p:spPr>
      </p:pic>
      <p:sp>
        <p:nvSpPr>
          <p:cNvPr id="9" name="テキスト ボックス 8">
            <a:extLst>
              <a:ext uri="{FF2B5EF4-FFF2-40B4-BE49-F238E27FC236}">
                <a16:creationId xmlns:a16="http://schemas.microsoft.com/office/drawing/2014/main" id="{35A84D97-CD1F-C447-B3C9-83F7F0EE70A1}"/>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2021 Yahoo Japan Corporation All rights reserved.</a:t>
            </a:r>
          </a:p>
          <a:p>
            <a:pPr algn="r"/>
            <a:endParaRPr kumimoji="1" lang="ja-JP" altLang="en-US" sz="800">
              <a:solidFill>
                <a:schemeClr val="accent2"/>
              </a:solidFill>
            </a:endParaRPr>
          </a:p>
        </p:txBody>
      </p:sp>
    </p:spTree>
  </p:cSld>
  <p:clrMap bg1="lt1" tx1="dk1" bg2="lt2" tx2="dk2" accent1="accent1" accent2="accent2" accent3="accent3" accent4="accent4" accent5="accent5" accent6="accent6" hlink="hlink" folHlink="folHlink"/>
  <p:sldLayoutIdLst>
    <p:sldLayoutId id="2147483726" r:id="rId1"/>
    <p:sldLayoutId id="2147483670" r:id="rId2"/>
    <p:sldLayoutId id="2147483659" r:id="rId3"/>
    <p:sldLayoutId id="2147483725" r:id="rId4"/>
    <p:sldLayoutId id="2147483727" r:id="rId5"/>
    <p:sldLayoutId id="2147483728" r:id="rId6"/>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900" dirty="0" smtClean="0">
                <a:solidFill>
                  <a:srgbClr val="454958"/>
                </a:solidFill>
                <a:latin typeface="メイリオ" pitchFamily="50" charset="-128"/>
                <a:ea typeface="メイリオ" pitchFamily="50" charset="-128"/>
                <a:cs typeface="メイリオ" pitchFamily="50" charset="-128"/>
              </a:rPr>
              <a:t>広告主・広告会社限定</a:t>
            </a:r>
            <a:endParaRPr kumimoji="1" lang="ja-JP" altLang="en-US" sz="900" dirty="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69C30EB7-67D9-7547-9893-EBF0BF0607E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7" name="フッター プレースホルダ 9">
            <a:extLst>
              <a:ext uri="{FF2B5EF4-FFF2-40B4-BE49-F238E27FC236}">
                <a16:creationId xmlns:a16="http://schemas.microsoft.com/office/drawing/2014/main" id="{692416AB-33E6-7642-9E44-F8B7E065D37D}"/>
              </a:ext>
            </a:extLst>
          </p:cNvPr>
          <p:cNvSpPr>
            <a:spLocks noGrp="1"/>
          </p:cNvSpPr>
          <p:nvPr>
            <p:ph type="ftr" sz="quarter" idx="3"/>
          </p:nvPr>
        </p:nvSpPr>
        <p:spPr>
          <a:xfrm>
            <a:off x="8976320" y="6453336"/>
            <a:ext cx="3023328" cy="349423"/>
          </a:xfrm>
          <a:prstGeom prst="rect">
            <a:avLst/>
          </a:prstGeom>
        </p:spPr>
        <p:txBody>
          <a:bodyPr vert="horz" lIns="91440" tIns="45720" rIns="91440" bIns="45720" rtlCol="0" anchor="ctr"/>
          <a:lstStyle>
            <a:lvl1pPr marL="0" marR="0" indent="0" algn="r" defTabSz="914400" rtl="0" eaLnBrk="1" fontAlgn="auto" latinLnBrk="0" hangingPunct="1">
              <a:lnSpc>
                <a:spcPct val="100000"/>
              </a:lnSpc>
              <a:spcBef>
                <a:spcPts val="0"/>
              </a:spcBef>
              <a:spcAft>
                <a:spcPts val="0"/>
              </a:spcAft>
              <a:buClrTx/>
              <a:buSzTx/>
              <a:buFontTx/>
              <a:buNone/>
              <a:tabLst/>
              <a:defRPr lang="en-US" altLang="ja-JP" sz="800" b="0" i="0" baseline="0" smtClean="0">
                <a:solidFill>
                  <a:schemeClr val="accent2"/>
                </a:solidFill>
                <a:effectLst/>
              </a:defRPr>
            </a:lvl1pPr>
          </a:lstStyle>
          <a:p>
            <a:pPr>
              <a:defRPr/>
            </a:pPr>
            <a:r>
              <a:rPr lang="en" altLang="ja-JP" sz="800" dirty="0">
                <a:solidFill>
                  <a:schemeClr val="accent2"/>
                </a:solidFill>
              </a:rPr>
              <a:t>© 2021 Yahoo Japan Corporation All rights reserved.</a:t>
            </a:r>
          </a:p>
        </p:txBody>
      </p:sp>
      <p:sp>
        <p:nvSpPr>
          <p:cNvPr id="9" name="正方形/長方形 8">
            <a:extLst>
              <a:ext uri="{FF2B5EF4-FFF2-40B4-BE49-F238E27FC236}">
                <a16:creationId xmlns:a16="http://schemas.microsoft.com/office/drawing/2014/main" id="{3C0C4A7B-DFAD-E24E-9637-6477EB71D44F}"/>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2827675005"/>
      </p:ext>
    </p:extLst>
  </p:cSld>
  <p:clrMap bg1="lt1" tx1="dk1" bg2="lt2" tx2="dk2" accent1="accent1" accent2="accent2" accent3="accent3" accent4="accent4" accent5="accent5" accent6="accent6" hlink="hlink" folHlink="folHlink"/>
  <p:sldLayoutIdLst>
    <p:sldLayoutId id="2147483687"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700" r:id="rId11"/>
    <p:sldLayoutId id="2147483701" r:id="rId12"/>
  </p:sldLayoutIdLst>
  <p:hf hdr="0" dt="0"/>
  <p:txStyles>
    <p:titleStyle>
      <a:lvl1pPr algn="l" defTabSz="914423" rtl="0" eaLnBrk="1" latinLnBrk="0" hangingPunct="1">
        <a:spcBef>
          <a:spcPct val="0"/>
        </a:spcBef>
        <a:buNone/>
        <a:defRPr kumimoji="1" sz="40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accent2"/>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900" dirty="0" smtClean="0">
                <a:solidFill>
                  <a:srgbClr val="454958"/>
                </a:solidFill>
                <a:latin typeface="メイリオ" pitchFamily="50" charset="-128"/>
                <a:ea typeface="メイリオ" pitchFamily="50" charset="-128"/>
                <a:cs typeface="メイリオ" pitchFamily="50" charset="-128"/>
              </a:rPr>
              <a:t>広告主・広告会社限定</a:t>
            </a:r>
            <a:endParaRPr kumimoji="1" lang="ja-JP" altLang="en-US" sz="900" dirty="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8396E064-C0CC-6846-A87E-393CE40EB6B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0" name="スライド番号プレースホルダー 2">
            <a:extLst>
              <a:ext uri="{FF2B5EF4-FFF2-40B4-BE49-F238E27FC236}">
                <a16:creationId xmlns:a16="http://schemas.microsoft.com/office/drawing/2014/main" id="{00EAB7D5-3DA6-1543-A4E7-56A262AD7E4F}"/>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
        <p:nvSpPr>
          <p:cNvPr id="11" name="テキスト ボックス 10">
            <a:extLst>
              <a:ext uri="{FF2B5EF4-FFF2-40B4-BE49-F238E27FC236}">
                <a16:creationId xmlns:a16="http://schemas.microsoft.com/office/drawing/2014/main" id="{11A38A5C-E752-6049-BC5D-45DD294F6751}"/>
              </a:ext>
            </a:extLst>
          </p:cNvPr>
          <p:cNvSpPr txBox="1"/>
          <p:nvPr userDrawn="1"/>
        </p:nvSpPr>
        <p:spPr>
          <a:xfrm>
            <a:off x="4688906" y="6597352"/>
            <a:ext cx="2847254"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2021 Yahoo Japan Corporation All rights reserved.</a:t>
            </a:r>
          </a:p>
          <a:p>
            <a:pPr algn="l"/>
            <a:endParaRPr kumimoji="1" lang="ja-JP" altLang="en-US" sz="800">
              <a:solidFill>
                <a:schemeClr val="accent2"/>
              </a:solidFill>
            </a:endParaRPr>
          </a:p>
        </p:txBody>
      </p:sp>
    </p:spTree>
    <p:extLst>
      <p:ext uri="{BB962C8B-B14F-4D97-AF65-F5344CB8AC3E}">
        <p14:creationId xmlns:p14="http://schemas.microsoft.com/office/powerpoint/2010/main" val="2323901215"/>
      </p:ext>
    </p:extLst>
  </p:cSld>
  <p:clrMap bg1="lt1" tx1="dk1" bg2="lt2" tx2="dk2" accent1="accent1" accent2="accent2" accent3="accent3" accent4="accent4" accent5="accent5" accent6="accent6" hlink="hlink" folHlink="folHlink"/>
  <p:sldLayoutIdLst>
    <p:sldLayoutId id="2147483719" r:id="rId1"/>
    <p:sldLayoutId id="2147483724" r:id="rId2"/>
    <p:sldLayoutId id="2147483720" r:id="rId3"/>
  </p:sldLayoutIdLst>
  <p:hf hdr="0" dt="0"/>
  <p:txStyles>
    <p:titleStyle>
      <a:lvl1pPr algn="l" defTabSz="914423" rtl="0" eaLnBrk="1" latinLnBrk="0" hangingPunct="1">
        <a:spcBef>
          <a:spcPct val="0"/>
        </a:spcBef>
        <a:buNone/>
        <a:defRPr kumimoji="1" sz="28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tx1"/>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21.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AE313529-97B5-314B-AAA8-3A3C97228463}"/>
              </a:ext>
            </a:extLst>
          </p:cNvPr>
          <p:cNvSpPr>
            <a:spLocks noGrp="1"/>
          </p:cNvSpPr>
          <p:nvPr>
            <p:ph type="ctrTitle"/>
          </p:nvPr>
        </p:nvSpPr>
        <p:spPr/>
        <p:txBody>
          <a:bodyPr/>
          <a:lstStyle/>
          <a:p>
            <a:r>
              <a:rPr lang="en-US" altLang="ja-JP" sz="3200" dirty="0">
                <a:latin typeface="メイリオ" panose="020B0604030504040204" pitchFamily="50" charset="-128"/>
                <a:ea typeface="メイリオ" panose="020B0604030504040204" pitchFamily="50" charset="-128"/>
                <a:cs typeface="メイリオ" panose="020B0604030504040204" pitchFamily="50" charset="-128"/>
              </a:rPr>
              <a:t>Yahoo!</a:t>
            </a:r>
            <a:r>
              <a:rPr lang="ja-JP" altLang="ja-JP" sz="3200" dirty="0" smtClean="0">
                <a:latin typeface="メイリオ" panose="020B0604030504040204" pitchFamily="50" charset="-128"/>
                <a:ea typeface="メイリオ" panose="020B0604030504040204" pitchFamily="50" charset="-128"/>
                <a:cs typeface="メイリオ" panose="020B0604030504040204" pitchFamily="50" charset="-128"/>
              </a:rPr>
              <a:t>広告</a:t>
            </a:r>
            <a:r>
              <a:rPr lang="ja-JP" altLang="en-US" sz="3200" dirty="0" smtClean="0">
                <a:latin typeface="メイリオ" panose="020B0604030504040204" pitchFamily="50" charset="-128"/>
                <a:ea typeface="メイリオ" panose="020B0604030504040204" pitchFamily="50" charset="-128"/>
                <a:cs typeface="メイリオ" panose="020B0604030504040204" pitchFamily="50" charset="-128"/>
              </a:rPr>
              <a:t>　ディスプレイ</a:t>
            </a:r>
            <a:r>
              <a:rPr lang="ja-JP" altLang="en-US" sz="3200" dirty="0">
                <a:latin typeface="メイリオ" panose="020B0604030504040204" pitchFamily="50" charset="-128"/>
                <a:ea typeface="メイリオ" panose="020B0604030504040204" pitchFamily="50" charset="-128"/>
                <a:cs typeface="メイリオ" panose="020B0604030504040204" pitchFamily="50" charset="-128"/>
              </a:rPr>
              <a:t>広告（予約型</a:t>
            </a:r>
            <a:r>
              <a:rPr lang="ja-JP" altLang="en-US" sz="3200" dirty="0" smtClean="0">
                <a:latin typeface="メイリオ" panose="020B0604030504040204" pitchFamily="50" charset="-128"/>
                <a:ea typeface="メイリオ" panose="020B0604030504040204" pitchFamily="50" charset="-128"/>
                <a:cs typeface="メイリオ" panose="020B0604030504040204" pitchFamily="50" charset="-128"/>
              </a:rPr>
              <a:t>）</a:t>
            </a:r>
            <a:r>
              <a:rPr lang="en-US" altLang="ja-JP" sz="3200" dirty="0" smtClean="0">
                <a:latin typeface="メイリオ" panose="020B0604030504040204" pitchFamily="50" charset="-128"/>
                <a:ea typeface="メイリオ" panose="020B0604030504040204" pitchFamily="50" charset="-128"/>
                <a:cs typeface="メイリオ" panose="020B0604030504040204" pitchFamily="50" charset="-128"/>
              </a:rPr>
              <a:t/>
            </a:r>
            <a:br>
              <a:rPr lang="en-US" altLang="ja-JP" sz="3200" dirty="0" smtClean="0">
                <a:latin typeface="メイリオ" panose="020B0604030504040204" pitchFamily="50" charset="-128"/>
                <a:ea typeface="メイリオ" panose="020B0604030504040204" pitchFamily="50" charset="-128"/>
                <a:cs typeface="メイリオ" panose="020B0604030504040204" pitchFamily="50" charset="-128"/>
              </a:rPr>
            </a:br>
            <a:r>
              <a:rPr lang="ja-JP" altLang="en-US" sz="3200" dirty="0" smtClean="0"/>
              <a:t>東京</a:t>
            </a:r>
            <a:r>
              <a:rPr lang="en-US" altLang="ja-JP" sz="3200" dirty="0"/>
              <a:t>2020</a:t>
            </a:r>
            <a:r>
              <a:rPr lang="ja-JP" altLang="en-US" sz="3200" dirty="0"/>
              <a:t>期間の</a:t>
            </a:r>
            <a:r>
              <a:rPr lang="ja-JP" altLang="en-US" sz="32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rPr>
              <a:t>ブランドパネル</a:t>
            </a:r>
            <a:r>
              <a:rPr lang="en-US" altLang="ja-JP" sz="32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rPr>
              <a:t>PC/SP</a:t>
            </a:r>
            <a:r>
              <a:rPr lang="ja-JP" altLang="en-US" sz="3200" dirty="0" smtClean="0">
                <a:solidFill>
                  <a:srgbClr val="212121"/>
                </a:solidFill>
                <a:latin typeface="メイリオ" panose="020B0604030504040204" pitchFamily="50" charset="-128"/>
                <a:ea typeface="メイリオ" panose="020B0604030504040204" pitchFamily="50" charset="-128"/>
                <a:cs typeface="メイリオ" panose="020B0604030504040204" pitchFamily="50" charset="-128"/>
              </a:rPr>
              <a:t>について</a:t>
            </a:r>
            <a:endParaRPr kumimoji="1" lang="ja-JP" altLang="en-US" dirty="0"/>
          </a:p>
        </p:txBody>
      </p:sp>
      <p:sp>
        <p:nvSpPr>
          <p:cNvPr id="4" name="テキスト プレースホルダー 3">
            <a:extLst>
              <a:ext uri="{FF2B5EF4-FFF2-40B4-BE49-F238E27FC236}">
                <a16:creationId xmlns:a16="http://schemas.microsoft.com/office/drawing/2014/main" id="{943D171D-B8FA-8240-85CF-F102E8602C9A}"/>
              </a:ext>
            </a:extLst>
          </p:cNvPr>
          <p:cNvSpPr>
            <a:spLocks noGrp="1"/>
          </p:cNvSpPr>
          <p:nvPr>
            <p:ph type="body" sz="quarter" idx="12"/>
          </p:nvPr>
        </p:nvSpPr>
        <p:spPr/>
        <p:txBody>
          <a:bodyPr/>
          <a:lstStyle/>
          <a:p>
            <a:r>
              <a:rPr kumimoji="1" lang="en-US" altLang="ja-JP" dirty="0" smtClean="0"/>
              <a:t>2021</a:t>
            </a:r>
            <a:r>
              <a:rPr kumimoji="1" lang="ja-JP" altLang="en-US" dirty="0" smtClean="0"/>
              <a:t>年</a:t>
            </a:r>
            <a:r>
              <a:rPr kumimoji="1" lang="en-US" altLang="ja-JP" dirty="0" smtClean="0"/>
              <a:t>6</a:t>
            </a:r>
            <a:r>
              <a:rPr kumimoji="1" lang="ja-JP" altLang="en-US" dirty="0" smtClean="0"/>
              <a:t>月</a:t>
            </a:r>
            <a:r>
              <a:rPr lang="en-US" altLang="ja-JP" dirty="0" smtClean="0"/>
              <a:t>23</a:t>
            </a:r>
            <a:r>
              <a:rPr kumimoji="1" lang="ja-JP" altLang="en-US" dirty="0" smtClean="0"/>
              <a:t>日</a:t>
            </a:r>
            <a:endParaRPr kumimoji="1" lang="ja-JP" altLang="en-US" dirty="0"/>
          </a:p>
        </p:txBody>
      </p:sp>
      <p:sp>
        <p:nvSpPr>
          <p:cNvPr id="5" name="テキスト プレースホルダー 4">
            <a:extLst>
              <a:ext uri="{FF2B5EF4-FFF2-40B4-BE49-F238E27FC236}">
                <a16:creationId xmlns:a16="http://schemas.microsoft.com/office/drawing/2014/main" id="{C4244CEF-553B-0C43-A090-F4259801956C}"/>
              </a:ext>
            </a:extLst>
          </p:cNvPr>
          <p:cNvSpPr>
            <a:spLocks noGrp="1"/>
          </p:cNvSpPr>
          <p:nvPr>
            <p:ph type="body" sz="quarter" idx="14"/>
          </p:nvPr>
        </p:nvSpPr>
        <p:spPr/>
        <p:txBody>
          <a:bodyPr>
            <a:normAutofit/>
          </a:bodyPr>
          <a:lstStyle/>
          <a:p>
            <a:r>
              <a:rPr kumimoji="1" lang="ja-JP" altLang="en-US" dirty="0" smtClean="0"/>
              <a:t>ブランドパネル</a:t>
            </a:r>
            <a:endParaRPr kumimoji="1" lang="ja-JP" altLang="en-US" dirty="0"/>
          </a:p>
        </p:txBody>
      </p:sp>
    </p:spTree>
    <p:extLst>
      <p:ext uri="{BB962C8B-B14F-4D97-AF65-F5344CB8AC3E}">
        <p14:creationId xmlns:p14="http://schemas.microsoft.com/office/powerpoint/2010/main" val="252961197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各商品ごとの</a:t>
            </a:r>
            <a:r>
              <a:rPr lang="ja-JP" altLang="en-US" dirty="0" smtClean="0"/>
              <a:t>最低購入価格・</a:t>
            </a:r>
            <a:r>
              <a:rPr lang="ja-JP" altLang="en-US" dirty="0"/>
              <a:t>基本料金（</a:t>
            </a:r>
            <a:r>
              <a:rPr lang="en-US" altLang="ja-JP" dirty="0"/>
              <a:t>VCPM</a:t>
            </a:r>
            <a:r>
              <a:rPr lang="ja-JP" altLang="en-US" dirty="0"/>
              <a:t>）</a:t>
            </a:r>
            <a:r>
              <a:rPr lang="en-US" altLang="ja-JP" dirty="0" smtClean="0"/>
              <a:t>/S</a:t>
            </a:r>
            <a:r>
              <a:rPr lang="en-US" altLang="ja-JP" dirty="0"/>
              <a:t>P</a:t>
            </a:r>
            <a:endParaRPr lang="en-US" altLang="ja-JP" dirty="0" smtClean="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10</a:t>
            </a:fld>
            <a:endParaRPr lang="ja-JP" altLang="en-US"/>
          </a:p>
        </p:txBody>
      </p:sp>
      <p:graphicFrame>
        <p:nvGraphicFramePr>
          <p:cNvPr id="7" name="表 6">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588864771"/>
              </p:ext>
            </p:extLst>
          </p:nvPr>
        </p:nvGraphicFramePr>
        <p:xfrm>
          <a:off x="312912" y="1131574"/>
          <a:ext cx="4972351" cy="5283898"/>
        </p:xfrm>
        <a:graphic>
          <a:graphicData uri="http://schemas.openxmlformats.org/drawingml/2006/table">
            <a:tbl>
              <a:tblPr firstCol="1" bandRow="1">
                <a:tableStyleId>{21E4AEA4-8DFA-4A89-87EB-49C32662AFE0}</a:tableStyleId>
              </a:tblPr>
              <a:tblGrid>
                <a:gridCol w="598512">
                  <a:extLst>
                    <a:ext uri="{9D8B030D-6E8A-4147-A177-3AD203B41FA5}">
                      <a16:colId xmlns:a16="http://schemas.microsoft.com/office/drawing/2014/main" val="4043930836"/>
                    </a:ext>
                  </a:extLst>
                </a:gridCol>
                <a:gridCol w="1668362">
                  <a:extLst>
                    <a:ext uri="{9D8B030D-6E8A-4147-A177-3AD203B41FA5}">
                      <a16:colId xmlns:a16="http://schemas.microsoft.com/office/drawing/2014/main" val="792911817"/>
                    </a:ext>
                  </a:extLst>
                </a:gridCol>
                <a:gridCol w="1264380">
                  <a:extLst>
                    <a:ext uri="{9D8B030D-6E8A-4147-A177-3AD203B41FA5}">
                      <a16:colId xmlns:a16="http://schemas.microsoft.com/office/drawing/2014/main" val="598637953"/>
                    </a:ext>
                  </a:extLst>
                </a:gridCol>
                <a:gridCol w="1441097">
                  <a:extLst>
                    <a:ext uri="{9D8B030D-6E8A-4147-A177-3AD203B41FA5}">
                      <a16:colId xmlns:a16="http://schemas.microsoft.com/office/drawing/2014/main" val="3455836114"/>
                    </a:ext>
                  </a:extLst>
                </a:gridCol>
              </a:tblGrid>
              <a:tr h="569234">
                <a:tc>
                  <a:txBody>
                    <a:bodyPr/>
                    <a:lstStyle/>
                    <a:p>
                      <a:pPr algn="ctr"/>
                      <a:endParaRPr kumimoji="1" lang="ja-JP" altLang="en-US" sz="1000" dirty="0">
                        <a:solidFill>
                          <a:schemeClr val="bg1"/>
                        </a:solidFill>
                        <a:latin typeface="+mn-ea"/>
                        <a:ea typeface="+mn-ea"/>
                      </a:endParaRPr>
                    </a:p>
                  </a:txBody>
                  <a:tcPr marL="74295" marR="74295" marT="37148" marB="37148"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000" dirty="0">
                          <a:solidFill>
                            <a:schemeClr val="bg1"/>
                          </a:solidFill>
                          <a:latin typeface="+mn-ea"/>
                          <a:ea typeface="+mn-ea"/>
                        </a:rPr>
                        <a:t>商品名</a:t>
                      </a:r>
                    </a:p>
                  </a:txBody>
                  <a:tcPr marL="74295" marR="74295" marT="37148" marB="37148"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p>
                      <a:pPr marL="0" algn="ctr" defTabSz="914423" rtl="0" eaLnBrk="1" fontAlgn="ctr" latinLnBrk="0" hangingPunct="1"/>
                      <a:r>
                        <a:rPr kumimoji="1" lang="ja-JP" altLang="en-US" sz="1050" b="1" kern="1200" dirty="0" smtClean="0">
                          <a:solidFill>
                            <a:schemeClr val="tx1">
                              <a:lumMod val="65000"/>
                              <a:lumOff val="35000"/>
                            </a:schemeClr>
                          </a:solidFill>
                          <a:latin typeface="+mn-ea"/>
                          <a:ea typeface="+mn-ea"/>
                          <a:cs typeface="+mn-cs"/>
                        </a:rPr>
                        <a:t>ブランドパネル　</a:t>
                      </a:r>
                      <a:r>
                        <a:rPr kumimoji="1" lang="en-US" altLang="ja-JP" sz="1050" b="1" kern="1200" dirty="0" smtClean="0">
                          <a:solidFill>
                            <a:schemeClr val="tx1">
                              <a:lumMod val="65000"/>
                              <a:lumOff val="35000"/>
                            </a:schemeClr>
                          </a:solidFill>
                          <a:latin typeface="+mn-ea"/>
                          <a:ea typeface="+mn-ea"/>
                          <a:cs typeface="+mn-cs"/>
                        </a:rPr>
                        <a:t>SP</a:t>
                      </a:r>
                    </a:p>
                  </a:txBody>
                  <a:tcPr marL="0" marR="0" marT="0" marB="0" anchor="ctr">
                    <a:lnL w="12700" cmpd="sng">
                      <a:noFill/>
                    </a:lnL>
                    <a:lnR w="6350" cap="flat" cmpd="sng" algn="ctr">
                      <a:solidFill>
                        <a:schemeClr val="bg1">
                          <a:lumMod val="75000"/>
                        </a:schemeClr>
                      </a:solidFill>
                      <a:prstDash val="sysDot"/>
                      <a:round/>
                      <a:headEnd type="none" w="med" len="med"/>
                      <a:tailEnd type="none" w="med" len="med"/>
                    </a:lnR>
                    <a:lnB w="6350" cap="flat" cmpd="sng" algn="ctr">
                      <a:solidFill>
                        <a:schemeClr val="bg1"/>
                      </a:solidFill>
                      <a:prstDash val="solid"/>
                      <a:round/>
                      <a:headEnd type="none" w="med" len="med"/>
                      <a:tailEnd type="none" w="med" len="med"/>
                    </a:lnB>
                    <a:solidFill>
                      <a:srgbClr val="FFE9EA"/>
                    </a:solidFill>
                  </a:tcPr>
                </a:tc>
                <a:tc hMerge="1">
                  <a:txBody>
                    <a:bodyPr/>
                    <a:lstStyle/>
                    <a:p>
                      <a:pPr marL="0" algn="ctr" defTabSz="914423" rtl="0" eaLnBrk="1" fontAlgn="ctr" latinLnBrk="0" hangingPunct="1"/>
                      <a:endParaRPr kumimoji="1" lang="en-US" altLang="ja-JP" sz="1050" b="1" kern="1200" dirty="0" smtClean="0">
                        <a:solidFill>
                          <a:schemeClr val="tx1">
                            <a:lumMod val="65000"/>
                            <a:lumOff val="35000"/>
                          </a:schemeClr>
                        </a:solidFill>
                        <a:latin typeface="+mn-ea"/>
                        <a:ea typeface="+mn-ea"/>
                        <a:cs typeface="+mn-cs"/>
                      </a:endParaRPr>
                    </a:p>
                  </a:txBody>
                  <a:tcPr marL="0" marR="0" marT="0" marB="0" anchor="ctr">
                    <a:lnL w="6350" cap="flat" cmpd="sng" algn="ctr">
                      <a:solidFill>
                        <a:schemeClr val="bg1">
                          <a:lumMod val="75000"/>
                        </a:schemeClr>
                      </a:solidFill>
                      <a:prstDash val="sysDot"/>
                      <a:round/>
                      <a:headEnd type="none" w="med" len="med"/>
                      <a:tailEnd type="none" w="med" len="med"/>
                    </a:lnL>
                    <a:lnR w="6350" cap="flat" cmpd="sng" algn="ctr">
                      <a:solidFill>
                        <a:schemeClr val="bg1">
                          <a:lumMod val="75000"/>
                        </a:schemeClr>
                      </a:solidFill>
                      <a:prstDash val="sysDot"/>
                      <a:round/>
                      <a:headEnd type="none" w="med" len="med"/>
                      <a:tailEnd type="none" w="med" len="med"/>
                    </a:lnR>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936104">
                <a:tc>
                  <a:txBody>
                    <a:bodyPr/>
                    <a:lstStyle/>
                    <a:p>
                      <a:pPr algn="ctr"/>
                      <a:endParaRPr kumimoji="1" lang="ja-JP" altLang="en-US" sz="1000" b="0" dirty="0">
                        <a:solidFill>
                          <a:schemeClr val="bg1"/>
                        </a:solidFill>
                        <a:latin typeface="+mn-ea"/>
                        <a:ea typeface="+mn-ea"/>
                      </a:endParaRPr>
                    </a:p>
                  </a:txBody>
                  <a:tcPr marL="74295" marR="74295" marT="37148" marB="37148"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200" b="0" dirty="0">
                          <a:solidFill>
                            <a:schemeClr val="bg1"/>
                          </a:solidFill>
                          <a:latin typeface="+mn-ea"/>
                          <a:ea typeface="+mn-ea"/>
                        </a:rPr>
                        <a:t>掲載イメージ</a:t>
                      </a:r>
                    </a:p>
                  </a:txBody>
                  <a:tcPr marL="74295" marR="74295" marT="37148" marB="37148"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endParaRPr kumimoji="1" lang="ja-JP" altLang="en-US" sz="1400" dirty="0">
                        <a:solidFill>
                          <a:schemeClr val="tx1">
                            <a:lumMod val="65000"/>
                            <a:lumOff val="35000"/>
                          </a:schemeClr>
                        </a:solidFill>
                        <a:latin typeface="+mj-lt"/>
                        <a:ea typeface="+mj-ea"/>
                      </a:endParaRPr>
                    </a:p>
                  </a:txBody>
                  <a:tcPr marL="74295" marR="74295" marT="37148" marB="37148" anchor="ctr">
                    <a:lnL w="12700" cmpd="sng">
                      <a:noFill/>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endParaRPr kumimoji="1" lang="ja-JP" altLang="en-US" sz="1400" dirty="0"/>
                    </a:p>
                  </a:txBody>
                  <a:tcPr marL="74295" marR="74295" marT="37148" marB="37148" anchor="ctr">
                    <a:lnL w="12700" cap="flat" cmpd="sng" algn="ctr">
                      <a:solidFill>
                        <a:schemeClr val="bg1"/>
                      </a:solidFill>
                      <a:prstDash val="solid"/>
                      <a:round/>
                      <a:headEnd type="none" w="med" len="med"/>
                      <a:tailEnd type="none" w="med" len="med"/>
                    </a:lnL>
                    <a:lnR w="6350" cap="flat" cmpd="sng" algn="ctr">
                      <a:solidFill>
                        <a:schemeClr val="bg1">
                          <a:lumMod val="75000"/>
                        </a:schemeClr>
                      </a:solidFill>
                      <a:prstDash val="sysDot"/>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210325936"/>
                  </a:ext>
                </a:extLst>
              </a:tr>
              <a:tr h="472320">
                <a:tc rowSpan="4">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100" b="0" kern="1200" dirty="0" smtClean="0">
                          <a:solidFill>
                            <a:schemeClr val="bg1"/>
                          </a:solidFill>
                          <a:latin typeface="+mn-ea"/>
                          <a:ea typeface="+mn-ea"/>
                          <a:cs typeface="+mn-cs"/>
                        </a:rPr>
                        <a:t>最低購入価格</a:t>
                      </a:r>
                    </a:p>
                  </a:txBody>
                  <a:tcPr marL="74295" marR="74295" marT="37148" marB="37148"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200" b="0" kern="1200" baseline="0" dirty="0" smtClean="0">
                          <a:solidFill>
                            <a:schemeClr val="bg1"/>
                          </a:solidFill>
                          <a:latin typeface="+mn-ea"/>
                          <a:ea typeface="+mn-ea"/>
                          <a:cs typeface="+mn-cs"/>
                        </a:rPr>
                        <a:t>五輪前半</a:t>
                      </a:r>
                      <a:endParaRPr kumimoji="1" lang="ja-JP" altLang="en-US" sz="1200" b="0" kern="1200" dirty="0" smtClean="0">
                        <a:solidFill>
                          <a:schemeClr val="bg1"/>
                        </a:solidFill>
                        <a:latin typeface="+mn-ea"/>
                        <a:ea typeface="+mn-ea"/>
                        <a:cs typeface="+mn-cs"/>
                      </a:endParaRPr>
                    </a:p>
                  </a:txBody>
                  <a:tcPr marL="74295" marR="74295" marT="37148" marB="37148"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100" b="0" i="0" u="none" strike="noStrike" kern="1200" dirty="0" smtClean="0">
                          <a:solidFill>
                            <a:schemeClr val="tx1">
                              <a:lumMod val="50000"/>
                              <a:lumOff val="50000"/>
                            </a:schemeClr>
                          </a:solidFill>
                          <a:effectLst/>
                          <a:latin typeface="+mn-ea"/>
                          <a:ea typeface="+mn-ea"/>
                          <a:cs typeface="+mn-cs"/>
                        </a:rPr>
                        <a:t>3,000,000</a:t>
                      </a:r>
                    </a:p>
                  </a:txBody>
                  <a:tcPr marL="0" marR="0" marT="0" marB="0" anchor="ctr">
                    <a:lnL w="12700" cmpd="sng">
                      <a:noFill/>
                    </a:lnL>
                    <a:lnR w="6350" cap="flat" cmpd="sng" algn="ctr">
                      <a:solidFill>
                        <a:schemeClr val="bg1">
                          <a:lumMod val="75000"/>
                        </a:schemeClr>
                      </a:solidFill>
                      <a:prstDash val="sysDot"/>
                      <a:round/>
                      <a:headEnd type="none" w="med" len="med"/>
                      <a:tailEnd type="none" w="med" len="med"/>
                    </a:lnR>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100" b="0" i="0" u="none" strike="noStrike" kern="1200" dirty="0" smtClean="0">
                          <a:solidFill>
                            <a:schemeClr val="tx1">
                              <a:lumMod val="50000"/>
                              <a:lumOff val="50000"/>
                            </a:schemeClr>
                          </a:solidFill>
                          <a:effectLst/>
                          <a:latin typeface="+mn-ea"/>
                          <a:ea typeface="+mn-ea"/>
                          <a:cs typeface="+mn-cs"/>
                        </a:rPr>
                        <a:t>10,000,000</a:t>
                      </a:r>
                    </a:p>
                  </a:txBody>
                  <a:tcPr marL="0" marR="0" marT="0" marB="0" anchor="ctr">
                    <a:lnL w="6350" cap="flat" cmpd="sng" algn="ctr">
                      <a:solidFill>
                        <a:schemeClr val="bg1">
                          <a:lumMod val="75000"/>
                        </a:schemeClr>
                      </a:solidFill>
                      <a:prstDash val="sysDot"/>
                      <a:round/>
                      <a:headEnd type="none" w="med" len="med"/>
                      <a:tailEnd type="none" w="med" len="med"/>
                    </a:lnL>
                    <a:lnR w="6350" cap="flat" cmpd="sng" algn="ctr">
                      <a:solidFill>
                        <a:schemeClr val="bg1">
                          <a:lumMod val="75000"/>
                        </a:schemeClr>
                      </a:solidFill>
                      <a:prstDash val="sysDot"/>
                      <a:round/>
                      <a:headEnd type="none" w="med" len="med"/>
                      <a:tailEnd type="none" w="med" len="med"/>
                    </a:lnR>
                  </a:tcPr>
                </a:tc>
                <a:extLst>
                  <a:ext uri="{0D108BD9-81ED-4DB2-BD59-A6C34878D82A}">
                    <a16:rowId xmlns:a16="http://schemas.microsoft.com/office/drawing/2014/main" val="2991598817"/>
                  </a:ext>
                </a:extLst>
              </a:tr>
              <a:tr h="472320">
                <a:tc vMerge="1">
                  <a:txBody>
                    <a:bodyPr/>
                    <a:lstStyle/>
                    <a:p>
                      <a:endParaRPr kumimoji="1" lang="ja-JP" altLang="en-US"/>
                    </a:p>
                  </a:txBody>
                  <a:tcPr/>
                </a:tc>
                <a:tc>
                  <a:txBody>
                    <a:bodyPr/>
                    <a:lstStyle/>
                    <a:p>
                      <a:pPr algn="ctr"/>
                      <a:r>
                        <a:rPr kumimoji="1" lang="ja-JP" altLang="en-US" sz="1200" b="0" kern="1200" baseline="0" dirty="0" smtClean="0">
                          <a:solidFill>
                            <a:schemeClr val="bg1"/>
                          </a:solidFill>
                          <a:latin typeface="+mn-ea"/>
                          <a:ea typeface="+mn-ea"/>
                          <a:cs typeface="+mn-cs"/>
                        </a:rPr>
                        <a:t>五輪後半</a:t>
                      </a:r>
                      <a:endParaRPr kumimoji="1" lang="ja-JP" altLang="en-US" sz="1200" b="0" kern="1200" dirty="0">
                        <a:solidFill>
                          <a:schemeClr val="bg1"/>
                        </a:solidFill>
                        <a:latin typeface="+mn-ea"/>
                        <a:ea typeface="+mn-ea"/>
                        <a:cs typeface="+mn-cs"/>
                      </a:endParaRPr>
                    </a:p>
                  </a:txBody>
                  <a:tcPr marL="74295" marR="74295" marT="37148" marB="37148"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algn="ctr" defTabSz="914423" rtl="0" eaLnBrk="1" fontAlgn="ctr" latinLnBrk="0" hangingPunct="1"/>
                      <a:r>
                        <a:rPr kumimoji="1" lang="en-US" altLang="ja-JP" sz="1100" b="0" i="0" u="none" strike="noStrike" kern="1200" dirty="0" smtClean="0">
                          <a:solidFill>
                            <a:schemeClr val="tx1">
                              <a:lumMod val="50000"/>
                              <a:lumOff val="50000"/>
                            </a:schemeClr>
                          </a:solidFill>
                          <a:effectLst/>
                          <a:latin typeface="+mn-ea"/>
                          <a:ea typeface="+mn-ea"/>
                          <a:cs typeface="+mn-cs"/>
                        </a:rPr>
                        <a:t>5,000,000</a:t>
                      </a:r>
                      <a:endParaRPr kumimoji="1" lang="en-US" altLang="ja-JP" sz="1100" b="0" i="0" u="none" strike="noStrike" kern="1200" dirty="0">
                        <a:solidFill>
                          <a:schemeClr val="tx1">
                            <a:lumMod val="50000"/>
                            <a:lumOff val="50000"/>
                          </a:schemeClr>
                        </a:solidFill>
                        <a:effectLst/>
                        <a:latin typeface="+mn-ea"/>
                        <a:ea typeface="+mn-ea"/>
                        <a:cs typeface="+mn-cs"/>
                      </a:endParaRPr>
                    </a:p>
                  </a:txBody>
                  <a:tcPr marL="0" marR="0" marT="0" marB="0" anchor="ctr">
                    <a:lnL w="12700" cmpd="sng">
                      <a:noFill/>
                    </a:lnL>
                    <a:lnR w="6350" cap="flat" cmpd="sng" algn="ctr">
                      <a:solidFill>
                        <a:schemeClr val="bg1">
                          <a:lumMod val="75000"/>
                        </a:schemeClr>
                      </a:solidFill>
                      <a:prstDash val="sysDot"/>
                      <a:round/>
                      <a:headEnd type="none" w="med" len="med"/>
                      <a:tailEnd type="none" w="med" len="med"/>
                    </a:lnR>
                  </a:tcPr>
                </a:tc>
                <a:tc>
                  <a:txBody>
                    <a:bodyPr/>
                    <a:lstStyle/>
                    <a:p>
                      <a:pPr marL="0" algn="ctr" defTabSz="914423" rtl="0" eaLnBrk="1" fontAlgn="ctr" latinLnBrk="0" hangingPunct="1"/>
                      <a:r>
                        <a:rPr kumimoji="1" lang="en-US" altLang="ja-JP" sz="1100" b="0" i="0" u="none" strike="noStrike" kern="1200" dirty="0" smtClean="0">
                          <a:solidFill>
                            <a:schemeClr val="tx1">
                              <a:lumMod val="50000"/>
                              <a:lumOff val="50000"/>
                            </a:schemeClr>
                          </a:solidFill>
                          <a:effectLst/>
                          <a:latin typeface="+mn-ea"/>
                          <a:ea typeface="+mn-ea"/>
                          <a:cs typeface="+mn-cs"/>
                        </a:rPr>
                        <a:t>10,000,000</a:t>
                      </a:r>
                      <a:endParaRPr kumimoji="1" lang="en-US" altLang="ja-JP" sz="1100" b="0" i="0" u="none" strike="noStrike" kern="1200" dirty="0">
                        <a:solidFill>
                          <a:schemeClr val="tx1">
                            <a:lumMod val="50000"/>
                            <a:lumOff val="50000"/>
                          </a:schemeClr>
                        </a:solidFill>
                        <a:effectLst/>
                        <a:latin typeface="+mn-ea"/>
                        <a:ea typeface="+mn-ea"/>
                        <a:cs typeface="+mn-cs"/>
                      </a:endParaRPr>
                    </a:p>
                  </a:txBody>
                  <a:tcPr marL="0" marR="0" marT="0" marB="0" anchor="ctr">
                    <a:lnL w="6350" cap="flat" cmpd="sng" algn="ctr">
                      <a:solidFill>
                        <a:schemeClr val="bg1">
                          <a:lumMod val="75000"/>
                        </a:schemeClr>
                      </a:solidFill>
                      <a:prstDash val="sysDot"/>
                      <a:round/>
                      <a:headEnd type="none" w="med" len="med"/>
                      <a:tailEnd type="none" w="med" len="med"/>
                    </a:lnL>
                    <a:lnR w="6350" cap="flat" cmpd="sng" algn="ctr">
                      <a:solidFill>
                        <a:schemeClr val="bg1">
                          <a:lumMod val="75000"/>
                        </a:schemeClr>
                      </a:solidFill>
                      <a:prstDash val="sysDot"/>
                      <a:round/>
                      <a:headEnd type="none" w="med" len="med"/>
                      <a:tailEnd type="none" w="med" len="med"/>
                    </a:lnR>
                  </a:tcPr>
                </a:tc>
                <a:extLst>
                  <a:ext uri="{0D108BD9-81ED-4DB2-BD59-A6C34878D82A}">
                    <a16:rowId xmlns:a16="http://schemas.microsoft.com/office/drawing/2014/main" val="3071268433"/>
                  </a:ext>
                </a:extLst>
              </a:tr>
              <a:tr h="472320">
                <a:tc vMerge="1">
                  <a:txBody>
                    <a:bodyPr/>
                    <a:lstStyle/>
                    <a:p>
                      <a:pPr algn="ctr"/>
                      <a:endParaRPr kumimoji="1" lang="ja-JP" altLang="en-US" sz="1400" b="0" kern="1200" dirty="0">
                        <a:solidFill>
                          <a:schemeClr val="bg1"/>
                        </a:solidFill>
                        <a:latin typeface="+mj-lt"/>
                        <a:ea typeface="+mj-ea"/>
                        <a:cs typeface="+mn-cs"/>
                      </a:endParaRPr>
                    </a:p>
                  </a:txBody>
                  <a:tcPr marL="74295" marR="74295" marT="37148" marB="37148"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200" b="0" kern="1200" baseline="0" dirty="0" smtClean="0">
                          <a:solidFill>
                            <a:schemeClr val="bg1"/>
                          </a:solidFill>
                          <a:latin typeface="+mn-ea"/>
                          <a:ea typeface="+mn-ea"/>
                          <a:cs typeface="+mn-cs"/>
                        </a:rPr>
                        <a:t>開閉会式</a:t>
                      </a:r>
                      <a:endParaRPr kumimoji="1" lang="ja-JP" altLang="en-US" sz="1200" b="0" kern="1200" dirty="0">
                        <a:solidFill>
                          <a:schemeClr val="bg1"/>
                        </a:solidFill>
                        <a:latin typeface="+mn-ea"/>
                        <a:ea typeface="+mn-ea"/>
                        <a:cs typeface="+mn-cs"/>
                      </a:endParaRPr>
                    </a:p>
                  </a:txBody>
                  <a:tcPr marL="74295" marR="74295" marT="37148" marB="37148"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100" b="0" i="0" u="none" strike="noStrike" kern="1200" dirty="0" smtClean="0">
                          <a:solidFill>
                            <a:schemeClr val="tx1">
                              <a:lumMod val="50000"/>
                              <a:lumOff val="50000"/>
                            </a:schemeClr>
                          </a:solidFill>
                          <a:effectLst/>
                          <a:latin typeface="+mn-ea"/>
                          <a:ea typeface="+mn-ea"/>
                          <a:cs typeface="+mn-cs"/>
                        </a:rPr>
                        <a:t>20,000,000</a:t>
                      </a:r>
                    </a:p>
                  </a:txBody>
                  <a:tcPr marL="0" marR="0" marT="0" marB="0" anchor="ctr">
                    <a:lnL w="12700" cmpd="sng">
                      <a:noFill/>
                    </a:lnL>
                    <a:lnR w="6350" cap="flat" cmpd="sng" algn="ctr">
                      <a:solidFill>
                        <a:schemeClr val="bg1">
                          <a:lumMod val="75000"/>
                        </a:schemeClr>
                      </a:solidFill>
                      <a:prstDash val="sysDot"/>
                      <a:round/>
                      <a:headEnd type="none" w="med" len="med"/>
                      <a:tailEnd type="none" w="med" len="med"/>
                    </a:lnR>
                    <a:solidFill>
                      <a:srgbClr val="DEDEDE"/>
                    </a:solidFill>
                  </a:tcPr>
                </a:tc>
                <a:tc hMerge="1">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endParaRPr kumimoji="1" lang="en-US" altLang="ja-JP" sz="1100" b="0" i="0" u="none" strike="noStrike" kern="1200" dirty="0" smtClean="0">
                        <a:solidFill>
                          <a:schemeClr val="tx1">
                            <a:lumMod val="50000"/>
                            <a:lumOff val="50000"/>
                          </a:schemeClr>
                        </a:solidFill>
                        <a:effectLst/>
                        <a:latin typeface="メイリオ" panose="020B0604030504040204" pitchFamily="50" charset="-128"/>
                        <a:ea typeface="メイリオ" panose="020B0604030504040204" pitchFamily="50" charset="-128"/>
                        <a:cs typeface="+mn-cs"/>
                      </a:endParaRPr>
                    </a:p>
                  </a:txBody>
                  <a:tcPr marL="0" marR="0" marT="0" marB="0" anchor="ctr">
                    <a:lnL w="6350" cap="flat" cmpd="sng" algn="ctr">
                      <a:solidFill>
                        <a:schemeClr val="bg1">
                          <a:lumMod val="75000"/>
                        </a:schemeClr>
                      </a:solidFill>
                      <a:prstDash val="sysDot"/>
                      <a:round/>
                      <a:headEnd type="none" w="med" len="med"/>
                      <a:tailEnd type="none" w="med" len="med"/>
                    </a:lnL>
                    <a:lnR w="6350" cap="flat" cmpd="sng" algn="ctr">
                      <a:solidFill>
                        <a:schemeClr val="bg1">
                          <a:lumMod val="75000"/>
                        </a:schemeClr>
                      </a:solidFill>
                      <a:prstDash val="sysDot"/>
                      <a:round/>
                      <a:headEnd type="none" w="med" len="med"/>
                      <a:tailEnd type="none" w="med" len="med"/>
                    </a:lnR>
                  </a:tcPr>
                </a:tc>
                <a:extLst>
                  <a:ext uri="{0D108BD9-81ED-4DB2-BD59-A6C34878D82A}">
                    <a16:rowId xmlns:a16="http://schemas.microsoft.com/office/drawing/2014/main" val="2857192447"/>
                  </a:ext>
                </a:extLst>
              </a:tr>
              <a:tr h="472320">
                <a:tc vMerge="1">
                  <a:txBody>
                    <a:bodyPr/>
                    <a:lstStyle/>
                    <a:p>
                      <a:pPr algn="ctr"/>
                      <a:endParaRPr kumimoji="1" lang="ja-JP" altLang="en-US" sz="1400" b="0" kern="1200" dirty="0" smtClean="0">
                        <a:solidFill>
                          <a:schemeClr val="bg1"/>
                        </a:solidFill>
                        <a:latin typeface="+mn-lt"/>
                        <a:ea typeface="+mn-ea"/>
                        <a:cs typeface="+mn-cs"/>
                      </a:endParaRPr>
                    </a:p>
                  </a:txBody>
                  <a:tcPr marL="74295" marR="74295" marT="37148" marB="37148"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200" b="0" kern="1200" dirty="0" smtClean="0">
                          <a:solidFill>
                            <a:schemeClr val="bg1"/>
                          </a:solidFill>
                          <a:latin typeface="+mn-ea"/>
                          <a:ea typeface="+mn-ea"/>
                          <a:cs typeface="+mn-cs"/>
                        </a:rPr>
                        <a:t>通常</a:t>
                      </a:r>
                      <a:endParaRPr kumimoji="1" lang="ja-JP" altLang="en-US" sz="1200" b="0" kern="1200" dirty="0">
                        <a:solidFill>
                          <a:schemeClr val="bg1"/>
                        </a:solidFill>
                        <a:latin typeface="+mn-ea"/>
                        <a:ea typeface="+mn-ea"/>
                        <a:cs typeface="+mn-cs"/>
                      </a:endParaRPr>
                    </a:p>
                  </a:txBody>
                  <a:tcPr marL="74295" marR="74295" marT="37148" marB="37148"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algn="ctr" defTabSz="914423" rtl="0" eaLnBrk="1" fontAlgn="ctr" latinLnBrk="0" hangingPunct="1"/>
                      <a:r>
                        <a:rPr kumimoji="1" lang="en-US" altLang="ja-JP" sz="1100" b="1" i="0" u="none" strike="noStrike" kern="1200" dirty="0" smtClean="0">
                          <a:solidFill>
                            <a:schemeClr val="tx1">
                              <a:lumMod val="50000"/>
                              <a:lumOff val="50000"/>
                            </a:schemeClr>
                          </a:solidFill>
                          <a:effectLst/>
                          <a:latin typeface="+mn-ea"/>
                          <a:ea typeface="+mn-ea"/>
                          <a:cs typeface="+mn-cs"/>
                        </a:rPr>
                        <a:t>5,000,000</a:t>
                      </a:r>
                      <a:endParaRPr kumimoji="1" lang="en-US" altLang="ja-JP" sz="1100" b="1" i="0" u="none" strike="noStrike" kern="1200" dirty="0">
                        <a:solidFill>
                          <a:schemeClr val="tx1">
                            <a:lumMod val="50000"/>
                            <a:lumOff val="50000"/>
                          </a:schemeClr>
                        </a:solidFill>
                        <a:effectLst/>
                        <a:latin typeface="+mn-ea"/>
                        <a:ea typeface="+mn-ea"/>
                        <a:cs typeface="+mn-cs"/>
                      </a:endParaRPr>
                    </a:p>
                  </a:txBody>
                  <a:tcPr marL="0" marR="0" marT="0" marB="0" anchor="ctr">
                    <a:lnL w="12700" cmpd="sng">
                      <a:noFill/>
                    </a:lnL>
                    <a:lnR w="6350" cap="flat" cmpd="sng" algn="ctr">
                      <a:solidFill>
                        <a:schemeClr val="bg1">
                          <a:lumMod val="75000"/>
                        </a:schemeClr>
                      </a:solidFill>
                      <a:prstDash val="sysDot"/>
                      <a:round/>
                      <a:headEnd type="none" w="med" len="med"/>
                      <a:tailEnd type="none" w="med" len="med"/>
                    </a:lnR>
                  </a:tcPr>
                </a:tc>
                <a:tc>
                  <a:txBody>
                    <a:bodyPr/>
                    <a:lstStyle/>
                    <a:p>
                      <a:pPr marL="0" algn="ctr" defTabSz="914423" rtl="0" eaLnBrk="1" fontAlgn="ctr" latinLnBrk="0" hangingPunct="1"/>
                      <a:r>
                        <a:rPr kumimoji="1" lang="en-US" altLang="ja-JP" sz="1100" b="1" i="0" u="none" strike="noStrike" kern="1200" dirty="0">
                          <a:solidFill>
                            <a:schemeClr val="tx1">
                              <a:lumMod val="50000"/>
                              <a:lumOff val="50000"/>
                            </a:schemeClr>
                          </a:solidFill>
                          <a:effectLst/>
                          <a:latin typeface="+mn-ea"/>
                          <a:ea typeface="+mn-ea"/>
                          <a:cs typeface="+mn-cs"/>
                        </a:rPr>
                        <a:t>1</a:t>
                      </a:r>
                      <a:r>
                        <a:rPr kumimoji="1" lang="en-US" altLang="ja-JP" sz="1100" b="1" i="0" u="none" strike="noStrike" kern="1200" dirty="0" smtClean="0">
                          <a:solidFill>
                            <a:schemeClr val="tx1">
                              <a:lumMod val="50000"/>
                              <a:lumOff val="50000"/>
                            </a:schemeClr>
                          </a:solidFill>
                          <a:effectLst/>
                          <a:latin typeface="+mn-ea"/>
                          <a:ea typeface="+mn-ea"/>
                          <a:cs typeface="+mn-cs"/>
                        </a:rPr>
                        <a:t>0,000,000</a:t>
                      </a:r>
                      <a:endParaRPr kumimoji="1" lang="en-US" altLang="ja-JP" sz="1100" b="1" i="0" u="none" strike="noStrike" kern="1200" dirty="0">
                        <a:solidFill>
                          <a:schemeClr val="tx1">
                            <a:lumMod val="50000"/>
                            <a:lumOff val="50000"/>
                          </a:schemeClr>
                        </a:solidFill>
                        <a:effectLst/>
                        <a:latin typeface="+mn-ea"/>
                        <a:ea typeface="+mn-ea"/>
                        <a:cs typeface="+mn-cs"/>
                      </a:endParaRPr>
                    </a:p>
                  </a:txBody>
                  <a:tcPr marL="0" marR="0" marT="0" marB="0" anchor="ctr">
                    <a:lnL w="6350" cap="flat" cmpd="sng" algn="ctr">
                      <a:solidFill>
                        <a:schemeClr val="bg1">
                          <a:lumMod val="75000"/>
                        </a:schemeClr>
                      </a:solidFill>
                      <a:prstDash val="sysDot"/>
                      <a:round/>
                      <a:headEnd type="none" w="med" len="med"/>
                      <a:tailEnd type="none" w="med" len="med"/>
                    </a:lnL>
                  </a:tcPr>
                </a:tc>
                <a:extLst>
                  <a:ext uri="{0D108BD9-81ED-4DB2-BD59-A6C34878D82A}">
                    <a16:rowId xmlns:a16="http://schemas.microsoft.com/office/drawing/2014/main" val="2202254272"/>
                  </a:ext>
                </a:extLst>
              </a:tr>
              <a:tr h="472320">
                <a:tc rowSpan="4">
                  <a:txBody>
                    <a:bodyPr/>
                    <a:lstStyle/>
                    <a:p>
                      <a:pPr algn="ctr"/>
                      <a:r>
                        <a:rPr kumimoji="1" lang="ja-JP" altLang="en-US" sz="1100" b="0" kern="1200" dirty="0" smtClean="0">
                          <a:solidFill>
                            <a:schemeClr val="bg1"/>
                          </a:solidFill>
                          <a:latin typeface="+mn-ea"/>
                          <a:ea typeface="+mn-ea"/>
                          <a:cs typeface="+mn-cs"/>
                        </a:rPr>
                        <a:t>基本料金（</a:t>
                      </a:r>
                      <a:r>
                        <a:rPr kumimoji="1" lang="en-US" altLang="ja-JP" sz="1100" b="0" kern="1200" dirty="0" err="1" smtClean="0">
                          <a:solidFill>
                            <a:schemeClr val="bg1"/>
                          </a:solidFill>
                          <a:latin typeface="+mn-ea"/>
                          <a:ea typeface="+mn-ea"/>
                          <a:cs typeface="+mn-cs"/>
                        </a:rPr>
                        <a:t>vCPM</a:t>
                      </a:r>
                      <a:r>
                        <a:rPr kumimoji="1" lang="ja-JP" altLang="en-US" sz="1100" b="0" kern="1200" dirty="0" smtClean="0">
                          <a:solidFill>
                            <a:schemeClr val="bg1"/>
                          </a:solidFill>
                          <a:latin typeface="+mn-ea"/>
                          <a:ea typeface="+mn-ea"/>
                          <a:cs typeface="+mn-cs"/>
                        </a:rPr>
                        <a:t>）</a:t>
                      </a:r>
                      <a:endParaRPr kumimoji="1" lang="ja-JP" altLang="en-US" sz="1100" b="0" kern="1200" dirty="0">
                        <a:solidFill>
                          <a:schemeClr val="bg1"/>
                        </a:solidFill>
                        <a:latin typeface="+mn-ea"/>
                        <a:ea typeface="+mn-ea"/>
                        <a:cs typeface="+mn-cs"/>
                      </a:endParaRPr>
                    </a:p>
                  </a:txBody>
                  <a:tcPr marL="74295" marR="74295" marT="37148" marB="37148"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200" b="0" kern="1200" baseline="0" dirty="0" smtClean="0">
                          <a:solidFill>
                            <a:schemeClr val="bg1"/>
                          </a:solidFill>
                          <a:latin typeface="+mn-ea"/>
                          <a:ea typeface="+mn-ea"/>
                          <a:cs typeface="+mn-cs"/>
                        </a:rPr>
                        <a:t>五輪前半</a:t>
                      </a:r>
                      <a:endParaRPr kumimoji="1" lang="ja-JP" altLang="en-US" sz="1200" b="0" kern="1200" dirty="0" smtClean="0">
                        <a:solidFill>
                          <a:schemeClr val="bg1"/>
                        </a:solidFill>
                        <a:latin typeface="+mn-ea"/>
                        <a:ea typeface="+mn-ea"/>
                        <a:cs typeface="+mn-cs"/>
                      </a:endParaRPr>
                    </a:p>
                  </a:txBody>
                  <a:tcPr marL="74295" marR="74295" marT="37148" marB="37148"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100" b="0" i="0" u="none" strike="noStrike" kern="1200" dirty="0" smtClean="0">
                          <a:solidFill>
                            <a:schemeClr val="accent5"/>
                          </a:solidFill>
                          <a:effectLst/>
                          <a:latin typeface="+mn-ea"/>
                          <a:ea typeface="+mn-ea"/>
                          <a:cs typeface="+mn-cs"/>
                        </a:rPr>
                        <a:t>1,920</a:t>
                      </a:r>
                      <a:r>
                        <a:rPr kumimoji="1" lang="ja-JP" altLang="en-US" sz="1100" b="0" i="0" u="none" strike="noStrike" kern="1200" dirty="0" smtClean="0">
                          <a:solidFill>
                            <a:schemeClr val="accent5"/>
                          </a:solidFill>
                          <a:effectLst/>
                          <a:latin typeface="+mn-ea"/>
                          <a:ea typeface="+mn-ea"/>
                          <a:cs typeface="+mn-cs"/>
                        </a:rPr>
                        <a:t>円</a:t>
                      </a:r>
                      <a:endParaRPr kumimoji="1" lang="en-US" altLang="ja-JP" sz="1100" b="0" i="0" u="none" strike="noStrike" kern="1200" dirty="0">
                        <a:solidFill>
                          <a:schemeClr val="accent5"/>
                        </a:solidFill>
                        <a:effectLst/>
                        <a:latin typeface="+mn-ea"/>
                        <a:ea typeface="+mn-ea"/>
                        <a:cs typeface="+mn-cs"/>
                      </a:endParaRPr>
                    </a:p>
                  </a:txBody>
                  <a:tcPr marL="0" marR="0" marT="0" marB="0" anchor="ctr">
                    <a:lnL w="12700" cmpd="sng">
                      <a:noFill/>
                    </a:lnL>
                    <a:lnR w="6350" cap="flat" cmpd="sng" algn="ctr">
                      <a:solidFill>
                        <a:schemeClr val="bg1">
                          <a:lumMod val="75000"/>
                        </a:schemeClr>
                      </a:solidFill>
                      <a:prstDash val="sysDot"/>
                      <a:round/>
                      <a:headEnd type="none" w="med" len="med"/>
                      <a:tailEnd type="none" w="med" len="med"/>
                    </a:lnR>
                    <a:solidFill>
                      <a:srgbClr val="E7F6FF"/>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100" b="0" i="0" u="none" strike="noStrike" kern="1200" dirty="0" smtClean="0">
                          <a:solidFill>
                            <a:schemeClr val="accent5"/>
                          </a:solidFill>
                          <a:effectLst/>
                          <a:latin typeface="+mn-ea"/>
                          <a:ea typeface="+mn-ea"/>
                          <a:cs typeface="+mn-cs"/>
                        </a:rPr>
                        <a:t>1,536</a:t>
                      </a:r>
                      <a:r>
                        <a:rPr kumimoji="1" lang="ja-JP" altLang="en-US" sz="1100" b="0" i="0" u="none" strike="noStrike" kern="1200" dirty="0" smtClean="0">
                          <a:solidFill>
                            <a:schemeClr val="accent5"/>
                          </a:solidFill>
                          <a:effectLst/>
                          <a:latin typeface="+mn-ea"/>
                          <a:ea typeface="+mn-ea"/>
                          <a:cs typeface="+mn-cs"/>
                        </a:rPr>
                        <a:t>円</a:t>
                      </a:r>
                      <a:endParaRPr kumimoji="1" lang="en-US" altLang="ja-JP" sz="1100" b="0" i="0" u="none" strike="noStrike" kern="1200" dirty="0" smtClean="0">
                        <a:solidFill>
                          <a:schemeClr val="accent5"/>
                        </a:solidFill>
                        <a:effectLst/>
                        <a:latin typeface="+mn-ea"/>
                        <a:ea typeface="+mn-ea"/>
                        <a:cs typeface="+mn-cs"/>
                      </a:endParaRPr>
                    </a:p>
                  </a:txBody>
                  <a:tcPr marL="0" marR="0" marT="0" marB="0" anchor="ctr">
                    <a:lnL w="6350" cap="flat" cmpd="sng" algn="ctr">
                      <a:solidFill>
                        <a:schemeClr val="bg1">
                          <a:lumMod val="75000"/>
                        </a:schemeClr>
                      </a:solidFill>
                      <a:prstDash val="sysDot"/>
                      <a:round/>
                      <a:headEnd type="none" w="med" len="med"/>
                      <a:tailEnd type="none" w="med" len="med"/>
                    </a:lnL>
                    <a:lnR w="6350" cap="flat" cmpd="sng" algn="ctr">
                      <a:solidFill>
                        <a:schemeClr val="bg1">
                          <a:lumMod val="75000"/>
                        </a:schemeClr>
                      </a:solidFill>
                      <a:prstDash val="sysDot"/>
                      <a:round/>
                      <a:headEnd type="none" w="med" len="med"/>
                      <a:tailEnd type="none" w="med" len="med"/>
                    </a:lnR>
                    <a:solidFill>
                      <a:srgbClr val="E7F6FF"/>
                    </a:solidFill>
                  </a:tcPr>
                </a:tc>
                <a:extLst>
                  <a:ext uri="{0D108BD9-81ED-4DB2-BD59-A6C34878D82A}">
                    <a16:rowId xmlns:a16="http://schemas.microsoft.com/office/drawing/2014/main" val="632908765"/>
                  </a:ext>
                </a:extLst>
              </a:tr>
              <a:tr h="472320">
                <a:tc vMerge="1">
                  <a:txBody>
                    <a:bodyPr/>
                    <a:lstStyle/>
                    <a:p>
                      <a:pPr algn="ctr"/>
                      <a:endParaRPr kumimoji="1" lang="ja-JP" altLang="en-US" sz="1400" b="0" kern="1200" dirty="0">
                        <a:solidFill>
                          <a:schemeClr val="bg1"/>
                        </a:solidFill>
                        <a:latin typeface="+mj-lt"/>
                        <a:ea typeface="+mj-ea"/>
                        <a:cs typeface="+mn-cs"/>
                      </a:endParaRPr>
                    </a:p>
                  </a:txBody>
                  <a:tcPr marL="74295" marR="74295" marT="37148" marB="37148"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200" b="0" kern="1200" baseline="0" dirty="0" smtClean="0">
                          <a:solidFill>
                            <a:schemeClr val="bg1"/>
                          </a:solidFill>
                          <a:latin typeface="+mn-ea"/>
                          <a:ea typeface="+mn-ea"/>
                          <a:cs typeface="+mn-cs"/>
                        </a:rPr>
                        <a:t>五輪後半</a:t>
                      </a:r>
                      <a:endParaRPr kumimoji="1" lang="ja-JP" altLang="en-US" sz="1200" b="0" kern="1200" dirty="0">
                        <a:solidFill>
                          <a:schemeClr val="bg1"/>
                        </a:solidFill>
                        <a:latin typeface="+mn-ea"/>
                        <a:ea typeface="+mn-ea"/>
                        <a:cs typeface="+mn-cs"/>
                      </a:endParaRPr>
                    </a:p>
                  </a:txBody>
                  <a:tcPr marL="74295" marR="74295" marT="37148" marB="37148"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100" b="0" i="0" u="none" strike="noStrike" kern="1200" dirty="0" smtClean="0">
                          <a:solidFill>
                            <a:schemeClr val="accent5"/>
                          </a:solidFill>
                          <a:effectLst/>
                          <a:latin typeface="+mn-ea"/>
                          <a:ea typeface="+mn-ea"/>
                          <a:cs typeface="+mn-cs"/>
                        </a:rPr>
                        <a:t>1,920</a:t>
                      </a:r>
                      <a:r>
                        <a:rPr kumimoji="1" lang="ja-JP" altLang="en-US" sz="1100" b="0" i="0" u="none" strike="noStrike" kern="1200" dirty="0" smtClean="0">
                          <a:solidFill>
                            <a:schemeClr val="accent5"/>
                          </a:solidFill>
                          <a:effectLst/>
                          <a:latin typeface="+mn-ea"/>
                          <a:ea typeface="+mn-ea"/>
                          <a:cs typeface="+mn-cs"/>
                        </a:rPr>
                        <a:t>円</a:t>
                      </a:r>
                      <a:endParaRPr kumimoji="1" lang="en-US" altLang="ja-JP" sz="1100" b="0" i="0" u="none" strike="noStrike" kern="1200" dirty="0">
                        <a:solidFill>
                          <a:schemeClr val="accent5"/>
                        </a:solidFill>
                        <a:effectLst/>
                        <a:latin typeface="+mn-ea"/>
                        <a:ea typeface="+mn-ea"/>
                        <a:cs typeface="+mn-cs"/>
                      </a:endParaRPr>
                    </a:p>
                  </a:txBody>
                  <a:tcPr marL="0" marR="0" marT="0" marB="0" anchor="ctr">
                    <a:lnL w="12700" cmpd="sng">
                      <a:noFill/>
                    </a:lnL>
                    <a:lnR w="6350" cap="flat" cmpd="sng" algn="ctr">
                      <a:solidFill>
                        <a:schemeClr val="bg1">
                          <a:lumMod val="75000"/>
                        </a:schemeClr>
                      </a:solidFill>
                      <a:prstDash val="sysDot"/>
                      <a:round/>
                      <a:headEnd type="none" w="med" len="med"/>
                      <a:tailEnd type="none" w="med" len="med"/>
                    </a:lnR>
                    <a:solidFill>
                      <a:srgbClr val="E6E6E6"/>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100" b="0" i="0" u="none" strike="noStrike" kern="1200" dirty="0" smtClean="0">
                          <a:solidFill>
                            <a:schemeClr val="accent5"/>
                          </a:solidFill>
                          <a:effectLst/>
                          <a:latin typeface="+mn-ea"/>
                          <a:ea typeface="+mn-ea"/>
                          <a:cs typeface="+mn-cs"/>
                        </a:rPr>
                        <a:t>1,536</a:t>
                      </a:r>
                      <a:r>
                        <a:rPr kumimoji="1" lang="ja-JP" altLang="en-US" sz="1100" b="0" i="0" u="none" strike="noStrike" kern="1200" dirty="0" smtClean="0">
                          <a:solidFill>
                            <a:schemeClr val="accent5"/>
                          </a:solidFill>
                          <a:effectLst/>
                          <a:latin typeface="+mn-ea"/>
                          <a:ea typeface="+mn-ea"/>
                          <a:cs typeface="+mn-cs"/>
                        </a:rPr>
                        <a:t>円</a:t>
                      </a:r>
                      <a:endParaRPr kumimoji="1" lang="en-US" altLang="ja-JP" sz="1100" b="0" i="0" u="none" strike="noStrike" kern="1200" dirty="0" smtClean="0">
                        <a:solidFill>
                          <a:schemeClr val="accent5"/>
                        </a:solidFill>
                        <a:effectLst/>
                        <a:latin typeface="+mn-ea"/>
                        <a:ea typeface="+mn-ea"/>
                        <a:cs typeface="+mn-cs"/>
                      </a:endParaRPr>
                    </a:p>
                  </a:txBody>
                  <a:tcPr marL="0" marR="0" marT="0" marB="0" anchor="ctr">
                    <a:lnL w="6350" cap="flat" cmpd="sng" algn="ctr">
                      <a:solidFill>
                        <a:schemeClr val="bg1">
                          <a:lumMod val="75000"/>
                        </a:schemeClr>
                      </a:solidFill>
                      <a:prstDash val="sysDot"/>
                      <a:round/>
                      <a:headEnd type="none" w="med" len="med"/>
                      <a:tailEnd type="none" w="med" len="med"/>
                    </a:lnL>
                    <a:lnR w="6350" cap="flat" cmpd="sng" algn="ctr">
                      <a:solidFill>
                        <a:schemeClr val="bg1">
                          <a:lumMod val="75000"/>
                        </a:schemeClr>
                      </a:solidFill>
                      <a:prstDash val="sysDot"/>
                      <a:round/>
                      <a:headEnd type="none" w="med" len="med"/>
                      <a:tailEnd type="none" w="med" len="med"/>
                    </a:lnR>
                    <a:solidFill>
                      <a:srgbClr val="E6E6E6"/>
                    </a:solidFill>
                  </a:tcPr>
                </a:tc>
                <a:extLst>
                  <a:ext uri="{0D108BD9-81ED-4DB2-BD59-A6C34878D82A}">
                    <a16:rowId xmlns:a16="http://schemas.microsoft.com/office/drawing/2014/main" val="3120176943"/>
                  </a:ext>
                </a:extLst>
              </a:tr>
              <a:tr h="472320">
                <a:tc vMerge="1">
                  <a:txBody>
                    <a:bodyPr/>
                    <a:lstStyle/>
                    <a:p>
                      <a:pPr algn="ctr"/>
                      <a:endParaRPr kumimoji="1" lang="ja-JP" altLang="en-US" sz="1400" b="0" kern="1200" dirty="0">
                        <a:solidFill>
                          <a:schemeClr val="bg1"/>
                        </a:solidFill>
                        <a:latin typeface="+mj-lt"/>
                        <a:ea typeface="+mj-ea"/>
                        <a:cs typeface="+mn-cs"/>
                      </a:endParaRPr>
                    </a:p>
                  </a:txBody>
                  <a:tcPr marL="74295" marR="74295" marT="37148" marB="37148"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200" b="0" kern="1200" baseline="0" dirty="0" smtClean="0">
                          <a:solidFill>
                            <a:schemeClr val="bg1"/>
                          </a:solidFill>
                          <a:latin typeface="+mn-ea"/>
                          <a:ea typeface="+mn-ea"/>
                          <a:cs typeface="+mn-cs"/>
                        </a:rPr>
                        <a:t>開閉会式</a:t>
                      </a:r>
                      <a:endParaRPr kumimoji="1" lang="ja-JP" altLang="en-US" sz="1200" b="0" kern="1200" dirty="0">
                        <a:solidFill>
                          <a:schemeClr val="bg1"/>
                        </a:solidFill>
                        <a:latin typeface="+mn-ea"/>
                        <a:ea typeface="+mn-ea"/>
                        <a:cs typeface="+mn-cs"/>
                      </a:endParaRPr>
                    </a:p>
                  </a:txBody>
                  <a:tcPr marL="74295" marR="74295" marT="37148" marB="37148"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100" b="0" i="0" u="none" strike="noStrike" kern="1200" dirty="0" smtClean="0">
                          <a:solidFill>
                            <a:schemeClr val="accent5"/>
                          </a:solidFill>
                          <a:effectLst/>
                          <a:latin typeface="+mn-ea"/>
                          <a:ea typeface="+mn-ea"/>
                          <a:cs typeface="+mn-cs"/>
                        </a:rPr>
                        <a:t>2,304</a:t>
                      </a:r>
                      <a:r>
                        <a:rPr kumimoji="1" lang="ja-JP" altLang="en-US" sz="1100" b="0" i="0" u="none" strike="noStrike" kern="1200" dirty="0" smtClean="0">
                          <a:solidFill>
                            <a:schemeClr val="accent5"/>
                          </a:solidFill>
                          <a:effectLst/>
                          <a:latin typeface="+mn-ea"/>
                          <a:ea typeface="+mn-ea"/>
                          <a:cs typeface="+mn-cs"/>
                        </a:rPr>
                        <a:t>円</a:t>
                      </a:r>
                      <a:endParaRPr kumimoji="1" lang="en-US" altLang="ja-JP" sz="1100" b="0" i="0" u="none" strike="noStrike" kern="1200" dirty="0" smtClean="0">
                        <a:solidFill>
                          <a:schemeClr val="accent5"/>
                        </a:solidFill>
                        <a:effectLst/>
                        <a:latin typeface="+mn-ea"/>
                        <a:ea typeface="+mn-ea"/>
                        <a:cs typeface="+mn-cs"/>
                      </a:endParaRPr>
                    </a:p>
                  </a:txBody>
                  <a:tcPr marL="0" marR="0" marT="0" marB="0" anchor="ctr">
                    <a:lnL w="12700" cmpd="sng">
                      <a:noFill/>
                    </a:lnL>
                    <a:lnR w="6350" cap="flat" cmpd="sng" algn="ctr">
                      <a:solidFill>
                        <a:schemeClr val="bg1">
                          <a:lumMod val="75000"/>
                        </a:schemeClr>
                      </a:solidFill>
                      <a:prstDash val="sysDot"/>
                      <a:round/>
                      <a:headEnd type="none" w="med" len="med"/>
                      <a:tailEnd type="none" w="med" len="med"/>
                    </a:lnR>
                    <a:solidFill>
                      <a:srgbClr val="E7F6FF"/>
                    </a:solidFill>
                  </a:tcPr>
                </a:tc>
                <a:tc hMerge="1">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endParaRPr kumimoji="1" lang="en-US" altLang="ja-JP" sz="1400" b="1" i="0" u="none" strike="noStrike" kern="1200" dirty="0" smtClean="0">
                        <a:solidFill>
                          <a:srgbClr val="FF0000"/>
                        </a:solidFill>
                        <a:effectLst/>
                        <a:latin typeface="メイリオ" panose="020B0604030504040204" pitchFamily="50" charset="-128"/>
                        <a:ea typeface="メイリオ" panose="020B0604030504040204" pitchFamily="50" charset="-128"/>
                        <a:cs typeface="+mn-cs"/>
                      </a:endParaRPr>
                    </a:p>
                  </a:txBody>
                  <a:tcPr marL="0" marR="0" marT="0" marB="0" anchor="ctr">
                    <a:lnL w="6350" cap="flat" cmpd="sng" algn="ctr">
                      <a:solidFill>
                        <a:schemeClr val="bg1">
                          <a:lumMod val="75000"/>
                        </a:schemeClr>
                      </a:solidFill>
                      <a:prstDash val="sysDot"/>
                      <a:round/>
                      <a:headEnd type="none" w="med" len="med"/>
                      <a:tailEnd type="none" w="med" len="med"/>
                    </a:lnL>
                    <a:lnR w="6350" cap="flat" cmpd="sng" algn="ctr">
                      <a:solidFill>
                        <a:schemeClr val="bg1">
                          <a:lumMod val="75000"/>
                        </a:schemeClr>
                      </a:solidFill>
                      <a:prstDash val="sysDot"/>
                      <a:round/>
                      <a:headEnd type="none" w="med" len="med"/>
                      <a:tailEnd type="none" w="med" len="med"/>
                    </a:lnR>
                  </a:tcPr>
                </a:tc>
                <a:extLst>
                  <a:ext uri="{0D108BD9-81ED-4DB2-BD59-A6C34878D82A}">
                    <a16:rowId xmlns:a16="http://schemas.microsoft.com/office/drawing/2014/main" val="624374175"/>
                  </a:ext>
                </a:extLst>
              </a:tr>
              <a:tr h="472320">
                <a:tc vMerge="1">
                  <a:txBody>
                    <a:bodyPr/>
                    <a:lstStyle/>
                    <a:p>
                      <a:pPr algn="ctr"/>
                      <a:endParaRPr kumimoji="1" lang="ja-JP" altLang="en-US" sz="1400" b="0" kern="1200" dirty="0">
                        <a:solidFill>
                          <a:schemeClr val="bg1"/>
                        </a:solidFill>
                        <a:latin typeface="+mj-lt"/>
                        <a:ea typeface="+mj-ea"/>
                        <a:cs typeface="+mn-cs"/>
                      </a:endParaRPr>
                    </a:p>
                  </a:txBody>
                  <a:tcPr marL="74295" marR="74295" marT="37148" marB="37148"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200" b="0" kern="1200" dirty="0" smtClean="0">
                          <a:solidFill>
                            <a:schemeClr val="bg1"/>
                          </a:solidFill>
                          <a:latin typeface="+mn-ea"/>
                          <a:ea typeface="+mn-ea"/>
                          <a:cs typeface="+mn-cs"/>
                        </a:rPr>
                        <a:t>通常</a:t>
                      </a:r>
                      <a:endParaRPr kumimoji="1" lang="ja-JP" altLang="en-US" sz="1200" b="0" kern="1200" dirty="0">
                        <a:solidFill>
                          <a:schemeClr val="bg1"/>
                        </a:solidFill>
                        <a:latin typeface="+mn-ea"/>
                        <a:ea typeface="+mn-ea"/>
                        <a:cs typeface="+mn-cs"/>
                      </a:endParaRPr>
                    </a:p>
                  </a:txBody>
                  <a:tcPr marL="74295" marR="74295" marT="37148" marB="37148"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100" b="1" i="0" u="none" strike="noStrike" kern="1200" dirty="0" smtClean="0">
                          <a:solidFill>
                            <a:schemeClr val="accent5"/>
                          </a:solidFill>
                          <a:effectLst/>
                          <a:latin typeface="+mn-ea"/>
                          <a:ea typeface="+mn-ea"/>
                          <a:cs typeface="+mn-cs"/>
                        </a:rPr>
                        <a:t>960</a:t>
                      </a:r>
                      <a:r>
                        <a:rPr kumimoji="1" lang="ja-JP" altLang="en-US" sz="1100" b="1" i="0" u="none" strike="noStrike" kern="1200" dirty="0" smtClean="0">
                          <a:solidFill>
                            <a:schemeClr val="accent5"/>
                          </a:solidFill>
                          <a:effectLst/>
                          <a:latin typeface="+mn-ea"/>
                          <a:ea typeface="+mn-ea"/>
                          <a:cs typeface="+mn-cs"/>
                        </a:rPr>
                        <a:t>円</a:t>
                      </a:r>
                      <a:endParaRPr kumimoji="1" lang="en-US" altLang="ja-JP" sz="1100" b="1" i="0" u="none" strike="noStrike" kern="1200" dirty="0" smtClean="0">
                        <a:solidFill>
                          <a:schemeClr val="accent5"/>
                        </a:solidFill>
                        <a:effectLst/>
                        <a:latin typeface="+mn-ea"/>
                        <a:ea typeface="+mn-ea"/>
                        <a:cs typeface="+mn-cs"/>
                      </a:endParaRPr>
                    </a:p>
                  </a:txBody>
                  <a:tcPr marL="0" marR="0" marT="0" marB="0" anchor="ctr">
                    <a:lnL w="12700" cmpd="sng">
                      <a:noFill/>
                    </a:lnL>
                    <a:lnR w="6350" cap="flat" cmpd="sng" algn="ctr">
                      <a:solidFill>
                        <a:schemeClr val="bg1">
                          <a:lumMod val="75000"/>
                        </a:schemeClr>
                      </a:solidFill>
                      <a:prstDash val="sysDot"/>
                      <a:round/>
                      <a:headEnd type="none" w="med" len="med"/>
                      <a:tailEnd type="none" w="med" len="med"/>
                    </a:lnR>
                    <a:solidFill>
                      <a:srgbClr val="E6E6E6"/>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100" b="1" i="0" u="none" strike="noStrike" kern="1200" dirty="0" smtClean="0">
                          <a:solidFill>
                            <a:schemeClr val="accent5"/>
                          </a:solidFill>
                          <a:effectLst/>
                          <a:latin typeface="+mn-ea"/>
                          <a:ea typeface="+mn-ea"/>
                          <a:cs typeface="+mn-cs"/>
                        </a:rPr>
                        <a:t>768</a:t>
                      </a:r>
                      <a:r>
                        <a:rPr kumimoji="1" lang="ja-JP" altLang="en-US" sz="1100" b="1" i="0" u="none" strike="noStrike" kern="1200" dirty="0" smtClean="0">
                          <a:solidFill>
                            <a:schemeClr val="accent5"/>
                          </a:solidFill>
                          <a:effectLst/>
                          <a:latin typeface="+mn-ea"/>
                          <a:ea typeface="+mn-ea"/>
                          <a:cs typeface="+mn-cs"/>
                        </a:rPr>
                        <a:t>円</a:t>
                      </a:r>
                      <a:endParaRPr kumimoji="1" lang="en-US" altLang="ja-JP" sz="1100" b="1" i="0" u="none" strike="noStrike" kern="1200" dirty="0" smtClean="0">
                        <a:solidFill>
                          <a:schemeClr val="accent5"/>
                        </a:solidFill>
                        <a:effectLst/>
                        <a:latin typeface="+mn-ea"/>
                        <a:ea typeface="+mn-ea"/>
                        <a:cs typeface="+mn-cs"/>
                      </a:endParaRPr>
                    </a:p>
                  </a:txBody>
                  <a:tcPr marL="0" marR="0" marT="0" marB="0" anchor="ctr">
                    <a:lnL w="6350" cap="flat" cmpd="sng" algn="ctr">
                      <a:solidFill>
                        <a:schemeClr val="bg1">
                          <a:lumMod val="75000"/>
                        </a:schemeClr>
                      </a:solidFill>
                      <a:prstDash val="sysDot"/>
                      <a:round/>
                      <a:headEnd type="none" w="med" len="med"/>
                      <a:tailEnd type="none" w="med" len="med"/>
                    </a:lnL>
                    <a:lnR w="6350" cap="flat" cmpd="sng" algn="ctr">
                      <a:solidFill>
                        <a:schemeClr val="bg1">
                          <a:lumMod val="75000"/>
                        </a:schemeClr>
                      </a:solidFill>
                      <a:prstDash val="sysDot"/>
                      <a:round/>
                      <a:headEnd type="none" w="med" len="med"/>
                      <a:tailEnd type="none" w="med" len="med"/>
                    </a:lnR>
                    <a:solidFill>
                      <a:srgbClr val="E6E6E6"/>
                    </a:solidFill>
                  </a:tcPr>
                </a:tc>
                <a:extLst>
                  <a:ext uri="{0D108BD9-81ED-4DB2-BD59-A6C34878D82A}">
                    <a16:rowId xmlns:a16="http://schemas.microsoft.com/office/drawing/2014/main" val="2059276897"/>
                  </a:ext>
                </a:extLst>
              </a:tr>
            </a:tbl>
          </a:graphicData>
        </a:graphic>
      </p:graphicFrame>
      <p:sp>
        <p:nvSpPr>
          <p:cNvPr id="13" name="テキスト ボックス 12"/>
          <p:cNvSpPr txBox="1"/>
          <p:nvPr/>
        </p:nvSpPr>
        <p:spPr>
          <a:xfrm>
            <a:off x="8544272" y="6284667"/>
            <a:ext cx="3854897" cy="261610"/>
          </a:xfrm>
          <a:prstGeom prst="rect">
            <a:avLst/>
          </a:prstGeom>
          <a:noFill/>
        </p:spPr>
        <p:txBody>
          <a:bodyPr wrap="square" rtlCol="0">
            <a:spAutoFit/>
          </a:bodyPr>
          <a:lstStyle/>
          <a:p>
            <a:r>
              <a:rPr kumimoji="1" lang="en-US" altLang="ja-JP" sz="1100" dirty="0" smtClean="0"/>
              <a:t>※</a:t>
            </a:r>
            <a:r>
              <a:rPr kumimoji="1" lang="ja-JP" altLang="en-US" sz="1100" dirty="0" smtClean="0"/>
              <a:t>ターゲティングを</a:t>
            </a:r>
            <a:r>
              <a:rPr lang="ja-JP" altLang="en-US" sz="1100" dirty="0" smtClean="0"/>
              <a:t>かけると基本料金が高くなります</a:t>
            </a:r>
            <a:endParaRPr kumimoji="1" lang="ja-JP" altLang="en-US" sz="1100" dirty="0"/>
          </a:p>
        </p:txBody>
      </p:sp>
      <p:pic>
        <p:nvPicPr>
          <p:cNvPr id="15" name="図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565831" y="1791440"/>
            <a:ext cx="832093" cy="760585"/>
          </a:xfrm>
          <a:prstGeom prst="rect">
            <a:avLst/>
          </a:prstGeom>
        </p:spPr>
      </p:pic>
      <p:sp>
        <p:nvSpPr>
          <p:cNvPr id="18" name="テキスト ボックス 17"/>
          <p:cNvSpPr txBox="1"/>
          <p:nvPr/>
        </p:nvSpPr>
        <p:spPr>
          <a:xfrm>
            <a:off x="479376" y="6519446"/>
            <a:ext cx="8239800" cy="215444"/>
          </a:xfrm>
          <a:prstGeom prst="rect">
            <a:avLst/>
          </a:prstGeom>
          <a:solidFill>
            <a:schemeClr val="bg1"/>
          </a:solidFill>
        </p:spPr>
        <p:txBody>
          <a:bodyPr wrap="square" rtlCol="0">
            <a:spAutoFit/>
          </a:bodyPr>
          <a:lstStyle/>
          <a:p>
            <a:pPr algn="l"/>
            <a:r>
              <a:rPr kumimoji="1" lang="en-US" altLang="ja-JP" sz="800" dirty="0" smtClean="0"/>
              <a:t>※</a:t>
            </a:r>
            <a:r>
              <a:rPr kumimoji="1" lang="ja-JP" altLang="en-US" sz="800" dirty="0" smtClean="0"/>
              <a:t>詳細はエージェンシーポータルに掲載されているセールスシートをご確認ください。</a:t>
            </a:r>
            <a:r>
              <a:rPr lang="ja-JP" altLang="en-US" sz="800" dirty="0" smtClean="0"/>
              <a:t>　</a:t>
            </a:r>
            <a:r>
              <a:rPr lang="en-US" altLang="ja-JP" sz="800" dirty="0" smtClean="0"/>
              <a:t>https</a:t>
            </a:r>
            <a:r>
              <a:rPr lang="en-US" altLang="ja-JP" sz="800" dirty="0"/>
              <a:t>://portal.yadui.business.yahoo.co.jp/agencyportal/873243/</a:t>
            </a:r>
            <a:endParaRPr kumimoji="1" lang="ja-JP" altLang="en-US" sz="800" dirty="0" smtClean="0"/>
          </a:p>
        </p:txBody>
      </p:sp>
      <p:sp>
        <p:nvSpPr>
          <p:cNvPr id="10" name="正方形/長方形 9"/>
          <p:cNvSpPr/>
          <p:nvPr/>
        </p:nvSpPr>
        <p:spPr>
          <a:xfrm>
            <a:off x="911424" y="2708920"/>
            <a:ext cx="377922" cy="1296144"/>
          </a:xfrm>
          <a:prstGeom prst="rect">
            <a:avLst/>
          </a:prstGeom>
          <a:solidFill>
            <a:schemeClr val="accent2">
              <a:lumMod val="60000"/>
              <a:lumOff val="40000"/>
            </a:schemeClr>
          </a:solidFill>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100" dirty="0" smtClean="0">
                <a:solidFill>
                  <a:schemeClr val="bg1"/>
                </a:solidFill>
              </a:rPr>
              <a:t>変更前</a:t>
            </a:r>
          </a:p>
        </p:txBody>
      </p:sp>
      <p:sp>
        <p:nvSpPr>
          <p:cNvPr id="11" name="正方形/長方形 10"/>
          <p:cNvSpPr/>
          <p:nvPr/>
        </p:nvSpPr>
        <p:spPr>
          <a:xfrm>
            <a:off x="911425" y="4077073"/>
            <a:ext cx="398434" cy="432048"/>
          </a:xfrm>
          <a:prstGeom prst="rect">
            <a:avLst/>
          </a:prstGeom>
          <a:solidFill>
            <a:schemeClr val="accent6">
              <a:lumMod val="40000"/>
              <a:lumOff val="60000"/>
            </a:schemeClr>
          </a:solidFill>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900" dirty="0" smtClean="0">
                <a:solidFill>
                  <a:schemeClr val="bg1"/>
                </a:solidFill>
              </a:rPr>
              <a:t>変更</a:t>
            </a:r>
            <a:r>
              <a:rPr lang="ja-JP" altLang="en-US" sz="900" dirty="0">
                <a:solidFill>
                  <a:schemeClr val="bg1"/>
                </a:solidFill>
              </a:rPr>
              <a:t>後</a:t>
            </a:r>
            <a:endParaRPr kumimoji="1" lang="ja-JP" altLang="en-US" sz="800" dirty="0" smtClean="0">
              <a:solidFill>
                <a:schemeClr val="bg1"/>
              </a:solidFill>
            </a:endParaRPr>
          </a:p>
        </p:txBody>
      </p:sp>
      <p:sp>
        <p:nvSpPr>
          <p:cNvPr id="12" name="正方形/長方形 11"/>
          <p:cNvSpPr/>
          <p:nvPr/>
        </p:nvSpPr>
        <p:spPr>
          <a:xfrm>
            <a:off x="911424" y="4581127"/>
            <a:ext cx="377922" cy="1296144"/>
          </a:xfrm>
          <a:prstGeom prst="rect">
            <a:avLst/>
          </a:prstGeom>
          <a:solidFill>
            <a:schemeClr val="accent2">
              <a:lumMod val="60000"/>
              <a:lumOff val="40000"/>
            </a:schemeClr>
          </a:solidFill>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100" dirty="0" smtClean="0">
                <a:solidFill>
                  <a:schemeClr val="bg1"/>
                </a:solidFill>
              </a:rPr>
              <a:t>変更前</a:t>
            </a:r>
          </a:p>
        </p:txBody>
      </p:sp>
      <p:sp>
        <p:nvSpPr>
          <p:cNvPr id="14" name="正方形/長方形 13"/>
          <p:cNvSpPr/>
          <p:nvPr/>
        </p:nvSpPr>
        <p:spPr>
          <a:xfrm>
            <a:off x="911425" y="5949280"/>
            <a:ext cx="398434" cy="432048"/>
          </a:xfrm>
          <a:prstGeom prst="rect">
            <a:avLst/>
          </a:prstGeom>
          <a:solidFill>
            <a:schemeClr val="accent6">
              <a:lumMod val="40000"/>
              <a:lumOff val="60000"/>
            </a:schemeClr>
          </a:solidFill>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900" dirty="0" smtClean="0">
                <a:solidFill>
                  <a:schemeClr val="bg1"/>
                </a:solidFill>
              </a:rPr>
              <a:t>変更</a:t>
            </a:r>
            <a:r>
              <a:rPr lang="ja-JP" altLang="en-US" sz="900" dirty="0">
                <a:solidFill>
                  <a:schemeClr val="bg1"/>
                </a:solidFill>
              </a:rPr>
              <a:t>後</a:t>
            </a:r>
            <a:endParaRPr kumimoji="1" lang="ja-JP" altLang="en-US" sz="800" dirty="0" smtClean="0">
              <a:solidFill>
                <a:schemeClr val="bg1"/>
              </a:solidFill>
            </a:endParaRPr>
          </a:p>
        </p:txBody>
      </p:sp>
    </p:spTree>
    <p:extLst>
      <p:ext uri="{BB962C8B-B14F-4D97-AF65-F5344CB8AC3E}">
        <p14:creationId xmlns:p14="http://schemas.microsoft.com/office/powerpoint/2010/main" val="340323845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4A0DD444-2F38-E647-AC23-6F73BF2168BA}"/>
              </a:ext>
            </a:extLst>
          </p:cNvPr>
          <p:cNvSpPr>
            <a:spLocks noGrp="1"/>
          </p:cNvSpPr>
          <p:nvPr>
            <p:ph type="body" sz="quarter" idx="11"/>
          </p:nvPr>
        </p:nvSpPr>
        <p:spPr/>
        <p:txBody>
          <a:bodyPr/>
          <a:lstStyle/>
          <a:p>
            <a:r>
              <a:rPr kumimoji="1" lang="ja-JP" altLang="en-US" dirty="0" smtClean="0"/>
              <a:t>メンテナンス内容</a:t>
            </a:r>
            <a:endParaRPr kumimoji="1" lang="ja-JP" altLang="en-US" dirty="0"/>
          </a:p>
        </p:txBody>
      </p:sp>
      <p:sp>
        <p:nvSpPr>
          <p:cNvPr id="5" name="スライド番号プレースホルダー 4">
            <a:extLst>
              <a:ext uri="{FF2B5EF4-FFF2-40B4-BE49-F238E27FC236}">
                <a16:creationId xmlns:a16="http://schemas.microsoft.com/office/drawing/2014/main" id="{1E004F2A-A9CD-8F4F-AA62-69C7B4BBADC4}"/>
              </a:ext>
            </a:extLst>
          </p:cNvPr>
          <p:cNvSpPr>
            <a:spLocks noGrp="1"/>
          </p:cNvSpPr>
          <p:nvPr>
            <p:ph type="sldNum" sz="quarter" idx="4"/>
          </p:nvPr>
        </p:nvSpPr>
        <p:spPr/>
        <p:txBody>
          <a:bodyPr/>
          <a:lstStyle/>
          <a:p>
            <a:fld id="{F9BD7636-22E7-4304-ABE2-16A3D163D5E1}" type="slidenum">
              <a:rPr lang="ja-JP" altLang="en-US" smtClean="0"/>
              <a:pPr/>
              <a:t>11</a:t>
            </a:fld>
            <a:endParaRPr lang="ja-JP" altLang="en-US"/>
          </a:p>
        </p:txBody>
      </p:sp>
      <p:sp>
        <p:nvSpPr>
          <p:cNvPr id="4" name="正方形/長方形 3"/>
          <p:cNvSpPr/>
          <p:nvPr/>
        </p:nvSpPr>
        <p:spPr>
          <a:xfrm>
            <a:off x="668347" y="3140968"/>
            <a:ext cx="10873208" cy="2308324"/>
          </a:xfrm>
          <a:prstGeom prst="rect">
            <a:avLst/>
          </a:prstGeom>
        </p:spPr>
        <p:txBody>
          <a:bodyPr wrap="square">
            <a:spAutoFit/>
          </a:bodyPr>
          <a:lstStyle/>
          <a:p>
            <a:r>
              <a:rPr lang="ja-JP" altLang="ja-JP" dirty="0"/>
              <a:t>・「ブランドパネル（</a:t>
            </a:r>
            <a:r>
              <a:rPr lang="en-US" altLang="ja-JP" dirty="0"/>
              <a:t>2021</a:t>
            </a:r>
            <a:r>
              <a:rPr lang="ja-JP" altLang="ja-JP" dirty="0"/>
              <a:t>年</a:t>
            </a:r>
            <a:r>
              <a:rPr lang="en-US" altLang="ja-JP" dirty="0"/>
              <a:t>7</a:t>
            </a:r>
            <a:r>
              <a:rPr lang="ja-JP" altLang="ja-JP" dirty="0"/>
              <a:t>月～）」関連商品</a:t>
            </a:r>
          </a:p>
          <a:p>
            <a:r>
              <a:rPr lang="ja-JP" altLang="ja-JP" dirty="0"/>
              <a:t>　　変更点：掲載開始日を前倒し（</a:t>
            </a:r>
            <a:r>
              <a:rPr lang="en-US" altLang="ja-JP" dirty="0"/>
              <a:t>2021</a:t>
            </a:r>
            <a:r>
              <a:rPr lang="ja-JP" altLang="ja-JP" dirty="0"/>
              <a:t>年</a:t>
            </a:r>
            <a:r>
              <a:rPr lang="en-US" altLang="ja-JP" dirty="0"/>
              <a:t>8</a:t>
            </a:r>
            <a:r>
              <a:rPr lang="ja-JP" altLang="ja-JP" dirty="0"/>
              <a:t>月</a:t>
            </a:r>
            <a:r>
              <a:rPr lang="en-US" altLang="ja-JP" dirty="0"/>
              <a:t>9</a:t>
            </a:r>
            <a:r>
              <a:rPr lang="ja-JP" altLang="ja-JP" dirty="0"/>
              <a:t>日から</a:t>
            </a:r>
            <a:r>
              <a:rPr lang="en-US" altLang="ja-JP" dirty="0"/>
              <a:t>7</a:t>
            </a:r>
            <a:r>
              <a:rPr lang="ja-JP" altLang="ja-JP" dirty="0"/>
              <a:t>月</a:t>
            </a:r>
            <a:r>
              <a:rPr lang="en-US" altLang="ja-JP" dirty="0"/>
              <a:t>1</a:t>
            </a:r>
            <a:r>
              <a:rPr lang="ja-JP" altLang="ja-JP" dirty="0"/>
              <a:t>日に変更）　</a:t>
            </a:r>
            <a:r>
              <a:rPr lang="en-US" altLang="ja-JP" dirty="0"/>
              <a:t/>
            </a:r>
            <a:br>
              <a:rPr lang="en-US" altLang="ja-JP" dirty="0"/>
            </a:br>
            <a:r>
              <a:rPr lang="en-US" altLang="ja-JP" dirty="0"/>
              <a:t> </a:t>
            </a:r>
            <a:endParaRPr lang="ja-JP" altLang="ja-JP" dirty="0"/>
          </a:p>
          <a:p>
            <a:r>
              <a:rPr lang="ja-JP" altLang="ja-JP" dirty="0" smtClean="0"/>
              <a:t>・</a:t>
            </a:r>
            <a:r>
              <a:rPr lang="ja-JP" altLang="ja-JP" dirty="0"/>
              <a:t>「ブランドパネル（選挙プロモーション）（</a:t>
            </a:r>
            <a:r>
              <a:rPr lang="en-US" altLang="ja-JP" dirty="0"/>
              <a:t>2021</a:t>
            </a:r>
            <a:r>
              <a:rPr lang="ja-JP" altLang="ja-JP" dirty="0"/>
              <a:t>年</a:t>
            </a:r>
            <a:r>
              <a:rPr lang="en-US" altLang="ja-JP" dirty="0"/>
              <a:t>6</a:t>
            </a:r>
            <a:r>
              <a:rPr lang="ja-JP" altLang="ja-JP" dirty="0"/>
              <a:t>月～）」関連商品</a:t>
            </a:r>
          </a:p>
          <a:p>
            <a:r>
              <a:rPr lang="ja-JP" altLang="en-US" dirty="0" smtClean="0"/>
              <a:t>　　</a:t>
            </a:r>
            <a:r>
              <a:rPr lang="ja-JP" altLang="ja-JP" dirty="0" smtClean="0"/>
              <a:t>変更点</a:t>
            </a:r>
            <a:r>
              <a:rPr lang="ja-JP" altLang="ja-JP" dirty="0"/>
              <a:t>：掲載終了日の後ろ倒し（</a:t>
            </a:r>
            <a:r>
              <a:rPr lang="en-US" altLang="ja-JP" dirty="0"/>
              <a:t>2021</a:t>
            </a:r>
            <a:r>
              <a:rPr lang="ja-JP" altLang="ja-JP" dirty="0"/>
              <a:t>年</a:t>
            </a:r>
            <a:r>
              <a:rPr lang="en-US" altLang="ja-JP" dirty="0"/>
              <a:t>7</a:t>
            </a:r>
            <a:r>
              <a:rPr lang="ja-JP" altLang="ja-JP" dirty="0"/>
              <a:t>月</a:t>
            </a:r>
            <a:r>
              <a:rPr lang="en-US" altLang="ja-JP" dirty="0"/>
              <a:t>20</a:t>
            </a:r>
            <a:r>
              <a:rPr lang="ja-JP" altLang="ja-JP" dirty="0"/>
              <a:t>日から</a:t>
            </a:r>
            <a:r>
              <a:rPr lang="en-US" altLang="ja-JP" dirty="0"/>
              <a:t>9</a:t>
            </a:r>
            <a:r>
              <a:rPr lang="ja-JP" altLang="ja-JP" dirty="0"/>
              <a:t>月</a:t>
            </a:r>
            <a:r>
              <a:rPr lang="en-US" altLang="ja-JP" dirty="0"/>
              <a:t>30</a:t>
            </a:r>
            <a:r>
              <a:rPr lang="ja-JP" altLang="ja-JP" dirty="0"/>
              <a:t>日に変更）</a:t>
            </a:r>
          </a:p>
          <a:p>
            <a:r>
              <a:rPr lang="en-US" altLang="ja-JP" dirty="0"/>
              <a:t> </a:t>
            </a:r>
            <a:endParaRPr lang="ja-JP" altLang="ja-JP" dirty="0"/>
          </a:p>
          <a:p>
            <a:r>
              <a:rPr lang="ja-JP" altLang="ja-JP" dirty="0" smtClean="0"/>
              <a:t>・</a:t>
            </a:r>
            <a:r>
              <a:rPr lang="ja-JP" altLang="ja-JP" dirty="0"/>
              <a:t>「ブランドパネル　カルーセル　</a:t>
            </a:r>
            <a:r>
              <a:rPr lang="en-US" altLang="ja-JP" dirty="0"/>
              <a:t>SP</a:t>
            </a:r>
            <a:r>
              <a:rPr lang="ja-JP" altLang="ja-JP" dirty="0"/>
              <a:t>（</a:t>
            </a:r>
            <a:r>
              <a:rPr lang="en-US" altLang="ja-JP" dirty="0"/>
              <a:t>WEB</a:t>
            </a:r>
            <a:r>
              <a:rPr lang="ja-JP" altLang="ja-JP" dirty="0"/>
              <a:t>）（</a:t>
            </a:r>
            <a:r>
              <a:rPr lang="en-US" altLang="ja-JP" dirty="0"/>
              <a:t>2021</a:t>
            </a:r>
            <a:r>
              <a:rPr lang="ja-JP" altLang="ja-JP" dirty="0"/>
              <a:t>年</a:t>
            </a:r>
            <a:r>
              <a:rPr lang="en-US" altLang="ja-JP" dirty="0"/>
              <a:t>6</a:t>
            </a:r>
            <a:r>
              <a:rPr lang="ja-JP" altLang="ja-JP" dirty="0"/>
              <a:t>月～）」関連商品</a:t>
            </a:r>
          </a:p>
          <a:p>
            <a:r>
              <a:rPr lang="ja-JP" altLang="en-US" dirty="0" smtClean="0"/>
              <a:t>　　</a:t>
            </a:r>
            <a:r>
              <a:rPr lang="ja-JP" altLang="ja-JP" dirty="0" smtClean="0"/>
              <a:t>変更点</a:t>
            </a:r>
            <a:r>
              <a:rPr lang="ja-JP" altLang="ja-JP" dirty="0"/>
              <a:t>：掲載開始日の前倒し（</a:t>
            </a:r>
            <a:r>
              <a:rPr lang="en-US" altLang="ja-JP" dirty="0"/>
              <a:t>2021</a:t>
            </a:r>
            <a:r>
              <a:rPr lang="ja-JP" altLang="ja-JP" dirty="0"/>
              <a:t>年</a:t>
            </a:r>
            <a:r>
              <a:rPr lang="en-US" altLang="ja-JP" dirty="0"/>
              <a:t>8</a:t>
            </a:r>
            <a:r>
              <a:rPr lang="ja-JP" altLang="ja-JP" dirty="0"/>
              <a:t>月</a:t>
            </a:r>
            <a:r>
              <a:rPr lang="en-US" altLang="ja-JP" dirty="0"/>
              <a:t>9</a:t>
            </a:r>
            <a:r>
              <a:rPr lang="ja-JP" altLang="ja-JP" dirty="0"/>
              <a:t>日から</a:t>
            </a:r>
            <a:r>
              <a:rPr lang="en-US" altLang="ja-JP" dirty="0"/>
              <a:t>7</a:t>
            </a:r>
            <a:r>
              <a:rPr lang="ja-JP" altLang="ja-JP" dirty="0"/>
              <a:t>月</a:t>
            </a:r>
            <a:r>
              <a:rPr lang="en-US" altLang="ja-JP" dirty="0"/>
              <a:t>1</a:t>
            </a:r>
            <a:r>
              <a:rPr lang="ja-JP" altLang="ja-JP" dirty="0"/>
              <a:t>日に変更）</a:t>
            </a:r>
          </a:p>
        </p:txBody>
      </p:sp>
      <p:sp>
        <p:nvSpPr>
          <p:cNvPr id="6" name="正方形/長方形 5"/>
          <p:cNvSpPr/>
          <p:nvPr/>
        </p:nvSpPr>
        <p:spPr>
          <a:xfrm>
            <a:off x="551384" y="1535604"/>
            <a:ext cx="11377264" cy="861774"/>
          </a:xfrm>
          <a:prstGeom prst="rect">
            <a:avLst/>
          </a:prstGeom>
        </p:spPr>
        <p:txBody>
          <a:bodyPr wrap="square">
            <a:spAutoFit/>
          </a:bodyPr>
          <a:lstStyle/>
          <a:p>
            <a:r>
              <a:rPr lang="ja-JP" altLang="en-US" dirty="0" smtClean="0"/>
              <a:t>■</a:t>
            </a:r>
            <a:r>
              <a:rPr lang="ja-JP" altLang="ja-JP" dirty="0" smtClean="0"/>
              <a:t>変更</a:t>
            </a:r>
            <a:r>
              <a:rPr lang="ja-JP" altLang="ja-JP" dirty="0"/>
              <a:t>内容</a:t>
            </a:r>
            <a:r>
              <a:rPr lang="ja-JP" altLang="ja-JP" dirty="0" smtClean="0"/>
              <a:t>：</a:t>
            </a:r>
            <a:endParaRPr lang="en-US" altLang="ja-JP" dirty="0" smtClean="0"/>
          </a:p>
          <a:p>
            <a:r>
              <a:rPr lang="ja-JP" altLang="ja-JP" dirty="0" smtClean="0"/>
              <a:t>五輪</a:t>
            </a:r>
            <a:r>
              <a:rPr lang="ja-JP" altLang="ja-JP" dirty="0"/>
              <a:t>開催期間においても通常（※）基本料金（</a:t>
            </a:r>
            <a:r>
              <a:rPr lang="en-US" altLang="ja-JP" dirty="0"/>
              <a:t>VCPM</a:t>
            </a:r>
            <a:r>
              <a:rPr lang="ja-JP" altLang="ja-JP" dirty="0"/>
              <a:t>）商品として提供</a:t>
            </a:r>
            <a:r>
              <a:rPr lang="en-US" altLang="ja-JP" dirty="0"/>
              <a:t/>
            </a:r>
            <a:br>
              <a:rPr lang="en-US" altLang="ja-JP" dirty="0"/>
            </a:br>
            <a:r>
              <a:rPr lang="ja-JP" altLang="ja-JP" sz="1200" dirty="0"/>
              <a:t>※通常：</a:t>
            </a:r>
            <a:r>
              <a:rPr lang="en-US" altLang="ja-JP" sz="1200" dirty="0"/>
              <a:t>2021</a:t>
            </a:r>
            <a:r>
              <a:rPr lang="ja-JP" altLang="ja-JP" sz="1200" dirty="0"/>
              <a:t>年</a:t>
            </a:r>
            <a:r>
              <a:rPr lang="en-US" altLang="ja-JP" sz="1200" dirty="0"/>
              <a:t>4</a:t>
            </a:r>
            <a:r>
              <a:rPr lang="ja-JP" altLang="ja-JP" sz="1200" dirty="0"/>
              <a:t>月</a:t>
            </a:r>
            <a:r>
              <a:rPr lang="en-US" altLang="ja-JP" sz="1200" dirty="0"/>
              <a:t>1</a:t>
            </a:r>
            <a:r>
              <a:rPr lang="ja-JP" altLang="ja-JP" sz="1200" dirty="0"/>
              <a:t>日（木）～</a:t>
            </a:r>
            <a:r>
              <a:rPr lang="en-US" altLang="ja-JP" sz="1200" dirty="0"/>
              <a:t>2021</a:t>
            </a:r>
            <a:r>
              <a:rPr lang="ja-JP" altLang="ja-JP" sz="1200" dirty="0"/>
              <a:t>年</a:t>
            </a:r>
            <a:r>
              <a:rPr lang="en-US" altLang="ja-JP" sz="1200" dirty="0"/>
              <a:t>7</a:t>
            </a:r>
            <a:r>
              <a:rPr lang="ja-JP" altLang="ja-JP" sz="1200" dirty="0"/>
              <a:t>月</a:t>
            </a:r>
            <a:r>
              <a:rPr lang="en-US" altLang="ja-JP" sz="1200" dirty="0"/>
              <a:t>20</a:t>
            </a:r>
            <a:r>
              <a:rPr lang="ja-JP" altLang="ja-JP" sz="1200" dirty="0"/>
              <a:t>日（火）、</a:t>
            </a:r>
            <a:r>
              <a:rPr lang="en-US" altLang="ja-JP" sz="1200" dirty="0"/>
              <a:t>2021</a:t>
            </a:r>
            <a:r>
              <a:rPr lang="ja-JP" altLang="ja-JP" sz="1200" dirty="0"/>
              <a:t>年</a:t>
            </a:r>
            <a:r>
              <a:rPr lang="en-US" altLang="ja-JP" sz="1200" dirty="0"/>
              <a:t>8</a:t>
            </a:r>
            <a:r>
              <a:rPr lang="ja-JP" altLang="ja-JP" sz="1200" dirty="0"/>
              <a:t>月</a:t>
            </a:r>
            <a:r>
              <a:rPr lang="en-US" altLang="ja-JP" sz="1200" dirty="0"/>
              <a:t>9</a:t>
            </a:r>
            <a:r>
              <a:rPr lang="ja-JP" altLang="ja-JP" sz="1200" dirty="0"/>
              <a:t>日（月）～</a:t>
            </a:r>
            <a:r>
              <a:rPr lang="en-US" altLang="ja-JP" sz="1200" dirty="0"/>
              <a:t>2021</a:t>
            </a:r>
            <a:r>
              <a:rPr lang="ja-JP" altLang="ja-JP" sz="1200" dirty="0"/>
              <a:t>年</a:t>
            </a:r>
            <a:r>
              <a:rPr lang="en-US" altLang="ja-JP" sz="1200" dirty="0"/>
              <a:t>9</a:t>
            </a:r>
            <a:r>
              <a:rPr lang="ja-JP" altLang="ja-JP" sz="1200" dirty="0"/>
              <a:t>月</a:t>
            </a:r>
            <a:r>
              <a:rPr lang="en-US" altLang="ja-JP" sz="1200" dirty="0"/>
              <a:t>30</a:t>
            </a:r>
            <a:r>
              <a:rPr lang="ja-JP" altLang="ja-JP" sz="1200" dirty="0"/>
              <a:t>日（木）</a:t>
            </a:r>
            <a:r>
              <a:rPr lang="ja-JP" altLang="ja-JP" sz="1200" dirty="0" smtClean="0"/>
              <a:t>の</a:t>
            </a:r>
            <a:r>
              <a:rPr lang="ja-JP" altLang="en-US" sz="1200" dirty="0" smtClean="0"/>
              <a:t>基本料金</a:t>
            </a:r>
            <a:r>
              <a:rPr lang="ja-JP" altLang="ja-JP" sz="1200" dirty="0" smtClean="0"/>
              <a:t>を</a:t>
            </a:r>
            <a:r>
              <a:rPr lang="ja-JP" altLang="ja-JP" sz="1200" dirty="0"/>
              <a:t>指す</a:t>
            </a:r>
          </a:p>
        </p:txBody>
      </p:sp>
      <p:sp>
        <p:nvSpPr>
          <p:cNvPr id="7" name="正方形/長方形 6"/>
          <p:cNvSpPr/>
          <p:nvPr/>
        </p:nvSpPr>
        <p:spPr>
          <a:xfrm>
            <a:off x="551384" y="944563"/>
            <a:ext cx="5107488" cy="369332"/>
          </a:xfrm>
          <a:prstGeom prst="rect">
            <a:avLst/>
          </a:prstGeom>
        </p:spPr>
        <p:txBody>
          <a:bodyPr wrap="none">
            <a:spAutoFit/>
          </a:bodyPr>
          <a:lstStyle/>
          <a:p>
            <a:r>
              <a:rPr lang="en-US" altLang="ja-JP" dirty="0">
                <a:solidFill>
                  <a:schemeClr val="dk1"/>
                </a:solidFill>
                <a:latin typeface="+mn-ea"/>
              </a:rPr>
              <a:t>2021</a:t>
            </a:r>
            <a:r>
              <a:rPr lang="ja-JP" altLang="en-US" dirty="0">
                <a:solidFill>
                  <a:schemeClr val="dk1"/>
                </a:solidFill>
                <a:latin typeface="+mn-ea"/>
              </a:rPr>
              <a:t>年</a:t>
            </a:r>
            <a:r>
              <a:rPr lang="en-US" altLang="ja-JP" dirty="0">
                <a:solidFill>
                  <a:schemeClr val="dk1"/>
                </a:solidFill>
                <a:latin typeface="+mn-ea"/>
              </a:rPr>
              <a:t>6</a:t>
            </a:r>
            <a:r>
              <a:rPr lang="ja-JP" altLang="en-US" dirty="0">
                <a:solidFill>
                  <a:schemeClr val="dk1"/>
                </a:solidFill>
                <a:latin typeface="+mn-ea"/>
              </a:rPr>
              <a:t>月</a:t>
            </a:r>
            <a:r>
              <a:rPr lang="en-US" altLang="ja-JP" dirty="0">
                <a:solidFill>
                  <a:schemeClr val="dk1"/>
                </a:solidFill>
                <a:latin typeface="+mn-ea"/>
              </a:rPr>
              <a:t>28</a:t>
            </a:r>
            <a:r>
              <a:rPr lang="ja-JP" altLang="ja-JP" dirty="0">
                <a:solidFill>
                  <a:schemeClr val="dk1"/>
                </a:solidFill>
                <a:latin typeface="+mn-ea"/>
              </a:rPr>
              <a:t>日</a:t>
            </a:r>
            <a:r>
              <a:rPr lang="ja-JP" altLang="en-US" dirty="0">
                <a:solidFill>
                  <a:schemeClr val="dk1"/>
                </a:solidFill>
                <a:latin typeface="+mn-ea"/>
              </a:rPr>
              <a:t>（月</a:t>
            </a:r>
            <a:r>
              <a:rPr lang="ja-JP" altLang="en-US" dirty="0" smtClean="0">
                <a:solidFill>
                  <a:schemeClr val="dk1"/>
                </a:solidFill>
                <a:latin typeface="+mn-ea"/>
              </a:rPr>
              <a:t>）メンテナンス内容　詳細</a:t>
            </a:r>
            <a:endParaRPr lang="en-US" altLang="ja-JP" dirty="0">
              <a:solidFill>
                <a:schemeClr val="dk1"/>
              </a:solidFill>
              <a:latin typeface="+mn-ea"/>
            </a:endParaRPr>
          </a:p>
        </p:txBody>
      </p:sp>
    </p:spTree>
    <p:extLst>
      <p:ext uri="{BB962C8B-B14F-4D97-AF65-F5344CB8AC3E}">
        <p14:creationId xmlns:p14="http://schemas.microsoft.com/office/powerpoint/2010/main" val="136170795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11291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4A0DD444-2F38-E647-AC23-6F73BF2168BA}"/>
              </a:ext>
            </a:extLst>
          </p:cNvPr>
          <p:cNvSpPr>
            <a:spLocks noGrp="1"/>
          </p:cNvSpPr>
          <p:nvPr>
            <p:ph type="body" sz="quarter" idx="11"/>
          </p:nvPr>
        </p:nvSpPr>
        <p:spPr/>
        <p:txBody>
          <a:bodyPr>
            <a:normAutofit/>
          </a:bodyPr>
          <a:lstStyle/>
          <a:p>
            <a:r>
              <a:rPr lang="ja-JP" altLang="en-US" dirty="0"/>
              <a:t>東京</a:t>
            </a:r>
            <a:r>
              <a:rPr lang="en-US" altLang="ja-JP" dirty="0" smtClean="0"/>
              <a:t>2020</a:t>
            </a:r>
            <a:r>
              <a:rPr lang="ja-JP" altLang="en-US" dirty="0" smtClean="0"/>
              <a:t>期間の</a:t>
            </a:r>
            <a:r>
              <a:rPr lang="ja-JP" altLang="en-US" dirty="0" smtClean="0">
                <a:solidFill>
                  <a:srgbClr val="212121"/>
                </a:solidFill>
                <a:latin typeface="メイリオ" panose="020B0604030504040204" pitchFamily="50" charset="-128"/>
                <a:ea typeface="メイリオ" panose="020B0604030504040204" pitchFamily="50" charset="-128"/>
                <a:cs typeface="メイリオ" panose="020B0604030504040204" pitchFamily="50" charset="-128"/>
              </a:rPr>
              <a:t>ブランドパネル</a:t>
            </a:r>
            <a:r>
              <a:rPr lang="en-US" altLang="ja-JP" dirty="0" smtClean="0">
                <a:solidFill>
                  <a:srgbClr val="212121"/>
                </a:solidFill>
                <a:latin typeface="メイリオ" panose="020B0604030504040204" pitchFamily="50" charset="-128"/>
                <a:ea typeface="メイリオ" panose="020B0604030504040204" pitchFamily="50" charset="-128"/>
                <a:cs typeface="メイリオ" panose="020B0604030504040204" pitchFamily="50" charset="-128"/>
              </a:rPr>
              <a:t>PC/SP</a:t>
            </a:r>
            <a:r>
              <a:rPr lang="ja-JP" altLang="en-US" dirty="0" smtClean="0">
                <a:solidFill>
                  <a:srgbClr val="212121"/>
                </a:solidFill>
                <a:latin typeface="メイリオ" panose="020B0604030504040204" pitchFamily="50" charset="-128"/>
                <a:ea typeface="メイリオ" panose="020B0604030504040204" pitchFamily="50" charset="-128"/>
                <a:cs typeface="メイリオ" panose="020B0604030504040204" pitchFamily="50" charset="-128"/>
              </a:rPr>
              <a:t>について</a:t>
            </a:r>
            <a:endParaRPr lang="en-US" altLang="ja-JP"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5" name="スライド番号プレースホルダー 4">
            <a:extLst>
              <a:ext uri="{FF2B5EF4-FFF2-40B4-BE49-F238E27FC236}">
                <a16:creationId xmlns:a16="http://schemas.microsoft.com/office/drawing/2014/main" id="{1E004F2A-A9CD-8F4F-AA62-69C7B4BBADC4}"/>
              </a:ext>
            </a:extLst>
          </p:cNvPr>
          <p:cNvSpPr>
            <a:spLocks noGrp="1"/>
          </p:cNvSpPr>
          <p:nvPr>
            <p:ph type="sldNum" sz="quarter" idx="4"/>
          </p:nvPr>
        </p:nvSpPr>
        <p:spPr/>
        <p:txBody>
          <a:bodyPr/>
          <a:lstStyle/>
          <a:p>
            <a:fld id="{F9BD7636-22E7-4304-ABE2-16A3D163D5E1}" type="slidenum">
              <a:rPr lang="ja-JP" altLang="en-US" smtClean="0"/>
              <a:pPr/>
              <a:t>2</a:t>
            </a:fld>
            <a:endParaRPr lang="ja-JP" altLang="en-US"/>
          </a:p>
        </p:txBody>
      </p:sp>
      <p:sp>
        <p:nvSpPr>
          <p:cNvPr id="6" name="正方形/長方形 5"/>
          <p:cNvSpPr/>
          <p:nvPr/>
        </p:nvSpPr>
        <p:spPr>
          <a:xfrm>
            <a:off x="975393" y="1340768"/>
            <a:ext cx="9989870" cy="1200329"/>
          </a:xfrm>
          <a:prstGeom prst="rect">
            <a:avLst/>
          </a:prstGeom>
        </p:spPr>
        <p:txBody>
          <a:bodyPr wrap="square">
            <a:spAutoFit/>
          </a:bodyPr>
          <a:lstStyle/>
          <a:p>
            <a:r>
              <a:rPr lang="ja-JP" altLang="en-US" dirty="0"/>
              <a:t>例年、五輪期間におけるブランドパネルでのプロモーション出稿の需要が高くなるため</a:t>
            </a:r>
          </a:p>
          <a:p>
            <a:r>
              <a:rPr lang="ja-JP" altLang="en-US" dirty="0"/>
              <a:t>東京</a:t>
            </a:r>
            <a:r>
              <a:rPr lang="en-US" altLang="ja-JP" dirty="0"/>
              <a:t>2020</a:t>
            </a:r>
            <a:r>
              <a:rPr lang="ja-JP" altLang="en-US" dirty="0"/>
              <a:t>期間（</a:t>
            </a:r>
            <a:r>
              <a:rPr lang="en-US" altLang="ja-JP" dirty="0" smtClean="0"/>
              <a:t>7/21</a:t>
            </a:r>
            <a:r>
              <a:rPr lang="ja-JP" altLang="en-US" dirty="0" smtClean="0"/>
              <a:t>～</a:t>
            </a:r>
            <a:r>
              <a:rPr lang="en-US" altLang="ja-JP" dirty="0" smtClean="0"/>
              <a:t>8/8</a:t>
            </a:r>
            <a:r>
              <a:rPr lang="ja-JP" altLang="en-US" dirty="0" smtClean="0"/>
              <a:t>）</a:t>
            </a:r>
            <a:r>
              <a:rPr lang="ja-JP" altLang="en-US" dirty="0"/>
              <a:t>についても、特別料金設定にてご提供をしておりました。</a:t>
            </a:r>
          </a:p>
          <a:p>
            <a:r>
              <a:rPr lang="ja-JP" altLang="en-US" dirty="0"/>
              <a:t>しかし、昨今の日本国内の盛り上がりなども鑑み、通常ご提供させていただいている料金にて</a:t>
            </a:r>
            <a:r>
              <a:rPr lang="ja-JP" altLang="en-US" dirty="0" smtClean="0"/>
              <a:t>ご提供することに</a:t>
            </a:r>
            <a:r>
              <a:rPr lang="ja-JP" altLang="en-US" dirty="0"/>
              <a:t>いたしました</a:t>
            </a:r>
            <a:r>
              <a:rPr lang="ja-JP" altLang="en-US" dirty="0" smtClean="0"/>
              <a:t>。</a:t>
            </a:r>
            <a:endParaRPr lang="en-US" altLang="ja-JP" dirty="0" smtClean="0"/>
          </a:p>
        </p:txBody>
      </p:sp>
      <p:pic>
        <p:nvPicPr>
          <p:cNvPr id="7" name="図 6"/>
          <p:cNvPicPr>
            <a:picLocks noChangeAspect="1"/>
          </p:cNvPicPr>
          <p:nvPr/>
        </p:nvPicPr>
        <p:blipFill>
          <a:blip r:embed="rId2"/>
          <a:stretch>
            <a:fillRect/>
          </a:stretch>
        </p:blipFill>
        <p:spPr>
          <a:xfrm>
            <a:off x="4007768" y="3511757"/>
            <a:ext cx="1783438" cy="1429411"/>
          </a:xfrm>
          <a:prstGeom prst="rect">
            <a:avLst/>
          </a:prstGeom>
        </p:spPr>
      </p:pic>
      <p:pic>
        <p:nvPicPr>
          <p:cNvPr id="8" name="図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96000" y="3412075"/>
            <a:ext cx="1570367" cy="1435413"/>
          </a:xfrm>
          <a:prstGeom prst="rect">
            <a:avLst/>
          </a:prstGeom>
        </p:spPr>
      </p:pic>
    </p:spTree>
    <p:extLst>
      <p:ext uri="{BB962C8B-B14F-4D97-AF65-F5344CB8AC3E}">
        <p14:creationId xmlns:p14="http://schemas.microsoft.com/office/powerpoint/2010/main" val="161704054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4A0DD444-2F38-E647-AC23-6F73BF2168BA}"/>
              </a:ext>
            </a:extLst>
          </p:cNvPr>
          <p:cNvSpPr>
            <a:spLocks noGrp="1"/>
          </p:cNvSpPr>
          <p:nvPr>
            <p:ph type="body" sz="quarter" idx="11"/>
          </p:nvPr>
        </p:nvSpPr>
        <p:spPr/>
        <p:txBody>
          <a:bodyPr/>
          <a:lstStyle/>
          <a:p>
            <a:r>
              <a:rPr kumimoji="1" lang="ja-JP" altLang="en-US" dirty="0" smtClean="0"/>
              <a:t>変更のポイント</a:t>
            </a:r>
            <a:endParaRPr kumimoji="1" lang="ja-JP" altLang="en-US" dirty="0"/>
          </a:p>
        </p:txBody>
      </p:sp>
      <p:sp>
        <p:nvSpPr>
          <p:cNvPr id="5" name="スライド番号プレースホルダー 4">
            <a:extLst>
              <a:ext uri="{FF2B5EF4-FFF2-40B4-BE49-F238E27FC236}">
                <a16:creationId xmlns:a16="http://schemas.microsoft.com/office/drawing/2014/main" id="{1E004F2A-A9CD-8F4F-AA62-69C7B4BBADC4}"/>
              </a:ext>
            </a:extLst>
          </p:cNvPr>
          <p:cNvSpPr>
            <a:spLocks noGrp="1"/>
          </p:cNvSpPr>
          <p:nvPr>
            <p:ph type="sldNum" sz="quarter" idx="4"/>
          </p:nvPr>
        </p:nvSpPr>
        <p:spPr/>
        <p:txBody>
          <a:bodyPr/>
          <a:lstStyle/>
          <a:p>
            <a:fld id="{F9BD7636-22E7-4304-ABE2-16A3D163D5E1}" type="slidenum">
              <a:rPr lang="ja-JP" altLang="en-US" smtClean="0"/>
              <a:pPr/>
              <a:t>3</a:t>
            </a:fld>
            <a:endParaRPr lang="ja-JP" altLang="en-US"/>
          </a:p>
        </p:txBody>
      </p:sp>
      <p:sp>
        <p:nvSpPr>
          <p:cNvPr id="6" name="角丸四角形 5">
            <a:extLst>
              <a:ext uri="{FF2B5EF4-FFF2-40B4-BE49-F238E27FC236}">
                <a16:creationId xmlns:a16="http://schemas.microsoft.com/office/drawing/2014/main" id="{62F15990-21F4-D246-B866-9EA6D3E08365}"/>
              </a:ext>
            </a:extLst>
          </p:cNvPr>
          <p:cNvSpPr/>
          <p:nvPr/>
        </p:nvSpPr>
        <p:spPr>
          <a:xfrm>
            <a:off x="319912" y="1520033"/>
            <a:ext cx="8368376" cy="633872"/>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dirty="0" smtClean="0"/>
              <a:t>①　</a:t>
            </a:r>
            <a:r>
              <a:rPr lang="ja-JP" altLang="en-US" sz="1400" b="1" dirty="0" smtClean="0"/>
              <a:t>通常</a:t>
            </a:r>
            <a:r>
              <a:rPr lang="ja-JP" altLang="en-US" sz="1400" b="1" dirty="0"/>
              <a:t>期間と同等の基本料金（</a:t>
            </a:r>
            <a:r>
              <a:rPr lang="en-US" altLang="ja-JP" sz="1400" b="1" dirty="0"/>
              <a:t>VCPM</a:t>
            </a:r>
            <a:r>
              <a:rPr lang="ja-JP" altLang="en-US" sz="1400" b="1" dirty="0" smtClean="0"/>
              <a:t>）</a:t>
            </a:r>
            <a:endParaRPr lang="en-US" altLang="ja-JP" sz="1400" b="1" dirty="0"/>
          </a:p>
        </p:txBody>
      </p:sp>
      <p:sp>
        <p:nvSpPr>
          <p:cNvPr id="7" name="角丸四角形 6">
            <a:extLst>
              <a:ext uri="{FF2B5EF4-FFF2-40B4-BE49-F238E27FC236}">
                <a16:creationId xmlns:a16="http://schemas.microsoft.com/office/drawing/2014/main" id="{62F15990-21F4-D246-B866-9EA6D3E08365}"/>
              </a:ext>
            </a:extLst>
          </p:cNvPr>
          <p:cNvSpPr/>
          <p:nvPr/>
        </p:nvSpPr>
        <p:spPr>
          <a:xfrm>
            <a:off x="353191" y="3140968"/>
            <a:ext cx="8335097" cy="595382"/>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dirty="0" smtClean="0"/>
              <a:t>②　</a:t>
            </a:r>
            <a:r>
              <a:rPr lang="ja-JP" altLang="en-US" sz="1400" b="1" dirty="0"/>
              <a:t>「五輪期間商品は売り止め」⇒</a:t>
            </a:r>
            <a:r>
              <a:rPr lang="ja-JP" altLang="en-US" sz="1400" b="1" dirty="0" smtClean="0"/>
              <a:t>「基本料金（</a:t>
            </a:r>
            <a:r>
              <a:rPr lang="en-US" altLang="ja-JP" sz="1400" b="1" dirty="0" smtClean="0"/>
              <a:t>VCPM</a:t>
            </a:r>
            <a:r>
              <a:rPr lang="ja-JP" altLang="en-US" sz="1400" b="1" dirty="0" smtClean="0"/>
              <a:t>）を変更し</a:t>
            </a:r>
            <a:r>
              <a:rPr lang="ja-JP" altLang="en-US" sz="1400" b="1" dirty="0"/>
              <a:t>リリース」</a:t>
            </a:r>
            <a:r>
              <a:rPr lang="ja-JP" altLang="en-US" sz="1050" b="1" dirty="0"/>
              <a:t>（</a:t>
            </a:r>
            <a:r>
              <a:rPr lang="en-US" altLang="ja-JP" sz="1050" b="1" dirty="0"/>
              <a:t>8/9</a:t>
            </a:r>
            <a:r>
              <a:rPr lang="ja-JP" altLang="en-US" sz="1050" b="1" dirty="0"/>
              <a:t>～の商品を前倒し）</a:t>
            </a:r>
            <a:endParaRPr lang="en-US" altLang="ja-JP" sz="1050" b="1" dirty="0"/>
          </a:p>
        </p:txBody>
      </p:sp>
      <p:sp>
        <p:nvSpPr>
          <p:cNvPr id="9" name="角丸四角形 8">
            <a:extLst>
              <a:ext uri="{FF2B5EF4-FFF2-40B4-BE49-F238E27FC236}">
                <a16:creationId xmlns:a16="http://schemas.microsoft.com/office/drawing/2014/main" id="{62F15990-21F4-D246-B866-9EA6D3E08365}"/>
              </a:ext>
            </a:extLst>
          </p:cNvPr>
          <p:cNvSpPr/>
          <p:nvPr/>
        </p:nvSpPr>
        <p:spPr>
          <a:xfrm>
            <a:off x="319912" y="4723413"/>
            <a:ext cx="8368376" cy="58235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dirty="0" smtClean="0">
                <a:solidFill>
                  <a:schemeClr val="bg1"/>
                </a:solidFill>
              </a:rPr>
              <a:t>③　</a:t>
            </a:r>
            <a:r>
              <a:rPr lang="ja-JP" altLang="en-US" sz="1400" b="1" dirty="0" smtClean="0">
                <a:solidFill>
                  <a:schemeClr val="bg1"/>
                </a:solidFill>
              </a:rPr>
              <a:t>五輪期間もキャンペーンを分けずに</a:t>
            </a:r>
            <a:r>
              <a:rPr lang="en-US" altLang="ja-JP" sz="1400" b="1" dirty="0" smtClean="0">
                <a:solidFill>
                  <a:schemeClr val="bg1"/>
                </a:solidFill>
              </a:rPr>
              <a:t>1</a:t>
            </a:r>
            <a:r>
              <a:rPr lang="ja-JP" altLang="en-US" sz="1400" b="1" dirty="0" smtClean="0">
                <a:solidFill>
                  <a:schemeClr val="bg1"/>
                </a:solidFill>
              </a:rPr>
              <a:t>キャンペーンで予約可能</a:t>
            </a:r>
            <a:endParaRPr kumimoji="1" lang="ja-JP" altLang="en-US" sz="1400" b="1" dirty="0">
              <a:solidFill>
                <a:schemeClr val="bg1"/>
              </a:solidFill>
            </a:endParaRPr>
          </a:p>
        </p:txBody>
      </p:sp>
      <p:sp>
        <p:nvSpPr>
          <p:cNvPr id="24" name="正方形/長方形 23"/>
          <p:cNvSpPr/>
          <p:nvPr/>
        </p:nvSpPr>
        <p:spPr>
          <a:xfrm>
            <a:off x="807481" y="3883387"/>
            <a:ext cx="10729192" cy="646331"/>
          </a:xfrm>
          <a:prstGeom prst="rect">
            <a:avLst/>
          </a:prstGeom>
        </p:spPr>
        <p:txBody>
          <a:bodyPr wrap="square">
            <a:spAutoFit/>
          </a:bodyPr>
          <a:lstStyle/>
          <a:p>
            <a:r>
              <a:rPr lang="ja-JP" altLang="en-US" dirty="0"/>
              <a:t>五輪開催期</a:t>
            </a:r>
            <a:r>
              <a:rPr lang="ja-JP" altLang="en-US" dirty="0" smtClean="0"/>
              <a:t>間に合わせて提供</a:t>
            </a:r>
            <a:r>
              <a:rPr lang="ja-JP" altLang="en-US" dirty="0"/>
              <a:t>していた商品を売り止めとさせていただき、既にリリースをしている</a:t>
            </a:r>
            <a:r>
              <a:rPr lang="en-US" altLang="ja-JP" dirty="0"/>
              <a:t>8/9</a:t>
            </a:r>
            <a:r>
              <a:rPr lang="ja-JP" altLang="en-US" dirty="0"/>
              <a:t>掲載開始商品の掲載開始日を前倒し</a:t>
            </a:r>
            <a:r>
              <a:rPr lang="en-US" altLang="ja-JP" dirty="0"/>
              <a:t>7/1</a:t>
            </a:r>
            <a:r>
              <a:rPr lang="ja-JP" altLang="en-US" dirty="0"/>
              <a:t>からの日程に変更し改めてリリースいたします。</a:t>
            </a:r>
          </a:p>
        </p:txBody>
      </p:sp>
      <p:sp>
        <p:nvSpPr>
          <p:cNvPr id="25" name="正方形/長方形 24"/>
          <p:cNvSpPr/>
          <p:nvPr/>
        </p:nvSpPr>
        <p:spPr>
          <a:xfrm>
            <a:off x="807481" y="2235300"/>
            <a:ext cx="10833135" cy="646331"/>
          </a:xfrm>
          <a:prstGeom prst="rect">
            <a:avLst/>
          </a:prstGeom>
        </p:spPr>
        <p:txBody>
          <a:bodyPr wrap="square">
            <a:spAutoFit/>
          </a:bodyPr>
          <a:lstStyle/>
          <a:p>
            <a:r>
              <a:rPr lang="ja-JP" altLang="en-US" dirty="0"/>
              <a:t>五輪開催期</a:t>
            </a:r>
            <a:r>
              <a:rPr lang="ja-JP" altLang="en-US" dirty="0" smtClean="0"/>
              <a:t>間に合わせ基本</a:t>
            </a:r>
            <a:r>
              <a:rPr lang="ja-JP" altLang="en-US" dirty="0"/>
              <a:t>料金</a:t>
            </a:r>
            <a:r>
              <a:rPr lang="ja-JP" altLang="en-US" dirty="0" smtClean="0"/>
              <a:t>（</a:t>
            </a:r>
            <a:r>
              <a:rPr lang="en-US" altLang="ja-JP" dirty="0"/>
              <a:t>VCPM</a:t>
            </a:r>
            <a:r>
              <a:rPr lang="ja-JP" altLang="en-US" dirty="0"/>
              <a:t>）を調整させて頂いておりましたが、通常</a:t>
            </a:r>
            <a:r>
              <a:rPr lang="en-US" altLang="ja-JP" sz="900" dirty="0"/>
              <a:t>※</a:t>
            </a:r>
            <a:r>
              <a:rPr lang="ja-JP" altLang="en-US" dirty="0" smtClean="0"/>
              <a:t>の基本</a:t>
            </a:r>
            <a:r>
              <a:rPr lang="ja-JP" altLang="en-US" dirty="0"/>
              <a:t>料金</a:t>
            </a:r>
            <a:r>
              <a:rPr lang="ja-JP" altLang="en-US" dirty="0" smtClean="0"/>
              <a:t>に</a:t>
            </a:r>
            <a:r>
              <a:rPr lang="ja-JP" altLang="en-US" dirty="0"/>
              <a:t>変更いたします。</a:t>
            </a:r>
          </a:p>
        </p:txBody>
      </p:sp>
      <p:sp>
        <p:nvSpPr>
          <p:cNvPr id="26" name="正方形/長方形 25"/>
          <p:cNvSpPr/>
          <p:nvPr/>
        </p:nvSpPr>
        <p:spPr>
          <a:xfrm>
            <a:off x="839416" y="2824973"/>
            <a:ext cx="9937104" cy="253916"/>
          </a:xfrm>
          <a:prstGeom prst="rect">
            <a:avLst/>
          </a:prstGeom>
        </p:spPr>
        <p:txBody>
          <a:bodyPr wrap="square">
            <a:spAutoFit/>
          </a:bodyPr>
          <a:lstStyle/>
          <a:p>
            <a:pPr>
              <a:defRPr/>
            </a:pPr>
            <a:r>
              <a:rPr lang="en-US" altLang="ja-JP" sz="1050" dirty="0" smtClean="0">
                <a:solidFill>
                  <a:prstClr val="black">
                    <a:lumMod val="65000"/>
                    <a:lumOff val="35000"/>
                  </a:prstClr>
                </a:solidFill>
                <a:latin typeface="+mn-ea"/>
              </a:rPr>
              <a:t>※</a:t>
            </a:r>
            <a:r>
              <a:rPr lang="ja-JP" altLang="en-US" sz="1050" dirty="0" smtClean="0">
                <a:solidFill>
                  <a:prstClr val="black">
                    <a:lumMod val="65000"/>
                    <a:lumOff val="35000"/>
                  </a:prstClr>
                </a:solidFill>
                <a:latin typeface="+mn-ea"/>
              </a:rPr>
              <a:t>通常：</a:t>
            </a:r>
            <a:r>
              <a:rPr lang="en-US" altLang="ja-JP" sz="1050" dirty="0" smtClean="0">
                <a:solidFill>
                  <a:prstClr val="black">
                    <a:lumMod val="65000"/>
                    <a:lumOff val="35000"/>
                  </a:prstClr>
                </a:solidFill>
                <a:latin typeface="+mn-ea"/>
              </a:rPr>
              <a:t>2021</a:t>
            </a:r>
            <a:r>
              <a:rPr lang="ja-JP" altLang="en-US" sz="1050" dirty="0">
                <a:solidFill>
                  <a:prstClr val="black">
                    <a:lumMod val="65000"/>
                    <a:lumOff val="35000"/>
                  </a:prstClr>
                </a:solidFill>
                <a:latin typeface="+mn-ea"/>
              </a:rPr>
              <a:t>年</a:t>
            </a:r>
            <a:r>
              <a:rPr lang="en-US" altLang="ja-JP" sz="1050" dirty="0">
                <a:solidFill>
                  <a:prstClr val="black">
                    <a:lumMod val="65000"/>
                    <a:lumOff val="35000"/>
                  </a:prstClr>
                </a:solidFill>
                <a:latin typeface="+mn-ea"/>
              </a:rPr>
              <a:t>4</a:t>
            </a:r>
            <a:r>
              <a:rPr lang="ja-JP" altLang="en-US" sz="1050" dirty="0">
                <a:solidFill>
                  <a:prstClr val="black">
                    <a:lumMod val="65000"/>
                    <a:lumOff val="35000"/>
                  </a:prstClr>
                </a:solidFill>
                <a:latin typeface="+mn-ea"/>
              </a:rPr>
              <a:t>月</a:t>
            </a:r>
            <a:r>
              <a:rPr lang="en-US" altLang="ja-JP" sz="1050" dirty="0">
                <a:solidFill>
                  <a:prstClr val="black">
                    <a:lumMod val="65000"/>
                    <a:lumOff val="35000"/>
                  </a:prstClr>
                </a:solidFill>
                <a:latin typeface="+mn-ea"/>
              </a:rPr>
              <a:t>1</a:t>
            </a:r>
            <a:r>
              <a:rPr lang="ja-JP" altLang="en-US" sz="1050" dirty="0">
                <a:solidFill>
                  <a:prstClr val="black">
                    <a:lumMod val="65000"/>
                    <a:lumOff val="35000"/>
                  </a:prstClr>
                </a:solidFill>
                <a:latin typeface="+mn-ea"/>
              </a:rPr>
              <a:t>日（木）　～　</a:t>
            </a:r>
            <a:r>
              <a:rPr lang="en-US" altLang="ja-JP" sz="1050" dirty="0">
                <a:solidFill>
                  <a:prstClr val="black">
                    <a:lumMod val="65000"/>
                    <a:lumOff val="35000"/>
                  </a:prstClr>
                </a:solidFill>
                <a:latin typeface="+mn-ea"/>
              </a:rPr>
              <a:t>2021</a:t>
            </a:r>
            <a:r>
              <a:rPr lang="ja-JP" altLang="en-US" sz="1050" dirty="0">
                <a:solidFill>
                  <a:prstClr val="black">
                    <a:lumMod val="65000"/>
                    <a:lumOff val="35000"/>
                  </a:prstClr>
                </a:solidFill>
                <a:latin typeface="+mn-ea"/>
              </a:rPr>
              <a:t>年</a:t>
            </a:r>
            <a:r>
              <a:rPr lang="en-US" altLang="ja-JP" sz="1050" dirty="0">
                <a:solidFill>
                  <a:prstClr val="black">
                    <a:lumMod val="65000"/>
                    <a:lumOff val="35000"/>
                  </a:prstClr>
                </a:solidFill>
                <a:latin typeface="+mn-ea"/>
              </a:rPr>
              <a:t>7</a:t>
            </a:r>
            <a:r>
              <a:rPr lang="ja-JP" altLang="en-US" sz="1050" dirty="0">
                <a:solidFill>
                  <a:prstClr val="black">
                    <a:lumMod val="65000"/>
                    <a:lumOff val="35000"/>
                  </a:prstClr>
                </a:solidFill>
                <a:latin typeface="+mn-ea"/>
              </a:rPr>
              <a:t>月</a:t>
            </a:r>
            <a:r>
              <a:rPr lang="en-US" altLang="ja-JP" sz="1050" dirty="0">
                <a:solidFill>
                  <a:prstClr val="black">
                    <a:lumMod val="65000"/>
                    <a:lumOff val="35000"/>
                  </a:prstClr>
                </a:solidFill>
                <a:latin typeface="+mn-ea"/>
              </a:rPr>
              <a:t>20</a:t>
            </a:r>
            <a:r>
              <a:rPr lang="ja-JP" altLang="en-US" sz="1050" dirty="0">
                <a:solidFill>
                  <a:prstClr val="black">
                    <a:lumMod val="65000"/>
                    <a:lumOff val="35000"/>
                  </a:prstClr>
                </a:solidFill>
                <a:latin typeface="+mn-ea"/>
              </a:rPr>
              <a:t>日（火</a:t>
            </a:r>
            <a:r>
              <a:rPr lang="ja-JP" altLang="en-US" sz="1050" dirty="0" smtClean="0">
                <a:solidFill>
                  <a:prstClr val="black">
                    <a:lumMod val="65000"/>
                    <a:lumOff val="35000"/>
                  </a:prstClr>
                </a:solidFill>
                <a:latin typeface="+mn-ea"/>
              </a:rPr>
              <a:t>）、</a:t>
            </a:r>
            <a:r>
              <a:rPr lang="en-US" altLang="ja-JP" sz="1050" dirty="0">
                <a:solidFill>
                  <a:prstClr val="black">
                    <a:lumMod val="65000"/>
                    <a:lumOff val="35000"/>
                  </a:prstClr>
                </a:solidFill>
              </a:rPr>
              <a:t>2021</a:t>
            </a:r>
            <a:r>
              <a:rPr lang="ja-JP" altLang="en-US" sz="1050" dirty="0">
                <a:solidFill>
                  <a:prstClr val="black">
                    <a:lumMod val="65000"/>
                    <a:lumOff val="35000"/>
                  </a:prstClr>
                </a:solidFill>
              </a:rPr>
              <a:t>年</a:t>
            </a:r>
            <a:r>
              <a:rPr lang="en-US" altLang="ja-JP" sz="1050" dirty="0">
                <a:solidFill>
                  <a:prstClr val="black">
                    <a:lumMod val="65000"/>
                    <a:lumOff val="35000"/>
                  </a:prstClr>
                </a:solidFill>
              </a:rPr>
              <a:t>8</a:t>
            </a:r>
            <a:r>
              <a:rPr lang="ja-JP" altLang="en-US" sz="1050" dirty="0">
                <a:solidFill>
                  <a:prstClr val="black">
                    <a:lumMod val="65000"/>
                    <a:lumOff val="35000"/>
                  </a:prstClr>
                </a:solidFill>
              </a:rPr>
              <a:t>月</a:t>
            </a:r>
            <a:r>
              <a:rPr lang="en-US" altLang="ja-JP" sz="1050" dirty="0">
                <a:solidFill>
                  <a:prstClr val="black">
                    <a:lumMod val="65000"/>
                    <a:lumOff val="35000"/>
                  </a:prstClr>
                </a:solidFill>
              </a:rPr>
              <a:t>9</a:t>
            </a:r>
            <a:r>
              <a:rPr lang="ja-JP" altLang="en-US" sz="1050" dirty="0">
                <a:solidFill>
                  <a:prstClr val="black">
                    <a:lumMod val="65000"/>
                    <a:lumOff val="35000"/>
                  </a:prstClr>
                </a:solidFill>
              </a:rPr>
              <a:t>日（月）～　</a:t>
            </a:r>
            <a:r>
              <a:rPr lang="en-US" altLang="ja-JP" sz="1050" dirty="0">
                <a:solidFill>
                  <a:prstClr val="black">
                    <a:lumMod val="65000"/>
                    <a:lumOff val="35000"/>
                  </a:prstClr>
                </a:solidFill>
              </a:rPr>
              <a:t>2021</a:t>
            </a:r>
            <a:r>
              <a:rPr lang="ja-JP" altLang="en-US" sz="1050" dirty="0">
                <a:solidFill>
                  <a:prstClr val="black">
                    <a:lumMod val="65000"/>
                    <a:lumOff val="35000"/>
                  </a:prstClr>
                </a:solidFill>
              </a:rPr>
              <a:t>年</a:t>
            </a:r>
            <a:r>
              <a:rPr lang="en-US" altLang="ja-JP" sz="1050" dirty="0">
                <a:solidFill>
                  <a:prstClr val="black">
                    <a:lumMod val="65000"/>
                    <a:lumOff val="35000"/>
                  </a:prstClr>
                </a:solidFill>
              </a:rPr>
              <a:t>9</a:t>
            </a:r>
            <a:r>
              <a:rPr lang="ja-JP" altLang="en-US" sz="1050" dirty="0">
                <a:solidFill>
                  <a:prstClr val="black">
                    <a:lumMod val="65000"/>
                    <a:lumOff val="35000"/>
                  </a:prstClr>
                </a:solidFill>
              </a:rPr>
              <a:t>月</a:t>
            </a:r>
            <a:r>
              <a:rPr lang="en-US" altLang="ja-JP" sz="1050" dirty="0">
                <a:solidFill>
                  <a:prstClr val="black">
                    <a:lumMod val="65000"/>
                    <a:lumOff val="35000"/>
                  </a:prstClr>
                </a:solidFill>
              </a:rPr>
              <a:t>30</a:t>
            </a:r>
            <a:r>
              <a:rPr lang="ja-JP" altLang="en-US" sz="1050" dirty="0">
                <a:solidFill>
                  <a:prstClr val="black">
                    <a:lumMod val="65000"/>
                    <a:lumOff val="35000"/>
                  </a:prstClr>
                </a:solidFill>
              </a:rPr>
              <a:t>日（木</a:t>
            </a:r>
            <a:r>
              <a:rPr lang="ja-JP" altLang="en-US" sz="1050" dirty="0" smtClean="0">
                <a:solidFill>
                  <a:prstClr val="black">
                    <a:lumMod val="65000"/>
                    <a:lumOff val="35000"/>
                  </a:prstClr>
                </a:solidFill>
              </a:rPr>
              <a:t>）</a:t>
            </a:r>
            <a:r>
              <a:rPr lang="ja-JP" altLang="en-US" sz="1050" dirty="0" smtClean="0">
                <a:solidFill>
                  <a:prstClr val="black">
                    <a:lumMod val="65000"/>
                    <a:lumOff val="35000"/>
                  </a:prstClr>
                </a:solidFill>
                <a:latin typeface="+mn-ea"/>
              </a:rPr>
              <a:t>の基本料金を指す</a:t>
            </a:r>
            <a:endParaRPr lang="ja-JP" altLang="en-US" sz="1050" dirty="0">
              <a:solidFill>
                <a:prstClr val="black">
                  <a:lumMod val="65000"/>
                  <a:lumOff val="35000"/>
                </a:prstClr>
              </a:solidFill>
              <a:latin typeface="+mn-ea"/>
            </a:endParaRPr>
          </a:p>
        </p:txBody>
      </p:sp>
      <p:sp>
        <p:nvSpPr>
          <p:cNvPr id="27" name="正方形/長方形 26"/>
          <p:cNvSpPr/>
          <p:nvPr/>
        </p:nvSpPr>
        <p:spPr>
          <a:xfrm>
            <a:off x="695400" y="5465832"/>
            <a:ext cx="11233248" cy="646331"/>
          </a:xfrm>
          <a:prstGeom prst="rect">
            <a:avLst/>
          </a:prstGeom>
        </p:spPr>
        <p:txBody>
          <a:bodyPr wrap="square">
            <a:spAutoFit/>
          </a:bodyPr>
          <a:lstStyle/>
          <a:p>
            <a:r>
              <a:rPr lang="ja-JP" altLang="en-US" dirty="0"/>
              <a:t>五輪期間をまたいだ広告掲載の場合でも</a:t>
            </a:r>
            <a:r>
              <a:rPr lang="ja-JP" altLang="en-US" dirty="0" smtClean="0"/>
              <a:t>、キャンペーン</a:t>
            </a:r>
            <a:r>
              <a:rPr lang="ja-JP" altLang="en-US" dirty="0"/>
              <a:t>を分けず</a:t>
            </a:r>
            <a:r>
              <a:rPr lang="ja-JP" altLang="en-US" dirty="0" smtClean="0"/>
              <a:t>に、期間を通して予約</a:t>
            </a:r>
            <a:r>
              <a:rPr lang="ja-JP" altLang="en-US" dirty="0"/>
              <a:t>が可能になります</a:t>
            </a:r>
            <a:r>
              <a:rPr lang="ja-JP" altLang="en-US" dirty="0" smtClean="0"/>
              <a:t>。また、通期</a:t>
            </a:r>
            <a:r>
              <a:rPr lang="ja-JP" altLang="en-US" dirty="0"/>
              <a:t>で最低出稿金額を満たして頂ければ広告出稿が可能です</a:t>
            </a:r>
            <a:r>
              <a:rPr lang="ja-JP" altLang="en-US" dirty="0" smtClean="0"/>
              <a:t>。</a:t>
            </a:r>
            <a:endParaRPr lang="en-US" altLang="ja-JP" dirty="0"/>
          </a:p>
        </p:txBody>
      </p:sp>
    </p:spTree>
    <p:extLst>
      <p:ext uri="{BB962C8B-B14F-4D97-AF65-F5344CB8AC3E}">
        <p14:creationId xmlns:p14="http://schemas.microsoft.com/office/powerpoint/2010/main" val="81235010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4A0DD444-2F38-E647-AC23-6F73BF2168BA}"/>
              </a:ext>
            </a:extLst>
          </p:cNvPr>
          <p:cNvSpPr>
            <a:spLocks noGrp="1"/>
          </p:cNvSpPr>
          <p:nvPr>
            <p:ph type="body" sz="quarter" idx="11"/>
          </p:nvPr>
        </p:nvSpPr>
        <p:spPr/>
        <p:txBody>
          <a:bodyPr>
            <a:normAutofit/>
          </a:bodyPr>
          <a:lstStyle/>
          <a:p>
            <a:r>
              <a:rPr lang="ja-JP" altLang="en-US" dirty="0"/>
              <a:t>①</a:t>
            </a:r>
            <a:r>
              <a:rPr lang="ja-JP" altLang="en-US" dirty="0" smtClean="0"/>
              <a:t>基本料金（</a:t>
            </a:r>
            <a:r>
              <a:rPr lang="en-US" altLang="ja-JP" dirty="0"/>
              <a:t>VCPM</a:t>
            </a:r>
            <a:r>
              <a:rPr lang="ja-JP" altLang="en-US" dirty="0" smtClean="0"/>
              <a:t>）の変更について</a:t>
            </a:r>
            <a:endParaRPr lang="en-US" altLang="ja-JP"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5" name="スライド番号プレースホルダー 4">
            <a:extLst>
              <a:ext uri="{FF2B5EF4-FFF2-40B4-BE49-F238E27FC236}">
                <a16:creationId xmlns:a16="http://schemas.microsoft.com/office/drawing/2014/main" id="{1E004F2A-A9CD-8F4F-AA62-69C7B4BBADC4}"/>
              </a:ext>
            </a:extLst>
          </p:cNvPr>
          <p:cNvSpPr>
            <a:spLocks noGrp="1"/>
          </p:cNvSpPr>
          <p:nvPr>
            <p:ph type="sldNum" sz="quarter" idx="4"/>
          </p:nvPr>
        </p:nvSpPr>
        <p:spPr/>
        <p:txBody>
          <a:bodyPr/>
          <a:lstStyle/>
          <a:p>
            <a:fld id="{F9BD7636-22E7-4304-ABE2-16A3D163D5E1}" type="slidenum">
              <a:rPr lang="ja-JP" altLang="en-US" smtClean="0"/>
              <a:pPr/>
              <a:t>4</a:t>
            </a:fld>
            <a:endParaRPr lang="ja-JP" altLang="en-US"/>
          </a:p>
        </p:txBody>
      </p:sp>
      <p:graphicFrame>
        <p:nvGraphicFramePr>
          <p:cNvPr id="10" name="表 9">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3735988963"/>
              </p:ext>
            </p:extLst>
          </p:nvPr>
        </p:nvGraphicFramePr>
        <p:xfrm>
          <a:off x="334960" y="1772816"/>
          <a:ext cx="11449671" cy="3744416"/>
        </p:xfrm>
        <a:graphic>
          <a:graphicData uri="http://schemas.openxmlformats.org/drawingml/2006/table">
            <a:tbl>
              <a:tblPr firstCol="1" bandRow="1">
                <a:tableStyleId>{21E4AEA4-8DFA-4A89-87EB-49C32662AFE0}</a:tableStyleId>
              </a:tblPr>
              <a:tblGrid>
                <a:gridCol w="1189986">
                  <a:extLst>
                    <a:ext uri="{9D8B030D-6E8A-4147-A177-3AD203B41FA5}">
                      <a16:colId xmlns:a16="http://schemas.microsoft.com/office/drawing/2014/main" val="792911817"/>
                    </a:ext>
                  </a:extLst>
                </a:gridCol>
                <a:gridCol w="966121">
                  <a:extLst>
                    <a:ext uri="{9D8B030D-6E8A-4147-A177-3AD203B41FA5}">
                      <a16:colId xmlns:a16="http://schemas.microsoft.com/office/drawing/2014/main" val="2309005134"/>
                    </a:ext>
                  </a:extLst>
                </a:gridCol>
                <a:gridCol w="2323391">
                  <a:extLst>
                    <a:ext uri="{9D8B030D-6E8A-4147-A177-3AD203B41FA5}">
                      <a16:colId xmlns:a16="http://schemas.microsoft.com/office/drawing/2014/main" val="3831913149"/>
                    </a:ext>
                  </a:extLst>
                </a:gridCol>
                <a:gridCol w="2323391">
                  <a:extLst>
                    <a:ext uri="{9D8B030D-6E8A-4147-A177-3AD203B41FA5}">
                      <a16:colId xmlns:a16="http://schemas.microsoft.com/office/drawing/2014/main" val="2177503147"/>
                    </a:ext>
                  </a:extLst>
                </a:gridCol>
                <a:gridCol w="2323391">
                  <a:extLst>
                    <a:ext uri="{9D8B030D-6E8A-4147-A177-3AD203B41FA5}">
                      <a16:colId xmlns:a16="http://schemas.microsoft.com/office/drawing/2014/main" val="57453484"/>
                    </a:ext>
                  </a:extLst>
                </a:gridCol>
                <a:gridCol w="2323391">
                  <a:extLst>
                    <a:ext uri="{9D8B030D-6E8A-4147-A177-3AD203B41FA5}">
                      <a16:colId xmlns:a16="http://schemas.microsoft.com/office/drawing/2014/main" val="2503961672"/>
                    </a:ext>
                  </a:extLst>
                </a:gridCol>
              </a:tblGrid>
              <a:tr h="699532">
                <a:tc gridSpan="2">
                  <a:txBody>
                    <a:bodyPr/>
                    <a:lstStyle/>
                    <a:p>
                      <a:pPr algn="ctr"/>
                      <a:r>
                        <a:rPr kumimoji="1" lang="ja-JP" altLang="en-US" sz="1200" dirty="0" smtClean="0"/>
                        <a:t>日付</a:t>
                      </a:r>
                      <a:endParaRPr kumimoji="1" lang="ja-JP" altLang="en-US" sz="1200" dirty="0">
                        <a:solidFill>
                          <a:schemeClr val="bg1"/>
                        </a:solidFill>
                        <a:latin typeface="+mj-ea"/>
                        <a:ea typeface="+mj-ea"/>
                      </a:endParaRPr>
                    </a:p>
                  </a:txBody>
                  <a:tcPr marL="74295" marR="74295" marT="37148" marB="37148" anchor="ctr"/>
                </a:tc>
                <a:tc hMerge="1">
                  <a:txBody>
                    <a:bodyPr/>
                    <a:lstStyle/>
                    <a:p>
                      <a:pPr algn="ctr"/>
                      <a:endParaRPr kumimoji="1" lang="ja-JP" altLang="en-US" sz="1200" dirty="0">
                        <a:solidFill>
                          <a:schemeClr val="bg1"/>
                        </a:solidFill>
                        <a:latin typeface="+mj-ea"/>
                        <a:ea typeface="+mj-ea"/>
                      </a:endParaRPr>
                    </a:p>
                  </a:txBody>
                  <a:tcPr marL="74295" marR="74295" marT="37148" marB="37148" anchor="ct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200" kern="1200" dirty="0" smtClean="0">
                          <a:latin typeface="+mn-ea"/>
                          <a:ea typeface="+mn-ea"/>
                        </a:rPr>
                        <a:t>7/21</a:t>
                      </a:r>
                      <a:r>
                        <a:rPr kumimoji="1" lang="ja-JP" altLang="en-US" sz="1200" kern="1200" dirty="0" err="1" smtClean="0">
                          <a:latin typeface="+mn-ea"/>
                          <a:ea typeface="+mn-ea"/>
                        </a:rPr>
                        <a:t>、</a:t>
                      </a:r>
                      <a:r>
                        <a:rPr kumimoji="1" lang="en-US" altLang="ja-JP" sz="1200" kern="1200" dirty="0" smtClean="0">
                          <a:latin typeface="+mn-ea"/>
                          <a:ea typeface="+mn-ea"/>
                        </a:rPr>
                        <a:t>7/22</a:t>
                      </a:r>
                      <a:endParaRPr kumimoji="1" lang="en-US" altLang="ja-JP" sz="1200" b="1" kern="1200" dirty="0" smtClean="0">
                        <a:solidFill>
                          <a:srgbClr val="C00000"/>
                        </a:solidFill>
                        <a:latin typeface="+mn-ea"/>
                        <a:ea typeface="+mn-ea"/>
                        <a:cs typeface="+mn-cs"/>
                      </a:endParaRPr>
                    </a:p>
                  </a:txBody>
                  <a:tcPr marL="0" marR="0" marT="0" marB="0" anchor="ctr">
                    <a:solidFill>
                      <a:srgbClr val="FFE9EA"/>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200" kern="1200" dirty="0" smtClean="0">
                          <a:latin typeface="+mn-ea"/>
                          <a:ea typeface="+mn-ea"/>
                        </a:rPr>
                        <a:t>7/23</a:t>
                      </a:r>
                      <a:endParaRPr kumimoji="1" lang="en-US" altLang="ja-JP" sz="1200" b="1" kern="1200" dirty="0" smtClean="0">
                        <a:solidFill>
                          <a:srgbClr val="C00000"/>
                        </a:solidFill>
                        <a:latin typeface="+mn-ea"/>
                        <a:ea typeface="+mn-ea"/>
                        <a:cs typeface="+mn-cs"/>
                      </a:endParaRPr>
                    </a:p>
                  </a:txBody>
                  <a:tcPr marL="0" marR="0" marT="0" marB="0" anchor="ctr">
                    <a:solidFill>
                      <a:srgbClr val="FFE9EA"/>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200" kern="1200" dirty="0" smtClean="0">
                          <a:latin typeface="+mn-ea"/>
                          <a:ea typeface="+mn-ea"/>
                        </a:rPr>
                        <a:t>7/24~8/7</a:t>
                      </a:r>
                      <a:endParaRPr kumimoji="1" lang="en-US" altLang="ja-JP" sz="1200" b="1" kern="1200" dirty="0" smtClean="0">
                        <a:solidFill>
                          <a:srgbClr val="C00000"/>
                        </a:solidFill>
                        <a:latin typeface="+mn-ea"/>
                        <a:ea typeface="+mn-ea"/>
                        <a:cs typeface="+mn-cs"/>
                      </a:endParaRPr>
                    </a:p>
                  </a:txBody>
                  <a:tcPr marL="0" marR="0" marT="0" marB="0" anchor="ctr">
                    <a:solidFill>
                      <a:srgbClr val="FFE9EA"/>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200" kern="1200" dirty="0" smtClean="0">
                          <a:latin typeface="+mn-ea"/>
                          <a:ea typeface="+mn-ea"/>
                        </a:rPr>
                        <a:t>8/8</a:t>
                      </a:r>
                      <a:endParaRPr kumimoji="1" lang="en-US" altLang="ja-JP" sz="1200" b="1" kern="1200" dirty="0" smtClean="0">
                        <a:solidFill>
                          <a:srgbClr val="C00000"/>
                        </a:solidFill>
                        <a:latin typeface="+mn-ea"/>
                        <a:ea typeface="+mn-ea"/>
                        <a:cs typeface="+mn-cs"/>
                      </a:endParaRPr>
                    </a:p>
                  </a:txBody>
                  <a:tcPr marL="0" marR="0" marT="0" marB="0" anchor="ctr">
                    <a:solidFill>
                      <a:srgbClr val="FFE9EA"/>
                    </a:solidFill>
                  </a:tcPr>
                </a:tc>
                <a:extLst>
                  <a:ext uri="{0D108BD9-81ED-4DB2-BD59-A6C34878D82A}">
                    <a16:rowId xmlns:a16="http://schemas.microsoft.com/office/drawing/2014/main" val="2117335041"/>
                  </a:ext>
                </a:extLst>
              </a:tr>
              <a:tr h="554250">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ja-JP" altLang="en-US" sz="1000" dirty="0" smtClean="0"/>
                        <a:t>東京</a:t>
                      </a:r>
                      <a:r>
                        <a:rPr lang="en-US" altLang="ja-JP" sz="1000" dirty="0" smtClean="0"/>
                        <a:t>2020</a:t>
                      </a:r>
                    </a:p>
                    <a:p>
                      <a:pPr marL="0" marR="0" lvl="0" indent="0" algn="ctr" defTabSz="914423" rtl="0" eaLnBrk="1" fontAlgn="auto" latinLnBrk="0" hangingPunct="1">
                        <a:lnSpc>
                          <a:spcPct val="100000"/>
                        </a:lnSpc>
                        <a:spcBef>
                          <a:spcPts val="0"/>
                        </a:spcBef>
                        <a:spcAft>
                          <a:spcPts val="0"/>
                        </a:spcAft>
                        <a:buClrTx/>
                        <a:buSzTx/>
                        <a:buFontTx/>
                        <a:buNone/>
                        <a:tabLst/>
                        <a:defRPr/>
                      </a:pPr>
                      <a:r>
                        <a:rPr lang="ja-JP" altLang="en-US" sz="1000" dirty="0" smtClean="0"/>
                        <a:t>スケジュール</a:t>
                      </a:r>
                      <a:endParaRPr kumimoji="1" lang="ja-JP" altLang="en-US" sz="1000" dirty="0">
                        <a:solidFill>
                          <a:schemeClr val="bg1"/>
                        </a:solidFill>
                        <a:latin typeface="+mj-ea"/>
                        <a:ea typeface="+mj-ea"/>
                      </a:endParaRPr>
                    </a:p>
                  </a:txBody>
                  <a:tcPr marL="74295" marR="74295" marT="37148" marB="37148" anchor="ct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00" dirty="0">
                        <a:solidFill>
                          <a:schemeClr val="bg1"/>
                        </a:solidFill>
                        <a:latin typeface="+mj-ea"/>
                        <a:ea typeface="+mj-ea"/>
                      </a:endParaRPr>
                    </a:p>
                  </a:txBody>
                  <a:tcPr marL="74295" marR="74295" marT="37148" marB="37148" anchor="ct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1200" kern="1200" dirty="0" smtClean="0">
                          <a:latin typeface="+mn-ea"/>
                          <a:ea typeface="+mn-ea"/>
                        </a:rPr>
                        <a:t>五輪前半</a:t>
                      </a:r>
                      <a:endParaRPr kumimoji="1" lang="en-US" altLang="ja-JP" sz="1200" b="1" kern="1200" dirty="0" smtClean="0">
                        <a:solidFill>
                          <a:schemeClr val="tx1">
                            <a:lumMod val="65000"/>
                            <a:lumOff val="35000"/>
                          </a:schemeClr>
                        </a:solidFill>
                        <a:latin typeface="+mn-ea"/>
                        <a:ea typeface="+mn-ea"/>
                        <a:cs typeface="+mn-cs"/>
                      </a:endParaRPr>
                    </a:p>
                  </a:txBody>
                  <a:tcPr marL="0" marR="0" marT="0" marB="0" anchor="ctr">
                    <a:solidFill>
                      <a:srgbClr val="FFE9EA"/>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1200" kern="1200" dirty="0" smtClean="0">
                          <a:latin typeface="+mn-ea"/>
                          <a:ea typeface="+mn-ea"/>
                        </a:rPr>
                        <a:t>開会式</a:t>
                      </a:r>
                      <a:endParaRPr kumimoji="1" lang="en-US" altLang="ja-JP" sz="1200" b="1" kern="1200" dirty="0" smtClean="0">
                        <a:solidFill>
                          <a:schemeClr val="tx1">
                            <a:lumMod val="65000"/>
                            <a:lumOff val="35000"/>
                          </a:schemeClr>
                        </a:solidFill>
                        <a:latin typeface="+mn-ea"/>
                        <a:ea typeface="+mn-ea"/>
                        <a:cs typeface="+mn-cs"/>
                      </a:endParaRPr>
                    </a:p>
                  </a:txBody>
                  <a:tcPr marL="0" marR="0" marT="0" marB="0" anchor="ctr">
                    <a:solidFill>
                      <a:srgbClr val="FFE9EA"/>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1200" kern="1200" dirty="0" smtClean="0">
                          <a:latin typeface="+mn-ea"/>
                          <a:ea typeface="+mn-ea"/>
                        </a:rPr>
                        <a:t>五輪後半</a:t>
                      </a:r>
                      <a:endParaRPr kumimoji="1" lang="en-US" altLang="ja-JP" sz="1200" b="1" kern="1200" dirty="0" smtClean="0">
                        <a:solidFill>
                          <a:schemeClr val="tx1">
                            <a:lumMod val="65000"/>
                            <a:lumOff val="35000"/>
                          </a:schemeClr>
                        </a:solidFill>
                        <a:latin typeface="+mn-ea"/>
                        <a:ea typeface="+mn-ea"/>
                        <a:cs typeface="+mn-cs"/>
                      </a:endParaRPr>
                    </a:p>
                  </a:txBody>
                  <a:tcPr marL="0" marR="0" marT="0" marB="0" anchor="ctr">
                    <a:solidFill>
                      <a:srgbClr val="FFE9EA"/>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1200" kern="1200" dirty="0" smtClean="0">
                          <a:latin typeface="+mn-ea"/>
                          <a:ea typeface="+mn-ea"/>
                        </a:rPr>
                        <a:t>閉会式</a:t>
                      </a:r>
                      <a:endParaRPr kumimoji="1" lang="en-US" altLang="ja-JP" sz="1200" b="1" kern="1200" dirty="0" smtClean="0">
                        <a:solidFill>
                          <a:schemeClr val="tx1">
                            <a:lumMod val="65000"/>
                            <a:lumOff val="35000"/>
                          </a:schemeClr>
                        </a:solidFill>
                        <a:latin typeface="+mn-ea"/>
                        <a:ea typeface="+mn-ea"/>
                        <a:cs typeface="+mn-cs"/>
                      </a:endParaRPr>
                    </a:p>
                  </a:txBody>
                  <a:tcPr marL="0" marR="0" marT="0" marB="0" anchor="ctr">
                    <a:solidFill>
                      <a:srgbClr val="FFE9EA"/>
                    </a:solidFill>
                  </a:tcPr>
                </a:tc>
                <a:extLst>
                  <a:ext uri="{0D108BD9-81ED-4DB2-BD59-A6C34878D82A}">
                    <a16:rowId xmlns:a16="http://schemas.microsoft.com/office/drawing/2014/main" val="1046695517"/>
                  </a:ext>
                </a:extLst>
              </a:tr>
              <a:tr h="1245317">
                <a:tc row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dirty="0" smtClean="0"/>
                        <a:t>基本料金</a:t>
                      </a:r>
                      <a:endParaRPr kumimoji="1" lang="en-US" altLang="ja-JP" sz="1000" dirty="0" smtClean="0"/>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dirty="0" smtClean="0">
                          <a:solidFill>
                            <a:schemeClr val="bg1"/>
                          </a:solidFill>
                          <a:latin typeface="+mj-ea"/>
                          <a:ea typeface="+mj-ea"/>
                        </a:rPr>
                        <a:t>（</a:t>
                      </a:r>
                      <a:r>
                        <a:rPr kumimoji="1" lang="en-US" altLang="ja-JP" sz="1000" dirty="0" smtClean="0">
                          <a:solidFill>
                            <a:schemeClr val="bg1"/>
                          </a:solidFill>
                          <a:latin typeface="+mj-ea"/>
                          <a:ea typeface="+mj-ea"/>
                        </a:rPr>
                        <a:t>VCPM</a:t>
                      </a:r>
                      <a:r>
                        <a:rPr kumimoji="1" lang="ja-JP" altLang="en-US" sz="1000" dirty="0" smtClean="0">
                          <a:solidFill>
                            <a:schemeClr val="bg1"/>
                          </a:solidFill>
                          <a:latin typeface="+mj-ea"/>
                          <a:ea typeface="+mj-ea"/>
                        </a:rPr>
                        <a:t>）</a:t>
                      </a:r>
                      <a:endParaRPr kumimoji="1" lang="ja-JP" altLang="en-US" sz="1000" dirty="0">
                        <a:solidFill>
                          <a:schemeClr val="bg1"/>
                        </a:solidFill>
                        <a:latin typeface="+mj-ea"/>
                        <a:ea typeface="+mj-ea"/>
                      </a:endParaRPr>
                    </a:p>
                  </a:txBody>
                  <a:tcPr marL="74295" marR="74295" marT="37148" marB="37148" anchor="ctr"/>
                </a:tc>
                <a:tc row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00" dirty="0">
                        <a:solidFill>
                          <a:schemeClr val="bg1"/>
                        </a:solidFill>
                        <a:latin typeface="+mj-ea"/>
                        <a:ea typeface="+mj-ea"/>
                      </a:endParaRPr>
                    </a:p>
                  </a:txBody>
                  <a:tcPr marL="74295" marR="74295" marT="37148" marB="37148" anchor="ct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1200" kern="1200" dirty="0" smtClean="0">
                          <a:latin typeface="+mn-ea"/>
                          <a:ea typeface="+mn-ea"/>
                        </a:rPr>
                        <a:t>通常の</a:t>
                      </a:r>
                      <a:r>
                        <a:rPr kumimoji="1" lang="en-US" altLang="ja-JP" sz="1200" kern="1200" dirty="0" smtClean="0">
                          <a:latin typeface="+mn-ea"/>
                          <a:ea typeface="+mn-ea"/>
                        </a:rPr>
                        <a:t>2</a:t>
                      </a:r>
                      <a:r>
                        <a:rPr kumimoji="1" lang="ja-JP" altLang="en-US" sz="1200" kern="1200" dirty="0" smtClean="0">
                          <a:latin typeface="+mn-ea"/>
                          <a:ea typeface="+mn-ea"/>
                        </a:rPr>
                        <a:t>倍</a:t>
                      </a:r>
                      <a:endParaRPr kumimoji="1" lang="en-US" altLang="ja-JP" sz="1200" b="1" kern="1200" dirty="0" smtClean="0">
                        <a:solidFill>
                          <a:schemeClr val="tx1">
                            <a:lumMod val="65000"/>
                            <a:lumOff val="35000"/>
                          </a:schemeClr>
                        </a:solidFill>
                        <a:latin typeface="+mn-ea"/>
                        <a:ea typeface="+mn-ea"/>
                        <a:cs typeface="+mn-cs"/>
                      </a:endParaRPr>
                    </a:p>
                  </a:txBody>
                  <a:tcPr marL="0" marR="0" marT="0" marB="0" anchor="ct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1200" kern="1200" dirty="0" smtClean="0">
                          <a:latin typeface="+mn-ea"/>
                          <a:ea typeface="+mn-ea"/>
                        </a:rPr>
                        <a:t>通常の</a:t>
                      </a:r>
                      <a:r>
                        <a:rPr kumimoji="1" lang="en-US" altLang="ja-JP" sz="1200" kern="1200" dirty="0" smtClean="0">
                          <a:latin typeface="+mn-ea"/>
                          <a:ea typeface="+mn-ea"/>
                        </a:rPr>
                        <a:t>3</a:t>
                      </a:r>
                      <a:r>
                        <a:rPr kumimoji="1" lang="ja-JP" altLang="en-US" sz="1200" kern="1200" dirty="0" smtClean="0">
                          <a:latin typeface="+mn-ea"/>
                          <a:ea typeface="+mn-ea"/>
                        </a:rPr>
                        <a:t>倍</a:t>
                      </a:r>
                      <a:endParaRPr kumimoji="1" lang="en-US" altLang="ja-JP" sz="1200" kern="1200" dirty="0" smtClean="0">
                        <a:latin typeface="+mn-ea"/>
                        <a:ea typeface="+mn-ea"/>
                      </a:endParaRP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000" dirty="0" smtClean="0">
                          <a:latin typeface="+mn-ea"/>
                          <a:ea typeface="+mn-ea"/>
                        </a:rPr>
                        <a:t>1</a:t>
                      </a:r>
                      <a:r>
                        <a:rPr kumimoji="1" lang="ja-JP" altLang="en-US" sz="1000" dirty="0" smtClean="0">
                          <a:latin typeface="+mn-ea"/>
                          <a:ea typeface="+mn-ea"/>
                        </a:rPr>
                        <a:t>日買い（</a:t>
                      </a:r>
                      <a:r>
                        <a:rPr kumimoji="1" lang="en-US" altLang="ja-JP" sz="1000" dirty="0" smtClean="0">
                          <a:latin typeface="+mn-ea"/>
                          <a:ea typeface="+mn-ea"/>
                        </a:rPr>
                        <a:t>2,000</a:t>
                      </a:r>
                      <a:r>
                        <a:rPr kumimoji="1" lang="ja-JP" altLang="en-US" sz="1000" dirty="0" smtClean="0">
                          <a:latin typeface="+mn-ea"/>
                          <a:ea typeface="+mn-ea"/>
                        </a:rPr>
                        <a:t>万円～）のみ</a:t>
                      </a:r>
                      <a:endParaRPr kumimoji="1" lang="ja-JP" altLang="en-US" sz="1000" dirty="0" smtClean="0">
                        <a:solidFill>
                          <a:schemeClr val="tx1">
                            <a:lumMod val="65000"/>
                            <a:lumOff val="35000"/>
                          </a:schemeClr>
                        </a:solidFill>
                        <a:latin typeface="+mn-ea"/>
                        <a:ea typeface="+mn-ea"/>
                      </a:endParaRPr>
                    </a:p>
                  </a:txBody>
                  <a:tcPr marL="0" marR="0" marT="0" marB="0" anchor="ct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1200" kern="1200" dirty="0" smtClean="0">
                          <a:latin typeface="+mn-ea"/>
                          <a:ea typeface="+mn-ea"/>
                        </a:rPr>
                        <a:t>通常の</a:t>
                      </a:r>
                      <a:r>
                        <a:rPr kumimoji="1" lang="en-US" altLang="ja-JP" sz="1200" kern="1200" dirty="0" smtClean="0">
                          <a:latin typeface="+mn-ea"/>
                          <a:ea typeface="+mn-ea"/>
                        </a:rPr>
                        <a:t>2</a:t>
                      </a:r>
                      <a:r>
                        <a:rPr kumimoji="1" lang="ja-JP" altLang="en-US" sz="1200" kern="1200" dirty="0" smtClean="0">
                          <a:latin typeface="+mn-ea"/>
                          <a:ea typeface="+mn-ea"/>
                        </a:rPr>
                        <a:t>倍</a:t>
                      </a:r>
                      <a:endParaRPr kumimoji="1" lang="en-US" altLang="ja-JP" sz="1200" b="1" kern="1200" dirty="0" smtClean="0">
                        <a:solidFill>
                          <a:schemeClr val="tx1">
                            <a:lumMod val="65000"/>
                            <a:lumOff val="35000"/>
                          </a:schemeClr>
                        </a:solidFill>
                        <a:latin typeface="+mn-ea"/>
                        <a:ea typeface="+mn-ea"/>
                        <a:cs typeface="+mn-cs"/>
                      </a:endParaRPr>
                    </a:p>
                  </a:txBody>
                  <a:tcPr marL="0" marR="0" marT="0" marB="0" anchor="ct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1200" kern="1200" dirty="0" smtClean="0">
                          <a:latin typeface="+mn-ea"/>
                          <a:ea typeface="+mn-ea"/>
                        </a:rPr>
                        <a:t>通常の</a:t>
                      </a:r>
                      <a:r>
                        <a:rPr kumimoji="1" lang="en-US" altLang="ja-JP" sz="1200" kern="1200" dirty="0" smtClean="0">
                          <a:latin typeface="+mn-ea"/>
                          <a:ea typeface="+mn-ea"/>
                        </a:rPr>
                        <a:t>3</a:t>
                      </a:r>
                      <a:r>
                        <a:rPr kumimoji="1" lang="ja-JP" altLang="en-US" sz="1200" kern="1200" dirty="0" smtClean="0">
                          <a:latin typeface="+mn-ea"/>
                          <a:ea typeface="+mn-ea"/>
                        </a:rPr>
                        <a:t>倍</a:t>
                      </a:r>
                      <a:endParaRPr kumimoji="1" lang="en-US" altLang="ja-JP" sz="1200" kern="1200" dirty="0" smtClean="0">
                        <a:latin typeface="+mn-ea"/>
                        <a:ea typeface="+mn-ea"/>
                      </a:endParaRP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000" dirty="0" smtClean="0">
                          <a:latin typeface="+mn-ea"/>
                          <a:ea typeface="+mn-ea"/>
                        </a:rPr>
                        <a:t>1</a:t>
                      </a:r>
                      <a:r>
                        <a:rPr kumimoji="1" lang="ja-JP" altLang="en-US" sz="1000" dirty="0" smtClean="0">
                          <a:latin typeface="+mn-ea"/>
                          <a:ea typeface="+mn-ea"/>
                        </a:rPr>
                        <a:t>日買い（</a:t>
                      </a:r>
                      <a:r>
                        <a:rPr kumimoji="1" lang="en-US" altLang="ja-JP" sz="1000" dirty="0" smtClean="0">
                          <a:latin typeface="+mn-ea"/>
                          <a:ea typeface="+mn-ea"/>
                        </a:rPr>
                        <a:t>2,000</a:t>
                      </a:r>
                      <a:r>
                        <a:rPr kumimoji="1" lang="ja-JP" altLang="en-US" sz="1000" dirty="0" smtClean="0">
                          <a:latin typeface="+mn-ea"/>
                          <a:ea typeface="+mn-ea"/>
                        </a:rPr>
                        <a:t>万円～）のみ</a:t>
                      </a:r>
                      <a:endParaRPr kumimoji="1" lang="ja-JP" altLang="en-US" sz="1000" dirty="0" smtClean="0">
                        <a:solidFill>
                          <a:schemeClr val="tx1">
                            <a:lumMod val="65000"/>
                            <a:lumOff val="35000"/>
                          </a:schemeClr>
                        </a:solidFill>
                        <a:latin typeface="+mn-ea"/>
                        <a:ea typeface="+mn-ea"/>
                      </a:endParaRPr>
                    </a:p>
                  </a:txBody>
                  <a:tcPr marL="0" marR="0" marT="0" marB="0" anchor="ctr"/>
                </a:tc>
                <a:extLst>
                  <a:ext uri="{0D108BD9-81ED-4DB2-BD59-A6C34878D82A}">
                    <a16:rowId xmlns:a16="http://schemas.microsoft.com/office/drawing/2014/main" val="383008940"/>
                  </a:ext>
                </a:extLst>
              </a:tr>
              <a:tr h="1245317">
                <a:tc v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00" dirty="0">
                        <a:solidFill>
                          <a:schemeClr val="bg1"/>
                        </a:solidFill>
                        <a:latin typeface="+mj-lt"/>
                        <a:ea typeface="+mj-ea"/>
                      </a:endParaRPr>
                    </a:p>
                  </a:txBody>
                  <a:tcPr marL="74295" marR="74295" marT="37148" marB="37148"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vMerge="1">
                  <a:txBody>
                    <a:bodyPr/>
                    <a:lstStyle/>
                    <a:p>
                      <a:endParaRPr kumimoji="1" lang="ja-JP" altLang="en-US"/>
                    </a:p>
                  </a:txBody>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1200" kern="1200" dirty="0" smtClean="0">
                          <a:solidFill>
                            <a:schemeClr val="accent6"/>
                          </a:solidFill>
                          <a:latin typeface="+mn-ea"/>
                          <a:ea typeface="+mn-ea"/>
                        </a:rPr>
                        <a:t>通常単価</a:t>
                      </a:r>
                      <a:endParaRPr kumimoji="1" lang="en-US" altLang="ja-JP" sz="1200" b="1" kern="1200" dirty="0" smtClean="0">
                        <a:solidFill>
                          <a:schemeClr val="accent6"/>
                        </a:solidFill>
                        <a:latin typeface="+mn-ea"/>
                        <a:ea typeface="+mn-ea"/>
                        <a:cs typeface="+mn-cs"/>
                      </a:endParaRPr>
                    </a:p>
                  </a:txBody>
                  <a:tcPr marL="0" marR="0" marT="0" marB="0" anchor="ct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1200" kern="1200" dirty="0" smtClean="0">
                          <a:solidFill>
                            <a:schemeClr val="accent6"/>
                          </a:solidFill>
                          <a:latin typeface="+mn-ea"/>
                          <a:ea typeface="+mn-ea"/>
                        </a:rPr>
                        <a:t>通常単価</a:t>
                      </a:r>
                      <a:endParaRPr kumimoji="1" lang="en-US" altLang="ja-JP" sz="1200" kern="1200" dirty="0" smtClean="0">
                        <a:solidFill>
                          <a:schemeClr val="accent6"/>
                        </a:solidFill>
                        <a:latin typeface="+mn-ea"/>
                        <a:ea typeface="+mn-ea"/>
                      </a:endParaRP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000" kern="1200" dirty="0" smtClean="0">
                          <a:solidFill>
                            <a:schemeClr val="dk1"/>
                          </a:solidFill>
                          <a:latin typeface="+mn-ea"/>
                          <a:ea typeface="+mn-ea"/>
                          <a:cs typeface="+mn-cs"/>
                        </a:rPr>
                        <a:t>※1</a:t>
                      </a:r>
                      <a:r>
                        <a:rPr kumimoji="1" lang="ja-JP" altLang="en-US" sz="1000" kern="1200" dirty="0" smtClean="0">
                          <a:solidFill>
                            <a:schemeClr val="dk1"/>
                          </a:solidFill>
                          <a:latin typeface="+mn-ea"/>
                          <a:ea typeface="+mn-ea"/>
                          <a:cs typeface="+mn-cs"/>
                        </a:rPr>
                        <a:t>日買いも可能</a:t>
                      </a:r>
                      <a:endParaRPr kumimoji="1" lang="en-US" altLang="ja-JP" sz="1000" kern="1200" dirty="0" smtClean="0">
                        <a:solidFill>
                          <a:schemeClr val="dk1"/>
                        </a:solidFill>
                        <a:latin typeface="+mn-ea"/>
                        <a:ea typeface="+mn-ea"/>
                        <a:cs typeface="+mn-cs"/>
                      </a:endParaRPr>
                    </a:p>
                  </a:txBody>
                  <a:tcPr marL="0" marR="0" marT="0" marB="0" anchor="ct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1200" kern="1200" dirty="0" smtClean="0">
                          <a:solidFill>
                            <a:schemeClr val="accent6"/>
                          </a:solidFill>
                          <a:latin typeface="+mn-ea"/>
                          <a:ea typeface="+mn-ea"/>
                        </a:rPr>
                        <a:t>通常単価</a:t>
                      </a:r>
                      <a:endParaRPr kumimoji="1" lang="en-US" altLang="ja-JP" sz="1200" b="1" kern="1200" dirty="0" smtClean="0">
                        <a:solidFill>
                          <a:schemeClr val="accent6"/>
                        </a:solidFill>
                        <a:latin typeface="+mn-ea"/>
                        <a:ea typeface="+mn-ea"/>
                        <a:cs typeface="+mn-cs"/>
                      </a:endParaRPr>
                    </a:p>
                  </a:txBody>
                  <a:tcPr marL="0" marR="0" marT="0" marB="0" anchor="ct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1200" kern="1200" dirty="0" smtClean="0">
                          <a:solidFill>
                            <a:schemeClr val="accent6"/>
                          </a:solidFill>
                          <a:latin typeface="+mn-ea"/>
                          <a:ea typeface="+mn-ea"/>
                        </a:rPr>
                        <a:t>通常単価</a:t>
                      </a:r>
                      <a:endParaRPr kumimoji="1" lang="en-US" altLang="ja-JP" sz="1200" kern="1200" dirty="0" smtClean="0">
                        <a:solidFill>
                          <a:schemeClr val="accent6"/>
                        </a:solidFill>
                        <a:latin typeface="+mn-ea"/>
                        <a:ea typeface="+mn-ea"/>
                      </a:endParaRP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000" kern="1200" dirty="0" smtClean="0">
                          <a:solidFill>
                            <a:schemeClr val="dk1"/>
                          </a:solidFill>
                          <a:latin typeface="+mn-ea"/>
                          <a:ea typeface="+mn-ea"/>
                          <a:cs typeface="+mn-cs"/>
                        </a:rPr>
                        <a:t>※1</a:t>
                      </a:r>
                      <a:r>
                        <a:rPr kumimoji="1" lang="ja-JP" altLang="en-US" sz="1000" kern="1200" dirty="0" smtClean="0">
                          <a:solidFill>
                            <a:schemeClr val="dk1"/>
                          </a:solidFill>
                          <a:latin typeface="+mn-ea"/>
                          <a:ea typeface="+mn-ea"/>
                          <a:cs typeface="+mn-cs"/>
                        </a:rPr>
                        <a:t>日買いも可能</a:t>
                      </a:r>
                      <a:endParaRPr kumimoji="1" lang="en-US" altLang="ja-JP" sz="1000" kern="1200" dirty="0" smtClean="0">
                        <a:solidFill>
                          <a:schemeClr val="dk1"/>
                        </a:solidFill>
                        <a:latin typeface="+mn-ea"/>
                        <a:ea typeface="+mn-ea"/>
                        <a:cs typeface="+mn-cs"/>
                      </a:endParaRPr>
                    </a:p>
                  </a:txBody>
                  <a:tcPr marL="0" marR="0" marT="0" marB="0" anchor="ctr"/>
                </a:tc>
                <a:extLst>
                  <a:ext uri="{0D108BD9-81ED-4DB2-BD59-A6C34878D82A}">
                    <a16:rowId xmlns:a16="http://schemas.microsoft.com/office/drawing/2014/main" val="1493877691"/>
                  </a:ext>
                </a:extLst>
              </a:tr>
            </a:tbl>
          </a:graphicData>
        </a:graphic>
      </p:graphicFrame>
      <p:sp>
        <p:nvSpPr>
          <p:cNvPr id="2" name="正方形/長方形 1"/>
          <p:cNvSpPr/>
          <p:nvPr/>
        </p:nvSpPr>
        <p:spPr>
          <a:xfrm>
            <a:off x="263353" y="5794138"/>
            <a:ext cx="9937104" cy="253916"/>
          </a:xfrm>
          <a:prstGeom prst="rect">
            <a:avLst/>
          </a:prstGeom>
        </p:spPr>
        <p:txBody>
          <a:bodyPr wrap="square">
            <a:spAutoFit/>
          </a:bodyPr>
          <a:lstStyle/>
          <a:p>
            <a:pPr>
              <a:defRPr/>
            </a:pPr>
            <a:r>
              <a:rPr lang="en-US" altLang="ja-JP" sz="1050" dirty="0" smtClean="0">
                <a:solidFill>
                  <a:prstClr val="black">
                    <a:lumMod val="65000"/>
                    <a:lumOff val="35000"/>
                  </a:prstClr>
                </a:solidFill>
                <a:latin typeface="+mn-ea"/>
              </a:rPr>
              <a:t>※</a:t>
            </a:r>
            <a:r>
              <a:rPr lang="ja-JP" altLang="en-US" sz="1050" dirty="0" smtClean="0">
                <a:solidFill>
                  <a:prstClr val="black">
                    <a:lumMod val="65000"/>
                    <a:lumOff val="35000"/>
                  </a:prstClr>
                </a:solidFill>
                <a:latin typeface="+mn-ea"/>
              </a:rPr>
              <a:t>通常：</a:t>
            </a:r>
            <a:r>
              <a:rPr lang="en-US" altLang="ja-JP" sz="1050" dirty="0" smtClean="0">
                <a:solidFill>
                  <a:prstClr val="black">
                    <a:lumMod val="65000"/>
                    <a:lumOff val="35000"/>
                  </a:prstClr>
                </a:solidFill>
                <a:latin typeface="+mn-ea"/>
              </a:rPr>
              <a:t>2021</a:t>
            </a:r>
            <a:r>
              <a:rPr lang="ja-JP" altLang="en-US" sz="1050" dirty="0">
                <a:solidFill>
                  <a:prstClr val="black">
                    <a:lumMod val="65000"/>
                    <a:lumOff val="35000"/>
                  </a:prstClr>
                </a:solidFill>
                <a:latin typeface="+mn-ea"/>
              </a:rPr>
              <a:t>年</a:t>
            </a:r>
            <a:r>
              <a:rPr lang="en-US" altLang="ja-JP" sz="1050" dirty="0">
                <a:solidFill>
                  <a:prstClr val="black">
                    <a:lumMod val="65000"/>
                    <a:lumOff val="35000"/>
                  </a:prstClr>
                </a:solidFill>
                <a:latin typeface="+mn-ea"/>
              </a:rPr>
              <a:t>4</a:t>
            </a:r>
            <a:r>
              <a:rPr lang="ja-JP" altLang="en-US" sz="1050" dirty="0">
                <a:solidFill>
                  <a:prstClr val="black">
                    <a:lumMod val="65000"/>
                    <a:lumOff val="35000"/>
                  </a:prstClr>
                </a:solidFill>
                <a:latin typeface="+mn-ea"/>
              </a:rPr>
              <a:t>月</a:t>
            </a:r>
            <a:r>
              <a:rPr lang="en-US" altLang="ja-JP" sz="1050" dirty="0">
                <a:solidFill>
                  <a:prstClr val="black">
                    <a:lumMod val="65000"/>
                    <a:lumOff val="35000"/>
                  </a:prstClr>
                </a:solidFill>
                <a:latin typeface="+mn-ea"/>
              </a:rPr>
              <a:t>1</a:t>
            </a:r>
            <a:r>
              <a:rPr lang="ja-JP" altLang="en-US" sz="1050" dirty="0">
                <a:solidFill>
                  <a:prstClr val="black">
                    <a:lumMod val="65000"/>
                    <a:lumOff val="35000"/>
                  </a:prstClr>
                </a:solidFill>
                <a:latin typeface="+mn-ea"/>
              </a:rPr>
              <a:t>日（木）　～　</a:t>
            </a:r>
            <a:r>
              <a:rPr lang="en-US" altLang="ja-JP" sz="1050" dirty="0">
                <a:solidFill>
                  <a:prstClr val="black">
                    <a:lumMod val="65000"/>
                    <a:lumOff val="35000"/>
                  </a:prstClr>
                </a:solidFill>
                <a:latin typeface="+mn-ea"/>
              </a:rPr>
              <a:t>2021</a:t>
            </a:r>
            <a:r>
              <a:rPr lang="ja-JP" altLang="en-US" sz="1050" dirty="0">
                <a:solidFill>
                  <a:prstClr val="black">
                    <a:lumMod val="65000"/>
                    <a:lumOff val="35000"/>
                  </a:prstClr>
                </a:solidFill>
                <a:latin typeface="+mn-ea"/>
              </a:rPr>
              <a:t>年</a:t>
            </a:r>
            <a:r>
              <a:rPr lang="en-US" altLang="ja-JP" sz="1050" dirty="0">
                <a:solidFill>
                  <a:prstClr val="black">
                    <a:lumMod val="65000"/>
                    <a:lumOff val="35000"/>
                  </a:prstClr>
                </a:solidFill>
                <a:latin typeface="+mn-ea"/>
              </a:rPr>
              <a:t>7</a:t>
            </a:r>
            <a:r>
              <a:rPr lang="ja-JP" altLang="en-US" sz="1050" dirty="0">
                <a:solidFill>
                  <a:prstClr val="black">
                    <a:lumMod val="65000"/>
                    <a:lumOff val="35000"/>
                  </a:prstClr>
                </a:solidFill>
                <a:latin typeface="+mn-ea"/>
              </a:rPr>
              <a:t>月</a:t>
            </a:r>
            <a:r>
              <a:rPr lang="en-US" altLang="ja-JP" sz="1050" dirty="0">
                <a:solidFill>
                  <a:prstClr val="black">
                    <a:lumMod val="65000"/>
                    <a:lumOff val="35000"/>
                  </a:prstClr>
                </a:solidFill>
                <a:latin typeface="+mn-ea"/>
              </a:rPr>
              <a:t>20</a:t>
            </a:r>
            <a:r>
              <a:rPr lang="ja-JP" altLang="en-US" sz="1050" dirty="0">
                <a:solidFill>
                  <a:prstClr val="black">
                    <a:lumMod val="65000"/>
                    <a:lumOff val="35000"/>
                  </a:prstClr>
                </a:solidFill>
                <a:latin typeface="+mn-ea"/>
              </a:rPr>
              <a:t>日（火</a:t>
            </a:r>
            <a:r>
              <a:rPr lang="ja-JP" altLang="en-US" sz="1050" dirty="0" smtClean="0">
                <a:solidFill>
                  <a:prstClr val="black">
                    <a:lumMod val="65000"/>
                    <a:lumOff val="35000"/>
                  </a:prstClr>
                </a:solidFill>
                <a:latin typeface="+mn-ea"/>
              </a:rPr>
              <a:t>）、</a:t>
            </a:r>
            <a:r>
              <a:rPr lang="en-US" altLang="ja-JP" sz="1050" dirty="0">
                <a:solidFill>
                  <a:prstClr val="black">
                    <a:lumMod val="65000"/>
                    <a:lumOff val="35000"/>
                  </a:prstClr>
                </a:solidFill>
              </a:rPr>
              <a:t>2021</a:t>
            </a:r>
            <a:r>
              <a:rPr lang="ja-JP" altLang="en-US" sz="1050" dirty="0">
                <a:solidFill>
                  <a:prstClr val="black">
                    <a:lumMod val="65000"/>
                    <a:lumOff val="35000"/>
                  </a:prstClr>
                </a:solidFill>
              </a:rPr>
              <a:t>年</a:t>
            </a:r>
            <a:r>
              <a:rPr lang="en-US" altLang="ja-JP" sz="1050" dirty="0">
                <a:solidFill>
                  <a:prstClr val="black">
                    <a:lumMod val="65000"/>
                    <a:lumOff val="35000"/>
                  </a:prstClr>
                </a:solidFill>
              </a:rPr>
              <a:t>8</a:t>
            </a:r>
            <a:r>
              <a:rPr lang="ja-JP" altLang="en-US" sz="1050" dirty="0">
                <a:solidFill>
                  <a:prstClr val="black">
                    <a:lumMod val="65000"/>
                    <a:lumOff val="35000"/>
                  </a:prstClr>
                </a:solidFill>
              </a:rPr>
              <a:t>月</a:t>
            </a:r>
            <a:r>
              <a:rPr lang="en-US" altLang="ja-JP" sz="1050" dirty="0">
                <a:solidFill>
                  <a:prstClr val="black">
                    <a:lumMod val="65000"/>
                    <a:lumOff val="35000"/>
                  </a:prstClr>
                </a:solidFill>
              </a:rPr>
              <a:t>9</a:t>
            </a:r>
            <a:r>
              <a:rPr lang="ja-JP" altLang="en-US" sz="1050" dirty="0">
                <a:solidFill>
                  <a:prstClr val="black">
                    <a:lumMod val="65000"/>
                    <a:lumOff val="35000"/>
                  </a:prstClr>
                </a:solidFill>
              </a:rPr>
              <a:t>日（月）～　</a:t>
            </a:r>
            <a:r>
              <a:rPr lang="en-US" altLang="ja-JP" sz="1050" dirty="0">
                <a:solidFill>
                  <a:prstClr val="black">
                    <a:lumMod val="65000"/>
                    <a:lumOff val="35000"/>
                  </a:prstClr>
                </a:solidFill>
              </a:rPr>
              <a:t>2021</a:t>
            </a:r>
            <a:r>
              <a:rPr lang="ja-JP" altLang="en-US" sz="1050" dirty="0">
                <a:solidFill>
                  <a:prstClr val="black">
                    <a:lumMod val="65000"/>
                    <a:lumOff val="35000"/>
                  </a:prstClr>
                </a:solidFill>
              </a:rPr>
              <a:t>年</a:t>
            </a:r>
            <a:r>
              <a:rPr lang="en-US" altLang="ja-JP" sz="1050" dirty="0">
                <a:solidFill>
                  <a:prstClr val="black">
                    <a:lumMod val="65000"/>
                    <a:lumOff val="35000"/>
                  </a:prstClr>
                </a:solidFill>
              </a:rPr>
              <a:t>9</a:t>
            </a:r>
            <a:r>
              <a:rPr lang="ja-JP" altLang="en-US" sz="1050" dirty="0">
                <a:solidFill>
                  <a:prstClr val="black">
                    <a:lumMod val="65000"/>
                    <a:lumOff val="35000"/>
                  </a:prstClr>
                </a:solidFill>
              </a:rPr>
              <a:t>月</a:t>
            </a:r>
            <a:r>
              <a:rPr lang="en-US" altLang="ja-JP" sz="1050" dirty="0">
                <a:solidFill>
                  <a:prstClr val="black">
                    <a:lumMod val="65000"/>
                    <a:lumOff val="35000"/>
                  </a:prstClr>
                </a:solidFill>
              </a:rPr>
              <a:t>30</a:t>
            </a:r>
            <a:r>
              <a:rPr lang="ja-JP" altLang="en-US" sz="1050" dirty="0">
                <a:solidFill>
                  <a:prstClr val="black">
                    <a:lumMod val="65000"/>
                    <a:lumOff val="35000"/>
                  </a:prstClr>
                </a:solidFill>
              </a:rPr>
              <a:t>日（木</a:t>
            </a:r>
            <a:r>
              <a:rPr lang="ja-JP" altLang="en-US" sz="1050" dirty="0" smtClean="0">
                <a:solidFill>
                  <a:prstClr val="black">
                    <a:lumMod val="65000"/>
                    <a:lumOff val="35000"/>
                  </a:prstClr>
                </a:solidFill>
              </a:rPr>
              <a:t>）</a:t>
            </a:r>
            <a:r>
              <a:rPr lang="ja-JP" altLang="en-US" sz="1050" dirty="0" smtClean="0">
                <a:solidFill>
                  <a:prstClr val="black">
                    <a:lumMod val="65000"/>
                    <a:lumOff val="35000"/>
                  </a:prstClr>
                </a:solidFill>
                <a:latin typeface="+mn-ea"/>
              </a:rPr>
              <a:t>の基本料金を指す</a:t>
            </a:r>
            <a:endParaRPr lang="ja-JP" altLang="en-US" sz="1050" dirty="0">
              <a:solidFill>
                <a:prstClr val="black">
                  <a:lumMod val="65000"/>
                  <a:lumOff val="35000"/>
                </a:prstClr>
              </a:solidFill>
              <a:latin typeface="+mn-ea"/>
            </a:endParaRPr>
          </a:p>
        </p:txBody>
      </p:sp>
      <p:sp>
        <p:nvSpPr>
          <p:cNvPr id="11" name="正方形/長方形 10"/>
          <p:cNvSpPr/>
          <p:nvPr/>
        </p:nvSpPr>
        <p:spPr>
          <a:xfrm>
            <a:off x="1572467" y="4293096"/>
            <a:ext cx="838223" cy="1152128"/>
          </a:xfrm>
          <a:prstGeom prst="rect">
            <a:avLst/>
          </a:prstGeom>
          <a:solidFill>
            <a:schemeClr val="accent6">
              <a:lumMod val="40000"/>
              <a:lumOff val="60000"/>
            </a:schemeClr>
          </a:solidFill>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400" dirty="0" smtClean="0">
                <a:solidFill>
                  <a:schemeClr val="bg1"/>
                </a:solidFill>
              </a:rPr>
              <a:t>変更</a:t>
            </a:r>
            <a:r>
              <a:rPr lang="ja-JP" altLang="en-US" sz="1400" dirty="0">
                <a:solidFill>
                  <a:schemeClr val="bg1"/>
                </a:solidFill>
              </a:rPr>
              <a:t>後</a:t>
            </a:r>
            <a:endParaRPr kumimoji="1" lang="ja-JP" altLang="en-US" sz="1400" dirty="0" smtClean="0">
              <a:solidFill>
                <a:schemeClr val="bg1"/>
              </a:solidFill>
            </a:endParaRPr>
          </a:p>
        </p:txBody>
      </p:sp>
      <p:sp>
        <p:nvSpPr>
          <p:cNvPr id="12" name="正方形/長方形 11"/>
          <p:cNvSpPr/>
          <p:nvPr/>
        </p:nvSpPr>
        <p:spPr>
          <a:xfrm>
            <a:off x="1572468" y="3068960"/>
            <a:ext cx="838223" cy="1152128"/>
          </a:xfrm>
          <a:prstGeom prst="rect">
            <a:avLst/>
          </a:prstGeom>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dirty="0" smtClean="0">
                <a:solidFill>
                  <a:schemeClr val="bg1"/>
                </a:solidFill>
              </a:rPr>
              <a:t>変更前</a:t>
            </a:r>
          </a:p>
        </p:txBody>
      </p:sp>
      <p:sp>
        <p:nvSpPr>
          <p:cNvPr id="13" name="テキスト ボックス 12"/>
          <p:cNvSpPr txBox="1"/>
          <p:nvPr/>
        </p:nvSpPr>
        <p:spPr>
          <a:xfrm>
            <a:off x="479376" y="1054477"/>
            <a:ext cx="11233648" cy="646331"/>
          </a:xfrm>
          <a:prstGeom prst="rect">
            <a:avLst/>
          </a:prstGeom>
          <a:noFill/>
        </p:spPr>
        <p:txBody>
          <a:bodyPr wrap="square" rtlCol="0">
            <a:spAutoFit/>
          </a:bodyPr>
          <a:lstStyle/>
          <a:p>
            <a:pPr algn="l"/>
            <a:r>
              <a:rPr kumimoji="1" lang="ja-JP" altLang="en-US" dirty="0" smtClean="0"/>
              <a:t>五輪開催期間に合わせ</a:t>
            </a:r>
            <a:r>
              <a:rPr lang="ja-JP" altLang="en-US" dirty="0" smtClean="0"/>
              <a:t>基本</a:t>
            </a:r>
            <a:r>
              <a:rPr lang="ja-JP" altLang="en-US" dirty="0"/>
              <a:t>料金</a:t>
            </a:r>
            <a:r>
              <a:rPr kumimoji="1" lang="ja-JP" altLang="en-US" dirty="0" smtClean="0"/>
              <a:t>（</a:t>
            </a:r>
            <a:r>
              <a:rPr kumimoji="1" lang="en-US" altLang="ja-JP" dirty="0" smtClean="0"/>
              <a:t>VCPM</a:t>
            </a:r>
            <a:r>
              <a:rPr kumimoji="1" lang="ja-JP" altLang="en-US" dirty="0" smtClean="0"/>
              <a:t>）を調整させて頂いておりましたが、通常</a:t>
            </a:r>
            <a:r>
              <a:rPr kumimoji="1" lang="en-US" altLang="ja-JP" sz="900" dirty="0" smtClean="0"/>
              <a:t>※</a:t>
            </a:r>
            <a:r>
              <a:rPr kumimoji="1" lang="ja-JP" altLang="en-US" dirty="0" smtClean="0"/>
              <a:t>の</a:t>
            </a:r>
            <a:r>
              <a:rPr lang="ja-JP" altLang="en-US" dirty="0" smtClean="0"/>
              <a:t>基本</a:t>
            </a:r>
            <a:r>
              <a:rPr lang="ja-JP" altLang="en-US" dirty="0"/>
              <a:t>料金</a:t>
            </a:r>
            <a:r>
              <a:rPr kumimoji="1" lang="ja-JP" altLang="en-US" dirty="0" smtClean="0"/>
              <a:t>に変更いたします。</a:t>
            </a:r>
          </a:p>
        </p:txBody>
      </p:sp>
    </p:spTree>
    <p:extLst>
      <p:ext uri="{BB962C8B-B14F-4D97-AF65-F5344CB8AC3E}">
        <p14:creationId xmlns:p14="http://schemas.microsoft.com/office/powerpoint/2010/main" val="178797557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4A0DD444-2F38-E647-AC23-6F73BF2168BA}"/>
              </a:ext>
            </a:extLst>
          </p:cNvPr>
          <p:cNvSpPr>
            <a:spLocks noGrp="1"/>
          </p:cNvSpPr>
          <p:nvPr>
            <p:ph type="body" sz="quarter" idx="11"/>
          </p:nvPr>
        </p:nvSpPr>
        <p:spPr/>
        <p:txBody>
          <a:bodyPr>
            <a:normAutofit/>
          </a:bodyPr>
          <a:lstStyle/>
          <a:p>
            <a:r>
              <a:rPr lang="ja-JP" altLang="en-US" dirty="0"/>
              <a:t>②</a:t>
            </a:r>
            <a:r>
              <a:rPr lang="ja-JP" altLang="en-US" dirty="0" smtClean="0"/>
              <a:t>五輪期間商品の</a:t>
            </a:r>
            <a:r>
              <a:rPr lang="ja-JP" altLang="en-US" smtClean="0"/>
              <a:t>売り止め・再リリース</a:t>
            </a:r>
            <a:r>
              <a:rPr lang="ja-JP" altLang="en-US" dirty="0" smtClean="0"/>
              <a:t>について</a:t>
            </a:r>
            <a:endParaRPr lang="en-US" altLang="ja-JP"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5" name="スライド番号プレースホルダー 4">
            <a:extLst>
              <a:ext uri="{FF2B5EF4-FFF2-40B4-BE49-F238E27FC236}">
                <a16:creationId xmlns:a16="http://schemas.microsoft.com/office/drawing/2014/main" id="{1E004F2A-A9CD-8F4F-AA62-69C7B4BBADC4}"/>
              </a:ext>
            </a:extLst>
          </p:cNvPr>
          <p:cNvSpPr>
            <a:spLocks noGrp="1"/>
          </p:cNvSpPr>
          <p:nvPr>
            <p:ph type="sldNum" sz="quarter" idx="4"/>
          </p:nvPr>
        </p:nvSpPr>
        <p:spPr/>
        <p:txBody>
          <a:bodyPr/>
          <a:lstStyle/>
          <a:p>
            <a:fld id="{F9BD7636-22E7-4304-ABE2-16A3D163D5E1}" type="slidenum">
              <a:rPr lang="ja-JP" altLang="en-US" smtClean="0"/>
              <a:pPr/>
              <a:t>5</a:t>
            </a:fld>
            <a:endParaRPr lang="ja-JP" altLang="en-US"/>
          </a:p>
        </p:txBody>
      </p:sp>
      <p:sp>
        <p:nvSpPr>
          <p:cNvPr id="13" name="テキスト ボックス 12"/>
          <p:cNvSpPr txBox="1"/>
          <p:nvPr/>
        </p:nvSpPr>
        <p:spPr>
          <a:xfrm>
            <a:off x="347683" y="1054477"/>
            <a:ext cx="11220925" cy="646331"/>
          </a:xfrm>
          <a:prstGeom prst="rect">
            <a:avLst/>
          </a:prstGeom>
          <a:noFill/>
        </p:spPr>
        <p:txBody>
          <a:bodyPr wrap="square" rtlCol="0">
            <a:spAutoFit/>
          </a:bodyPr>
          <a:lstStyle/>
          <a:p>
            <a:r>
              <a:rPr kumimoji="1" lang="ja-JP" altLang="en-US" dirty="0" smtClean="0"/>
              <a:t>五輪開催期間に合わせ提供していた商品を売り止めとさせていただき、</a:t>
            </a:r>
            <a:r>
              <a:rPr lang="ja-JP" altLang="en-US" dirty="0" smtClean="0"/>
              <a:t>既にリリースをしている</a:t>
            </a:r>
            <a:endParaRPr lang="en-US" altLang="ja-JP" dirty="0" smtClean="0"/>
          </a:p>
          <a:p>
            <a:r>
              <a:rPr lang="en-US" altLang="ja-JP" dirty="0" smtClean="0"/>
              <a:t>8/9</a:t>
            </a:r>
            <a:r>
              <a:rPr lang="ja-JP" altLang="en-US" dirty="0" smtClean="0"/>
              <a:t>掲載開始商品の掲載開始日を前倒し</a:t>
            </a:r>
            <a:r>
              <a:rPr lang="en-US" altLang="ja-JP" dirty="0" smtClean="0"/>
              <a:t>7/1</a:t>
            </a:r>
            <a:r>
              <a:rPr lang="ja-JP" altLang="en-US" dirty="0" smtClean="0"/>
              <a:t>からの日程に変更し改めてリリースいたします。</a:t>
            </a:r>
            <a:endParaRPr kumimoji="1" lang="ja-JP" altLang="en-US" dirty="0" smtClean="0"/>
          </a:p>
        </p:txBody>
      </p:sp>
      <p:graphicFrame>
        <p:nvGraphicFramePr>
          <p:cNvPr id="7" name="表 6"/>
          <p:cNvGraphicFramePr>
            <a:graphicFrameLocks noGrp="1"/>
          </p:cNvGraphicFramePr>
          <p:nvPr>
            <p:extLst>
              <p:ext uri="{D42A27DB-BD31-4B8C-83A1-F6EECF244321}">
                <p14:modId xmlns:p14="http://schemas.microsoft.com/office/powerpoint/2010/main" val="1706253989"/>
              </p:ext>
            </p:extLst>
          </p:nvPr>
        </p:nvGraphicFramePr>
        <p:xfrm>
          <a:off x="364347" y="2173360"/>
          <a:ext cx="5947677" cy="4351347"/>
        </p:xfrm>
        <a:graphic>
          <a:graphicData uri="http://schemas.openxmlformats.org/drawingml/2006/table">
            <a:tbl>
              <a:tblPr>
                <a:tableStyleId>{7E9639D4-E3E2-4D34-9284-5A2195B3D0D7}</a:tableStyleId>
              </a:tblPr>
              <a:tblGrid>
                <a:gridCol w="1006733">
                  <a:extLst>
                    <a:ext uri="{9D8B030D-6E8A-4147-A177-3AD203B41FA5}">
                      <a16:colId xmlns:a16="http://schemas.microsoft.com/office/drawing/2014/main" val="956530445"/>
                    </a:ext>
                  </a:extLst>
                </a:gridCol>
                <a:gridCol w="4940944">
                  <a:extLst>
                    <a:ext uri="{9D8B030D-6E8A-4147-A177-3AD203B41FA5}">
                      <a16:colId xmlns:a16="http://schemas.microsoft.com/office/drawing/2014/main" val="687895731"/>
                    </a:ext>
                  </a:extLst>
                </a:gridCol>
              </a:tblGrid>
              <a:tr h="207207">
                <a:tc>
                  <a:txBody>
                    <a:bodyPr/>
                    <a:lstStyle/>
                    <a:p>
                      <a:pPr algn="ctr" fontAlgn="ctr"/>
                      <a:r>
                        <a:rPr lang="en-US" sz="1000" b="1" u="none" strike="noStrike" dirty="0">
                          <a:effectLst/>
                          <a:latin typeface="+mn-ea"/>
                          <a:ea typeface="+mn-ea"/>
                        </a:rPr>
                        <a:t>ID</a:t>
                      </a:r>
                      <a:endParaRPr lang="en-US" sz="1000" b="1" i="0" u="none" strike="noStrike" dirty="0">
                        <a:solidFill>
                          <a:srgbClr val="000000"/>
                        </a:solidFill>
                        <a:effectLst/>
                        <a:latin typeface="+mn-ea"/>
                        <a:ea typeface="+mn-ea"/>
                      </a:endParaRPr>
                    </a:p>
                  </a:txBody>
                  <a:tcPr marL="4525" marR="4525" marT="4525" marB="43432" anchor="ctr">
                    <a:lnR w="12700" cap="flat" cmpd="sng" algn="ctr">
                      <a:solidFill>
                        <a:schemeClr val="bg1">
                          <a:lumMod val="75000"/>
                        </a:schemeClr>
                      </a:solidFill>
                      <a:prstDash val="sysDash"/>
                      <a:round/>
                      <a:headEnd type="none" w="med" len="med"/>
                      <a:tailEnd type="none" w="med" len="med"/>
                    </a:lnR>
                    <a:solidFill>
                      <a:schemeClr val="bg1">
                        <a:lumMod val="85000"/>
                      </a:schemeClr>
                    </a:solidFill>
                  </a:tcPr>
                </a:tc>
                <a:tc>
                  <a:txBody>
                    <a:bodyPr/>
                    <a:lstStyle/>
                    <a:p>
                      <a:pPr algn="ctr" fontAlgn="ctr"/>
                      <a:r>
                        <a:rPr lang="ja-JP" altLang="en-US" sz="1000" b="1" u="none" strike="noStrike" dirty="0">
                          <a:effectLst/>
                          <a:latin typeface="+mn-ea"/>
                          <a:ea typeface="+mn-ea"/>
                        </a:rPr>
                        <a:t>商品名</a:t>
                      </a:r>
                      <a:endParaRPr lang="ja-JP" altLang="en-US" sz="1000" b="1" i="0" u="none" strike="noStrike" dirty="0">
                        <a:solidFill>
                          <a:srgbClr val="000000"/>
                        </a:solidFill>
                        <a:effectLst/>
                        <a:latin typeface="+mn-ea"/>
                        <a:ea typeface="+mn-ea"/>
                      </a:endParaRPr>
                    </a:p>
                  </a:txBody>
                  <a:tcPr marL="4525" marR="4525" marT="4525" marB="43432" anchor="ctr">
                    <a:lnL w="12700" cap="flat" cmpd="sng" algn="ctr">
                      <a:solidFill>
                        <a:schemeClr val="bg1">
                          <a:lumMod val="75000"/>
                        </a:schemeClr>
                      </a:solidFill>
                      <a:prstDash val="sysDash"/>
                      <a:round/>
                      <a:headEnd type="none" w="med" len="med"/>
                      <a:tailEnd type="none" w="med" len="med"/>
                    </a:lnL>
                    <a:solidFill>
                      <a:schemeClr val="bg1">
                        <a:lumMod val="85000"/>
                      </a:schemeClr>
                    </a:solidFill>
                  </a:tcPr>
                </a:tc>
                <a:extLst>
                  <a:ext uri="{0D108BD9-81ED-4DB2-BD59-A6C34878D82A}">
                    <a16:rowId xmlns:a16="http://schemas.microsoft.com/office/drawing/2014/main" val="4239185159"/>
                  </a:ext>
                </a:extLst>
              </a:tr>
              <a:tr h="207207">
                <a:tc>
                  <a:txBody>
                    <a:bodyPr/>
                    <a:lstStyle/>
                    <a:p>
                      <a:pPr algn="l" fontAlgn="ctr"/>
                      <a:r>
                        <a:rPr lang="en-US" altLang="ja-JP" sz="1000" u="none" strike="noStrike" dirty="0">
                          <a:effectLst/>
                          <a:latin typeface="+mn-ea"/>
                          <a:ea typeface="+mn-ea"/>
                        </a:rPr>
                        <a:t>1000000678</a:t>
                      </a:r>
                      <a:endParaRPr lang="en-US" altLang="ja-JP" sz="1000" b="0" i="0" u="none" strike="noStrike" dirty="0">
                        <a:solidFill>
                          <a:srgbClr val="000000"/>
                        </a:solidFill>
                        <a:effectLst/>
                        <a:latin typeface="+mn-ea"/>
                        <a:ea typeface="+mn-ea"/>
                      </a:endParaRPr>
                    </a:p>
                  </a:txBody>
                  <a:tcPr marL="4525" marR="4525" marT="4525" marB="43432" anchor="ctr">
                    <a:lnR w="12700" cap="flat" cmpd="sng" algn="ctr">
                      <a:solidFill>
                        <a:schemeClr val="bg1">
                          <a:lumMod val="75000"/>
                        </a:schemeClr>
                      </a:solidFill>
                      <a:prstDash val="sysDash"/>
                      <a:round/>
                      <a:headEnd type="none" w="med" len="med"/>
                      <a:tailEnd type="none" w="med" len="med"/>
                    </a:lnR>
                  </a:tcPr>
                </a:tc>
                <a:tc>
                  <a:txBody>
                    <a:bodyPr/>
                    <a:lstStyle/>
                    <a:p>
                      <a:pPr algn="l" fontAlgn="ctr"/>
                      <a:r>
                        <a:rPr lang="ja-JP" altLang="en-US" sz="1000" u="none" strike="noStrike" dirty="0">
                          <a:effectLst/>
                          <a:latin typeface="+mn-ea"/>
                          <a:ea typeface="+mn-ea"/>
                        </a:rPr>
                        <a:t>ブランドパネル　トップインパクト　パノラマ　</a:t>
                      </a:r>
                      <a:r>
                        <a:rPr lang="en-US" altLang="ja-JP" sz="1000" u="none" strike="noStrike" dirty="0">
                          <a:effectLst/>
                          <a:latin typeface="+mn-ea"/>
                          <a:ea typeface="+mn-ea"/>
                        </a:rPr>
                        <a:t>PC</a:t>
                      </a:r>
                      <a:r>
                        <a:rPr lang="ja-JP" altLang="en-US" sz="1000" u="none" strike="noStrike" dirty="0">
                          <a:effectLst/>
                          <a:latin typeface="+mn-ea"/>
                          <a:ea typeface="+mn-ea"/>
                        </a:rPr>
                        <a:t>（開会式）</a:t>
                      </a:r>
                      <a:endParaRPr lang="ja-JP" altLang="en-US" sz="1000" b="0" i="0" u="none" strike="noStrike" dirty="0">
                        <a:solidFill>
                          <a:srgbClr val="000000"/>
                        </a:solidFill>
                        <a:effectLst/>
                        <a:latin typeface="+mn-ea"/>
                        <a:ea typeface="+mn-ea"/>
                      </a:endParaRPr>
                    </a:p>
                  </a:txBody>
                  <a:tcPr marL="4525" marR="4525" marT="4525" marB="43432" anchor="ctr">
                    <a:lnL w="12700" cap="flat" cmpd="sng" algn="ctr">
                      <a:solidFill>
                        <a:schemeClr val="bg1">
                          <a:lumMod val="75000"/>
                        </a:schemeClr>
                      </a:solidFill>
                      <a:prstDash val="sysDash"/>
                      <a:round/>
                      <a:headEnd type="none" w="med" len="med"/>
                      <a:tailEnd type="none" w="med" len="med"/>
                    </a:lnL>
                  </a:tcPr>
                </a:tc>
                <a:extLst>
                  <a:ext uri="{0D108BD9-81ED-4DB2-BD59-A6C34878D82A}">
                    <a16:rowId xmlns:a16="http://schemas.microsoft.com/office/drawing/2014/main" val="3162499100"/>
                  </a:ext>
                </a:extLst>
              </a:tr>
              <a:tr h="207207">
                <a:tc>
                  <a:txBody>
                    <a:bodyPr/>
                    <a:lstStyle/>
                    <a:p>
                      <a:pPr algn="l" fontAlgn="ctr"/>
                      <a:r>
                        <a:rPr lang="en-US" altLang="ja-JP" sz="1000" u="none" strike="noStrike">
                          <a:effectLst/>
                          <a:latin typeface="+mn-ea"/>
                          <a:ea typeface="+mn-ea"/>
                        </a:rPr>
                        <a:t>1000000693</a:t>
                      </a:r>
                      <a:endParaRPr lang="en-US" altLang="ja-JP" sz="1000" b="0" i="0" u="none" strike="noStrike">
                        <a:solidFill>
                          <a:srgbClr val="000000"/>
                        </a:solidFill>
                        <a:effectLst/>
                        <a:latin typeface="+mn-ea"/>
                        <a:ea typeface="+mn-ea"/>
                      </a:endParaRPr>
                    </a:p>
                  </a:txBody>
                  <a:tcPr marL="4525" marR="4525" marT="4525" marB="43432" anchor="ctr">
                    <a:lnR w="12700" cap="flat" cmpd="sng" algn="ctr">
                      <a:solidFill>
                        <a:schemeClr val="bg1">
                          <a:lumMod val="75000"/>
                        </a:schemeClr>
                      </a:solidFill>
                      <a:prstDash val="sysDash"/>
                      <a:round/>
                      <a:headEnd type="none" w="med" len="med"/>
                      <a:tailEnd type="none" w="med" len="med"/>
                    </a:lnR>
                  </a:tcPr>
                </a:tc>
                <a:tc>
                  <a:txBody>
                    <a:bodyPr/>
                    <a:lstStyle/>
                    <a:p>
                      <a:pPr algn="l" fontAlgn="ctr"/>
                      <a:r>
                        <a:rPr lang="ja-JP" altLang="en-US" sz="1000" u="none" strike="noStrike" dirty="0">
                          <a:effectLst/>
                          <a:latin typeface="+mn-ea"/>
                          <a:ea typeface="+mn-ea"/>
                        </a:rPr>
                        <a:t>ブランドパネル　パノラマ　</a:t>
                      </a:r>
                      <a:r>
                        <a:rPr lang="en-US" altLang="ja-JP" sz="1000" u="none" strike="noStrike" dirty="0">
                          <a:effectLst/>
                          <a:latin typeface="+mn-ea"/>
                          <a:ea typeface="+mn-ea"/>
                        </a:rPr>
                        <a:t>PC</a:t>
                      </a:r>
                      <a:r>
                        <a:rPr lang="ja-JP" altLang="en-US" sz="1000" u="none" strike="noStrike" dirty="0">
                          <a:effectLst/>
                          <a:latin typeface="+mn-ea"/>
                          <a:ea typeface="+mn-ea"/>
                        </a:rPr>
                        <a:t>（開会式）</a:t>
                      </a:r>
                      <a:endParaRPr lang="ja-JP" altLang="en-US" sz="1000" b="0" i="0" u="none" strike="noStrike" dirty="0">
                        <a:solidFill>
                          <a:srgbClr val="000000"/>
                        </a:solidFill>
                        <a:effectLst/>
                        <a:latin typeface="+mn-ea"/>
                        <a:ea typeface="+mn-ea"/>
                      </a:endParaRPr>
                    </a:p>
                  </a:txBody>
                  <a:tcPr marL="4525" marR="4525" marT="4525" marB="43432" anchor="ctr">
                    <a:lnL w="12700" cap="flat" cmpd="sng" algn="ctr">
                      <a:solidFill>
                        <a:schemeClr val="bg1">
                          <a:lumMod val="75000"/>
                        </a:schemeClr>
                      </a:solidFill>
                      <a:prstDash val="sysDash"/>
                      <a:round/>
                      <a:headEnd type="none" w="med" len="med"/>
                      <a:tailEnd type="none" w="med" len="med"/>
                    </a:lnL>
                  </a:tcPr>
                </a:tc>
                <a:extLst>
                  <a:ext uri="{0D108BD9-81ED-4DB2-BD59-A6C34878D82A}">
                    <a16:rowId xmlns:a16="http://schemas.microsoft.com/office/drawing/2014/main" val="3161921088"/>
                  </a:ext>
                </a:extLst>
              </a:tr>
              <a:tr h="207207">
                <a:tc>
                  <a:txBody>
                    <a:bodyPr/>
                    <a:lstStyle/>
                    <a:p>
                      <a:pPr algn="l" fontAlgn="ctr"/>
                      <a:r>
                        <a:rPr lang="en-US" altLang="ja-JP" sz="1000" u="none" strike="noStrike">
                          <a:effectLst/>
                          <a:latin typeface="+mn-ea"/>
                          <a:ea typeface="+mn-ea"/>
                        </a:rPr>
                        <a:t>1000000679</a:t>
                      </a:r>
                      <a:endParaRPr lang="en-US" altLang="ja-JP" sz="1000" b="0" i="0" u="none" strike="noStrike">
                        <a:solidFill>
                          <a:srgbClr val="000000"/>
                        </a:solidFill>
                        <a:effectLst/>
                        <a:latin typeface="+mn-ea"/>
                        <a:ea typeface="+mn-ea"/>
                      </a:endParaRPr>
                    </a:p>
                  </a:txBody>
                  <a:tcPr marL="4525" marR="4525" marT="4525" marB="43432" anchor="ctr">
                    <a:lnR w="12700" cap="flat" cmpd="sng" algn="ctr">
                      <a:solidFill>
                        <a:schemeClr val="bg1">
                          <a:lumMod val="75000"/>
                        </a:schemeClr>
                      </a:solidFill>
                      <a:prstDash val="sysDash"/>
                      <a:round/>
                      <a:headEnd type="none" w="med" len="med"/>
                      <a:tailEnd type="none" w="med" len="med"/>
                    </a:lnR>
                  </a:tcPr>
                </a:tc>
                <a:tc>
                  <a:txBody>
                    <a:bodyPr/>
                    <a:lstStyle/>
                    <a:p>
                      <a:pPr algn="l" fontAlgn="ctr"/>
                      <a:r>
                        <a:rPr lang="ja-JP" altLang="en-US" sz="1000" u="none" strike="noStrike" dirty="0">
                          <a:effectLst/>
                          <a:latin typeface="+mn-ea"/>
                          <a:ea typeface="+mn-ea"/>
                        </a:rPr>
                        <a:t>ブランドパネル　トップインパクト　</a:t>
                      </a:r>
                      <a:r>
                        <a:rPr lang="en-US" altLang="ja-JP" sz="1000" u="none" strike="noStrike" dirty="0">
                          <a:effectLst/>
                          <a:latin typeface="+mn-ea"/>
                          <a:ea typeface="+mn-ea"/>
                        </a:rPr>
                        <a:t>PC</a:t>
                      </a:r>
                      <a:r>
                        <a:rPr lang="ja-JP" altLang="en-US" sz="1000" u="none" strike="noStrike" dirty="0">
                          <a:effectLst/>
                          <a:latin typeface="+mn-ea"/>
                          <a:ea typeface="+mn-ea"/>
                        </a:rPr>
                        <a:t>（開会式）</a:t>
                      </a:r>
                      <a:endParaRPr lang="ja-JP" altLang="en-US" sz="1000" b="0" i="0" u="none" strike="noStrike" dirty="0">
                        <a:solidFill>
                          <a:srgbClr val="000000"/>
                        </a:solidFill>
                        <a:effectLst/>
                        <a:latin typeface="+mn-ea"/>
                        <a:ea typeface="+mn-ea"/>
                      </a:endParaRPr>
                    </a:p>
                  </a:txBody>
                  <a:tcPr marL="4525" marR="4525" marT="4525" marB="43432" anchor="ctr">
                    <a:lnL w="12700" cap="flat" cmpd="sng" algn="ctr">
                      <a:solidFill>
                        <a:schemeClr val="bg1">
                          <a:lumMod val="75000"/>
                        </a:schemeClr>
                      </a:solidFill>
                      <a:prstDash val="sysDash"/>
                      <a:round/>
                      <a:headEnd type="none" w="med" len="med"/>
                      <a:tailEnd type="none" w="med" len="med"/>
                    </a:lnL>
                  </a:tcPr>
                </a:tc>
                <a:extLst>
                  <a:ext uri="{0D108BD9-81ED-4DB2-BD59-A6C34878D82A}">
                    <a16:rowId xmlns:a16="http://schemas.microsoft.com/office/drawing/2014/main" val="2489435004"/>
                  </a:ext>
                </a:extLst>
              </a:tr>
              <a:tr h="207207">
                <a:tc>
                  <a:txBody>
                    <a:bodyPr/>
                    <a:lstStyle/>
                    <a:p>
                      <a:pPr algn="l" fontAlgn="ctr"/>
                      <a:r>
                        <a:rPr lang="en-US" altLang="ja-JP" sz="1000" u="none" strike="noStrike">
                          <a:effectLst/>
                          <a:latin typeface="+mn-ea"/>
                          <a:ea typeface="+mn-ea"/>
                        </a:rPr>
                        <a:t>1000000696</a:t>
                      </a:r>
                      <a:endParaRPr lang="en-US" altLang="ja-JP" sz="1000" b="0" i="0" u="none" strike="noStrike">
                        <a:solidFill>
                          <a:srgbClr val="000000"/>
                        </a:solidFill>
                        <a:effectLst/>
                        <a:latin typeface="+mn-ea"/>
                        <a:ea typeface="+mn-ea"/>
                      </a:endParaRPr>
                    </a:p>
                  </a:txBody>
                  <a:tcPr marL="4525" marR="4525" marT="4525" marB="43432" anchor="ctr">
                    <a:lnR w="12700" cap="flat" cmpd="sng" algn="ctr">
                      <a:solidFill>
                        <a:schemeClr val="bg1">
                          <a:lumMod val="75000"/>
                        </a:schemeClr>
                      </a:solidFill>
                      <a:prstDash val="sysDash"/>
                      <a:round/>
                      <a:headEnd type="none" w="med" len="med"/>
                      <a:tailEnd type="none" w="med" len="med"/>
                    </a:lnR>
                  </a:tcPr>
                </a:tc>
                <a:tc>
                  <a:txBody>
                    <a:bodyPr/>
                    <a:lstStyle/>
                    <a:p>
                      <a:pPr algn="l" fontAlgn="ctr"/>
                      <a:r>
                        <a:rPr lang="ja-JP" altLang="en-US" sz="1000" u="none" strike="noStrike" dirty="0">
                          <a:effectLst/>
                          <a:latin typeface="+mn-ea"/>
                          <a:ea typeface="+mn-ea"/>
                        </a:rPr>
                        <a:t>ブランドパネル　</a:t>
                      </a:r>
                      <a:r>
                        <a:rPr lang="en-US" altLang="ja-JP" sz="1000" u="none" strike="noStrike" dirty="0">
                          <a:effectLst/>
                          <a:latin typeface="+mn-ea"/>
                          <a:ea typeface="+mn-ea"/>
                        </a:rPr>
                        <a:t>SP</a:t>
                      </a:r>
                      <a:r>
                        <a:rPr lang="ja-JP" altLang="en-US" sz="1000" u="none" strike="noStrike" dirty="0">
                          <a:effectLst/>
                          <a:latin typeface="+mn-ea"/>
                          <a:ea typeface="+mn-ea"/>
                        </a:rPr>
                        <a:t>（開会式）</a:t>
                      </a:r>
                      <a:endParaRPr lang="ja-JP" altLang="en-US" sz="1000" b="0" i="0" u="none" strike="noStrike" dirty="0">
                        <a:solidFill>
                          <a:srgbClr val="000000"/>
                        </a:solidFill>
                        <a:effectLst/>
                        <a:latin typeface="+mn-ea"/>
                        <a:ea typeface="+mn-ea"/>
                      </a:endParaRPr>
                    </a:p>
                  </a:txBody>
                  <a:tcPr marL="4525" marR="4525" marT="4525" marB="43432" anchor="ctr">
                    <a:lnL w="12700" cap="flat" cmpd="sng" algn="ctr">
                      <a:solidFill>
                        <a:schemeClr val="bg1">
                          <a:lumMod val="75000"/>
                        </a:schemeClr>
                      </a:solidFill>
                      <a:prstDash val="sysDash"/>
                      <a:round/>
                      <a:headEnd type="none" w="med" len="med"/>
                      <a:tailEnd type="none" w="med" len="med"/>
                    </a:lnL>
                  </a:tcPr>
                </a:tc>
                <a:extLst>
                  <a:ext uri="{0D108BD9-81ED-4DB2-BD59-A6C34878D82A}">
                    <a16:rowId xmlns:a16="http://schemas.microsoft.com/office/drawing/2014/main" val="1172124063"/>
                  </a:ext>
                </a:extLst>
              </a:tr>
              <a:tr h="207207">
                <a:tc>
                  <a:txBody>
                    <a:bodyPr/>
                    <a:lstStyle/>
                    <a:p>
                      <a:pPr algn="l" fontAlgn="ctr"/>
                      <a:r>
                        <a:rPr lang="en-US" altLang="ja-JP" sz="1000" u="none" strike="noStrike">
                          <a:effectLst/>
                          <a:latin typeface="+mn-ea"/>
                          <a:ea typeface="+mn-ea"/>
                        </a:rPr>
                        <a:t>1000000701</a:t>
                      </a:r>
                      <a:endParaRPr lang="en-US" altLang="ja-JP" sz="1000" b="0" i="0" u="none" strike="noStrike">
                        <a:solidFill>
                          <a:srgbClr val="000000"/>
                        </a:solidFill>
                        <a:effectLst/>
                        <a:latin typeface="+mn-ea"/>
                        <a:ea typeface="+mn-ea"/>
                      </a:endParaRPr>
                    </a:p>
                  </a:txBody>
                  <a:tcPr marL="4525" marR="4525" marT="4525" marB="43432" anchor="ctr">
                    <a:lnR w="12700" cap="flat" cmpd="sng" algn="ctr">
                      <a:solidFill>
                        <a:schemeClr val="bg1">
                          <a:lumMod val="75000"/>
                        </a:schemeClr>
                      </a:solidFill>
                      <a:prstDash val="sysDash"/>
                      <a:round/>
                      <a:headEnd type="none" w="med" len="med"/>
                      <a:tailEnd type="none" w="med" len="med"/>
                    </a:lnR>
                  </a:tcPr>
                </a:tc>
                <a:tc>
                  <a:txBody>
                    <a:bodyPr/>
                    <a:lstStyle/>
                    <a:p>
                      <a:pPr algn="l" fontAlgn="ctr"/>
                      <a:r>
                        <a:rPr lang="ja-JP" altLang="en-US" sz="1000" u="none" strike="noStrike" dirty="0">
                          <a:effectLst/>
                          <a:latin typeface="+mn-ea"/>
                          <a:ea typeface="+mn-ea"/>
                        </a:rPr>
                        <a:t>ブランドパネル　トップインパクト　パノラマ　</a:t>
                      </a:r>
                      <a:r>
                        <a:rPr lang="en-US" altLang="ja-JP" sz="1000" u="none" strike="noStrike" dirty="0">
                          <a:effectLst/>
                          <a:latin typeface="+mn-ea"/>
                          <a:ea typeface="+mn-ea"/>
                        </a:rPr>
                        <a:t>PC</a:t>
                      </a:r>
                      <a:r>
                        <a:rPr lang="ja-JP" altLang="en-US" sz="1000" u="none" strike="noStrike" dirty="0">
                          <a:effectLst/>
                          <a:latin typeface="+mn-ea"/>
                          <a:ea typeface="+mn-ea"/>
                        </a:rPr>
                        <a:t>（閉会式）</a:t>
                      </a:r>
                      <a:endParaRPr lang="ja-JP" altLang="en-US" sz="1000" b="0" i="0" u="none" strike="noStrike" dirty="0">
                        <a:solidFill>
                          <a:srgbClr val="000000"/>
                        </a:solidFill>
                        <a:effectLst/>
                        <a:latin typeface="+mn-ea"/>
                        <a:ea typeface="+mn-ea"/>
                      </a:endParaRPr>
                    </a:p>
                  </a:txBody>
                  <a:tcPr marL="4525" marR="4525" marT="4525" marB="43432" anchor="ctr">
                    <a:lnL w="12700" cap="flat" cmpd="sng" algn="ctr">
                      <a:solidFill>
                        <a:schemeClr val="bg1">
                          <a:lumMod val="75000"/>
                        </a:schemeClr>
                      </a:solidFill>
                      <a:prstDash val="sysDash"/>
                      <a:round/>
                      <a:headEnd type="none" w="med" len="med"/>
                      <a:tailEnd type="none" w="med" len="med"/>
                    </a:lnL>
                  </a:tcPr>
                </a:tc>
                <a:extLst>
                  <a:ext uri="{0D108BD9-81ED-4DB2-BD59-A6C34878D82A}">
                    <a16:rowId xmlns:a16="http://schemas.microsoft.com/office/drawing/2014/main" val="2576015364"/>
                  </a:ext>
                </a:extLst>
              </a:tr>
              <a:tr h="207207">
                <a:tc>
                  <a:txBody>
                    <a:bodyPr/>
                    <a:lstStyle/>
                    <a:p>
                      <a:pPr algn="l" fontAlgn="ctr"/>
                      <a:r>
                        <a:rPr lang="en-US" altLang="ja-JP" sz="1000" u="none" strike="noStrike">
                          <a:effectLst/>
                          <a:latin typeface="+mn-ea"/>
                          <a:ea typeface="+mn-ea"/>
                        </a:rPr>
                        <a:t>1000000702</a:t>
                      </a:r>
                      <a:endParaRPr lang="en-US" altLang="ja-JP" sz="1000" b="0" i="0" u="none" strike="noStrike">
                        <a:solidFill>
                          <a:srgbClr val="000000"/>
                        </a:solidFill>
                        <a:effectLst/>
                        <a:latin typeface="+mn-ea"/>
                        <a:ea typeface="+mn-ea"/>
                      </a:endParaRPr>
                    </a:p>
                  </a:txBody>
                  <a:tcPr marL="4525" marR="4525" marT="4525" marB="43432" anchor="ctr">
                    <a:lnR w="12700" cap="flat" cmpd="sng" algn="ctr">
                      <a:solidFill>
                        <a:schemeClr val="bg1">
                          <a:lumMod val="75000"/>
                        </a:schemeClr>
                      </a:solidFill>
                      <a:prstDash val="sysDash"/>
                      <a:round/>
                      <a:headEnd type="none" w="med" len="med"/>
                      <a:tailEnd type="none" w="med" len="med"/>
                    </a:lnR>
                  </a:tcPr>
                </a:tc>
                <a:tc>
                  <a:txBody>
                    <a:bodyPr/>
                    <a:lstStyle/>
                    <a:p>
                      <a:pPr algn="l" fontAlgn="ctr"/>
                      <a:r>
                        <a:rPr lang="ja-JP" altLang="en-US" sz="1000" u="none" strike="noStrike" dirty="0">
                          <a:effectLst/>
                          <a:latin typeface="+mn-ea"/>
                          <a:ea typeface="+mn-ea"/>
                        </a:rPr>
                        <a:t>ブランドパネル　パノラマ　</a:t>
                      </a:r>
                      <a:r>
                        <a:rPr lang="en-US" altLang="ja-JP" sz="1000" u="none" strike="noStrike" dirty="0">
                          <a:effectLst/>
                          <a:latin typeface="+mn-ea"/>
                          <a:ea typeface="+mn-ea"/>
                        </a:rPr>
                        <a:t>PC</a:t>
                      </a:r>
                      <a:r>
                        <a:rPr lang="ja-JP" altLang="en-US" sz="1000" u="none" strike="noStrike" dirty="0">
                          <a:effectLst/>
                          <a:latin typeface="+mn-ea"/>
                          <a:ea typeface="+mn-ea"/>
                        </a:rPr>
                        <a:t>（閉会式）</a:t>
                      </a:r>
                      <a:endParaRPr lang="ja-JP" altLang="en-US" sz="1000" b="0" i="0" u="none" strike="noStrike" dirty="0">
                        <a:solidFill>
                          <a:srgbClr val="000000"/>
                        </a:solidFill>
                        <a:effectLst/>
                        <a:latin typeface="+mn-ea"/>
                        <a:ea typeface="+mn-ea"/>
                      </a:endParaRPr>
                    </a:p>
                  </a:txBody>
                  <a:tcPr marL="4525" marR="4525" marT="4525" marB="43432" anchor="ctr">
                    <a:lnL w="12700" cap="flat" cmpd="sng" algn="ctr">
                      <a:solidFill>
                        <a:schemeClr val="bg1">
                          <a:lumMod val="75000"/>
                        </a:schemeClr>
                      </a:solidFill>
                      <a:prstDash val="sysDash"/>
                      <a:round/>
                      <a:headEnd type="none" w="med" len="med"/>
                      <a:tailEnd type="none" w="med" len="med"/>
                    </a:lnL>
                  </a:tcPr>
                </a:tc>
                <a:extLst>
                  <a:ext uri="{0D108BD9-81ED-4DB2-BD59-A6C34878D82A}">
                    <a16:rowId xmlns:a16="http://schemas.microsoft.com/office/drawing/2014/main" val="3289579381"/>
                  </a:ext>
                </a:extLst>
              </a:tr>
              <a:tr h="207207">
                <a:tc>
                  <a:txBody>
                    <a:bodyPr/>
                    <a:lstStyle/>
                    <a:p>
                      <a:pPr algn="l" fontAlgn="ctr"/>
                      <a:r>
                        <a:rPr lang="en-US" altLang="ja-JP" sz="1000" u="none" strike="noStrike">
                          <a:effectLst/>
                          <a:latin typeface="+mn-ea"/>
                          <a:ea typeface="+mn-ea"/>
                        </a:rPr>
                        <a:t>1000000705</a:t>
                      </a:r>
                      <a:endParaRPr lang="en-US" altLang="ja-JP" sz="1000" b="0" i="0" u="none" strike="noStrike">
                        <a:solidFill>
                          <a:srgbClr val="000000"/>
                        </a:solidFill>
                        <a:effectLst/>
                        <a:latin typeface="+mn-ea"/>
                        <a:ea typeface="+mn-ea"/>
                      </a:endParaRPr>
                    </a:p>
                  </a:txBody>
                  <a:tcPr marL="4525" marR="4525" marT="4525" marB="43432" anchor="ctr">
                    <a:lnR w="12700" cap="flat" cmpd="sng" algn="ctr">
                      <a:solidFill>
                        <a:schemeClr val="bg1">
                          <a:lumMod val="75000"/>
                        </a:schemeClr>
                      </a:solidFill>
                      <a:prstDash val="sysDash"/>
                      <a:round/>
                      <a:headEnd type="none" w="med" len="med"/>
                      <a:tailEnd type="none" w="med" len="med"/>
                    </a:lnR>
                  </a:tcPr>
                </a:tc>
                <a:tc>
                  <a:txBody>
                    <a:bodyPr/>
                    <a:lstStyle/>
                    <a:p>
                      <a:pPr algn="l" fontAlgn="ctr"/>
                      <a:r>
                        <a:rPr lang="ja-JP" altLang="en-US" sz="1000" u="none" strike="noStrike" dirty="0">
                          <a:effectLst/>
                          <a:latin typeface="+mn-ea"/>
                          <a:ea typeface="+mn-ea"/>
                        </a:rPr>
                        <a:t>ブランドパネル　トップインパクト　</a:t>
                      </a:r>
                      <a:r>
                        <a:rPr lang="en-US" altLang="ja-JP" sz="1000" u="none" strike="noStrike" dirty="0">
                          <a:effectLst/>
                          <a:latin typeface="+mn-ea"/>
                          <a:ea typeface="+mn-ea"/>
                        </a:rPr>
                        <a:t>PC</a:t>
                      </a:r>
                      <a:r>
                        <a:rPr lang="ja-JP" altLang="en-US" sz="1000" u="none" strike="noStrike" dirty="0">
                          <a:effectLst/>
                          <a:latin typeface="+mn-ea"/>
                          <a:ea typeface="+mn-ea"/>
                        </a:rPr>
                        <a:t>（閉会式）</a:t>
                      </a:r>
                      <a:endParaRPr lang="ja-JP" altLang="en-US" sz="1000" b="0" i="0" u="none" strike="noStrike" dirty="0">
                        <a:solidFill>
                          <a:srgbClr val="000000"/>
                        </a:solidFill>
                        <a:effectLst/>
                        <a:latin typeface="+mn-ea"/>
                        <a:ea typeface="+mn-ea"/>
                      </a:endParaRPr>
                    </a:p>
                  </a:txBody>
                  <a:tcPr marL="4525" marR="4525" marT="4525" marB="43432" anchor="ctr">
                    <a:lnL w="12700" cap="flat" cmpd="sng" algn="ctr">
                      <a:solidFill>
                        <a:schemeClr val="bg1">
                          <a:lumMod val="75000"/>
                        </a:schemeClr>
                      </a:solidFill>
                      <a:prstDash val="sysDash"/>
                      <a:round/>
                      <a:headEnd type="none" w="med" len="med"/>
                      <a:tailEnd type="none" w="med" len="med"/>
                    </a:lnL>
                  </a:tcPr>
                </a:tc>
                <a:extLst>
                  <a:ext uri="{0D108BD9-81ED-4DB2-BD59-A6C34878D82A}">
                    <a16:rowId xmlns:a16="http://schemas.microsoft.com/office/drawing/2014/main" val="3433709620"/>
                  </a:ext>
                </a:extLst>
              </a:tr>
              <a:tr h="207207">
                <a:tc>
                  <a:txBody>
                    <a:bodyPr/>
                    <a:lstStyle/>
                    <a:p>
                      <a:pPr algn="l" fontAlgn="ctr"/>
                      <a:r>
                        <a:rPr lang="en-US" altLang="ja-JP" sz="1000" u="none" strike="noStrike">
                          <a:effectLst/>
                          <a:latin typeface="+mn-ea"/>
                          <a:ea typeface="+mn-ea"/>
                        </a:rPr>
                        <a:t>1000000698</a:t>
                      </a:r>
                      <a:endParaRPr lang="en-US" altLang="ja-JP" sz="1000" b="0" i="0" u="none" strike="noStrike">
                        <a:solidFill>
                          <a:srgbClr val="000000"/>
                        </a:solidFill>
                        <a:effectLst/>
                        <a:latin typeface="+mn-ea"/>
                        <a:ea typeface="+mn-ea"/>
                      </a:endParaRPr>
                    </a:p>
                  </a:txBody>
                  <a:tcPr marL="4525" marR="4525" marT="4525" marB="43432" anchor="ctr">
                    <a:lnR w="12700" cap="flat" cmpd="sng" algn="ctr">
                      <a:solidFill>
                        <a:schemeClr val="bg1">
                          <a:lumMod val="75000"/>
                        </a:schemeClr>
                      </a:solidFill>
                      <a:prstDash val="sysDash"/>
                      <a:round/>
                      <a:headEnd type="none" w="med" len="med"/>
                      <a:tailEnd type="none" w="med" len="med"/>
                    </a:lnR>
                  </a:tcPr>
                </a:tc>
                <a:tc>
                  <a:txBody>
                    <a:bodyPr/>
                    <a:lstStyle/>
                    <a:p>
                      <a:pPr algn="l" fontAlgn="ctr"/>
                      <a:r>
                        <a:rPr lang="ja-JP" altLang="en-US" sz="1000" u="none" strike="noStrike" dirty="0">
                          <a:effectLst/>
                          <a:latin typeface="+mn-ea"/>
                          <a:ea typeface="+mn-ea"/>
                        </a:rPr>
                        <a:t>ブランドパネル　</a:t>
                      </a:r>
                      <a:r>
                        <a:rPr lang="en-US" altLang="ja-JP" sz="1000" u="none" strike="noStrike" dirty="0">
                          <a:effectLst/>
                          <a:latin typeface="+mn-ea"/>
                          <a:ea typeface="+mn-ea"/>
                        </a:rPr>
                        <a:t>SP</a:t>
                      </a:r>
                      <a:r>
                        <a:rPr lang="ja-JP" altLang="en-US" sz="1000" u="none" strike="noStrike" dirty="0">
                          <a:effectLst/>
                          <a:latin typeface="+mn-ea"/>
                          <a:ea typeface="+mn-ea"/>
                        </a:rPr>
                        <a:t>（閉会式）</a:t>
                      </a:r>
                      <a:endParaRPr lang="ja-JP" altLang="en-US" sz="1000" b="0" i="0" u="none" strike="noStrike" dirty="0">
                        <a:solidFill>
                          <a:srgbClr val="000000"/>
                        </a:solidFill>
                        <a:effectLst/>
                        <a:latin typeface="+mn-ea"/>
                        <a:ea typeface="+mn-ea"/>
                      </a:endParaRPr>
                    </a:p>
                  </a:txBody>
                  <a:tcPr marL="4525" marR="4525" marT="4525" marB="43432" anchor="ctr">
                    <a:lnL w="12700" cap="flat" cmpd="sng" algn="ctr">
                      <a:solidFill>
                        <a:schemeClr val="bg1">
                          <a:lumMod val="75000"/>
                        </a:schemeClr>
                      </a:solidFill>
                      <a:prstDash val="sysDash"/>
                      <a:round/>
                      <a:headEnd type="none" w="med" len="med"/>
                      <a:tailEnd type="none" w="med" len="med"/>
                    </a:lnL>
                  </a:tcPr>
                </a:tc>
                <a:extLst>
                  <a:ext uri="{0D108BD9-81ED-4DB2-BD59-A6C34878D82A}">
                    <a16:rowId xmlns:a16="http://schemas.microsoft.com/office/drawing/2014/main" val="3207261050"/>
                  </a:ext>
                </a:extLst>
              </a:tr>
              <a:tr h="207207">
                <a:tc>
                  <a:txBody>
                    <a:bodyPr/>
                    <a:lstStyle/>
                    <a:p>
                      <a:pPr algn="l" fontAlgn="ctr"/>
                      <a:r>
                        <a:rPr lang="en-US" altLang="ja-JP" sz="1000" u="none" strike="noStrike">
                          <a:effectLst/>
                          <a:latin typeface="+mn-ea"/>
                          <a:ea typeface="+mn-ea"/>
                        </a:rPr>
                        <a:t>1000000700</a:t>
                      </a:r>
                      <a:endParaRPr lang="en-US" altLang="ja-JP" sz="1000" b="0" i="0" u="none" strike="noStrike">
                        <a:solidFill>
                          <a:srgbClr val="000000"/>
                        </a:solidFill>
                        <a:effectLst/>
                        <a:latin typeface="+mn-ea"/>
                        <a:ea typeface="+mn-ea"/>
                      </a:endParaRPr>
                    </a:p>
                  </a:txBody>
                  <a:tcPr marL="4525" marR="4525" marT="4525" marB="43432" anchor="ctr">
                    <a:lnR w="12700" cap="flat" cmpd="sng" algn="ctr">
                      <a:solidFill>
                        <a:schemeClr val="bg1">
                          <a:lumMod val="75000"/>
                        </a:schemeClr>
                      </a:solidFill>
                      <a:prstDash val="sysDash"/>
                      <a:round/>
                      <a:headEnd type="none" w="med" len="med"/>
                      <a:tailEnd type="none" w="med" len="med"/>
                    </a:lnR>
                  </a:tcPr>
                </a:tc>
                <a:tc>
                  <a:txBody>
                    <a:bodyPr/>
                    <a:lstStyle/>
                    <a:p>
                      <a:pPr algn="l" fontAlgn="ctr"/>
                      <a:r>
                        <a:rPr lang="ja-JP" altLang="en-US" sz="1000" u="none" strike="noStrike" dirty="0">
                          <a:effectLst/>
                          <a:latin typeface="+mn-ea"/>
                          <a:ea typeface="+mn-ea"/>
                        </a:rPr>
                        <a:t>ブランドパネル　トップインパクト　パノラマ　</a:t>
                      </a:r>
                      <a:r>
                        <a:rPr lang="en-US" altLang="ja-JP" sz="1000" u="none" strike="noStrike" dirty="0">
                          <a:effectLst/>
                          <a:latin typeface="+mn-ea"/>
                          <a:ea typeface="+mn-ea"/>
                        </a:rPr>
                        <a:t>PC</a:t>
                      </a:r>
                      <a:r>
                        <a:rPr lang="ja-JP" altLang="en-US" sz="1000" u="none" strike="noStrike" dirty="0">
                          <a:effectLst/>
                          <a:latin typeface="+mn-ea"/>
                          <a:ea typeface="+mn-ea"/>
                        </a:rPr>
                        <a:t>（</a:t>
                      </a:r>
                      <a:r>
                        <a:rPr lang="en-US" altLang="ja-JP" sz="1000" u="none" strike="noStrike" dirty="0">
                          <a:effectLst/>
                          <a:latin typeface="+mn-ea"/>
                          <a:ea typeface="+mn-ea"/>
                        </a:rPr>
                        <a:t>300</a:t>
                      </a:r>
                      <a:r>
                        <a:rPr lang="ja-JP" altLang="en-US" sz="1000" u="none" strike="noStrike" dirty="0">
                          <a:effectLst/>
                          <a:latin typeface="+mn-ea"/>
                          <a:ea typeface="+mn-ea"/>
                        </a:rPr>
                        <a:t>万円～）（</a:t>
                      </a:r>
                      <a:r>
                        <a:rPr lang="en-US" altLang="ja-JP" sz="1000" u="none" strike="noStrike" dirty="0">
                          <a:effectLst/>
                          <a:latin typeface="+mn-ea"/>
                          <a:ea typeface="+mn-ea"/>
                        </a:rPr>
                        <a:t>7/21</a:t>
                      </a:r>
                      <a:r>
                        <a:rPr lang="ja-JP" altLang="en-US" sz="1000" u="none" strike="noStrike" dirty="0">
                          <a:effectLst/>
                          <a:latin typeface="+mn-ea"/>
                          <a:ea typeface="+mn-ea"/>
                        </a:rPr>
                        <a:t>～</a:t>
                      </a:r>
                      <a:r>
                        <a:rPr lang="en-US" altLang="ja-JP" sz="1000" u="none" strike="noStrike" dirty="0">
                          <a:effectLst/>
                          <a:latin typeface="+mn-ea"/>
                          <a:ea typeface="+mn-ea"/>
                        </a:rPr>
                        <a:t>7/22</a:t>
                      </a:r>
                      <a:r>
                        <a:rPr lang="ja-JP" altLang="en-US" sz="1000" u="none" strike="noStrike" dirty="0">
                          <a:effectLst/>
                          <a:latin typeface="+mn-ea"/>
                          <a:ea typeface="+mn-ea"/>
                        </a:rPr>
                        <a:t>）</a:t>
                      </a:r>
                      <a:endParaRPr lang="ja-JP" altLang="en-US" sz="1000" b="0" i="0" u="none" strike="noStrike" dirty="0">
                        <a:solidFill>
                          <a:srgbClr val="000000"/>
                        </a:solidFill>
                        <a:effectLst/>
                        <a:latin typeface="+mn-ea"/>
                        <a:ea typeface="+mn-ea"/>
                      </a:endParaRPr>
                    </a:p>
                  </a:txBody>
                  <a:tcPr marL="4525" marR="4525" marT="4525" marB="43432" anchor="ctr">
                    <a:lnL w="12700" cap="flat" cmpd="sng" algn="ctr">
                      <a:solidFill>
                        <a:schemeClr val="bg1">
                          <a:lumMod val="75000"/>
                        </a:schemeClr>
                      </a:solidFill>
                      <a:prstDash val="sysDash"/>
                      <a:round/>
                      <a:headEnd type="none" w="med" len="med"/>
                      <a:tailEnd type="none" w="med" len="med"/>
                    </a:lnL>
                  </a:tcPr>
                </a:tc>
                <a:extLst>
                  <a:ext uri="{0D108BD9-81ED-4DB2-BD59-A6C34878D82A}">
                    <a16:rowId xmlns:a16="http://schemas.microsoft.com/office/drawing/2014/main" val="3905758544"/>
                  </a:ext>
                </a:extLst>
              </a:tr>
              <a:tr h="207207">
                <a:tc>
                  <a:txBody>
                    <a:bodyPr/>
                    <a:lstStyle/>
                    <a:p>
                      <a:pPr algn="l" fontAlgn="ctr"/>
                      <a:r>
                        <a:rPr lang="en-US" altLang="ja-JP" sz="1000" u="none" strike="noStrike">
                          <a:effectLst/>
                          <a:latin typeface="+mn-ea"/>
                          <a:ea typeface="+mn-ea"/>
                        </a:rPr>
                        <a:t>1000000707</a:t>
                      </a:r>
                      <a:endParaRPr lang="en-US" altLang="ja-JP" sz="1000" b="0" i="0" u="none" strike="noStrike">
                        <a:solidFill>
                          <a:srgbClr val="000000"/>
                        </a:solidFill>
                        <a:effectLst/>
                        <a:latin typeface="+mn-ea"/>
                        <a:ea typeface="+mn-ea"/>
                      </a:endParaRPr>
                    </a:p>
                  </a:txBody>
                  <a:tcPr marL="4525" marR="4525" marT="4525" marB="43432" anchor="ctr">
                    <a:lnR w="12700" cap="flat" cmpd="sng" algn="ctr">
                      <a:solidFill>
                        <a:schemeClr val="bg1">
                          <a:lumMod val="75000"/>
                        </a:schemeClr>
                      </a:solidFill>
                      <a:prstDash val="sysDash"/>
                      <a:round/>
                      <a:headEnd type="none" w="med" len="med"/>
                      <a:tailEnd type="none" w="med" len="med"/>
                    </a:lnR>
                  </a:tcPr>
                </a:tc>
                <a:tc>
                  <a:txBody>
                    <a:bodyPr/>
                    <a:lstStyle/>
                    <a:p>
                      <a:pPr algn="l" fontAlgn="ctr"/>
                      <a:r>
                        <a:rPr lang="ja-JP" altLang="en-US" sz="1000" u="none" strike="noStrike" dirty="0">
                          <a:effectLst/>
                          <a:latin typeface="+mn-ea"/>
                          <a:ea typeface="+mn-ea"/>
                        </a:rPr>
                        <a:t>ブランドパネル　トップインパクト　パノラマ　</a:t>
                      </a:r>
                      <a:r>
                        <a:rPr lang="en-US" altLang="ja-JP" sz="1000" u="none" strike="noStrike" dirty="0">
                          <a:effectLst/>
                          <a:latin typeface="+mn-ea"/>
                          <a:ea typeface="+mn-ea"/>
                        </a:rPr>
                        <a:t>PC</a:t>
                      </a:r>
                      <a:r>
                        <a:rPr lang="ja-JP" altLang="en-US" sz="1000" u="none" strike="noStrike" dirty="0">
                          <a:effectLst/>
                          <a:latin typeface="+mn-ea"/>
                          <a:ea typeface="+mn-ea"/>
                        </a:rPr>
                        <a:t>（</a:t>
                      </a:r>
                      <a:r>
                        <a:rPr lang="en-US" altLang="ja-JP" sz="1000" u="none" strike="noStrike" dirty="0">
                          <a:effectLst/>
                          <a:latin typeface="+mn-ea"/>
                          <a:ea typeface="+mn-ea"/>
                        </a:rPr>
                        <a:t>5000</a:t>
                      </a:r>
                      <a:r>
                        <a:rPr lang="ja-JP" altLang="en-US" sz="1000" u="none" strike="noStrike" dirty="0">
                          <a:effectLst/>
                          <a:latin typeface="+mn-ea"/>
                          <a:ea typeface="+mn-ea"/>
                        </a:rPr>
                        <a:t>万円～）（</a:t>
                      </a:r>
                      <a:r>
                        <a:rPr lang="en-US" altLang="ja-JP" sz="1000" u="none" strike="noStrike" dirty="0">
                          <a:effectLst/>
                          <a:latin typeface="+mn-ea"/>
                          <a:ea typeface="+mn-ea"/>
                        </a:rPr>
                        <a:t>7/21</a:t>
                      </a:r>
                      <a:r>
                        <a:rPr lang="ja-JP" altLang="en-US" sz="1000" u="none" strike="noStrike" dirty="0">
                          <a:effectLst/>
                          <a:latin typeface="+mn-ea"/>
                          <a:ea typeface="+mn-ea"/>
                        </a:rPr>
                        <a:t>～</a:t>
                      </a:r>
                      <a:r>
                        <a:rPr lang="en-US" altLang="ja-JP" sz="1000" u="none" strike="noStrike" dirty="0">
                          <a:effectLst/>
                          <a:latin typeface="+mn-ea"/>
                          <a:ea typeface="+mn-ea"/>
                        </a:rPr>
                        <a:t>7/22</a:t>
                      </a:r>
                      <a:r>
                        <a:rPr lang="ja-JP" altLang="en-US" sz="1000" u="none" strike="noStrike" dirty="0">
                          <a:effectLst/>
                          <a:latin typeface="+mn-ea"/>
                          <a:ea typeface="+mn-ea"/>
                        </a:rPr>
                        <a:t>）</a:t>
                      </a:r>
                      <a:endParaRPr lang="ja-JP" altLang="en-US" sz="1000" b="0" i="0" u="none" strike="noStrike" dirty="0">
                        <a:solidFill>
                          <a:srgbClr val="000000"/>
                        </a:solidFill>
                        <a:effectLst/>
                        <a:latin typeface="+mn-ea"/>
                        <a:ea typeface="+mn-ea"/>
                      </a:endParaRPr>
                    </a:p>
                  </a:txBody>
                  <a:tcPr marL="4525" marR="4525" marT="4525" marB="43432" anchor="ctr">
                    <a:lnL w="12700" cap="flat" cmpd="sng" algn="ctr">
                      <a:solidFill>
                        <a:schemeClr val="bg1">
                          <a:lumMod val="75000"/>
                        </a:schemeClr>
                      </a:solidFill>
                      <a:prstDash val="sysDash"/>
                      <a:round/>
                      <a:headEnd type="none" w="med" len="med"/>
                      <a:tailEnd type="none" w="med" len="med"/>
                    </a:lnL>
                  </a:tcPr>
                </a:tc>
                <a:extLst>
                  <a:ext uri="{0D108BD9-81ED-4DB2-BD59-A6C34878D82A}">
                    <a16:rowId xmlns:a16="http://schemas.microsoft.com/office/drawing/2014/main" val="2319282884"/>
                  </a:ext>
                </a:extLst>
              </a:tr>
              <a:tr h="207207">
                <a:tc>
                  <a:txBody>
                    <a:bodyPr/>
                    <a:lstStyle/>
                    <a:p>
                      <a:pPr algn="l" fontAlgn="ctr"/>
                      <a:r>
                        <a:rPr lang="en-US" altLang="ja-JP" sz="1000" u="none" strike="noStrike">
                          <a:effectLst/>
                          <a:latin typeface="+mn-ea"/>
                          <a:ea typeface="+mn-ea"/>
                        </a:rPr>
                        <a:t>1000000708</a:t>
                      </a:r>
                      <a:endParaRPr lang="en-US" altLang="ja-JP" sz="1000" b="0" i="0" u="none" strike="noStrike">
                        <a:solidFill>
                          <a:srgbClr val="000000"/>
                        </a:solidFill>
                        <a:effectLst/>
                        <a:latin typeface="+mn-ea"/>
                        <a:ea typeface="+mn-ea"/>
                      </a:endParaRPr>
                    </a:p>
                  </a:txBody>
                  <a:tcPr marL="4525" marR="4525" marT="4525" marB="43432" anchor="ctr">
                    <a:lnR w="12700" cap="flat" cmpd="sng" algn="ctr">
                      <a:solidFill>
                        <a:schemeClr val="bg1">
                          <a:lumMod val="75000"/>
                        </a:schemeClr>
                      </a:solidFill>
                      <a:prstDash val="sysDash"/>
                      <a:round/>
                      <a:headEnd type="none" w="med" len="med"/>
                      <a:tailEnd type="none" w="med" len="med"/>
                    </a:lnR>
                  </a:tcPr>
                </a:tc>
                <a:tc>
                  <a:txBody>
                    <a:bodyPr/>
                    <a:lstStyle/>
                    <a:p>
                      <a:pPr algn="l" fontAlgn="ctr"/>
                      <a:r>
                        <a:rPr lang="ja-JP" altLang="en-US" sz="1000" u="none" strike="noStrike" dirty="0">
                          <a:effectLst/>
                          <a:latin typeface="+mn-ea"/>
                          <a:ea typeface="+mn-ea"/>
                        </a:rPr>
                        <a:t>ブランドパネル　パノラマ　</a:t>
                      </a:r>
                      <a:r>
                        <a:rPr lang="en-US" altLang="ja-JP" sz="1000" u="none" strike="noStrike" dirty="0">
                          <a:effectLst/>
                          <a:latin typeface="+mn-ea"/>
                          <a:ea typeface="+mn-ea"/>
                        </a:rPr>
                        <a:t>PC</a:t>
                      </a:r>
                      <a:r>
                        <a:rPr lang="ja-JP" altLang="en-US" sz="1000" u="none" strike="noStrike" dirty="0">
                          <a:effectLst/>
                          <a:latin typeface="+mn-ea"/>
                          <a:ea typeface="+mn-ea"/>
                        </a:rPr>
                        <a:t>（</a:t>
                      </a:r>
                      <a:r>
                        <a:rPr lang="en-US" altLang="ja-JP" sz="1000" u="none" strike="noStrike" dirty="0">
                          <a:effectLst/>
                          <a:latin typeface="+mn-ea"/>
                          <a:ea typeface="+mn-ea"/>
                        </a:rPr>
                        <a:t>7/21</a:t>
                      </a:r>
                      <a:r>
                        <a:rPr lang="ja-JP" altLang="en-US" sz="1000" u="none" strike="noStrike" dirty="0">
                          <a:effectLst/>
                          <a:latin typeface="+mn-ea"/>
                          <a:ea typeface="+mn-ea"/>
                        </a:rPr>
                        <a:t>～</a:t>
                      </a:r>
                      <a:r>
                        <a:rPr lang="en-US" altLang="ja-JP" sz="1000" u="none" strike="noStrike" dirty="0">
                          <a:effectLst/>
                          <a:latin typeface="+mn-ea"/>
                          <a:ea typeface="+mn-ea"/>
                        </a:rPr>
                        <a:t>7/22</a:t>
                      </a:r>
                      <a:r>
                        <a:rPr lang="ja-JP" altLang="en-US" sz="1000" u="none" strike="noStrike" dirty="0">
                          <a:effectLst/>
                          <a:latin typeface="+mn-ea"/>
                          <a:ea typeface="+mn-ea"/>
                        </a:rPr>
                        <a:t>）</a:t>
                      </a:r>
                      <a:endParaRPr lang="ja-JP" altLang="en-US" sz="1000" b="0" i="0" u="none" strike="noStrike" dirty="0">
                        <a:solidFill>
                          <a:srgbClr val="000000"/>
                        </a:solidFill>
                        <a:effectLst/>
                        <a:latin typeface="+mn-ea"/>
                        <a:ea typeface="+mn-ea"/>
                      </a:endParaRPr>
                    </a:p>
                  </a:txBody>
                  <a:tcPr marL="4525" marR="4525" marT="4525" marB="43432" anchor="ctr">
                    <a:lnL w="12700" cap="flat" cmpd="sng" algn="ctr">
                      <a:solidFill>
                        <a:schemeClr val="bg1">
                          <a:lumMod val="75000"/>
                        </a:schemeClr>
                      </a:solidFill>
                      <a:prstDash val="sysDash"/>
                      <a:round/>
                      <a:headEnd type="none" w="med" len="med"/>
                      <a:tailEnd type="none" w="med" len="med"/>
                    </a:lnL>
                  </a:tcPr>
                </a:tc>
                <a:extLst>
                  <a:ext uri="{0D108BD9-81ED-4DB2-BD59-A6C34878D82A}">
                    <a16:rowId xmlns:a16="http://schemas.microsoft.com/office/drawing/2014/main" val="144614788"/>
                  </a:ext>
                </a:extLst>
              </a:tr>
              <a:tr h="207207">
                <a:tc>
                  <a:txBody>
                    <a:bodyPr/>
                    <a:lstStyle/>
                    <a:p>
                      <a:pPr algn="l" fontAlgn="ctr"/>
                      <a:r>
                        <a:rPr lang="en-US" altLang="ja-JP" sz="1000" u="none" strike="noStrike">
                          <a:effectLst/>
                          <a:latin typeface="+mn-ea"/>
                          <a:ea typeface="+mn-ea"/>
                        </a:rPr>
                        <a:t>1000000709</a:t>
                      </a:r>
                      <a:endParaRPr lang="en-US" altLang="ja-JP" sz="1000" b="0" i="0" u="none" strike="noStrike">
                        <a:solidFill>
                          <a:srgbClr val="000000"/>
                        </a:solidFill>
                        <a:effectLst/>
                        <a:latin typeface="+mn-ea"/>
                        <a:ea typeface="+mn-ea"/>
                      </a:endParaRPr>
                    </a:p>
                  </a:txBody>
                  <a:tcPr marL="4525" marR="4525" marT="4525" marB="43432" anchor="ctr">
                    <a:lnR w="12700" cap="flat" cmpd="sng" algn="ctr">
                      <a:solidFill>
                        <a:schemeClr val="bg1">
                          <a:lumMod val="75000"/>
                        </a:schemeClr>
                      </a:solidFill>
                      <a:prstDash val="sysDash"/>
                      <a:round/>
                      <a:headEnd type="none" w="med" len="med"/>
                      <a:tailEnd type="none" w="med" len="med"/>
                    </a:lnR>
                  </a:tcPr>
                </a:tc>
                <a:tc>
                  <a:txBody>
                    <a:bodyPr/>
                    <a:lstStyle/>
                    <a:p>
                      <a:pPr algn="l" fontAlgn="ctr"/>
                      <a:r>
                        <a:rPr lang="ja-JP" altLang="en-US" sz="1000" u="none" strike="noStrike" dirty="0">
                          <a:effectLst/>
                          <a:latin typeface="+mn-ea"/>
                          <a:ea typeface="+mn-ea"/>
                        </a:rPr>
                        <a:t>ブランドパネル　トップインパクト　</a:t>
                      </a:r>
                      <a:r>
                        <a:rPr lang="en-US" altLang="ja-JP" sz="1000" u="none" strike="noStrike" dirty="0">
                          <a:effectLst/>
                          <a:latin typeface="+mn-ea"/>
                          <a:ea typeface="+mn-ea"/>
                        </a:rPr>
                        <a:t>PC</a:t>
                      </a:r>
                      <a:r>
                        <a:rPr lang="ja-JP" altLang="en-US" sz="1000" u="none" strike="noStrike" dirty="0">
                          <a:effectLst/>
                          <a:latin typeface="+mn-ea"/>
                          <a:ea typeface="+mn-ea"/>
                        </a:rPr>
                        <a:t>（</a:t>
                      </a:r>
                      <a:r>
                        <a:rPr lang="en-US" altLang="ja-JP" sz="1000" u="none" strike="noStrike" dirty="0">
                          <a:effectLst/>
                          <a:latin typeface="+mn-ea"/>
                          <a:ea typeface="+mn-ea"/>
                        </a:rPr>
                        <a:t>7/21</a:t>
                      </a:r>
                      <a:r>
                        <a:rPr lang="ja-JP" altLang="en-US" sz="1000" u="none" strike="noStrike" dirty="0">
                          <a:effectLst/>
                          <a:latin typeface="+mn-ea"/>
                          <a:ea typeface="+mn-ea"/>
                        </a:rPr>
                        <a:t>～</a:t>
                      </a:r>
                      <a:r>
                        <a:rPr lang="en-US" altLang="ja-JP" sz="1000" u="none" strike="noStrike" dirty="0">
                          <a:effectLst/>
                          <a:latin typeface="+mn-ea"/>
                          <a:ea typeface="+mn-ea"/>
                        </a:rPr>
                        <a:t>7/22</a:t>
                      </a:r>
                      <a:r>
                        <a:rPr lang="ja-JP" altLang="en-US" sz="1000" u="none" strike="noStrike" dirty="0">
                          <a:effectLst/>
                          <a:latin typeface="+mn-ea"/>
                          <a:ea typeface="+mn-ea"/>
                        </a:rPr>
                        <a:t>）</a:t>
                      </a:r>
                      <a:endParaRPr lang="ja-JP" altLang="en-US" sz="1000" b="0" i="0" u="none" strike="noStrike" dirty="0">
                        <a:solidFill>
                          <a:srgbClr val="000000"/>
                        </a:solidFill>
                        <a:effectLst/>
                        <a:latin typeface="+mn-ea"/>
                        <a:ea typeface="+mn-ea"/>
                      </a:endParaRPr>
                    </a:p>
                  </a:txBody>
                  <a:tcPr marL="4525" marR="4525" marT="4525" marB="43432" anchor="ctr">
                    <a:lnL w="12700" cap="flat" cmpd="sng" algn="ctr">
                      <a:solidFill>
                        <a:schemeClr val="bg1">
                          <a:lumMod val="75000"/>
                        </a:schemeClr>
                      </a:solidFill>
                      <a:prstDash val="sysDash"/>
                      <a:round/>
                      <a:headEnd type="none" w="med" len="med"/>
                      <a:tailEnd type="none" w="med" len="med"/>
                    </a:lnL>
                  </a:tcPr>
                </a:tc>
                <a:extLst>
                  <a:ext uri="{0D108BD9-81ED-4DB2-BD59-A6C34878D82A}">
                    <a16:rowId xmlns:a16="http://schemas.microsoft.com/office/drawing/2014/main" val="275956503"/>
                  </a:ext>
                </a:extLst>
              </a:tr>
              <a:tr h="207207">
                <a:tc>
                  <a:txBody>
                    <a:bodyPr/>
                    <a:lstStyle/>
                    <a:p>
                      <a:pPr algn="l" fontAlgn="ctr"/>
                      <a:r>
                        <a:rPr lang="en-US" altLang="ja-JP" sz="1000" u="none" strike="noStrike">
                          <a:effectLst/>
                          <a:latin typeface="+mn-ea"/>
                          <a:ea typeface="+mn-ea"/>
                        </a:rPr>
                        <a:t>1000000721</a:t>
                      </a:r>
                      <a:endParaRPr lang="en-US" altLang="ja-JP" sz="1000" b="0" i="0" u="none" strike="noStrike">
                        <a:solidFill>
                          <a:srgbClr val="000000"/>
                        </a:solidFill>
                        <a:effectLst/>
                        <a:latin typeface="+mn-ea"/>
                        <a:ea typeface="+mn-ea"/>
                      </a:endParaRPr>
                    </a:p>
                  </a:txBody>
                  <a:tcPr marL="4525" marR="4525" marT="4525" marB="43432" anchor="ctr">
                    <a:lnR w="12700" cap="flat" cmpd="sng" algn="ctr">
                      <a:solidFill>
                        <a:schemeClr val="bg1">
                          <a:lumMod val="75000"/>
                        </a:schemeClr>
                      </a:solidFill>
                      <a:prstDash val="sysDash"/>
                      <a:round/>
                      <a:headEnd type="none" w="med" len="med"/>
                      <a:tailEnd type="none" w="med" len="med"/>
                    </a:lnR>
                  </a:tcPr>
                </a:tc>
                <a:tc>
                  <a:txBody>
                    <a:bodyPr/>
                    <a:lstStyle/>
                    <a:p>
                      <a:pPr algn="l" fontAlgn="ctr"/>
                      <a:r>
                        <a:rPr lang="ja-JP" altLang="en-US" sz="1000" u="none" strike="noStrike" dirty="0">
                          <a:effectLst/>
                          <a:latin typeface="+mn-ea"/>
                          <a:ea typeface="+mn-ea"/>
                        </a:rPr>
                        <a:t>ブランドパネル　</a:t>
                      </a:r>
                      <a:r>
                        <a:rPr lang="en-US" altLang="ja-JP" sz="1000" u="none" strike="noStrike" dirty="0">
                          <a:effectLst/>
                          <a:latin typeface="+mn-ea"/>
                          <a:ea typeface="+mn-ea"/>
                        </a:rPr>
                        <a:t>SP</a:t>
                      </a:r>
                      <a:r>
                        <a:rPr lang="ja-JP" altLang="en-US" sz="1000" u="none" strike="noStrike" dirty="0">
                          <a:effectLst/>
                          <a:latin typeface="+mn-ea"/>
                          <a:ea typeface="+mn-ea"/>
                        </a:rPr>
                        <a:t>（</a:t>
                      </a:r>
                      <a:r>
                        <a:rPr lang="en-US" altLang="ja-JP" sz="1000" u="none" strike="noStrike" dirty="0">
                          <a:effectLst/>
                          <a:latin typeface="+mn-ea"/>
                          <a:ea typeface="+mn-ea"/>
                        </a:rPr>
                        <a:t>300</a:t>
                      </a:r>
                      <a:r>
                        <a:rPr lang="ja-JP" altLang="en-US" sz="1000" u="none" strike="noStrike" dirty="0">
                          <a:effectLst/>
                          <a:latin typeface="+mn-ea"/>
                          <a:ea typeface="+mn-ea"/>
                        </a:rPr>
                        <a:t>万円～）（</a:t>
                      </a:r>
                      <a:r>
                        <a:rPr lang="en-US" altLang="ja-JP" sz="1000" u="none" strike="noStrike" dirty="0">
                          <a:effectLst/>
                          <a:latin typeface="+mn-ea"/>
                          <a:ea typeface="+mn-ea"/>
                        </a:rPr>
                        <a:t>7/21</a:t>
                      </a:r>
                      <a:r>
                        <a:rPr lang="ja-JP" altLang="en-US" sz="1000" u="none" strike="noStrike" dirty="0">
                          <a:effectLst/>
                          <a:latin typeface="+mn-ea"/>
                          <a:ea typeface="+mn-ea"/>
                        </a:rPr>
                        <a:t>～</a:t>
                      </a:r>
                      <a:r>
                        <a:rPr lang="en-US" altLang="ja-JP" sz="1000" u="none" strike="noStrike" dirty="0">
                          <a:effectLst/>
                          <a:latin typeface="+mn-ea"/>
                          <a:ea typeface="+mn-ea"/>
                        </a:rPr>
                        <a:t>7/22</a:t>
                      </a:r>
                      <a:r>
                        <a:rPr lang="ja-JP" altLang="en-US" sz="1000" u="none" strike="noStrike" dirty="0">
                          <a:effectLst/>
                          <a:latin typeface="+mn-ea"/>
                          <a:ea typeface="+mn-ea"/>
                        </a:rPr>
                        <a:t>）</a:t>
                      </a:r>
                      <a:endParaRPr lang="ja-JP" altLang="en-US" sz="1000" b="0" i="0" u="none" strike="noStrike" dirty="0">
                        <a:solidFill>
                          <a:srgbClr val="000000"/>
                        </a:solidFill>
                        <a:effectLst/>
                        <a:latin typeface="+mn-ea"/>
                        <a:ea typeface="+mn-ea"/>
                      </a:endParaRPr>
                    </a:p>
                  </a:txBody>
                  <a:tcPr marL="4525" marR="4525" marT="4525" marB="43432" anchor="ctr">
                    <a:lnL w="12700" cap="flat" cmpd="sng" algn="ctr">
                      <a:solidFill>
                        <a:schemeClr val="bg1">
                          <a:lumMod val="75000"/>
                        </a:schemeClr>
                      </a:solidFill>
                      <a:prstDash val="sysDash"/>
                      <a:round/>
                      <a:headEnd type="none" w="med" len="med"/>
                      <a:tailEnd type="none" w="med" len="med"/>
                    </a:lnL>
                  </a:tcPr>
                </a:tc>
                <a:extLst>
                  <a:ext uri="{0D108BD9-81ED-4DB2-BD59-A6C34878D82A}">
                    <a16:rowId xmlns:a16="http://schemas.microsoft.com/office/drawing/2014/main" val="334039554"/>
                  </a:ext>
                </a:extLst>
              </a:tr>
              <a:tr h="207207">
                <a:tc>
                  <a:txBody>
                    <a:bodyPr/>
                    <a:lstStyle/>
                    <a:p>
                      <a:pPr algn="l" fontAlgn="ctr"/>
                      <a:r>
                        <a:rPr lang="en-US" altLang="ja-JP" sz="1000" u="none" strike="noStrike">
                          <a:effectLst/>
                          <a:latin typeface="+mn-ea"/>
                          <a:ea typeface="+mn-ea"/>
                        </a:rPr>
                        <a:t>1000000710</a:t>
                      </a:r>
                      <a:endParaRPr lang="en-US" altLang="ja-JP" sz="1000" b="0" i="0" u="none" strike="noStrike">
                        <a:solidFill>
                          <a:srgbClr val="000000"/>
                        </a:solidFill>
                        <a:effectLst/>
                        <a:latin typeface="+mn-ea"/>
                        <a:ea typeface="+mn-ea"/>
                      </a:endParaRPr>
                    </a:p>
                  </a:txBody>
                  <a:tcPr marL="4525" marR="4525" marT="4525" marB="43432" anchor="ctr">
                    <a:lnR w="12700" cap="flat" cmpd="sng" algn="ctr">
                      <a:solidFill>
                        <a:schemeClr val="bg1">
                          <a:lumMod val="75000"/>
                        </a:schemeClr>
                      </a:solidFill>
                      <a:prstDash val="sysDash"/>
                      <a:round/>
                      <a:headEnd type="none" w="med" len="med"/>
                      <a:tailEnd type="none" w="med" len="med"/>
                    </a:lnR>
                  </a:tcPr>
                </a:tc>
                <a:tc>
                  <a:txBody>
                    <a:bodyPr/>
                    <a:lstStyle/>
                    <a:p>
                      <a:pPr algn="l" fontAlgn="ctr"/>
                      <a:r>
                        <a:rPr lang="ja-JP" altLang="en-US" sz="1000" u="none" strike="noStrike" dirty="0">
                          <a:effectLst/>
                          <a:latin typeface="+mn-ea"/>
                          <a:ea typeface="+mn-ea"/>
                        </a:rPr>
                        <a:t>ブランドパネル　</a:t>
                      </a:r>
                      <a:r>
                        <a:rPr lang="en-US" altLang="ja-JP" sz="1000" u="none" strike="noStrike" dirty="0">
                          <a:effectLst/>
                          <a:latin typeface="+mn-ea"/>
                          <a:ea typeface="+mn-ea"/>
                        </a:rPr>
                        <a:t>SP</a:t>
                      </a:r>
                      <a:r>
                        <a:rPr lang="ja-JP" altLang="en-US" sz="1000" u="none" strike="noStrike" dirty="0">
                          <a:effectLst/>
                          <a:latin typeface="+mn-ea"/>
                          <a:ea typeface="+mn-ea"/>
                        </a:rPr>
                        <a:t>（</a:t>
                      </a:r>
                      <a:r>
                        <a:rPr lang="en-US" altLang="ja-JP" sz="1000" u="none" strike="noStrike" dirty="0">
                          <a:effectLst/>
                          <a:latin typeface="+mn-ea"/>
                          <a:ea typeface="+mn-ea"/>
                        </a:rPr>
                        <a:t>1000</a:t>
                      </a:r>
                      <a:r>
                        <a:rPr lang="ja-JP" altLang="en-US" sz="1000" u="none" strike="noStrike" dirty="0">
                          <a:effectLst/>
                          <a:latin typeface="+mn-ea"/>
                          <a:ea typeface="+mn-ea"/>
                        </a:rPr>
                        <a:t>万円～）（</a:t>
                      </a:r>
                      <a:r>
                        <a:rPr lang="en-US" altLang="ja-JP" sz="1000" u="none" strike="noStrike" dirty="0">
                          <a:effectLst/>
                          <a:latin typeface="+mn-ea"/>
                          <a:ea typeface="+mn-ea"/>
                        </a:rPr>
                        <a:t>7/21</a:t>
                      </a:r>
                      <a:r>
                        <a:rPr lang="ja-JP" altLang="en-US" sz="1000" u="none" strike="noStrike" dirty="0">
                          <a:effectLst/>
                          <a:latin typeface="+mn-ea"/>
                          <a:ea typeface="+mn-ea"/>
                        </a:rPr>
                        <a:t>～</a:t>
                      </a:r>
                      <a:r>
                        <a:rPr lang="en-US" altLang="ja-JP" sz="1000" u="none" strike="noStrike" dirty="0">
                          <a:effectLst/>
                          <a:latin typeface="+mn-ea"/>
                          <a:ea typeface="+mn-ea"/>
                        </a:rPr>
                        <a:t>7/22</a:t>
                      </a:r>
                      <a:r>
                        <a:rPr lang="ja-JP" altLang="en-US" sz="1000" u="none" strike="noStrike" dirty="0">
                          <a:effectLst/>
                          <a:latin typeface="+mn-ea"/>
                          <a:ea typeface="+mn-ea"/>
                        </a:rPr>
                        <a:t>）</a:t>
                      </a:r>
                      <a:endParaRPr lang="ja-JP" altLang="en-US" sz="1000" b="0" i="0" u="none" strike="noStrike" dirty="0">
                        <a:solidFill>
                          <a:srgbClr val="000000"/>
                        </a:solidFill>
                        <a:effectLst/>
                        <a:latin typeface="+mn-ea"/>
                        <a:ea typeface="+mn-ea"/>
                      </a:endParaRPr>
                    </a:p>
                  </a:txBody>
                  <a:tcPr marL="4525" marR="4525" marT="4525" marB="43432" anchor="ctr">
                    <a:lnL w="12700" cap="flat" cmpd="sng" algn="ctr">
                      <a:solidFill>
                        <a:schemeClr val="bg1">
                          <a:lumMod val="75000"/>
                        </a:schemeClr>
                      </a:solidFill>
                      <a:prstDash val="sysDash"/>
                      <a:round/>
                      <a:headEnd type="none" w="med" len="med"/>
                      <a:tailEnd type="none" w="med" len="med"/>
                    </a:lnL>
                  </a:tcPr>
                </a:tc>
                <a:extLst>
                  <a:ext uri="{0D108BD9-81ED-4DB2-BD59-A6C34878D82A}">
                    <a16:rowId xmlns:a16="http://schemas.microsoft.com/office/drawing/2014/main" val="3087521483"/>
                  </a:ext>
                </a:extLst>
              </a:tr>
              <a:tr h="207207">
                <a:tc>
                  <a:txBody>
                    <a:bodyPr/>
                    <a:lstStyle/>
                    <a:p>
                      <a:pPr algn="l" fontAlgn="ctr"/>
                      <a:r>
                        <a:rPr lang="en-US" altLang="ja-JP" sz="1000" u="none" strike="noStrike">
                          <a:effectLst/>
                          <a:latin typeface="+mn-ea"/>
                          <a:ea typeface="+mn-ea"/>
                        </a:rPr>
                        <a:t>1000000722</a:t>
                      </a:r>
                      <a:endParaRPr lang="en-US" altLang="ja-JP" sz="1000" b="0" i="0" u="none" strike="noStrike">
                        <a:solidFill>
                          <a:srgbClr val="000000"/>
                        </a:solidFill>
                        <a:effectLst/>
                        <a:latin typeface="+mn-ea"/>
                        <a:ea typeface="+mn-ea"/>
                      </a:endParaRPr>
                    </a:p>
                  </a:txBody>
                  <a:tcPr marL="4525" marR="4525" marT="4525" marB="43432" anchor="ctr">
                    <a:lnR w="12700" cap="flat" cmpd="sng" algn="ctr">
                      <a:solidFill>
                        <a:schemeClr val="bg1">
                          <a:lumMod val="75000"/>
                        </a:schemeClr>
                      </a:solidFill>
                      <a:prstDash val="sysDash"/>
                      <a:round/>
                      <a:headEnd type="none" w="med" len="med"/>
                      <a:tailEnd type="none" w="med" len="med"/>
                    </a:lnR>
                  </a:tcPr>
                </a:tc>
                <a:tc>
                  <a:txBody>
                    <a:bodyPr/>
                    <a:lstStyle/>
                    <a:p>
                      <a:pPr algn="l" fontAlgn="ctr"/>
                      <a:r>
                        <a:rPr lang="ja-JP" altLang="en-US" sz="1000" u="none" strike="noStrike" dirty="0">
                          <a:effectLst/>
                          <a:latin typeface="+mn-ea"/>
                          <a:ea typeface="+mn-ea"/>
                        </a:rPr>
                        <a:t>ブランドパネル　トップインパクト　パノラマ　</a:t>
                      </a:r>
                      <a:r>
                        <a:rPr lang="en-US" altLang="ja-JP" sz="1000" u="none" strike="noStrike" dirty="0">
                          <a:effectLst/>
                          <a:latin typeface="+mn-ea"/>
                          <a:ea typeface="+mn-ea"/>
                        </a:rPr>
                        <a:t>PC</a:t>
                      </a:r>
                      <a:r>
                        <a:rPr lang="ja-JP" altLang="en-US" sz="1000" u="none" strike="noStrike" dirty="0">
                          <a:effectLst/>
                          <a:latin typeface="+mn-ea"/>
                          <a:ea typeface="+mn-ea"/>
                        </a:rPr>
                        <a:t>（</a:t>
                      </a:r>
                      <a:r>
                        <a:rPr lang="en-US" altLang="ja-JP" sz="1000" u="none" strike="noStrike" dirty="0">
                          <a:effectLst/>
                          <a:latin typeface="+mn-ea"/>
                          <a:ea typeface="+mn-ea"/>
                        </a:rPr>
                        <a:t>2000</a:t>
                      </a:r>
                      <a:r>
                        <a:rPr lang="ja-JP" altLang="en-US" sz="1000" u="none" strike="noStrike" dirty="0">
                          <a:effectLst/>
                          <a:latin typeface="+mn-ea"/>
                          <a:ea typeface="+mn-ea"/>
                        </a:rPr>
                        <a:t>万円～）（</a:t>
                      </a:r>
                      <a:r>
                        <a:rPr lang="en-US" altLang="ja-JP" sz="1000" u="none" strike="noStrike" dirty="0">
                          <a:effectLst/>
                          <a:latin typeface="+mn-ea"/>
                          <a:ea typeface="+mn-ea"/>
                        </a:rPr>
                        <a:t>7/24</a:t>
                      </a:r>
                      <a:r>
                        <a:rPr lang="ja-JP" altLang="en-US" sz="1000" u="none" strike="noStrike" dirty="0">
                          <a:effectLst/>
                          <a:latin typeface="+mn-ea"/>
                          <a:ea typeface="+mn-ea"/>
                        </a:rPr>
                        <a:t>～</a:t>
                      </a:r>
                      <a:r>
                        <a:rPr lang="en-US" altLang="ja-JP" sz="1000" u="none" strike="noStrike" dirty="0">
                          <a:effectLst/>
                          <a:latin typeface="+mn-ea"/>
                          <a:ea typeface="+mn-ea"/>
                        </a:rPr>
                        <a:t>8/7</a:t>
                      </a:r>
                      <a:r>
                        <a:rPr lang="ja-JP" altLang="en-US" sz="1000" u="none" strike="noStrike" dirty="0">
                          <a:effectLst/>
                          <a:latin typeface="+mn-ea"/>
                          <a:ea typeface="+mn-ea"/>
                        </a:rPr>
                        <a:t>）</a:t>
                      </a:r>
                      <a:endParaRPr lang="ja-JP" altLang="en-US" sz="1000" b="0" i="0" u="none" strike="noStrike" dirty="0">
                        <a:solidFill>
                          <a:srgbClr val="000000"/>
                        </a:solidFill>
                        <a:effectLst/>
                        <a:latin typeface="+mn-ea"/>
                        <a:ea typeface="+mn-ea"/>
                      </a:endParaRPr>
                    </a:p>
                  </a:txBody>
                  <a:tcPr marL="4525" marR="4525" marT="4525" marB="43432" anchor="ctr">
                    <a:lnL w="12700" cap="flat" cmpd="sng" algn="ctr">
                      <a:solidFill>
                        <a:schemeClr val="bg1">
                          <a:lumMod val="75000"/>
                        </a:schemeClr>
                      </a:solidFill>
                      <a:prstDash val="sysDash"/>
                      <a:round/>
                      <a:headEnd type="none" w="med" len="med"/>
                      <a:tailEnd type="none" w="med" len="med"/>
                    </a:lnL>
                  </a:tcPr>
                </a:tc>
                <a:extLst>
                  <a:ext uri="{0D108BD9-81ED-4DB2-BD59-A6C34878D82A}">
                    <a16:rowId xmlns:a16="http://schemas.microsoft.com/office/drawing/2014/main" val="1884864229"/>
                  </a:ext>
                </a:extLst>
              </a:tr>
              <a:tr h="207207">
                <a:tc>
                  <a:txBody>
                    <a:bodyPr/>
                    <a:lstStyle/>
                    <a:p>
                      <a:pPr algn="l" fontAlgn="ctr"/>
                      <a:r>
                        <a:rPr lang="en-US" altLang="ja-JP" sz="1000" u="none" strike="noStrike">
                          <a:effectLst/>
                          <a:latin typeface="+mn-ea"/>
                          <a:ea typeface="+mn-ea"/>
                        </a:rPr>
                        <a:t>1000000723</a:t>
                      </a:r>
                      <a:endParaRPr lang="en-US" altLang="ja-JP" sz="1000" b="0" i="0" u="none" strike="noStrike">
                        <a:solidFill>
                          <a:srgbClr val="000000"/>
                        </a:solidFill>
                        <a:effectLst/>
                        <a:latin typeface="+mn-ea"/>
                        <a:ea typeface="+mn-ea"/>
                      </a:endParaRPr>
                    </a:p>
                  </a:txBody>
                  <a:tcPr marL="4525" marR="4525" marT="4525" marB="43432" anchor="ctr">
                    <a:lnR w="12700" cap="flat" cmpd="sng" algn="ctr">
                      <a:solidFill>
                        <a:schemeClr val="bg1">
                          <a:lumMod val="75000"/>
                        </a:schemeClr>
                      </a:solidFill>
                      <a:prstDash val="sysDash"/>
                      <a:round/>
                      <a:headEnd type="none" w="med" len="med"/>
                      <a:tailEnd type="none" w="med" len="med"/>
                    </a:lnR>
                  </a:tcPr>
                </a:tc>
                <a:tc>
                  <a:txBody>
                    <a:bodyPr/>
                    <a:lstStyle/>
                    <a:p>
                      <a:pPr algn="l" fontAlgn="ctr"/>
                      <a:r>
                        <a:rPr lang="ja-JP" altLang="en-US" sz="1000" u="none" strike="noStrike" dirty="0">
                          <a:effectLst/>
                          <a:latin typeface="+mn-ea"/>
                          <a:ea typeface="+mn-ea"/>
                        </a:rPr>
                        <a:t>ブランドパネル　トップインパクト　パノラマ　</a:t>
                      </a:r>
                      <a:r>
                        <a:rPr lang="en-US" altLang="ja-JP" sz="1000" u="none" strike="noStrike" dirty="0">
                          <a:effectLst/>
                          <a:latin typeface="+mn-ea"/>
                          <a:ea typeface="+mn-ea"/>
                        </a:rPr>
                        <a:t>PC</a:t>
                      </a:r>
                      <a:r>
                        <a:rPr lang="ja-JP" altLang="en-US" sz="1000" u="none" strike="noStrike" dirty="0">
                          <a:effectLst/>
                          <a:latin typeface="+mn-ea"/>
                          <a:ea typeface="+mn-ea"/>
                        </a:rPr>
                        <a:t>（</a:t>
                      </a:r>
                      <a:r>
                        <a:rPr lang="en-US" altLang="ja-JP" sz="1000" u="none" strike="noStrike" dirty="0">
                          <a:effectLst/>
                          <a:latin typeface="+mn-ea"/>
                          <a:ea typeface="+mn-ea"/>
                        </a:rPr>
                        <a:t>5000</a:t>
                      </a:r>
                      <a:r>
                        <a:rPr lang="ja-JP" altLang="en-US" sz="1000" u="none" strike="noStrike" dirty="0">
                          <a:effectLst/>
                          <a:latin typeface="+mn-ea"/>
                          <a:ea typeface="+mn-ea"/>
                        </a:rPr>
                        <a:t>万円～）（</a:t>
                      </a:r>
                      <a:r>
                        <a:rPr lang="en-US" altLang="ja-JP" sz="1000" u="none" strike="noStrike" dirty="0">
                          <a:effectLst/>
                          <a:latin typeface="+mn-ea"/>
                          <a:ea typeface="+mn-ea"/>
                        </a:rPr>
                        <a:t>7/24</a:t>
                      </a:r>
                      <a:r>
                        <a:rPr lang="ja-JP" altLang="en-US" sz="1000" u="none" strike="noStrike" dirty="0">
                          <a:effectLst/>
                          <a:latin typeface="+mn-ea"/>
                          <a:ea typeface="+mn-ea"/>
                        </a:rPr>
                        <a:t>～</a:t>
                      </a:r>
                      <a:r>
                        <a:rPr lang="en-US" altLang="ja-JP" sz="1000" u="none" strike="noStrike" dirty="0">
                          <a:effectLst/>
                          <a:latin typeface="+mn-ea"/>
                          <a:ea typeface="+mn-ea"/>
                        </a:rPr>
                        <a:t>8/7</a:t>
                      </a:r>
                      <a:r>
                        <a:rPr lang="ja-JP" altLang="en-US" sz="1000" u="none" strike="noStrike" dirty="0">
                          <a:effectLst/>
                          <a:latin typeface="+mn-ea"/>
                          <a:ea typeface="+mn-ea"/>
                        </a:rPr>
                        <a:t>）</a:t>
                      </a:r>
                      <a:endParaRPr lang="ja-JP" altLang="en-US" sz="1000" b="0" i="0" u="none" strike="noStrike" dirty="0">
                        <a:solidFill>
                          <a:srgbClr val="000000"/>
                        </a:solidFill>
                        <a:effectLst/>
                        <a:latin typeface="+mn-ea"/>
                        <a:ea typeface="+mn-ea"/>
                      </a:endParaRPr>
                    </a:p>
                  </a:txBody>
                  <a:tcPr marL="4525" marR="4525" marT="4525" marB="43432" anchor="ctr">
                    <a:lnL w="12700" cap="flat" cmpd="sng" algn="ctr">
                      <a:solidFill>
                        <a:schemeClr val="bg1">
                          <a:lumMod val="75000"/>
                        </a:schemeClr>
                      </a:solidFill>
                      <a:prstDash val="sysDash"/>
                      <a:round/>
                      <a:headEnd type="none" w="med" len="med"/>
                      <a:tailEnd type="none" w="med" len="med"/>
                    </a:lnL>
                  </a:tcPr>
                </a:tc>
                <a:extLst>
                  <a:ext uri="{0D108BD9-81ED-4DB2-BD59-A6C34878D82A}">
                    <a16:rowId xmlns:a16="http://schemas.microsoft.com/office/drawing/2014/main" val="3298313187"/>
                  </a:ext>
                </a:extLst>
              </a:tr>
              <a:tr h="207207">
                <a:tc>
                  <a:txBody>
                    <a:bodyPr/>
                    <a:lstStyle/>
                    <a:p>
                      <a:pPr algn="l" fontAlgn="ctr"/>
                      <a:r>
                        <a:rPr lang="en-US" altLang="ja-JP" sz="1000" u="none" strike="noStrike">
                          <a:effectLst/>
                          <a:latin typeface="+mn-ea"/>
                          <a:ea typeface="+mn-ea"/>
                        </a:rPr>
                        <a:t>1000000725</a:t>
                      </a:r>
                      <a:endParaRPr lang="en-US" altLang="ja-JP" sz="1000" b="0" i="0" u="none" strike="noStrike">
                        <a:solidFill>
                          <a:srgbClr val="000000"/>
                        </a:solidFill>
                        <a:effectLst/>
                        <a:latin typeface="+mn-ea"/>
                        <a:ea typeface="+mn-ea"/>
                      </a:endParaRPr>
                    </a:p>
                  </a:txBody>
                  <a:tcPr marL="4525" marR="4525" marT="4525" marB="43432" anchor="ctr">
                    <a:lnR w="12700" cap="flat" cmpd="sng" algn="ctr">
                      <a:solidFill>
                        <a:schemeClr val="bg1">
                          <a:lumMod val="75000"/>
                        </a:schemeClr>
                      </a:solidFill>
                      <a:prstDash val="sysDash"/>
                      <a:round/>
                      <a:headEnd type="none" w="med" len="med"/>
                      <a:tailEnd type="none" w="med" len="med"/>
                    </a:lnR>
                  </a:tcPr>
                </a:tc>
                <a:tc>
                  <a:txBody>
                    <a:bodyPr/>
                    <a:lstStyle/>
                    <a:p>
                      <a:pPr algn="l" fontAlgn="ctr"/>
                      <a:r>
                        <a:rPr lang="ja-JP" altLang="en-US" sz="1000" u="none" strike="noStrike" dirty="0">
                          <a:effectLst/>
                          <a:latin typeface="+mn-ea"/>
                          <a:ea typeface="+mn-ea"/>
                        </a:rPr>
                        <a:t>ブランドパネル　パノラマ　</a:t>
                      </a:r>
                      <a:r>
                        <a:rPr lang="en-US" altLang="ja-JP" sz="1000" u="none" strike="noStrike" dirty="0">
                          <a:effectLst/>
                          <a:latin typeface="+mn-ea"/>
                          <a:ea typeface="+mn-ea"/>
                        </a:rPr>
                        <a:t>PC</a:t>
                      </a:r>
                      <a:r>
                        <a:rPr lang="ja-JP" altLang="en-US" sz="1000" u="none" strike="noStrike" dirty="0">
                          <a:effectLst/>
                          <a:latin typeface="+mn-ea"/>
                          <a:ea typeface="+mn-ea"/>
                        </a:rPr>
                        <a:t>（</a:t>
                      </a:r>
                      <a:r>
                        <a:rPr lang="en-US" altLang="ja-JP" sz="1000" u="none" strike="noStrike" dirty="0">
                          <a:effectLst/>
                          <a:latin typeface="+mn-ea"/>
                          <a:ea typeface="+mn-ea"/>
                        </a:rPr>
                        <a:t>7/24</a:t>
                      </a:r>
                      <a:r>
                        <a:rPr lang="ja-JP" altLang="en-US" sz="1000" u="none" strike="noStrike" dirty="0">
                          <a:effectLst/>
                          <a:latin typeface="+mn-ea"/>
                          <a:ea typeface="+mn-ea"/>
                        </a:rPr>
                        <a:t>～</a:t>
                      </a:r>
                      <a:r>
                        <a:rPr lang="en-US" altLang="ja-JP" sz="1000" u="none" strike="noStrike" dirty="0">
                          <a:effectLst/>
                          <a:latin typeface="+mn-ea"/>
                          <a:ea typeface="+mn-ea"/>
                        </a:rPr>
                        <a:t>8/7</a:t>
                      </a:r>
                      <a:r>
                        <a:rPr lang="ja-JP" altLang="en-US" sz="1000" u="none" strike="noStrike" dirty="0">
                          <a:effectLst/>
                          <a:latin typeface="+mn-ea"/>
                          <a:ea typeface="+mn-ea"/>
                        </a:rPr>
                        <a:t>）</a:t>
                      </a:r>
                      <a:endParaRPr lang="ja-JP" altLang="en-US" sz="1000" b="0" i="0" u="none" strike="noStrike" dirty="0">
                        <a:solidFill>
                          <a:srgbClr val="000000"/>
                        </a:solidFill>
                        <a:effectLst/>
                        <a:latin typeface="+mn-ea"/>
                        <a:ea typeface="+mn-ea"/>
                      </a:endParaRPr>
                    </a:p>
                  </a:txBody>
                  <a:tcPr marL="4525" marR="4525" marT="4525" marB="43432" anchor="ctr">
                    <a:lnL w="12700" cap="flat" cmpd="sng" algn="ctr">
                      <a:solidFill>
                        <a:schemeClr val="bg1">
                          <a:lumMod val="75000"/>
                        </a:schemeClr>
                      </a:solidFill>
                      <a:prstDash val="sysDash"/>
                      <a:round/>
                      <a:headEnd type="none" w="med" len="med"/>
                      <a:tailEnd type="none" w="med" len="med"/>
                    </a:lnL>
                  </a:tcPr>
                </a:tc>
                <a:extLst>
                  <a:ext uri="{0D108BD9-81ED-4DB2-BD59-A6C34878D82A}">
                    <a16:rowId xmlns:a16="http://schemas.microsoft.com/office/drawing/2014/main" val="1158263386"/>
                  </a:ext>
                </a:extLst>
              </a:tr>
              <a:tr h="207207">
                <a:tc>
                  <a:txBody>
                    <a:bodyPr/>
                    <a:lstStyle/>
                    <a:p>
                      <a:pPr algn="l" fontAlgn="ctr"/>
                      <a:r>
                        <a:rPr lang="en-US" altLang="ja-JP" sz="1000" u="none" strike="noStrike">
                          <a:effectLst/>
                          <a:latin typeface="+mn-ea"/>
                          <a:ea typeface="+mn-ea"/>
                        </a:rPr>
                        <a:t>1000000727</a:t>
                      </a:r>
                      <a:endParaRPr lang="en-US" altLang="ja-JP" sz="1000" b="0" i="0" u="none" strike="noStrike">
                        <a:solidFill>
                          <a:srgbClr val="000000"/>
                        </a:solidFill>
                        <a:effectLst/>
                        <a:latin typeface="+mn-ea"/>
                        <a:ea typeface="+mn-ea"/>
                      </a:endParaRPr>
                    </a:p>
                  </a:txBody>
                  <a:tcPr marL="4525" marR="4525" marT="4525" marB="43432" anchor="ctr">
                    <a:lnR w="12700" cap="flat" cmpd="sng" algn="ctr">
                      <a:solidFill>
                        <a:schemeClr val="bg1">
                          <a:lumMod val="75000"/>
                        </a:schemeClr>
                      </a:solidFill>
                      <a:prstDash val="sysDash"/>
                      <a:round/>
                      <a:headEnd type="none" w="med" len="med"/>
                      <a:tailEnd type="none" w="med" len="med"/>
                    </a:lnR>
                  </a:tcPr>
                </a:tc>
                <a:tc>
                  <a:txBody>
                    <a:bodyPr/>
                    <a:lstStyle/>
                    <a:p>
                      <a:pPr algn="l" fontAlgn="ctr"/>
                      <a:r>
                        <a:rPr lang="ja-JP" altLang="en-US" sz="1000" u="none" strike="noStrike" dirty="0">
                          <a:effectLst/>
                          <a:latin typeface="+mn-ea"/>
                          <a:ea typeface="+mn-ea"/>
                        </a:rPr>
                        <a:t>ブランドパネル　トップインパクト　</a:t>
                      </a:r>
                      <a:r>
                        <a:rPr lang="en-US" altLang="ja-JP" sz="1000" u="none" strike="noStrike" dirty="0">
                          <a:effectLst/>
                          <a:latin typeface="+mn-ea"/>
                          <a:ea typeface="+mn-ea"/>
                        </a:rPr>
                        <a:t>PC</a:t>
                      </a:r>
                      <a:r>
                        <a:rPr lang="ja-JP" altLang="en-US" sz="1000" u="none" strike="noStrike" dirty="0">
                          <a:effectLst/>
                          <a:latin typeface="+mn-ea"/>
                          <a:ea typeface="+mn-ea"/>
                        </a:rPr>
                        <a:t>（</a:t>
                      </a:r>
                      <a:r>
                        <a:rPr lang="en-US" altLang="ja-JP" sz="1000" u="none" strike="noStrike" dirty="0">
                          <a:effectLst/>
                          <a:latin typeface="+mn-ea"/>
                          <a:ea typeface="+mn-ea"/>
                        </a:rPr>
                        <a:t>7/24</a:t>
                      </a:r>
                      <a:r>
                        <a:rPr lang="ja-JP" altLang="en-US" sz="1000" u="none" strike="noStrike" dirty="0">
                          <a:effectLst/>
                          <a:latin typeface="+mn-ea"/>
                          <a:ea typeface="+mn-ea"/>
                        </a:rPr>
                        <a:t>～</a:t>
                      </a:r>
                      <a:r>
                        <a:rPr lang="en-US" altLang="ja-JP" sz="1000" u="none" strike="noStrike" dirty="0">
                          <a:effectLst/>
                          <a:latin typeface="+mn-ea"/>
                          <a:ea typeface="+mn-ea"/>
                        </a:rPr>
                        <a:t>8/7</a:t>
                      </a:r>
                      <a:r>
                        <a:rPr lang="ja-JP" altLang="en-US" sz="1000" u="none" strike="noStrike" dirty="0">
                          <a:effectLst/>
                          <a:latin typeface="+mn-ea"/>
                          <a:ea typeface="+mn-ea"/>
                        </a:rPr>
                        <a:t>）</a:t>
                      </a:r>
                      <a:endParaRPr lang="ja-JP" altLang="en-US" sz="1000" b="0" i="0" u="none" strike="noStrike" dirty="0">
                        <a:solidFill>
                          <a:srgbClr val="000000"/>
                        </a:solidFill>
                        <a:effectLst/>
                        <a:latin typeface="+mn-ea"/>
                        <a:ea typeface="+mn-ea"/>
                      </a:endParaRPr>
                    </a:p>
                  </a:txBody>
                  <a:tcPr marL="4525" marR="4525" marT="4525" marB="43432" anchor="ctr">
                    <a:lnL w="12700" cap="flat" cmpd="sng" algn="ctr">
                      <a:solidFill>
                        <a:schemeClr val="bg1">
                          <a:lumMod val="75000"/>
                        </a:schemeClr>
                      </a:solidFill>
                      <a:prstDash val="sysDash"/>
                      <a:round/>
                      <a:headEnd type="none" w="med" len="med"/>
                      <a:tailEnd type="none" w="med" len="med"/>
                    </a:lnL>
                  </a:tcPr>
                </a:tc>
                <a:extLst>
                  <a:ext uri="{0D108BD9-81ED-4DB2-BD59-A6C34878D82A}">
                    <a16:rowId xmlns:a16="http://schemas.microsoft.com/office/drawing/2014/main" val="4184023778"/>
                  </a:ext>
                </a:extLst>
              </a:tr>
              <a:tr h="207207">
                <a:tc>
                  <a:txBody>
                    <a:bodyPr/>
                    <a:lstStyle/>
                    <a:p>
                      <a:pPr algn="l" fontAlgn="ctr"/>
                      <a:r>
                        <a:rPr lang="en-US" altLang="ja-JP" sz="1000" u="none" strike="noStrike">
                          <a:effectLst/>
                          <a:latin typeface="+mn-ea"/>
                          <a:ea typeface="+mn-ea"/>
                        </a:rPr>
                        <a:t>1000000728</a:t>
                      </a:r>
                      <a:endParaRPr lang="en-US" altLang="ja-JP" sz="1000" b="0" i="0" u="none" strike="noStrike">
                        <a:solidFill>
                          <a:srgbClr val="000000"/>
                        </a:solidFill>
                        <a:effectLst/>
                        <a:latin typeface="+mn-ea"/>
                        <a:ea typeface="+mn-ea"/>
                      </a:endParaRPr>
                    </a:p>
                  </a:txBody>
                  <a:tcPr marL="4525" marR="4525" marT="4525" marB="43432" anchor="ctr">
                    <a:lnR w="12700" cap="flat" cmpd="sng" algn="ctr">
                      <a:solidFill>
                        <a:schemeClr val="bg1">
                          <a:lumMod val="75000"/>
                        </a:schemeClr>
                      </a:solidFill>
                      <a:prstDash val="sysDash"/>
                      <a:round/>
                      <a:headEnd type="none" w="med" len="med"/>
                      <a:tailEnd type="none" w="med" len="med"/>
                    </a:lnR>
                  </a:tcPr>
                </a:tc>
                <a:tc>
                  <a:txBody>
                    <a:bodyPr/>
                    <a:lstStyle/>
                    <a:p>
                      <a:pPr algn="l" fontAlgn="ctr"/>
                      <a:r>
                        <a:rPr lang="ja-JP" altLang="en-US" sz="1000" u="none" strike="noStrike" dirty="0">
                          <a:effectLst/>
                          <a:latin typeface="+mn-ea"/>
                          <a:ea typeface="+mn-ea"/>
                        </a:rPr>
                        <a:t>ブランドパネル　</a:t>
                      </a:r>
                      <a:r>
                        <a:rPr lang="en-US" altLang="ja-JP" sz="1000" u="none" strike="noStrike" dirty="0">
                          <a:effectLst/>
                          <a:latin typeface="+mn-ea"/>
                          <a:ea typeface="+mn-ea"/>
                        </a:rPr>
                        <a:t>SP</a:t>
                      </a:r>
                      <a:r>
                        <a:rPr lang="ja-JP" altLang="en-US" sz="1000" u="none" strike="noStrike" dirty="0">
                          <a:effectLst/>
                          <a:latin typeface="+mn-ea"/>
                          <a:ea typeface="+mn-ea"/>
                        </a:rPr>
                        <a:t>（</a:t>
                      </a:r>
                      <a:r>
                        <a:rPr lang="en-US" altLang="ja-JP" sz="1000" u="none" strike="noStrike" dirty="0">
                          <a:effectLst/>
                          <a:latin typeface="+mn-ea"/>
                          <a:ea typeface="+mn-ea"/>
                        </a:rPr>
                        <a:t>500</a:t>
                      </a:r>
                      <a:r>
                        <a:rPr lang="ja-JP" altLang="en-US" sz="1000" u="none" strike="noStrike" dirty="0">
                          <a:effectLst/>
                          <a:latin typeface="+mn-ea"/>
                          <a:ea typeface="+mn-ea"/>
                        </a:rPr>
                        <a:t>万円～）（</a:t>
                      </a:r>
                      <a:r>
                        <a:rPr lang="en-US" altLang="ja-JP" sz="1000" u="none" strike="noStrike" dirty="0">
                          <a:effectLst/>
                          <a:latin typeface="+mn-ea"/>
                          <a:ea typeface="+mn-ea"/>
                        </a:rPr>
                        <a:t>7/24</a:t>
                      </a:r>
                      <a:r>
                        <a:rPr lang="ja-JP" altLang="en-US" sz="1000" u="none" strike="noStrike" dirty="0">
                          <a:effectLst/>
                          <a:latin typeface="+mn-ea"/>
                          <a:ea typeface="+mn-ea"/>
                        </a:rPr>
                        <a:t>～</a:t>
                      </a:r>
                      <a:r>
                        <a:rPr lang="en-US" altLang="ja-JP" sz="1000" u="none" strike="noStrike" dirty="0">
                          <a:effectLst/>
                          <a:latin typeface="+mn-ea"/>
                          <a:ea typeface="+mn-ea"/>
                        </a:rPr>
                        <a:t>8/7</a:t>
                      </a:r>
                      <a:r>
                        <a:rPr lang="ja-JP" altLang="en-US" sz="1000" u="none" strike="noStrike" dirty="0">
                          <a:effectLst/>
                          <a:latin typeface="+mn-ea"/>
                          <a:ea typeface="+mn-ea"/>
                        </a:rPr>
                        <a:t>）</a:t>
                      </a:r>
                      <a:endParaRPr lang="ja-JP" altLang="en-US" sz="1000" b="0" i="0" u="none" strike="noStrike" dirty="0">
                        <a:solidFill>
                          <a:srgbClr val="000000"/>
                        </a:solidFill>
                        <a:effectLst/>
                        <a:latin typeface="+mn-ea"/>
                        <a:ea typeface="+mn-ea"/>
                      </a:endParaRPr>
                    </a:p>
                  </a:txBody>
                  <a:tcPr marL="4525" marR="4525" marT="4525" marB="43432" anchor="ctr">
                    <a:lnL w="12700" cap="flat" cmpd="sng" algn="ctr">
                      <a:solidFill>
                        <a:schemeClr val="bg1">
                          <a:lumMod val="75000"/>
                        </a:schemeClr>
                      </a:solidFill>
                      <a:prstDash val="sysDash"/>
                      <a:round/>
                      <a:headEnd type="none" w="med" len="med"/>
                      <a:tailEnd type="none" w="med" len="med"/>
                    </a:lnL>
                  </a:tcPr>
                </a:tc>
                <a:extLst>
                  <a:ext uri="{0D108BD9-81ED-4DB2-BD59-A6C34878D82A}">
                    <a16:rowId xmlns:a16="http://schemas.microsoft.com/office/drawing/2014/main" val="1252572571"/>
                  </a:ext>
                </a:extLst>
              </a:tr>
              <a:tr h="207207">
                <a:tc>
                  <a:txBody>
                    <a:bodyPr/>
                    <a:lstStyle/>
                    <a:p>
                      <a:pPr algn="l" fontAlgn="ctr"/>
                      <a:r>
                        <a:rPr lang="en-US" altLang="ja-JP" sz="1000" u="none" strike="noStrike">
                          <a:effectLst/>
                          <a:latin typeface="+mn-ea"/>
                          <a:ea typeface="+mn-ea"/>
                        </a:rPr>
                        <a:t>1000000729</a:t>
                      </a:r>
                      <a:endParaRPr lang="en-US" altLang="ja-JP" sz="1000" b="0" i="0" u="none" strike="noStrike">
                        <a:solidFill>
                          <a:srgbClr val="000000"/>
                        </a:solidFill>
                        <a:effectLst/>
                        <a:latin typeface="+mn-ea"/>
                        <a:ea typeface="+mn-ea"/>
                      </a:endParaRPr>
                    </a:p>
                  </a:txBody>
                  <a:tcPr marL="4525" marR="4525" marT="4525" marB="43432" anchor="ctr">
                    <a:lnR w="12700" cap="flat" cmpd="sng" algn="ctr">
                      <a:solidFill>
                        <a:schemeClr val="bg1">
                          <a:lumMod val="75000"/>
                        </a:schemeClr>
                      </a:solidFill>
                      <a:prstDash val="sysDash"/>
                      <a:round/>
                      <a:headEnd type="none" w="med" len="med"/>
                      <a:tailEnd type="none" w="med" len="med"/>
                    </a:lnR>
                  </a:tcPr>
                </a:tc>
                <a:tc>
                  <a:txBody>
                    <a:bodyPr/>
                    <a:lstStyle/>
                    <a:p>
                      <a:pPr algn="l" fontAlgn="ctr"/>
                      <a:r>
                        <a:rPr lang="ja-JP" altLang="en-US" sz="1000" u="none" strike="noStrike" dirty="0">
                          <a:effectLst/>
                          <a:latin typeface="+mn-ea"/>
                          <a:ea typeface="+mn-ea"/>
                        </a:rPr>
                        <a:t>ブランドパネル　</a:t>
                      </a:r>
                      <a:r>
                        <a:rPr lang="en-US" altLang="ja-JP" sz="1000" u="none" strike="noStrike" dirty="0">
                          <a:effectLst/>
                          <a:latin typeface="+mn-ea"/>
                          <a:ea typeface="+mn-ea"/>
                        </a:rPr>
                        <a:t>SP</a:t>
                      </a:r>
                      <a:r>
                        <a:rPr lang="ja-JP" altLang="en-US" sz="1000" u="none" strike="noStrike" dirty="0">
                          <a:effectLst/>
                          <a:latin typeface="+mn-ea"/>
                          <a:ea typeface="+mn-ea"/>
                        </a:rPr>
                        <a:t>（</a:t>
                      </a:r>
                      <a:r>
                        <a:rPr lang="en-US" altLang="ja-JP" sz="1000" u="none" strike="noStrike" dirty="0">
                          <a:effectLst/>
                          <a:latin typeface="+mn-ea"/>
                          <a:ea typeface="+mn-ea"/>
                        </a:rPr>
                        <a:t>1000</a:t>
                      </a:r>
                      <a:r>
                        <a:rPr lang="ja-JP" altLang="en-US" sz="1000" u="none" strike="noStrike" dirty="0">
                          <a:effectLst/>
                          <a:latin typeface="+mn-ea"/>
                          <a:ea typeface="+mn-ea"/>
                        </a:rPr>
                        <a:t>万円～）（</a:t>
                      </a:r>
                      <a:r>
                        <a:rPr lang="en-US" altLang="ja-JP" sz="1000" u="none" strike="noStrike" dirty="0">
                          <a:effectLst/>
                          <a:latin typeface="+mn-ea"/>
                          <a:ea typeface="+mn-ea"/>
                        </a:rPr>
                        <a:t>7/24</a:t>
                      </a:r>
                      <a:r>
                        <a:rPr lang="ja-JP" altLang="en-US" sz="1000" u="none" strike="noStrike" dirty="0">
                          <a:effectLst/>
                          <a:latin typeface="+mn-ea"/>
                          <a:ea typeface="+mn-ea"/>
                        </a:rPr>
                        <a:t>～</a:t>
                      </a:r>
                      <a:r>
                        <a:rPr lang="en-US" altLang="ja-JP" sz="1000" u="none" strike="noStrike" dirty="0">
                          <a:effectLst/>
                          <a:latin typeface="+mn-ea"/>
                          <a:ea typeface="+mn-ea"/>
                        </a:rPr>
                        <a:t>8/7</a:t>
                      </a:r>
                      <a:r>
                        <a:rPr lang="ja-JP" altLang="en-US" sz="1000" u="none" strike="noStrike" dirty="0">
                          <a:effectLst/>
                          <a:latin typeface="+mn-ea"/>
                          <a:ea typeface="+mn-ea"/>
                        </a:rPr>
                        <a:t>）</a:t>
                      </a:r>
                      <a:endParaRPr lang="ja-JP" altLang="en-US" sz="1000" b="0" i="0" u="none" strike="noStrike" dirty="0">
                        <a:solidFill>
                          <a:srgbClr val="000000"/>
                        </a:solidFill>
                        <a:effectLst/>
                        <a:latin typeface="+mn-ea"/>
                        <a:ea typeface="+mn-ea"/>
                      </a:endParaRPr>
                    </a:p>
                  </a:txBody>
                  <a:tcPr marL="4525" marR="4525" marT="4525" marB="43432" anchor="ctr">
                    <a:lnL w="12700" cap="flat" cmpd="sng" algn="ctr">
                      <a:solidFill>
                        <a:schemeClr val="bg1">
                          <a:lumMod val="75000"/>
                        </a:schemeClr>
                      </a:solidFill>
                      <a:prstDash val="sysDash"/>
                      <a:round/>
                      <a:headEnd type="none" w="med" len="med"/>
                      <a:tailEnd type="none" w="med" len="med"/>
                    </a:lnL>
                  </a:tcPr>
                </a:tc>
                <a:extLst>
                  <a:ext uri="{0D108BD9-81ED-4DB2-BD59-A6C34878D82A}">
                    <a16:rowId xmlns:a16="http://schemas.microsoft.com/office/drawing/2014/main" val="1174640304"/>
                  </a:ext>
                </a:extLst>
              </a:tr>
            </a:tbl>
          </a:graphicData>
        </a:graphic>
      </p:graphicFrame>
      <p:sp>
        <p:nvSpPr>
          <p:cNvPr id="8" name="テキスト ボックス 7"/>
          <p:cNvSpPr txBox="1"/>
          <p:nvPr/>
        </p:nvSpPr>
        <p:spPr>
          <a:xfrm>
            <a:off x="334963" y="1844824"/>
            <a:ext cx="2491293" cy="261610"/>
          </a:xfrm>
          <a:prstGeom prst="rect">
            <a:avLst/>
          </a:prstGeom>
          <a:noFill/>
        </p:spPr>
        <p:txBody>
          <a:bodyPr wrap="square" rtlCol="0">
            <a:spAutoFit/>
          </a:bodyPr>
          <a:lstStyle/>
          <a:p>
            <a:pPr algn="l"/>
            <a:r>
              <a:rPr kumimoji="1" lang="ja-JP" altLang="en-US" sz="1050" dirty="0" smtClean="0"/>
              <a:t>▼売り止め商品一覧</a:t>
            </a:r>
          </a:p>
        </p:txBody>
      </p:sp>
    </p:spTree>
    <p:extLst>
      <p:ext uri="{BB962C8B-B14F-4D97-AF65-F5344CB8AC3E}">
        <p14:creationId xmlns:p14="http://schemas.microsoft.com/office/powerpoint/2010/main" val="71445058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4A0DD444-2F38-E647-AC23-6F73BF2168BA}"/>
              </a:ext>
            </a:extLst>
          </p:cNvPr>
          <p:cNvSpPr>
            <a:spLocks noGrp="1"/>
          </p:cNvSpPr>
          <p:nvPr>
            <p:ph type="body" sz="quarter" idx="11"/>
          </p:nvPr>
        </p:nvSpPr>
        <p:spPr/>
        <p:txBody>
          <a:bodyPr/>
          <a:lstStyle/>
          <a:p>
            <a:r>
              <a:rPr kumimoji="1" lang="ja-JP" altLang="en-US" dirty="0" smtClean="0"/>
              <a:t>③リリース商品の変更について</a:t>
            </a:r>
            <a:endParaRPr kumimoji="1" lang="ja-JP" altLang="en-US" dirty="0"/>
          </a:p>
        </p:txBody>
      </p:sp>
      <p:sp>
        <p:nvSpPr>
          <p:cNvPr id="5" name="スライド番号プレースホルダー 4">
            <a:extLst>
              <a:ext uri="{FF2B5EF4-FFF2-40B4-BE49-F238E27FC236}">
                <a16:creationId xmlns:a16="http://schemas.microsoft.com/office/drawing/2014/main" id="{1E004F2A-A9CD-8F4F-AA62-69C7B4BBADC4}"/>
              </a:ext>
            </a:extLst>
          </p:cNvPr>
          <p:cNvSpPr>
            <a:spLocks noGrp="1"/>
          </p:cNvSpPr>
          <p:nvPr>
            <p:ph type="sldNum" sz="quarter" idx="4"/>
          </p:nvPr>
        </p:nvSpPr>
        <p:spPr/>
        <p:txBody>
          <a:bodyPr/>
          <a:lstStyle/>
          <a:p>
            <a:fld id="{F9BD7636-22E7-4304-ABE2-16A3D163D5E1}" type="slidenum">
              <a:rPr lang="ja-JP" altLang="en-US" smtClean="0"/>
              <a:pPr/>
              <a:t>6</a:t>
            </a:fld>
            <a:endParaRPr lang="ja-JP" altLang="en-US"/>
          </a:p>
        </p:txBody>
      </p:sp>
      <p:graphicFrame>
        <p:nvGraphicFramePr>
          <p:cNvPr id="6" name="表 5">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2534479652"/>
              </p:ext>
            </p:extLst>
          </p:nvPr>
        </p:nvGraphicFramePr>
        <p:xfrm>
          <a:off x="570317" y="1684207"/>
          <a:ext cx="11123159" cy="4864792"/>
        </p:xfrm>
        <a:graphic>
          <a:graphicData uri="http://schemas.openxmlformats.org/drawingml/2006/table">
            <a:tbl>
              <a:tblPr firstCol="1" bandRow="1">
                <a:tableStyleId>{21E4AEA4-8DFA-4A89-87EB-49C32662AFE0}</a:tableStyleId>
              </a:tblPr>
              <a:tblGrid>
                <a:gridCol w="360040">
                  <a:extLst>
                    <a:ext uri="{9D8B030D-6E8A-4147-A177-3AD203B41FA5}">
                      <a16:colId xmlns:a16="http://schemas.microsoft.com/office/drawing/2014/main" val="792911817"/>
                    </a:ext>
                  </a:extLst>
                </a:gridCol>
                <a:gridCol w="1670021">
                  <a:extLst>
                    <a:ext uri="{9D8B030D-6E8A-4147-A177-3AD203B41FA5}">
                      <a16:colId xmlns:a16="http://schemas.microsoft.com/office/drawing/2014/main" val="1621352032"/>
                    </a:ext>
                  </a:extLst>
                </a:gridCol>
                <a:gridCol w="699469">
                  <a:extLst>
                    <a:ext uri="{9D8B030D-6E8A-4147-A177-3AD203B41FA5}">
                      <a16:colId xmlns:a16="http://schemas.microsoft.com/office/drawing/2014/main" val="598637953"/>
                    </a:ext>
                  </a:extLst>
                </a:gridCol>
                <a:gridCol w="469410">
                  <a:extLst>
                    <a:ext uri="{9D8B030D-6E8A-4147-A177-3AD203B41FA5}">
                      <a16:colId xmlns:a16="http://schemas.microsoft.com/office/drawing/2014/main" val="843901274"/>
                    </a:ext>
                  </a:extLst>
                </a:gridCol>
                <a:gridCol w="781964">
                  <a:extLst>
                    <a:ext uri="{9D8B030D-6E8A-4147-A177-3AD203B41FA5}">
                      <a16:colId xmlns:a16="http://schemas.microsoft.com/office/drawing/2014/main" val="2286469936"/>
                    </a:ext>
                  </a:extLst>
                </a:gridCol>
                <a:gridCol w="847033">
                  <a:extLst>
                    <a:ext uri="{9D8B030D-6E8A-4147-A177-3AD203B41FA5}">
                      <a16:colId xmlns:a16="http://schemas.microsoft.com/office/drawing/2014/main" val="3831913149"/>
                    </a:ext>
                  </a:extLst>
                </a:gridCol>
                <a:gridCol w="699469">
                  <a:extLst>
                    <a:ext uri="{9D8B030D-6E8A-4147-A177-3AD203B41FA5}">
                      <a16:colId xmlns:a16="http://schemas.microsoft.com/office/drawing/2014/main" val="2432621310"/>
                    </a:ext>
                  </a:extLst>
                </a:gridCol>
                <a:gridCol w="699469">
                  <a:extLst>
                    <a:ext uri="{9D8B030D-6E8A-4147-A177-3AD203B41FA5}">
                      <a16:colId xmlns:a16="http://schemas.microsoft.com/office/drawing/2014/main" val="2177503147"/>
                    </a:ext>
                  </a:extLst>
                </a:gridCol>
                <a:gridCol w="760372">
                  <a:extLst>
                    <a:ext uri="{9D8B030D-6E8A-4147-A177-3AD203B41FA5}">
                      <a16:colId xmlns:a16="http://schemas.microsoft.com/office/drawing/2014/main" val="57453484"/>
                    </a:ext>
                  </a:extLst>
                </a:gridCol>
                <a:gridCol w="638567">
                  <a:extLst>
                    <a:ext uri="{9D8B030D-6E8A-4147-A177-3AD203B41FA5}">
                      <a16:colId xmlns:a16="http://schemas.microsoft.com/office/drawing/2014/main" val="2191899038"/>
                    </a:ext>
                  </a:extLst>
                </a:gridCol>
                <a:gridCol w="699469">
                  <a:extLst>
                    <a:ext uri="{9D8B030D-6E8A-4147-A177-3AD203B41FA5}">
                      <a16:colId xmlns:a16="http://schemas.microsoft.com/office/drawing/2014/main" val="4000111519"/>
                    </a:ext>
                  </a:extLst>
                </a:gridCol>
                <a:gridCol w="699469">
                  <a:extLst>
                    <a:ext uri="{9D8B030D-6E8A-4147-A177-3AD203B41FA5}">
                      <a16:colId xmlns:a16="http://schemas.microsoft.com/office/drawing/2014/main" val="2503961672"/>
                    </a:ext>
                  </a:extLst>
                </a:gridCol>
                <a:gridCol w="699469">
                  <a:extLst>
                    <a:ext uri="{9D8B030D-6E8A-4147-A177-3AD203B41FA5}">
                      <a16:colId xmlns:a16="http://schemas.microsoft.com/office/drawing/2014/main" val="677067150"/>
                    </a:ext>
                  </a:extLst>
                </a:gridCol>
                <a:gridCol w="699469">
                  <a:extLst>
                    <a:ext uri="{9D8B030D-6E8A-4147-A177-3AD203B41FA5}">
                      <a16:colId xmlns:a16="http://schemas.microsoft.com/office/drawing/2014/main" val="531980976"/>
                    </a:ext>
                  </a:extLst>
                </a:gridCol>
                <a:gridCol w="699469">
                  <a:extLst>
                    <a:ext uri="{9D8B030D-6E8A-4147-A177-3AD203B41FA5}">
                      <a16:colId xmlns:a16="http://schemas.microsoft.com/office/drawing/2014/main" val="1450994861"/>
                    </a:ext>
                  </a:extLst>
                </a:gridCol>
              </a:tblGrid>
              <a:tr h="252000">
                <a:tc gridSpan="2">
                  <a:txBody>
                    <a:bodyPr/>
                    <a:lstStyle/>
                    <a:p>
                      <a:pPr algn="ctr"/>
                      <a:r>
                        <a:rPr kumimoji="1" lang="ja-JP" altLang="en-US" sz="900" dirty="0" smtClean="0">
                          <a:solidFill>
                            <a:schemeClr val="bg1"/>
                          </a:solidFill>
                          <a:latin typeface="+mj-lt"/>
                          <a:ea typeface="+mj-ea"/>
                        </a:rPr>
                        <a:t>日付</a:t>
                      </a:r>
                      <a:endParaRPr kumimoji="1" lang="ja-JP" altLang="en-US" sz="900" dirty="0">
                        <a:solidFill>
                          <a:schemeClr val="bg1"/>
                        </a:solidFill>
                        <a:latin typeface="+mj-lt"/>
                        <a:ea typeface="+mj-ea"/>
                      </a:endParaRPr>
                    </a:p>
                  </a:txBody>
                  <a:tcPr marL="74295" marR="74295" marT="37148" marB="37148"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hMerge="1">
                  <a:txBody>
                    <a:bodyPr/>
                    <a:lstStyle/>
                    <a:p>
                      <a:pPr algn="ctr"/>
                      <a:endParaRPr kumimoji="1" lang="ja-JP" altLang="en-US" sz="1400" dirty="0">
                        <a:solidFill>
                          <a:schemeClr val="bg1"/>
                        </a:solidFill>
                        <a:latin typeface="+mj-lt"/>
                        <a:ea typeface="+mj-ea"/>
                      </a:endParaRPr>
                    </a:p>
                  </a:txBody>
                  <a:tcPr marL="74295" marR="74295" marT="37148" marB="37148"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algn="ctr" defTabSz="914423" rtl="0" eaLnBrk="1" fontAlgn="ctr" latinLnBrk="0" hangingPunct="1"/>
                      <a:r>
                        <a:rPr kumimoji="1" lang="en-US" altLang="ja-JP" sz="1000" b="1" kern="1200" dirty="0" smtClean="0">
                          <a:solidFill>
                            <a:schemeClr val="tx1">
                              <a:lumMod val="65000"/>
                              <a:lumOff val="35000"/>
                            </a:schemeClr>
                          </a:solidFill>
                          <a:latin typeface="+mn-ea"/>
                          <a:ea typeface="+mn-ea"/>
                          <a:cs typeface="+mn-cs"/>
                        </a:rPr>
                        <a:t>7/1</a:t>
                      </a:r>
                    </a:p>
                  </a:txBody>
                  <a:tcPr marL="0" marR="0" marT="0" marB="0" anchor="ctr">
                    <a:lnL w="12700" cmpd="sng">
                      <a:noFill/>
                    </a:lnL>
                    <a:lnR w="6350" cap="flat" cmpd="sng" algn="ctr">
                      <a:solidFill>
                        <a:schemeClr val="bg1">
                          <a:lumMod val="75000"/>
                        </a:schemeClr>
                      </a:solidFill>
                      <a:prstDash val="sysDot"/>
                      <a:round/>
                      <a:headEnd type="none" w="med" len="med"/>
                      <a:tailEnd type="none" w="med" len="med"/>
                    </a:lnR>
                    <a:lnB w="6350" cap="flat" cmpd="sng" algn="ctr">
                      <a:solidFill>
                        <a:schemeClr val="bg1"/>
                      </a:solidFill>
                      <a:prstDash val="solid"/>
                      <a:round/>
                      <a:headEnd type="none" w="med" len="med"/>
                      <a:tailEnd type="none" w="med" len="med"/>
                    </a:lnB>
                    <a:solidFill>
                      <a:srgbClr val="FFE9EA"/>
                    </a:solidFill>
                  </a:tcPr>
                </a:tc>
                <a:tc>
                  <a:txBody>
                    <a:bodyPr/>
                    <a:lstStyle/>
                    <a:p>
                      <a:pPr marL="0" algn="ctr" defTabSz="914423" rtl="0" eaLnBrk="1" fontAlgn="ctr" latinLnBrk="0" hangingPunct="1"/>
                      <a:r>
                        <a:rPr kumimoji="1" lang="en-US" altLang="ja-JP" sz="1000" b="1" kern="1200" dirty="0" smtClean="0">
                          <a:solidFill>
                            <a:schemeClr val="tx1">
                              <a:lumMod val="65000"/>
                              <a:lumOff val="35000"/>
                            </a:schemeClr>
                          </a:solidFill>
                          <a:latin typeface="+mn-ea"/>
                          <a:ea typeface="+mn-ea"/>
                          <a:cs typeface="+mn-cs"/>
                        </a:rPr>
                        <a:t>~</a:t>
                      </a:r>
                    </a:p>
                  </a:txBody>
                  <a:tcPr marL="0" marR="0" marT="0" marB="0" anchor="ctr">
                    <a:lnL w="6350" cap="flat" cmpd="sng" algn="ctr">
                      <a:solidFill>
                        <a:schemeClr val="bg1">
                          <a:lumMod val="75000"/>
                        </a:schemeClr>
                      </a:solidFill>
                      <a:prstDash val="sysDot"/>
                      <a:round/>
                      <a:headEnd type="none" w="med" len="med"/>
                      <a:tailEnd type="none" w="med" len="med"/>
                    </a:lnL>
                    <a:lnR w="6350" cap="flat" cmpd="sng" algn="ctr">
                      <a:solidFill>
                        <a:schemeClr val="bg1">
                          <a:lumMod val="75000"/>
                        </a:schemeClr>
                      </a:solidFill>
                      <a:prstDash val="sysDot"/>
                      <a:round/>
                      <a:headEnd type="none" w="med" len="med"/>
                      <a:tailEnd type="none" w="med" len="med"/>
                    </a:lnR>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000" b="1" kern="1200" dirty="0" smtClean="0">
                          <a:solidFill>
                            <a:schemeClr val="tx1">
                              <a:lumMod val="65000"/>
                              <a:lumOff val="35000"/>
                            </a:schemeClr>
                          </a:solidFill>
                          <a:latin typeface="+mn-ea"/>
                          <a:ea typeface="+mn-ea"/>
                          <a:cs typeface="+mn-cs"/>
                        </a:rPr>
                        <a:t>7/20</a:t>
                      </a:r>
                    </a:p>
                  </a:txBody>
                  <a:tcPr marL="0" marR="0" marT="0" marB="0" anchor="ctr">
                    <a:lnL w="6350" cap="flat" cmpd="sng" algn="ctr">
                      <a:solidFill>
                        <a:schemeClr val="bg1">
                          <a:lumMod val="75000"/>
                        </a:schemeClr>
                      </a:solidFill>
                      <a:prstDash val="sysDot"/>
                      <a:round/>
                      <a:headEnd type="none" w="med" len="med"/>
                      <a:tailEnd type="none" w="med" len="med"/>
                    </a:lnL>
                    <a:lnR w="6350" cap="flat" cmpd="sng" algn="ctr">
                      <a:solidFill>
                        <a:schemeClr val="bg1">
                          <a:lumMod val="75000"/>
                        </a:schemeClr>
                      </a:solidFill>
                      <a:prstDash val="sysDot"/>
                      <a:round/>
                      <a:headEnd type="none" w="med" len="med"/>
                      <a:tailEnd type="none" w="med" len="med"/>
                    </a:lnR>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000" b="1" kern="1200" dirty="0" smtClean="0">
                          <a:solidFill>
                            <a:srgbClr val="C00000"/>
                          </a:solidFill>
                          <a:latin typeface="+mn-ea"/>
                          <a:ea typeface="+mn-ea"/>
                          <a:cs typeface="+mn-cs"/>
                        </a:rPr>
                        <a:t>7/21</a:t>
                      </a:r>
                    </a:p>
                  </a:txBody>
                  <a:tcPr marL="0" marR="0" marT="0" marB="0" anchor="ctr">
                    <a:lnL w="6350" cap="flat" cmpd="sng" algn="ctr">
                      <a:solidFill>
                        <a:schemeClr val="bg1">
                          <a:lumMod val="75000"/>
                        </a:schemeClr>
                      </a:solidFill>
                      <a:prstDash val="sysDot"/>
                      <a:round/>
                      <a:headEnd type="none" w="med" len="med"/>
                      <a:tailEnd type="none" w="med" len="med"/>
                    </a:lnL>
                    <a:lnR w="6350" cap="flat" cmpd="sng" algn="ctr">
                      <a:solidFill>
                        <a:schemeClr val="bg1">
                          <a:lumMod val="75000"/>
                        </a:schemeClr>
                      </a:solidFill>
                      <a:prstDash val="sysDot"/>
                      <a:round/>
                      <a:headEnd type="none" w="med" len="med"/>
                      <a:tailEnd type="none" w="med" len="med"/>
                    </a:lnR>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000" b="1" kern="1200" dirty="0" smtClean="0">
                          <a:solidFill>
                            <a:srgbClr val="C00000"/>
                          </a:solidFill>
                          <a:latin typeface="+mn-ea"/>
                          <a:ea typeface="+mn-ea"/>
                          <a:cs typeface="+mn-cs"/>
                        </a:rPr>
                        <a:t>7/22</a:t>
                      </a:r>
                    </a:p>
                  </a:txBody>
                  <a:tcPr marL="0" marR="0" marT="0" marB="0" anchor="ctr">
                    <a:lnL w="6350" cap="flat" cmpd="sng" algn="ctr">
                      <a:solidFill>
                        <a:schemeClr val="bg1">
                          <a:lumMod val="75000"/>
                        </a:schemeClr>
                      </a:solidFill>
                      <a:prstDash val="sysDot"/>
                      <a:round/>
                      <a:headEnd type="none" w="med" len="med"/>
                      <a:tailEnd type="none" w="med" len="med"/>
                    </a:lnL>
                    <a:lnR w="6350" cap="flat" cmpd="sng" algn="ctr">
                      <a:solidFill>
                        <a:schemeClr val="bg1">
                          <a:lumMod val="75000"/>
                        </a:schemeClr>
                      </a:solidFill>
                      <a:prstDash val="sysDot"/>
                      <a:round/>
                      <a:headEnd type="none" w="med" len="med"/>
                      <a:tailEnd type="none" w="med" len="med"/>
                    </a:lnR>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000" b="1" kern="1200" dirty="0" smtClean="0">
                          <a:solidFill>
                            <a:srgbClr val="C00000"/>
                          </a:solidFill>
                          <a:latin typeface="+mn-ea"/>
                          <a:ea typeface="+mn-ea"/>
                          <a:cs typeface="+mn-cs"/>
                        </a:rPr>
                        <a:t>7/23</a:t>
                      </a:r>
                    </a:p>
                  </a:txBody>
                  <a:tcPr marL="0" marR="0" marT="0" marB="0" anchor="ctr">
                    <a:lnL w="6350" cap="flat" cmpd="sng" algn="ctr">
                      <a:solidFill>
                        <a:schemeClr val="bg1">
                          <a:lumMod val="75000"/>
                        </a:schemeClr>
                      </a:solidFill>
                      <a:prstDash val="sysDot"/>
                      <a:round/>
                      <a:headEnd type="none" w="med" len="med"/>
                      <a:tailEnd type="none" w="med" len="med"/>
                    </a:lnL>
                    <a:lnR w="6350" cap="flat" cmpd="sng" algn="ctr">
                      <a:solidFill>
                        <a:schemeClr val="bg1">
                          <a:lumMod val="75000"/>
                        </a:schemeClr>
                      </a:solidFill>
                      <a:prstDash val="sysDot"/>
                      <a:round/>
                      <a:headEnd type="none" w="med" len="med"/>
                      <a:tailEnd type="none" w="med" len="med"/>
                    </a:lnR>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000" b="1" kern="1200" dirty="0" smtClean="0">
                          <a:solidFill>
                            <a:srgbClr val="C00000"/>
                          </a:solidFill>
                          <a:latin typeface="+mn-ea"/>
                          <a:ea typeface="+mn-ea"/>
                          <a:cs typeface="+mn-cs"/>
                        </a:rPr>
                        <a:t>7/24</a:t>
                      </a:r>
                    </a:p>
                  </a:txBody>
                  <a:tcPr marL="0" marR="0" marT="0" marB="0" anchor="ctr">
                    <a:lnL w="6350" cap="flat" cmpd="sng" algn="ctr">
                      <a:solidFill>
                        <a:schemeClr val="bg1">
                          <a:lumMod val="75000"/>
                        </a:schemeClr>
                      </a:solidFill>
                      <a:prstDash val="sysDot"/>
                      <a:round/>
                      <a:headEnd type="none" w="med" len="med"/>
                      <a:tailEnd type="none" w="med" len="med"/>
                    </a:lnL>
                    <a:lnR w="6350" cap="flat" cmpd="sng" algn="ctr">
                      <a:solidFill>
                        <a:schemeClr val="bg1">
                          <a:lumMod val="75000"/>
                        </a:schemeClr>
                      </a:solidFill>
                      <a:prstDash val="sysDot"/>
                      <a:round/>
                      <a:headEnd type="none" w="med" len="med"/>
                      <a:tailEnd type="none" w="med" len="med"/>
                    </a:lnR>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000" b="1" kern="1200" dirty="0" smtClean="0">
                          <a:solidFill>
                            <a:srgbClr val="C00000"/>
                          </a:solidFill>
                          <a:latin typeface="+mn-ea"/>
                          <a:ea typeface="+mn-ea"/>
                          <a:cs typeface="+mn-cs"/>
                        </a:rPr>
                        <a:t>~</a:t>
                      </a:r>
                    </a:p>
                  </a:txBody>
                  <a:tcPr marL="0" marR="0" marT="0" marB="0" anchor="ctr">
                    <a:lnL w="6350" cap="flat" cmpd="sng" algn="ctr">
                      <a:solidFill>
                        <a:schemeClr val="bg1">
                          <a:lumMod val="75000"/>
                        </a:schemeClr>
                      </a:solidFill>
                      <a:prstDash val="sysDot"/>
                      <a:round/>
                      <a:headEnd type="none" w="med" len="med"/>
                      <a:tailEnd type="none" w="med" len="med"/>
                    </a:lnL>
                    <a:lnR w="6350" cap="flat" cmpd="sng" algn="ctr">
                      <a:solidFill>
                        <a:schemeClr val="bg1">
                          <a:lumMod val="75000"/>
                        </a:schemeClr>
                      </a:solidFill>
                      <a:prstDash val="sysDot"/>
                      <a:round/>
                      <a:headEnd type="none" w="med" len="med"/>
                      <a:tailEnd type="none" w="med" len="med"/>
                    </a:lnR>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000" b="1" kern="1200" dirty="0" smtClean="0">
                          <a:solidFill>
                            <a:srgbClr val="C00000"/>
                          </a:solidFill>
                          <a:latin typeface="+mn-ea"/>
                          <a:ea typeface="+mn-ea"/>
                          <a:cs typeface="+mn-cs"/>
                        </a:rPr>
                        <a:t>8/7</a:t>
                      </a:r>
                    </a:p>
                  </a:txBody>
                  <a:tcPr marL="0" marR="0" marT="0" marB="0" anchor="ctr">
                    <a:lnL w="6350" cap="flat" cmpd="sng" algn="ctr">
                      <a:solidFill>
                        <a:schemeClr val="bg1">
                          <a:lumMod val="75000"/>
                        </a:schemeClr>
                      </a:solidFill>
                      <a:prstDash val="sysDot"/>
                      <a:round/>
                      <a:headEnd type="none" w="med" len="med"/>
                      <a:tailEnd type="none" w="med" len="med"/>
                    </a:lnL>
                    <a:lnR w="6350" cap="flat" cmpd="sng" algn="ctr">
                      <a:solidFill>
                        <a:schemeClr val="bg1">
                          <a:lumMod val="75000"/>
                        </a:schemeClr>
                      </a:solidFill>
                      <a:prstDash val="sysDot"/>
                      <a:round/>
                      <a:headEnd type="none" w="med" len="med"/>
                      <a:tailEnd type="none" w="med" len="med"/>
                    </a:lnR>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000" b="1" kern="1200" dirty="0" smtClean="0">
                          <a:solidFill>
                            <a:srgbClr val="C00000"/>
                          </a:solidFill>
                          <a:latin typeface="+mn-ea"/>
                          <a:ea typeface="+mn-ea"/>
                          <a:cs typeface="+mn-cs"/>
                        </a:rPr>
                        <a:t>8/8</a:t>
                      </a:r>
                    </a:p>
                  </a:txBody>
                  <a:tcPr marL="0" marR="0" marT="0" marB="0" anchor="ctr">
                    <a:lnL w="6350" cap="flat" cmpd="sng" algn="ctr">
                      <a:solidFill>
                        <a:schemeClr val="bg1">
                          <a:lumMod val="75000"/>
                        </a:schemeClr>
                      </a:solidFill>
                      <a:prstDash val="sysDot"/>
                      <a:round/>
                      <a:headEnd type="none" w="med" len="med"/>
                      <a:tailEnd type="none" w="med" len="med"/>
                    </a:lnL>
                    <a:lnR w="6350" cap="flat" cmpd="sng" algn="ctr">
                      <a:solidFill>
                        <a:schemeClr val="bg1">
                          <a:lumMod val="75000"/>
                        </a:schemeClr>
                      </a:solidFill>
                      <a:prstDash val="sysDot"/>
                      <a:round/>
                      <a:headEnd type="none" w="med" len="med"/>
                      <a:tailEnd type="none" w="med" len="med"/>
                    </a:lnR>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000" b="1" kern="1200" dirty="0" smtClean="0">
                          <a:solidFill>
                            <a:schemeClr val="tx1">
                              <a:lumMod val="65000"/>
                              <a:lumOff val="35000"/>
                            </a:schemeClr>
                          </a:solidFill>
                          <a:latin typeface="+mn-ea"/>
                          <a:ea typeface="+mn-ea"/>
                          <a:cs typeface="+mn-cs"/>
                        </a:rPr>
                        <a:t>8/9</a:t>
                      </a:r>
                    </a:p>
                  </a:txBody>
                  <a:tcPr marL="0" marR="0" marT="0" marB="0" anchor="ctr">
                    <a:lnL w="6350" cap="flat" cmpd="sng" algn="ctr">
                      <a:solidFill>
                        <a:schemeClr val="bg1">
                          <a:lumMod val="75000"/>
                        </a:schemeClr>
                      </a:solidFill>
                      <a:prstDash val="sysDot"/>
                      <a:round/>
                      <a:headEnd type="none" w="med" len="med"/>
                      <a:tailEnd type="none" w="med" len="med"/>
                    </a:lnL>
                    <a:lnR w="6350" cap="flat" cmpd="sng" algn="ctr">
                      <a:solidFill>
                        <a:schemeClr val="bg1">
                          <a:lumMod val="75000"/>
                        </a:schemeClr>
                      </a:solidFill>
                      <a:prstDash val="sysDot"/>
                      <a:round/>
                      <a:headEnd type="none" w="med" len="med"/>
                      <a:tailEnd type="none" w="med" len="med"/>
                    </a:lnR>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000" b="1" kern="1200" dirty="0" smtClean="0">
                          <a:solidFill>
                            <a:schemeClr val="tx1">
                              <a:lumMod val="65000"/>
                              <a:lumOff val="35000"/>
                            </a:schemeClr>
                          </a:solidFill>
                          <a:latin typeface="+mn-ea"/>
                          <a:ea typeface="+mn-ea"/>
                          <a:cs typeface="+mn-cs"/>
                        </a:rPr>
                        <a:t>~</a:t>
                      </a:r>
                    </a:p>
                  </a:txBody>
                  <a:tcPr marL="0" marR="0" marT="0" marB="0" anchor="ctr">
                    <a:lnL w="6350" cap="flat" cmpd="sng" algn="ctr">
                      <a:solidFill>
                        <a:schemeClr val="bg1">
                          <a:lumMod val="75000"/>
                        </a:schemeClr>
                      </a:solidFill>
                      <a:prstDash val="sysDot"/>
                      <a:round/>
                      <a:headEnd type="none" w="med" len="med"/>
                      <a:tailEnd type="none" w="med" len="med"/>
                    </a:lnL>
                    <a:lnR w="6350" cap="flat" cmpd="sng" algn="ctr">
                      <a:solidFill>
                        <a:schemeClr val="bg1">
                          <a:lumMod val="75000"/>
                        </a:schemeClr>
                      </a:solidFill>
                      <a:prstDash val="sysDot"/>
                      <a:round/>
                      <a:headEnd type="none" w="med" len="med"/>
                      <a:tailEnd type="none" w="med" len="med"/>
                    </a:lnR>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000" b="1" kern="1200" dirty="0" smtClean="0">
                          <a:solidFill>
                            <a:schemeClr val="tx1">
                              <a:lumMod val="65000"/>
                              <a:lumOff val="35000"/>
                            </a:schemeClr>
                          </a:solidFill>
                          <a:latin typeface="+mn-ea"/>
                          <a:ea typeface="+mn-ea"/>
                          <a:cs typeface="+mn-cs"/>
                        </a:rPr>
                        <a:t>9/30</a:t>
                      </a:r>
                    </a:p>
                  </a:txBody>
                  <a:tcPr marL="0" marR="0" marT="0" marB="0" anchor="ctr">
                    <a:lnL w="6350" cap="flat" cmpd="sng" algn="ctr">
                      <a:solidFill>
                        <a:schemeClr val="bg1">
                          <a:lumMod val="75000"/>
                        </a:schemeClr>
                      </a:solidFill>
                      <a:prstDash val="sysDot"/>
                      <a:round/>
                      <a:headEnd type="none" w="med" len="med"/>
                      <a:tailEnd type="none" w="med" len="med"/>
                    </a:lnL>
                    <a:lnR w="6350" cap="flat" cmpd="sng" algn="ctr">
                      <a:solidFill>
                        <a:schemeClr val="bg1">
                          <a:lumMod val="75000"/>
                        </a:schemeClr>
                      </a:solidFill>
                      <a:prstDash val="sysDot"/>
                      <a:round/>
                      <a:headEnd type="none" w="med" len="med"/>
                      <a:tailEnd type="none" w="med" len="med"/>
                    </a:lnR>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288000">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ja-JP" altLang="en-US" sz="800" dirty="0" smtClean="0"/>
                        <a:t>東京</a:t>
                      </a:r>
                      <a:r>
                        <a:rPr lang="en-US" altLang="ja-JP" sz="800" dirty="0" smtClean="0"/>
                        <a:t>2020</a:t>
                      </a:r>
                    </a:p>
                    <a:p>
                      <a:pPr marL="0" marR="0" lvl="0" indent="0" algn="ctr" defTabSz="914423" rtl="0" eaLnBrk="1" fontAlgn="auto" latinLnBrk="0" hangingPunct="1">
                        <a:lnSpc>
                          <a:spcPct val="100000"/>
                        </a:lnSpc>
                        <a:spcBef>
                          <a:spcPts val="0"/>
                        </a:spcBef>
                        <a:spcAft>
                          <a:spcPts val="0"/>
                        </a:spcAft>
                        <a:buClrTx/>
                        <a:buSzTx/>
                        <a:buFontTx/>
                        <a:buNone/>
                        <a:tabLst/>
                        <a:defRPr/>
                      </a:pPr>
                      <a:r>
                        <a:rPr lang="ja-JP" altLang="en-US" sz="800" dirty="0" smtClean="0"/>
                        <a:t>スケジュール</a:t>
                      </a:r>
                      <a:endParaRPr kumimoji="1" lang="ja-JP" altLang="en-US" sz="800" dirty="0">
                        <a:solidFill>
                          <a:schemeClr val="bg1"/>
                        </a:solidFill>
                        <a:latin typeface="+mj-lt"/>
                        <a:ea typeface="+mj-ea"/>
                      </a:endParaRPr>
                    </a:p>
                  </a:txBody>
                  <a:tcPr marL="74295" marR="74295" marT="37148" marB="37148"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100" dirty="0">
                        <a:solidFill>
                          <a:schemeClr val="bg1"/>
                        </a:solidFill>
                        <a:latin typeface="+mj-lt"/>
                        <a:ea typeface="+mj-ea"/>
                      </a:endParaRPr>
                    </a:p>
                  </a:txBody>
                  <a:tcPr marL="74295" marR="74295" marT="37148" marB="37148"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algn="ctr" defTabSz="914423" rtl="0" eaLnBrk="1" fontAlgn="ctr" latinLnBrk="0" hangingPunct="1"/>
                      <a:endParaRPr kumimoji="1" lang="en-US" altLang="ja-JP" sz="1100" b="1" kern="1200" dirty="0" smtClean="0">
                        <a:solidFill>
                          <a:schemeClr val="tx1">
                            <a:lumMod val="65000"/>
                            <a:lumOff val="35000"/>
                          </a:schemeClr>
                        </a:solidFill>
                        <a:latin typeface="+mj-lt"/>
                        <a:ea typeface="+mj-ea"/>
                        <a:cs typeface="+mn-cs"/>
                      </a:endParaRPr>
                    </a:p>
                  </a:txBody>
                  <a:tcPr marL="0" marR="0" marT="0" marB="0" anchor="ctr">
                    <a:lnL w="12700" cmpd="sng">
                      <a:noFill/>
                    </a:lnL>
                    <a:lnR w="6350" cap="flat" cmpd="sng" algn="ctr">
                      <a:solidFill>
                        <a:schemeClr val="bg1">
                          <a:lumMod val="75000"/>
                        </a:schemeClr>
                      </a:solidFill>
                      <a:prstDash val="sys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algn="ctr" defTabSz="914423" rtl="0" eaLnBrk="1" fontAlgn="ctr" latinLnBrk="0" hangingPunct="1"/>
                      <a:endParaRPr kumimoji="1" lang="en-US" altLang="ja-JP" sz="1100" b="1" kern="1200" dirty="0" smtClean="0">
                        <a:solidFill>
                          <a:schemeClr val="tx1">
                            <a:lumMod val="65000"/>
                            <a:lumOff val="35000"/>
                          </a:schemeClr>
                        </a:solidFill>
                        <a:latin typeface="+mj-lt"/>
                        <a:ea typeface="+mj-ea"/>
                        <a:cs typeface="+mn-cs"/>
                      </a:endParaRPr>
                    </a:p>
                  </a:txBody>
                  <a:tcPr marL="0" marR="0" marT="0" marB="0" anchor="ctr">
                    <a:lnL w="6350" cap="flat" cmpd="sng" algn="ctr">
                      <a:solidFill>
                        <a:schemeClr val="bg1">
                          <a:lumMod val="75000"/>
                        </a:schemeClr>
                      </a:solidFill>
                      <a:prstDash val="sysDot"/>
                      <a:round/>
                      <a:headEnd type="none" w="med" len="med"/>
                      <a:tailEnd type="none" w="med" len="med"/>
                    </a:lnL>
                    <a:lnR w="6350" cap="flat" cmpd="sng" algn="ctr">
                      <a:solidFill>
                        <a:schemeClr val="bg1">
                          <a:lumMod val="75000"/>
                        </a:schemeClr>
                      </a:solidFill>
                      <a:prstDash val="sys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endParaRPr kumimoji="1" lang="en-US" altLang="ja-JP" sz="1100" b="1" kern="1200" dirty="0" smtClean="0">
                        <a:solidFill>
                          <a:schemeClr val="tx1">
                            <a:lumMod val="65000"/>
                            <a:lumOff val="35000"/>
                          </a:schemeClr>
                        </a:solidFill>
                        <a:latin typeface="+mn-lt"/>
                        <a:ea typeface="+mn-ea"/>
                        <a:cs typeface="+mn-cs"/>
                      </a:endParaRPr>
                    </a:p>
                  </a:txBody>
                  <a:tcPr marL="0" marR="0" marT="0" marB="0" anchor="ctr">
                    <a:lnL w="6350" cap="flat" cmpd="sng" algn="ctr">
                      <a:solidFill>
                        <a:schemeClr val="bg1">
                          <a:lumMod val="75000"/>
                        </a:schemeClr>
                      </a:solidFill>
                      <a:prstDash val="sysDot"/>
                      <a:round/>
                      <a:headEnd type="none" w="med" len="med"/>
                      <a:tailEnd type="none" w="med" len="med"/>
                    </a:lnL>
                    <a:lnR w="6350" cap="flat" cmpd="sng" algn="ctr">
                      <a:solidFill>
                        <a:schemeClr val="bg1">
                          <a:lumMod val="75000"/>
                        </a:schemeClr>
                      </a:solidFill>
                      <a:prstDash val="sys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競技開始</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23" rtl="0" eaLnBrk="1" fontAlgn="ctr" latinLnBrk="0" hangingPunct="1">
                        <a:lnSpc>
                          <a:spcPct val="100000"/>
                        </a:lnSpc>
                        <a:spcBef>
                          <a:spcPts val="0"/>
                        </a:spcBef>
                        <a:spcAft>
                          <a:spcPts val="0"/>
                        </a:spcAft>
                        <a:buClrTx/>
                        <a:buSzTx/>
                        <a:buFontTx/>
                        <a:buNone/>
                        <a:tabLst/>
                        <a:defRPr/>
                      </a:pPr>
                      <a:endParaRPr kumimoji="1" lang="en-US" altLang="ja-JP" sz="800" b="1" kern="1200" dirty="0" smtClean="0">
                        <a:solidFill>
                          <a:schemeClr val="tx1">
                            <a:lumMod val="65000"/>
                            <a:lumOff val="35000"/>
                          </a:schemeClr>
                        </a:solidFill>
                        <a:latin typeface="+mn-lt"/>
                        <a:ea typeface="+mn-ea"/>
                        <a:cs typeface="+mn-cs"/>
                      </a:endParaRPr>
                    </a:p>
                  </a:txBody>
                  <a:tcPr marL="0" marR="0" marT="0" marB="0" anchor="ctr">
                    <a:lnL w="6350" cap="flat" cmpd="sng" algn="ctr">
                      <a:solidFill>
                        <a:schemeClr val="bg1">
                          <a:lumMod val="75000"/>
                        </a:schemeClr>
                      </a:solidFill>
                      <a:prstDash val="sysDot"/>
                      <a:round/>
                      <a:headEnd type="none" w="med" len="med"/>
                      <a:tailEnd type="none" w="med" len="med"/>
                    </a:lnL>
                    <a:lnR w="6350" cap="flat" cmpd="sng" algn="ctr">
                      <a:solidFill>
                        <a:schemeClr val="bg1">
                          <a:lumMod val="75000"/>
                        </a:schemeClr>
                      </a:solidFill>
                      <a:prstDash val="sys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chemeClr val="accent6">
                        <a:lumMod val="20000"/>
                        <a:lumOff val="80000"/>
                      </a:schemeClr>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endParaRPr kumimoji="1" lang="en-US" altLang="ja-JP" sz="800" b="1" kern="1200" dirty="0" smtClean="0">
                        <a:solidFill>
                          <a:schemeClr val="tx1">
                            <a:lumMod val="65000"/>
                            <a:lumOff val="35000"/>
                          </a:schemeClr>
                        </a:solidFill>
                        <a:latin typeface="+mn-lt"/>
                        <a:ea typeface="+mn-ea"/>
                        <a:cs typeface="+mn-cs"/>
                      </a:endParaRPr>
                    </a:p>
                  </a:txBody>
                  <a:tcPr marL="0" marR="0" marT="0" marB="0" anchor="ctr">
                    <a:lnL w="6350" cap="flat" cmpd="sng" algn="ctr">
                      <a:solidFill>
                        <a:schemeClr val="bg1">
                          <a:lumMod val="75000"/>
                        </a:schemeClr>
                      </a:solidFill>
                      <a:prstDash val="sysDot"/>
                      <a:round/>
                      <a:headEnd type="none" w="med" len="med"/>
                      <a:tailEnd type="none" w="med" len="med"/>
                    </a:lnL>
                    <a:lnR w="6350" cap="flat" cmpd="sng" algn="ctr">
                      <a:solidFill>
                        <a:schemeClr val="bg1">
                          <a:lumMod val="75000"/>
                        </a:schemeClr>
                      </a:solidFill>
                      <a:prstDash val="sys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chemeClr val="accent6">
                        <a:lumMod val="20000"/>
                        <a:lumOff val="80000"/>
                      </a:schemeClr>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開会式</a:t>
                      </a:r>
                      <a:endParaRPr kumimoji="1" lang="en-US" altLang="ja-JP" sz="800" b="1" kern="1200" dirty="0" smtClean="0">
                        <a:solidFill>
                          <a:schemeClr val="tx1">
                            <a:lumMod val="65000"/>
                            <a:lumOff val="35000"/>
                          </a:schemeClr>
                        </a:solidFill>
                        <a:latin typeface="+mn-lt"/>
                        <a:ea typeface="+mn-ea"/>
                        <a:cs typeface="+mn-cs"/>
                      </a:endParaRPr>
                    </a:p>
                  </a:txBody>
                  <a:tcPr marL="0" marR="0" marT="0" marB="0" anchor="ctr">
                    <a:lnL w="6350" cap="flat" cmpd="sng" algn="ctr">
                      <a:solidFill>
                        <a:schemeClr val="bg1">
                          <a:lumMod val="75000"/>
                        </a:schemeClr>
                      </a:solidFill>
                      <a:prstDash val="sysDot"/>
                      <a:round/>
                      <a:headEnd type="none" w="med" len="med"/>
                      <a:tailEnd type="none" w="med" len="med"/>
                    </a:lnL>
                    <a:lnR w="6350" cap="flat" cmpd="sng" algn="ctr">
                      <a:solidFill>
                        <a:schemeClr val="bg1">
                          <a:lumMod val="75000"/>
                        </a:schemeClr>
                      </a:solidFill>
                      <a:prstDash val="sys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chemeClr val="accent6">
                        <a:lumMod val="20000"/>
                        <a:lumOff val="80000"/>
                      </a:schemeClr>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endParaRPr kumimoji="1" lang="en-US" altLang="ja-JP" sz="800" b="1" kern="1200" dirty="0" smtClean="0">
                        <a:solidFill>
                          <a:schemeClr val="tx1">
                            <a:lumMod val="65000"/>
                            <a:lumOff val="35000"/>
                          </a:schemeClr>
                        </a:solidFill>
                        <a:latin typeface="+mn-lt"/>
                        <a:ea typeface="+mn-ea"/>
                        <a:cs typeface="+mn-cs"/>
                      </a:endParaRPr>
                    </a:p>
                  </a:txBody>
                  <a:tcPr marL="0" marR="0" marT="0" marB="0" anchor="ctr">
                    <a:lnL w="6350" cap="flat" cmpd="sng" algn="ctr">
                      <a:solidFill>
                        <a:schemeClr val="bg1">
                          <a:lumMod val="75000"/>
                        </a:schemeClr>
                      </a:solidFill>
                      <a:prstDash val="sysDot"/>
                      <a:round/>
                      <a:headEnd type="none" w="med" len="med"/>
                      <a:tailEnd type="none" w="med" len="med"/>
                    </a:lnL>
                    <a:lnR w="6350" cap="flat" cmpd="sng" algn="ctr">
                      <a:solidFill>
                        <a:schemeClr val="bg1">
                          <a:lumMod val="75000"/>
                        </a:schemeClr>
                      </a:solidFill>
                      <a:prstDash val="sys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chemeClr val="accent6">
                        <a:lumMod val="20000"/>
                        <a:lumOff val="80000"/>
                      </a:schemeClr>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endParaRPr kumimoji="1" lang="en-US" altLang="ja-JP" sz="800" b="1" kern="1200" dirty="0" smtClean="0">
                        <a:solidFill>
                          <a:schemeClr val="tx1">
                            <a:lumMod val="65000"/>
                            <a:lumOff val="35000"/>
                          </a:schemeClr>
                        </a:solidFill>
                        <a:latin typeface="+mn-ea"/>
                        <a:ea typeface="+mn-ea"/>
                        <a:cs typeface="+mn-cs"/>
                      </a:endParaRPr>
                    </a:p>
                  </a:txBody>
                  <a:tcPr marL="0" marR="0" marT="0" marB="0" anchor="ctr">
                    <a:lnL w="6350" cap="flat" cmpd="sng" algn="ctr">
                      <a:solidFill>
                        <a:schemeClr val="bg1">
                          <a:lumMod val="75000"/>
                        </a:schemeClr>
                      </a:solidFill>
                      <a:prstDash val="sysDot"/>
                      <a:round/>
                      <a:headEnd type="none" w="med" len="med"/>
                      <a:tailEnd type="none" w="med" len="med"/>
                    </a:lnL>
                    <a:lnR w="6350" cap="flat" cmpd="sng" algn="ctr">
                      <a:solidFill>
                        <a:schemeClr val="bg1">
                          <a:lumMod val="75000"/>
                        </a:schemeClr>
                      </a:solidFill>
                      <a:prstDash val="sys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chemeClr val="accent6">
                        <a:lumMod val="20000"/>
                        <a:lumOff val="80000"/>
                      </a:schemeClr>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endParaRPr kumimoji="1" lang="en-US" altLang="ja-JP" sz="800" b="1" kern="1200" dirty="0" smtClean="0">
                        <a:solidFill>
                          <a:schemeClr val="tx1">
                            <a:lumMod val="65000"/>
                            <a:lumOff val="35000"/>
                          </a:schemeClr>
                        </a:solidFill>
                        <a:latin typeface="+mn-lt"/>
                        <a:ea typeface="+mn-ea"/>
                        <a:cs typeface="+mn-cs"/>
                      </a:endParaRPr>
                    </a:p>
                  </a:txBody>
                  <a:tcPr marL="0" marR="0" marT="0" marB="0" anchor="ctr">
                    <a:lnL w="6350" cap="flat" cmpd="sng" algn="ctr">
                      <a:solidFill>
                        <a:schemeClr val="bg1">
                          <a:lumMod val="75000"/>
                        </a:schemeClr>
                      </a:solidFill>
                      <a:prstDash val="sysDot"/>
                      <a:round/>
                      <a:headEnd type="none" w="med" len="med"/>
                      <a:tailEnd type="none" w="med" len="med"/>
                    </a:lnL>
                    <a:lnR w="6350" cap="flat" cmpd="sng" algn="ctr">
                      <a:solidFill>
                        <a:schemeClr val="bg1">
                          <a:lumMod val="75000"/>
                        </a:schemeClr>
                      </a:solidFill>
                      <a:prstDash val="sys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chemeClr val="accent6">
                        <a:lumMod val="20000"/>
                        <a:lumOff val="80000"/>
                      </a:schemeClr>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ea"/>
                          <a:ea typeface="+mn-ea"/>
                          <a:cs typeface="+mn-cs"/>
                        </a:rPr>
                        <a:t>閉会式</a:t>
                      </a:r>
                      <a:endParaRPr kumimoji="1" lang="en-US" altLang="ja-JP" sz="800" b="1" kern="1200" dirty="0" smtClean="0">
                        <a:solidFill>
                          <a:schemeClr val="tx1">
                            <a:lumMod val="65000"/>
                            <a:lumOff val="35000"/>
                          </a:schemeClr>
                        </a:solidFill>
                        <a:latin typeface="+mn-ea"/>
                        <a:ea typeface="+mn-ea"/>
                        <a:cs typeface="+mn-cs"/>
                      </a:endParaRPr>
                    </a:p>
                  </a:txBody>
                  <a:tcPr marL="0" marR="0" marT="0" marB="0" anchor="ctr">
                    <a:lnL w="6350" cap="flat" cmpd="sng" algn="ctr">
                      <a:solidFill>
                        <a:schemeClr val="bg1">
                          <a:lumMod val="75000"/>
                        </a:schemeClr>
                      </a:solidFill>
                      <a:prstDash val="sysDot"/>
                      <a:round/>
                      <a:headEnd type="none" w="med" len="med"/>
                      <a:tailEnd type="none" w="med" len="med"/>
                    </a:lnL>
                    <a:lnR w="6350" cap="flat" cmpd="sng" algn="ctr">
                      <a:solidFill>
                        <a:schemeClr val="bg1">
                          <a:lumMod val="75000"/>
                        </a:schemeClr>
                      </a:solidFill>
                      <a:prstDash val="sys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chemeClr val="accent6">
                        <a:lumMod val="20000"/>
                        <a:lumOff val="80000"/>
                      </a:schemeClr>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endParaRPr kumimoji="1" lang="en-US" altLang="ja-JP" sz="1000" b="1" kern="1200" dirty="0" smtClean="0">
                        <a:solidFill>
                          <a:schemeClr val="tx1">
                            <a:lumMod val="65000"/>
                            <a:lumOff val="35000"/>
                          </a:schemeClr>
                        </a:solidFill>
                        <a:latin typeface="+mn-ea"/>
                        <a:ea typeface="+mn-ea"/>
                        <a:cs typeface="+mn-cs"/>
                      </a:endParaRPr>
                    </a:p>
                  </a:txBody>
                  <a:tcPr marL="0" marR="0" marT="0" marB="0" anchor="ctr">
                    <a:lnL w="6350" cap="flat" cmpd="sng" algn="ctr">
                      <a:solidFill>
                        <a:schemeClr val="bg1">
                          <a:lumMod val="75000"/>
                        </a:schemeClr>
                      </a:solidFill>
                      <a:prstDash val="sysDot"/>
                      <a:round/>
                      <a:headEnd type="none" w="med" len="med"/>
                      <a:tailEnd type="none" w="med" len="med"/>
                    </a:lnL>
                    <a:lnR w="6350" cap="flat" cmpd="sng" algn="ctr">
                      <a:solidFill>
                        <a:schemeClr val="bg1">
                          <a:lumMod val="75000"/>
                        </a:schemeClr>
                      </a:solidFill>
                      <a:prstDash val="sys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endParaRPr kumimoji="1" lang="en-US" altLang="ja-JP" sz="1100" b="1" kern="1200" dirty="0" smtClean="0">
                        <a:solidFill>
                          <a:schemeClr val="tx1">
                            <a:lumMod val="65000"/>
                            <a:lumOff val="35000"/>
                          </a:schemeClr>
                        </a:solidFill>
                        <a:latin typeface="+mn-ea"/>
                        <a:ea typeface="+mn-ea"/>
                        <a:cs typeface="+mn-cs"/>
                      </a:endParaRPr>
                    </a:p>
                  </a:txBody>
                  <a:tcPr marL="0" marR="0" marT="0" marB="0" anchor="ctr">
                    <a:lnL w="6350" cap="flat" cmpd="sng" algn="ctr">
                      <a:solidFill>
                        <a:schemeClr val="bg1">
                          <a:lumMod val="75000"/>
                        </a:schemeClr>
                      </a:solidFill>
                      <a:prstDash val="sysDot"/>
                      <a:round/>
                      <a:headEnd type="none" w="med" len="med"/>
                      <a:tailEnd type="none" w="med" len="med"/>
                    </a:lnL>
                    <a:lnR w="6350" cap="flat" cmpd="sng" algn="ctr">
                      <a:solidFill>
                        <a:schemeClr val="bg1">
                          <a:lumMod val="75000"/>
                        </a:schemeClr>
                      </a:solidFill>
                      <a:prstDash val="sys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endParaRPr kumimoji="1" lang="en-US" altLang="ja-JP" sz="1100" b="1" kern="1200" dirty="0" smtClean="0">
                        <a:solidFill>
                          <a:schemeClr val="tx1">
                            <a:lumMod val="65000"/>
                            <a:lumOff val="35000"/>
                          </a:schemeClr>
                        </a:solidFill>
                        <a:latin typeface="+mn-ea"/>
                        <a:ea typeface="+mn-ea"/>
                        <a:cs typeface="+mn-cs"/>
                      </a:endParaRPr>
                    </a:p>
                  </a:txBody>
                  <a:tcPr marL="0" marR="0" marT="0" marB="0" anchor="ctr">
                    <a:lnL w="6350" cap="flat" cmpd="sng" algn="ctr">
                      <a:solidFill>
                        <a:schemeClr val="bg1">
                          <a:lumMod val="75000"/>
                        </a:schemeClr>
                      </a:solidFill>
                      <a:prstDash val="sysDot"/>
                      <a:round/>
                      <a:headEnd type="none" w="med" len="med"/>
                      <a:tailEnd type="none" w="med" len="med"/>
                    </a:lnL>
                    <a:lnR w="6350" cap="flat" cmpd="sng" algn="ctr">
                      <a:solidFill>
                        <a:schemeClr val="bg1">
                          <a:lumMod val="75000"/>
                        </a:schemeClr>
                      </a:solidFill>
                      <a:prstDash val="sys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1046695517"/>
                  </a:ext>
                </a:extLst>
              </a:tr>
              <a:tr h="306000">
                <a:tc rowSpan="4">
                  <a:txBody>
                    <a:bodyPr/>
                    <a:lstStyle/>
                    <a:p>
                      <a:pPr algn="ctr"/>
                      <a:r>
                        <a:rPr kumimoji="1" lang="ja-JP" altLang="en-US" sz="1100" b="0" dirty="0" smtClean="0">
                          <a:solidFill>
                            <a:schemeClr val="bg1"/>
                          </a:solidFill>
                          <a:latin typeface="+mj-lt"/>
                          <a:ea typeface="+mj-ea"/>
                        </a:rPr>
                        <a:t>商</a:t>
                      </a:r>
                      <a:endParaRPr kumimoji="1" lang="en-US" altLang="ja-JP" sz="1100" b="0" dirty="0" smtClean="0">
                        <a:solidFill>
                          <a:schemeClr val="bg1"/>
                        </a:solidFill>
                        <a:latin typeface="+mj-lt"/>
                        <a:ea typeface="+mj-ea"/>
                      </a:endParaRPr>
                    </a:p>
                    <a:p>
                      <a:pPr algn="ctr"/>
                      <a:r>
                        <a:rPr kumimoji="1" lang="ja-JP" altLang="en-US" sz="1100" b="0" dirty="0" smtClean="0">
                          <a:solidFill>
                            <a:schemeClr val="bg1"/>
                          </a:solidFill>
                          <a:latin typeface="+mj-lt"/>
                          <a:ea typeface="+mj-ea"/>
                        </a:rPr>
                        <a:t>品</a:t>
                      </a:r>
                      <a:endParaRPr kumimoji="1" lang="ja-JP" altLang="en-US" sz="1100" b="0" dirty="0">
                        <a:solidFill>
                          <a:schemeClr val="bg1"/>
                        </a:solidFill>
                        <a:latin typeface="+mj-lt"/>
                        <a:ea typeface="+mj-ea"/>
                      </a:endParaRPr>
                    </a:p>
                  </a:txBody>
                  <a:tcPr marL="74295" marR="74295" marT="37148" marB="37148"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algn="ctr" defTabSz="914423" rtl="0" eaLnBrk="1" fontAlgn="ctr" latinLnBrk="0" hangingPunct="1"/>
                      <a:r>
                        <a:rPr kumimoji="1" lang="ja-JP" altLang="en-US" sz="800" b="1" kern="1200" dirty="0" smtClean="0">
                          <a:solidFill>
                            <a:schemeClr val="bg1"/>
                          </a:solidFill>
                          <a:latin typeface="+mn-lt"/>
                          <a:ea typeface="+mn-ea"/>
                          <a:cs typeface="+mn-cs"/>
                        </a:rPr>
                        <a:t>ブランドパネル　</a:t>
                      </a:r>
                      <a:r>
                        <a:rPr kumimoji="1" lang="en-US" altLang="ja-JP" sz="800" b="1" kern="1200" dirty="0" smtClean="0">
                          <a:solidFill>
                            <a:schemeClr val="bg1"/>
                          </a:solidFill>
                          <a:latin typeface="+mn-lt"/>
                          <a:ea typeface="+mn-ea"/>
                          <a:cs typeface="+mn-cs"/>
                        </a:rPr>
                        <a:t>SP</a:t>
                      </a:r>
                    </a:p>
                  </a:txBody>
                  <a:tcPr marL="74295" marR="74295" marT="37148" marB="37148"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endParaRPr kumimoji="1" lang="ja-JP" altLang="en-US" sz="1200" dirty="0">
                        <a:solidFill>
                          <a:schemeClr val="tx1">
                            <a:lumMod val="65000"/>
                            <a:lumOff val="35000"/>
                          </a:schemeClr>
                        </a:solidFill>
                        <a:latin typeface="+mj-lt"/>
                        <a:ea typeface="+mj-ea"/>
                      </a:endParaRPr>
                    </a:p>
                  </a:txBody>
                  <a:tcPr marL="74295" marR="74295" marT="37148" marB="37148" anchor="ctr">
                    <a:lnL w="12700" cmpd="sng">
                      <a:noFill/>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endParaRPr kumimoji="1" lang="ja-JP" altLang="en-US" sz="1200" dirty="0">
                        <a:solidFill>
                          <a:schemeClr val="tx1">
                            <a:lumMod val="65000"/>
                            <a:lumOff val="35000"/>
                          </a:schemeClr>
                        </a:solidFill>
                        <a:latin typeface="+mj-lt"/>
                        <a:ea typeface="+mj-ea"/>
                      </a:endParaRPr>
                    </a:p>
                  </a:txBody>
                  <a:tcPr marL="74295" marR="74295" marT="37148" marB="3714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endParaRPr kumimoji="1" lang="ja-JP" altLang="en-US" sz="1200" dirty="0">
                        <a:solidFill>
                          <a:schemeClr val="tx1">
                            <a:lumMod val="65000"/>
                            <a:lumOff val="35000"/>
                          </a:schemeClr>
                        </a:solidFill>
                        <a:latin typeface="+mj-lt"/>
                        <a:ea typeface="+mj-ea"/>
                      </a:endParaRPr>
                    </a:p>
                  </a:txBody>
                  <a:tcPr marL="74295" marR="74295" marT="37148" marB="3714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endParaRPr kumimoji="1" lang="ja-JP" altLang="en-US" sz="1200" dirty="0">
                        <a:solidFill>
                          <a:schemeClr val="tx1">
                            <a:lumMod val="65000"/>
                            <a:lumOff val="35000"/>
                          </a:schemeClr>
                        </a:solidFill>
                        <a:latin typeface="+mj-lt"/>
                        <a:ea typeface="+mj-ea"/>
                      </a:endParaRPr>
                    </a:p>
                  </a:txBody>
                  <a:tcPr marL="74295" marR="74295" marT="37148" marB="3714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endParaRPr kumimoji="1" lang="ja-JP" altLang="en-US" sz="1200" dirty="0"/>
                    </a:p>
                  </a:txBody>
                  <a:tcPr marL="74295" marR="74295" marT="37148" marB="3714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endParaRPr kumimoji="1" lang="ja-JP" altLang="en-US" sz="1200" dirty="0"/>
                    </a:p>
                  </a:txBody>
                  <a:tcPr marL="74295" marR="74295" marT="37148" marB="3714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indent="0">
                        <a:buFont typeface="Arial" panose="020B0604020202020204" pitchFamily="34" charset="0"/>
                        <a:buNone/>
                      </a:pPr>
                      <a:endParaRPr kumimoji="1" lang="ja-JP" altLang="en-US" sz="1200" dirty="0"/>
                    </a:p>
                  </a:txBody>
                  <a:tcPr marL="74295" marR="74295" marT="37148" marB="3714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endParaRPr kumimoji="1" lang="ja-JP" altLang="en-US" sz="1200" dirty="0"/>
                    </a:p>
                  </a:txBody>
                  <a:tcPr marL="74295" marR="74295" marT="37148" marB="3714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endParaRPr kumimoji="1" lang="ja-JP" altLang="en-US" sz="1200" dirty="0"/>
                    </a:p>
                  </a:txBody>
                  <a:tcPr marL="74295" marR="74295" marT="37148" marB="37148" anchor="ctr">
                    <a:lnL w="12700" cap="flat" cmpd="sng" algn="ctr">
                      <a:solidFill>
                        <a:schemeClr val="bg1"/>
                      </a:solidFill>
                      <a:prstDash val="solid"/>
                      <a:round/>
                      <a:headEnd type="none" w="med" len="med"/>
                      <a:tailEnd type="none" w="med" len="med"/>
                    </a:lnL>
                    <a:lnR w="6350" cap="flat" cmpd="sng" algn="ctr">
                      <a:solidFill>
                        <a:schemeClr val="bg1">
                          <a:lumMod val="75000"/>
                        </a:schemeClr>
                      </a:solidFill>
                      <a:prstDash val="sys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endParaRPr kumimoji="1" lang="ja-JP" altLang="en-US" sz="1200" dirty="0"/>
                    </a:p>
                  </a:txBody>
                  <a:tcPr marL="74295" marR="74295" marT="37148" marB="37148" anchor="ctr">
                    <a:lnL w="6350" cap="flat" cmpd="sng" algn="ctr">
                      <a:solidFill>
                        <a:schemeClr val="bg1">
                          <a:lumMod val="75000"/>
                        </a:schemeClr>
                      </a:solidFill>
                      <a:prstDash val="sysDot"/>
                      <a:round/>
                      <a:headEnd type="none" w="med" len="med"/>
                      <a:tailEnd type="none" w="med" len="med"/>
                    </a:lnL>
                    <a:lnR w="6350" cap="flat" cmpd="sng" algn="ctr">
                      <a:solidFill>
                        <a:schemeClr val="bg1">
                          <a:lumMod val="75000"/>
                        </a:schemeClr>
                      </a:solidFill>
                      <a:prstDash val="sys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endParaRPr kumimoji="1" lang="ja-JP" altLang="en-US" sz="1200" dirty="0"/>
                    </a:p>
                  </a:txBody>
                  <a:tcPr marL="74295" marR="74295" marT="37148" marB="37148" anchor="ctr">
                    <a:lnL w="6350" cap="flat" cmpd="sng" algn="ctr">
                      <a:solidFill>
                        <a:schemeClr val="bg1">
                          <a:lumMod val="75000"/>
                        </a:schemeClr>
                      </a:solidFill>
                      <a:prstDash val="sysDot"/>
                      <a:round/>
                      <a:headEnd type="none" w="med" len="med"/>
                      <a:tailEnd type="none" w="med" len="med"/>
                    </a:lnL>
                    <a:lnR w="6350" cap="flat" cmpd="sng" algn="ctr">
                      <a:solidFill>
                        <a:schemeClr val="bg1">
                          <a:lumMod val="75000"/>
                        </a:schemeClr>
                      </a:solidFill>
                      <a:prstDash val="sys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endParaRPr kumimoji="1" lang="ja-JP" altLang="en-US" sz="1200" dirty="0"/>
                    </a:p>
                  </a:txBody>
                  <a:tcPr marL="74295" marR="74295" marT="37148" marB="37148" anchor="ctr">
                    <a:lnL w="6350" cap="flat" cmpd="sng" algn="ctr">
                      <a:solidFill>
                        <a:schemeClr val="bg1">
                          <a:lumMod val="75000"/>
                        </a:schemeClr>
                      </a:solidFill>
                      <a:prstDash val="sysDot"/>
                      <a:round/>
                      <a:headEnd type="none" w="med" len="med"/>
                      <a:tailEnd type="none" w="med" len="med"/>
                    </a:lnL>
                    <a:lnR w="6350" cap="flat" cmpd="sng" algn="ctr">
                      <a:solidFill>
                        <a:schemeClr val="bg1">
                          <a:lumMod val="75000"/>
                        </a:schemeClr>
                      </a:solidFill>
                      <a:prstDash val="sys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endParaRPr kumimoji="1" lang="ja-JP" altLang="en-US" sz="1200" dirty="0"/>
                    </a:p>
                  </a:txBody>
                  <a:tcPr marL="74295" marR="74295" marT="37148" marB="37148" anchor="ctr">
                    <a:lnL w="6350" cap="flat" cmpd="sng" algn="ctr">
                      <a:solidFill>
                        <a:schemeClr val="bg1">
                          <a:lumMod val="75000"/>
                        </a:schemeClr>
                      </a:solidFill>
                      <a:prstDash val="sysDot"/>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210325936"/>
                  </a:ext>
                </a:extLst>
              </a:tr>
              <a:tr h="306000">
                <a:tc vMerge="1">
                  <a:txBody>
                    <a:bodyPr/>
                    <a:lstStyle/>
                    <a:p>
                      <a:pPr algn="ctr"/>
                      <a:endParaRPr kumimoji="1" lang="ja-JP" altLang="en-US" sz="1400" b="0" dirty="0">
                        <a:solidFill>
                          <a:schemeClr val="bg1"/>
                        </a:solidFill>
                        <a:latin typeface="+mj-lt"/>
                        <a:ea typeface="+mj-ea"/>
                      </a:endParaRPr>
                    </a:p>
                  </a:txBody>
                  <a:tcPr marL="74295" marR="74295" marT="37148" marB="37148"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algn="ctr" defTabSz="914423" rtl="0" eaLnBrk="1" fontAlgn="ctr" latinLnBrk="0" hangingPunct="1"/>
                      <a:r>
                        <a:rPr kumimoji="1" lang="ja-JP" altLang="en-US" sz="800" b="1" kern="1200" dirty="0" smtClean="0">
                          <a:solidFill>
                            <a:schemeClr val="bg1"/>
                          </a:solidFill>
                          <a:latin typeface="+mn-lt"/>
                          <a:ea typeface="+mn-ea"/>
                          <a:cs typeface="+mn-cs"/>
                        </a:rPr>
                        <a:t>ブランドパネル</a:t>
                      </a:r>
                      <a:endParaRPr kumimoji="1" lang="en-US" altLang="ja-JP" sz="800" b="1" kern="1200" dirty="0" smtClean="0">
                        <a:solidFill>
                          <a:schemeClr val="bg1"/>
                        </a:solidFill>
                        <a:latin typeface="+mn-lt"/>
                        <a:ea typeface="+mn-ea"/>
                        <a:cs typeface="+mn-cs"/>
                      </a:endParaRPr>
                    </a:p>
                    <a:p>
                      <a:pPr marL="0" algn="ctr" defTabSz="914423" rtl="0" eaLnBrk="1" fontAlgn="ctr" latinLnBrk="0" hangingPunct="1"/>
                      <a:r>
                        <a:rPr kumimoji="1" lang="ja-JP" altLang="en-US" sz="800" b="1" kern="1200" dirty="0" smtClean="0">
                          <a:solidFill>
                            <a:schemeClr val="bg1"/>
                          </a:solidFill>
                          <a:latin typeface="+mn-lt"/>
                          <a:ea typeface="+mn-ea"/>
                          <a:cs typeface="+mn-cs"/>
                        </a:rPr>
                        <a:t>トップインパクト　</a:t>
                      </a:r>
                      <a:r>
                        <a:rPr kumimoji="1" lang="en-US" altLang="ja-JP" sz="800" b="1" kern="1200" dirty="0" smtClean="0">
                          <a:solidFill>
                            <a:schemeClr val="bg1"/>
                          </a:solidFill>
                          <a:latin typeface="+mn-lt"/>
                          <a:ea typeface="+mn-ea"/>
                          <a:cs typeface="+mn-cs"/>
                        </a:rPr>
                        <a:t>PC</a:t>
                      </a:r>
                      <a:endParaRPr kumimoji="1" lang="ja-JP" altLang="en-US" sz="800" b="1" kern="1200" dirty="0">
                        <a:solidFill>
                          <a:schemeClr val="bg1"/>
                        </a:solidFill>
                        <a:latin typeface="+mn-lt"/>
                        <a:ea typeface="+mn-ea"/>
                        <a:cs typeface="+mn-cs"/>
                      </a:endParaRPr>
                    </a:p>
                  </a:txBody>
                  <a:tcPr marL="74295" marR="74295" marT="37148" marB="37148"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endParaRPr kumimoji="1" lang="ja-JP" altLang="en-US" sz="1200" dirty="0">
                        <a:solidFill>
                          <a:schemeClr val="tx1">
                            <a:lumMod val="65000"/>
                            <a:lumOff val="35000"/>
                          </a:schemeClr>
                        </a:solidFill>
                        <a:latin typeface="+mj-lt"/>
                        <a:ea typeface="+mj-ea"/>
                      </a:endParaRPr>
                    </a:p>
                  </a:txBody>
                  <a:tcPr marL="74295" marR="74295" marT="37148" marB="37148" anchor="ctr">
                    <a:lnL w="12700" cmpd="sng">
                      <a:noFill/>
                    </a:lnL>
                    <a:lnR w="12700" cap="flat" cmpd="sng" algn="ctr">
                      <a:solidFill>
                        <a:schemeClr val="bg1"/>
                      </a:solidFill>
                      <a:prstDash val="solid"/>
                      <a:round/>
                      <a:headEnd type="none" w="med" len="med"/>
                      <a:tailEnd type="none" w="med" len="med"/>
                    </a:lnR>
                  </a:tcPr>
                </a:tc>
                <a:tc>
                  <a:txBody>
                    <a:bodyPr/>
                    <a:lstStyle/>
                    <a:p>
                      <a:pPr algn="ctr"/>
                      <a:endParaRPr kumimoji="1" lang="ja-JP" altLang="en-US" sz="1200" dirty="0">
                        <a:solidFill>
                          <a:schemeClr val="tx1">
                            <a:lumMod val="65000"/>
                            <a:lumOff val="35000"/>
                          </a:schemeClr>
                        </a:solidFill>
                        <a:latin typeface="+mj-lt"/>
                        <a:ea typeface="+mj-ea"/>
                      </a:endParaRPr>
                    </a:p>
                  </a:txBody>
                  <a:tcPr marL="74295" marR="74295" marT="37148" marB="3714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ctr"/>
                      <a:endParaRPr kumimoji="1" lang="ja-JP" altLang="en-US" sz="1200" dirty="0">
                        <a:solidFill>
                          <a:schemeClr val="tx1">
                            <a:lumMod val="65000"/>
                            <a:lumOff val="35000"/>
                          </a:schemeClr>
                        </a:solidFill>
                        <a:latin typeface="+mj-lt"/>
                        <a:ea typeface="+mj-ea"/>
                      </a:endParaRPr>
                    </a:p>
                  </a:txBody>
                  <a:tcPr marL="74295" marR="74295" marT="37148" marB="3714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ctr"/>
                      <a:endParaRPr kumimoji="1" lang="ja-JP" altLang="en-US" sz="1200" dirty="0">
                        <a:solidFill>
                          <a:schemeClr val="tx1">
                            <a:lumMod val="65000"/>
                            <a:lumOff val="35000"/>
                          </a:schemeClr>
                        </a:solidFill>
                        <a:latin typeface="+mj-lt"/>
                        <a:ea typeface="+mj-ea"/>
                      </a:endParaRPr>
                    </a:p>
                  </a:txBody>
                  <a:tcPr marL="74295" marR="74295" marT="37148" marB="3714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endParaRPr kumimoji="1" lang="ja-JP" altLang="en-US" sz="1200" dirty="0"/>
                    </a:p>
                  </a:txBody>
                  <a:tcPr marL="74295" marR="74295" marT="37148" marB="3714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endParaRPr kumimoji="1" lang="ja-JP" altLang="en-US" sz="1200" dirty="0"/>
                    </a:p>
                  </a:txBody>
                  <a:tcPr marL="74295" marR="74295" marT="37148" marB="3714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endParaRPr kumimoji="1" lang="ja-JP" altLang="en-US" sz="1200" dirty="0"/>
                    </a:p>
                  </a:txBody>
                  <a:tcPr marL="74295" marR="74295" marT="37148" marB="3714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endParaRPr kumimoji="1" lang="ja-JP" altLang="en-US" sz="1200" dirty="0"/>
                    </a:p>
                  </a:txBody>
                  <a:tcPr marL="74295" marR="74295" marT="37148" marB="3714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endParaRPr kumimoji="1" lang="ja-JP" altLang="en-US" sz="1200" dirty="0"/>
                    </a:p>
                  </a:txBody>
                  <a:tcPr marL="74295" marR="74295" marT="37148" marB="37148" anchor="ctr">
                    <a:lnL w="12700" cap="flat" cmpd="sng" algn="ctr">
                      <a:solidFill>
                        <a:schemeClr val="bg1"/>
                      </a:solidFill>
                      <a:prstDash val="solid"/>
                      <a:round/>
                      <a:headEnd type="none" w="med" len="med"/>
                      <a:tailEnd type="none" w="med" len="med"/>
                    </a:lnL>
                    <a:lnR w="6350" cap="flat" cmpd="sng" algn="ctr">
                      <a:solidFill>
                        <a:schemeClr val="bg1">
                          <a:lumMod val="75000"/>
                        </a:schemeClr>
                      </a:solidFill>
                      <a:prstDash val="sysDot"/>
                      <a:round/>
                      <a:headEnd type="none" w="med" len="med"/>
                      <a:tailEnd type="none" w="med" len="med"/>
                    </a:lnR>
                  </a:tcPr>
                </a:tc>
                <a:tc>
                  <a:txBody>
                    <a:bodyPr/>
                    <a:lstStyle/>
                    <a:p>
                      <a:endParaRPr kumimoji="1" lang="ja-JP" altLang="en-US" sz="1200" dirty="0"/>
                    </a:p>
                  </a:txBody>
                  <a:tcPr marL="74295" marR="74295" marT="37148" marB="37148" anchor="ctr">
                    <a:lnL w="6350" cap="flat" cmpd="sng" algn="ctr">
                      <a:solidFill>
                        <a:schemeClr val="bg1">
                          <a:lumMod val="75000"/>
                        </a:schemeClr>
                      </a:solidFill>
                      <a:prstDash val="sysDot"/>
                      <a:round/>
                      <a:headEnd type="none" w="med" len="med"/>
                      <a:tailEnd type="none" w="med" len="med"/>
                    </a:lnL>
                    <a:lnR w="6350" cap="flat" cmpd="sng" algn="ctr">
                      <a:solidFill>
                        <a:schemeClr val="bg1">
                          <a:lumMod val="75000"/>
                        </a:schemeClr>
                      </a:solidFill>
                      <a:prstDash val="sysDot"/>
                      <a:round/>
                      <a:headEnd type="none" w="med" len="med"/>
                      <a:tailEnd type="none" w="med" len="med"/>
                    </a:lnR>
                  </a:tcPr>
                </a:tc>
                <a:tc>
                  <a:txBody>
                    <a:bodyPr/>
                    <a:lstStyle/>
                    <a:p>
                      <a:endParaRPr kumimoji="1" lang="ja-JP" altLang="en-US" sz="1200" dirty="0"/>
                    </a:p>
                  </a:txBody>
                  <a:tcPr marL="74295" marR="74295" marT="37148" marB="37148" anchor="ctr">
                    <a:lnL w="6350" cap="flat" cmpd="sng" algn="ctr">
                      <a:solidFill>
                        <a:schemeClr val="bg1">
                          <a:lumMod val="75000"/>
                        </a:schemeClr>
                      </a:solidFill>
                      <a:prstDash val="sysDot"/>
                      <a:round/>
                      <a:headEnd type="none" w="med" len="med"/>
                      <a:tailEnd type="none" w="med" len="med"/>
                    </a:lnL>
                    <a:lnR w="6350" cap="flat" cmpd="sng" algn="ctr">
                      <a:solidFill>
                        <a:schemeClr val="bg1">
                          <a:lumMod val="75000"/>
                        </a:schemeClr>
                      </a:solidFill>
                      <a:prstDash val="sysDot"/>
                      <a:round/>
                      <a:headEnd type="none" w="med" len="med"/>
                      <a:tailEnd type="none" w="med" len="med"/>
                    </a:lnR>
                  </a:tcPr>
                </a:tc>
                <a:tc>
                  <a:txBody>
                    <a:bodyPr/>
                    <a:lstStyle/>
                    <a:p>
                      <a:endParaRPr kumimoji="1" lang="ja-JP" altLang="en-US" sz="1200" dirty="0"/>
                    </a:p>
                  </a:txBody>
                  <a:tcPr marL="74295" marR="74295" marT="37148" marB="37148" anchor="ctr">
                    <a:lnL w="6350" cap="flat" cmpd="sng" algn="ctr">
                      <a:solidFill>
                        <a:schemeClr val="bg1">
                          <a:lumMod val="75000"/>
                        </a:schemeClr>
                      </a:solidFill>
                      <a:prstDash val="sysDot"/>
                      <a:round/>
                      <a:headEnd type="none" w="med" len="med"/>
                      <a:tailEnd type="none" w="med" len="med"/>
                    </a:lnL>
                    <a:lnR w="6350" cap="flat" cmpd="sng" algn="ctr">
                      <a:solidFill>
                        <a:schemeClr val="bg1">
                          <a:lumMod val="75000"/>
                        </a:schemeClr>
                      </a:solidFill>
                      <a:prstDash val="sysDot"/>
                      <a:round/>
                      <a:headEnd type="none" w="med" len="med"/>
                      <a:tailEnd type="none" w="med" len="med"/>
                    </a:lnR>
                  </a:tcPr>
                </a:tc>
                <a:tc>
                  <a:txBody>
                    <a:bodyPr/>
                    <a:lstStyle/>
                    <a:p>
                      <a:endParaRPr kumimoji="1" lang="ja-JP" altLang="en-US" sz="1200" dirty="0"/>
                    </a:p>
                  </a:txBody>
                  <a:tcPr marL="74295" marR="74295" marT="37148" marB="37148" anchor="ctr">
                    <a:lnL w="6350" cap="flat" cmpd="sng" algn="ctr">
                      <a:solidFill>
                        <a:schemeClr val="bg1">
                          <a:lumMod val="75000"/>
                        </a:schemeClr>
                      </a:solidFill>
                      <a:prstDash val="sys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937364935"/>
                  </a:ext>
                </a:extLst>
              </a:tr>
              <a:tr h="306000">
                <a:tc vMerge="1">
                  <a:txBody>
                    <a:bodyPr/>
                    <a:lstStyle/>
                    <a:p>
                      <a:pPr algn="ctr"/>
                      <a:endParaRPr kumimoji="1" lang="ja-JP" altLang="en-US" sz="1400" b="0" dirty="0">
                        <a:solidFill>
                          <a:schemeClr val="bg1"/>
                        </a:solidFill>
                        <a:latin typeface="+mj-lt"/>
                        <a:ea typeface="+mj-ea"/>
                      </a:endParaRPr>
                    </a:p>
                  </a:txBody>
                  <a:tcPr marL="74295" marR="74295" marT="37148" marB="37148"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kern="1200" dirty="0" smtClean="0">
                          <a:solidFill>
                            <a:schemeClr val="bg1"/>
                          </a:solidFill>
                          <a:latin typeface="+mn-lt"/>
                          <a:ea typeface="+mn-ea"/>
                          <a:cs typeface="+mn-cs"/>
                        </a:rPr>
                        <a:t>パノラマ　</a:t>
                      </a:r>
                      <a:r>
                        <a:rPr kumimoji="1" lang="en-US" altLang="ja-JP" sz="800" b="1" kern="1200" dirty="0" smtClean="0">
                          <a:solidFill>
                            <a:schemeClr val="bg1"/>
                          </a:solidFill>
                          <a:latin typeface="+mn-lt"/>
                          <a:ea typeface="+mn-ea"/>
                          <a:cs typeface="+mn-cs"/>
                        </a:rPr>
                        <a:t>PC</a:t>
                      </a:r>
                      <a:endParaRPr kumimoji="1" lang="ja-JP" altLang="en-US" sz="800" b="1" kern="1200" dirty="0">
                        <a:solidFill>
                          <a:schemeClr val="bg1"/>
                        </a:solidFill>
                        <a:latin typeface="+mn-lt"/>
                        <a:ea typeface="+mn-ea"/>
                        <a:cs typeface="+mn-cs"/>
                      </a:endParaRPr>
                    </a:p>
                  </a:txBody>
                  <a:tcPr marL="74295" marR="74295" marT="37148" marB="37148"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endParaRPr kumimoji="1" lang="ja-JP" altLang="en-US" sz="1200" dirty="0">
                        <a:solidFill>
                          <a:schemeClr val="tx1">
                            <a:lumMod val="65000"/>
                            <a:lumOff val="35000"/>
                          </a:schemeClr>
                        </a:solidFill>
                        <a:latin typeface="+mj-lt"/>
                        <a:ea typeface="+mj-ea"/>
                      </a:endParaRPr>
                    </a:p>
                  </a:txBody>
                  <a:tcPr marL="74295" marR="74295" marT="37148" marB="37148" anchor="ctr">
                    <a:lnL w="12700" cmpd="sng">
                      <a:noFill/>
                    </a:lnL>
                    <a:lnR w="12700" cap="flat" cmpd="sng" algn="ctr">
                      <a:solidFill>
                        <a:schemeClr val="bg1"/>
                      </a:solidFill>
                      <a:prstDash val="solid"/>
                      <a:round/>
                      <a:headEnd type="none" w="med" len="med"/>
                      <a:tailEnd type="none" w="med" len="med"/>
                    </a:lnR>
                  </a:tcPr>
                </a:tc>
                <a:tc>
                  <a:txBody>
                    <a:bodyPr/>
                    <a:lstStyle/>
                    <a:p>
                      <a:pPr algn="ctr"/>
                      <a:endParaRPr kumimoji="1" lang="ja-JP" altLang="en-US" sz="1200" dirty="0">
                        <a:solidFill>
                          <a:schemeClr val="tx1">
                            <a:lumMod val="65000"/>
                            <a:lumOff val="35000"/>
                          </a:schemeClr>
                        </a:solidFill>
                        <a:latin typeface="+mj-lt"/>
                        <a:ea typeface="+mj-ea"/>
                      </a:endParaRPr>
                    </a:p>
                  </a:txBody>
                  <a:tcPr marL="74295" marR="74295" marT="37148" marB="3714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ctr"/>
                      <a:endParaRPr kumimoji="1" lang="ja-JP" altLang="en-US" sz="1200" dirty="0">
                        <a:solidFill>
                          <a:schemeClr val="tx1">
                            <a:lumMod val="65000"/>
                            <a:lumOff val="35000"/>
                          </a:schemeClr>
                        </a:solidFill>
                        <a:latin typeface="+mj-lt"/>
                        <a:ea typeface="+mj-ea"/>
                      </a:endParaRPr>
                    </a:p>
                  </a:txBody>
                  <a:tcPr marL="74295" marR="74295" marT="37148" marB="3714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ctr"/>
                      <a:endParaRPr kumimoji="1" lang="ja-JP" altLang="en-US" sz="1200" dirty="0">
                        <a:solidFill>
                          <a:schemeClr val="tx1">
                            <a:lumMod val="65000"/>
                            <a:lumOff val="35000"/>
                          </a:schemeClr>
                        </a:solidFill>
                        <a:latin typeface="+mj-lt"/>
                        <a:ea typeface="+mj-ea"/>
                      </a:endParaRPr>
                    </a:p>
                  </a:txBody>
                  <a:tcPr marL="74295" marR="74295" marT="37148" marB="3714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endParaRPr kumimoji="1" lang="ja-JP" altLang="en-US" sz="1200" dirty="0"/>
                    </a:p>
                  </a:txBody>
                  <a:tcPr marL="74295" marR="74295" marT="37148" marB="3714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endParaRPr kumimoji="1" lang="ja-JP" altLang="en-US" sz="1200" dirty="0"/>
                    </a:p>
                  </a:txBody>
                  <a:tcPr marL="74295" marR="74295" marT="37148" marB="3714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endParaRPr kumimoji="1" lang="ja-JP" altLang="en-US" sz="1200" dirty="0"/>
                    </a:p>
                  </a:txBody>
                  <a:tcPr marL="74295" marR="74295" marT="37148" marB="3714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endParaRPr kumimoji="1" lang="ja-JP" altLang="en-US" sz="1200" dirty="0"/>
                    </a:p>
                  </a:txBody>
                  <a:tcPr marL="74295" marR="74295" marT="37148" marB="3714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endParaRPr kumimoji="1" lang="ja-JP" altLang="en-US" sz="1200" dirty="0"/>
                    </a:p>
                  </a:txBody>
                  <a:tcPr marL="74295" marR="74295" marT="37148" marB="37148" anchor="ctr">
                    <a:lnL w="12700" cap="flat" cmpd="sng" algn="ctr">
                      <a:solidFill>
                        <a:schemeClr val="bg1"/>
                      </a:solidFill>
                      <a:prstDash val="solid"/>
                      <a:round/>
                      <a:headEnd type="none" w="med" len="med"/>
                      <a:tailEnd type="none" w="med" len="med"/>
                    </a:lnL>
                    <a:lnR w="6350" cap="flat" cmpd="sng" algn="ctr">
                      <a:solidFill>
                        <a:schemeClr val="bg1">
                          <a:lumMod val="75000"/>
                        </a:schemeClr>
                      </a:solidFill>
                      <a:prstDash val="sysDot"/>
                      <a:round/>
                      <a:headEnd type="none" w="med" len="med"/>
                      <a:tailEnd type="none" w="med" len="med"/>
                    </a:lnR>
                  </a:tcPr>
                </a:tc>
                <a:tc>
                  <a:txBody>
                    <a:bodyPr/>
                    <a:lstStyle/>
                    <a:p>
                      <a:endParaRPr kumimoji="1" lang="ja-JP" altLang="en-US" sz="1200" dirty="0"/>
                    </a:p>
                  </a:txBody>
                  <a:tcPr marL="74295" marR="74295" marT="37148" marB="37148" anchor="ctr">
                    <a:lnL w="6350" cap="flat" cmpd="sng" algn="ctr">
                      <a:solidFill>
                        <a:schemeClr val="bg1">
                          <a:lumMod val="75000"/>
                        </a:schemeClr>
                      </a:solidFill>
                      <a:prstDash val="sysDot"/>
                      <a:round/>
                      <a:headEnd type="none" w="med" len="med"/>
                      <a:tailEnd type="none" w="med" len="med"/>
                    </a:lnL>
                    <a:lnR w="6350" cap="flat" cmpd="sng" algn="ctr">
                      <a:solidFill>
                        <a:schemeClr val="bg1">
                          <a:lumMod val="75000"/>
                        </a:schemeClr>
                      </a:solidFill>
                      <a:prstDash val="sysDot"/>
                      <a:round/>
                      <a:headEnd type="none" w="med" len="med"/>
                      <a:tailEnd type="none" w="med" len="med"/>
                    </a:lnR>
                  </a:tcPr>
                </a:tc>
                <a:tc>
                  <a:txBody>
                    <a:bodyPr/>
                    <a:lstStyle/>
                    <a:p>
                      <a:endParaRPr kumimoji="1" lang="ja-JP" altLang="en-US" sz="1200" dirty="0"/>
                    </a:p>
                  </a:txBody>
                  <a:tcPr marL="74295" marR="74295" marT="37148" marB="37148" anchor="ctr">
                    <a:lnL w="6350" cap="flat" cmpd="sng" algn="ctr">
                      <a:solidFill>
                        <a:schemeClr val="bg1">
                          <a:lumMod val="75000"/>
                        </a:schemeClr>
                      </a:solidFill>
                      <a:prstDash val="sysDot"/>
                      <a:round/>
                      <a:headEnd type="none" w="med" len="med"/>
                      <a:tailEnd type="none" w="med" len="med"/>
                    </a:lnL>
                    <a:lnR w="6350" cap="flat" cmpd="sng" algn="ctr">
                      <a:solidFill>
                        <a:schemeClr val="bg1">
                          <a:lumMod val="75000"/>
                        </a:schemeClr>
                      </a:solidFill>
                      <a:prstDash val="sysDot"/>
                      <a:round/>
                      <a:headEnd type="none" w="med" len="med"/>
                      <a:tailEnd type="none" w="med" len="med"/>
                    </a:lnR>
                  </a:tcPr>
                </a:tc>
                <a:tc>
                  <a:txBody>
                    <a:bodyPr/>
                    <a:lstStyle/>
                    <a:p>
                      <a:endParaRPr kumimoji="1" lang="ja-JP" altLang="en-US" sz="1200" dirty="0"/>
                    </a:p>
                  </a:txBody>
                  <a:tcPr marL="74295" marR="74295" marT="37148" marB="37148" anchor="ctr">
                    <a:lnL w="6350" cap="flat" cmpd="sng" algn="ctr">
                      <a:solidFill>
                        <a:schemeClr val="bg1">
                          <a:lumMod val="75000"/>
                        </a:schemeClr>
                      </a:solidFill>
                      <a:prstDash val="sysDot"/>
                      <a:round/>
                      <a:headEnd type="none" w="med" len="med"/>
                      <a:tailEnd type="none" w="med" len="med"/>
                    </a:lnL>
                    <a:lnR w="6350" cap="flat" cmpd="sng" algn="ctr">
                      <a:solidFill>
                        <a:schemeClr val="bg1">
                          <a:lumMod val="75000"/>
                        </a:schemeClr>
                      </a:solidFill>
                      <a:prstDash val="sysDot"/>
                      <a:round/>
                      <a:headEnd type="none" w="med" len="med"/>
                      <a:tailEnd type="none" w="med" len="med"/>
                    </a:lnR>
                  </a:tcPr>
                </a:tc>
                <a:tc>
                  <a:txBody>
                    <a:bodyPr/>
                    <a:lstStyle/>
                    <a:p>
                      <a:endParaRPr kumimoji="1" lang="ja-JP" altLang="en-US" sz="1200" dirty="0"/>
                    </a:p>
                  </a:txBody>
                  <a:tcPr marL="74295" marR="74295" marT="37148" marB="37148" anchor="ctr">
                    <a:lnL w="6350" cap="flat" cmpd="sng" algn="ctr">
                      <a:solidFill>
                        <a:schemeClr val="bg1">
                          <a:lumMod val="75000"/>
                        </a:schemeClr>
                      </a:solidFill>
                      <a:prstDash val="sys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192111986"/>
                  </a:ext>
                </a:extLst>
              </a:tr>
              <a:tr h="306000">
                <a:tc vMerge="1">
                  <a:txBody>
                    <a:bodyPr/>
                    <a:lstStyle/>
                    <a:p>
                      <a:pPr algn="ctr"/>
                      <a:endParaRPr kumimoji="1" lang="ja-JP" altLang="en-US" sz="1400" b="0" dirty="0">
                        <a:solidFill>
                          <a:schemeClr val="bg1"/>
                        </a:solidFill>
                        <a:latin typeface="+mj-lt"/>
                        <a:ea typeface="+mj-ea"/>
                      </a:endParaRPr>
                    </a:p>
                  </a:txBody>
                  <a:tcPr marL="74295" marR="74295" marT="37148" marB="37148"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kern="1200" dirty="0" smtClean="0">
                          <a:solidFill>
                            <a:schemeClr val="bg1"/>
                          </a:solidFill>
                          <a:latin typeface="+mn-lt"/>
                          <a:ea typeface="+mn-ea"/>
                          <a:cs typeface="+mn-cs"/>
                        </a:rPr>
                        <a:t>トップインパクト　パノラマ</a:t>
                      </a:r>
                      <a:r>
                        <a:rPr kumimoji="1" lang="en-US" altLang="ja-JP" sz="800" b="1" kern="1200" dirty="0" smtClean="0">
                          <a:solidFill>
                            <a:schemeClr val="bg1"/>
                          </a:solidFill>
                          <a:latin typeface="+mn-lt"/>
                          <a:ea typeface="+mn-ea"/>
                          <a:cs typeface="+mn-cs"/>
                        </a:rPr>
                        <a:t>PC</a:t>
                      </a:r>
                      <a:endParaRPr kumimoji="1" lang="ja-JP" altLang="en-US" sz="800" b="1" kern="1200" dirty="0">
                        <a:solidFill>
                          <a:schemeClr val="bg1"/>
                        </a:solidFill>
                        <a:latin typeface="+mn-lt"/>
                        <a:ea typeface="+mn-ea"/>
                        <a:cs typeface="+mn-cs"/>
                      </a:endParaRPr>
                    </a:p>
                  </a:txBody>
                  <a:tcPr marL="74295" marR="74295" marT="37148" marB="37148"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endParaRPr kumimoji="1" lang="ja-JP" altLang="en-US" sz="1200" dirty="0">
                        <a:solidFill>
                          <a:schemeClr val="tx1">
                            <a:lumMod val="65000"/>
                            <a:lumOff val="35000"/>
                          </a:schemeClr>
                        </a:solidFill>
                        <a:latin typeface="+mj-lt"/>
                        <a:ea typeface="+mj-ea"/>
                      </a:endParaRPr>
                    </a:p>
                  </a:txBody>
                  <a:tcPr marL="74295" marR="74295" marT="37148" marB="37148" anchor="ctr">
                    <a:lnL w="12700" cmpd="sng">
                      <a:noFill/>
                    </a:lnL>
                    <a:lnR w="12700" cap="flat" cmpd="sng" algn="ctr">
                      <a:solidFill>
                        <a:schemeClr val="bg1"/>
                      </a:solidFill>
                      <a:prstDash val="solid"/>
                      <a:round/>
                      <a:headEnd type="none" w="med" len="med"/>
                      <a:tailEnd type="none" w="med" len="med"/>
                    </a:lnR>
                  </a:tcPr>
                </a:tc>
                <a:tc>
                  <a:txBody>
                    <a:bodyPr/>
                    <a:lstStyle/>
                    <a:p>
                      <a:pPr algn="ctr"/>
                      <a:endParaRPr kumimoji="1" lang="ja-JP" altLang="en-US" sz="1200" dirty="0">
                        <a:solidFill>
                          <a:schemeClr val="tx1">
                            <a:lumMod val="65000"/>
                            <a:lumOff val="35000"/>
                          </a:schemeClr>
                        </a:solidFill>
                        <a:latin typeface="+mj-lt"/>
                        <a:ea typeface="+mj-ea"/>
                      </a:endParaRPr>
                    </a:p>
                  </a:txBody>
                  <a:tcPr marL="74295" marR="74295" marT="37148" marB="3714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ctr"/>
                      <a:endParaRPr kumimoji="1" lang="ja-JP" altLang="en-US" sz="1200" dirty="0">
                        <a:solidFill>
                          <a:schemeClr val="tx1">
                            <a:lumMod val="65000"/>
                            <a:lumOff val="35000"/>
                          </a:schemeClr>
                        </a:solidFill>
                        <a:latin typeface="+mj-lt"/>
                        <a:ea typeface="+mj-ea"/>
                      </a:endParaRPr>
                    </a:p>
                  </a:txBody>
                  <a:tcPr marL="74295" marR="74295" marT="37148" marB="3714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ctr"/>
                      <a:endParaRPr kumimoji="1" lang="ja-JP" altLang="en-US" sz="1200" dirty="0">
                        <a:solidFill>
                          <a:schemeClr val="tx1">
                            <a:lumMod val="65000"/>
                            <a:lumOff val="35000"/>
                          </a:schemeClr>
                        </a:solidFill>
                        <a:latin typeface="+mj-lt"/>
                        <a:ea typeface="+mj-ea"/>
                      </a:endParaRPr>
                    </a:p>
                  </a:txBody>
                  <a:tcPr marL="74295" marR="74295" marT="37148" marB="3714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endParaRPr kumimoji="1" lang="ja-JP" altLang="en-US" sz="1200" dirty="0"/>
                    </a:p>
                  </a:txBody>
                  <a:tcPr marL="74295" marR="74295" marT="37148" marB="3714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endParaRPr kumimoji="1" lang="ja-JP" altLang="en-US" sz="1200" dirty="0"/>
                    </a:p>
                  </a:txBody>
                  <a:tcPr marL="74295" marR="74295" marT="37148" marB="3714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endParaRPr kumimoji="1" lang="ja-JP" altLang="en-US" sz="1200" dirty="0"/>
                    </a:p>
                  </a:txBody>
                  <a:tcPr marL="74295" marR="74295" marT="37148" marB="3714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endParaRPr kumimoji="1" lang="ja-JP" altLang="en-US" sz="1200" dirty="0"/>
                    </a:p>
                  </a:txBody>
                  <a:tcPr marL="74295" marR="74295" marT="37148" marB="3714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endParaRPr kumimoji="1" lang="ja-JP" altLang="en-US" sz="1200" dirty="0"/>
                    </a:p>
                  </a:txBody>
                  <a:tcPr marL="74295" marR="74295" marT="37148" marB="37148" anchor="ctr">
                    <a:lnL w="12700" cap="flat" cmpd="sng" algn="ctr">
                      <a:solidFill>
                        <a:schemeClr val="bg1"/>
                      </a:solidFill>
                      <a:prstDash val="solid"/>
                      <a:round/>
                      <a:headEnd type="none" w="med" len="med"/>
                      <a:tailEnd type="none" w="med" len="med"/>
                    </a:lnL>
                    <a:lnR w="6350" cap="flat" cmpd="sng" algn="ctr">
                      <a:solidFill>
                        <a:schemeClr val="bg1">
                          <a:lumMod val="75000"/>
                        </a:schemeClr>
                      </a:solidFill>
                      <a:prstDash val="sysDot"/>
                      <a:round/>
                      <a:headEnd type="none" w="med" len="med"/>
                      <a:tailEnd type="none" w="med" len="med"/>
                    </a:lnR>
                  </a:tcPr>
                </a:tc>
                <a:tc>
                  <a:txBody>
                    <a:bodyPr/>
                    <a:lstStyle/>
                    <a:p>
                      <a:endParaRPr kumimoji="1" lang="ja-JP" altLang="en-US" sz="1200" dirty="0"/>
                    </a:p>
                  </a:txBody>
                  <a:tcPr marL="74295" marR="74295" marT="37148" marB="37148" anchor="ctr">
                    <a:lnL w="6350" cap="flat" cmpd="sng" algn="ctr">
                      <a:solidFill>
                        <a:schemeClr val="bg1">
                          <a:lumMod val="75000"/>
                        </a:schemeClr>
                      </a:solidFill>
                      <a:prstDash val="sysDot"/>
                      <a:round/>
                      <a:headEnd type="none" w="med" len="med"/>
                      <a:tailEnd type="none" w="med" len="med"/>
                    </a:lnL>
                    <a:lnR w="6350" cap="flat" cmpd="sng" algn="ctr">
                      <a:solidFill>
                        <a:schemeClr val="bg1">
                          <a:lumMod val="75000"/>
                        </a:schemeClr>
                      </a:solidFill>
                      <a:prstDash val="sysDot"/>
                      <a:round/>
                      <a:headEnd type="none" w="med" len="med"/>
                      <a:tailEnd type="none" w="med" len="med"/>
                    </a:lnR>
                  </a:tcPr>
                </a:tc>
                <a:tc>
                  <a:txBody>
                    <a:bodyPr/>
                    <a:lstStyle/>
                    <a:p>
                      <a:endParaRPr kumimoji="1" lang="ja-JP" altLang="en-US" sz="1200" dirty="0"/>
                    </a:p>
                  </a:txBody>
                  <a:tcPr marL="74295" marR="74295" marT="37148" marB="37148" anchor="ctr">
                    <a:lnL w="6350" cap="flat" cmpd="sng" algn="ctr">
                      <a:solidFill>
                        <a:schemeClr val="bg1">
                          <a:lumMod val="75000"/>
                        </a:schemeClr>
                      </a:solidFill>
                      <a:prstDash val="sysDot"/>
                      <a:round/>
                      <a:headEnd type="none" w="med" len="med"/>
                      <a:tailEnd type="none" w="med" len="med"/>
                    </a:lnL>
                    <a:lnR w="6350" cap="flat" cmpd="sng" algn="ctr">
                      <a:solidFill>
                        <a:schemeClr val="bg1">
                          <a:lumMod val="75000"/>
                        </a:schemeClr>
                      </a:solidFill>
                      <a:prstDash val="sysDot"/>
                      <a:round/>
                      <a:headEnd type="none" w="med" len="med"/>
                      <a:tailEnd type="none" w="med" len="med"/>
                    </a:lnR>
                  </a:tcPr>
                </a:tc>
                <a:tc>
                  <a:txBody>
                    <a:bodyPr/>
                    <a:lstStyle/>
                    <a:p>
                      <a:endParaRPr kumimoji="1" lang="ja-JP" altLang="en-US" sz="1200" dirty="0"/>
                    </a:p>
                  </a:txBody>
                  <a:tcPr marL="74295" marR="74295" marT="37148" marB="37148" anchor="ctr">
                    <a:lnL w="6350" cap="flat" cmpd="sng" algn="ctr">
                      <a:solidFill>
                        <a:schemeClr val="bg1">
                          <a:lumMod val="75000"/>
                        </a:schemeClr>
                      </a:solidFill>
                      <a:prstDash val="sysDot"/>
                      <a:round/>
                      <a:headEnd type="none" w="med" len="med"/>
                      <a:tailEnd type="none" w="med" len="med"/>
                    </a:lnL>
                    <a:lnR w="6350" cap="flat" cmpd="sng" algn="ctr">
                      <a:solidFill>
                        <a:schemeClr val="bg1">
                          <a:lumMod val="75000"/>
                        </a:schemeClr>
                      </a:solidFill>
                      <a:prstDash val="sysDot"/>
                      <a:round/>
                      <a:headEnd type="none" w="med" len="med"/>
                      <a:tailEnd type="none" w="med" len="med"/>
                    </a:lnR>
                  </a:tcPr>
                </a:tc>
                <a:tc>
                  <a:txBody>
                    <a:bodyPr/>
                    <a:lstStyle/>
                    <a:p>
                      <a:endParaRPr kumimoji="1" lang="ja-JP" altLang="en-US" sz="1200" dirty="0"/>
                    </a:p>
                  </a:txBody>
                  <a:tcPr marL="74295" marR="74295" marT="37148" marB="37148" anchor="ctr">
                    <a:lnL w="6350" cap="flat" cmpd="sng" algn="ctr">
                      <a:solidFill>
                        <a:schemeClr val="bg1">
                          <a:lumMod val="75000"/>
                        </a:schemeClr>
                      </a:solidFill>
                      <a:prstDash val="sys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56917545"/>
                  </a:ext>
                </a:extLst>
              </a:tr>
              <a:tr h="306000">
                <a:tc rowSpan="9">
                  <a:txBody>
                    <a:bodyPr/>
                    <a:lstStyle/>
                    <a:p>
                      <a:pPr algn="ctr"/>
                      <a:r>
                        <a:rPr kumimoji="1" lang="ja-JP" altLang="en-US" sz="1100" b="0" dirty="0" smtClean="0">
                          <a:solidFill>
                            <a:schemeClr val="bg1"/>
                          </a:solidFill>
                          <a:latin typeface="+mj-lt"/>
                          <a:ea typeface="+mj-ea"/>
                        </a:rPr>
                        <a:t>商</a:t>
                      </a:r>
                      <a:endParaRPr kumimoji="1" lang="en-US" altLang="ja-JP" sz="1100" b="0" dirty="0" smtClean="0">
                        <a:solidFill>
                          <a:schemeClr val="bg1"/>
                        </a:solidFill>
                        <a:latin typeface="+mj-lt"/>
                        <a:ea typeface="+mj-ea"/>
                      </a:endParaRPr>
                    </a:p>
                    <a:p>
                      <a:pPr algn="ctr"/>
                      <a:r>
                        <a:rPr kumimoji="1" lang="ja-JP" altLang="en-US" sz="1100" b="0" dirty="0" smtClean="0">
                          <a:solidFill>
                            <a:schemeClr val="bg1"/>
                          </a:solidFill>
                          <a:latin typeface="+mj-lt"/>
                          <a:ea typeface="+mj-ea"/>
                        </a:rPr>
                        <a:t>品</a:t>
                      </a:r>
                      <a:endParaRPr kumimoji="1" lang="ja-JP" altLang="en-US" sz="1100" b="0" dirty="0">
                        <a:solidFill>
                          <a:schemeClr val="bg1"/>
                        </a:solidFill>
                        <a:latin typeface="+mj-lt"/>
                        <a:ea typeface="+mj-ea"/>
                      </a:endParaRPr>
                    </a:p>
                  </a:txBody>
                  <a:tcPr marL="74295" marR="74295" marT="37148" marB="37148"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algn="ctr" defTabSz="914423" rtl="0" eaLnBrk="1" fontAlgn="ctr" latinLnBrk="0" hangingPunct="1"/>
                      <a:r>
                        <a:rPr kumimoji="1" lang="ja-JP" altLang="en-US" sz="800" b="1" kern="1200" dirty="0" smtClean="0">
                          <a:solidFill>
                            <a:schemeClr val="bg1"/>
                          </a:solidFill>
                          <a:latin typeface="+mn-lt"/>
                          <a:ea typeface="+mn-ea"/>
                          <a:cs typeface="+mn-cs"/>
                        </a:rPr>
                        <a:t>ブランドパネル　</a:t>
                      </a:r>
                      <a:r>
                        <a:rPr kumimoji="1" lang="en-US" altLang="ja-JP" sz="800" b="1" kern="1200" dirty="0" smtClean="0">
                          <a:solidFill>
                            <a:schemeClr val="bg1"/>
                          </a:solidFill>
                          <a:latin typeface="+mn-lt"/>
                          <a:ea typeface="+mn-ea"/>
                          <a:cs typeface="+mn-cs"/>
                        </a:rPr>
                        <a:t>MD</a:t>
                      </a:r>
                      <a:r>
                        <a:rPr kumimoji="1" lang="ja-JP" altLang="en-US" sz="800" b="1" kern="1200" dirty="0" smtClean="0">
                          <a:solidFill>
                            <a:schemeClr val="bg1"/>
                          </a:solidFill>
                          <a:latin typeface="+mn-lt"/>
                          <a:ea typeface="+mn-ea"/>
                          <a:cs typeface="+mn-cs"/>
                        </a:rPr>
                        <a:t>　</a:t>
                      </a:r>
                      <a:endParaRPr kumimoji="1" lang="en-US" altLang="ja-JP" sz="800" b="1" kern="1200" dirty="0" smtClean="0">
                        <a:solidFill>
                          <a:schemeClr val="bg1"/>
                        </a:solidFill>
                        <a:latin typeface="+mn-lt"/>
                        <a:ea typeface="+mn-ea"/>
                        <a:cs typeface="+mn-cs"/>
                      </a:endParaRPr>
                    </a:p>
                  </a:txBody>
                  <a:tcPr marL="74295" marR="74295" marT="37148" marB="37148"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endParaRPr kumimoji="1" lang="ja-JP" altLang="en-US" sz="1100" dirty="0">
                        <a:solidFill>
                          <a:schemeClr val="tx1">
                            <a:lumMod val="65000"/>
                            <a:lumOff val="35000"/>
                          </a:schemeClr>
                        </a:solidFill>
                        <a:latin typeface="+mj-lt"/>
                        <a:ea typeface="+mj-ea"/>
                      </a:endParaRPr>
                    </a:p>
                  </a:txBody>
                  <a:tcPr marL="74295" marR="74295" marT="37148" marB="37148" anchor="ctr">
                    <a:lnL w="12700" cmpd="sng">
                      <a:noFill/>
                    </a:lnL>
                    <a:lnR w="12700" cap="flat" cmpd="sng" algn="ctr">
                      <a:solidFill>
                        <a:schemeClr val="bg1"/>
                      </a:solidFill>
                      <a:prstDash val="solid"/>
                      <a:round/>
                      <a:headEnd type="none" w="med" len="med"/>
                      <a:tailEnd type="none" w="med" len="med"/>
                    </a:lnR>
                  </a:tcPr>
                </a:tc>
                <a:tc>
                  <a:txBody>
                    <a:bodyPr/>
                    <a:lstStyle/>
                    <a:p>
                      <a:pPr algn="ctr"/>
                      <a:endParaRPr kumimoji="1" lang="ja-JP" altLang="en-US" sz="1200" dirty="0">
                        <a:solidFill>
                          <a:schemeClr val="tx1">
                            <a:lumMod val="65000"/>
                            <a:lumOff val="35000"/>
                          </a:schemeClr>
                        </a:solidFill>
                        <a:latin typeface="+mj-lt"/>
                        <a:ea typeface="+mj-ea"/>
                      </a:endParaRPr>
                    </a:p>
                  </a:txBody>
                  <a:tcPr marL="74295" marR="74295" marT="37148" marB="3714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ctr"/>
                      <a:endParaRPr kumimoji="1" lang="ja-JP" altLang="en-US" sz="1200" dirty="0">
                        <a:solidFill>
                          <a:schemeClr val="tx1">
                            <a:lumMod val="65000"/>
                            <a:lumOff val="35000"/>
                          </a:schemeClr>
                        </a:solidFill>
                        <a:latin typeface="+mj-lt"/>
                        <a:ea typeface="+mj-ea"/>
                      </a:endParaRPr>
                    </a:p>
                  </a:txBody>
                  <a:tcPr marL="74295" marR="74295" marT="37148" marB="3714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ctr"/>
                      <a:endParaRPr kumimoji="1" lang="ja-JP" altLang="en-US" sz="1200" dirty="0">
                        <a:solidFill>
                          <a:schemeClr val="tx1">
                            <a:lumMod val="65000"/>
                            <a:lumOff val="35000"/>
                          </a:schemeClr>
                        </a:solidFill>
                        <a:latin typeface="+mj-lt"/>
                        <a:ea typeface="+mj-ea"/>
                      </a:endParaRPr>
                    </a:p>
                  </a:txBody>
                  <a:tcPr marL="74295" marR="74295" marT="37148" marB="3714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endParaRPr kumimoji="1" lang="ja-JP" altLang="en-US" sz="1200" dirty="0"/>
                    </a:p>
                  </a:txBody>
                  <a:tcPr marL="74295" marR="74295" marT="37148" marB="3714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endParaRPr kumimoji="1" lang="ja-JP" altLang="en-US" sz="1200" dirty="0"/>
                    </a:p>
                  </a:txBody>
                  <a:tcPr marL="74295" marR="74295" marT="37148" marB="3714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marL="0" indent="0">
                        <a:buFont typeface="Arial" panose="020B0604020202020204" pitchFamily="34" charset="0"/>
                        <a:buNone/>
                      </a:pPr>
                      <a:endParaRPr kumimoji="1" lang="ja-JP" altLang="en-US" sz="1200" dirty="0"/>
                    </a:p>
                  </a:txBody>
                  <a:tcPr marL="74295" marR="74295" marT="37148" marB="3714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endParaRPr kumimoji="1" lang="ja-JP" altLang="en-US" sz="1200" dirty="0"/>
                    </a:p>
                  </a:txBody>
                  <a:tcPr marL="74295" marR="74295" marT="37148" marB="3714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endParaRPr kumimoji="1" lang="ja-JP" altLang="en-US" sz="1200" dirty="0"/>
                    </a:p>
                  </a:txBody>
                  <a:tcPr marL="74295" marR="74295" marT="37148" marB="37148" anchor="ctr">
                    <a:lnL w="12700" cap="flat" cmpd="sng" algn="ctr">
                      <a:solidFill>
                        <a:schemeClr val="bg1"/>
                      </a:solidFill>
                      <a:prstDash val="solid"/>
                      <a:round/>
                      <a:headEnd type="none" w="med" len="med"/>
                      <a:tailEnd type="none" w="med" len="med"/>
                    </a:lnL>
                    <a:lnR w="6350" cap="flat" cmpd="sng" algn="ctr">
                      <a:solidFill>
                        <a:schemeClr val="bg1">
                          <a:lumMod val="75000"/>
                        </a:schemeClr>
                      </a:solidFill>
                      <a:prstDash val="sysDot"/>
                      <a:round/>
                      <a:headEnd type="none" w="med" len="med"/>
                      <a:tailEnd type="none" w="med" len="med"/>
                    </a:lnR>
                  </a:tcPr>
                </a:tc>
                <a:tc>
                  <a:txBody>
                    <a:bodyPr/>
                    <a:lstStyle/>
                    <a:p>
                      <a:endParaRPr kumimoji="1" lang="ja-JP" altLang="en-US" sz="1200" dirty="0"/>
                    </a:p>
                  </a:txBody>
                  <a:tcPr marL="74295" marR="74295" marT="37148" marB="37148" anchor="ctr">
                    <a:lnL w="6350" cap="flat" cmpd="sng" algn="ctr">
                      <a:solidFill>
                        <a:schemeClr val="bg1">
                          <a:lumMod val="75000"/>
                        </a:schemeClr>
                      </a:solidFill>
                      <a:prstDash val="sysDot"/>
                      <a:round/>
                      <a:headEnd type="none" w="med" len="med"/>
                      <a:tailEnd type="none" w="med" len="med"/>
                    </a:lnL>
                    <a:lnR w="6350" cap="flat" cmpd="sng" algn="ctr">
                      <a:solidFill>
                        <a:schemeClr val="bg1">
                          <a:lumMod val="75000"/>
                        </a:schemeClr>
                      </a:solidFill>
                      <a:prstDash val="sysDot"/>
                      <a:round/>
                      <a:headEnd type="none" w="med" len="med"/>
                      <a:tailEnd type="none" w="med" len="med"/>
                    </a:lnR>
                  </a:tcPr>
                </a:tc>
                <a:tc>
                  <a:txBody>
                    <a:bodyPr/>
                    <a:lstStyle/>
                    <a:p>
                      <a:endParaRPr kumimoji="1" lang="ja-JP" altLang="en-US" sz="1200" dirty="0"/>
                    </a:p>
                  </a:txBody>
                  <a:tcPr marL="74295" marR="74295" marT="37148" marB="37148" anchor="ctr">
                    <a:lnL w="6350" cap="flat" cmpd="sng" algn="ctr">
                      <a:solidFill>
                        <a:schemeClr val="bg1">
                          <a:lumMod val="75000"/>
                        </a:schemeClr>
                      </a:solidFill>
                      <a:prstDash val="sysDot"/>
                      <a:round/>
                      <a:headEnd type="none" w="med" len="med"/>
                      <a:tailEnd type="none" w="med" len="med"/>
                    </a:lnL>
                    <a:lnR w="6350" cap="flat" cmpd="sng" algn="ctr">
                      <a:solidFill>
                        <a:schemeClr val="bg1">
                          <a:lumMod val="75000"/>
                        </a:schemeClr>
                      </a:solidFill>
                      <a:prstDash val="sysDot"/>
                      <a:round/>
                      <a:headEnd type="none" w="med" len="med"/>
                      <a:tailEnd type="none" w="med" len="med"/>
                    </a:lnR>
                  </a:tcPr>
                </a:tc>
                <a:tc>
                  <a:txBody>
                    <a:bodyPr/>
                    <a:lstStyle/>
                    <a:p>
                      <a:endParaRPr kumimoji="1" lang="ja-JP" altLang="en-US" sz="1200" dirty="0"/>
                    </a:p>
                  </a:txBody>
                  <a:tcPr marL="74295" marR="74295" marT="37148" marB="37148" anchor="ctr">
                    <a:lnL w="6350" cap="flat" cmpd="sng" algn="ctr">
                      <a:solidFill>
                        <a:schemeClr val="bg1">
                          <a:lumMod val="75000"/>
                        </a:schemeClr>
                      </a:solidFill>
                      <a:prstDash val="sysDot"/>
                      <a:round/>
                      <a:headEnd type="none" w="med" len="med"/>
                      <a:tailEnd type="none" w="med" len="med"/>
                    </a:lnL>
                    <a:lnR w="6350" cap="flat" cmpd="sng" algn="ctr">
                      <a:solidFill>
                        <a:schemeClr val="bg1">
                          <a:lumMod val="75000"/>
                        </a:schemeClr>
                      </a:solidFill>
                      <a:prstDash val="sysDot"/>
                      <a:round/>
                      <a:headEnd type="none" w="med" len="med"/>
                      <a:tailEnd type="none" w="med" len="med"/>
                    </a:lnR>
                  </a:tcPr>
                </a:tc>
                <a:tc>
                  <a:txBody>
                    <a:bodyPr/>
                    <a:lstStyle/>
                    <a:p>
                      <a:endParaRPr kumimoji="1" lang="ja-JP" altLang="en-US" sz="1200" dirty="0"/>
                    </a:p>
                  </a:txBody>
                  <a:tcPr marL="74295" marR="74295" marT="37148" marB="37148" anchor="ctr">
                    <a:lnL w="6350" cap="flat" cmpd="sng" algn="ctr">
                      <a:solidFill>
                        <a:schemeClr val="bg1">
                          <a:lumMod val="75000"/>
                        </a:schemeClr>
                      </a:solidFill>
                      <a:prstDash val="sys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795361270"/>
                  </a:ext>
                </a:extLst>
              </a:tr>
              <a:tr h="306000">
                <a:tc vMerge="1">
                  <a:txBody>
                    <a:bodyPr/>
                    <a:lstStyle/>
                    <a:p>
                      <a:endParaRPr kumimoji="1" lang="ja-JP" altLang="en-US"/>
                    </a:p>
                  </a:txBody>
                  <a:tcPr/>
                </a:tc>
                <a:tc>
                  <a:txBody>
                    <a:bodyPr/>
                    <a:lstStyle/>
                    <a:p>
                      <a:pPr marL="0" algn="ctr" defTabSz="914423" rtl="0" eaLnBrk="1" fontAlgn="ctr" latinLnBrk="0" hangingPunct="1"/>
                      <a:r>
                        <a:rPr kumimoji="1" lang="ja-JP" altLang="en-US" sz="800" b="1" kern="1200" dirty="0" smtClean="0">
                          <a:solidFill>
                            <a:schemeClr val="bg1"/>
                          </a:solidFill>
                          <a:latin typeface="+mn-lt"/>
                          <a:ea typeface="+mn-ea"/>
                          <a:cs typeface="+mn-cs"/>
                        </a:rPr>
                        <a:t>ブランドパネル　リッチフォーマット　</a:t>
                      </a:r>
                      <a:r>
                        <a:rPr kumimoji="1" lang="en-US" altLang="ja-JP" sz="800" b="1" kern="1200" dirty="0" smtClean="0">
                          <a:solidFill>
                            <a:schemeClr val="bg1"/>
                          </a:solidFill>
                          <a:latin typeface="+mn-lt"/>
                          <a:ea typeface="+mn-ea"/>
                          <a:cs typeface="+mn-cs"/>
                        </a:rPr>
                        <a:t>MD</a:t>
                      </a:r>
                    </a:p>
                  </a:txBody>
                  <a:tcPr marL="74295" marR="74295" marT="37148" marB="37148"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endParaRPr kumimoji="1" lang="ja-JP" altLang="en-US" sz="1100" dirty="0">
                        <a:solidFill>
                          <a:schemeClr val="tx1">
                            <a:lumMod val="65000"/>
                            <a:lumOff val="35000"/>
                          </a:schemeClr>
                        </a:solidFill>
                        <a:latin typeface="+mj-lt"/>
                        <a:ea typeface="+mj-ea"/>
                      </a:endParaRPr>
                    </a:p>
                  </a:txBody>
                  <a:tcPr marL="74295" marR="74295" marT="37148" marB="37148" anchor="ctr">
                    <a:lnL w="12700" cmpd="sng">
                      <a:noFill/>
                    </a:lnL>
                    <a:lnR w="12700" cap="flat" cmpd="sng" algn="ctr">
                      <a:solidFill>
                        <a:schemeClr val="bg1"/>
                      </a:solidFill>
                      <a:prstDash val="solid"/>
                      <a:round/>
                      <a:headEnd type="none" w="med" len="med"/>
                      <a:tailEnd type="none" w="med" len="med"/>
                    </a:lnR>
                  </a:tcPr>
                </a:tc>
                <a:tc>
                  <a:txBody>
                    <a:bodyPr/>
                    <a:lstStyle/>
                    <a:p>
                      <a:pPr algn="ctr"/>
                      <a:endParaRPr kumimoji="1" lang="ja-JP" altLang="en-US" sz="1200" dirty="0">
                        <a:solidFill>
                          <a:schemeClr val="tx1">
                            <a:lumMod val="65000"/>
                            <a:lumOff val="35000"/>
                          </a:schemeClr>
                        </a:solidFill>
                        <a:latin typeface="+mj-lt"/>
                        <a:ea typeface="+mj-ea"/>
                      </a:endParaRPr>
                    </a:p>
                  </a:txBody>
                  <a:tcPr marL="74295" marR="74295" marT="37148" marB="3714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ctr"/>
                      <a:endParaRPr kumimoji="1" lang="ja-JP" altLang="en-US" sz="1200" dirty="0">
                        <a:solidFill>
                          <a:schemeClr val="tx1">
                            <a:lumMod val="65000"/>
                            <a:lumOff val="35000"/>
                          </a:schemeClr>
                        </a:solidFill>
                        <a:latin typeface="+mj-lt"/>
                        <a:ea typeface="+mj-ea"/>
                      </a:endParaRPr>
                    </a:p>
                  </a:txBody>
                  <a:tcPr marL="74295" marR="74295" marT="37148" marB="3714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ctr"/>
                      <a:endParaRPr kumimoji="1" lang="ja-JP" altLang="en-US" sz="1200" dirty="0">
                        <a:solidFill>
                          <a:schemeClr val="tx1">
                            <a:lumMod val="65000"/>
                            <a:lumOff val="35000"/>
                          </a:schemeClr>
                        </a:solidFill>
                        <a:latin typeface="+mj-lt"/>
                        <a:ea typeface="+mj-ea"/>
                      </a:endParaRPr>
                    </a:p>
                  </a:txBody>
                  <a:tcPr marL="74295" marR="74295" marT="37148" marB="3714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endParaRPr kumimoji="1" lang="ja-JP" altLang="en-US" sz="1200" dirty="0"/>
                    </a:p>
                  </a:txBody>
                  <a:tcPr marL="74295" marR="74295" marT="37148" marB="3714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endParaRPr kumimoji="1" lang="ja-JP" altLang="en-US" sz="1200" dirty="0"/>
                    </a:p>
                  </a:txBody>
                  <a:tcPr marL="74295" marR="74295" marT="37148" marB="3714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marL="0" indent="0">
                        <a:buFont typeface="Arial" panose="020B0604020202020204" pitchFamily="34" charset="0"/>
                        <a:buNone/>
                      </a:pPr>
                      <a:endParaRPr kumimoji="1" lang="ja-JP" altLang="en-US" sz="1200" dirty="0"/>
                    </a:p>
                  </a:txBody>
                  <a:tcPr marL="74295" marR="74295" marT="37148" marB="3714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endParaRPr kumimoji="1" lang="ja-JP" altLang="en-US" sz="1200" dirty="0"/>
                    </a:p>
                  </a:txBody>
                  <a:tcPr marL="74295" marR="74295" marT="37148" marB="3714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endParaRPr kumimoji="1" lang="ja-JP" altLang="en-US" sz="1200" dirty="0"/>
                    </a:p>
                  </a:txBody>
                  <a:tcPr marL="74295" marR="74295" marT="37148" marB="37148" anchor="ctr">
                    <a:lnL w="12700" cap="flat" cmpd="sng" algn="ctr">
                      <a:solidFill>
                        <a:schemeClr val="bg1"/>
                      </a:solidFill>
                      <a:prstDash val="solid"/>
                      <a:round/>
                      <a:headEnd type="none" w="med" len="med"/>
                      <a:tailEnd type="none" w="med" len="med"/>
                    </a:lnL>
                    <a:lnR w="6350" cap="flat" cmpd="sng" algn="ctr">
                      <a:solidFill>
                        <a:schemeClr val="bg1">
                          <a:lumMod val="75000"/>
                        </a:schemeClr>
                      </a:solidFill>
                      <a:prstDash val="sysDot"/>
                      <a:round/>
                      <a:headEnd type="none" w="med" len="med"/>
                      <a:tailEnd type="none" w="med" len="med"/>
                    </a:lnR>
                  </a:tcPr>
                </a:tc>
                <a:tc>
                  <a:txBody>
                    <a:bodyPr/>
                    <a:lstStyle/>
                    <a:p>
                      <a:endParaRPr kumimoji="1" lang="ja-JP" altLang="en-US" sz="1200" dirty="0"/>
                    </a:p>
                  </a:txBody>
                  <a:tcPr marL="74295" marR="74295" marT="37148" marB="37148" anchor="ctr">
                    <a:lnL w="6350" cap="flat" cmpd="sng" algn="ctr">
                      <a:solidFill>
                        <a:schemeClr val="bg1">
                          <a:lumMod val="75000"/>
                        </a:schemeClr>
                      </a:solidFill>
                      <a:prstDash val="sysDot"/>
                      <a:round/>
                      <a:headEnd type="none" w="med" len="med"/>
                      <a:tailEnd type="none" w="med" len="med"/>
                    </a:lnL>
                    <a:lnR w="6350" cap="flat" cmpd="sng" algn="ctr">
                      <a:solidFill>
                        <a:schemeClr val="bg1">
                          <a:lumMod val="75000"/>
                        </a:schemeClr>
                      </a:solidFill>
                      <a:prstDash val="sysDot"/>
                      <a:round/>
                      <a:headEnd type="none" w="med" len="med"/>
                      <a:tailEnd type="none" w="med" len="med"/>
                    </a:lnR>
                  </a:tcPr>
                </a:tc>
                <a:tc>
                  <a:txBody>
                    <a:bodyPr/>
                    <a:lstStyle/>
                    <a:p>
                      <a:endParaRPr kumimoji="1" lang="ja-JP" altLang="en-US" sz="1200" dirty="0"/>
                    </a:p>
                  </a:txBody>
                  <a:tcPr marL="74295" marR="74295" marT="37148" marB="37148" anchor="ctr">
                    <a:lnL w="6350" cap="flat" cmpd="sng" algn="ctr">
                      <a:solidFill>
                        <a:schemeClr val="bg1">
                          <a:lumMod val="75000"/>
                        </a:schemeClr>
                      </a:solidFill>
                      <a:prstDash val="sysDot"/>
                      <a:round/>
                      <a:headEnd type="none" w="med" len="med"/>
                      <a:tailEnd type="none" w="med" len="med"/>
                    </a:lnL>
                    <a:lnR w="6350" cap="flat" cmpd="sng" algn="ctr">
                      <a:solidFill>
                        <a:schemeClr val="bg1">
                          <a:lumMod val="75000"/>
                        </a:schemeClr>
                      </a:solidFill>
                      <a:prstDash val="sysDot"/>
                      <a:round/>
                      <a:headEnd type="none" w="med" len="med"/>
                      <a:tailEnd type="none" w="med" len="med"/>
                    </a:lnR>
                  </a:tcPr>
                </a:tc>
                <a:tc>
                  <a:txBody>
                    <a:bodyPr/>
                    <a:lstStyle/>
                    <a:p>
                      <a:endParaRPr kumimoji="1" lang="ja-JP" altLang="en-US" sz="1200" dirty="0"/>
                    </a:p>
                  </a:txBody>
                  <a:tcPr marL="74295" marR="74295" marT="37148" marB="37148" anchor="ctr">
                    <a:lnL w="6350" cap="flat" cmpd="sng" algn="ctr">
                      <a:solidFill>
                        <a:schemeClr val="bg1">
                          <a:lumMod val="75000"/>
                        </a:schemeClr>
                      </a:solidFill>
                      <a:prstDash val="sysDot"/>
                      <a:round/>
                      <a:headEnd type="none" w="med" len="med"/>
                      <a:tailEnd type="none" w="med" len="med"/>
                    </a:lnL>
                    <a:lnR w="6350" cap="flat" cmpd="sng" algn="ctr">
                      <a:solidFill>
                        <a:schemeClr val="bg1">
                          <a:lumMod val="75000"/>
                        </a:schemeClr>
                      </a:solidFill>
                      <a:prstDash val="sysDot"/>
                      <a:round/>
                      <a:headEnd type="none" w="med" len="med"/>
                      <a:tailEnd type="none" w="med" len="med"/>
                    </a:lnR>
                  </a:tcPr>
                </a:tc>
                <a:tc>
                  <a:txBody>
                    <a:bodyPr/>
                    <a:lstStyle/>
                    <a:p>
                      <a:endParaRPr kumimoji="1" lang="ja-JP" altLang="en-US" sz="1200" dirty="0"/>
                    </a:p>
                  </a:txBody>
                  <a:tcPr marL="74295" marR="74295" marT="37148" marB="37148" anchor="ctr">
                    <a:lnL w="6350" cap="flat" cmpd="sng" algn="ctr">
                      <a:solidFill>
                        <a:schemeClr val="bg1">
                          <a:lumMod val="75000"/>
                        </a:schemeClr>
                      </a:solidFill>
                      <a:prstDash val="sys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835548797"/>
                  </a:ext>
                </a:extLst>
              </a:tr>
              <a:tr h="306000">
                <a:tc vMerge="1">
                  <a:txBody>
                    <a:bodyPr/>
                    <a:lstStyle/>
                    <a:p>
                      <a:endParaRPr kumimoji="1" lang="ja-JP" altLang="en-US"/>
                    </a:p>
                  </a:txBody>
                  <a:tcPr/>
                </a:tc>
                <a:tc>
                  <a:txBody>
                    <a:bodyPr/>
                    <a:lstStyle/>
                    <a:p>
                      <a:pPr marL="0" algn="ctr" defTabSz="914423" rtl="0" eaLnBrk="1" fontAlgn="ctr" latinLnBrk="0" hangingPunct="1"/>
                      <a:r>
                        <a:rPr kumimoji="1" lang="ja-JP" altLang="en-US" sz="800" b="1" kern="1200" dirty="0" smtClean="0">
                          <a:solidFill>
                            <a:schemeClr val="bg1"/>
                          </a:solidFill>
                          <a:latin typeface="+mn-lt"/>
                          <a:ea typeface="+mn-ea"/>
                          <a:cs typeface="+mn-cs"/>
                        </a:rPr>
                        <a:t>ブランドパネル　</a:t>
                      </a:r>
                      <a:r>
                        <a:rPr kumimoji="1" lang="en-US" altLang="ja-JP" sz="800" b="1" kern="1200" dirty="0" smtClean="0">
                          <a:solidFill>
                            <a:schemeClr val="bg1"/>
                          </a:solidFill>
                          <a:latin typeface="+mn-lt"/>
                          <a:ea typeface="+mn-ea"/>
                          <a:cs typeface="+mn-cs"/>
                        </a:rPr>
                        <a:t>SP</a:t>
                      </a:r>
                    </a:p>
                  </a:txBody>
                  <a:tcPr marL="74295" marR="74295" marT="37148" marB="37148"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endParaRPr kumimoji="1" lang="ja-JP" altLang="en-US" sz="1100" dirty="0">
                        <a:solidFill>
                          <a:schemeClr val="tx1">
                            <a:lumMod val="65000"/>
                            <a:lumOff val="35000"/>
                          </a:schemeClr>
                        </a:solidFill>
                        <a:latin typeface="+mj-lt"/>
                        <a:ea typeface="+mj-ea"/>
                      </a:endParaRPr>
                    </a:p>
                  </a:txBody>
                  <a:tcPr marL="74295" marR="74295" marT="37148" marB="37148" anchor="ctr">
                    <a:lnL w="12700" cmpd="sng">
                      <a:noFill/>
                    </a:lnL>
                    <a:lnR w="12700" cap="flat" cmpd="sng" algn="ctr">
                      <a:solidFill>
                        <a:schemeClr val="bg1"/>
                      </a:solidFill>
                      <a:prstDash val="solid"/>
                      <a:round/>
                      <a:headEnd type="none" w="med" len="med"/>
                      <a:tailEnd type="none" w="med" len="med"/>
                    </a:lnR>
                  </a:tcPr>
                </a:tc>
                <a:tc>
                  <a:txBody>
                    <a:bodyPr/>
                    <a:lstStyle/>
                    <a:p>
                      <a:pPr algn="ctr"/>
                      <a:endParaRPr kumimoji="1" lang="ja-JP" altLang="en-US" sz="1200" dirty="0">
                        <a:solidFill>
                          <a:schemeClr val="tx1">
                            <a:lumMod val="65000"/>
                            <a:lumOff val="35000"/>
                          </a:schemeClr>
                        </a:solidFill>
                        <a:latin typeface="+mj-lt"/>
                        <a:ea typeface="+mj-ea"/>
                      </a:endParaRPr>
                    </a:p>
                  </a:txBody>
                  <a:tcPr marL="74295" marR="74295" marT="37148" marB="3714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ctr"/>
                      <a:endParaRPr kumimoji="1" lang="ja-JP" altLang="en-US" sz="1200" dirty="0">
                        <a:solidFill>
                          <a:schemeClr val="tx1">
                            <a:lumMod val="65000"/>
                            <a:lumOff val="35000"/>
                          </a:schemeClr>
                        </a:solidFill>
                        <a:latin typeface="+mj-lt"/>
                        <a:ea typeface="+mj-ea"/>
                      </a:endParaRPr>
                    </a:p>
                  </a:txBody>
                  <a:tcPr marL="74295" marR="74295" marT="37148" marB="3714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ctr"/>
                      <a:endParaRPr kumimoji="1" lang="ja-JP" altLang="en-US" sz="1200" dirty="0">
                        <a:solidFill>
                          <a:schemeClr val="tx1">
                            <a:lumMod val="65000"/>
                            <a:lumOff val="35000"/>
                          </a:schemeClr>
                        </a:solidFill>
                        <a:latin typeface="+mj-lt"/>
                        <a:ea typeface="+mj-ea"/>
                      </a:endParaRPr>
                    </a:p>
                  </a:txBody>
                  <a:tcPr marL="74295" marR="74295" marT="37148" marB="3714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endParaRPr kumimoji="1" lang="ja-JP" altLang="en-US" sz="1200" dirty="0"/>
                    </a:p>
                  </a:txBody>
                  <a:tcPr marL="74295" marR="74295" marT="37148" marB="3714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endParaRPr kumimoji="1" lang="ja-JP" altLang="en-US" sz="1200" dirty="0"/>
                    </a:p>
                  </a:txBody>
                  <a:tcPr marL="74295" marR="74295" marT="37148" marB="3714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marL="0" indent="0">
                        <a:buFont typeface="Arial" panose="020B0604020202020204" pitchFamily="34" charset="0"/>
                        <a:buNone/>
                      </a:pPr>
                      <a:endParaRPr kumimoji="1" lang="ja-JP" altLang="en-US" sz="1200" dirty="0"/>
                    </a:p>
                  </a:txBody>
                  <a:tcPr marL="74295" marR="74295" marT="37148" marB="3714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endParaRPr kumimoji="1" lang="ja-JP" altLang="en-US" sz="1200" dirty="0"/>
                    </a:p>
                  </a:txBody>
                  <a:tcPr marL="74295" marR="74295" marT="37148" marB="3714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endParaRPr kumimoji="1" lang="ja-JP" altLang="en-US" sz="1200" dirty="0"/>
                    </a:p>
                  </a:txBody>
                  <a:tcPr marL="74295" marR="74295" marT="37148" marB="37148" anchor="ctr">
                    <a:lnL w="12700" cap="flat" cmpd="sng" algn="ctr">
                      <a:solidFill>
                        <a:schemeClr val="bg1"/>
                      </a:solidFill>
                      <a:prstDash val="solid"/>
                      <a:round/>
                      <a:headEnd type="none" w="med" len="med"/>
                      <a:tailEnd type="none" w="med" len="med"/>
                    </a:lnL>
                    <a:lnR w="6350" cap="flat" cmpd="sng" algn="ctr">
                      <a:solidFill>
                        <a:schemeClr val="bg1">
                          <a:lumMod val="75000"/>
                        </a:schemeClr>
                      </a:solidFill>
                      <a:prstDash val="sysDot"/>
                      <a:round/>
                      <a:headEnd type="none" w="med" len="med"/>
                      <a:tailEnd type="none" w="med" len="med"/>
                    </a:lnR>
                  </a:tcPr>
                </a:tc>
                <a:tc>
                  <a:txBody>
                    <a:bodyPr/>
                    <a:lstStyle/>
                    <a:p>
                      <a:endParaRPr kumimoji="1" lang="ja-JP" altLang="en-US" sz="1200" dirty="0"/>
                    </a:p>
                  </a:txBody>
                  <a:tcPr marL="74295" marR="74295" marT="37148" marB="37148" anchor="ctr">
                    <a:lnL w="6350" cap="flat" cmpd="sng" algn="ctr">
                      <a:solidFill>
                        <a:schemeClr val="bg1">
                          <a:lumMod val="75000"/>
                        </a:schemeClr>
                      </a:solidFill>
                      <a:prstDash val="sysDot"/>
                      <a:round/>
                      <a:headEnd type="none" w="med" len="med"/>
                      <a:tailEnd type="none" w="med" len="med"/>
                    </a:lnL>
                    <a:lnR w="6350" cap="flat" cmpd="sng" algn="ctr">
                      <a:solidFill>
                        <a:schemeClr val="bg1">
                          <a:lumMod val="75000"/>
                        </a:schemeClr>
                      </a:solidFill>
                      <a:prstDash val="sysDot"/>
                      <a:round/>
                      <a:headEnd type="none" w="med" len="med"/>
                      <a:tailEnd type="none" w="med" len="med"/>
                    </a:lnR>
                  </a:tcPr>
                </a:tc>
                <a:tc>
                  <a:txBody>
                    <a:bodyPr/>
                    <a:lstStyle/>
                    <a:p>
                      <a:endParaRPr kumimoji="1" lang="ja-JP" altLang="en-US" sz="1200" dirty="0"/>
                    </a:p>
                  </a:txBody>
                  <a:tcPr marL="74295" marR="74295" marT="37148" marB="37148" anchor="ctr">
                    <a:lnL w="6350" cap="flat" cmpd="sng" algn="ctr">
                      <a:solidFill>
                        <a:schemeClr val="bg1">
                          <a:lumMod val="75000"/>
                        </a:schemeClr>
                      </a:solidFill>
                      <a:prstDash val="sysDot"/>
                      <a:round/>
                      <a:headEnd type="none" w="med" len="med"/>
                      <a:tailEnd type="none" w="med" len="med"/>
                    </a:lnL>
                    <a:lnR w="6350" cap="flat" cmpd="sng" algn="ctr">
                      <a:solidFill>
                        <a:schemeClr val="bg1">
                          <a:lumMod val="75000"/>
                        </a:schemeClr>
                      </a:solidFill>
                      <a:prstDash val="sysDot"/>
                      <a:round/>
                      <a:headEnd type="none" w="med" len="med"/>
                      <a:tailEnd type="none" w="med" len="med"/>
                    </a:lnR>
                  </a:tcPr>
                </a:tc>
                <a:tc>
                  <a:txBody>
                    <a:bodyPr/>
                    <a:lstStyle/>
                    <a:p>
                      <a:endParaRPr kumimoji="1" lang="ja-JP" altLang="en-US" sz="1200" dirty="0"/>
                    </a:p>
                  </a:txBody>
                  <a:tcPr marL="74295" marR="74295" marT="37148" marB="37148" anchor="ctr">
                    <a:lnL w="6350" cap="flat" cmpd="sng" algn="ctr">
                      <a:solidFill>
                        <a:schemeClr val="bg1">
                          <a:lumMod val="75000"/>
                        </a:schemeClr>
                      </a:solidFill>
                      <a:prstDash val="sysDot"/>
                      <a:round/>
                      <a:headEnd type="none" w="med" len="med"/>
                      <a:tailEnd type="none" w="med" len="med"/>
                    </a:lnL>
                    <a:lnR w="6350" cap="flat" cmpd="sng" algn="ctr">
                      <a:solidFill>
                        <a:schemeClr val="bg1">
                          <a:lumMod val="75000"/>
                        </a:schemeClr>
                      </a:solidFill>
                      <a:prstDash val="sysDot"/>
                      <a:round/>
                      <a:headEnd type="none" w="med" len="med"/>
                      <a:tailEnd type="none" w="med" len="med"/>
                    </a:lnR>
                  </a:tcPr>
                </a:tc>
                <a:tc>
                  <a:txBody>
                    <a:bodyPr/>
                    <a:lstStyle/>
                    <a:p>
                      <a:endParaRPr kumimoji="1" lang="ja-JP" altLang="en-US" sz="1200" dirty="0"/>
                    </a:p>
                  </a:txBody>
                  <a:tcPr marL="74295" marR="74295" marT="37148" marB="37148" anchor="ctr">
                    <a:lnL w="6350" cap="flat" cmpd="sng" algn="ctr">
                      <a:solidFill>
                        <a:schemeClr val="bg1">
                          <a:lumMod val="75000"/>
                        </a:schemeClr>
                      </a:solidFill>
                      <a:prstDash val="sys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85005217"/>
                  </a:ext>
                </a:extLst>
              </a:tr>
              <a:tr h="306000">
                <a:tc vMerge="1">
                  <a:txBody>
                    <a:bodyPr/>
                    <a:lstStyle/>
                    <a:p>
                      <a:endParaRPr kumimoji="1" lang="ja-JP" altLang="en-US"/>
                    </a:p>
                  </a:txBody>
                  <a:tcPr/>
                </a:tc>
                <a:tc>
                  <a:txBody>
                    <a:bodyPr/>
                    <a:lstStyle/>
                    <a:p>
                      <a:pPr marL="0" algn="ctr" defTabSz="914423" rtl="0" eaLnBrk="1" fontAlgn="ctr" latinLnBrk="0" hangingPunct="1"/>
                      <a:r>
                        <a:rPr kumimoji="1" lang="ja-JP" altLang="en-US" sz="800" b="1" kern="1200" dirty="0" smtClean="0">
                          <a:solidFill>
                            <a:schemeClr val="bg1"/>
                          </a:solidFill>
                          <a:latin typeface="+mn-lt"/>
                          <a:ea typeface="+mn-ea"/>
                          <a:cs typeface="+mn-cs"/>
                        </a:rPr>
                        <a:t>ブランドパネル　</a:t>
                      </a:r>
                      <a:r>
                        <a:rPr kumimoji="1" lang="en-US" altLang="ja-JP" sz="800" b="1" kern="1200" dirty="0" smtClean="0">
                          <a:solidFill>
                            <a:schemeClr val="bg1"/>
                          </a:solidFill>
                          <a:latin typeface="+mn-lt"/>
                          <a:ea typeface="+mn-ea"/>
                          <a:cs typeface="+mn-cs"/>
                        </a:rPr>
                        <a:t>PC</a:t>
                      </a:r>
                    </a:p>
                  </a:txBody>
                  <a:tcPr marL="74295" marR="74295" marT="37148" marB="37148"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endParaRPr kumimoji="1" lang="ja-JP" altLang="en-US" sz="1100" dirty="0">
                        <a:solidFill>
                          <a:schemeClr val="tx1">
                            <a:lumMod val="65000"/>
                            <a:lumOff val="35000"/>
                          </a:schemeClr>
                        </a:solidFill>
                        <a:latin typeface="+mj-lt"/>
                        <a:ea typeface="+mj-ea"/>
                      </a:endParaRPr>
                    </a:p>
                  </a:txBody>
                  <a:tcPr marL="74295" marR="74295" marT="37148" marB="37148" anchor="ctr">
                    <a:lnL w="12700" cmpd="sng">
                      <a:noFill/>
                    </a:lnL>
                    <a:lnR w="12700" cap="flat" cmpd="sng" algn="ctr">
                      <a:solidFill>
                        <a:schemeClr val="bg1"/>
                      </a:solidFill>
                      <a:prstDash val="solid"/>
                      <a:round/>
                      <a:headEnd type="none" w="med" len="med"/>
                      <a:tailEnd type="none" w="med" len="med"/>
                    </a:lnR>
                  </a:tcPr>
                </a:tc>
                <a:tc>
                  <a:txBody>
                    <a:bodyPr/>
                    <a:lstStyle/>
                    <a:p>
                      <a:pPr algn="ctr"/>
                      <a:endParaRPr kumimoji="1" lang="ja-JP" altLang="en-US" sz="1200" dirty="0">
                        <a:solidFill>
                          <a:schemeClr val="tx1">
                            <a:lumMod val="65000"/>
                            <a:lumOff val="35000"/>
                          </a:schemeClr>
                        </a:solidFill>
                        <a:latin typeface="+mj-lt"/>
                        <a:ea typeface="+mj-ea"/>
                      </a:endParaRPr>
                    </a:p>
                  </a:txBody>
                  <a:tcPr marL="74295" marR="74295" marT="37148" marB="3714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ctr"/>
                      <a:endParaRPr kumimoji="1" lang="ja-JP" altLang="en-US" sz="1200" dirty="0">
                        <a:solidFill>
                          <a:schemeClr val="tx1">
                            <a:lumMod val="65000"/>
                            <a:lumOff val="35000"/>
                          </a:schemeClr>
                        </a:solidFill>
                        <a:latin typeface="+mj-lt"/>
                        <a:ea typeface="+mj-ea"/>
                      </a:endParaRPr>
                    </a:p>
                  </a:txBody>
                  <a:tcPr marL="74295" marR="74295" marT="37148" marB="3714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ctr"/>
                      <a:endParaRPr kumimoji="1" lang="ja-JP" altLang="en-US" sz="1200" dirty="0">
                        <a:solidFill>
                          <a:schemeClr val="tx1">
                            <a:lumMod val="65000"/>
                            <a:lumOff val="35000"/>
                          </a:schemeClr>
                        </a:solidFill>
                        <a:latin typeface="+mj-lt"/>
                        <a:ea typeface="+mj-ea"/>
                      </a:endParaRPr>
                    </a:p>
                  </a:txBody>
                  <a:tcPr marL="74295" marR="74295" marT="37148" marB="3714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endParaRPr kumimoji="1" lang="ja-JP" altLang="en-US" sz="1200" dirty="0"/>
                    </a:p>
                  </a:txBody>
                  <a:tcPr marL="74295" marR="74295" marT="37148" marB="3714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endParaRPr kumimoji="1" lang="ja-JP" altLang="en-US" sz="1200" dirty="0"/>
                    </a:p>
                  </a:txBody>
                  <a:tcPr marL="74295" marR="74295" marT="37148" marB="3714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marL="0" indent="0">
                        <a:buFont typeface="Arial" panose="020B0604020202020204" pitchFamily="34" charset="0"/>
                        <a:buNone/>
                      </a:pPr>
                      <a:endParaRPr kumimoji="1" lang="ja-JP" altLang="en-US" sz="1200" dirty="0"/>
                    </a:p>
                  </a:txBody>
                  <a:tcPr marL="74295" marR="74295" marT="37148" marB="3714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endParaRPr kumimoji="1" lang="ja-JP" altLang="en-US" sz="1200" dirty="0"/>
                    </a:p>
                  </a:txBody>
                  <a:tcPr marL="74295" marR="74295" marT="37148" marB="3714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endParaRPr kumimoji="1" lang="ja-JP" altLang="en-US" sz="1200" dirty="0"/>
                    </a:p>
                  </a:txBody>
                  <a:tcPr marL="74295" marR="74295" marT="37148" marB="37148" anchor="ctr">
                    <a:lnL w="12700" cap="flat" cmpd="sng" algn="ctr">
                      <a:solidFill>
                        <a:schemeClr val="bg1"/>
                      </a:solidFill>
                      <a:prstDash val="solid"/>
                      <a:round/>
                      <a:headEnd type="none" w="med" len="med"/>
                      <a:tailEnd type="none" w="med" len="med"/>
                    </a:lnL>
                    <a:lnR w="6350" cap="flat" cmpd="sng" algn="ctr">
                      <a:solidFill>
                        <a:schemeClr val="bg1">
                          <a:lumMod val="75000"/>
                        </a:schemeClr>
                      </a:solidFill>
                      <a:prstDash val="sysDot"/>
                      <a:round/>
                      <a:headEnd type="none" w="med" len="med"/>
                      <a:tailEnd type="none" w="med" len="med"/>
                    </a:lnR>
                  </a:tcPr>
                </a:tc>
                <a:tc>
                  <a:txBody>
                    <a:bodyPr/>
                    <a:lstStyle/>
                    <a:p>
                      <a:endParaRPr kumimoji="1" lang="ja-JP" altLang="en-US" sz="1200" dirty="0"/>
                    </a:p>
                  </a:txBody>
                  <a:tcPr marL="74295" marR="74295" marT="37148" marB="37148" anchor="ctr">
                    <a:lnL w="6350" cap="flat" cmpd="sng" algn="ctr">
                      <a:solidFill>
                        <a:schemeClr val="bg1">
                          <a:lumMod val="75000"/>
                        </a:schemeClr>
                      </a:solidFill>
                      <a:prstDash val="sysDot"/>
                      <a:round/>
                      <a:headEnd type="none" w="med" len="med"/>
                      <a:tailEnd type="none" w="med" len="med"/>
                    </a:lnL>
                    <a:lnR w="6350" cap="flat" cmpd="sng" algn="ctr">
                      <a:solidFill>
                        <a:schemeClr val="bg1">
                          <a:lumMod val="75000"/>
                        </a:schemeClr>
                      </a:solidFill>
                      <a:prstDash val="sysDot"/>
                      <a:round/>
                      <a:headEnd type="none" w="med" len="med"/>
                      <a:tailEnd type="none" w="med" len="med"/>
                    </a:lnR>
                  </a:tcPr>
                </a:tc>
                <a:tc>
                  <a:txBody>
                    <a:bodyPr/>
                    <a:lstStyle/>
                    <a:p>
                      <a:endParaRPr kumimoji="1" lang="ja-JP" altLang="en-US" sz="1200" dirty="0"/>
                    </a:p>
                  </a:txBody>
                  <a:tcPr marL="74295" marR="74295" marT="37148" marB="37148" anchor="ctr">
                    <a:lnL w="6350" cap="flat" cmpd="sng" algn="ctr">
                      <a:solidFill>
                        <a:schemeClr val="bg1">
                          <a:lumMod val="75000"/>
                        </a:schemeClr>
                      </a:solidFill>
                      <a:prstDash val="sysDot"/>
                      <a:round/>
                      <a:headEnd type="none" w="med" len="med"/>
                      <a:tailEnd type="none" w="med" len="med"/>
                    </a:lnL>
                    <a:lnR w="6350" cap="flat" cmpd="sng" algn="ctr">
                      <a:solidFill>
                        <a:schemeClr val="bg1">
                          <a:lumMod val="75000"/>
                        </a:schemeClr>
                      </a:solidFill>
                      <a:prstDash val="sysDot"/>
                      <a:round/>
                      <a:headEnd type="none" w="med" len="med"/>
                      <a:tailEnd type="none" w="med" len="med"/>
                    </a:lnR>
                  </a:tcPr>
                </a:tc>
                <a:tc>
                  <a:txBody>
                    <a:bodyPr/>
                    <a:lstStyle/>
                    <a:p>
                      <a:endParaRPr kumimoji="1" lang="ja-JP" altLang="en-US" sz="1200" dirty="0"/>
                    </a:p>
                  </a:txBody>
                  <a:tcPr marL="74295" marR="74295" marT="37148" marB="37148" anchor="ctr">
                    <a:lnL w="6350" cap="flat" cmpd="sng" algn="ctr">
                      <a:solidFill>
                        <a:schemeClr val="bg1">
                          <a:lumMod val="75000"/>
                        </a:schemeClr>
                      </a:solidFill>
                      <a:prstDash val="sysDot"/>
                      <a:round/>
                      <a:headEnd type="none" w="med" len="med"/>
                      <a:tailEnd type="none" w="med" len="med"/>
                    </a:lnL>
                    <a:lnR w="6350" cap="flat" cmpd="sng" algn="ctr">
                      <a:solidFill>
                        <a:schemeClr val="bg1">
                          <a:lumMod val="75000"/>
                        </a:schemeClr>
                      </a:solidFill>
                      <a:prstDash val="sysDot"/>
                      <a:round/>
                      <a:headEnd type="none" w="med" len="med"/>
                      <a:tailEnd type="none" w="med" len="med"/>
                    </a:lnR>
                  </a:tcPr>
                </a:tc>
                <a:tc>
                  <a:txBody>
                    <a:bodyPr/>
                    <a:lstStyle/>
                    <a:p>
                      <a:endParaRPr kumimoji="1" lang="ja-JP" altLang="en-US" sz="1200" dirty="0"/>
                    </a:p>
                  </a:txBody>
                  <a:tcPr marL="74295" marR="74295" marT="37148" marB="37148" anchor="ctr">
                    <a:lnL w="6350" cap="flat" cmpd="sng" algn="ctr">
                      <a:solidFill>
                        <a:schemeClr val="bg1">
                          <a:lumMod val="75000"/>
                        </a:schemeClr>
                      </a:solidFill>
                      <a:prstDash val="sys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458824844"/>
                  </a:ext>
                </a:extLst>
              </a:tr>
              <a:tr h="306000">
                <a:tc vMerge="1">
                  <a:txBody>
                    <a:bodyPr/>
                    <a:lstStyle/>
                    <a:p>
                      <a:pPr algn="ctr"/>
                      <a:endParaRPr kumimoji="1" lang="ja-JP" altLang="en-US" sz="1400" b="0" dirty="0">
                        <a:solidFill>
                          <a:schemeClr val="bg1"/>
                        </a:solidFill>
                        <a:latin typeface="+mj-lt"/>
                        <a:ea typeface="+mj-ea"/>
                      </a:endParaRPr>
                    </a:p>
                  </a:txBody>
                  <a:tcPr marL="74295" marR="74295" marT="37148" marB="37148"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algn="ctr" defTabSz="914423" rtl="0" eaLnBrk="1" fontAlgn="ctr" latinLnBrk="0" hangingPunct="1"/>
                      <a:r>
                        <a:rPr kumimoji="1" lang="ja-JP" altLang="en-US" sz="800" b="1" kern="1200" dirty="0" smtClean="0">
                          <a:solidFill>
                            <a:schemeClr val="bg1"/>
                          </a:solidFill>
                          <a:latin typeface="+mn-lt"/>
                          <a:ea typeface="+mn-ea"/>
                          <a:cs typeface="+mn-cs"/>
                        </a:rPr>
                        <a:t>ブランドパネル　</a:t>
                      </a:r>
                      <a:endParaRPr kumimoji="1" lang="en-US" altLang="ja-JP" sz="800" b="1" kern="1200" dirty="0" smtClean="0">
                        <a:solidFill>
                          <a:schemeClr val="bg1"/>
                        </a:solidFill>
                        <a:latin typeface="+mn-lt"/>
                        <a:ea typeface="+mn-ea"/>
                        <a:cs typeface="+mn-cs"/>
                      </a:endParaRPr>
                    </a:p>
                    <a:p>
                      <a:pPr marL="0" algn="ctr" defTabSz="914423" rtl="0" eaLnBrk="1" fontAlgn="ctr" latinLnBrk="0" hangingPunct="1"/>
                      <a:r>
                        <a:rPr kumimoji="1" lang="ja-JP" altLang="en-US" sz="800" b="1" kern="1200" dirty="0" smtClean="0">
                          <a:solidFill>
                            <a:schemeClr val="bg1"/>
                          </a:solidFill>
                          <a:latin typeface="+mn-lt"/>
                          <a:ea typeface="+mn-ea"/>
                          <a:cs typeface="+mn-cs"/>
                        </a:rPr>
                        <a:t>トップインパクト　</a:t>
                      </a:r>
                      <a:r>
                        <a:rPr kumimoji="1" lang="en-US" altLang="ja-JP" sz="800" b="1" kern="1200" dirty="0" smtClean="0">
                          <a:solidFill>
                            <a:schemeClr val="bg1"/>
                          </a:solidFill>
                          <a:latin typeface="+mn-lt"/>
                          <a:ea typeface="+mn-ea"/>
                          <a:cs typeface="+mn-cs"/>
                        </a:rPr>
                        <a:t>PC</a:t>
                      </a:r>
                      <a:endParaRPr kumimoji="1" lang="ja-JP" altLang="en-US" sz="800" b="1" kern="1200" dirty="0">
                        <a:solidFill>
                          <a:schemeClr val="bg1"/>
                        </a:solidFill>
                        <a:latin typeface="+mn-lt"/>
                        <a:ea typeface="+mn-ea"/>
                        <a:cs typeface="+mn-cs"/>
                      </a:endParaRPr>
                    </a:p>
                  </a:txBody>
                  <a:tcPr marL="74295" marR="74295" marT="37148" marB="37148"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endParaRPr kumimoji="1" lang="ja-JP" altLang="en-US" sz="1100" dirty="0">
                        <a:solidFill>
                          <a:schemeClr val="tx1">
                            <a:lumMod val="65000"/>
                            <a:lumOff val="35000"/>
                          </a:schemeClr>
                        </a:solidFill>
                        <a:latin typeface="+mj-lt"/>
                        <a:ea typeface="+mj-ea"/>
                      </a:endParaRPr>
                    </a:p>
                  </a:txBody>
                  <a:tcPr marL="74295" marR="74295" marT="37148" marB="37148" anchor="ctr">
                    <a:lnL w="12700" cmpd="sng">
                      <a:noFill/>
                    </a:lnL>
                    <a:lnR w="12700" cap="flat" cmpd="sng" algn="ctr">
                      <a:solidFill>
                        <a:schemeClr val="bg1"/>
                      </a:solidFill>
                      <a:prstDash val="solid"/>
                      <a:round/>
                      <a:headEnd type="none" w="med" len="med"/>
                      <a:tailEnd type="none" w="med" len="med"/>
                    </a:lnR>
                  </a:tcPr>
                </a:tc>
                <a:tc>
                  <a:txBody>
                    <a:bodyPr/>
                    <a:lstStyle/>
                    <a:p>
                      <a:pPr algn="ctr"/>
                      <a:endParaRPr kumimoji="1" lang="ja-JP" altLang="en-US" sz="1200" dirty="0">
                        <a:solidFill>
                          <a:schemeClr val="tx1">
                            <a:lumMod val="65000"/>
                            <a:lumOff val="35000"/>
                          </a:schemeClr>
                        </a:solidFill>
                        <a:latin typeface="+mj-lt"/>
                        <a:ea typeface="+mj-ea"/>
                      </a:endParaRPr>
                    </a:p>
                  </a:txBody>
                  <a:tcPr marL="74295" marR="74295" marT="37148" marB="3714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ctr"/>
                      <a:endParaRPr kumimoji="1" lang="ja-JP" altLang="en-US" sz="1200" dirty="0">
                        <a:solidFill>
                          <a:schemeClr val="tx1">
                            <a:lumMod val="65000"/>
                            <a:lumOff val="35000"/>
                          </a:schemeClr>
                        </a:solidFill>
                        <a:latin typeface="+mj-lt"/>
                        <a:ea typeface="+mj-ea"/>
                      </a:endParaRPr>
                    </a:p>
                  </a:txBody>
                  <a:tcPr marL="74295" marR="74295" marT="37148" marB="3714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ctr"/>
                      <a:endParaRPr kumimoji="1" lang="ja-JP" altLang="en-US" sz="1200" dirty="0">
                        <a:solidFill>
                          <a:schemeClr val="tx1">
                            <a:lumMod val="65000"/>
                            <a:lumOff val="35000"/>
                          </a:schemeClr>
                        </a:solidFill>
                        <a:latin typeface="+mj-lt"/>
                        <a:ea typeface="+mj-ea"/>
                      </a:endParaRPr>
                    </a:p>
                  </a:txBody>
                  <a:tcPr marL="74295" marR="74295" marT="37148" marB="3714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endParaRPr kumimoji="1" lang="ja-JP" altLang="en-US" sz="1200" dirty="0"/>
                    </a:p>
                  </a:txBody>
                  <a:tcPr marL="74295" marR="74295" marT="37148" marB="3714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endParaRPr kumimoji="1" lang="ja-JP" altLang="en-US" sz="1200" dirty="0"/>
                    </a:p>
                  </a:txBody>
                  <a:tcPr marL="74295" marR="74295" marT="37148" marB="3714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endParaRPr kumimoji="1" lang="ja-JP" altLang="en-US" sz="1200" dirty="0"/>
                    </a:p>
                  </a:txBody>
                  <a:tcPr marL="74295" marR="74295" marT="37148" marB="3714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endParaRPr kumimoji="1" lang="ja-JP" altLang="en-US" sz="1200" dirty="0"/>
                    </a:p>
                  </a:txBody>
                  <a:tcPr marL="74295" marR="74295" marT="37148" marB="3714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endParaRPr kumimoji="1" lang="ja-JP" altLang="en-US" sz="1200" dirty="0"/>
                    </a:p>
                  </a:txBody>
                  <a:tcPr marL="74295" marR="74295" marT="37148" marB="37148" anchor="ctr">
                    <a:lnL w="12700" cap="flat" cmpd="sng" algn="ctr">
                      <a:solidFill>
                        <a:schemeClr val="bg1"/>
                      </a:solidFill>
                      <a:prstDash val="solid"/>
                      <a:round/>
                      <a:headEnd type="none" w="med" len="med"/>
                      <a:tailEnd type="none" w="med" len="med"/>
                    </a:lnL>
                    <a:lnR w="6350" cap="flat" cmpd="sng" algn="ctr">
                      <a:solidFill>
                        <a:schemeClr val="bg1">
                          <a:lumMod val="75000"/>
                        </a:schemeClr>
                      </a:solidFill>
                      <a:prstDash val="sysDot"/>
                      <a:round/>
                      <a:headEnd type="none" w="med" len="med"/>
                      <a:tailEnd type="none" w="med" len="med"/>
                    </a:lnR>
                  </a:tcPr>
                </a:tc>
                <a:tc>
                  <a:txBody>
                    <a:bodyPr/>
                    <a:lstStyle/>
                    <a:p>
                      <a:endParaRPr kumimoji="1" lang="ja-JP" altLang="en-US" sz="1200" dirty="0"/>
                    </a:p>
                  </a:txBody>
                  <a:tcPr marL="74295" marR="74295" marT="37148" marB="37148" anchor="ctr">
                    <a:lnL w="6350" cap="flat" cmpd="sng" algn="ctr">
                      <a:solidFill>
                        <a:schemeClr val="bg1">
                          <a:lumMod val="75000"/>
                        </a:schemeClr>
                      </a:solidFill>
                      <a:prstDash val="sysDot"/>
                      <a:round/>
                      <a:headEnd type="none" w="med" len="med"/>
                      <a:tailEnd type="none" w="med" len="med"/>
                    </a:lnL>
                    <a:lnR w="6350" cap="flat" cmpd="sng" algn="ctr">
                      <a:solidFill>
                        <a:schemeClr val="bg1">
                          <a:lumMod val="75000"/>
                        </a:schemeClr>
                      </a:solidFill>
                      <a:prstDash val="sysDot"/>
                      <a:round/>
                      <a:headEnd type="none" w="med" len="med"/>
                      <a:tailEnd type="none" w="med" len="med"/>
                    </a:lnR>
                  </a:tcPr>
                </a:tc>
                <a:tc>
                  <a:txBody>
                    <a:bodyPr/>
                    <a:lstStyle/>
                    <a:p>
                      <a:endParaRPr kumimoji="1" lang="ja-JP" altLang="en-US" sz="1200" dirty="0"/>
                    </a:p>
                  </a:txBody>
                  <a:tcPr marL="74295" marR="74295" marT="37148" marB="37148" anchor="ctr">
                    <a:lnL w="6350" cap="flat" cmpd="sng" algn="ctr">
                      <a:solidFill>
                        <a:schemeClr val="bg1">
                          <a:lumMod val="75000"/>
                        </a:schemeClr>
                      </a:solidFill>
                      <a:prstDash val="sysDot"/>
                      <a:round/>
                      <a:headEnd type="none" w="med" len="med"/>
                      <a:tailEnd type="none" w="med" len="med"/>
                    </a:lnL>
                    <a:lnR w="6350" cap="flat" cmpd="sng" algn="ctr">
                      <a:solidFill>
                        <a:schemeClr val="bg1">
                          <a:lumMod val="75000"/>
                        </a:schemeClr>
                      </a:solidFill>
                      <a:prstDash val="sysDot"/>
                      <a:round/>
                      <a:headEnd type="none" w="med" len="med"/>
                      <a:tailEnd type="none" w="med" len="med"/>
                    </a:lnR>
                  </a:tcPr>
                </a:tc>
                <a:tc>
                  <a:txBody>
                    <a:bodyPr/>
                    <a:lstStyle/>
                    <a:p>
                      <a:endParaRPr kumimoji="1" lang="ja-JP" altLang="en-US" sz="1200" dirty="0"/>
                    </a:p>
                  </a:txBody>
                  <a:tcPr marL="74295" marR="74295" marT="37148" marB="37148" anchor="ctr">
                    <a:lnL w="6350" cap="flat" cmpd="sng" algn="ctr">
                      <a:solidFill>
                        <a:schemeClr val="bg1">
                          <a:lumMod val="75000"/>
                        </a:schemeClr>
                      </a:solidFill>
                      <a:prstDash val="sysDot"/>
                      <a:round/>
                      <a:headEnd type="none" w="med" len="med"/>
                      <a:tailEnd type="none" w="med" len="med"/>
                    </a:lnL>
                    <a:lnR w="6350" cap="flat" cmpd="sng" algn="ctr">
                      <a:solidFill>
                        <a:schemeClr val="bg1">
                          <a:lumMod val="75000"/>
                        </a:schemeClr>
                      </a:solidFill>
                      <a:prstDash val="sysDot"/>
                      <a:round/>
                      <a:headEnd type="none" w="med" len="med"/>
                      <a:tailEnd type="none" w="med" len="med"/>
                    </a:lnR>
                  </a:tcPr>
                </a:tc>
                <a:tc>
                  <a:txBody>
                    <a:bodyPr/>
                    <a:lstStyle/>
                    <a:p>
                      <a:endParaRPr kumimoji="1" lang="ja-JP" altLang="en-US" sz="1200" dirty="0"/>
                    </a:p>
                  </a:txBody>
                  <a:tcPr marL="74295" marR="74295" marT="37148" marB="37148" anchor="ctr">
                    <a:lnL w="6350" cap="flat" cmpd="sng" algn="ctr">
                      <a:solidFill>
                        <a:schemeClr val="bg1">
                          <a:lumMod val="75000"/>
                        </a:schemeClr>
                      </a:solidFill>
                      <a:prstDash val="sys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013920109"/>
                  </a:ext>
                </a:extLst>
              </a:tr>
              <a:tr h="306000">
                <a:tc vMerge="1">
                  <a:txBody>
                    <a:bodyPr/>
                    <a:lstStyle/>
                    <a:p>
                      <a:endParaRPr kumimoji="1" lang="ja-JP" altLang="en-US"/>
                    </a:p>
                  </a:txBody>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kern="1200" dirty="0" smtClean="0">
                          <a:solidFill>
                            <a:schemeClr val="bg1"/>
                          </a:solidFill>
                          <a:latin typeface="+mn-lt"/>
                          <a:ea typeface="+mn-ea"/>
                          <a:cs typeface="+mn-cs"/>
                        </a:rPr>
                        <a:t>ブランドパネル</a:t>
                      </a:r>
                      <a:endParaRPr kumimoji="1" lang="en-US" altLang="ja-JP" sz="800" b="1" kern="1200" dirty="0" smtClean="0">
                        <a:solidFill>
                          <a:schemeClr val="bg1"/>
                        </a:solidFill>
                        <a:latin typeface="+mn-lt"/>
                        <a:ea typeface="+mn-ea"/>
                        <a:cs typeface="+mn-cs"/>
                      </a:endParaRP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kern="1200" dirty="0" smtClean="0">
                          <a:solidFill>
                            <a:schemeClr val="bg1"/>
                          </a:solidFill>
                          <a:latin typeface="+mn-lt"/>
                          <a:ea typeface="+mn-ea"/>
                          <a:cs typeface="+mn-cs"/>
                        </a:rPr>
                        <a:t>トップインパクト　パノラマサイドスイッチ　</a:t>
                      </a:r>
                      <a:r>
                        <a:rPr kumimoji="1" lang="en-US" altLang="ja-JP" sz="800" b="1" kern="1200" dirty="0" smtClean="0">
                          <a:solidFill>
                            <a:schemeClr val="bg1"/>
                          </a:solidFill>
                          <a:latin typeface="+mn-lt"/>
                          <a:ea typeface="+mn-ea"/>
                          <a:cs typeface="+mn-cs"/>
                        </a:rPr>
                        <a:t>PC</a:t>
                      </a:r>
                      <a:endParaRPr kumimoji="1" lang="ja-JP" altLang="en-US" sz="800" b="1" kern="1200" dirty="0">
                        <a:solidFill>
                          <a:schemeClr val="bg1"/>
                        </a:solidFill>
                        <a:latin typeface="+mn-lt"/>
                        <a:ea typeface="+mn-ea"/>
                        <a:cs typeface="+mn-cs"/>
                      </a:endParaRPr>
                    </a:p>
                  </a:txBody>
                  <a:tcPr marL="74295" marR="74295" marT="37148" marB="37148"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endParaRPr kumimoji="1" lang="ja-JP" altLang="en-US" sz="1100" dirty="0">
                        <a:solidFill>
                          <a:schemeClr val="tx1">
                            <a:lumMod val="65000"/>
                            <a:lumOff val="35000"/>
                          </a:schemeClr>
                        </a:solidFill>
                        <a:latin typeface="+mj-lt"/>
                        <a:ea typeface="+mj-ea"/>
                      </a:endParaRPr>
                    </a:p>
                  </a:txBody>
                  <a:tcPr marL="74295" marR="74295" marT="37148" marB="37148" anchor="ctr">
                    <a:lnL w="12700" cmpd="sng">
                      <a:noFill/>
                    </a:lnL>
                    <a:lnR w="12700" cap="flat" cmpd="sng" algn="ctr">
                      <a:solidFill>
                        <a:schemeClr val="bg1"/>
                      </a:solidFill>
                      <a:prstDash val="solid"/>
                      <a:round/>
                      <a:headEnd type="none" w="med" len="med"/>
                      <a:tailEnd type="none" w="med" len="med"/>
                    </a:lnR>
                  </a:tcPr>
                </a:tc>
                <a:tc>
                  <a:txBody>
                    <a:bodyPr/>
                    <a:lstStyle/>
                    <a:p>
                      <a:pPr algn="ctr"/>
                      <a:endParaRPr kumimoji="1" lang="ja-JP" altLang="en-US" sz="1200" dirty="0">
                        <a:solidFill>
                          <a:schemeClr val="tx1">
                            <a:lumMod val="65000"/>
                            <a:lumOff val="35000"/>
                          </a:schemeClr>
                        </a:solidFill>
                        <a:latin typeface="+mj-lt"/>
                        <a:ea typeface="+mj-ea"/>
                      </a:endParaRPr>
                    </a:p>
                  </a:txBody>
                  <a:tcPr marL="74295" marR="74295" marT="37148" marB="3714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ctr"/>
                      <a:endParaRPr kumimoji="1" lang="ja-JP" altLang="en-US" sz="1200" dirty="0">
                        <a:solidFill>
                          <a:schemeClr val="tx1">
                            <a:lumMod val="65000"/>
                            <a:lumOff val="35000"/>
                          </a:schemeClr>
                        </a:solidFill>
                        <a:latin typeface="+mj-lt"/>
                        <a:ea typeface="+mj-ea"/>
                      </a:endParaRPr>
                    </a:p>
                  </a:txBody>
                  <a:tcPr marL="74295" marR="74295" marT="37148" marB="3714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ctr"/>
                      <a:endParaRPr kumimoji="1" lang="ja-JP" altLang="en-US" sz="1200" dirty="0">
                        <a:solidFill>
                          <a:schemeClr val="tx1">
                            <a:lumMod val="65000"/>
                            <a:lumOff val="35000"/>
                          </a:schemeClr>
                        </a:solidFill>
                        <a:latin typeface="+mj-lt"/>
                        <a:ea typeface="+mj-ea"/>
                      </a:endParaRPr>
                    </a:p>
                  </a:txBody>
                  <a:tcPr marL="74295" marR="74295" marT="37148" marB="3714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endParaRPr kumimoji="1" lang="ja-JP" altLang="en-US" sz="1200" dirty="0"/>
                    </a:p>
                  </a:txBody>
                  <a:tcPr marL="74295" marR="74295" marT="37148" marB="3714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endParaRPr kumimoji="1" lang="ja-JP" altLang="en-US" sz="1200" dirty="0"/>
                    </a:p>
                  </a:txBody>
                  <a:tcPr marL="74295" marR="74295" marT="37148" marB="3714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endParaRPr kumimoji="1" lang="ja-JP" altLang="en-US" sz="1200" dirty="0"/>
                    </a:p>
                  </a:txBody>
                  <a:tcPr marL="74295" marR="74295" marT="37148" marB="3714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endParaRPr kumimoji="1" lang="ja-JP" altLang="en-US" sz="1200" dirty="0"/>
                    </a:p>
                  </a:txBody>
                  <a:tcPr marL="74295" marR="74295" marT="37148" marB="3714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endParaRPr kumimoji="1" lang="ja-JP" altLang="en-US" sz="1200" dirty="0"/>
                    </a:p>
                  </a:txBody>
                  <a:tcPr marL="74295" marR="74295" marT="37148" marB="37148" anchor="ctr">
                    <a:lnL w="12700" cap="flat" cmpd="sng" algn="ctr">
                      <a:solidFill>
                        <a:schemeClr val="bg1"/>
                      </a:solidFill>
                      <a:prstDash val="solid"/>
                      <a:round/>
                      <a:headEnd type="none" w="med" len="med"/>
                      <a:tailEnd type="none" w="med" len="med"/>
                    </a:lnL>
                    <a:lnR w="6350" cap="flat" cmpd="sng" algn="ctr">
                      <a:solidFill>
                        <a:schemeClr val="bg1">
                          <a:lumMod val="75000"/>
                        </a:schemeClr>
                      </a:solidFill>
                      <a:prstDash val="sysDot"/>
                      <a:round/>
                      <a:headEnd type="none" w="med" len="med"/>
                      <a:tailEnd type="none" w="med" len="med"/>
                    </a:lnR>
                  </a:tcPr>
                </a:tc>
                <a:tc>
                  <a:txBody>
                    <a:bodyPr/>
                    <a:lstStyle/>
                    <a:p>
                      <a:endParaRPr kumimoji="1" lang="ja-JP" altLang="en-US" sz="1200" dirty="0"/>
                    </a:p>
                  </a:txBody>
                  <a:tcPr marL="74295" marR="74295" marT="37148" marB="37148" anchor="ctr">
                    <a:lnL w="6350" cap="flat" cmpd="sng" algn="ctr">
                      <a:solidFill>
                        <a:schemeClr val="bg1">
                          <a:lumMod val="75000"/>
                        </a:schemeClr>
                      </a:solidFill>
                      <a:prstDash val="sysDot"/>
                      <a:round/>
                      <a:headEnd type="none" w="med" len="med"/>
                      <a:tailEnd type="none" w="med" len="med"/>
                    </a:lnL>
                    <a:lnR w="6350" cap="flat" cmpd="sng" algn="ctr">
                      <a:solidFill>
                        <a:schemeClr val="bg1">
                          <a:lumMod val="75000"/>
                        </a:schemeClr>
                      </a:solidFill>
                      <a:prstDash val="sysDot"/>
                      <a:round/>
                      <a:headEnd type="none" w="med" len="med"/>
                      <a:tailEnd type="none" w="med" len="med"/>
                    </a:lnR>
                  </a:tcPr>
                </a:tc>
                <a:tc>
                  <a:txBody>
                    <a:bodyPr/>
                    <a:lstStyle/>
                    <a:p>
                      <a:endParaRPr kumimoji="1" lang="ja-JP" altLang="en-US" sz="1200" dirty="0"/>
                    </a:p>
                  </a:txBody>
                  <a:tcPr marL="74295" marR="74295" marT="37148" marB="37148" anchor="ctr">
                    <a:lnL w="6350" cap="flat" cmpd="sng" algn="ctr">
                      <a:solidFill>
                        <a:schemeClr val="bg1">
                          <a:lumMod val="75000"/>
                        </a:schemeClr>
                      </a:solidFill>
                      <a:prstDash val="sysDot"/>
                      <a:round/>
                      <a:headEnd type="none" w="med" len="med"/>
                      <a:tailEnd type="none" w="med" len="med"/>
                    </a:lnL>
                    <a:lnR w="6350" cap="flat" cmpd="sng" algn="ctr">
                      <a:solidFill>
                        <a:schemeClr val="bg1">
                          <a:lumMod val="75000"/>
                        </a:schemeClr>
                      </a:solidFill>
                      <a:prstDash val="sysDot"/>
                      <a:round/>
                      <a:headEnd type="none" w="med" len="med"/>
                      <a:tailEnd type="none" w="med" len="med"/>
                    </a:lnR>
                  </a:tcPr>
                </a:tc>
                <a:tc>
                  <a:txBody>
                    <a:bodyPr/>
                    <a:lstStyle/>
                    <a:p>
                      <a:endParaRPr kumimoji="1" lang="ja-JP" altLang="en-US" sz="1200" dirty="0"/>
                    </a:p>
                  </a:txBody>
                  <a:tcPr marL="74295" marR="74295" marT="37148" marB="37148" anchor="ctr">
                    <a:lnL w="6350" cap="flat" cmpd="sng" algn="ctr">
                      <a:solidFill>
                        <a:schemeClr val="bg1">
                          <a:lumMod val="75000"/>
                        </a:schemeClr>
                      </a:solidFill>
                      <a:prstDash val="sysDot"/>
                      <a:round/>
                      <a:headEnd type="none" w="med" len="med"/>
                      <a:tailEnd type="none" w="med" len="med"/>
                    </a:lnL>
                    <a:lnR w="6350" cap="flat" cmpd="sng" algn="ctr">
                      <a:solidFill>
                        <a:schemeClr val="bg1">
                          <a:lumMod val="75000"/>
                        </a:schemeClr>
                      </a:solidFill>
                      <a:prstDash val="sysDot"/>
                      <a:round/>
                      <a:headEnd type="none" w="med" len="med"/>
                      <a:tailEnd type="none" w="med" len="med"/>
                    </a:lnR>
                  </a:tcPr>
                </a:tc>
                <a:tc>
                  <a:txBody>
                    <a:bodyPr/>
                    <a:lstStyle/>
                    <a:p>
                      <a:endParaRPr kumimoji="1" lang="ja-JP" altLang="en-US" sz="1200" dirty="0"/>
                    </a:p>
                  </a:txBody>
                  <a:tcPr marL="74295" marR="74295" marT="37148" marB="37148" anchor="ctr">
                    <a:lnL w="6350" cap="flat" cmpd="sng" algn="ctr">
                      <a:solidFill>
                        <a:schemeClr val="bg1">
                          <a:lumMod val="75000"/>
                        </a:schemeClr>
                      </a:solidFill>
                      <a:prstDash val="sys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798754836"/>
                  </a:ext>
                </a:extLst>
              </a:tr>
              <a:tr h="306000">
                <a:tc vMerge="1">
                  <a:txBody>
                    <a:bodyPr/>
                    <a:lstStyle/>
                    <a:p>
                      <a:endParaRPr kumimoji="1" lang="ja-JP" altLang="en-US"/>
                    </a:p>
                  </a:txBody>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kern="1200" dirty="0" smtClean="0">
                          <a:solidFill>
                            <a:schemeClr val="bg1"/>
                          </a:solidFill>
                          <a:latin typeface="+mn-lt"/>
                          <a:ea typeface="+mn-ea"/>
                          <a:cs typeface="+mn-cs"/>
                        </a:rPr>
                        <a:t>ブランドパネル</a:t>
                      </a:r>
                      <a:endParaRPr kumimoji="1" lang="en-US" altLang="ja-JP" sz="800" b="1" kern="1200" dirty="0" smtClean="0">
                        <a:solidFill>
                          <a:schemeClr val="bg1"/>
                        </a:solidFill>
                        <a:latin typeface="+mn-lt"/>
                        <a:ea typeface="+mn-ea"/>
                        <a:cs typeface="+mn-cs"/>
                      </a:endParaRP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kern="1200" dirty="0" smtClean="0">
                          <a:solidFill>
                            <a:schemeClr val="bg1"/>
                          </a:solidFill>
                          <a:latin typeface="+mn-lt"/>
                          <a:ea typeface="+mn-ea"/>
                          <a:cs typeface="+mn-cs"/>
                        </a:rPr>
                        <a:t>トップインパクト　パノラマサイドビジョン　</a:t>
                      </a:r>
                      <a:r>
                        <a:rPr kumimoji="1" lang="en-US" altLang="ja-JP" sz="800" b="1" kern="1200" dirty="0" smtClean="0">
                          <a:solidFill>
                            <a:schemeClr val="bg1"/>
                          </a:solidFill>
                          <a:latin typeface="+mn-lt"/>
                          <a:ea typeface="+mn-ea"/>
                          <a:cs typeface="+mn-cs"/>
                        </a:rPr>
                        <a:t>PC</a:t>
                      </a:r>
                      <a:endParaRPr kumimoji="1" lang="ja-JP" altLang="en-US" sz="800" b="1" kern="1200" dirty="0">
                        <a:solidFill>
                          <a:schemeClr val="bg1"/>
                        </a:solidFill>
                        <a:latin typeface="+mn-lt"/>
                        <a:ea typeface="+mn-ea"/>
                        <a:cs typeface="+mn-cs"/>
                      </a:endParaRPr>
                    </a:p>
                  </a:txBody>
                  <a:tcPr marL="74295" marR="74295" marT="37148" marB="37148"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endParaRPr kumimoji="1" lang="ja-JP" altLang="en-US" sz="1100" dirty="0">
                        <a:solidFill>
                          <a:schemeClr val="tx1">
                            <a:lumMod val="65000"/>
                            <a:lumOff val="35000"/>
                          </a:schemeClr>
                        </a:solidFill>
                        <a:latin typeface="+mj-lt"/>
                        <a:ea typeface="+mj-ea"/>
                      </a:endParaRPr>
                    </a:p>
                  </a:txBody>
                  <a:tcPr marL="74295" marR="74295" marT="37148" marB="37148" anchor="ctr">
                    <a:lnL w="12700" cmpd="sng">
                      <a:noFill/>
                    </a:lnL>
                    <a:lnR w="12700" cap="flat" cmpd="sng" algn="ctr">
                      <a:solidFill>
                        <a:schemeClr val="bg1"/>
                      </a:solidFill>
                      <a:prstDash val="solid"/>
                      <a:round/>
                      <a:headEnd type="none" w="med" len="med"/>
                      <a:tailEnd type="none" w="med" len="med"/>
                    </a:lnR>
                  </a:tcPr>
                </a:tc>
                <a:tc>
                  <a:txBody>
                    <a:bodyPr/>
                    <a:lstStyle/>
                    <a:p>
                      <a:pPr algn="ctr"/>
                      <a:endParaRPr kumimoji="1" lang="ja-JP" altLang="en-US" sz="1200" dirty="0">
                        <a:solidFill>
                          <a:schemeClr val="tx1">
                            <a:lumMod val="65000"/>
                            <a:lumOff val="35000"/>
                          </a:schemeClr>
                        </a:solidFill>
                        <a:latin typeface="+mj-lt"/>
                        <a:ea typeface="+mj-ea"/>
                      </a:endParaRPr>
                    </a:p>
                  </a:txBody>
                  <a:tcPr marL="74295" marR="74295" marT="37148" marB="3714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ctr"/>
                      <a:endParaRPr kumimoji="1" lang="ja-JP" altLang="en-US" sz="1200" dirty="0">
                        <a:solidFill>
                          <a:schemeClr val="tx1">
                            <a:lumMod val="65000"/>
                            <a:lumOff val="35000"/>
                          </a:schemeClr>
                        </a:solidFill>
                        <a:latin typeface="+mj-lt"/>
                        <a:ea typeface="+mj-ea"/>
                      </a:endParaRPr>
                    </a:p>
                  </a:txBody>
                  <a:tcPr marL="74295" marR="74295" marT="37148" marB="3714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ctr"/>
                      <a:endParaRPr kumimoji="1" lang="ja-JP" altLang="en-US" sz="1200" dirty="0">
                        <a:solidFill>
                          <a:schemeClr val="tx1">
                            <a:lumMod val="65000"/>
                            <a:lumOff val="35000"/>
                          </a:schemeClr>
                        </a:solidFill>
                        <a:latin typeface="+mj-lt"/>
                        <a:ea typeface="+mj-ea"/>
                      </a:endParaRPr>
                    </a:p>
                  </a:txBody>
                  <a:tcPr marL="74295" marR="74295" marT="37148" marB="3714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endParaRPr kumimoji="1" lang="ja-JP" altLang="en-US" sz="1200" dirty="0"/>
                    </a:p>
                  </a:txBody>
                  <a:tcPr marL="74295" marR="74295" marT="37148" marB="3714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endParaRPr kumimoji="1" lang="ja-JP" altLang="en-US" sz="1200" dirty="0"/>
                    </a:p>
                  </a:txBody>
                  <a:tcPr marL="74295" marR="74295" marT="37148" marB="3714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endParaRPr kumimoji="1" lang="ja-JP" altLang="en-US" sz="1200" dirty="0"/>
                    </a:p>
                  </a:txBody>
                  <a:tcPr marL="74295" marR="74295" marT="37148" marB="3714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endParaRPr kumimoji="1" lang="ja-JP" altLang="en-US" sz="1200" dirty="0"/>
                    </a:p>
                  </a:txBody>
                  <a:tcPr marL="74295" marR="74295" marT="37148" marB="3714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endParaRPr kumimoji="1" lang="ja-JP" altLang="en-US" sz="1200" dirty="0"/>
                    </a:p>
                  </a:txBody>
                  <a:tcPr marL="74295" marR="74295" marT="37148" marB="37148" anchor="ctr">
                    <a:lnL w="12700" cap="flat" cmpd="sng" algn="ctr">
                      <a:solidFill>
                        <a:schemeClr val="bg1"/>
                      </a:solidFill>
                      <a:prstDash val="solid"/>
                      <a:round/>
                      <a:headEnd type="none" w="med" len="med"/>
                      <a:tailEnd type="none" w="med" len="med"/>
                    </a:lnL>
                    <a:lnR w="6350" cap="flat" cmpd="sng" algn="ctr">
                      <a:solidFill>
                        <a:schemeClr val="bg1">
                          <a:lumMod val="75000"/>
                        </a:schemeClr>
                      </a:solidFill>
                      <a:prstDash val="sysDot"/>
                      <a:round/>
                      <a:headEnd type="none" w="med" len="med"/>
                      <a:tailEnd type="none" w="med" len="med"/>
                    </a:lnR>
                  </a:tcPr>
                </a:tc>
                <a:tc>
                  <a:txBody>
                    <a:bodyPr/>
                    <a:lstStyle/>
                    <a:p>
                      <a:endParaRPr kumimoji="1" lang="ja-JP" altLang="en-US" sz="1200" dirty="0"/>
                    </a:p>
                  </a:txBody>
                  <a:tcPr marL="74295" marR="74295" marT="37148" marB="37148" anchor="ctr">
                    <a:lnL w="6350" cap="flat" cmpd="sng" algn="ctr">
                      <a:solidFill>
                        <a:schemeClr val="bg1">
                          <a:lumMod val="75000"/>
                        </a:schemeClr>
                      </a:solidFill>
                      <a:prstDash val="sysDot"/>
                      <a:round/>
                      <a:headEnd type="none" w="med" len="med"/>
                      <a:tailEnd type="none" w="med" len="med"/>
                    </a:lnL>
                    <a:lnR w="6350" cap="flat" cmpd="sng" algn="ctr">
                      <a:solidFill>
                        <a:schemeClr val="bg1">
                          <a:lumMod val="75000"/>
                        </a:schemeClr>
                      </a:solidFill>
                      <a:prstDash val="sysDot"/>
                      <a:round/>
                      <a:headEnd type="none" w="med" len="med"/>
                      <a:tailEnd type="none" w="med" len="med"/>
                    </a:lnR>
                  </a:tcPr>
                </a:tc>
                <a:tc>
                  <a:txBody>
                    <a:bodyPr/>
                    <a:lstStyle/>
                    <a:p>
                      <a:endParaRPr kumimoji="1" lang="ja-JP" altLang="en-US" sz="1200" dirty="0"/>
                    </a:p>
                  </a:txBody>
                  <a:tcPr marL="74295" marR="74295" marT="37148" marB="37148" anchor="ctr">
                    <a:lnL w="6350" cap="flat" cmpd="sng" algn="ctr">
                      <a:solidFill>
                        <a:schemeClr val="bg1">
                          <a:lumMod val="75000"/>
                        </a:schemeClr>
                      </a:solidFill>
                      <a:prstDash val="sysDot"/>
                      <a:round/>
                      <a:headEnd type="none" w="med" len="med"/>
                      <a:tailEnd type="none" w="med" len="med"/>
                    </a:lnL>
                    <a:lnR w="6350" cap="flat" cmpd="sng" algn="ctr">
                      <a:solidFill>
                        <a:schemeClr val="bg1">
                          <a:lumMod val="75000"/>
                        </a:schemeClr>
                      </a:solidFill>
                      <a:prstDash val="sysDot"/>
                      <a:round/>
                      <a:headEnd type="none" w="med" len="med"/>
                      <a:tailEnd type="none" w="med" len="med"/>
                    </a:lnR>
                  </a:tcPr>
                </a:tc>
                <a:tc>
                  <a:txBody>
                    <a:bodyPr/>
                    <a:lstStyle/>
                    <a:p>
                      <a:endParaRPr kumimoji="1" lang="ja-JP" altLang="en-US" sz="1200" dirty="0"/>
                    </a:p>
                  </a:txBody>
                  <a:tcPr marL="74295" marR="74295" marT="37148" marB="37148" anchor="ctr">
                    <a:lnL w="6350" cap="flat" cmpd="sng" algn="ctr">
                      <a:solidFill>
                        <a:schemeClr val="bg1">
                          <a:lumMod val="75000"/>
                        </a:schemeClr>
                      </a:solidFill>
                      <a:prstDash val="sysDot"/>
                      <a:round/>
                      <a:headEnd type="none" w="med" len="med"/>
                      <a:tailEnd type="none" w="med" len="med"/>
                    </a:lnL>
                    <a:lnR w="6350" cap="flat" cmpd="sng" algn="ctr">
                      <a:solidFill>
                        <a:schemeClr val="bg1">
                          <a:lumMod val="75000"/>
                        </a:schemeClr>
                      </a:solidFill>
                      <a:prstDash val="sysDot"/>
                      <a:round/>
                      <a:headEnd type="none" w="med" len="med"/>
                      <a:tailEnd type="none" w="med" len="med"/>
                    </a:lnR>
                  </a:tcPr>
                </a:tc>
                <a:tc>
                  <a:txBody>
                    <a:bodyPr/>
                    <a:lstStyle/>
                    <a:p>
                      <a:endParaRPr kumimoji="1" lang="ja-JP" altLang="en-US" sz="1200" dirty="0"/>
                    </a:p>
                  </a:txBody>
                  <a:tcPr marL="74295" marR="74295" marT="37148" marB="37148" anchor="ctr">
                    <a:lnL w="6350" cap="flat" cmpd="sng" algn="ctr">
                      <a:solidFill>
                        <a:schemeClr val="bg1">
                          <a:lumMod val="75000"/>
                        </a:schemeClr>
                      </a:solidFill>
                      <a:prstDash val="sys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53330064"/>
                  </a:ext>
                </a:extLst>
              </a:tr>
              <a:tr h="306000">
                <a:tc vMerge="1">
                  <a:txBody>
                    <a:bodyPr/>
                    <a:lstStyle/>
                    <a:p>
                      <a:pPr algn="ctr"/>
                      <a:endParaRPr kumimoji="1" lang="ja-JP" altLang="en-US" sz="1400" b="0" dirty="0">
                        <a:solidFill>
                          <a:schemeClr val="bg1"/>
                        </a:solidFill>
                        <a:latin typeface="+mj-lt"/>
                        <a:ea typeface="+mj-ea"/>
                      </a:endParaRPr>
                    </a:p>
                  </a:txBody>
                  <a:tcPr marL="74295" marR="74295" marT="37148" marB="37148"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kern="1200" dirty="0" smtClean="0">
                          <a:solidFill>
                            <a:schemeClr val="bg1"/>
                          </a:solidFill>
                          <a:latin typeface="+mn-lt"/>
                          <a:ea typeface="+mn-ea"/>
                          <a:cs typeface="+mn-cs"/>
                        </a:rPr>
                        <a:t>パノラマ　</a:t>
                      </a:r>
                      <a:r>
                        <a:rPr kumimoji="1" lang="en-US" altLang="ja-JP" sz="800" b="1" kern="1200" dirty="0" smtClean="0">
                          <a:solidFill>
                            <a:schemeClr val="bg1"/>
                          </a:solidFill>
                          <a:latin typeface="+mn-lt"/>
                          <a:ea typeface="+mn-ea"/>
                          <a:cs typeface="+mn-cs"/>
                        </a:rPr>
                        <a:t>PC</a:t>
                      </a:r>
                      <a:endParaRPr kumimoji="1" lang="ja-JP" altLang="en-US" sz="800" b="1" kern="1200" dirty="0">
                        <a:solidFill>
                          <a:schemeClr val="bg1"/>
                        </a:solidFill>
                        <a:latin typeface="+mn-lt"/>
                        <a:ea typeface="+mn-ea"/>
                        <a:cs typeface="+mn-cs"/>
                      </a:endParaRPr>
                    </a:p>
                  </a:txBody>
                  <a:tcPr marL="74295" marR="74295" marT="37148" marB="37148"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endParaRPr kumimoji="1" lang="ja-JP" altLang="en-US" sz="1100" dirty="0">
                        <a:solidFill>
                          <a:schemeClr val="tx1">
                            <a:lumMod val="65000"/>
                            <a:lumOff val="35000"/>
                          </a:schemeClr>
                        </a:solidFill>
                        <a:latin typeface="+mj-lt"/>
                        <a:ea typeface="+mj-ea"/>
                      </a:endParaRPr>
                    </a:p>
                  </a:txBody>
                  <a:tcPr marL="74295" marR="74295" marT="37148" marB="37148" anchor="ctr">
                    <a:lnL w="12700" cmpd="sng">
                      <a:noFill/>
                    </a:lnL>
                    <a:lnR w="12700" cap="flat" cmpd="sng" algn="ctr">
                      <a:solidFill>
                        <a:schemeClr val="bg1"/>
                      </a:solidFill>
                      <a:prstDash val="solid"/>
                      <a:round/>
                      <a:headEnd type="none" w="med" len="med"/>
                      <a:tailEnd type="none" w="med" len="med"/>
                    </a:lnR>
                  </a:tcPr>
                </a:tc>
                <a:tc>
                  <a:txBody>
                    <a:bodyPr/>
                    <a:lstStyle/>
                    <a:p>
                      <a:pPr algn="ctr"/>
                      <a:endParaRPr kumimoji="1" lang="ja-JP" altLang="en-US" sz="1200" dirty="0">
                        <a:solidFill>
                          <a:schemeClr val="tx1">
                            <a:lumMod val="65000"/>
                            <a:lumOff val="35000"/>
                          </a:schemeClr>
                        </a:solidFill>
                        <a:latin typeface="+mj-lt"/>
                        <a:ea typeface="+mj-ea"/>
                      </a:endParaRPr>
                    </a:p>
                  </a:txBody>
                  <a:tcPr marL="74295" marR="74295" marT="37148" marB="3714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ctr"/>
                      <a:endParaRPr kumimoji="1" lang="ja-JP" altLang="en-US" sz="1200" dirty="0">
                        <a:solidFill>
                          <a:schemeClr val="tx1">
                            <a:lumMod val="65000"/>
                            <a:lumOff val="35000"/>
                          </a:schemeClr>
                        </a:solidFill>
                        <a:latin typeface="+mj-lt"/>
                        <a:ea typeface="+mj-ea"/>
                      </a:endParaRPr>
                    </a:p>
                  </a:txBody>
                  <a:tcPr marL="74295" marR="74295" marT="37148" marB="3714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ctr"/>
                      <a:endParaRPr kumimoji="1" lang="ja-JP" altLang="en-US" sz="1200" dirty="0">
                        <a:solidFill>
                          <a:schemeClr val="tx1">
                            <a:lumMod val="65000"/>
                            <a:lumOff val="35000"/>
                          </a:schemeClr>
                        </a:solidFill>
                        <a:latin typeface="+mj-lt"/>
                        <a:ea typeface="+mj-ea"/>
                      </a:endParaRPr>
                    </a:p>
                  </a:txBody>
                  <a:tcPr marL="74295" marR="74295" marT="37148" marB="3714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endParaRPr kumimoji="1" lang="ja-JP" altLang="en-US" sz="1200" dirty="0"/>
                    </a:p>
                  </a:txBody>
                  <a:tcPr marL="74295" marR="74295" marT="37148" marB="3714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endParaRPr kumimoji="1" lang="ja-JP" altLang="en-US" sz="1200" dirty="0"/>
                    </a:p>
                  </a:txBody>
                  <a:tcPr marL="74295" marR="74295" marT="37148" marB="3714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endParaRPr kumimoji="1" lang="ja-JP" altLang="en-US" sz="1200" dirty="0"/>
                    </a:p>
                  </a:txBody>
                  <a:tcPr marL="74295" marR="74295" marT="37148" marB="3714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endParaRPr kumimoji="1" lang="ja-JP" altLang="en-US" sz="1200" dirty="0"/>
                    </a:p>
                  </a:txBody>
                  <a:tcPr marL="74295" marR="74295" marT="37148" marB="3714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endParaRPr kumimoji="1" lang="ja-JP" altLang="en-US" sz="1200" dirty="0"/>
                    </a:p>
                  </a:txBody>
                  <a:tcPr marL="74295" marR="74295" marT="37148" marB="37148" anchor="ctr">
                    <a:lnL w="12700" cap="flat" cmpd="sng" algn="ctr">
                      <a:solidFill>
                        <a:schemeClr val="bg1"/>
                      </a:solidFill>
                      <a:prstDash val="solid"/>
                      <a:round/>
                      <a:headEnd type="none" w="med" len="med"/>
                      <a:tailEnd type="none" w="med" len="med"/>
                    </a:lnL>
                    <a:lnR w="6350" cap="flat" cmpd="sng" algn="ctr">
                      <a:solidFill>
                        <a:schemeClr val="bg1">
                          <a:lumMod val="75000"/>
                        </a:schemeClr>
                      </a:solidFill>
                      <a:prstDash val="sysDot"/>
                      <a:round/>
                      <a:headEnd type="none" w="med" len="med"/>
                      <a:tailEnd type="none" w="med" len="med"/>
                    </a:lnR>
                  </a:tcPr>
                </a:tc>
                <a:tc>
                  <a:txBody>
                    <a:bodyPr/>
                    <a:lstStyle/>
                    <a:p>
                      <a:endParaRPr kumimoji="1" lang="ja-JP" altLang="en-US" sz="1200" dirty="0"/>
                    </a:p>
                  </a:txBody>
                  <a:tcPr marL="74295" marR="74295" marT="37148" marB="37148" anchor="ctr">
                    <a:lnL w="6350" cap="flat" cmpd="sng" algn="ctr">
                      <a:solidFill>
                        <a:schemeClr val="bg1">
                          <a:lumMod val="75000"/>
                        </a:schemeClr>
                      </a:solidFill>
                      <a:prstDash val="sysDot"/>
                      <a:round/>
                      <a:headEnd type="none" w="med" len="med"/>
                      <a:tailEnd type="none" w="med" len="med"/>
                    </a:lnL>
                    <a:lnR w="6350" cap="flat" cmpd="sng" algn="ctr">
                      <a:solidFill>
                        <a:schemeClr val="bg1">
                          <a:lumMod val="75000"/>
                        </a:schemeClr>
                      </a:solidFill>
                      <a:prstDash val="sysDot"/>
                      <a:round/>
                      <a:headEnd type="none" w="med" len="med"/>
                      <a:tailEnd type="none" w="med" len="med"/>
                    </a:lnR>
                  </a:tcPr>
                </a:tc>
                <a:tc>
                  <a:txBody>
                    <a:bodyPr/>
                    <a:lstStyle/>
                    <a:p>
                      <a:endParaRPr kumimoji="1" lang="ja-JP" altLang="en-US" sz="1200" dirty="0"/>
                    </a:p>
                  </a:txBody>
                  <a:tcPr marL="74295" marR="74295" marT="37148" marB="37148" anchor="ctr">
                    <a:lnL w="6350" cap="flat" cmpd="sng" algn="ctr">
                      <a:solidFill>
                        <a:schemeClr val="bg1">
                          <a:lumMod val="75000"/>
                        </a:schemeClr>
                      </a:solidFill>
                      <a:prstDash val="sysDot"/>
                      <a:round/>
                      <a:headEnd type="none" w="med" len="med"/>
                      <a:tailEnd type="none" w="med" len="med"/>
                    </a:lnL>
                    <a:lnR w="6350" cap="flat" cmpd="sng" algn="ctr">
                      <a:solidFill>
                        <a:schemeClr val="bg1">
                          <a:lumMod val="75000"/>
                        </a:schemeClr>
                      </a:solidFill>
                      <a:prstDash val="sysDot"/>
                      <a:round/>
                      <a:headEnd type="none" w="med" len="med"/>
                      <a:tailEnd type="none" w="med" len="med"/>
                    </a:lnR>
                  </a:tcPr>
                </a:tc>
                <a:tc>
                  <a:txBody>
                    <a:bodyPr/>
                    <a:lstStyle/>
                    <a:p>
                      <a:endParaRPr kumimoji="1" lang="ja-JP" altLang="en-US" sz="1200" dirty="0"/>
                    </a:p>
                  </a:txBody>
                  <a:tcPr marL="74295" marR="74295" marT="37148" marB="37148" anchor="ctr">
                    <a:lnL w="6350" cap="flat" cmpd="sng" algn="ctr">
                      <a:solidFill>
                        <a:schemeClr val="bg1">
                          <a:lumMod val="75000"/>
                        </a:schemeClr>
                      </a:solidFill>
                      <a:prstDash val="sysDot"/>
                      <a:round/>
                      <a:headEnd type="none" w="med" len="med"/>
                      <a:tailEnd type="none" w="med" len="med"/>
                    </a:lnL>
                    <a:lnR w="6350" cap="flat" cmpd="sng" algn="ctr">
                      <a:solidFill>
                        <a:schemeClr val="bg1">
                          <a:lumMod val="75000"/>
                        </a:schemeClr>
                      </a:solidFill>
                      <a:prstDash val="sysDot"/>
                      <a:round/>
                      <a:headEnd type="none" w="med" len="med"/>
                      <a:tailEnd type="none" w="med" len="med"/>
                    </a:lnR>
                  </a:tcPr>
                </a:tc>
                <a:tc>
                  <a:txBody>
                    <a:bodyPr/>
                    <a:lstStyle/>
                    <a:p>
                      <a:endParaRPr kumimoji="1" lang="ja-JP" altLang="en-US" sz="1200" dirty="0"/>
                    </a:p>
                  </a:txBody>
                  <a:tcPr marL="74295" marR="74295" marT="37148" marB="37148" anchor="ctr">
                    <a:lnL w="6350" cap="flat" cmpd="sng" algn="ctr">
                      <a:solidFill>
                        <a:schemeClr val="bg1">
                          <a:lumMod val="75000"/>
                        </a:schemeClr>
                      </a:solidFill>
                      <a:prstDash val="sys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554011552"/>
                  </a:ext>
                </a:extLst>
              </a:tr>
              <a:tr h="306000">
                <a:tc vMerge="1">
                  <a:txBody>
                    <a:bodyPr/>
                    <a:lstStyle/>
                    <a:p>
                      <a:pPr algn="ctr"/>
                      <a:endParaRPr kumimoji="1" lang="ja-JP" altLang="en-US" sz="1400" b="0" dirty="0">
                        <a:solidFill>
                          <a:schemeClr val="bg1"/>
                        </a:solidFill>
                        <a:latin typeface="+mj-lt"/>
                        <a:ea typeface="+mj-ea"/>
                      </a:endParaRPr>
                    </a:p>
                  </a:txBody>
                  <a:tcPr marL="74295" marR="74295" marT="37148" marB="37148"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kern="1200" dirty="0" smtClean="0">
                          <a:solidFill>
                            <a:schemeClr val="bg1"/>
                          </a:solidFill>
                          <a:latin typeface="+mn-lt"/>
                          <a:ea typeface="+mn-ea"/>
                          <a:cs typeface="+mn-cs"/>
                        </a:rPr>
                        <a:t>ブランドパネル</a:t>
                      </a:r>
                      <a:endParaRPr kumimoji="1" lang="en-US" altLang="ja-JP" sz="800" b="1" kern="1200" dirty="0" smtClean="0">
                        <a:solidFill>
                          <a:schemeClr val="bg1"/>
                        </a:solidFill>
                        <a:latin typeface="+mn-lt"/>
                        <a:ea typeface="+mn-ea"/>
                        <a:cs typeface="+mn-cs"/>
                      </a:endParaRP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kern="1200" dirty="0" smtClean="0">
                          <a:solidFill>
                            <a:schemeClr val="bg1"/>
                          </a:solidFill>
                          <a:latin typeface="+mn-lt"/>
                          <a:ea typeface="+mn-ea"/>
                          <a:cs typeface="+mn-cs"/>
                        </a:rPr>
                        <a:t>トップインパクト パノラマ　</a:t>
                      </a:r>
                      <a:r>
                        <a:rPr kumimoji="1" lang="en-US" altLang="ja-JP" sz="800" b="1" kern="1200" dirty="0" smtClean="0">
                          <a:solidFill>
                            <a:schemeClr val="bg1"/>
                          </a:solidFill>
                          <a:latin typeface="+mn-lt"/>
                          <a:ea typeface="+mn-ea"/>
                          <a:cs typeface="+mn-cs"/>
                        </a:rPr>
                        <a:t>PC</a:t>
                      </a:r>
                      <a:r>
                        <a:rPr kumimoji="1" lang="ja-JP" altLang="en-US" sz="800" b="1" kern="1200" dirty="0" smtClean="0">
                          <a:solidFill>
                            <a:schemeClr val="bg1"/>
                          </a:solidFill>
                          <a:latin typeface="+mn-lt"/>
                          <a:ea typeface="+mn-ea"/>
                          <a:cs typeface="+mn-cs"/>
                        </a:rPr>
                        <a:t>　</a:t>
                      </a:r>
                      <a:endParaRPr kumimoji="1" lang="ja-JP" altLang="en-US" sz="800" b="1" kern="1200" dirty="0">
                        <a:solidFill>
                          <a:schemeClr val="bg1"/>
                        </a:solidFill>
                        <a:latin typeface="+mn-lt"/>
                        <a:ea typeface="+mn-ea"/>
                        <a:cs typeface="+mn-cs"/>
                      </a:endParaRPr>
                    </a:p>
                  </a:txBody>
                  <a:tcPr marL="74295" marR="74295" marT="37148" marB="37148"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endParaRPr kumimoji="1" lang="ja-JP" altLang="en-US" sz="1100" dirty="0">
                        <a:solidFill>
                          <a:schemeClr val="tx1">
                            <a:lumMod val="65000"/>
                            <a:lumOff val="35000"/>
                          </a:schemeClr>
                        </a:solidFill>
                        <a:latin typeface="+mj-lt"/>
                        <a:ea typeface="+mj-ea"/>
                      </a:endParaRPr>
                    </a:p>
                  </a:txBody>
                  <a:tcPr marL="74295" marR="74295" marT="37148" marB="37148" anchor="ctr">
                    <a:lnL w="12700" cmpd="sng">
                      <a:noFill/>
                    </a:lnL>
                    <a:lnR w="12700" cap="flat" cmpd="sng" algn="ctr">
                      <a:solidFill>
                        <a:schemeClr val="bg1"/>
                      </a:solidFill>
                      <a:prstDash val="solid"/>
                      <a:round/>
                      <a:headEnd type="none" w="med" len="med"/>
                      <a:tailEnd type="none" w="med" len="med"/>
                    </a:lnR>
                  </a:tcPr>
                </a:tc>
                <a:tc>
                  <a:txBody>
                    <a:bodyPr/>
                    <a:lstStyle/>
                    <a:p>
                      <a:pPr algn="ctr"/>
                      <a:endParaRPr kumimoji="1" lang="ja-JP" altLang="en-US" sz="1200" dirty="0">
                        <a:solidFill>
                          <a:schemeClr val="tx1">
                            <a:lumMod val="65000"/>
                            <a:lumOff val="35000"/>
                          </a:schemeClr>
                        </a:solidFill>
                        <a:latin typeface="+mj-lt"/>
                        <a:ea typeface="+mj-ea"/>
                      </a:endParaRPr>
                    </a:p>
                  </a:txBody>
                  <a:tcPr marL="74295" marR="74295" marT="37148" marB="3714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ctr"/>
                      <a:endParaRPr kumimoji="1" lang="ja-JP" altLang="en-US" sz="1200" dirty="0">
                        <a:solidFill>
                          <a:schemeClr val="tx1">
                            <a:lumMod val="65000"/>
                            <a:lumOff val="35000"/>
                          </a:schemeClr>
                        </a:solidFill>
                        <a:latin typeface="+mj-lt"/>
                        <a:ea typeface="+mj-ea"/>
                      </a:endParaRPr>
                    </a:p>
                  </a:txBody>
                  <a:tcPr marL="74295" marR="74295" marT="37148" marB="3714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ctr"/>
                      <a:endParaRPr kumimoji="1" lang="ja-JP" altLang="en-US" sz="1200" dirty="0">
                        <a:solidFill>
                          <a:schemeClr val="tx1">
                            <a:lumMod val="65000"/>
                            <a:lumOff val="35000"/>
                          </a:schemeClr>
                        </a:solidFill>
                        <a:latin typeface="+mj-lt"/>
                        <a:ea typeface="+mj-ea"/>
                      </a:endParaRPr>
                    </a:p>
                  </a:txBody>
                  <a:tcPr marL="74295" marR="74295" marT="37148" marB="3714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endParaRPr kumimoji="1" lang="ja-JP" altLang="en-US" sz="1200" dirty="0"/>
                    </a:p>
                  </a:txBody>
                  <a:tcPr marL="74295" marR="74295" marT="37148" marB="3714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endParaRPr kumimoji="1" lang="ja-JP" altLang="en-US" sz="1200" dirty="0"/>
                    </a:p>
                  </a:txBody>
                  <a:tcPr marL="74295" marR="74295" marT="37148" marB="3714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endParaRPr kumimoji="1" lang="ja-JP" altLang="en-US" sz="1200" dirty="0"/>
                    </a:p>
                  </a:txBody>
                  <a:tcPr marL="74295" marR="74295" marT="37148" marB="3714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endParaRPr kumimoji="1" lang="ja-JP" altLang="en-US" sz="1200" dirty="0"/>
                    </a:p>
                  </a:txBody>
                  <a:tcPr marL="74295" marR="74295" marT="37148" marB="3714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endParaRPr kumimoji="1" lang="ja-JP" altLang="en-US" sz="1200" dirty="0"/>
                    </a:p>
                  </a:txBody>
                  <a:tcPr marL="74295" marR="74295" marT="37148" marB="37148" anchor="ctr">
                    <a:lnL w="12700" cap="flat" cmpd="sng" algn="ctr">
                      <a:solidFill>
                        <a:schemeClr val="bg1"/>
                      </a:solidFill>
                      <a:prstDash val="solid"/>
                      <a:round/>
                      <a:headEnd type="none" w="med" len="med"/>
                      <a:tailEnd type="none" w="med" len="med"/>
                    </a:lnL>
                    <a:lnR w="6350" cap="flat" cmpd="sng" algn="ctr">
                      <a:solidFill>
                        <a:schemeClr val="bg1">
                          <a:lumMod val="75000"/>
                        </a:schemeClr>
                      </a:solidFill>
                      <a:prstDash val="sysDot"/>
                      <a:round/>
                      <a:headEnd type="none" w="med" len="med"/>
                      <a:tailEnd type="none" w="med" len="med"/>
                    </a:lnR>
                  </a:tcPr>
                </a:tc>
                <a:tc>
                  <a:txBody>
                    <a:bodyPr/>
                    <a:lstStyle/>
                    <a:p>
                      <a:endParaRPr kumimoji="1" lang="ja-JP" altLang="en-US" sz="1200" dirty="0"/>
                    </a:p>
                  </a:txBody>
                  <a:tcPr marL="74295" marR="74295" marT="37148" marB="37148" anchor="ctr">
                    <a:lnL w="6350" cap="flat" cmpd="sng" algn="ctr">
                      <a:solidFill>
                        <a:schemeClr val="bg1">
                          <a:lumMod val="75000"/>
                        </a:schemeClr>
                      </a:solidFill>
                      <a:prstDash val="sysDot"/>
                      <a:round/>
                      <a:headEnd type="none" w="med" len="med"/>
                      <a:tailEnd type="none" w="med" len="med"/>
                    </a:lnL>
                    <a:lnR w="6350" cap="flat" cmpd="sng" algn="ctr">
                      <a:solidFill>
                        <a:schemeClr val="bg1">
                          <a:lumMod val="75000"/>
                        </a:schemeClr>
                      </a:solidFill>
                      <a:prstDash val="sysDot"/>
                      <a:round/>
                      <a:headEnd type="none" w="med" len="med"/>
                      <a:tailEnd type="none" w="med" len="med"/>
                    </a:lnR>
                  </a:tcPr>
                </a:tc>
                <a:tc>
                  <a:txBody>
                    <a:bodyPr/>
                    <a:lstStyle/>
                    <a:p>
                      <a:endParaRPr kumimoji="1" lang="ja-JP" altLang="en-US" sz="1200" dirty="0"/>
                    </a:p>
                  </a:txBody>
                  <a:tcPr marL="74295" marR="74295" marT="37148" marB="37148" anchor="ctr">
                    <a:lnL w="6350" cap="flat" cmpd="sng" algn="ctr">
                      <a:solidFill>
                        <a:schemeClr val="bg1">
                          <a:lumMod val="75000"/>
                        </a:schemeClr>
                      </a:solidFill>
                      <a:prstDash val="sysDot"/>
                      <a:round/>
                      <a:headEnd type="none" w="med" len="med"/>
                      <a:tailEnd type="none" w="med" len="med"/>
                    </a:lnL>
                    <a:lnR w="6350" cap="flat" cmpd="sng" algn="ctr">
                      <a:solidFill>
                        <a:schemeClr val="bg1">
                          <a:lumMod val="75000"/>
                        </a:schemeClr>
                      </a:solidFill>
                      <a:prstDash val="sysDot"/>
                      <a:round/>
                      <a:headEnd type="none" w="med" len="med"/>
                      <a:tailEnd type="none" w="med" len="med"/>
                    </a:lnR>
                  </a:tcPr>
                </a:tc>
                <a:tc>
                  <a:txBody>
                    <a:bodyPr/>
                    <a:lstStyle/>
                    <a:p>
                      <a:endParaRPr kumimoji="1" lang="ja-JP" altLang="en-US" sz="1200" dirty="0"/>
                    </a:p>
                  </a:txBody>
                  <a:tcPr marL="74295" marR="74295" marT="37148" marB="37148" anchor="ctr">
                    <a:lnL w="6350" cap="flat" cmpd="sng" algn="ctr">
                      <a:solidFill>
                        <a:schemeClr val="bg1">
                          <a:lumMod val="75000"/>
                        </a:schemeClr>
                      </a:solidFill>
                      <a:prstDash val="sysDot"/>
                      <a:round/>
                      <a:headEnd type="none" w="med" len="med"/>
                      <a:tailEnd type="none" w="med" len="med"/>
                    </a:lnL>
                    <a:lnR w="6350" cap="flat" cmpd="sng" algn="ctr">
                      <a:solidFill>
                        <a:schemeClr val="bg1">
                          <a:lumMod val="75000"/>
                        </a:schemeClr>
                      </a:solidFill>
                      <a:prstDash val="sysDot"/>
                      <a:round/>
                      <a:headEnd type="none" w="med" len="med"/>
                      <a:tailEnd type="none" w="med" len="med"/>
                    </a:lnR>
                  </a:tcPr>
                </a:tc>
                <a:tc>
                  <a:txBody>
                    <a:bodyPr/>
                    <a:lstStyle/>
                    <a:p>
                      <a:endParaRPr kumimoji="1" lang="ja-JP" altLang="en-US" sz="1200" dirty="0"/>
                    </a:p>
                  </a:txBody>
                  <a:tcPr marL="74295" marR="74295" marT="37148" marB="37148" anchor="ctr">
                    <a:lnL w="6350" cap="flat" cmpd="sng" algn="ctr">
                      <a:solidFill>
                        <a:schemeClr val="bg1">
                          <a:lumMod val="75000"/>
                        </a:schemeClr>
                      </a:solidFill>
                      <a:prstDash val="sys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255698818"/>
                  </a:ext>
                </a:extLst>
              </a:tr>
            </a:tbl>
          </a:graphicData>
        </a:graphic>
      </p:graphicFrame>
      <p:sp>
        <p:nvSpPr>
          <p:cNvPr id="18" name="テキスト ボックス 17"/>
          <p:cNvSpPr txBox="1"/>
          <p:nvPr/>
        </p:nvSpPr>
        <p:spPr>
          <a:xfrm>
            <a:off x="623993" y="1267714"/>
            <a:ext cx="10905550" cy="430887"/>
          </a:xfrm>
          <a:prstGeom prst="rect">
            <a:avLst/>
          </a:prstGeom>
          <a:noFill/>
        </p:spPr>
        <p:txBody>
          <a:bodyPr wrap="none" rtlCol="0">
            <a:spAutoFit/>
          </a:bodyPr>
          <a:lstStyle/>
          <a:p>
            <a:pPr algn="l"/>
            <a:r>
              <a:rPr kumimoji="1" lang="ja-JP" altLang="en-US" sz="1100" dirty="0" smtClean="0"/>
              <a:t>▼矢印は商品ごとの有効期間を表します。</a:t>
            </a:r>
            <a:endParaRPr kumimoji="1" lang="en-US" altLang="ja-JP" sz="1100" dirty="0" smtClean="0"/>
          </a:p>
          <a:p>
            <a:pPr algn="l"/>
            <a:r>
              <a:rPr lang="en-US" altLang="ja-JP" sz="1100" dirty="0"/>
              <a:t>※</a:t>
            </a:r>
            <a:r>
              <a:rPr kumimoji="1" lang="ja-JP" altLang="en-US" sz="1100" dirty="0" smtClean="0"/>
              <a:t>変更前については、期間ごとに</a:t>
            </a:r>
            <a:r>
              <a:rPr lang="ja-JP" altLang="en-US" sz="1100" dirty="0" smtClean="0"/>
              <a:t>基本料金・最低購入価格</a:t>
            </a:r>
            <a:r>
              <a:rPr kumimoji="1" lang="ja-JP" altLang="en-US" sz="1100" dirty="0" smtClean="0"/>
              <a:t>が異なるため有効期間を分け商品を設定し提供していました。</a:t>
            </a:r>
            <a:r>
              <a:rPr kumimoji="1" lang="ja-JP" altLang="en-US" sz="1100" b="1" dirty="0" smtClean="0">
                <a:solidFill>
                  <a:schemeClr val="accent6"/>
                </a:solidFill>
              </a:rPr>
              <a:t>赤枠の商品は売り止め</a:t>
            </a:r>
            <a:r>
              <a:rPr kumimoji="1" lang="ja-JP" altLang="en-US" sz="1100" dirty="0" smtClean="0"/>
              <a:t>とさせていただきます。</a:t>
            </a:r>
          </a:p>
        </p:txBody>
      </p:sp>
      <p:cxnSp>
        <p:nvCxnSpPr>
          <p:cNvPr id="36" name="直線矢印コネクタ 35"/>
          <p:cNvCxnSpPr/>
          <p:nvPr/>
        </p:nvCxnSpPr>
        <p:spPr>
          <a:xfrm flipV="1">
            <a:off x="2628705" y="2376635"/>
            <a:ext cx="1797988" cy="11608"/>
          </a:xfrm>
          <a:prstGeom prst="straightConnector1">
            <a:avLst/>
          </a:prstGeom>
          <a:ln w="9525" cap="flat" cmpd="sng" algn="ctr">
            <a:solidFill>
              <a:schemeClr val="bg1">
                <a:lumMod val="50000"/>
              </a:schemeClr>
            </a:solidFill>
            <a:prstDash val="dash"/>
            <a:round/>
            <a:headEnd type="arrow" w="med" len="med"/>
            <a:tailEnd type="arrow" w="med" len="med"/>
          </a:ln>
        </p:spPr>
        <p:style>
          <a:lnRef idx="0">
            <a:scrgbClr r="0" g="0" b="0"/>
          </a:lnRef>
          <a:fillRef idx="0">
            <a:scrgbClr r="0" g="0" b="0"/>
          </a:fillRef>
          <a:effectRef idx="0">
            <a:scrgbClr r="0" g="0" b="0"/>
          </a:effectRef>
          <a:fontRef idx="minor">
            <a:schemeClr val="tx1"/>
          </a:fontRef>
        </p:style>
      </p:cxnSp>
      <p:cxnSp>
        <p:nvCxnSpPr>
          <p:cNvPr id="60" name="直線矢印コネクタ 59"/>
          <p:cNvCxnSpPr/>
          <p:nvPr/>
        </p:nvCxnSpPr>
        <p:spPr>
          <a:xfrm>
            <a:off x="4601959" y="2383687"/>
            <a:ext cx="1351327" cy="10523"/>
          </a:xfrm>
          <a:prstGeom prst="straightConnector1">
            <a:avLst/>
          </a:prstGeom>
          <a:ln w="9525" cap="flat" cmpd="sng" algn="ctr">
            <a:solidFill>
              <a:schemeClr val="bg1">
                <a:lumMod val="50000"/>
              </a:schemeClr>
            </a:solidFill>
            <a:prstDash val="dash"/>
            <a:round/>
            <a:headEnd type="arrow" w="med" len="med"/>
            <a:tailEnd type="arrow" w="med" len="med"/>
          </a:ln>
        </p:spPr>
        <p:style>
          <a:lnRef idx="0">
            <a:scrgbClr r="0" g="0" b="0"/>
          </a:lnRef>
          <a:fillRef idx="0">
            <a:scrgbClr r="0" g="0" b="0"/>
          </a:fillRef>
          <a:effectRef idx="0">
            <a:scrgbClr r="0" g="0" b="0"/>
          </a:effectRef>
          <a:fontRef idx="minor">
            <a:schemeClr val="tx1"/>
          </a:fontRef>
        </p:style>
      </p:cxnSp>
      <p:cxnSp>
        <p:nvCxnSpPr>
          <p:cNvPr id="62" name="直線矢印コネクタ 61"/>
          <p:cNvCxnSpPr/>
          <p:nvPr/>
        </p:nvCxnSpPr>
        <p:spPr>
          <a:xfrm flipV="1">
            <a:off x="6094453" y="2370550"/>
            <a:ext cx="643054" cy="2903"/>
          </a:xfrm>
          <a:prstGeom prst="straightConnector1">
            <a:avLst/>
          </a:prstGeom>
          <a:ln w="9525" cap="flat" cmpd="sng" algn="ctr">
            <a:solidFill>
              <a:schemeClr val="bg1">
                <a:lumMod val="50000"/>
              </a:schemeClr>
            </a:solidFill>
            <a:prstDash val="dash"/>
            <a:round/>
            <a:headEnd type="arrow" w="med" len="med"/>
            <a:tailEnd type="arrow" w="med" len="med"/>
          </a:ln>
        </p:spPr>
        <p:style>
          <a:lnRef idx="0">
            <a:scrgbClr r="0" g="0" b="0"/>
          </a:lnRef>
          <a:fillRef idx="0">
            <a:scrgbClr r="0" g="0" b="0"/>
          </a:fillRef>
          <a:effectRef idx="0">
            <a:scrgbClr r="0" g="0" b="0"/>
          </a:effectRef>
          <a:fontRef idx="minor">
            <a:schemeClr val="tx1"/>
          </a:fontRef>
        </p:style>
      </p:cxnSp>
      <p:cxnSp>
        <p:nvCxnSpPr>
          <p:cNvPr id="64" name="直線矢印コネクタ 63"/>
          <p:cNvCxnSpPr/>
          <p:nvPr/>
        </p:nvCxnSpPr>
        <p:spPr>
          <a:xfrm flipV="1">
            <a:off x="8884645" y="2372994"/>
            <a:ext cx="643054" cy="2903"/>
          </a:xfrm>
          <a:prstGeom prst="straightConnector1">
            <a:avLst/>
          </a:prstGeom>
          <a:ln w="9525" cap="flat" cmpd="sng" algn="ctr">
            <a:solidFill>
              <a:schemeClr val="bg1">
                <a:lumMod val="50000"/>
              </a:schemeClr>
            </a:solidFill>
            <a:prstDash val="dash"/>
            <a:round/>
            <a:headEnd type="arrow" w="med" len="med"/>
            <a:tailEnd type="arrow" w="med" len="med"/>
          </a:ln>
        </p:spPr>
        <p:style>
          <a:lnRef idx="0">
            <a:scrgbClr r="0" g="0" b="0"/>
          </a:lnRef>
          <a:fillRef idx="0">
            <a:scrgbClr r="0" g="0" b="0"/>
          </a:fillRef>
          <a:effectRef idx="0">
            <a:scrgbClr r="0" g="0" b="0"/>
          </a:effectRef>
          <a:fontRef idx="minor">
            <a:schemeClr val="tx1"/>
          </a:fontRef>
        </p:style>
      </p:cxnSp>
      <p:cxnSp>
        <p:nvCxnSpPr>
          <p:cNvPr id="65" name="直線矢印コネクタ 64"/>
          <p:cNvCxnSpPr/>
          <p:nvPr/>
        </p:nvCxnSpPr>
        <p:spPr>
          <a:xfrm flipV="1">
            <a:off x="9606970" y="2352061"/>
            <a:ext cx="2012983" cy="4955"/>
          </a:xfrm>
          <a:prstGeom prst="straightConnector1">
            <a:avLst/>
          </a:prstGeom>
          <a:ln w="9525" cap="flat" cmpd="sng" algn="ctr">
            <a:solidFill>
              <a:schemeClr val="bg1">
                <a:lumMod val="50000"/>
              </a:schemeClr>
            </a:solidFill>
            <a:prstDash val="dash"/>
            <a:round/>
            <a:headEnd type="arrow" w="med" len="med"/>
            <a:tailEnd type="arrow" w="med" len="med"/>
          </a:ln>
        </p:spPr>
        <p:style>
          <a:lnRef idx="0">
            <a:scrgbClr r="0" g="0" b="0"/>
          </a:lnRef>
          <a:fillRef idx="0">
            <a:scrgbClr r="0" g="0" b="0"/>
          </a:fillRef>
          <a:effectRef idx="0">
            <a:scrgbClr r="0" g="0" b="0"/>
          </a:effectRef>
          <a:fontRef idx="minor">
            <a:schemeClr val="tx1"/>
          </a:fontRef>
        </p:style>
      </p:cxnSp>
      <p:cxnSp>
        <p:nvCxnSpPr>
          <p:cNvPr id="67" name="直線矢印コネクタ 66"/>
          <p:cNvCxnSpPr/>
          <p:nvPr/>
        </p:nvCxnSpPr>
        <p:spPr>
          <a:xfrm flipV="1">
            <a:off x="6881750" y="2385277"/>
            <a:ext cx="1802497" cy="15175"/>
          </a:xfrm>
          <a:prstGeom prst="straightConnector1">
            <a:avLst/>
          </a:prstGeom>
          <a:ln w="9525" cap="flat" cmpd="sng" algn="ctr">
            <a:solidFill>
              <a:schemeClr val="bg1">
                <a:lumMod val="50000"/>
              </a:schemeClr>
            </a:solidFill>
            <a:prstDash val="dash"/>
            <a:round/>
            <a:headEnd type="arrow" w="med" len="med"/>
            <a:tailEnd type="arrow" w="med" len="med"/>
          </a:ln>
        </p:spPr>
        <p:style>
          <a:lnRef idx="0">
            <a:scrgbClr r="0" g="0" b="0"/>
          </a:lnRef>
          <a:fillRef idx="0">
            <a:scrgbClr r="0" g="0" b="0"/>
          </a:fillRef>
          <a:effectRef idx="0">
            <a:scrgbClr r="0" g="0" b="0"/>
          </a:effectRef>
          <a:fontRef idx="minor">
            <a:schemeClr val="tx1"/>
          </a:fontRef>
        </p:style>
      </p:cxnSp>
      <p:cxnSp>
        <p:nvCxnSpPr>
          <p:cNvPr id="71" name="直線矢印コネクタ 70"/>
          <p:cNvCxnSpPr/>
          <p:nvPr/>
        </p:nvCxnSpPr>
        <p:spPr>
          <a:xfrm flipV="1">
            <a:off x="2608606" y="2725324"/>
            <a:ext cx="1831087" cy="11608"/>
          </a:xfrm>
          <a:prstGeom prst="straightConnector1">
            <a:avLst/>
          </a:prstGeom>
          <a:ln w="9525" cap="flat" cmpd="sng" algn="ctr">
            <a:solidFill>
              <a:schemeClr val="bg1">
                <a:lumMod val="50000"/>
              </a:schemeClr>
            </a:solidFill>
            <a:prstDash val="dash"/>
            <a:round/>
            <a:headEnd type="arrow" w="med" len="med"/>
            <a:tailEnd type="arrow" w="med" len="med"/>
          </a:ln>
        </p:spPr>
        <p:style>
          <a:lnRef idx="0">
            <a:scrgbClr r="0" g="0" b="0"/>
          </a:lnRef>
          <a:fillRef idx="0">
            <a:scrgbClr r="0" g="0" b="0"/>
          </a:fillRef>
          <a:effectRef idx="0">
            <a:scrgbClr r="0" g="0" b="0"/>
          </a:effectRef>
          <a:fontRef idx="minor">
            <a:schemeClr val="tx1"/>
          </a:fontRef>
        </p:style>
      </p:cxnSp>
      <p:cxnSp>
        <p:nvCxnSpPr>
          <p:cNvPr id="72" name="直線矢印コネクタ 71"/>
          <p:cNvCxnSpPr/>
          <p:nvPr/>
        </p:nvCxnSpPr>
        <p:spPr>
          <a:xfrm flipV="1">
            <a:off x="4619728" y="2719520"/>
            <a:ext cx="1352596" cy="11608"/>
          </a:xfrm>
          <a:prstGeom prst="straightConnector1">
            <a:avLst/>
          </a:prstGeom>
          <a:ln w="9525" cap="flat" cmpd="sng" algn="ctr">
            <a:solidFill>
              <a:schemeClr val="bg1">
                <a:lumMod val="50000"/>
              </a:schemeClr>
            </a:solidFill>
            <a:prstDash val="dash"/>
            <a:round/>
            <a:headEnd type="arrow" w="med" len="med"/>
            <a:tailEnd type="arrow" w="med" len="med"/>
          </a:ln>
        </p:spPr>
        <p:style>
          <a:lnRef idx="0">
            <a:scrgbClr r="0" g="0" b="0"/>
          </a:lnRef>
          <a:fillRef idx="0">
            <a:scrgbClr r="0" g="0" b="0"/>
          </a:fillRef>
          <a:effectRef idx="0">
            <a:scrgbClr r="0" g="0" b="0"/>
          </a:effectRef>
          <a:fontRef idx="minor">
            <a:schemeClr val="tx1"/>
          </a:fontRef>
        </p:style>
      </p:cxnSp>
      <p:cxnSp>
        <p:nvCxnSpPr>
          <p:cNvPr id="73" name="直線矢印コネクタ 72"/>
          <p:cNvCxnSpPr/>
          <p:nvPr/>
        </p:nvCxnSpPr>
        <p:spPr>
          <a:xfrm flipV="1">
            <a:off x="6094453" y="2714810"/>
            <a:ext cx="643054" cy="2903"/>
          </a:xfrm>
          <a:prstGeom prst="straightConnector1">
            <a:avLst/>
          </a:prstGeom>
          <a:ln w="9525" cap="flat" cmpd="sng" algn="ctr">
            <a:solidFill>
              <a:schemeClr val="bg1">
                <a:lumMod val="50000"/>
              </a:schemeClr>
            </a:solidFill>
            <a:prstDash val="dash"/>
            <a:round/>
            <a:headEnd type="arrow" w="med" len="med"/>
            <a:tailEnd type="arrow" w="med" len="med"/>
          </a:ln>
        </p:spPr>
        <p:style>
          <a:lnRef idx="0">
            <a:scrgbClr r="0" g="0" b="0"/>
          </a:lnRef>
          <a:fillRef idx="0">
            <a:scrgbClr r="0" g="0" b="0"/>
          </a:fillRef>
          <a:effectRef idx="0">
            <a:scrgbClr r="0" g="0" b="0"/>
          </a:effectRef>
          <a:fontRef idx="minor">
            <a:schemeClr val="tx1"/>
          </a:fontRef>
        </p:style>
      </p:cxnSp>
      <p:cxnSp>
        <p:nvCxnSpPr>
          <p:cNvPr id="74" name="直線矢印コネクタ 73"/>
          <p:cNvCxnSpPr/>
          <p:nvPr/>
        </p:nvCxnSpPr>
        <p:spPr>
          <a:xfrm flipV="1">
            <a:off x="8868910" y="2700278"/>
            <a:ext cx="643054" cy="2903"/>
          </a:xfrm>
          <a:prstGeom prst="straightConnector1">
            <a:avLst/>
          </a:prstGeom>
          <a:ln w="9525" cap="flat" cmpd="sng" algn="ctr">
            <a:solidFill>
              <a:schemeClr val="bg1">
                <a:lumMod val="50000"/>
              </a:schemeClr>
            </a:solidFill>
            <a:prstDash val="dash"/>
            <a:round/>
            <a:headEnd type="arrow" w="med" len="med"/>
            <a:tailEnd type="arrow" w="med" len="med"/>
          </a:ln>
        </p:spPr>
        <p:style>
          <a:lnRef idx="0">
            <a:scrgbClr r="0" g="0" b="0"/>
          </a:lnRef>
          <a:fillRef idx="0">
            <a:scrgbClr r="0" g="0" b="0"/>
          </a:fillRef>
          <a:effectRef idx="0">
            <a:scrgbClr r="0" g="0" b="0"/>
          </a:effectRef>
          <a:fontRef idx="minor">
            <a:schemeClr val="tx1"/>
          </a:fontRef>
        </p:style>
      </p:cxnSp>
      <p:cxnSp>
        <p:nvCxnSpPr>
          <p:cNvPr id="75" name="直線矢印コネクタ 74"/>
          <p:cNvCxnSpPr/>
          <p:nvPr/>
        </p:nvCxnSpPr>
        <p:spPr>
          <a:xfrm flipV="1">
            <a:off x="9594262" y="2688197"/>
            <a:ext cx="2080279" cy="13533"/>
          </a:xfrm>
          <a:prstGeom prst="straightConnector1">
            <a:avLst/>
          </a:prstGeom>
          <a:ln w="9525" cap="flat" cmpd="sng" algn="ctr">
            <a:solidFill>
              <a:schemeClr val="bg1">
                <a:lumMod val="50000"/>
              </a:schemeClr>
            </a:solidFill>
            <a:prstDash val="dash"/>
            <a:round/>
            <a:headEnd type="arrow" w="med" len="med"/>
            <a:tailEnd type="arrow" w="med" len="med"/>
          </a:ln>
        </p:spPr>
        <p:style>
          <a:lnRef idx="0">
            <a:scrgbClr r="0" g="0" b="0"/>
          </a:lnRef>
          <a:fillRef idx="0">
            <a:scrgbClr r="0" g="0" b="0"/>
          </a:fillRef>
          <a:effectRef idx="0">
            <a:scrgbClr r="0" g="0" b="0"/>
          </a:effectRef>
          <a:fontRef idx="minor">
            <a:schemeClr val="tx1"/>
          </a:fontRef>
        </p:style>
      </p:cxnSp>
      <p:cxnSp>
        <p:nvCxnSpPr>
          <p:cNvPr id="76" name="直線矢印コネクタ 75"/>
          <p:cNvCxnSpPr/>
          <p:nvPr/>
        </p:nvCxnSpPr>
        <p:spPr>
          <a:xfrm flipV="1">
            <a:off x="6874934" y="2714810"/>
            <a:ext cx="1830152" cy="22030"/>
          </a:xfrm>
          <a:prstGeom prst="straightConnector1">
            <a:avLst/>
          </a:prstGeom>
          <a:ln w="9525" cap="flat" cmpd="sng" algn="ctr">
            <a:solidFill>
              <a:schemeClr val="bg1">
                <a:lumMod val="50000"/>
              </a:schemeClr>
            </a:solidFill>
            <a:prstDash val="dash"/>
            <a:round/>
            <a:headEnd type="arrow" w="med" len="med"/>
            <a:tailEnd type="arrow" w="med" len="med"/>
          </a:ln>
        </p:spPr>
        <p:style>
          <a:lnRef idx="0">
            <a:scrgbClr r="0" g="0" b="0"/>
          </a:lnRef>
          <a:fillRef idx="0">
            <a:scrgbClr r="0" g="0" b="0"/>
          </a:fillRef>
          <a:effectRef idx="0">
            <a:scrgbClr r="0" g="0" b="0"/>
          </a:effectRef>
          <a:fontRef idx="minor">
            <a:schemeClr val="tx1"/>
          </a:fontRef>
        </p:style>
      </p:cxnSp>
      <p:cxnSp>
        <p:nvCxnSpPr>
          <p:cNvPr id="77" name="直線矢印コネクタ 76"/>
          <p:cNvCxnSpPr/>
          <p:nvPr/>
        </p:nvCxnSpPr>
        <p:spPr>
          <a:xfrm flipV="1">
            <a:off x="2617852" y="3032039"/>
            <a:ext cx="1831087" cy="11608"/>
          </a:xfrm>
          <a:prstGeom prst="straightConnector1">
            <a:avLst/>
          </a:prstGeom>
          <a:ln w="9525" cap="flat" cmpd="sng" algn="ctr">
            <a:solidFill>
              <a:schemeClr val="bg1">
                <a:lumMod val="50000"/>
              </a:schemeClr>
            </a:solidFill>
            <a:prstDash val="dash"/>
            <a:round/>
            <a:headEnd type="arrow" w="med" len="med"/>
            <a:tailEnd type="arrow" w="med" len="med"/>
          </a:ln>
        </p:spPr>
        <p:style>
          <a:lnRef idx="0">
            <a:scrgbClr r="0" g="0" b="0"/>
          </a:lnRef>
          <a:fillRef idx="0">
            <a:scrgbClr r="0" g="0" b="0"/>
          </a:fillRef>
          <a:effectRef idx="0">
            <a:scrgbClr r="0" g="0" b="0"/>
          </a:effectRef>
          <a:fontRef idx="minor">
            <a:schemeClr val="tx1"/>
          </a:fontRef>
        </p:style>
      </p:cxnSp>
      <p:cxnSp>
        <p:nvCxnSpPr>
          <p:cNvPr id="78" name="直線矢印コネクタ 77"/>
          <p:cNvCxnSpPr/>
          <p:nvPr/>
        </p:nvCxnSpPr>
        <p:spPr>
          <a:xfrm flipV="1">
            <a:off x="4622845" y="3039051"/>
            <a:ext cx="1323090" cy="8836"/>
          </a:xfrm>
          <a:prstGeom prst="straightConnector1">
            <a:avLst/>
          </a:prstGeom>
          <a:ln w="9525" cap="flat" cmpd="sng" algn="ctr">
            <a:solidFill>
              <a:schemeClr val="bg1">
                <a:lumMod val="50000"/>
              </a:schemeClr>
            </a:solidFill>
            <a:prstDash val="dash"/>
            <a:round/>
            <a:headEnd type="arrow" w="med" len="med"/>
            <a:tailEnd type="arrow" w="med" len="med"/>
          </a:ln>
        </p:spPr>
        <p:style>
          <a:lnRef idx="0">
            <a:scrgbClr r="0" g="0" b="0"/>
          </a:lnRef>
          <a:fillRef idx="0">
            <a:scrgbClr r="0" g="0" b="0"/>
          </a:fillRef>
          <a:effectRef idx="0">
            <a:scrgbClr r="0" g="0" b="0"/>
          </a:effectRef>
          <a:fontRef idx="minor">
            <a:schemeClr val="tx1"/>
          </a:fontRef>
        </p:style>
      </p:cxnSp>
      <p:cxnSp>
        <p:nvCxnSpPr>
          <p:cNvPr id="79" name="直線矢印コネクタ 78"/>
          <p:cNvCxnSpPr/>
          <p:nvPr/>
        </p:nvCxnSpPr>
        <p:spPr>
          <a:xfrm flipV="1">
            <a:off x="6068771" y="3053564"/>
            <a:ext cx="643054" cy="2903"/>
          </a:xfrm>
          <a:prstGeom prst="straightConnector1">
            <a:avLst/>
          </a:prstGeom>
          <a:ln w="9525" cap="flat" cmpd="sng" algn="ctr">
            <a:solidFill>
              <a:schemeClr val="bg1">
                <a:lumMod val="50000"/>
              </a:schemeClr>
            </a:solidFill>
            <a:prstDash val="dash"/>
            <a:round/>
            <a:headEnd type="arrow" w="med" len="med"/>
            <a:tailEnd type="arrow" w="med" len="med"/>
          </a:ln>
        </p:spPr>
        <p:style>
          <a:lnRef idx="0">
            <a:scrgbClr r="0" g="0" b="0"/>
          </a:lnRef>
          <a:fillRef idx="0">
            <a:scrgbClr r="0" g="0" b="0"/>
          </a:fillRef>
          <a:effectRef idx="0">
            <a:scrgbClr r="0" g="0" b="0"/>
          </a:effectRef>
          <a:fontRef idx="minor">
            <a:schemeClr val="tx1"/>
          </a:fontRef>
        </p:style>
      </p:cxnSp>
      <p:cxnSp>
        <p:nvCxnSpPr>
          <p:cNvPr id="80" name="直線矢印コネクタ 79"/>
          <p:cNvCxnSpPr/>
          <p:nvPr/>
        </p:nvCxnSpPr>
        <p:spPr>
          <a:xfrm flipV="1">
            <a:off x="8877141" y="3044139"/>
            <a:ext cx="643054" cy="2903"/>
          </a:xfrm>
          <a:prstGeom prst="straightConnector1">
            <a:avLst/>
          </a:prstGeom>
          <a:ln w="9525" cap="flat" cmpd="sng" algn="ctr">
            <a:solidFill>
              <a:schemeClr val="bg1">
                <a:lumMod val="50000"/>
              </a:schemeClr>
            </a:solidFill>
            <a:prstDash val="dash"/>
            <a:round/>
            <a:headEnd type="arrow" w="med" len="med"/>
            <a:tailEnd type="arrow" w="med" len="med"/>
          </a:ln>
        </p:spPr>
        <p:style>
          <a:lnRef idx="0">
            <a:scrgbClr r="0" g="0" b="0"/>
          </a:lnRef>
          <a:fillRef idx="0">
            <a:scrgbClr r="0" g="0" b="0"/>
          </a:fillRef>
          <a:effectRef idx="0">
            <a:scrgbClr r="0" g="0" b="0"/>
          </a:effectRef>
          <a:fontRef idx="minor">
            <a:schemeClr val="tx1"/>
          </a:fontRef>
        </p:style>
      </p:cxnSp>
      <p:cxnSp>
        <p:nvCxnSpPr>
          <p:cNvPr id="81" name="直線矢印コネクタ 80"/>
          <p:cNvCxnSpPr/>
          <p:nvPr/>
        </p:nvCxnSpPr>
        <p:spPr>
          <a:xfrm flipV="1">
            <a:off x="9616043" y="3039051"/>
            <a:ext cx="2068188" cy="7014"/>
          </a:xfrm>
          <a:prstGeom prst="straightConnector1">
            <a:avLst/>
          </a:prstGeom>
          <a:ln w="9525" cap="flat" cmpd="sng" algn="ctr">
            <a:solidFill>
              <a:schemeClr val="bg1">
                <a:lumMod val="50000"/>
              </a:schemeClr>
            </a:solidFill>
            <a:prstDash val="dash"/>
            <a:round/>
            <a:headEnd type="arrow" w="med" len="med"/>
            <a:tailEnd type="arrow" w="med" len="med"/>
          </a:ln>
        </p:spPr>
        <p:style>
          <a:lnRef idx="0">
            <a:scrgbClr r="0" g="0" b="0"/>
          </a:lnRef>
          <a:fillRef idx="0">
            <a:scrgbClr r="0" g="0" b="0"/>
          </a:fillRef>
          <a:effectRef idx="0">
            <a:scrgbClr r="0" g="0" b="0"/>
          </a:effectRef>
          <a:fontRef idx="minor">
            <a:schemeClr val="tx1"/>
          </a:fontRef>
        </p:style>
      </p:cxnSp>
      <p:cxnSp>
        <p:nvCxnSpPr>
          <p:cNvPr id="82" name="直線矢印コネクタ 81"/>
          <p:cNvCxnSpPr/>
          <p:nvPr/>
        </p:nvCxnSpPr>
        <p:spPr>
          <a:xfrm flipV="1">
            <a:off x="6853771" y="3035952"/>
            <a:ext cx="1846790" cy="22031"/>
          </a:xfrm>
          <a:prstGeom prst="straightConnector1">
            <a:avLst/>
          </a:prstGeom>
          <a:ln w="9525" cap="flat" cmpd="sng" algn="ctr">
            <a:solidFill>
              <a:schemeClr val="bg1">
                <a:lumMod val="50000"/>
              </a:schemeClr>
            </a:solidFill>
            <a:prstDash val="dash"/>
            <a:round/>
            <a:headEnd type="arrow" w="med" len="med"/>
            <a:tailEnd type="arrow" w="med" len="med"/>
          </a:ln>
        </p:spPr>
        <p:style>
          <a:lnRef idx="0">
            <a:scrgbClr r="0" g="0" b="0"/>
          </a:lnRef>
          <a:fillRef idx="0">
            <a:scrgbClr r="0" g="0" b="0"/>
          </a:fillRef>
          <a:effectRef idx="0">
            <a:scrgbClr r="0" g="0" b="0"/>
          </a:effectRef>
          <a:fontRef idx="minor">
            <a:schemeClr val="tx1"/>
          </a:fontRef>
        </p:style>
      </p:cxnSp>
      <p:cxnSp>
        <p:nvCxnSpPr>
          <p:cNvPr id="83" name="直線矢印コネクタ 82"/>
          <p:cNvCxnSpPr/>
          <p:nvPr/>
        </p:nvCxnSpPr>
        <p:spPr>
          <a:xfrm>
            <a:off x="2612118" y="3378399"/>
            <a:ext cx="1780746" cy="1"/>
          </a:xfrm>
          <a:prstGeom prst="straightConnector1">
            <a:avLst/>
          </a:prstGeom>
          <a:ln w="9525" cap="flat" cmpd="sng" algn="ctr">
            <a:solidFill>
              <a:schemeClr val="bg1">
                <a:lumMod val="50000"/>
              </a:schemeClr>
            </a:solidFill>
            <a:prstDash val="dash"/>
            <a:round/>
            <a:headEnd type="arrow" w="med" len="med"/>
            <a:tailEnd type="arrow" w="med" len="med"/>
          </a:ln>
        </p:spPr>
        <p:style>
          <a:lnRef idx="0">
            <a:scrgbClr r="0" g="0" b="0"/>
          </a:lnRef>
          <a:fillRef idx="0">
            <a:scrgbClr r="0" g="0" b="0"/>
          </a:fillRef>
          <a:effectRef idx="0">
            <a:scrgbClr r="0" g="0" b="0"/>
          </a:effectRef>
          <a:fontRef idx="minor">
            <a:schemeClr val="tx1"/>
          </a:fontRef>
        </p:style>
      </p:cxnSp>
      <p:cxnSp>
        <p:nvCxnSpPr>
          <p:cNvPr id="84" name="直線矢印コネクタ 83"/>
          <p:cNvCxnSpPr/>
          <p:nvPr/>
        </p:nvCxnSpPr>
        <p:spPr>
          <a:xfrm flipV="1">
            <a:off x="4660871" y="3374290"/>
            <a:ext cx="1336367" cy="7882"/>
          </a:xfrm>
          <a:prstGeom prst="straightConnector1">
            <a:avLst/>
          </a:prstGeom>
          <a:ln w="9525" cap="flat" cmpd="sng" algn="ctr">
            <a:solidFill>
              <a:schemeClr val="bg1">
                <a:lumMod val="50000"/>
              </a:schemeClr>
            </a:solidFill>
            <a:prstDash val="dash"/>
            <a:round/>
            <a:headEnd type="arrow" w="med" len="med"/>
            <a:tailEnd type="arrow" w="med" len="med"/>
          </a:ln>
        </p:spPr>
        <p:style>
          <a:lnRef idx="0">
            <a:scrgbClr r="0" g="0" b="0"/>
          </a:lnRef>
          <a:fillRef idx="0">
            <a:scrgbClr r="0" g="0" b="0"/>
          </a:fillRef>
          <a:effectRef idx="0">
            <a:scrgbClr r="0" g="0" b="0"/>
          </a:effectRef>
          <a:fontRef idx="minor">
            <a:schemeClr val="tx1"/>
          </a:fontRef>
        </p:style>
      </p:cxnSp>
      <p:cxnSp>
        <p:nvCxnSpPr>
          <p:cNvPr id="85" name="直線矢印コネクタ 84"/>
          <p:cNvCxnSpPr/>
          <p:nvPr/>
        </p:nvCxnSpPr>
        <p:spPr>
          <a:xfrm flipV="1">
            <a:off x="6095303" y="3363150"/>
            <a:ext cx="643054" cy="2903"/>
          </a:xfrm>
          <a:prstGeom prst="straightConnector1">
            <a:avLst/>
          </a:prstGeom>
          <a:ln w="9525" cap="flat" cmpd="sng" algn="ctr">
            <a:solidFill>
              <a:schemeClr val="bg1">
                <a:lumMod val="50000"/>
              </a:schemeClr>
            </a:solidFill>
            <a:prstDash val="dash"/>
            <a:round/>
            <a:headEnd type="arrow" w="med" len="med"/>
            <a:tailEnd type="arrow" w="med" len="med"/>
          </a:ln>
        </p:spPr>
        <p:style>
          <a:lnRef idx="0">
            <a:scrgbClr r="0" g="0" b="0"/>
          </a:lnRef>
          <a:fillRef idx="0">
            <a:scrgbClr r="0" g="0" b="0"/>
          </a:fillRef>
          <a:effectRef idx="0">
            <a:scrgbClr r="0" g="0" b="0"/>
          </a:effectRef>
          <a:fontRef idx="minor">
            <a:schemeClr val="tx1"/>
          </a:fontRef>
        </p:style>
      </p:cxnSp>
      <p:cxnSp>
        <p:nvCxnSpPr>
          <p:cNvPr id="86" name="直線矢印コネクタ 85"/>
          <p:cNvCxnSpPr/>
          <p:nvPr/>
        </p:nvCxnSpPr>
        <p:spPr>
          <a:xfrm flipV="1">
            <a:off x="8909330" y="3370609"/>
            <a:ext cx="643054" cy="2903"/>
          </a:xfrm>
          <a:prstGeom prst="straightConnector1">
            <a:avLst/>
          </a:prstGeom>
          <a:ln w="9525" cap="flat" cmpd="sng" algn="ctr">
            <a:solidFill>
              <a:schemeClr val="bg1">
                <a:lumMod val="50000"/>
              </a:schemeClr>
            </a:solidFill>
            <a:prstDash val="dash"/>
            <a:round/>
            <a:headEnd type="arrow" w="med" len="med"/>
            <a:tailEnd type="arrow" w="med" len="med"/>
          </a:ln>
        </p:spPr>
        <p:style>
          <a:lnRef idx="0">
            <a:scrgbClr r="0" g="0" b="0"/>
          </a:lnRef>
          <a:fillRef idx="0">
            <a:scrgbClr r="0" g="0" b="0"/>
          </a:fillRef>
          <a:effectRef idx="0">
            <a:scrgbClr r="0" g="0" b="0"/>
          </a:effectRef>
          <a:fontRef idx="minor">
            <a:schemeClr val="tx1"/>
          </a:fontRef>
        </p:style>
      </p:cxnSp>
      <p:cxnSp>
        <p:nvCxnSpPr>
          <p:cNvPr id="87" name="直線矢印コネクタ 86"/>
          <p:cNvCxnSpPr/>
          <p:nvPr/>
        </p:nvCxnSpPr>
        <p:spPr>
          <a:xfrm flipV="1">
            <a:off x="9613195" y="3363150"/>
            <a:ext cx="2061346" cy="8374"/>
          </a:xfrm>
          <a:prstGeom prst="straightConnector1">
            <a:avLst/>
          </a:prstGeom>
          <a:ln w="9525" cap="flat" cmpd="sng" algn="ctr">
            <a:solidFill>
              <a:schemeClr val="bg1">
                <a:lumMod val="50000"/>
              </a:schemeClr>
            </a:solidFill>
            <a:prstDash val="dash"/>
            <a:round/>
            <a:headEnd type="arrow" w="med" len="med"/>
            <a:tailEnd type="arrow" w="med" len="med"/>
          </a:ln>
        </p:spPr>
        <p:style>
          <a:lnRef idx="0">
            <a:scrgbClr r="0" g="0" b="0"/>
          </a:lnRef>
          <a:fillRef idx="0">
            <a:scrgbClr r="0" g="0" b="0"/>
          </a:fillRef>
          <a:effectRef idx="0">
            <a:scrgbClr r="0" g="0" b="0"/>
          </a:effectRef>
          <a:fontRef idx="minor">
            <a:schemeClr val="tx1"/>
          </a:fontRef>
        </p:style>
      </p:cxnSp>
      <p:cxnSp>
        <p:nvCxnSpPr>
          <p:cNvPr id="88" name="直線矢印コネクタ 87"/>
          <p:cNvCxnSpPr/>
          <p:nvPr/>
        </p:nvCxnSpPr>
        <p:spPr>
          <a:xfrm flipV="1">
            <a:off x="6825356" y="3364602"/>
            <a:ext cx="1884988" cy="7257"/>
          </a:xfrm>
          <a:prstGeom prst="straightConnector1">
            <a:avLst/>
          </a:prstGeom>
          <a:ln w="9525" cap="flat" cmpd="sng" algn="ctr">
            <a:solidFill>
              <a:schemeClr val="bg1">
                <a:lumMod val="50000"/>
              </a:schemeClr>
            </a:solidFill>
            <a:prstDash val="dash"/>
            <a:round/>
            <a:headEnd type="arrow" w="med" len="med"/>
            <a:tailEnd type="arrow" w="med" len="med"/>
          </a:ln>
        </p:spPr>
        <p:style>
          <a:lnRef idx="0">
            <a:scrgbClr r="0" g="0" b="0"/>
          </a:lnRef>
          <a:fillRef idx="0">
            <a:scrgbClr r="0" g="0" b="0"/>
          </a:fillRef>
          <a:effectRef idx="0">
            <a:scrgbClr r="0" g="0" b="0"/>
          </a:effectRef>
          <a:fontRef idx="minor">
            <a:schemeClr val="tx1"/>
          </a:fontRef>
        </p:style>
      </p:cxnSp>
      <p:cxnSp>
        <p:nvCxnSpPr>
          <p:cNvPr id="98" name="直線コネクタ 97"/>
          <p:cNvCxnSpPr/>
          <p:nvPr/>
        </p:nvCxnSpPr>
        <p:spPr>
          <a:xfrm>
            <a:off x="4511824" y="1642041"/>
            <a:ext cx="19784" cy="1883706"/>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01" name="直線コネクタ 100"/>
          <p:cNvCxnSpPr/>
          <p:nvPr/>
        </p:nvCxnSpPr>
        <p:spPr>
          <a:xfrm>
            <a:off x="6068771" y="1601313"/>
            <a:ext cx="997" cy="1924434"/>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03" name="直線コネクタ 102"/>
          <p:cNvCxnSpPr/>
          <p:nvPr/>
        </p:nvCxnSpPr>
        <p:spPr>
          <a:xfrm flipH="1">
            <a:off x="8877141" y="1642041"/>
            <a:ext cx="7504" cy="1883706"/>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04" name="直線コネクタ 103"/>
          <p:cNvCxnSpPr/>
          <p:nvPr/>
        </p:nvCxnSpPr>
        <p:spPr>
          <a:xfrm>
            <a:off x="9552384" y="1642041"/>
            <a:ext cx="11472" cy="1877166"/>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110" name="正方形/長方形 109"/>
          <p:cNvSpPr/>
          <p:nvPr/>
        </p:nvSpPr>
        <p:spPr>
          <a:xfrm>
            <a:off x="157115" y="2276871"/>
            <a:ext cx="305914" cy="1164921"/>
          </a:xfrm>
          <a:prstGeom prst="rect">
            <a:avLst/>
          </a:prstGeom>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dirty="0" smtClean="0">
                <a:solidFill>
                  <a:schemeClr val="bg1"/>
                </a:solidFill>
              </a:rPr>
              <a:t>変更前</a:t>
            </a:r>
          </a:p>
        </p:txBody>
      </p:sp>
      <p:sp>
        <p:nvSpPr>
          <p:cNvPr id="111" name="正方形/長方形 110"/>
          <p:cNvSpPr/>
          <p:nvPr/>
        </p:nvSpPr>
        <p:spPr>
          <a:xfrm>
            <a:off x="166627" y="3615116"/>
            <a:ext cx="296401" cy="2933884"/>
          </a:xfrm>
          <a:prstGeom prst="rect">
            <a:avLst/>
          </a:prstGeom>
          <a:solidFill>
            <a:schemeClr val="accent6">
              <a:lumMod val="40000"/>
              <a:lumOff val="60000"/>
            </a:schemeClr>
          </a:solidFill>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400" dirty="0" smtClean="0">
                <a:solidFill>
                  <a:schemeClr val="bg1"/>
                </a:solidFill>
              </a:rPr>
              <a:t>変更</a:t>
            </a:r>
            <a:r>
              <a:rPr lang="ja-JP" altLang="en-US" sz="1400" dirty="0">
                <a:solidFill>
                  <a:schemeClr val="bg1"/>
                </a:solidFill>
              </a:rPr>
              <a:t>後</a:t>
            </a:r>
            <a:endParaRPr kumimoji="1" lang="ja-JP" altLang="en-US" sz="1400" dirty="0" smtClean="0">
              <a:solidFill>
                <a:schemeClr val="bg1"/>
              </a:solidFill>
            </a:endParaRPr>
          </a:p>
        </p:txBody>
      </p:sp>
      <p:sp>
        <p:nvSpPr>
          <p:cNvPr id="112" name="テキスト ボックス 111"/>
          <p:cNvSpPr txBox="1"/>
          <p:nvPr/>
        </p:nvSpPr>
        <p:spPr>
          <a:xfrm>
            <a:off x="551383" y="5410370"/>
            <a:ext cx="288032" cy="261610"/>
          </a:xfrm>
          <a:prstGeom prst="rect">
            <a:avLst/>
          </a:prstGeom>
          <a:noFill/>
        </p:spPr>
        <p:txBody>
          <a:bodyPr wrap="square" rtlCol="0">
            <a:spAutoFit/>
          </a:bodyPr>
          <a:lstStyle/>
          <a:p>
            <a:pPr algn="l"/>
            <a:r>
              <a:rPr lang="en-US" altLang="ja-JP" sz="1050" dirty="0">
                <a:solidFill>
                  <a:schemeClr val="bg1"/>
                </a:solidFill>
              </a:rPr>
              <a:t>※</a:t>
            </a:r>
            <a:endParaRPr kumimoji="1" lang="en-US" altLang="ja-JP" sz="1050" dirty="0" smtClean="0">
              <a:solidFill>
                <a:schemeClr val="bg1"/>
              </a:solidFill>
            </a:endParaRPr>
          </a:p>
        </p:txBody>
      </p:sp>
      <p:sp>
        <p:nvSpPr>
          <p:cNvPr id="113" name="テキスト ボックス 112"/>
          <p:cNvSpPr txBox="1"/>
          <p:nvPr/>
        </p:nvSpPr>
        <p:spPr>
          <a:xfrm>
            <a:off x="470544" y="6548999"/>
            <a:ext cx="8239800" cy="338554"/>
          </a:xfrm>
          <a:prstGeom prst="rect">
            <a:avLst/>
          </a:prstGeom>
          <a:solidFill>
            <a:schemeClr val="bg1"/>
          </a:solidFill>
        </p:spPr>
        <p:txBody>
          <a:bodyPr wrap="square" rtlCol="0">
            <a:spAutoFit/>
          </a:bodyPr>
          <a:lstStyle/>
          <a:p>
            <a:pPr algn="l"/>
            <a:r>
              <a:rPr kumimoji="1" lang="en-US" altLang="ja-JP" sz="800" dirty="0" smtClean="0"/>
              <a:t>※</a:t>
            </a:r>
            <a:r>
              <a:rPr kumimoji="1" lang="ja-JP" altLang="en-US" sz="800" dirty="0" smtClean="0"/>
              <a:t>各同一商品名が含まれている最低出稿金額別商品</a:t>
            </a:r>
            <a:r>
              <a:rPr lang="ja-JP" altLang="en-US" sz="800" dirty="0"/>
              <a:t>や</a:t>
            </a:r>
            <a:r>
              <a:rPr kumimoji="1" lang="ja-JP" altLang="en-US" sz="800" dirty="0" smtClean="0"/>
              <a:t>エリアターゲティング商品を含みます。詳細はエージェンシーポータルに掲載されているセールスシートをご確認ください。</a:t>
            </a:r>
            <a:endParaRPr kumimoji="1" lang="en-US" altLang="ja-JP" sz="800" dirty="0" smtClean="0"/>
          </a:p>
          <a:p>
            <a:r>
              <a:rPr lang="ja-JP" altLang="en-US" sz="800" dirty="0" smtClean="0"/>
              <a:t>　</a:t>
            </a:r>
            <a:r>
              <a:rPr lang="en-US" altLang="ja-JP" sz="800" dirty="0" smtClean="0"/>
              <a:t>https</a:t>
            </a:r>
            <a:r>
              <a:rPr lang="en-US" altLang="ja-JP" sz="800" dirty="0"/>
              <a:t>://portal.yadui.business.yahoo.co.jp/agencyportal/873243/</a:t>
            </a:r>
            <a:endParaRPr kumimoji="1" lang="ja-JP" altLang="en-US" sz="800" dirty="0" smtClean="0"/>
          </a:p>
        </p:txBody>
      </p:sp>
      <p:cxnSp>
        <p:nvCxnSpPr>
          <p:cNvPr id="139" name="直線矢印コネクタ 138"/>
          <p:cNvCxnSpPr/>
          <p:nvPr/>
        </p:nvCxnSpPr>
        <p:spPr>
          <a:xfrm flipV="1">
            <a:off x="2668193" y="3713152"/>
            <a:ext cx="8951760" cy="9742"/>
          </a:xfrm>
          <a:prstGeom prst="straightConnector1">
            <a:avLst/>
          </a:prstGeom>
          <a:ln w="9525" cap="flat" cmpd="sng" algn="ctr">
            <a:solidFill>
              <a:schemeClr val="bg1">
                <a:lumMod val="50000"/>
              </a:schemeClr>
            </a:solidFill>
            <a:prstDash val="dash"/>
            <a:round/>
            <a:headEnd type="arrow" w="med" len="med"/>
            <a:tailEnd type="arrow" w="med" len="med"/>
          </a:ln>
        </p:spPr>
        <p:style>
          <a:lnRef idx="0">
            <a:scrgbClr r="0" g="0" b="0"/>
          </a:lnRef>
          <a:fillRef idx="0">
            <a:scrgbClr r="0" g="0" b="0"/>
          </a:fillRef>
          <a:effectRef idx="0">
            <a:scrgbClr r="0" g="0" b="0"/>
          </a:effectRef>
          <a:fontRef idx="minor">
            <a:schemeClr val="tx1"/>
          </a:fontRef>
        </p:style>
      </p:cxnSp>
      <p:cxnSp>
        <p:nvCxnSpPr>
          <p:cNvPr id="141" name="直線矢印コネクタ 140"/>
          <p:cNvCxnSpPr/>
          <p:nvPr/>
        </p:nvCxnSpPr>
        <p:spPr>
          <a:xfrm flipV="1">
            <a:off x="2668193" y="3975973"/>
            <a:ext cx="8951760" cy="9742"/>
          </a:xfrm>
          <a:prstGeom prst="straightConnector1">
            <a:avLst/>
          </a:prstGeom>
          <a:ln w="9525" cap="flat" cmpd="sng" algn="ctr">
            <a:solidFill>
              <a:schemeClr val="bg1">
                <a:lumMod val="50000"/>
              </a:schemeClr>
            </a:solidFill>
            <a:prstDash val="dash"/>
            <a:round/>
            <a:headEnd type="arrow" w="med" len="med"/>
            <a:tailEnd type="arrow" w="med" len="med"/>
          </a:ln>
        </p:spPr>
        <p:style>
          <a:lnRef idx="0">
            <a:scrgbClr r="0" g="0" b="0"/>
          </a:lnRef>
          <a:fillRef idx="0">
            <a:scrgbClr r="0" g="0" b="0"/>
          </a:fillRef>
          <a:effectRef idx="0">
            <a:scrgbClr r="0" g="0" b="0"/>
          </a:effectRef>
          <a:fontRef idx="minor">
            <a:schemeClr val="tx1"/>
          </a:fontRef>
        </p:style>
      </p:cxnSp>
      <p:cxnSp>
        <p:nvCxnSpPr>
          <p:cNvPr id="142" name="直線矢印コネクタ 141"/>
          <p:cNvCxnSpPr/>
          <p:nvPr/>
        </p:nvCxnSpPr>
        <p:spPr>
          <a:xfrm flipV="1">
            <a:off x="2668193" y="4271172"/>
            <a:ext cx="8951760" cy="9742"/>
          </a:xfrm>
          <a:prstGeom prst="straightConnector1">
            <a:avLst/>
          </a:prstGeom>
          <a:ln w="9525" cap="flat" cmpd="sng" algn="ctr">
            <a:solidFill>
              <a:schemeClr val="bg1">
                <a:lumMod val="50000"/>
              </a:schemeClr>
            </a:solidFill>
            <a:prstDash val="dash"/>
            <a:round/>
            <a:headEnd type="arrow" w="med" len="med"/>
            <a:tailEnd type="arrow" w="med" len="med"/>
          </a:ln>
        </p:spPr>
        <p:style>
          <a:lnRef idx="0">
            <a:scrgbClr r="0" g="0" b="0"/>
          </a:lnRef>
          <a:fillRef idx="0">
            <a:scrgbClr r="0" g="0" b="0"/>
          </a:fillRef>
          <a:effectRef idx="0">
            <a:scrgbClr r="0" g="0" b="0"/>
          </a:effectRef>
          <a:fontRef idx="minor">
            <a:schemeClr val="tx1"/>
          </a:fontRef>
        </p:style>
      </p:cxnSp>
      <p:cxnSp>
        <p:nvCxnSpPr>
          <p:cNvPr id="143" name="直線矢印コネクタ 142"/>
          <p:cNvCxnSpPr/>
          <p:nvPr/>
        </p:nvCxnSpPr>
        <p:spPr>
          <a:xfrm flipV="1">
            <a:off x="2668193" y="4565026"/>
            <a:ext cx="8951760" cy="9742"/>
          </a:xfrm>
          <a:prstGeom prst="straightConnector1">
            <a:avLst/>
          </a:prstGeom>
          <a:ln w="9525" cap="flat" cmpd="sng" algn="ctr">
            <a:solidFill>
              <a:schemeClr val="bg1">
                <a:lumMod val="50000"/>
              </a:schemeClr>
            </a:solidFill>
            <a:prstDash val="dash"/>
            <a:round/>
            <a:headEnd type="arrow" w="med" len="med"/>
            <a:tailEnd type="arrow" w="med" len="med"/>
          </a:ln>
        </p:spPr>
        <p:style>
          <a:lnRef idx="0">
            <a:scrgbClr r="0" g="0" b="0"/>
          </a:lnRef>
          <a:fillRef idx="0">
            <a:scrgbClr r="0" g="0" b="0"/>
          </a:fillRef>
          <a:effectRef idx="0">
            <a:scrgbClr r="0" g="0" b="0"/>
          </a:effectRef>
          <a:fontRef idx="minor">
            <a:schemeClr val="tx1"/>
          </a:fontRef>
        </p:style>
      </p:cxnSp>
      <p:cxnSp>
        <p:nvCxnSpPr>
          <p:cNvPr id="144" name="直線矢印コネクタ 143"/>
          <p:cNvCxnSpPr/>
          <p:nvPr/>
        </p:nvCxnSpPr>
        <p:spPr>
          <a:xfrm flipV="1">
            <a:off x="2668193" y="4891361"/>
            <a:ext cx="8951760" cy="9742"/>
          </a:xfrm>
          <a:prstGeom prst="straightConnector1">
            <a:avLst/>
          </a:prstGeom>
          <a:ln w="9525" cap="flat" cmpd="sng" algn="ctr">
            <a:solidFill>
              <a:schemeClr val="bg1">
                <a:lumMod val="50000"/>
              </a:schemeClr>
            </a:solidFill>
            <a:prstDash val="dash"/>
            <a:round/>
            <a:headEnd type="arrow" w="med" len="med"/>
            <a:tailEnd type="arrow" w="med" len="med"/>
          </a:ln>
        </p:spPr>
        <p:style>
          <a:lnRef idx="0">
            <a:scrgbClr r="0" g="0" b="0"/>
          </a:lnRef>
          <a:fillRef idx="0">
            <a:scrgbClr r="0" g="0" b="0"/>
          </a:fillRef>
          <a:effectRef idx="0">
            <a:scrgbClr r="0" g="0" b="0"/>
          </a:effectRef>
          <a:fontRef idx="minor">
            <a:schemeClr val="tx1"/>
          </a:fontRef>
        </p:style>
      </p:cxnSp>
      <p:cxnSp>
        <p:nvCxnSpPr>
          <p:cNvPr id="145" name="直線矢印コネクタ 144"/>
          <p:cNvCxnSpPr/>
          <p:nvPr/>
        </p:nvCxnSpPr>
        <p:spPr>
          <a:xfrm flipV="1">
            <a:off x="2668193" y="5239051"/>
            <a:ext cx="8951760" cy="9742"/>
          </a:xfrm>
          <a:prstGeom prst="straightConnector1">
            <a:avLst/>
          </a:prstGeom>
          <a:ln w="9525" cap="flat" cmpd="sng" algn="ctr">
            <a:solidFill>
              <a:schemeClr val="bg1">
                <a:lumMod val="50000"/>
              </a:schemeClr>
            </a:solidFill>
            <a:prstDash val="dash"/>
            <a:round/>
            <a:headEnd type="arrow" w="med" len="med"/>
            <a:tailEnd type="arrow" w="med" len="med"/>
          </a:ln>
        </p:spPr>
        <p:style>
          <a:lnRef idx="0">
            <a:scrgbClr r="0" g="0" b="0"/>
          </a:lnRef>
          <a:fillRef idx="0">
            <a:scrgbClr r="0" g="0" b="0"/>
          </a:fillRef>
          <a:effectRef idx="0">
            <a:scrgbClr r="0" g="0" b="0"/>
          </a:effectRef>
          <a:fontRef idx="minor">
            <a:schemeClr val="tx1"/>
          </a:fontRef>
        </p:style>
      </p:cxnSp>
      <p:cxnSp>
        <p:nvCxnSpPr>
          <p:cNvPr id="146" name="直線矢印コネクタ 145"/>
          <p:cNvCxnSpPr/>
          <p:nvPr/>
        </p:nvCxnSpPr>
        <p:spPr>
          <a:xfrm flipV="1">
            <a:off x="2685888" y="5706227"/>
            <a:ext cx="8951760" cy="9742"/>
          </a:xfrm>
          <a:prstGeom prst="straightConnector1">
            <a:avLst/>
          </a:prstGeom>
          <a:ln w="9525" cap="flat" cmpd="sng" algn="ctr">
            <a:solidFill>
              <a:schemeClr val="bg1">
                <a:lumMod val="50000"/>
              </a:schemeClr>
            </a:solidFill>
            <a:prstDash val="dash"/>
            <a:round/>
            <a:headEnd type="arrow" w="med" len="med"/>
            <a:tailEnd type="arrow" w="med" len="med"/>
          </a:ln>
        </p:spPr>
        <p:style>
          <a:lnRef idx="0">
            <a:scrgbClr r="0" g="0" b="0"/>
          </a:lnRef>
          <a:fillRef idx="0">
            <a:scrgbClr r="0" g="0" b="0"/>
          </a:fillRef>
          <a:effectRef idx="0">
            <a:scrgbClr r="0" g="0" b="0"/>
          </a:effectRef>
          <a:fontRef idx="minor">
            <a:schemeClr val="tx1"/>
          </a:fontRef>
        </p:style>
      </p:cxnSp>
      <p:cxnSp>
        <p:nvCxnSpPr>
          <p:cNvPr id="147" name="直線矢印コネクタ 146"/>
          <p:cNvCxnSpPr/>
          <p:nvPr/>
        </p:nvCxnSpPr>
        <p:spPr>
          <a:xfrm flipV="1">
            <a:off x="2668193" y="6079289"/>
            <a:ext cx="8951760" cy="9742"/>
          </a:xfrm>
          <a:prstGeom prst="straightConnector1">
            <a:avLst/>
          </a:prstGeom>
          <a:ln w="9525" cap="flat" cmpd="sng" algn="ctr">
            <a:solidFill>
              <a:schemeClr val="bg1">
                <a:lumMod val="50000"/>
              </a:schemeClr>
            </a:solidFill>
            <a:prstDash val="dash"/>
            <a:round/>
            <a:headEnd type="arrow" w="med" len="med"/>
            <a:tailEnd type="arrow" w="med" len="med"/>
          </a:ln>
        </p:spPr>
        <p:style>
          <a:lnRef idx="0">
            <a:scrgbClr r="0" g="0" b="0"/>
          </a:lnRef>
          <a:fillRef idx="0">
            <a:scrgbClr r="0" g="0" b="0"/>
          </a:fillRef>
          <a:effectRef idx="0">
            <a:scrgbClr r="0" g="0" b="0"/>
          </a:effectRef>
          <a:fontRef idx="minor">
            <a:schemeClr val="tx1"/>
          </a:fontRef>
        </p:style>
      </p:cxnSp>
      <p:cxnSp>
        <p:nvCxnSpPr>
          <p:cNvPr id="148" name="直線矢印コネクタ 147"/>
          <p:cNvCxnSpPr/>
          <p:nvPr/>
        </p:nvCxnSpPr>
        <p:spPr>
          <a:xfrm flipV="1">
            <a:off x="2685888" y="6403705"/>
            <a:ext cx="8951760" cy="9742"/>
          </a:xfrm>
          <a:prstGeom prst="straightConnector1">
            <a:avLst/>
          </a:prstGeom>
          <a:ln w="9525" cap="flat" cmpd="sng" algn="ctr">
            <a:solidFill>
              <a:schemeClr val="bg1">
                <a:lumMod val="50000"/>
              </a:schemeClr>
            </a:solidFill>
            <a:prstDash val="dash"/>
            <a:round/>
            <a:headEnd type="arrow" w="med" len="med"/>
            <a:tailEnd type="arrow" w="med" len="med"/>
          </a:ln>
        </p:spPr>
        <p:style>
          <a:lnRef idx="0">
            <a:scrgbClr r="0" g="0" b="0"/>
          </a:lnRef>
          <a:fillRef idx="0">
            <a:scrgbClr r="0" g="0" b="0"/>
          </a:fillRef>
          <a:effectRef idx="0">
            <a:scrgbClr r="0" g="0" b="0"/>
          </a:effectRef>
          <a:fontRef idx="minor">
            <a:schemeClr val="tx1"/>
          </a:fontRef>
        </p:style>
      </p:cxnSp>
      <p:cxnSp>
        <p:nvCxnSpPr>
          <p:cNvPr id="151" name="直線コネクタ 150"/>
          <p:cNvCxnSpPr/>
          <p:nvPr/>
        </p:nvCxnSpPr>
        <p:spPr>
          <a:xfrm flipV="1">
            <a:off x="167735" y="3525747"/>
            <a:ext cx="11544889" cy="7682"/>
          </a:xfrm>
          <a:prstGeom prst="line">
            <a:avLst/>
          </a:prstGeom>
          <a:ln w="28575">
            <a:solidFill>
              <a:schemeClr val="accent6"/>
            </a:solidFill>
            <a:prstDash val="dash"/>
          </a:ln>
        </p:spPr>
        <p:style>
          <a:lnRef idx="1">
            <a:schemeClr val="accent1"/>
          </a:lnRef>
          <a:fillRef idx="0">
            <a:schemeClr val="accent1"/>
          </a:fillRef>
          <a:effectRef idx="0">
            <a:schemeClr val="accent1"/>
          </a:effectRef>
          <a:fontRef idx="minor">
            <a:schemeClr val="tx1"/>
          </a:fontRef>
        </p:style>
      </p:cxnSp>
      <p:sp>
        <p:nvSpPr>
          <p:cNvPr id="158" name="テキスト ボックス 157"/>
          <p:cNvSpPr txBox="1"/>
          <p:nvPr/>
        </p:nvSpPr>
        <p:spPr>
          <a:xfrm>
            <a:off x="4988972" y="2061428"/>
            <a:ext cx="1080120" cy="215444"/>
          </a:xfrm>
          <a:prstGeom prst="rect">
            <a:avLst/>
          </a:prstGeom>
          <a:noFill/>
        </p:spPr>
        <p:txBody>
          <a:bodyPr wrap="square" rtlCol="0">
            <a:spAutoFit/>
          </a:bodyPr>
          <a:lstStyle/>
          <a:p>
            <a:pPr algn="l"/>
            <a:r>
              <a:rPr lang="ja-JP" altLang="en-US" sz="800" b="1" dirty="0" smtClean="0">
                <a:solidFill>
                  <a:schemeClr val="tx1">
                    <a:lumMod val="65000"/>
                    <a:lumOff val="35000"/>
                  </a:schemeClr>
                </a:solidFill>
              </a:rPr>
              <a:t>五輪前半</a:t>
            </a:r>
            <a:endParaRPr lang="ja-JP" altLang="en-US" sz="800" b="1" dirty="0">
              <a:solidFill>
                <a:schemeClr val="tx1">
                  <a:lumMod val="65000"/>
                  <a:lumOff val="35000"/>
                </a:schemeClr>
              </a:solidFill>
            </a:endParaRPr>
          </a:p>
        </p:txBody>
      </p:sp>
      <p:sp>
        <p:nvSpPr>
          <p:cNvPr id="159" name="テキスト ボックス 158"/>
          <p:cNvSpPr txBox="1"/>
          <p:nvPr/>
        </p:nvSpPr>
        <p:spPr>
          <a:xfrm>
            <a:off x="7439188" y="2061428"/>
            <a:ext cx="1080120" cy="215444"/>
          </a:xfrm>
          <a:prstGeom prst="rect">
            <a:avLst/>
          </a:prstGeom>
          <a:noFill/>
        </p:spPr>
        <p:txBody>
          <a:bodyPr wrap="square" rtlCol="0">
            <a:spAutoFit/>
          </a:bodyPr>
          <a:lstStyle/>
          <a:p>
            <a:pPr algn="l"/>
            <a:r>
              <a:rPr lang="ja-JP" altLang="en-US" sz="800" b="1" dirty="0" smtClean="0">
                <a:solidFill>
                  <a:schemeClr val="tx1">
                    <a:lumMod val="65000"/>
                    <a:lumOff val="35000"/>
                  </a:schemeClr>
                </a:solidFill>
              </a:rPr>
              <a:t>五輪後半</a:t>
            </a:r>
            <a:endParaRPr lang="ja-JP" altLang="en-US" sz="800" b="1" dirty="0">
              <a:solidFill>
                <a:schemeClr val="tx1">
                  <a:lumMod val="65000"/>
                  <a:lumOff val="35000"/>
                </a:schemeClr>
              </a:solidFill>
            </a:endParaRPr>
          </a:p>
        </p:txBody>
      </p:sp>
      <p:sp>
        <p:nvSpPr>
          <p:cNvPr id="161" name="正方形/長方形 160"/>
          <p:cNvSpPr/>
          <p:nvPr/>
        </p:nvSpPr>
        <p:spPr>
          <a:xfrm>
            <a:off x="4491441" y="1684207"/>
            <a:ext cx="5102819" cy="1812084"/>
          </a:xfrm>
          <a:prstGeom prst="rect">
            <a:avLst/>
          </a:prstGeom>
          <a:noFill/>
          <a:ln w="28575" cmpd="dbl">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cxnSp>
        <p:nvCxnSpPr>
          <p:cNvPr id="61" name="直線コネクタ 60"/>
          <p:cNvCxnSpPr/>
          <p:nvPr/>
        </p:nvCxnSpPr>
        <p:spPr>
          <a:xfrm>
            <a:off x="6782176" y="1628800"/>
            <a:ext cx="997" cy="1924434"/>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2" name="正方形/長方形 1"/>
          <p:cNvSpPr/>
          <p:nvPr/>
        </p:nvSpPr>
        <p:spPr>
          <a:xfrm>
            <a:off x="623993" y="744317"/>
            <a:ext cx="11532609" cy="584775"/>
          </a:xfrm>
          <a:prstGeom prst="rect">
            <a:avLst/>
          </a:prstGeom>
        </p:spPr>
        <p:txBody>
          <a:bodyPr wrap="square">
            <a:spAutoFit/>
          </a:bodyPr>
          <a:lstStyle/>
          <a:p>
            <a:r>
              <a:rPr lang="ja-JP" altLang="en-US" sz="1600" dirty="0"/>
              <a:t>五輪期間をまたいだ広告掲載の場合でも、キャンペーンを分けずに、期間を通して予約が可能になります</a:t>
            </a:r>
            <a:r>
              <a:rPr lang="ja-JP" altLang="en-US" sz="1600" dirty="0" smtClean="0"/>
              <a:t>。</a:t>
            </a:r>
            <a:endParaRPr lang="en-US" altLang="ja-JP" sz="1600" dirty="0" smtClean="0"/>
          </a:p>
          <a:p>
            <a:r>
              <a:rPr lang="ja-JP" altLang="en-US" sz="1600" dirty="0" smtClean="0"/>
              <a:t>また</a:t>
            </a:r>
            <a:r>
              <a:rPr lang="ja-JP" altLang="en-US" sz="1600" dirty="0"/>
              <a:t>、通期で最低出稿金額を満たして頂ければ広告出稿が可能です。</a:t>
            </a:r>
            <a:endParaRPr lang="en-US" altLang="ja-JP" sz="1600" dirty="0"/>
          </a:p>
        </p:txBody>
      </p:sp>
    </p:spTree>
    <p:extLst>
      <p:ext uri="{BB962C8B-B14F-4D97-AF65-F5344CB8AC3E}">
        <p14:creationId xmlns:p14="http://schemas.microsoft.com/office/powerpoint/2010/main" val="4476663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4A0DD444-2F38-E647-AC23-6F73BF2168BA}"/>
              </a:ext>
            </a:extLst>
          </p:cNvPr>
          <p:cNvSpPr>
            <a:spLocks noGrp="1"/>
          </p:cNvSpPr>
          <p:nvPr>
            <p:ph type="body" sz="quarter" idx="11"/>
          </p:nvPr>
        </p:nvSpPr>
        <p:spPr/>
        <p:txBody>
          <a:bodyPr/>
          <a:lstStyle/>
          <a:p>
            <a:r>
              <a:rPr kumimoji="1" lang="ja-JP" altLang="en-US" dirty="0" smtClean="0"/>
              <a:t>スケジュール</a:t>
            </a:r>
            <a:endParaRPr kumimoji="1" lang="ja-JP" altLang="en-US" dirty="0"/>
          </a:p>
        </p:txBody>
      </p:sp>
      <p:sp>
        <p:nvSpPr>
          <p:cNvPr id="5" name="スライド番号プレースホルダー 4">
            <a:extLst>
              <a:ext uri="{FF2B5EF4-FFF2-40B4-BE49-F238E27FC236}">
                <a16:creationId xmlns:a16="http://schemas.microsoft.com/office/drawing/2014/main" id="{1E004F2A-A9CD-8F4F-AA62-69C7B4BBADC4}"/>
              </a:ext>
            </a:extLst>
          </p:cNvPr>
          <p:cNvSpPr>
            <a:spLocks noGrp="1"/>
          </p:cNvSpPr>
          <p:nvPr>
            <p:ph type="sldNum" sz="quarter" idx="4"/>
          </p:nvPr>
        </p:nvSpPr>
        <p:spPr/>
        <p:txBody>
          <a:bodyPr/>
          <a:lstStyle/>
          <a:p>
            <a:fld id="{F9BD7636-22E7-4304-ABE2-16A3D163D5E1}" type="slidenum">
              <a:rPr lang="ja-JP" altLang="en-US" smtClean="0"/>
              <a:pPr/>
              <a:t>7</a:t>
            </a:fld>
            <a:endParaRPr lang="ja-JP" altLang="en-US"/>
          </a:p>
        </p:txBody>
      </p:sp>
      <p:sp>
        <p:nvSpPr>
          <p:cNvPr id="6" name="正方形/長方形 5"/>
          <p:cNvSpPr/>
          <p:nvPr/>
        </p:nvSpPr>
        <p:spPr>
          <a:xfrm>
            <a:off x="1494048" y="1567228"/>
            <a:ext cx="3642344" cy="461665"/>
          </a:xfrm>
          <a:prstGeom prst="rect">
            <a:avLst/>
          </a:prstGeom>
        </p:spPr>
        <p:txBody>
          <a:bodyPr wrap="none">
            <a:spAutoFit/>
          </a:bodyPr>
          <a:lstStyle/>
          <a:p>
            <a:pPr lvl="0" defTabSz="914423">
              <a:defRPr/>
            </a:pPr>
            <a:r>
              <a:rPr lang="ja-JP" altLang="en-US" sz="2400" b="1" dirty="0" smtClean="0">
                <a:solidFill>
                  <a:schemeClr val="dk1"/>
                </a:solidFill>
                <a:latin typeface="+mn-ea"/>
              </a:rPr>
              <a:t>■</a:t>
            </a:r>
            <a:r>
              <a:rPr lang="en-US" altLang="ja-JP" sz="2400" b="1" dirty="0" smtClean="0">
                <a:solidFill>
                  <a:schemeClr val="dk1"/>
                </a:solidFill>
                <a:latin typeface="+mn-ea"/>
              </a:rPr>
              <a:t>2021</a:t>
            </a:r>
            <a:r>
              <a:rPr lang="ja-JP" altLang="en-US" sz="2400" b="1" dirty="0">
                <a:solidFill>
                  <a:schemeClr val="dk1"/>
                </a:solidFill>
                <a:latin typeface="+mn-ea"/>
              </a:rPr>
              <a:t>年</a:t>
            </a:r>
            <a:r>
              <a:rPr lang="en-US" altLang="ja-JP" sz="2400" b="1" dirty="0">
                <a:solidFill>
                  <a:schemeClr val="dk1"/>
                </a:solidFill>
                <a:latin typeface="+mn-ea"/>
              </a:rPr>
              <a:t>6</a:t>
            </a:r>
            <a:r>
              <a:rPr lang="ja-JP" altLang="en-US" sz="2400" b="1" dirty="0">
                <a:solidFill>
                  <a:schemeClr val="dk1"/>
                </a:solidFill>
                <a:latin typeface="+mn-ea"/>
              </a:rPr>
              <a:t>月</a:t>
            </a:r>
            <a:r>
              <a:rPr lang="en-US" altLang="ja-JP" sz="2400" b="1" dirty="0">
                <a:solidFill>
                  <a:schemeClr val="dk1"/>
                </a:solidFill>
                <a:latin typeface="+mn-ea"/>
              </a:rPr>
              <a:t>24</a:t>
            </a:r>
            <a:r>
              <a:rPr lang="ja-JP" altLang="ja-JP" sz="2400" b="1" dirty="0">
                <a:solidFill>
                  <a:schemeClr val="dk1"/>
                </a:solidFill>
                <a:latin typeface="+mn-ea"/>
              </a:rPr>
              <a:t>日（</a:t>
            </a:r>
            <a:r>
              <a:rPr lang="ja-JP" altLang="en-US" sz="2400" b="1" dirty="0" smtClean="0">
                <a:solidFill>
                  <a:schemeClr val="dk1"/>
                </a:solidFill>
                <a:latin typeface="+mn-ea"/>
              </a:rPr>
              <a:t>木</a:t>
            </a:r>
            <a:r>
              <a:rPr lang="en-US" altLang="ja-JP" sz="2400" b="1" dirty="0" smtClean="0">
                <a:solidFill>
                  <a:schemeClr val="dk1"/>
                </a:solidFill>
                <a:latin typeface="+mn-ea"/>
              </a:rPr>
              <a:t>)</a:t>
            </a:r>
            <a:endParaRPr lang="ja-JP" altLang="en-US" dirty="0">
              <a:latin typeface="+mn-ea"/>
            </a:endParaRPr>
          </a:p>
        </p:txBody>
      </p:sp>
      <p:sp>
        <p:nvSpPr>
          <p:cNvPr id="9" name="正方形/長方形 8"/>
          <p:cNvSpPr/>
          <p:nvPr/>
        </p:nvSpPr>
        <p:spPr>
          <a:xfrm>
            <a:off x="1631504" y="3925449"/>
            <a:ext cx="3797835" cy="461665"/>
          </a:xfrm>
          <a:prstGeom prst="rect">
            <a:avLst/>
          </a:prstGeom>
        </p:spPr>
        <p:txBody>
          <a:bodyPr wrap="none">
            <a:spAutoFit/>
          </a:bodyPr>
          <a:lstStyle/>
          <a:p>
            <a:pPr defTabSz="914423">
              <a:defRPr/>
            </a:pPr>
            <a:r>
              <a:rPr lang="ja-JP" altLang="en-US" sz="2400" b="1" dirty="0" smtClean="0">
                <a:solidFill>
                  <a:schemeClr val="dk1"/>
                </a:solidFill>
                <a:latin typeface="+mn-ea"/>
              </a:rPr>
              <a:t>■</a:t>
            </a:r>
            <a:r>
              <a:rPr lang="en-US" altLang="ja-JP" sz="2400" b="1" dirty="0" smtClean="0">
                <a:solidFill>
                  <a:schemeClr val="dk1"/>
                </a:solidFill>
                <a:latin typeface="+mn-ea"/>
              </a:rPr>
              <a:t>2021</a:t>
            </a:r>
            <a:r>
              <a:rPr lang="ja-JP" altLang="en-US" sz="2400" b="1" dirty="0">
                <a:solidFill>
                  <a:schemeClr val="dk1"/>
                </a:solidFill>
                <a:latin typeface="+mn-ea"/>
              </a:rPr>
              <a:t>年</a:t>
            </a:r>
            <a:r>
              <a:rPr lang="en-US" altLang="ja-JP" sz="2400" b="1" dirty="0">
                <a:solidFill>
                  <a:schemeClr val="dk1"/>
                </a:solidFill>
                <a:latin typeface="+mn-ea"/>
              </a:rPr>
              <a:t>6</a:t>
            </a:r>
            <a:r>
              <a:rPr lang="ja-JP" altLang="en-US" sz="2400" b="1" dirty="0">
                <a:solidFill>
                  <a:schemeClr val="dk1"/>
                </a:solidFill>
                <a:latin typeface="+mn-ea"/>
              </a:rPr>
              <a:t>月</a:t>
            </a:r>
            <a:r>
              <a:rPr lang="en-US" altLang="ja-JP" sz="2400" b="1" dirty="0">
                <a:solidFill>
                  <a:schemeClr val="dk1"/>
                </a:solidFill>
                <a:latin typeface="+mn-ea"/>
              </a:rPr>
              <a:t>28</a:t>
            </a:r>
            <a:r>
              <a:rPr lang="ja-JP" altLang="ja-JP" sz="2400" b="1" dirty="0">
                <a:solidFill>
                  <a:schemeClr val="dk1"/>
                </a:solidFill>
                <a:latin typeface="+mn-ea"/>
              </a:rPr>
              <a:t>日</a:t>
            </a:r>
            <a:r>
              <a:rPr lang="ja-JP" altLang="en-US" sz="2400" b="1" dirty="0">
                <a:solidFill>
                  <a:schemeClr val="dk1"/>
                </a:solidFill>
                <a:latin typeface="+mn-ea"/>
              </a:rPr>
              <a:t>（月</a:t>
            </a:r>
            <a:r>
              <a:rPr lang="ja-JP" altLang="en-US" sz="2400" b="1" dirty="0" smtClean="0">
                <a:solidFill>
                  <a:schemeClr val="dk1"/>
                </a:solidFill>
                <a:latin typeface="+mn-ea"/>
              </a:rPr>
              <a:t>）</a:t>
            </a:r>
            <a:endParaRPr lang="en-US" altLang="ja-JP" sz="2400" b="1" dirty="0">
              <a:solidFill>
                <a:schemeClr val="dk1"/>
              </a:solidFill>
              <a:latin typeface="+mn-ea"/>
            </a:endParaRPr>
          </a:p>
        </p:txBody>
      </p:sp>
      <p:sp>
        <p:nvSpPr>
          <p:cNvPr id="7" name="正方形/長方形 6"/>
          <p:cNvSpPr/>
          <p:nvPr/>
        </p:nvSpPr>
        <p:spPr>
          <a:xfrm>
            <a:off x="5636001" y="1944186"/>
            <a:ext cx="5262979" cy="738664"/>
          </a:xfrm>
          <a:prstGeom prst="rect">
            <a:avLst/>
          </a:prstGeom>
        </p:spPr>
        <p:txBody>
          <a:bodyPr wrap="none">
            <a:spAutoFit/>
          </a:bodyPr>
          <a:lstStyle/>
          <a:p>
            <a:pPr lvl="0" defTabSz="914423">
              <a:defRPr/>
            </a:pPr>
            <a:r>
              <a:rPr lang="ja-JP" altLang="ja-JP" sz="2400" b="1" dirty="0" smtClean="0">
                <a:solidFill>
                  <a:schemeClr val="dk1"/>
                </a:solidFill>
                <a:latin typeface="+mn-ea"/>
              </a:rPr>
              <a:t>売り止め</a:t>
            </a:r>
            <a:r>
              <a:rPr lang="ja-JP" altLang="en-US" dirty="0">
                <a:solidFill>
                  <a:schemeClr val="dk1"/>
                </a:solidFill>
                <a:latin typeface="+mn-ea"/>
              </a:rPr>
              <a:t>（五</a:t>
            </a:r>
            <a:r>
              <a:rPr lang="ja-JP" altLang="en-US" dirty="0" smtClean="0">
                <a:solidFill>
                  <a:schemeClr val="dk1"/>
                </a:solidFill>
                <a:latin typeface="+mn-ea"/>
              </a:rPr>
              <a:t>輪</a:t>
            </a:r>
            <a:r>
              <a:rPr lang="ja-JP" altLang="en-US" dirty="0">
                <a:solidFill>
                  <a:schemeClr val="dk1"/>
                </a:solidFill>
                <a:latin typeface="+mn-ea"/>
              </a:rPr>
              <a:t>期間商品の売り止め</a:t>
            </a:r>
            <a:r>
              <a:rPr lang="ja-JP" altLang="en-US" dirty="0" smtClean="0">
                <a:solidFill>
                  <a:schemeClr val="dk1"/>
                </a:solidFill>
                <a:latin typeface="+mn-ea"/>
              </a:rPr>
              <a:t>対応）</a:t>
            </a:r>
            <a:endParaRPr lang="en-US" altLang="ja-JP" dirty="0" smtClean="0">
              <a:solidFill>
                <a:schemeClr val="dk1"/>
              </a:solidFill>
              <a:latin typeface="+mn-ea"/>
            </a:endParaRPr>
          </a:p>
          <a:p>
            <a:r>
              <a:rPr lang="ja-JP" altLang="en-US" dirty="0" smtClean="0">
                <a:solidFill>
                  <a:schemeClr val="dk1"/>
                </a:solidFill>
                <a:latin typeface="+mn-ea"/>
              </a:rPr>
              <a:t>スペシャル商品のメンテナンス（期間後ろ倒し）</a:t>
            </a:r>
            <a:endParaRPr lang="en-US" altLang="ja-JP" dirty="0" smtClean="0">
              <a:solidFill>
                <a:schemeClr val="dk1"/>
              </a:solidFill>
              <a:latin typeface="+mn-ea"/>
            </a:endParaRPr>
          </a:p>
        </p:txBody>
      </p:sp>
      <p:sp>
        <p:nvSpPr>
          <p:cNvPr id="10" name="正方形/長方形 9"/>
          <p:cNvSpPr/>
          <p:nvPr/>
        </p:nvSpPr>
        <p:spPr>
          <a:xfrm>
            <a:off x="5636001" y="3916487"/>
            <a:ext cx="5777606" cy="1015663"/>
          </a:xfrm>
          <a:prstGeom prst="rect">
            <a:avLst/>
          </a:prstGeom>
        </p:spPr>
        <p:txBody>
          <a:bodyPr wrap="square">
            <a:spAutoFit/>
          </a:bodyPr>
          <a:lstStyle/>
          <a:p>
            <a:r>
              <a:rPr lang="ja-JP" altLang="en-US" sz="2400" b="1" dirty="0" smtClean="0">
                <a:solidFill>
                  <a:srgbClr val="1D1C1D"/>
                </a:solidFill>
                <a:latin typeface="+mn-ea"/>
              </a:rPr>
              <a:t>基本料金（</a:t>
            </a:r>
            <a:r>
              <a:rPr lang="en-US" altLang="ja-JP" sz="2400" b="1" dirty="0" smtClean="0">
                <a:solidFill>
                  <a:srgbClr val="1D1C1D"/>
                </a:solidFill>
                <a:latin typeface="+mn-ea"/>
              </a:rPr>
              <a:t>VCPM</a:t>
            </a:r>
            <a:r>
              <a:rPr lang="ja-JP" altLang="en-US" sz="2400" b="1" dirty="0" smtClean="0">
                <a:solidFill>
                  <a:srgbClr val="1D1C1D"/>
                </a:solidFill>
                <a:latin typeface="+mn-ea"/>
              </a:rPr>
              <a:t>）変更し再リリース</a:t>
            </a:r>
            <a:endParaRPr lang="en-US" altLang="ja-JP" sz="2400" b="1" dirty="0" smtClean="0">
              <a:solidFill>
                <a:srgbClr val="1D1C1D"/>
              </a:solidFill>
              <a:latin typeface="+mn-ea"/>
            </a:endParaRPr>
          </a:p>
          <a:p>
            <a:r>
              <a:rPr lang="ja-JP" altLang="en-US" dirty="0">
                <a:solidFill>
                  <a:srgbClr val="1D1C1D"/>
                </a:solidFill>
                <a:latin typeface="NotoSansJP"/>
              </a:rPr>
              <a:t>　</a:t>
            </a:r>
            <a:r>
              <a:rPr lang="ja-JP" altLang="en-US" dirty="0" smtClean="0">
                <a:solidFill>
                  <a:srgbClr val="1D1C1D"/>
                </a:solidFill>
                <a:latin typeface="NotoSansJP"/>
              </a:rPr>
              <a:t>∟</a:t>
            </a:r>
            <a:r>
              <a:rPr lang="ja-JP" altLang="en-US" dirty="0">
                <a:solidFill>
                  <a:schemeClr val="dk1"/>
                </a:solidFill>
                <a:latin typeface="+mn-ea"/>
              </a:rPr>
              <a:t>ブランドパネル関連商品のメンテナンス</a:t>
            </a:r>
            <a:endParaRPr lang="en-US" altLang="ja-JP" dirty="0">
              <a:solidFill>
                <a:schemeClr val="dk1"/>
              </a:solidFill>
              <a:latin typeface="+mn-ea"/>
            </a:endParaRPr>
          </a:p>
          <a:p>
            <a:endParaRPr lang="ja-JP" altLang="en-US" dirty="0"/>
          </a:p>
        </p:txBody>
      </p:sp>
      <p:sp>
        <p:nvSpPr>
          <p:cNvPr id="11" name="正方形/長方形 10"/>
          <p:cNvSpPr/>
          <p:nvPr/>
        </p:nvSpPr>
        <p:spPr>
          <a:xfrm>
            <a:off x="2786040" y="2028893"/>
            <a:ext cx="2313454" cy="307777"/>
          </a:xfrm>
          <a:prstGeom prst="rect">
            <a:avLst/>
          </a:prstGeom>
        </p:spPr>
        <p:txBody>
          <a:bodyPr wrap="none">
            <a:spAutoFit/>
          </a:bodyPr>
          <a:lstStyle/>
          <a:p>
            <a:pPr lvl="0" defTabSz="914423">
              <a:defRPr/>
            </a:pPr>
            <a:r>
              <a:rPr lang="en-US" altLang="ja-JP" sz="1400" dirty="0">
                <a:latin typeface="+mn-ea"/>
              </a:rPr>
              <a:t>10:00</a:t>
            </a:r>
            <a:r>
              <a:rPr lang="ja-JP" altLang="en-US" sz="1400" dirty="0">
                <a:solidFill>
                  <a:schemeClr val="dk1"/>
                </a:solidFill>
                <a:latin typeface="+mn-ea"/>
              </a:rPr>
              <a:t>～</a:t>
            </a:r>
            <a:r>
              <a:rPr lang="en-US" altLang="ja-JP" sz="1400" dirty="0">
                <a:latin typeface="+mn-ea"/>
              </a:rPr>
              <a:t>13:00</a:t>
            </a:r>
            <a:r>
              <a:rPr lang="ja-JP" altLang="en-US" sz="1400" dirty="0">
                <a:latin typeface="+mn-ea"/>
              </a:rPr>
              <a:t>頃（目安）</a:t>
            </a:r>
          </a:p>
        </p:txBody>
      </p:sp>
      <p:sp>
        <p:nvSpPr>
          <p:cNvPr id="12" name="正方形/長方形 11"/>
          <p:cNvSpPr/>
          <p:nvPr/>
        </p:nvSpPr>
        <p:spPr>
          <a:xfrm>
            <a:off x="4295800" y="4429416"/>
            <a:ext cx="543739" cy="307777"/>
          </a:xfrm>
          <a:prstGeom prst="rect">
            <a:avLst/>
          </a:prstGeom>
        </p:spPr>
        <p:txBody>
          <a:bodyPr wrap="none">
            <a:spAutoFit/>
          </a:bodyPr>
          <a:lstStyle/>
          <a:p>
            <a:pPr lvl="0" defTabSz="914423">
              <a:defRPr/>
            </a:pPr>
            <a:r>
              <a:rPr lang="ja-JP" altLang="en-US" sz="1400" dirty="0" smtClean="0">
                <a:latin typeface="+mn-ea"/>
              </a:rPr>
              <a:t>終日</a:t>
            </a:r>
            <a:endParaRPr lang="ja-JP" altLang="en-US" sz="1400" dirty="0">
              <a:latin typeface="+mn-ea"/>
            </a:endParaRPr>
          </a:p>
        </p:txBody>
      </p:sp>
      <p:sp>
        <p:nvSpPr>
          <p:cNvPr id="2" name="正方形/長方形 1"/>
          <p:cNvSpPr/>
          <p:nvPr/>
        </p:nvSpPr>
        <p:spPr>
          <a:xfrm>
            <a:off x="2786040" y="2313518"/>
            <a:ext cx="2313454" cy="307777"/>
          </a:xfrm>
          <a:prstGeom prst="rect">
            <a:avLst/>
          </a:prstGeom>
        </p:spPr>
        <p:txBody>
          <a:bodyPr wrap="none">
            <a:spAutoFit/>
          </a:bodyPr>
          <a:lstStyle/>
          <a:p>
            <a:pPr lvl="0" defTabSz="914423">
              <a:defRPr/>
            </a:pPr>
            <a:r>
              <a:rPr lang="en-US" altLang="ja-JP" sz="1400" dirty="0">
                <a:latin typeface="+mn-ea"/>
              </a:rPr>
              <a:t>14:00</a:t>
            </a:r>
            <a:r>
              <a:rPr lang="ja-JP" altLang="en-US" sz="1400" dirty="0">
                <a:latin typeface="+mn-ea"/>
              </a:rPr>
              <a:t>～</a:t>
            </a:r>
            <a:r>
              <a:rPr lang="en-US" altLang="ja-JP" sz="1400" dirty="0">
                <a:latin typeface="+mn-ea"/>
              </a:rPr>
              <a:t>17:00</a:t>
            </a:r>
            <a:r>
              <a:rPr lang="ja-JP" altLang="en-US" sz="1400" dirty="0">
                <a:latin typeface="+mn-ea"/>
              </a:rPr>
              <a:t>頃（目安）</a:t>
            </a:r>
          </a:p>
        </p:txBody>
      </p:sp>
    </p:spTree>
    <p:extLst>
      <p:ext uri="{BB962C8B-B14F-4D97-AF65-F5344CB8AC3E}">
        <p14:creationId xmlns:p14="http://schemas.microsoft.com/office/powerpoint/2010/main" val="13443769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Appendix</a:t>
            </a:r>
            <a:endParaRPr kumimoji="1" lang="ja-JP" altLang="en-US" dirty="0"/>
          </a:p>
        </p:txBody>
      </p:sp>
      <p:sp>
        <p:nvSpPr>
          <p:cNvPr id="4" name="フッター プレースホルダー 3"/>
          <p:cNvSpPr>
            <a:spLocks noGrp="1"/>
          </p:cNvSpPr>
          <p:nvPr>
            <p:ph type="ftr" sz="quarter" idx="14"/>
          </p:nvPr>
        </p:nvSpPr>
        <p:spPr/>
        <p:txBody>
          <a:bodyPr/>
          <a:lstStyle/>
          <a:p>
            <a:pPr>
              <a:defRPr/>
            </a:pPr>
            <a:r>
              <a:rPr lang="en" altLang="ja-JP" sz="800" smtClean="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389446338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kumimoji="1" lang="ja-JP" altLang="en-US" dirty="0" smtClean="0"/>
              <a:t>各商品ごとの最低購入価格・基本料金（</a:t>
            </a:r>
            <a:r>
              <a:rPr kumimoji="1" lang="en-US" altLang="ja-JP" dirty="0" smtClean="0"/>
              <a:t>VCPM</a:t>
            </a:r>
            <a:r>
              <a:rPr kumimoji="1" lang="ja-JP" altLang="en-US" dirty="0" smtClean="0"/>
              <a:t>）</a:t>
            </a:r>
            <a:r>
              <a:rPr kumimoji="1" lang="en-US" altLang="ja-JP" dirty="0" smtClean="0"/>
              <a:t>/PC</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9</a:t>
            </a:fld>
            <a:endParaRPr lang="ja-JP" altLang="en-US"/>
          </a:p>
        </p:txBody>
      </p:sp>
      <p:graphicFrame>
        <p:nvGraphicFramePr>
          <p:cNvPr id="7" name="表 6">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3576018022"/>
              </p:ext>
            </p:extLst>
          </p:nvPr>
        </p:nvGraphicFramePr>
        <p:xfrm>
          <a:off x="312912" y="1131574"/>
          <a:ext cx="11484086" cy="5283898"/>
        </p:xfrm>
        <a:graphic>
          <a:graphicData uri="http://schemas.openxmlformats.org/drawingml/2006/table">
            <a:tbl>
              <a:tblPr firstCol="1" bandRow="1">
                <a:tableStyleId>{21E4AEA4-8DFA-4A89-87EB-49C32662AFE0}</a:tableStyleId>
              </a:tblPr>
              <a:tblGrid>
                <a:gridCol w="598512">
                  <a:extLst>
                    <a:ext uri="{9D8B030D-6E8A-4147-A177-3AD203B41FA5}">
                      <a16:colId xmlns:a16="http://schemas.microsoft.com/office/drawing/2014/main" val="4043930836"/>
                    </a:ext>
                  </a:extLst>
                </a:gridCol>
                <a:gridCol w="1668362">
                  <a:extLst>
                    <a:ext uri="{9D8B030D-6E8A-4147-A177-3AD203B41FA5}">
                      <a16:colId xmlns:a16="http://schemas.microsoft.com/office/drawing/2014/main" val="792911817"/>
                    </a:ext>
                  </a:extLst>
                </a:gridCol>
                <a:gridCol w="1264380">
                  <a:extLst>
                    <a:ext uri="{9D8B030D-6E8A-4147-A177-3AD203B41FA5}">
                      <a16:colId xmlns:a16="http://schemas.microsoft.com/office/drawing/2014/main" val="598637953"/>
                    </a:ext>
                  </a:extLst>
                </a:gridCol>
                <a:gridCol w="1441097">
                  <a:extLst>
                    <a:ext uri="{9D8B030D-6E8A-4147-A177-3AD203B41FA5}">
                      <a16:colId xmlns:a16="http://schemas.microsoft.com/office/drawing/2014/main" val="3455836114"/>
                    </a:ext>
                  </a:extLst>
                </a:gridCol>
                <a:gridCol w="1592339">
                  <a:extLst>
                    <a:ext uri="{9D8B030D-6E8A-4147-A177-3AD203B41FA5}">
                      <a16:colId xmlns:a16="http://schemas.microsoft.com/office/drawing/2014/main" val="3691743786"/>
                    </a:ext>
                  </a:extLst>
                </a:gridCol>
                <a:gridCol w="2066014">
                  <a:extLst>
                    <a:ext uri="{9D8B030D-6E8A-4147-A177-3AD203B41FA5}">
                      <a16:colId xmlns:a16="http://schemas.microsoft.com/office/drawing/2014/main" val="2209381414"/>
                    </a:ext>
                  </a:extLst>
                </a:gridCol>
                <a:gridCol w="1504495">
                  <a:extLst>
                    <a:ext uri="{9D8B030D-6E8A-4147-A177-3AD203B41FA5}">
                      <a16:colId xmlns:a16="http://schemas.microsoft.com/office/drawing/2014/main" val="4000111519"/>
                    </a:ext>
                  </a:extLst>
                </a:gridCol>
                <a:gridCol w="1348887">
                  <a:extLst>
                    <a:ext uri="{9D8B030D-6E8A-4147-A177-3AD203B41FA5}">
                      <a16:colId xmlns:a16="http://schemas.microsoft.com/office/drawing/2014/main" val="2598319511"/>
                    </a:ext>
                  </a:extLst>
                </a:gridCol>
              </a:tblGrid>
              <a:tr h="569234">
                <a:tc>
                  <a:txBody>
                    <a:bodyPr/>
                    <a:lstStyle/>
                    <a:p>
                      <a:pPr algn="ctr"/>
                      <a:endParaRPr kumimoji="1" lang="ja-JP" altLang="en-US" sz="1000" dirty="0">
                        <a:solidFill>
                          <a:schemeClr val="bg1"/>
                        </a:solidFill>
                        <a:latin typeface="+mn-ea"/>
                        <a:ea typeface="+mn-ea"/>
                      </a:endParaRPr>
                    </a:p>
                  </a:txBody>
                  <a:tcPr marL="74295" marR="74295" marT="37148" marB="37148"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000" dirty="0">
                          <a:solidFill>
                            <a:schemeClr val="bg1"/>
                          </a:solidFill>
                          <a:latin typeface="+mn-ea"/>
                          <a:ea typeface="+mn-ea"/>
                        </a:rPr>
                        <a:t>商品名</a:t>
                      </a:r>
                    </a:p>
                  </a:txBody>
                  <a:tcPr marL="74295" marR="74295" marT="37148" marB="37148"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p>
                      <a:pPr marL="0" algn="ctr" defTabSz="914423" rtl="0" eaLnBrk="1" fontAlgn="ctr" latinLnBrk="0" hangingPunct="1"/>
                      <a:r>
                        <a:rPr kumimoji="1" lang="ja-JP" altLang="en-US" sz="1050" b="1" kern="1200" dirty="0" smtClean="0">
                          <a:solidFill>
                            <a:schemeClr val="tx1">
                              <a:lumMod val="65000"/>
                              <a:lumOff val="35000"/>
                            </a:schemeClr>
                          </a:solidFill>
                          <a:latin typeface="+mn-ea"/>
                          <a:ea typeface="+mn-ea"/>
                          <a:cs typeface="+mn-cs"/>
                        </a:rPr>
                        <a:t>ブランドパネル　トップインパクト　</a:t>
                      </a:r>
                      <a:endParaRPr kumimoji="1" lang="en-US" altLang="ja-JP" sz="1050" b="1" kern="1200" dirty="0" smtClean="0">
                        <a:solidFill>
                          <a:schemeClr val="tx1">
                            <a:lumMod val="65000"/>
                            <a:lumOff val="35000"/>
                          </a:schemeClr>
                        </a:solidFill>
                        <a:latin typeface="+mn-ea"/>
                        <a:ea typeface="+mn-ea"/>
                        <a:cs typeface="+mn-cs"/>
                      </a:endParaRPr>
                    </a:p>
                    <a:p>
                      <a:pPr marL="0" algn="ctr" defTabSz="914423" rtl="0" eaLnBrk="1" fontAlgn="ctr" latinLnBrk="0" hangingPunct="1"/>
                      <a:r>
                        <a:rPr kumimoji="1" lang="ja-JP" altLang="en-US" sz="1050" b="1" kern="1200" dirty="0" smtClean="0">
                          <a:solidFill>
                            <a:schemeClr val="tx1">
                              <a:lumMod val="65000"/>
                              <a:lumOff val="35000"/>
                            </a:schemeClr>
                          </a:solidFill>
                          <a:latin typeface="+mn-ea"/>
                          <a:ea typeface="+mn-ea"/>
                          <a:cs typeface="+mn-cs"/>
                        </a:rPr>
                        <a:t>パノラマ</a:t>
                      </a:r>
                      <a:r>
                        <a:rPr kumimoji="1" lang="ja-JP" altLang="en-US" sz="1050" b="1" kern="1200" dirty="0">
                          <a:solidFill>
                            <a:schemeClr val="tx1">
                              <a:lumMod val="65000"/>
                              <a:lumOff val="35000"/>
                            </a:schemeClr>
                          </a:solidFill>
                          <a:latin typeface="+mn-ea"/>
                          <a:ea typeface="+mn-ea"/>
                          <a:cs typeface="+mn-cs"/>
                        </a:rPr>
                        <a:t>　</a:t>
                      </a:r>
                      <a:r>
                        <a:rPr kumimoji="1" lang="en-US" altLang="ja-JP" sz="1050" b="1" kern="1200" dirty="0" smtClean="0">
                          <a:solidFill>
                            <a:schemeClr val="tx1">
                              <a:lumMod val="65000"/>
                              <a:lumOff val="35000"/>
                            </a:schemeClr>
                          </a:solidFill>
                          <a:latin typeface="+mn-ea"/>
                          <a:ea typeface="+mn-ea"/>
                          <a:cs typeface="+mn-cs"/>
                        </a:rPr>
                        <a:t>PC</a:t>
                      </a:r>
                    </a:p>
                  </a:txBody>
                  <a:tcPr marL="0" marR="0" marT="0" marB="0" anchor="ctr">
                    <a:lnL w="12700" cmpd="sng">
                      <a:noFill/>
                    </a:lnL>
                    <a:lnR w="6350" cap="flat" cmpd="sng" algn="ctr">
                      <a:solidFill>
                        <a:schemeClr val="bg1">
                          <a:lumMod val="75000"/>
                        </a:schemeClr>
                      </a:solidFill>
                      <a:prstDash val="sysDot"/>
                      <a:round/>
                      <a:headEnd type="none" w="med" len="med"/>
                      <a:tailEnd type="none" w="med" len="med"/>
                    </a:lnR>
                    <a:lnB w="6350" cap="flat" cmpd="sng" algn="ctr">
                      <a:solidFill>
                        <a:schemeClr val="bg1"/>
                      </a:solidFill>
                      <a:prstDash val="solid"/>
                      <a:round/>
                      <a:headEnd type="none" w="med" len="med"/>
                      <a:tailEnd type="none" w="med" len="med"/>
                    </a:lnB>
                    <a:solidFill>
                      <a:srgbClr val="FFE9EA"/>
                    </a:solidFill>
                  </a:tcPr>
                </a:tc>
                <a:tc hMerge="1">
                  <a:txBody>
                    <a:bodyPr/>
                    <a:lstStyle/>
                    <a:p>
                      <a:pPr marL="0" algn="ctr" defTabSz="914423" rtl="0" eaLnBrk="1" fontAlgn="ctr" latinLnBrk="0" hangingPunct="1"/>
                      <a:endParaRPr kumimoji="1" lang="en-US" altLang="ja-JP" sz="1050" b="1" kern="1200" dirty="0" smtClean="0">
                        <a:solidFill>
                          <a:schemeClr val="tx1">
                            <a:lumMod val="65000"/>
                            <a:lumOff val="35000"/>
                          </a:schemeClr>
                        </a:solidFill>
                        <a:latin typeface="+mn-ea"/>
                        <a:ea typeface="+mn-ea"/>
                        <a:cs typeface="+mn-cs"/>
                      </a:endParaRPr>
                    </a:p>
                  </a:txBody>
                  <a:tcPr marL="0" marR="0" marT="0" marB="0" anchor="ctr">
                    <a:lnL w="6350" cap="flat" cmpd="sng" algn="ctr">
                      <a:solidFill>
                        <a:schemeClr val="bg1">
                          <a:lumMod val="75000"/>
                        </a:schemeClr>
                      </a:solidFill>
                      <a:prstDash val="sysDot"/>
                      <a:round/>
                      <a:headEnd type="none" w="med" len="med"/>
                      <a:tailEnd type="none" w="med" len="med"/>
                    </a:lnL>
                    <a:lnR w="6350" cap="flat" cmpd="sng" algn="ctr">
                      <a:solidFill>
                        <a:schemeClr val="bg1">
                          <a:lumMod val="75000"/>
                        </a:schemeClr>
                      </a:solidFill>
                      <a:prstDash val="sysDot"/>
                      <a:round/>
                      <a:headEnd type="none" w="med" len="med"/>
                      <a:tailEnd type="none" w="med" len="med"/>
                    </a:lnR>
                    <a:lnB w="6350" cap="flat" cmpd="sng" algn="ctr">
                      <a:solidFill>
                        <a:schemeClr val="bg1"/>
                      </a:solidFill>
                      <a:prstDash val="solid"/>
                      <a:round/>
                      <a:headEnd type="none" w="med" len="med"/>
                      <a:tailEnd type="none" w="med" len="med"/>
                    </a:lnB>
                    <a:solidFill>
                      <a:srgbClr val="FFE9EA"/>
                    </a:solidFill>
                  </a:tcPr>
                </a:tc>
                <a:tc>
                  <a:txBody>
                    <a:bodyPr/>
                    <a:lstStyle/>
                    <a:p>
                      <a:pPr marL="0" algn="ctr" defTabSz="914423" rtl="0" eaLnBrk="1" fontAlgn="ctr" latinLnBrk="0" hangingPunct="1"/>
                      <a:r>
                        <a:rPr kumimoji="1" lang="ja-JP" altLang="en-US" sz="1050" b="1" kern="1200" dirty="0" smtClean="0">
                          <a:solidFill>
                            <a:schemeClr val="tx1">
                              <a:lumMod val="65000"/>
                              <a:lumOff val="35000"/>
                            </a:schemeClr>
                          </a:solidFill>
                          <a:latin typeface="+mn-ea"/>
                          <a:ea typeface="+mn-ea"/>
                          <a:cs typeface="+mn-cs"/>
                        </a:rPr>
                        <a:t>ブランドパネル</a:t>
                      </a:r>
                      <a:endParaRPr kumimoji="1" lang="en-US" altLang="ja-JP" sz="1050" b="1" kern="1200" dirty="0" smtClean="0">
                        <a:solidFill>
                          <a:schemeClr val="tx1">
                            <a:lumMod val="65000"/>
                            <a:lumOff val="35000"/>
                          </a:schemeClr>
                        </a:solidFill>
                        <a:latin typeface="+mn-ea"/>
                        <a:ea typeface="+mn-ea"/>
                        <a:cs typeface="+mn-cs"/>
                      </a:endParaRPr>
                    </a:p>
                    <a:p>
                      <a:pPr marL="0" algn="ctr" defTabSz="914423" rtl="0" eaLnBrk="1" fontAlgn="ctr" latinLnBrk="0" hangingPunct="1"/>
                      <a:r>
                        <a:rPr kumimoji="1" lang="ja-JP" altLang="en-US" sz="1050" b="1" kern="1200" dirty="0" smtClean="0">
                          <a:solidFill>
                            <a:schemeClr val="tx1">
                              <a:lumMod val="65000"/>
                              <a:lumOff val="35000"/>
                            </a:schemeClr>
                          </a:solidFill>
                          <a:latin typeface="+mn-ea"/>
                          <a:ea typeface="+mn-ea"/>
                          <a:cs typeface="+mn-cs"/>
                        </a:rPr>
                        <a:t>パノラマ　</a:t>
                      </a:r>
                      <a:r>
                        <a:rPr kumimoji="1" lang="en-US" altLang="ja-JP" sz="1050" b="1" kern="1200" dirty="0" smtClean="0">
                          <a:solidFill>
                            <a:schemeClr val="tx1">
                              <a:lumMod val="65000"/>
                              <a:lumOff val="35000"/>
                            </a:schemeClr>
                          </a:solidFill>
                          <a:latin typeface="+mn-ea"/>
                          <a:ea typeface="+mn-ea"/>
                          <a:cs typeface="+mn-cs"/>
                        </a:rPr>
                        <a:t>PC</a:t>
                      </a:r>
                    </a:p>
                  </a:txBody>
                  <a:tcPr marL="0" marR="0" marT="0" marB="0" anchor="ctr">
                    <a:lnL w="6350" cap="flat" cmpd="sng" algn="ctr">
                      <a:solidFill>
                        <a:schemeClr val="bg1">
                          <a:lumMod val="75000"/>
                        </a:schemeClr>
                      </a:solidFill>
                      <a:prstDash val="sysDot"/>
                      <a:round/>
                      <a:headEnd type="none" w="med" len="med"/>
                      <a:tailEnd type="none" w="med" len="med"/>
                    </a:lnL>
                    <a:lnR w="6350" cap="flat" cmpd="sng" algn="ctr">
                      <a:solidFill>
                        <a:schemeClr val="bg1">
                          <a:lumMod val="75000"/>
                        </a:schemeClr>
                      </a:solidFill>
                      <a:prstDash val="sysDot"/>
                      <a:round/>
                      <a:headEnd type="none" w="med" len="med"/>
                      <a:tailEnd type="none" w="med" len="med"/>
                    </a:lnR>
                    <a:lnB w="6350" cap="flat" cmpd="sng" algn="ctr">
                      <a:solidFill>
                        <a:schemeClr val="bg1"/>
                      </a:solidFill>
                      <a:prstDash val="solid"/>
                      <a:round/>
                      <a:headEnd type="none" w="med" len="med"/>
                      <a:tailEnd type="none" w="med" len="med"/>
                    </a:lnB>
                    <a:solidFill>
                      <a:srgbClr val="FFE9EA"/>
                    </a:solidFill>
                  </a:tcPr>
                </a:tc>
                <a:tc>
                  <a:txBody>
                    <a:bodyPr/>
                    <a:lstStyle/>
                    <a:p>
                      <a:pPr marL="0" algn="ctr" defTabSz="914423" rtl="0" eaLnBrk="1" fontAlgn="ctr" latinLnBrk="0" hangingPunct="1"/>
                      <a:r>
                        <a:rPr kumimoji="1" lang="ja-JP" altLang="en-US" sz="1050" b="1" kern="1200" dirty="0" smtClean="0">
                          <a:solidFill>
                            <a:schemeClr val="tx1">
                              <a:lumMod val="65000"/>
                              <a:lumOff val="35000"/>
                            </a:schemeClr>
                          </a:solidFill>
                          <a:latin typeface="+mn-ea"/>
                          <a:ea typeface="+mn-ea"/>
                          <a:cs typeface="+mn-cs"/>
                        </a:rPr>
                        <a:t>ブランドパネル</a:t>
                      </a:r>
                      <a:endParaRPr kumimoji="1" lang="en-US" altLang="ja-JP" sz="1050" b="1" kern="1200" dirty="0" smtClean="0">
                        <a:solidFill>
                          <a:schemeClr val="tx1">
                            <a:lumMod val="65000"/>
                            <a:lumOff val="35000"/>
                          </a:schemeClr>
                        </a:solidFill>
                        <a:latin typeface="+mn-ea"/>
                        <a:ea typeface="+mn-ea"/>
                        <a:cs typeface="+mn-cs"/>
                      </a:endParaRPr>
                    </a:p>
                    <a:p>
                      <a:pPr marL="0" algn="ctr" defTabSz="914423" rtl="0" eaLnBrk="1" fontAlgn="ctr" latinLnBrk="0" hangingPunct="1"/>
                      <a:r>
                        <a:rPr kumimoji="1" lang="ja-JP" altLang="en-US" sz="1050" b="1" kern="1200" dirty="0" smtClean="0">
                          <a:solidFill>
                            <a:schemeClr val="tx1">
                              <a:lumMod val="65000"/>
                              <a:lumOff val="35000"/>
                            </a:schemeClr>
                          </a:solidFill>
                          <a:latin typeface="+mn-ea"/>
                          <a:ea typeface="+mn-ea"/>
                          <a:cs typeface="+mn-cs"/>
                        </a:rPr>
                        <a:t>トップインパクト</a:t>
                      </a:r>
                      <a:r>
                        <a:rPr kumimoji="1" lang="ja-JP" altLang="en-US" sz="1050" b="1" kern="1200" dirty="0">
                          <a:solidFill>
                            <a:schemeClr val="tx1">
                              <a:lumMod val="65000"/>
                              <a:lumOff val="35000"/>
                            </a:schemeClr>
                          </a:solidFill>
                          <a:latin typeface="+mn-ea"/>
                          <a:ea typeface="+mn-ea"/>
                          <a:cs typeface="+mn-cs"/>
                        </a:rPr>
                        <a:t>　</a:t>
                      </a:r>
                      <a:r>
                        <a:rPr kumimoji="1" lang="en-US" altLang="ja-JP" sz="1050" b="1" kern="1200" dirty="0" smtClean="0">
                          <a:solidFill>
                            <a:schemeClr val="tx1">
                              <a:lumMod val="65000"/>
                              <a:lumOff val="35000"/>
                            </a:schemeClr>
                          </a:solidFill>
                          <a:latin typeface="+mn-ea"/>
                          <a:ea typeface="+mn-ea"/>
                          <a:cs typeface="+mn-cs"/>
                        </a:rPr>
                        <a:t>PC</a:t>
                      </a:r>
                    </a:p>
                  </a:txBody>
                  <a:tcPr marL="0" marR="0" marT="0" marB="0" anchor="ctr">
                    <a:lnL w="6350" cap="flat" cmpd="sng" algn="ctr">
                      <a:solidFill>
                        <a:schemeClr val="bg1">
                          <a:lumMod val="75000"/>
                        </a:schemeClr>
                      </a:solidFill>
                      <a:prstDash val="sysDot"/>
                      <a:round/>
                      <a:headEnd type="none" w="med" len="med"/>
                      <a:tailEnd type="none" w="med" len="med"/>
                    </a:lnL>
                    <a:lnR w="6350" cap="flat" cmpd="sng" algn="ctr">
                      <a:solidFill>
                        <a:schemeClr val="bg1">
                          <a:lumMod val="75000"/>
                        </a:schemeClr>
                      </a:solidFill>
                      <a:prstDash val="sysDot"/>
                      <a:round/>
                      <a:headEnd type="none" w="med" len="med"/>
                      <a:tailEnd type="none" w="med" len="med"/>
                    </a:lnR>
                    <a:lnB w="6350" cap="flat" cmpd="sng" algn="ctr">
                      <a:solidFill>
                        <a:schemeClr val="bg1"/>
                      </a:solidFill>
                      <a:prstDash val="solid"/>
                      <a:round/>
                      <a:headEnd type="none" w="med" len="med"/>
                      <a:tailEnd type="none" w="med" len="med"/>
                    </a:lnB>
                    <a:solidFill>
                      <a:srgbClr val="FFE9EA"/>
                    </a:solidFill>
                  </a:tcPr>
                </a:tc>
                <a:tc gridSpan="2">
                  <a:txBody>
                    <a:bodyPr/>
                    <a:lstStyle/>
                    <a:p>
                      <a:pPr marL="0" algn="ctr" defTabSz="914423" rtl="0" eaLnBrk="1" fontAlgn="ctr" latinLnBrk="0" hangingPunct="1"/>
                      <a:r>
                        <a:rPr kumimoji="1" lang="ja-JP" altLang="en-US" sz="1050" b="1" kern="1200" dirty="0">
                          <a:solidFill>
                            <a:schemeClr val="tx1">
                              <a:lumMod val="65000"/>
                              <a:lumOff val="35000"/>
                            </a:schemeClr>
                          </a:solidFill>
                          <a:latin typeface="+mn-ea"/>
                          <a:ea typeface="+mn-ea"/>
                          <a:cs typeface="+mn-cs"/>
                        </a:rPr>
                        <a:t>ブランドパネル　</a:t>
                      </a:r>
                      <a:r>
                        <a:rPr kumimoji="1" lang="en-US" altLang="ja-JP" sz="1050" b="1" kern="1200" dirty="0" smtClean="0">
                          <a:solidFill>
                            <a:schemeClr val="tx1">
                              <a:lumMod val="65000"/>
                              <a:lumOff val="35000"/>
                            </a:schemeClr>
                          </a:solidFill>
                          <a:latin typeface="+mn-ea"/>
                          <a:ea typeface="+mn-ea"/>
                          <a:cs typeface="+mn-cs"/>
                        </a:rPr>
                        <a:t>PC</a:t>
                      </a:r>
                      <a:endParaRPr kumimoji="1" lang="ja-JP" altLang="en-US" sz="1050" b="1" kern="1200" dirty="0">
                        <a:solidFill>
                          <a:schemeClr val="tx1">
                            <a:lumMod val="65000"/>
                            <a:lumOff val="35000"/>
                          </a:schemeClr>
                        </a:solidFill>
                        <a:latin typeface="+mn-ea"/>
                        <a:ea typeface="+mn-ea"/>
                        <a:cs typeface="+mn-cs"/>
                      </a:endParaRPr>
                    </a:p>
                  </a:txBody>
                  <a:tcPr anchor="ctr">
                    <a:lnL w="6350" cap="flat" cmpd="sng" algn="ctr">
                      <a:solidFill>
                        <a:schemeClr val="bg1">
                          <a:lumMod val="75000"/>
                        </a:schemeClr>
                      </a:solidFill>
                      <a:prstDash val="sysDot"/>
                      <a:round/>
                      <a:headEnd type="none" w="med" len="med"/>
                      <a:tailEnd type="none" w="med" len="med"/>
                    </a:lnL>
                    <a:lnR w="12700" cap="flat" cmpd="sng" algn="ctr">
                      <a:solidFill>
                        <a:schemeClr val="bg1"/>
                      </a:solidFill>
                      <a:prstDash val="solid"/>
                      <a:round/>
                      <a:headEnd type="none" w="med" len="med"/>
                      <a:tailEnd type="none" w="med" len="med"/>
                    </a:lnR>
                    <a:lnB w="6350" cap="flat" cmpd="sng" algn="ctr">
                      <a:solidFill>
                        <a:schemeClr val="bg1"/>
                      </a:solidFill>
                      <a:prstDash val="solid"/>
                      <a:round/>
                      <a:headEnd type="none" w="med" len="med"/>
                      <a:tailEnd type="none" w="med" len="med"/>
                    </a:lnB>
                    <a:solidFill>
                      <a:srgbClr val="FFE9EA"/>
                    </a:solidFill>
                  </a:tcPr>
                </a:tc>
                <a:tc hMerge="1">
                  <a:txBody>
                    <a:bodyPr/>
                    <a:lstStyle/>
                    <a:p>
                      <a:pPr marL="0" algn="ctr" defTabSz="914423" rtl="0" eaLnBrk="1" fontAlgn="ctr" latinLnBrk="0" hangingPunct="1"/>
                      <a:endParaRPr kumimoji="1" lang="ja-JP" altLang="en-US" sz="1050" b="1" kern="1200" dirty="0">
                        <a:solidFill>
                          <a:schemeClr val="tx1">
                            <a:lumMod val="65000"/>
                            <a:lumOff val="35000"/>
                          </a:schemeClr>
                        </a:solidFill>
                        <a:latin typeface="+mn-ea"/>
                        <a:ea typeface="+mn-ea"/>
                        <a:cs typeface="+mn-cs"/>
                      </a:endParaRPr>
                    </a:p>
                  </a:txBody>
                  <a:tcPr anchor="ctr">
                    <a:lnL w="6350" cap="flat" cmpd="sng" algn="ctr">
                      <a:solidFill>
                        <a:schemeClr val="bg1">
                          <a:lumMod val="75000"/>
                        </a:schemeClr>
                      </a:solidFill>
                      <a:prstDash val="sysDot"/>
                      <a:round/>
                      <a:headEnd type="none" w="med" len="med"/>
                      <a:tailEnd type="none" w="med" len="med"/>
                    </a:lnL>
                    <a:lnR w="12700" cap="flat" cmpd="sng" algn="ctr">
                      <a:solidFill>
                        <a:schemeClr val="bg1"/>
                      </a:solidFill>
                      <a:prstDash val="solid"/>
                      <a:round/>
                      <a:headEnd type="none" w="med" len="med"/>
                      <a:tailEnd type="none" w="med" len="med"/>
                    </a:lnR>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936104">
                <a:tc>
                  <a:txBody>
                    <a:bodyPr/>
                    <a:lstStyle/>
                    <a:p>
                      <a:pPr algn="ctr"/>
                      <a:endParaRPr kumimoji="1" lang="ja-JP" altLang="en-US" sz="1000" b="0" dirty="0">
                        <a:solidFill>
                          <a:schemeClr val="bg1"/>
                        </a:solidFill>
                        <a:latin typeface="+mn-ea"/>
                        <a:ea typeface="+mn-ea"/>
                      </a:endParaRPr>
                    </a:p>
                  </a:txBody>
                  <a:tcPr marL="74295" marR="74295" marT="37148" marB="37148"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200" b="0" dirty="0">
                          <a:solidFill>
                            <a:schemeClr val="bg1"/>
                          </a:solidFill>
                          <a:latin typeface="+mn-ea"/>
                          <a:ea typeface="+mn-ea"/>
                        </a:rPr>
                        <a:t>掲載イメージ</a:t>
                      </a:r>
                    </a:p>
                  </a:txBody>
                  <a:tcPr marL="74295" marR="74295" marT="37148" marB="37148"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endParaRPr kumimoji="1" lang="ja-JP" altLang="en-US" sz="1400" dirty="0">
                        <a:solidFill>
                          <a:schemeClr val="tx1">
                            <a:lumMod val="65000"/>
                            <a:lumOff val="35000"/>
                          </a:schemeClr>
                        </a:solidFill>
                        <a:latin typeface="+mj-lt"/>
                        <a:ea typeface="+mj-ea"/>
                      </a:endParaRPr>
                    </a:p>
                  </a:txBody>
                  <a:tcPr marL="74295" marR="74295" marT="37148" marB="37148" anchor="ctr">
                    <a:lnL w="12700" cmpd="sng">
                      <a:noFill/>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endParaRPr kumimoji="1" lang="ja-JP" altLang="en-US" sz="1400" dirty="0"/>
                    </a:p>
                  </a:txBody>
                  <a:tcPr marL="74295" marR="74295" marT="37148" marB="37148" anchor="ctr">
                    <a:lnL w="12700" cap="flat" cmpd="sng" algn="ctr">
                      <a:solidFill>
                        <a:schemeClr val="bg1"/>
                      </a:solidFill>
                      <a:prstDash val="solid"/>
                      <a:round/>
                      <a:headEnd type="none" w="med" len="med"/>
                      <a:tailEnd type="none" w="med" len="med"/>
                    </a:lnL>
                    <a:lnR w="6350" cap="flat" cmpd="sng" algn="ctr">
                      <a:solidFill>
                        <a:schemeClr val="bg1">
                          <a:lumMod val="75000"/>
                        </a:schemeClr>
                      </a:solidFill>
                      <a:prstDash val="sys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endParaRPr kumimoji="1" lang="ja-JP" altLang="en-US" sz="1400" dirty="0"/>
                    </a:p>
                  </a:txBody>
                  <a:tcPr marL="74295" marR="74295" marT="37148" marB="37148" anchor="ctr">
                    <a:lnL w="6350" cap="flat" cmpd="sng" algn="ctr">
                      <a:solidFill>
                        <a:schemeClr val="bg1">
                          <a:lumMod val="75000"/>
                        </a:schemeClr>
                      </a:solidFill>
                      <a:prstDash val="sysDot"/>
                      <a:round/>
                      <a:headEnd type="none" w="med" len="med"/>
                      <a:tailEnd type="none" w="med" len="med"/>
                    </a:lnL>
                    <a:lnR w="6350" cap="flat" cmpd="sng" algn="ctr">
                      <a:solidFill>
                        <a:schemeClr val="bg1">
                          <a:lumMod val="75000"/>
                        </a:schemeClr>
                      </a:solidFill>
                      <a:prstDash val="sys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endParaRPr kumimoji="1" lang="ja-JP" altLang="en-US" sz="1400" dirty="0"/>
                    </a:p>
                  </a:txBody>
                  <a:tcPr marL="74295" marR="74295" marT="37148" marB="37148" anchor="ctr">
                    <a:lnL w="6350" cap="flat" cmpd="sng" algn="ctr">
                      <a:solidFill>
                        <a:schemeClr val="bg1">
                          <a:lumMod val="75000"/>
                        </a:schemeClr>
                      </a:solidFill>
                      <a:prstDash val="sysDot"/>
                      <a:round/>
                      <a:headEnd type="none" w="med" len="med"/>
                      <a:tailEnd type="none" w="med" len="med"/>
                    </a:lnL>
                    <a:lnR w="6350" cap="flat" cmpd="sng" algn="ctr">
                      <a:solidFill>
                        <a:schemeClr val="bg1">
                          <a:lumMod val="75000"/>
                        </a:schemeClr>
                      </a:solidFill>
                      <a:prstDash val="sys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endParaRPr kumimoji="1" lang="ja-JP" altLang="en-US" sz="1400" dirty="0">
                        <a:solidFill>
                          <a:schemeClr val="tx1">
                            <a:lumMod val="65000"/>
                            <a:lumOff val="35000"/>
                          </a:schemeClr>
                        </a:solidFill>
                        <a:latin typeface="+mj-lt"/>
                        <a:ea typeface="+mj-ea"/>
                      </a:endParaRPr>
                    </a:p>
                  </a:txBody>
                  <a:tcPr marL="74295" marR="74295" marT="37148" marB="37148" anchor="ctr">
                    <a:lnL w="6350" cap="flat" cmpd="sng" algn="ctr">
                      <a:solidFill>
                        <a:schemeClr val="bg1">
                          <a:lumMod val="75000"/>
                        </a:schemeClr>
                      </a:solidFill>
                      <a:prstDash val="sysDot"/>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endParaRPr kumimoji="1" lang="ja-JP" altLang="en-US" sz="1400" dirty="0"/>
                    </a:p>
                  </a:txBody>
                  <a:tcPr marL="74295" marR="74295" marT="37148" marB="3714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210325936"/>
                  </a:ext>
                </a:extLst>
              </a:tr>
              <a:tr h="472320">
                <a:tc rowSpan="4">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100" b="0" kern="1200" dirty="0" smtClean="0">
                          <a:solidFill>
                            <a:schemeClr val="bg1"/>
                          </a:solidFill>
                          <a:latin typeface="+mn-ea"/>
                          <a:ea typeface="+mn-ea"/>
                          <a:cs typeface="+mn-cs"/>
                        </a:rPr>
                        <a:t>最低購入価格</a:t>
                      </a:r>
                    </a:p>
                  </a:txBody>
                  <a:tcPr marL="74295" marR="74295" marT="37148" marB="37148"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200" b="0" kern="1200" baseline="0" dirty="0" smtClean="0">
                          <a:solidFill>
                            <a:schemeClr val="bg1"/>
                          </a:solidFill>
                          <a:latin typeface="+mn-ea"/>
                          <a:ea typeface="+mn-ea"/>
                          <a:cs typeface="+mn-cs"/>
                        </a:rPr>
                        <a:t>五輪前半</a:t>
                      </a:r>
                      <a:endParaRPr kumimoji="1" lang="ja-JP" altLang="en-US" sz="1200" b="0" kern="1200" dirty="0" smtClean="0">
                        <a:solidFill>
                          <a:schemeClr val="bg1"/>
                        </a:solidFill>
                        <a:latin typeface="+mn-ea"/>
                        <a:ea typeface="+mn-ea"/>
                        <a:cs typeface="+mn-cs"/>
                      </a:endParaRPr>
                    </a:p>
                  </a:txBody>
                  <a:tcPr marL="74295" marR="74295" marT="37148" marB="37148"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100" b="0" i="0" u="none" strike="noStrike" kern="1200" dirty="0" smtClean="0">
                          <a:solidFill>
                            <a:schemeClr val="tx1">
                              <a:lumMod val="50000"/>
                              <a:lumOff val="50000"/>
                            </a:schemeClr>
                          </a:solidFill>
                          <a:effectLst/>
                          <a:latin typeface="+mn-ea"/>
                          <a:ea typeface="+mn-ea"/>
                          <a:cs typeface="+mn-cs"/>
                        </a:rPr>
                        <a:t>3,000,000</a:t>
                      </a:r>
                    </a:p>
                  </a:txBody>
                  <a:tcPr marL="0" marR="0" marT="0" marB="0" anchor="ctr">
                    <a:lnL w="12700" cmpd="sng">
                      <a:noFill/>
                    </a:lnL>
                    <a:lnR w="6350" cap="flat" cmpd="sng" algn="ctr">
                      <a:solidFill>
                        <a:schemeClr val="bg1">
                          <a:lumMod val="75000"/>
                        </a:schemeClr>
                      </a:solidFill>
                      <a:prstDash val="sysDot"/>
                      <a:round/>
                      <a:headEnd type="none" w="med" len="med"/>
                      <a:tailEnd type="none" w="med" len="med"/>
                    </a:lnR>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100" b="0" i="0" u="none" strike="noStrike" kern="1200" dirty="0" smtClean="0">
                          <a:solidFill>
                            <a:schemeClr val="tx1">
                              <a:lumMod val="50000"/>
                              <a:lumOff val="50000"/>
                            </a:schemeClr>
                          </a:solidFill>
                          <a:effectLst/>
                          <a:latin typeface="+mn-ea"/>
                          <a:ea typeface="+mn-ea"/>
                          <a:cs typeface="+mn-cs"/>
                        </a:rPr>
                        <a:t>50,000,000</a:t>
                      </a:r>
                    </a:p>
                  </a:txBody>
                  <a:tcPr marL="0" marR="0" marT="0" marB="0" anchor="ctr">
                    <a:lnL w="6350" cap="flat" cmpd="sng" algn="ctr">
                      <a:solidFill>
                        <a:schemeClr val="bg1">
                          <a:lumMod val="75000"/>
                        </a:schemeClr>
                      </a:solidFill>
                      <a:prstDash val="sysDot"/>
                      <a:round/>
                      <a:headEnd type="none" w="med" len="med"/>
                      <a:tailEnd type="none" w="med" len="med"/>
                    </a:lnL>
                    <a:lnR w="6350" cap="flat" cmpd="sng" algn="ctr">
                      <a:solidFill>
                        <a:schemeClr val="bg1">
                          <a:lumMod val="75000"/>
                        </a:schemeClr>
                      </a:solidFill>
                      <a:prstDash val="sysDot"/>
                      <a:round/>
                      <a:headEnd type="none" w="med" len="med"/>
                      <a:tailEnd type="none" w="med" len="med"/>
                    </a:lnR>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100" b="0" i="0" u="none" strike="noStrike" kern="1200" dirty="0" smtClean="0">
                          <a:solidFill>
                            <a:schemeClr val="tx1">
                              <a:lumMod val="50000"/>
                              <a:lumOff val="50000"/>
                            </a:schemeClr>
                          </a:solidFill>
                          <a:effectLst/>
                          <a:latin typeface="+mn-ea"/>
                          <a:ea typeface="+mn-ea"/>
                          <a:cs typeface="+mn-cs"/>
                        </a:rPr>
                        <a:t>3,000,000</a:t>
                      </a:r>
                    </a:p>
                  </a:txBody>
                  <a:tcPr marL="0" marR="0" marT="0" marB="0" anchor="ctr">
                    <a:lnL w="6350" cap="flat" cmpd="sng" algn="ctr">
                      <a:solidFill>
                        <a:schemeClr val="bg1">
                          <a:lumMod val="75000"/>
                        </a:schemeClr>
                      </a:solidFill>
                      <a:prstDash val="sysDot"/>
                      <a:round/>
                      <a:headEnd type="none" w="med" len="med"/>
                      <a:tailEnd type="none" w="med" len="med"/>
                    </a:lnL>
                    <a:lnR w="6350" cap="flat" cmpd="sng" algn="ctr">
                      <a:solidFill>
                        <a:schemeClr val="bg1">
                          <a:lumMod val="75000"/>
                        </a:schemeClr>
                      </a:solidFill>
                      <a:prstDash val="sysDot"/>
                      <a:round/>
                      <a:headEnd type="none" w="med" len="med"/>
                      <a:tailEnd type="none" w="med" len="med"/>
                    </a:lnR>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100" b="0" i="0" u="none" strike="noStrike" kern="1200" dirty="0" smtClean="0">
                          <a:solidFill>
                            <a:schemeClr val="tx1">
                              <a:lumMod val="50000"/>
                              <a:lumOff val="50000"/>
                            </a:schemeClr>
                          </a:solidFill>
                          <a:effectLst/>
                          <a:latin typeface="+mn-ea"/>
                          <a:ea typeface="+mn-ea"/>
                          <a:cs typeface="+mn-cs"/>
                        </a:rPr>
                        <a:t>3,000,000</a:t>
                      </a:r>
                    </a:p>
                  </a:txBody>
                  <a:tcPr marL="0" marR="0" marT="0" marB="0" anchor="ctr">
                    <a:lnL w="6350" cap="flat" cmpd="sng" algn="ctr">
                      <a:solidFill>
                        <a:schemeClr val="bg1">
                          <a:lumMod val="75000"/>
                        </a:schemeClr>
                      </a:solidFill>
                      <a:prstDash val="sysDot"/>
                      <a:round/>
                      <a:headEnd type="none" w="med" len="med"/>
                      <a:tailEnd type="none" w="med" len="med"/>
                    </a:lnL>
                    <a:lnR w="6350" cap="flat" cmpd="sng" algn="ctr">
                      <a:solidFill>
                        <a:schemeClr val="bg1">
                          <a:lumMod val="75000"/>
                        </a:schemeClr>
                      </a:solidFill>
                      <a:prstDash val="sysDot"/>
                      <a:round/>
                      <a:headEnd type="none" w="med" len="med"/>
                      <a:tailEnd type="none" w="med" len="med"/>
                    </a:lnR>
                  </a:tcPr>
                </a:tc>
                <a:tc>
                  <a:txBody>
                    <a:bodyPr/>
                    <a:lstStyle/>
                    <a:p>
                      <a:pPr algn="ctr"/>
                      <a:r>
                        <a:rPr kumimoji="1" lang="ja-JP" altLang="en-US" sz="1100" b="0" i="0" u="none" strike="noStrike" kern="1200" dirty="0" err="1" smtClean="0">
                          <a:solidFill>
                            <a:schemeClr val="tx1">
                              <a:lumMod val="50000"/>
                              <a:lumOff val="50000"/>
                            </a:schemeClr>
                          </a:solidFill>
                          <a:effectLst/>
                          <a:latin typeface="+mn-ea"/>
                          <a:ea typeface="+mn-ea"/>
                          <a:cs typeface="+mn-cs"/>
                        </a:rPr>
                        <a:t>ー</a:t>
                      </a:r>
                      <a:endParaRPr kumimoji="1" lang="en-US" altLang="ja-JP" sz="1100" b="0" i="0" u="none" strike="noStrike" kern="1200" dirty="0">
                        <a:solidFill>
                          <a:schemeClr val="tx1">
                            <a:lumMod val="50000"/>
                            <a:lumOff val="50000"/>
                          </a:schemeClr>
                        </a:solidFill>
                        <a:effectLst/>
                        <a:latin typeface="+mn-ea"/>
                        <a:ea typeface="+mn-ea"/>
                        <a:cs typeface="+mn-cs"/>
                      </a:endParaRPr>
                    </a:p>
                  </a:txBody>
                  <a:tcPr anchor="ctr">
                    <a:lnL w="6350" cap="flat" cmpd="sng" algn="ctr">
                      <a:solidFill>
                        <a:schemeClr val="bg1">
                          <a:lumMod val="75000"/>
                        </a:schemeClr>
                      </a:solidFill>
                      <a:prstDash val="sysDot"/>
                      <a:round/>
                      <a:headEnd type="none" w="med" len="med"/>
                      <a:tailEnd type="none" w="med" len="med"/>
                    </a:lnL>
                    <a:lnR w="6350" cap="flat" cmpd="sng" algn="ctr">
                      <a:solidFill>
                        <a:schemeClr val="bg1">
                          <a:lumMod val="75000"/>
                        </a:schemeClr>
                      </a:solidFill>
                      <a:prstDash val="sys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dirty="0" err="1" smtClean="0">
                          <a:solidFill>
                            <a:schemeClr val="tx1">
                              <a:lumMod val="50000"/>
                              <a:lumOff val="50000"/>
                            </a:schemeClr>
                          </a:solidFill>
                          <a:effectLst/>
                          <a:latin typeface="+mn-ea"/>
                          <a:ea typeface="+mn-ea"/>
                          <a:cs typeface="+mn-cs"/>
                        </a:rPr>
                        <a:t>ー</a:t>
                      </a:r>
                      <a:endParaRPr kumimoji="1" lang="en-US" altLang="ja-JP" sz="1100" b="0" i="0" u="none" strike="noStrike" kern="1200" dirty="0" smtClean="0">
                        <a:solidFill>
                          <a:schemeClr val="tx1">
                            <a:lumMod val="50000"/>
                            <a:lumOff val="50000"/>
                          </a:schemeClr>
                        </a:solidFill>
                        <a:effectLst/>
                        <a:latin typeface="+mn-ea"/>
                        <a:ea typeface="+mn-ea"/>
                        <a:cs typeface="+mn-cs"/>
                      </a:endParaRPr>
                    </a:p>
                  </a:txBody>
                  <a:tcPr anchor="ctr">
                    <a:lnL w="6350" cap="flat" cmpd="sng" algn="ctr">
                      <a:solidFill>
                        <a:schemeClr val="bg1">
                          <a:lumMod val="75000"/>
                        </a:schemeClr>
                      </a:solidFill>
                      <a:prstDash val="sys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991598817"/>
                  </a:ext>
                </a:extLst>
              </a:tr>
              <a:tr h="472320">
                <a:tc vMerge="1">
                  <a:txBody>
                    <a:bodyPr/>
                    <a:lstStyle/>
                    <a:p>
                      <a:endParaRPr kumimoji="1" lang="ja-JP" altLang="en-US"/>
                    </a:p>
                  </a:txBody>
                  <a:tcPr/>
                </a:tc>
                <a:tc>
                  <a:txBody>
                    <a:bodyPr/>
                    <a:lstStyle/>
                    <a:p>
                      <a:pPr algn="ctr"/>
                      <a:r>
                        <a:rPr kumimoji="1" lang="ja-JP" altLang="en-US" sz="1200" b="0" kern="1200" baseline="0" dirty="0" smtClean="0">
                          <a:solidFill>
                            <a:schemeClr val="bg1"/>
                          </a:solidFill>
                          <a:latin typeface="+mn-ea"/>
                          <a:ea typeface="+mn-ea"/>
                          <a:cs typeface="+mn-cs"/>
                        </a:rPr>
                        <a:t>五輪後半</a:t>
                      </a:r>
                      <a:endParaRPr kumimoji="1" lang="ja-JP" altLang="en-US" sz="1200" b="0" kern="1200" dirty="0">
                        <a:solidFill>
                          <a:schemeClr val="bg1"/>
                        </a:solidFill>
                        <a:latin typeface="+mn-ea"/>
                        <a:ea typeface="+mn-ea"/>
                        <a:cs typeface="+mn-cs"/>
                      </a:endParaRPr>
                    </a:p>
                  </a:txBody>
                  <a:tcPr marL="74295" marR="74295" marT="37148" marB="37148"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algn="ctr" defTabSz="914423" rtl="0" eaLnBrk="1" fontAlgn="ctr" latinLnBrk="0" hangingPunct="1"/>
                      <a:r>
                        <a:rPr kumimoji="1" lang="en-US" altLang="ja-JP" sz="1100" b="0" i="0" u="none" strike="noStrike" kern="1200" dirty="0" smtClean="0">
                          <a:solidFill>
                            <a:schemeClr val="tx1">
                              <a:lumMod val="50000"/>
                              <a:lumOff val="50000"/>
                            </a:schemeClr>
                          </a:solidFill>
                          <a:effectLst/>
                          <a:latin typeface="+mn-ea"/>
                          <a:ea typeface="+mn-ea"/>
                          <a:cs typeface="+mn-cs"/>
                        </a:rPr>
                        <a:t>20,000,000</a:t>
                      </a:r>
                      <a:endParaRPr kumimoji="1" lang="en-US" altLang="ja-JP" sz="1100" b="0" i="0" u="none" strike="noStrike" kern="1200" dirty="0">
                        <a:solidFill>
                          <a:schemeClr val="tx1">
                            <a:lumMod val="50000"/>
                            <a:lumOff val="50000"/>
                          </a:schemeClr>
                        </a:solidFill>
                        <a:effectLst/>
                        <a:latin typeface="+mn-ea"/>
                        <a:ea typeface="+mn-ea"/>
                        <a:cs typeface="+mn-cs"/>
                      </a:endParaRPr>
                    </a:p>
                  </a:txBody>
                  <a:tcPr marL="0" marR="0" marT="0" marB="0" anchor="ctr">
                    <a:lnL w="12700" cmpd="sng">
                      <a:noFill/>
                    </a:lnL>
                    <a:lnR w="6350" cap="flat" cmpd="sng" algn="ctr">
                      <a:solidFill>
                        <a:schemeClr val="bg1">
                          <a:lumMod val="75000"/>
                        </a:schemeClr>
                      </a:solidFill>
                      <a:prstDash val="sysDot"/>
                      <a:round/>
                      <a:headEnd type="none" w="med" len="med"/>
                      <a:tailEnd type="none" w="med" len="med"/>
                    </a:lnR>
                  </a:tcPr>
                </a:tc>
                <a:tc>
                  <a:txBody>
                    <a:bodyPr/>
                    <a:lstStyle/>
                    <a:p>
                      <a:pPr marL="0" algn="ctr" defTabSz="914423" rtl="0" eaLnBrk="1" fontAlgn="ctr" latinLnBrk="0" hangingPunct="1"/>
                      <a:r>
                        <a:rPr kumimoji="1" lang="en-US" altLang="ja-JP" sz="1100" b="0" i="0" u="none" strike="noStrike" kern="1200" dirty="0" smtClean="0">
                          <a:solidFill>
                            <a:schemeClr val="tx1">
                              <a:lumMod val="50000"/>
                              <a:lumOff val="50000"/>
                            </a:schemeClr>
                          </a:solidFill>
                          <a:effectLst/>
                          <a:latin typeface="+mn-ea"/>
                          <a:ea typeface="+mn-ea"/>
                          <a:cs typeface="+mn-cs"/>
                        </a:rPr>
                        <a:t>50,000,000</a:t>
                      </a:r>
                      <a:endParaRPr kumimoji="1" lang="en-US" altLang="ja-JP" sz="1100" b="0" i="0" u="none" strike="noStrike" kern="1200" dirty="0">
                        <a:solidFill>
                          <a:schemeClr val="tx1">
                            <a:lumMod val="50000"/>
                            <a:lumOff val="50000"/>
                          </a:schemeClr>
                        </a:solidFill>
                        <a:effectLst/>
                        <a:latin typeface="+mn-ea"/>
                        <a:ea typeface="+mn-ea"/>
                        <a:cs typeface="+mn-cs"/>
                      </a:endParaRPr>
                    </a:p>
                  </a:txBody>
                  <a:tcPr marL="0" marR="0" marT="0" marB="0" anchor="ctr">
                    <a:lnL w="6350" cap="flat" cmpd="sng" algn="ctr">
                      <a:solidFill>
                        <a:schemeClr val="bg1">
                          <a:lumMod val="75000"/>
                        </a:schemeClr>
                      </a:solidFill>
                      <a:prstDash val="sysDot"/>
                      <a:round/>
                      <a:headEnd type="none" w="med" len="med"/>
                      <a:tailEnd type="none" w="med" len="med"/>
                    </a:lnL>
                    <a:lnR w="6350" cap="flat" cmpd="sng" algn="ctr">
                      <a:solidFill>
                        <a:schemeClr val="bg1">
                          <a:lumMod val="75000"/>
                        </a:schemeClr>
                      </a:solidFill>
                      <a:prstDash val="sysDot"/>
                      <a:round/>
                      <a:headEnd type="none" w="med" len="med"/>
                      <a:tailEnd type="none" w="med" len="med"/>
                    </a:lnR>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100" b="0" i="0" u="none" strike="noStrike" kern="1200" dirty="0" smtClean="0">
                          <a:solidFill>
                            <a:schemeClr val="tx1">
                              <a:lumMod val="50000"/>
                              <a:lumOff val="50000"/>
                            </a:schemeClr>
                          </a:solidFill>
                          <a:effectLst/>
                          <a:latin typeface="+mn-ea"/>
                          <a:ea typeface="+mn-ea"/>
                          <a:cs typeface="+mn-cs"/>
                        </a:rPr>
                        <a:t>20,000,000</a:t>
                      </a:r>
                    </a:p>
                  </a:txBody>
                  <a:tcPr marL="0" marR="0" marT="0" marB="0" anchor="ctr">
                    <a:lnL w="6350" cap="flat" cmpd="sng" algn="ctr">
                      <a:solidFill>
                        <a:schemeClr val="bg1">
                          <a:lumMod val="75000"/>
                        </a:schemeClr>
                      </a:solidFill>
                      <a:prstDash val="sysDot"/>
                      <a:round/>
                      <a:headEnd type="none" w="med" len="med"/>
                      <a:tailEnd type="none" w="med" len="med"/>
                    </a:lnL>
                    <a:lnR w="6350" cap="flat" cmpd="sng" algn="ctr">
                      <a:solidFill>
                        <a:schemeClr val="bg1">
                          <a:lumMod val="75000"/>
                        </a:schemeClr>
                      </a:solidFill>
                      <a:prstDash val="sysDot"/>
                      <a:round/>
                      <a:headEnd type="none" w="med" len="med"/>
                      <a:tailEnd type="none" w="med" len="med"/>
                    </a:lnR>
                  </a:tcPr>
                </a:tc>
                <a:tc>
                  <a:txBody>
                    <a:bodyPr/>
                    <a:lstStyle/>
                    <a:p>
                      <a:pPr marL="0" algn="ctr" defTabSz="914423" rtl="0" eaLnBrk="1" fontAlgn="ctr" latinLnBrk="0" hangingPunct="1"/>
                      <a:r>
                        <a:rPr kumimoji="1" lang="en-US" altLang="ja-JP" sz="1100" b="0" i="0" u="none" strike="noStrike" kern="1200" dirty="0" smtClean="0">
                          <a:solidFill>
                            <a:schemeClr val="tx1">
                              <a:lumMod val="50000"/>
                              <a:lumOff val="50000"/>
                            </a:schemeClr>
                          </a:solidFill>
                          <a:effectLst/>
                          <a:latin typeface="+mn-ea"/>
                          <a:ea typeface="+mn-ea"/>
                          <a:cs typeface="+mn-cs"/>
                        </a:rPr>
                        <a:t>10,000,000</a:t>
                      </a:r>
                      <a:endParaRPr kumimoji="1" lang="en-US" altLang="ja-JP" sz="1100" b="0" i="0" u="none" strike="noStrike" kern="1200" dirty="0">
                        <a:solidFill>
                          <a:schemeClr val="tx1">
                            <a:lumMod val="50000"/>
                            <a:lumOff val="50000"/>
                          </a:schemeClr>
                        </a:solidFill>
                        <a:effectLst/>
                        <a:latin typeface="+mn-ea"/>
                        <a:ea typeface="+mn-ea"/>
                        <a:cs typeface="+mn-cs"/>
                      </a:endParaRPr>
                    </a:p>
                  </a:txBody>
                  <a:tcPr marL="0" marR="0" marT="0" marB="0" anchor="ctr">
                    <a:lnL w="6350" cap="flat" cmpd="sng" algn="ctr">
                      <a:solidFill>
                        <a:schemeClr val="bg1">
                          <a:lumMod val="75000"/>
                        </a:schemeClr>
                      </a:solidFill>
                      <a:prstDash val="sysDot"/>
                      <a:round/>
                      <a:headEnd type="none" w="med" len="med"/>
                      <a:tailEnd type="none" w="med" len="med"/>
                    </a:lnL>
                    <a:lnR w="6350" cap="flat" cmpd="sng" algn="ctr">
                      <a:solidFill>
                        <a:schemeClr val="bg1">
                          <a:lumMod val="75000"/>
                        </a:schemeClr>
                      </a:solidFill>
                      <a:prstDash val="sysDot"/>
                      <a:round/>
                      <a:headEnd type="none" w="med" len="med"/>
                      <a:tailEnd type="none" w="med" len="med"/>
                    </a:lnR>
                  </a:tcPr>
                </a:tc>
                <a:tc>
                  <a:txBody>
                    <a:bodyPr/>
                    <a:lstStyle/>
                    <a:p>
                      <a:pPr algn="ctr"/>
                      <a:r>
                        <a:rPr kumimoji="1" lang="ja-JP" altLang="en-US" sz="1100" b="0" i="0" u="none" strike="noStrike" kern="1200" dirty="0" err="1" smtClean="0">
                          <a:solidFill>
                            <a:schemeClr val="tx1">
                              <a:lumMod val="50000"/>
                              <a:lumOff val="50000"/>
                            </a:schemeClr>
                          </a:solidFill>
                          <a:effectLst/>
                          <a:latin typeface="+mn-ea"/>
                          <a:ea typeface="+mn-ea"/>
                          <a:cs typeface="+mn-cs"/>
                        </a:rPr>
                        <a:t>ー</a:t>
                      </a:r>
                      <a:endParaRPr kumimoji="1" lang="en-US" altLang="ja-JP" sz="1100" b="0" i="0" u="none" strike="noStrike" kern="1200" dirty="0">
                        <a:solidFill>
                          <a:schemeClr val="tx1">
                            <a:lumMod val="50000"/>
                            <a:lumOff val="50000"/>
                          </a:schemeClr>
                        </a:solidFill>
                        <a:effectLst/>
                        <a:latin typeface="+mn-ea"/>
                        <a:ea typeface="+mn-ea"/>
                        <a:cs typeface="+mn-cs"/>
                      </a:endParaRPr>
                    </a:p>
                  </a:txBody>
                  <a:tcPr anchor="ctr">
                    <a:lnL w="6350" cap="flat" cmpd="sng" algn="ctr">
                      <a:solidFill>
                        <a:schemeClr val="bg1">
                          <a:lumMod val="75000"/>
                        </a:schemeClr>
                      </a:solidFill>
                      <a:prstDash val="sysDot"/>
                      <a:round/>
                      <a:headEnd type="none" w="med" len="med"/>
                      <a:tailEnd type="none" w="med" len="med"/>
                    </a:lnL>
                    <a:lnR w="6350" cap="flat" cmpd="sng" algn="ctr">
                      <a:solidFill>
                        <a:schemeClr val="bg1">
                          <a:lumMod val="75000"/>
                        </a:schemeClr>
                      </a:solidFill>
                      <a:prstDash val="sys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dirty="0" err="1" smtClean="0">
                          <a:solidFill>
                            <a:schemeClr val="tx1">
                              <a:lumMod val="50000"/>
                              <a:lumOff val="50000"/>
                            </a:schemeClr>
                          </a:solidFill>
                          <a:effectLst/>
                          <a:latin typeface="+mn-ea"/>
                          <a:ea typeface="+mn-ea"/>
                          <a:cs typeface="+mn-cs"/>
                        </a:rPr>
                        <a:t>ー</a:t>
                      </a:r>
                      <a:endParaRPr kumimoji="1" lang="en-US" altLang="ja-JP" sz="1100" b="0" i="0" u="none" strike="noStrike" kern="1200" dirty="0" smtClean="0">
                        <a:solidFill>
                          <a:schemeClr val="tx1">
                            <a:lumMod val="50000"/>
                            <a:lumOff val="50000"/>
                          </a:schemeClr>
                        </a:solidFill>
                        <a:effectLst/>
                        <a:latin typeface="+mn-ea"/>
                        <a:ea typeface="+mn-ea"/>
                        <a:cs typeface="+mn-cs"/>
                      </a:endParaRPr>
                    </a:p>
                  </a:txBody>
                  <a:tcPr anchor="ctr">
                    <a:lnL w="6350" cap="flat" cmpd="sng" algn="ctr">
                      <a:solidFill>
                        <a:schemeClr val="bg1">
                          <a:lumMod val="75000"/>
                        </a:schemeClr>
                      </a:solidFill>
                      <a:prstDash val="sys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071268433"/>
                  </a:ext>
                </a:extLst>
              </a:tr>
              <a:tr h="472320">
                <a:tc vMerge="1">
                  <a:txBody>
                    <a:bodyPr/>
                    <a:lstStyle/>
                    <a:p>
                      <a:pPr algn="ctr"/>
                      <a:endParaRPr kumimoji="1" lang="ja-JP" altLang="en-US" sz="1400" b="0" kern="1200" dirty="0">
                        <a:solidFill>
                          <a:schemeClr val="bg1"/>
                        </a:solidFill>
                        <a:latin typeface="+mj-lt"/>
                        <a:ea typeface="+mj-ea"/>
                        <a:cs typeface="+mn-cs"/>
                      </a:endParaRPr>
                    </a:p>
                  </a:txBody>
                  <a:tcPr marL="74295" marR="74295" marT="37148" marB="37148"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200" b="0" kern="1200" baseline="0" dirty="0" smtClean="0">
                          <a:solidFill>
                            <a:schemeClr val="bg1"/>
                          </a:solidFill>
                          <a:latin typeface="+mn-ea"/>
                          <a:ea typeface="+mn-ea"/>
                          <a:cs typeface="+mn-cs"/>
                        </a:rPr>
                        <a:t>開閉会式</a:t>
                      </a:r>
                      <a:endParaRPr kumimoji="1" lang="ja-JP" altLang="en-US" sz="1200" b="0" kern="1200" dirty="0">
                        <a:solidFill>
                          <a:schemeClr val="bg1"/>
                        </a:solidFill>
                        <a:latin typeface="+mn-ea"/>
                        <a:ea typeface="+mn-ea"/>
                        <a:cs typeface="+mn-cs"/>
                      </a:endParaRPr>
                    </a:p>
                  </a:txBody>
                  <a:tcPr marL="74295" marR="74295" marT="37148" marB="37148"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100" b="0" i="0" u="none" strike="noStrike" kern="1200" dirty="0" smtClean="0">
                          <a:solidFill>
                            <a:schemeClr val="tx1">
                              <a:lumMod val="50000"/>
                              <a:lumOff val="50000"/>
                            </a:schemeClr>
                          </a:solidFill>
                          <a:effectLst/>
                          <a:latin typeface="+mn-ea"/>
                          <a:ea typeface="+mn-ea"/>
                          <a:cs typeface="+mn-cs"/>
                        </a:rPr>
                        <a:t>25,000,000</a:t>
                      </a:r>
                    </a:p>
                  </a:txBody>
                  <a:tcPr marL="0" marR="0" marT="0" marB="0" anchor="ctr">
                    <a:lnL w="12700" cmpd="sng">
                      <a:noFill/>
                    </a:lnL>
                    <a:lnR w="6350" cap="flat" cmpd="sng" algn="ctr">
                      <a:solidFill>
                        <a:schemeClr val="bg1">
                          <a:lumMod val="75000"/>
                        </a:schemeClr>
                      </a:solidFill>
                      <a:prstDash val="sysDot"/>
                      <a:round/>
                      <a:headEnd type="none" w="med" len="med"/>
                      <a:tailEnd type="none" w="med" len="med"/>
                    </a:lnR>
                    <a:solidFill>
                      <a:srgbClr val="DEDEDE"/>
                    </a:solidFill>
                  </a:tcPr>
                </a:tc>
                <a:tc hMerge="1">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endParaRPr kumimoji="1" lang="en-US" altLang="ja-JP" sz="1100" b="0" i="0" u="none" strike="noStrike" kern="1200" dirty="0" smtClean="0">
                        <a:solidFill>
                          <a:schemeClr val="tx1">
                            <a:lumMod val="50000"/>
                            <a:lumOff val="50000"/>
                          </a:schemeClr>
                        </a:solidFill>
                        <a:effectLst/>
                        <a:latin typeface="メイリオ" panose="020B0604030504040204" pitchFamily="50" charset="-128"/>
                        <a:ea typeface="メイリオ" panose="020B0604030504040204" pitchFamily="50" charset="-128"/>
                        <a:cs typeface="+mn-cs"/>
                      </a:endParaRPr>
                    </a:p>
                  </a:txBody>
                  <a:tcPr marL="0" marR="0" marT="0" marB="0" anchor="ctr">
                    <a:lnL w="6350" cap="flat" cmpd="sng" algn="ctr">
                      <a:solidFill>
                        <a:schemeClr val="bg1">
                          <a:lumMod val="75000"/>
                        </a:schemeClr>
                      </a:solidFill>
                      <a:prstDash val="sysDot"/>
                      <a:round/>
                      <a:headEnd type="none" w="med" len="med"/>
                      <a:tailEnd type="none" w="med" len="med"/>
                    </a:lnL>
                    <a:lnR w="6350" cap="flat" cmpd="sng" algn="ctr">
                      <a:solidFill>
                        <a:schemeClr val="bg1">
                          <a:lumMod val="75000"/>
                        </a:schemeClr>
                      </a:solidFill>
                      <a:prstDash val="sysDot"/>
                      <a:round/>
                      <a:headEnd type="none" w="med" len="med"/>
                      <a:tailEnd type="none" w="med" len="med"/>
                    </a:lnR>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100" b="0" i="0" u="none" strike="noStrike" kern="1200" dirty="0" smtClean="0">
                          <a:solidFill>
                            <a:schemeClr val="tx1">
                              <a:lumMod val="50000"/>
                              <a:lumOff val="50000"/>
                            </a:schemeClr>
                          </a:solidFill>
                          <a:effectLst/>
                          <a:latin typeface="+mn-ea"/>
                          <a:ea typeface="+mn-ea"/>
                          <a:cs typeface="+mn-cs"/>
                        </a:rPr>
                        <a:t>20,000,000</a:t>
                      </a:r>
                    </a:p>
                  </a:txBody>
                  <a:tcPr marL="0" marR="0" marT="0" marB="0" anchor="ctr">
                    <a:lnL w="6350" cap="flat" cmpd="sng" algn="ctr">
                      <a:solidFill>
                        <a:schemeClr val="bg1">
                          <a:lumMod val="75000"/>
                        </a:schemeClr>
                      </a:solidFill>
                      <a:prstDash val="sysDot"/>
                      <a:round/>
                      <a:headEnd type="none" w="med" len="med"/>
                      <a:tailEnd type="none" w="med" len="med"/>
                    </a:lnL>
                    <a:lnR w="6350" cap="flat" cmpd="sng" algn="ctr">
                      <a:solidFill>
                        <a:schemeClr val="bg1">
                          <a:lumMod val="75000"/>
                        </a:schemeClr>
                      </a:solidFill>
                      <a:prstDash val="sysDot"/>
                      <a:round/>
                      <a:headEnd type="none" w="med" len="med"/>
                      <a:tailEnd type="none" w="med" len="med"/>
                    </a:lnR>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100" b="0" i="0" u="none" strike="noStrike" kern="1200" dirty="0" smtClean="0">
                          <a:solidFill>
                            <a:schemeClr val="tx1">
                              <a:lumMod val="50000"/>
                              <a:lumOff val="50000"/>
                            </a:schemeClr>
                          </a:solidFill>
                          <a:effectLst/>
                          <a:latin typeface="+mn-ea"/>
                          <a:ea typeface="+mn-ea"/>
                          <a:cs typeface="+mn-cs"/>
                        </a:rPr>
                        <a:t>20,000,000</a:t>
                      </a:r>
                    </a:p>
                  </a:txBody>
                  <a:tcPr marL="0" marR="0" marT="0" marB="0" anchor="ctr">
                    <a:lnL w="6350" cap="flat" cmpd="sng" algn="ctr">
                      <a:solidFill>
                        <a:schemeClr val="bg1">
                          <a:lumMod val="75000"/>
                        </a:schemeClr>
                      </a:solidFill>
                      <a:prstDash val="sysDot"/>
                      <a:round/>
                      <a:headEnd type="none" w="med" len="med"/>
                      <a:tailEnd type="none" w="med" len="med"/>
                    </a:lnL>
                    <a:lnR w="6350" cap="flat" cmpd="sng" algn="ctr">
                      <a:solidFill>
                        <a:schemeClr val="bg1">
                          <a:lumMod val="75000"/>
                        </a:schemeClr>
                      </a:solidFill>
                      <a:prstDash val="sysDot"/>
                      <a:round/>
                      <a:headEnd type="none" w="med" len="med"/>
                      <a:tailEnd type="none" w="med" len="med"/>
                    </a:lnR>
                  </a:tcPr>
                </a:tc>
                <a:tc>
                  <a:txBody>
                    <a:bodyPr/>
                    <a:lstStyle/>
                    <a:p>
                      <a:pPr algn="ctr"/>
                      <a:r>
                        <a:rPr kumimoji="1" lang="ja-JP" altLang="en-US" sz="1100" b="0" i="0" u="none" strike="noStrike" kern="1200" dirty="0" err="1" smtClean="0">
                          <a:solidFill>
                            <a:schemeClr val="tx1">
                              <a:lumMod val="50000"/>
                              <a:lumOff val="50000"/>
                            </a:schemeClr>
                          </a:solidFill>
                          <a:effectLst/>
                          <a:latin typeface="+mn-ea"/>
                          <a:ea typeface="+mn-ea"/>
                          <a:cs typeface="+mn-cs"/>
                        </a:rPr>
                        <a:t>ー</a:t>
                      </a:r>
                      <a:endParaRPr kumimoji="1" lang="en-US" altLang="ja-JP" sz="1100" b="0" i="0" u="none" strike="noStrike" kern="1200" dirty="0">
                        <a:solidFill>
                          <a:schemeClr val="tx1">
                            <a:lumMod val="50000"/>
                            <a:lumOff val="50000"/>
                          </a:schemeClr>
                        </a:solidFill>
                        <a:effectLst/>
                        <a:latin typeface="+mn-ea"/>
                        <a:ea typeface="+mn-ea"/>
                        <a:cs typeface="+mn-cs"/>
                      </a:endParaRPr>
                    </a:p>
                  </a:txBody>
                  <a:tcPr anchor="ctr">
                    <a:lnL w="6350" cap="flat" cmpd="sng" algn="ctr">
                      <a:solidFill>
                        <a:schemeClr val="bg1">
                          <a:lumMod val="75000"/>
                        </a:schemeClr>
                      </a:solidFill>
                      <a:prstDash val="sysDot"/>
                      <a:round/>
                      <a:headEnd type="none" w="med" len="med"/>
                      <a:tailEnd type="none" w="med" len="med"/>
                    </a:lnL>
                    <a:lnR w="6350" cap="flat" cmpd="sng" algn="ctr">
                      <a:solidFill>
                        <a:schemeClr val="bg1">
                          <a:lumMod val="75000"/>
                        </a:schemeClr>
                      </a:solidFill>
                      <a:prstDash val="sys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dirty="0" err="1" smtClean="0">
                          <a:solidFill>
                            <a:schemeClr val="tx1">
                              <a:lumMod val="50000"/>
                              <a:lumOff val="50000"/>
                            </a:schemeClr>
                          </a:solidFill>
                          <a:effectLst/>
                          <a:latin typeface="+mn-ea"/>
                          <a:ea typeface="+mn-ea"/>
                          <a:cs typeface="+mn-cs"/>
                        </a:rPr>
                        <a:t>ー</a:t>
                      </a:r>
                      <a:endParaRPr kumimoji="1" lang="en-US" altLang="ja-JP" sz="1100" b="0" i="0" u="none" strike="noStrike" kern="1200" dirty="0" smtClean="0">
                        <a:solidFill>
                          <a:schemeClr val="tx1">
                            <a:lumMod val="50000"/>
                            <a:lumOff val="50000"/>
                          </a:schemeClr>
                        </a:solidFill>
                        <a:effectLst/>
                        <a:latin typeface="+mn-ea"/>
                        <a:ea typeface="+mn-ea"/>
                        <a:cs typeface="+mn-cs"/>
                      </a:endParaRPr>
                    </a:p>
                  </a:txBody>
                  <a:tcPr anchor="ctr">
                    <a:lnL w="6350" cap="flat" cmpd="sng" algn="ctr">
                      <a:solidFill>
                        <a:schemeClr val="bg1">
                          <a:lumMod val="75000"/>
                        </a:schemeClr>
                      </a:solidFill>
                      <a:prstDash val="sys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857192447"/>
                  </a:ext>
                </a:extLst>
              </a:tr>
              <a:tr h="472320">
                <a:tc vMerge="1">
                  <a:txBody>
                    <a:bodyPr/>
                    <a:lstStyle/>
                    <a:p>
                      <a:pPr algn="ctr"/>
                      <a:endParaRPr kumimoji="1" lang="ja-JP" altLang="en-US" sz="1400" b="0" kern="1200" dirty="0" smtClean="0">
                        <a:solidFill>
                          <a:schemeClr val="bg1"/>
                        </a:solidFill>
                        <a:latin typeface="+mn-lt"/>
                        <a:ea typeface="+mn-ea"/>
                        <a:cs typeface="+mn-cs"/>
                      </a:endParaRPr>
                    </a:p>
                  </a:txBody>
                  <a:tcPr marL="74295" marR="74295" marT="37148" marB="37148"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200" b="0" kern="1200" dirty="0" smtClean="0">
                          <a:solidFill>
                            <a:schemeClr val="bg1"/>
                          </a:solidFill>
                          <a:latin typeface="+mn-ea"/>
                          <a:ea typeface="+mn-ea"/>
                          <a:cs typeface="+mn-cs"/>
                        </a:rPr>
                        <a:t>通常</a:t>
                      </a:r>
                      <a:endParaRPr kumimoji="1" lang="ja-JP" altLang="en-US" sz="1200" b="0" kern="1200" dirty="0">
                        <a:solidFill>
                          <a:schemeClr val="bg1"/>
                        </a:solidFill>
                        <a:latin typeface="+mn-ea"/>
                        <a:ea typeface="+mn-ea"/>
                        <a:cs typeface="+mn-cs"/>
                      </a:endParaRPr>
                    </a:p>
                  </a:txBody>
                  <a:tcPr marL="74295" marR="74295" marT="37148" marB="37148"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algn="ctr" defTabSz="914423" rtl="0" eaLnBrk="1" fontAlgn="ctr" latinLnBrk="0" hangingPunct="1"/>
                      <a:r>
                        <a:rPr kumimoji="1" lang="en-US" altLang="ja-JP" sz="1100" b="1" i="0" u="none" strike="noStrike" kern="1200" dirty="0">
                          <a:solidFill>
                            <a:schemeClr val="tx1">
                              <a:lumMod val="50000"/>
                              <a:lumOff val="50000"/>
                            </a:schemeClr>
                          </a:solidFill>
                          <a:effectLst/>
                          <a:latin typeface="+mn-ea"/>
                          <a:ea typeface="+mn-ea"/>
                          <a:cs typeface="+mn-cs"/>
                        </a:rPr>
                        <a:t>20,000,000</a:t>
                      </a:r>
                    </a:p>
                  </a:txBody>
                  <a:tcPr marL="0" marR="0" marT="0" marB="0" anchor="ctr">
                    <a:lnL w="12700" cmpd="sng">
                      <a:noFill/>
                    </a:lnL>
                    <a:lnR w="6350" cap="flat" cmpd="sng" algn="ctr">
                      <a:solidFill>
                        <a:schemeClr val="bg1">
                          <a:lumMod val="75000"/>
                        </a:schemeClr>
                      </a:solidFill>
                      <a:prstDash val="sysDot"/>
                      <a:round/>
                      <a:headEnd type="none" w="med" len="med"/>
                      <a:tailEnd type="none" w="med" len="med"/>
                    </a:lnR>
                  </a:tcPr>
                </a:tc>
                <a:tc>
                  <a:txBody>
                    <a:bodyPr/>
                    <a:lstStyle/>
                    <a:p>
                      <a:pPr marL="0" algn="ctr" defTabSz="914423" rtl="0" eaLnBrk="1" fontAlgn="ctr" latinLnBrk="0" hangingPunct="1"/>
                      <a:r>
                        <a:rPr kumimoji="1" lang="en-US" altLang="ja-JP" sz="1100" b="1" i="0" u="none" strike="noStrike" kern="1200" dirty="0">
                          <a:solidFill>
                            <a:schemeClr val="tx1">
                              <a:lumMod val="50000"/>
                              <a:lumOff val="50000"/>
                            </a:schemeClr>
                          </a:solidFill>
                          <a:effectLst/>
                          <a:latin typeface="+mn-ea"/>
                          <a:ea typeface="+mn-ea"/>
                          <a:cs typeface="+mn-cs"/>
                        </a:rPr>
                        <a:t>50,000,000</a:t>
                      </a:r>
                    </a:p>
                  </a:txBody>
                  <a:tcPr marL="0" marR="0" marT="0" marB="0" anchor="ctr">
                    <a:lnL w="6350" cap="flat" cmpd="sng" algn="ctr">
                      <a:solidFill>
                        <a:schemeClr val="bg1">
                          <a:lumMod val="75000"/>
                        </a:schemeClr>
                      </a:solidFill>
                      <a:prstDash val="sysDot"/>
                      <a:round/>
                      <a:headEnd type="none" w="med" len="med"/>
                      <a:tailEnd type="none" w="med" len="med"/>
                    </a:ln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100" b="1" i="0" u="none" strike="noStrike" kern="1200" dirty="0" smtClean="0">
                          <a:solidFill>
                            <a:schemeClr val="tx1">
                              <a:lumMod val="50000"/>
                              <a:lumOff val="50000"/>
                            </a:schemeClr>
                          </a:solidFill>
                          <a:effectLst/>
                          <a:latin typeface="+mn-ea"/>
                          <a:ea typeface="+mn-ea"/>
                          <a:cs typeface="+mn-cs"/>
                        </a:rPr>
                        <a:t>20,000,000</a:t>
                      </a:r>
                    </a:p>
                  </a:txBody>
                  <a:tcPr marL="0" marR="0" marT="0" marB="0" anchor="ctr">
                    <a:lnR w="6350" cap="flat" cmpd="sng" algn="ctr">
                      <a:solidFill>
                        <a:schemeClr val="bg1">
                          <a:lumMod val="75000"/>
                        </a:schemeClr>
                      </a:solidFill>
                      <a:prstDash val="sysDot"/>
                      <a:round/>
                      <a:headEnd type="none" w="med" len="med"/>
                      <a:tailEnd type="none" w="med" len="med"/>
                    </a:lnR>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100" b="1" i="0" u="none" strike="noStrike" kern="1200" dirty="0" smtClean="0">
                          <a:solidFill>
                            <a:schemeClr val="tx1">
                              <a:lumMod val="50000"/>
                              <a:lumOff val="50000"/>
                            </a:schemeClr>
                          </a:solidFill>
                          <a:effectLst/>
                          <a:latin typeface="+mn-ea"/>
                          <a:ea typeface="+mn-ea"/>
                          <a:cs typeface="+mn-cs"/>
                        </a:rPr>
                        <a:t>10,000,000</a:t>
                      </a:r>
                    </a:p>
                  </a:txBody>
                  <a:tcPr marL="0" marR="0" marT="0" marB="0" anchor="ctr">
                    <a:lnL w="6350" cap="flat" cmpd="sng" algn="ctr">
                      <a:solidFill>
                        <a:schemeClr val="bg1">
                          <a:lumMod val="75000"/>
                        </a:schemeClr>
                      </a:solidFill>
                      <a:prstDash val="sysDot"/>
                      <a:round/>
                      <a:headEnd type="none" w="med" len="med"/>
                      <a:tailEnd type="none" w="med" len="med"/>
                    </a:lnL>
                    <a:lnR w="6350" cap="flat" cmpd="sng" algn="ctr">
                      <a:solidFill>
                        <a:schemeClr val="bg1">
                          <a:lumMod val="75000"/>
                        </a:schemeClr>
                      </a:solidFill>
                      <a:prstDash val="sysDot"/>
                      <a:round/>
                      <a:headEnd type="none" w="med" len="med"/>
                      <a:tailEnd type="none" w="med" len="med"/>
                    </a:lnR>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100" b="1" i="0" u="none" strike="noStrike" kern="1200" dirty="0" smtClean="0">
                          <a:solidFill>
                            <a:schemeClr val="tx1">
                              <a:lumMod val="50000"/>
                              <a:lumOff val="50000"/>
                            </a:schemeClr>
                          </a:solidFill>
                          <a:effectLst/>
                          <a:latin typeface="+mn-ea"/>
                          <a:ea typeface="+mn-ea"/>
                          <a:cs typeface="+mn-cs"/>
                        </a:rPr>
                        <a:t>5,000,000</a:t>
                      </a:r>
                    </a:p>
                  </a:txBody>
                  <a:tcPr anchor="ctr">
                    <a:lnL w="6350" cap="flat" cmpd="sng" algn="ctr">
                      <a:solidFill>
                        <a:schemeClr val="bg1">
                          <a:lumMod val="75000"/>
                        </a:schemeClr>
                      </a:solidFill>
                      <a:prstDash val="sysDot"/>
                      <a:round/>
                      <a:headEnd type="none" w="med" len="med"/>
                      <a:tailEnd type="none" w="med" len="med"/>
                    </a:lnL>
                    <a:lnR w="6350" cap="flat" cmpd="sng" algn="ctr">
                      <a:solidFill>
                        <a:schemeClr val="bg1">
                          <a:lumMod val="75000"/>
                        </a:schemeClr>
                      </a:solidFill>
                      <a:prstDash val="sys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1" i="0" u="none" strike="noStrike" kern="1200" dirty="0" smtClean="0">
                          <a:solidFill>
                            <a:schemeClr val="tx1">
                              <a:lumMod val="50000"/>
                              <a:lumOff val="50000"/>
                            </a:schemeClr>
                          </a:solidFill>
                          <a:effectLst/>
                          <a:latin typeface="+mn-ea"/>
                          <a:ea typeface="+mn-ea"/>
                          <a:cs typeface="+mn-cs"/>
                        </a:rPr>
                        <a:t>10,000,000</a:t>
                      </a:r>
                    </a:p>
                  </a:txBody>
                  <a:tcPr anchor="ctr">
                    <a:lnL w="6350" cap="flat" cmpd="sng" algn="ctr">
                      <a:solidFill>
                        <a:schemeClr val="bg1">
                          <a:lumMod val="75000"/>
                        </a:schemeClr>
                      </a:solidFill>
                      <a:prstDash val="sys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202254272"/>
                  </a:ext>
                </a:extLst>
              </a:tr>
              <a:tr h="472320">
                <a:tc rowSpan="4">
                  <a:txBody>
                    <a:bodyPr/>
                    <a:lstStyle/>
                    <a:p>
                      <a:pPr algn="ctr"/>
                      <a:r>
                        <a:rPr kumimoji="1" lang="ja-JP" altLang="en-US" sz="1100" b="0" kern="1200" dirty="0" smtClean="0">
                          <a:solidFill>
                            <a:schemeClr val="bg1"/>
                          </a:solidFill>
                          <a:latin typeface="+mn-ea"/>
                          <a:ea typeface="+mn-ea"/>
                          <a:cs typeface="+mn-cs"/>
                        </a:rPr>
                        <a:t>基本料金（</a:t>
                      </a:r>
                      <a:r>
                        <a:rPr kumimoji="1" lang="en-US" altLang="ja-JP" sz="1100" b="0" kern="1200" dirty="0" err="1" smtClean="0">
                          <a:solidFill>
                            <a:schemeClr val="bg1"/>
                          </a:solidFill>
                          <a:latin typeface="+mn-ea"/>
                          <a:ea typeface="+mn-ea"/>
                          <a:cs typeface="+mn-cs"/>
                        </a:rPr>
                        <a:t>vCPM</a:t>
                      </a:r>
                      <a:r>
                        <a:rPr kumimoji="1" lang="ja-JP" altLang="en-US" sz="1100" b="0" kern="1200" dirty="0" smtClean="0">
                          <a:solidFill>
                            <a:schemeClr val="bg1"/>
                          </a:solidFill>
                          <a:latin typeface="+mn-ea"/>
                          <a:ea typeface="+mn-ea"/>
                          <a:cs typeface="+mn-cs"/>
                        </a:rPr>
                        <a:t>）</a:t>
                      </a:r>
                      <a:endParaRPr kumimoji="1" lang="ja-JP" altLang="en-US" sz="1100" b="0" kern="1200" dirty="0">
                        <a:solidFill>
                          <a:schemeClr val="bg1"/>
                        </a:solidFill>
                        <a:latin typeface="+mn-ea"/>
                        <a:ea typeface="+mn-ea"/>
                        <a:cs typeface="+mn-cs"/>
                      </a:endParaRPr>
                    </a:p>
                  </a:txBody>
                  <a:tcPr marL="74295" marR="74295" marT="37148" marB="37148"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200" b="0" kern="1200" baseline="0" dirty="0" smtClean="0">
                          <a:solidFill>
                            <a:schemeClr val="bg1"/>
                          </a:solidFill>
                          <a:latin typeface="+mn-ea"/>
                          <a:ea typeface="+mn-ea"/>
                          <a:cs typeface="+mn-cs"/>
                        </a:rPr>
                        <a:t>五輪前半</a:t>
                      </a:r>
                      <a:endParaRPr kumimoji="1" lang="ja-JP" altLang="en-US" sz="1200" b="0" kern="1200" dirty="0" smtClean="0">
                        <a:solidFill>
                          <a:schemeClr val="bg1"/>
                        </a:solidFill>
                        <a:latin typeface="+mn-ea"/>
                        <a:ea typeface="+mn-ea"/>
                        <a:cs typeface="+mn-cs"/>
                      </a:endParaRPr>
                    </a:p>
                  </a:txBody>
                  <a:tcPr marL="74295" marR="74295" marT="37148" marB="37148"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100" b="0" i="0" u="none" strike="noStrike" kern="1200" dirty="0" smtClean="0">
                          <a:solidFill>
                            <a:schemeClr val="accent5"/>
                          </a:solidFill>
                          <a:effectLst/>
                          <a:latin typeface="+mn-ea"/>
                          <a:ea typeface="+mn-ea"/>
                          <a:cs typeface="+mn-cs"/>
                        </a:rPr>
                        <a:t>3,360</a:t>
                      </a:r>
                      <a:r>
                        <a:rPr kumimoji="1" lang="ja-JP" altLang="en-US" sz="1100" b="0" i="0" u="none" strike="noStrike" kern="1200" dirty="0" smtClean="0">
                          <a:solidFill>
                            <a:schemeClr val="accent5"/>
                          </a:solidFill>
                          <a:effectLst/>
                          <a:latin typeface="+mn-ea"/>
                          <a:ea typeface="+mn-ea"/>
                          <a:cs typeface="+mn-cs"/>
                        </a:rPr>
                        <a:t>円</a:t>
                      </a:r>
                      <a:endParaRPr kumimoji="1" lang="en-US" altLang="ja-JP" sz="1100" b="0" i="0" u="none" strike="noStrike" kern="1200" dirty="0">
                        <a:solidFill>
                          <a:schemeClr val="accent5"/>
                        </a:solidFill>
                        <a:effectLst/>
                        <a:latin typeface="+mn-ea"/>
                        <a:ea typeface="+mn-ea"/>
                        <a:cs typeface="+mn-cs"/>
                      </a:endParaRPr>
                    </a:p>
                  </a:txBody>
                  <a:tcPr marL="0" marR="0" marT="0" marB="0" anchor="ctr">
                    <a:lnL w="12700" cmpd="sng">
                      <a:noFill/>
                    </a:lnL>
                    <a:lnR w="6350" cap="flat" cmpd="sng" algn="ctr">
                      <a:solidFill>
                        <a:schemeClr val="bg1">
                          <a:lumMod val="75000"/>
                        </a:schemeClr>
                      </a:solidFill>
                      <a:prstDash val="sysDot"/>
                      <a:round/>
                      <a:headEnd type="none" w="med" len="med"/>
                      <a:tailEnd type="none" w="med" len="med"/>
                    </a:lnR>
                    <a:solidFill>
                      <a:srgbClr val="E7F6FF"/>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100" b="0" i="0" u="none" strike="noStrike" kern="1200" dirty="0" smtClean="0">
                          <a:solidFill>
                            <a:schemeClr val="accent5"/>
                          </a:solidFill>
                          <a:effectLst/>
                          <a:latin typeface="+mn-ea"/>
                          <a:ea typeface="+mn-ea"/>
                          <a:cs typeface="+mn-cs"/>
                        </a:rPr>
                        <a:t>2,688</a:t>
                      </a:r>
                      <a:r>
                        <a:rPr kumimoji="1" lang="ja-JP" altLang="en-US" sz="1100" b="0" i="0" u="none" strike="noStrike" kern="1200" dirty="0" smtClean="0">
                          <a:solidFill>
                            <a:schemeClr val="accent5"/>
                          </a:solidFill>
                          <a:effectLst/>
                          <a:latin typeface="+mn-ea"/>
                          <a:ea typeface="+mn-ea"/>
                          <a:cs typeface="+mn-cs"/>
                        </a:rPr>
                        <a:t>円</a:t>
                      </a:r>
                      <a:endParaRPr kumimoji="1" lang="en-US" altLang="ja-JP" sz="1100" b="0" i="0" u="none" strike="noStrike" kern="1200" dirty="0" smtClean="0">
                        <a:solidFill>
                          <a:schemeClr val="accent5"/>
                        </a:solidFill>
                        <a:effectLst/>
                        <a:latin typeface="+mn-ea"/>
                        <a:ea typeface="+mn-ea"/>
                        <a:cs typeface="+mn-cs"/>
                      </a:endParaRPr>
                    </a:p>
                  </a:txBody>
                  <a:tcPr marL="0" marR="0" marT="0" marB="0" anchor="ctr">
                    <a:lnL w="6350" cap="flat" cmpd="sng" algn="ctr">
                      <a:solidFill>
                        <a:schemeClr val="bg1">
                          <a:lumMod val="75000"/>
                        </a:schemeClr>
                      </a:solidFill>
                      <a:prstDash val="sysDot"/>
                      <a:round/>
                      <a:headEnd type="none" w="med" len="med"/>
                      <a:tailEnd type="none" w="med" len="med"/>
                    </a:lnL>
                    <a:lnR w="6350" cap="flat" cmpd="sng" algn="ctr">
                      <a:solidFill>
                        <a:schemeClr val="bg1">
                          <a:lumMod val="75000"/>
                        </a:schemeClr>
                      </a:solidFill>
                      <a:prstDash val="sysDot"/>
                      <a:round/>
                      <a:headEnd type="none" w="med" len="med"/>
                      <a:tailEnd type="none" w="med" len="med"/>
                    </a:lnR>
                    <a:solidFill>
                      <a:srgbClr val="E7F6FF"/>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100" b="0" i="0" u="none" strike="noStrike" kern="1200" dirty="0" smtClean="0">
                          <a:solidFill>
                            <a:schemeClr val="accent5"/>
                          </a:solidFill>
                          <a:effectLst/>
                          <a:latin typeface="+mn-ea"/>
                          <a:ea typeface="+mn-ea"/>
                          <a:cs typeface="+mn-cs"/>
                        </a:rPr>
                        <a:t>2,640</a:t>
                      </a:r>
                      <a:r>
                        <a:rPr kumimoji="1" lang="ja-JP" altLang="en-US" sz="1100" b="0" i="0" u="none" strike="noStrike" kern="1200" dirty="0" smtClean="0">
                          <a:solidFill>
                            <a:schemeClr val="accent5"/>
                          </a:solidFill>
                          <a:effectLst/>
                          <a:latin typeface="+mn-ea"/>
                          <a:ea typeface="+mn-ea"/>
                          <a:cs typeface="+mn-cs"/>
                        </a:rPr>
                        <a:t>円</a:t>
                      </a:r>
                      <a:endParaRPr kumimoji="1" lang="en-US" altLang="ja-JP" sz="1100" b="0" i="0" u="none" strike="noStrike" kern="1200" dirty="0" smtClean="0">
                        <a:solidFill>
                          <a:schemeClr val="accent5"/>
                        </a:solidFill>
                        <a:effectLst/>
                        <a:latin typeface="+mn-ea"/>
                        <a:ea typeface="+mn-ea"/>
                        <a:cs typeface="+mn-cs"/>
                      </a:endParaRPr>
                    </a:p>
                  </a:txBody>
                  <a:tcPr marL="0" marR="0" marT="0" marB="0" anchor="ctr">
                    <a:lnL w="6350" cap="flat" cmpd="sng" algn="ctr">
                      <a:solidFill>
                        <a:schemeClr val="bg1">
                          <a:lumMod val="75000"/>
                        </a:schemeClr>
                      </a:solidFill>
                      <a:prstDash val="sysDot"/>
                      <a:round/>
                      <a:headEnd type="none" w="med" len="med"/>
                      <a:tailEnd type="none" w="med" len="med"/>
                    </a:lnL>
                    <a:lnR w="6350" cap="flat" cmpd="sng" algn="ctr">
                      <a:solidFill>
                        <a:schemeClr val="bg1">
                          <a:lumMod val="75000"/>
                        </a:schemeClr>
                      </a:solidFill>
                      <a:prstDash val="sysDot"/>
                      <a:round/>
                      <a:headEnd type="none" w="med" len="med"/>
                      <a:tailEnd type="none" w="med" len="med"/>
                    </a:lnR>
                    <a:solidFill>
                      <a:srgbClr val="E7F6FF"/>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100" b="0" i="0" u="none" strike="noStrike" kern="1200" dirty="0" smtClean="0">
                          <a:solidFill>
                            <a:schemeClr val="accent5"/>
                          </a:solidFill>
                          <a:effectLst/>
                          <a:latin typeface="+mn-ea"/>
                          <a:ea typeface="+mn-ea"/>
                          <a:cs typeface="+mn-cs"/>
                        </a:rPr>
                        <a:t>2,400</a:t>
                      </a:r>
                      <a:r>
                        <a:rPr kumimoji="1" lang="ja-JP" altLang="en-US" sz="1100" b="0" i="0" u="none" strike="noStrike" kern="1200" dirty="0" smtClean="0">
                          <a:solidFill>
                            <a:schemeClr val="accent5"/>
                          </a:solidFill>
                          <a:effectLst/>
                          <a:latin typeface="+mn-ea"/>
                          <a:ea typeface="+mn-ea"/>
                          <a:cs typeface="+mn-cs"/>
                        </a:rPr>
                        <a:t>円</a:t>
                      </a:r>
                      <a:endParaRPr kumimoji="1" lang="en-US" altLang="ja-JP" sz="1100" b="0" i="0" u="none" strike="noStrike" kern="1200" dirty="0" smtClean="0">
                        <a:solidFill>
                          <a:schemeClr val="accent5"/>
                        </a:solidFill>
                        <a:effectLst/>
                        <a:latin typeface="+mn-ea"/>
                        <a:ea typeface="+mn-ea"/>
                        <a:cs typeface="+mn-cs"/>
                      </a:endParaRPr>
                    </a:p>
                  </a:txBody>
                  <a:tcPr marL="0" marR="0" marT="0" marB="0" anchor="ctr">
                    <a:lnL w="6350" cap="flat" cmpd="sng" algn="ctr">
                      <a:solidFill>
                        <a:schemeClr val="bg1">
                          <a:lumMod val="75000"/>
                        </a:schemeClr>
                      </a:solidFill>
                      <a:prstDash val="sysDot"/>
                      <a:round/>
                      <a:headEnd type="none" w="med" len="med"/>
                      <a:tailEnd type="none" w="med" len="med"/>
                    </a:lnL>
                    <a:lnR w="6350" cap="flat" cmpd="sng" algn="ctr">
                      <a:solidFill>
                        <a:schemeClr val="bg1">
                          <a:lumMod val="75000"/>
                        </a:schemeClr>
                      </a:solidFill>
                      <a:prstDash val="sysDot"/>
                      <a:round/>
                      <a:headEnd type="none" w="med" len="med"/>
                      <a:tailEnd type="none" w="med" len="med"/>
                    </a:lnR>
                    <a:solidFill>
                      <a:srgbClr val="E7F6FF"/>
                    </a:solidFill>
                  </a:tcPr>
                </a:tc>
                <a:tc>
                  <a:txBody>
                    <a:bodyPr/>
                    <a:lstStyle/>
                    <a:p>
                      <a:pPr algn="ctr"/>
                      <a:r>
                        <a:rPr kumimoji="1" lang="ja-JP" altLang="en-US" sz="1100" b="0" i="0" u="none" strike="noStrike" kern="1200" dirty="0" err="1" smtClean="0">
                          <a:solidFill>
                            <a:schemeClr val="accent5"/>
                          </a:solidFill>
                          <a:effectLst/>
                          <a:latin typeface="+mn-ea"/>
                          <a:ea typeface="+mn-ea"/>
                          <a:cs typeface="+mn-cs"/>
                        </a:rPr>
                        <a:t>ー</a:t>
                      </a:r>
                      <a:endParaRPr kumimoji="1" lang="en-US" altLang="ja-JP" sz="1100" b="0" i="0" u="none" strike="noStrike" kern="1200" dirty="0">
                        <a:solidFill>
                          <a:schemeClr val="accent5"/>
                        </a:solidFill>
                        <a:effectLst/>
                        <a:latin typeface="+mn-ea"/>
                        <a:ea typeface="+mn-ea"/>
                        <a:cs typeface="+mn-cs"/>
                      </a:endParaRPr>
                    </a:p>
                  </a:txBody>
                  <a:tcPr anchor="ctr">
                    <a:lnL w="6350" cap="flat" cmpd="sng" algn="ctr">
                      <a:solidFill>
                        <a:schemeClr val="bg1">
                          <a:lumMod val="75000"/>
                        </a:schemeClr>
                      </a:solidFill>
                      <a:prstDash val="sysDot"/>
                      <a:round/>
                      <a:headEnd type="none" w="med" len="med"/>
                      <a:tailEnd type="none" w="med" len="med"/>
                    </a:lnL>
                    <a:lnR w="6350" cap="flat" cmpd="sng" algn="ctr">
                      <a:solidFill>
                        <a:schemeClr val="bg1">
                          <a:lumMod val="75000"/>
                        </a:schemeClr>
                      </a:solidFill>
                      <a:prstDash val="sysDot"/>
                      <a:round/>
                      <a:headEnd type="none" w="med" len="med"/>
                      <a:tailEnd type="none" w="med" len="med"/>
                    </a:lnR>
                    <a:solidFill>
                      <a:srgbClr val="E7F6F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dirty="0" err="1" smtClean="0">
                          <a:solidFill>
                            <a:schemeClr val="accent5"/>
                          </a:solidFill>
                          <a:effectLst/>
                          <a:latin typeface="+mn-ea"/>
                          <a:ea typeface="+mn-ea"/>
                          <a:cs typeface="+mn-cs"/>
                        </a:rPr>
                        <a:t>ー</a:t>
                      </a:r>
                      <a:endParaRPr kumimoji="1" lang="en-US" altLang="ja-JP" sz="1100" b="0" i="0" u="none" strike="noStrike" kern="1200" dirty="0" smtClean="0">
                        <a:solidFill>
                          <a:schemeClr val="accent5"/>
                        </a:solidFill>
                        <a:effectLst/>
                        <a:latin typeface="+mn-ea"/>
                        <a:ea typeface="+mn-ea"/>
                        <a:cs typeface="+mn-cs"/>
                      </a:endParaRPr>
                    </a:p>
                  </a:txBody>
                  <a:tcPr anchor="ctr">
                    <a:lnL w="6350" cap="flat" cmpd="sng" algn="ctr">
                      <a:solidFill>
                        <a:schemeClr val="bg1">
                          <a:lumMod val="75000"/>
                        </a:schemeClr>
                      </a:solidFill>
                      <a:prstDash val="sysDot"/>
                      <a:round/>
                      <a:headEnd type="none" w="med" len="med"/>
                      <a:tailEnd type="none" w="med" len="med"/>
                    </a:lnL>
                    <a:lnR w="12700" cap="flat" cmpd="sng" algn="ctr">
                      <a:solidFill>
                        <a:schemeClr val="bg1"/>
                      </a:solidFill>
                      <a:prstDash val="solid"/>
                      <a:round/>
                      <a:headEnd type="none" w="med" len="med"/>
                      <a:tailEnd type="none" w="med" len="med"/>
                    </a:lnR>
                    <a:solidFill>
                      <a:srgbClr val="E7F6FF"/>
                    </a:solidFill>
                  </a:tcPr>
                </a:tc>
                <a:extLst>
                  <a:ext uri="{0D108BD9-81ED-4DB2-BD59-A6C34878D82A}">
                    <a16:rowId xmlns:a16="http://schemas.microsoft.com/office/drawing/2014/main" val="632908765"/>
                  </a:ext>
                </a:extLst>
              </a:tr>
              <a:tr h="472320">
                <a:tc vMerge="1">
                  <a:txBody>
                    <a:bodyPr/>
                    <a:lstStyle/>
                    <a:p>
                      <a:pPr algn="ctr"/>
                      <a:endParaRPr kumimoji="1" lang="ja-JP" altLang="en-US" sz="1400" b="0" kern="1200" dirty="0">
                        <a:solidFill>
                          <a:schemeClr val="bg1"/>
                        </a:solidFill>
                        <a:latin typeface="+mj-lt"/>
                        <a:ea typeface="+mj-ea"/>
                        <a:cs typeface="+mn-cs"/>
                      </a:endParaRPr>
                    </a:p>
                  </a:txBody>
                  <a:tcPr marL="74295" marR="74295" marT="37148" marB="37148"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200" b="0" kern="1200" baseline="0" dirty="0" smtClean="0">
                          <a:solidFill>
                            <a:schemeClr val="bg1"/>
                          </a:solidFill>
                          <a:latin typeface="+mn-ea"/>
                          <a:ea typeface="+mn-ea"/>
                          <a:cs typeface="+mn-cs"/>
                        </a:rPr>
                        <a:t>五輪後半</a:t>
                      </a:r>
                      <a:endParaRPr kumimoji="1" lang="ja-JP" altLang="en-US" sz="1200" b="0" kern="1200" dirty="0">
                        <a:solidFill>
                          <a:schemeClr val="bg1"/>
                        </a:solidFill>
                        <a:latin typeface="+mn-ea"/>
                        <a:ea typeface="+mn-ea"/>
                        <a:cs typeface="+mn-cs"/>
                      </a:endParaRPr>
                    </a:p>
                  </a:txBody>
                  <a:tcPr marL="74295" marR="74295" marT="37148" marB="37148"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100" b="0" i="0" u="none" strike="noStrike" kern="1200" dirty="0" smtClean="0">
                          <a:solidFill>
                            <a:schemeClr val="accent5"/>
                          </a:solidFill>
                          <a:effectLst/>
                          <a:latin typeface="+mn-ea"/>
                          <a:ea typeface="+mn-ea"/>
                          <a:cs typeface="+mn-cs"/>
                        </a:rPr>
                        <a:t>3,360</a:t>
                      </a:r>
                      <a:r>
                        <a:rPr kumimoji="1" lang="ja-JP" altLang="en-US" sz="1100" b="0" i="0" u="none" strike="noStrike" kern="1200" dirty="0" smtClean="0">
                          <a:solidFill>
                            <a:schemeClr val="accent5"/>
                          </a:solidFill>
                          <a:effectLst/>
                          <a:latin typeface="+mn-ea"/>
                          <a:ea typeface="+mn-ea"/>
                          <a:cs typeface="+mn-cs"/>
                        </a:rPr>
                        <a:t>円</a:t>
                      </a:r>
                      <a:endParaRPr kumimoji="1" lang="en-US" altLang="ja-JP" sz="1100" b="0" i="0" u="none" strike="noStrike" kern="1200" dirty="0">
                        <a:solidFill>
                          <a:schemeClr val="accent5"/>
                        </a:solidFill>
                        <a:effectLst/>
                        <a:latin typeface="+mn-ea"/>
                        <a:ea typeface="+mn-ea"/>
                        <a:cs typeface="+mn-cs"/>
                      </a:endParaRPr>
                    </a:p>
                  </a:txBody>
                  <a:tcPr marL="0" marR="0" marT="0" marB="0" anchor="ctr">
                    <a:lnL w="12700" cmpd="sng">
                      <a:noFill/>
                    </a:lnL>
                    <a:lnR w="6350" cap="flat" cmpd="sng" algn="ctr">
                      <a:solidFill>
                        <a:schemeClr val="bg1">
                          <a:lumMod val="75000"/>
                        </a:schemeClr>
                      </a:solidFill>
                      <a:prstDash val="sysDot"/>
                      <a:round/>
                      <a:headEnd type="none" w="med" len="med"/>
                      <a:tailEnd type="none" w="med" len="med"/>
                    </a:lnR>
                    <a:solidFill>
                      <a:srgbClr val="E6E6E6"/>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100" b="0" i="0" u="none" strike="noStrike" kern="1200" dirty="0" smtClean="0">
                          <a:solidFill>
                            <a:schemeClr val="accent5"/>
                          </a:solidFill>
                          <a:effectLst/>
                          <a:latin typeface="+mn-ea"/>
                          <a:ea typeface="+mn-ea"/>
                          <a:cs typeface="+mn-cs"/>
                        </a:rPr>
                        <a:t>2,688</a:t>
                      </a:r>
                      <a:r>
                        <a:rPr kumimoji="1" lang="ja-JP" altLang="en-US" sz="1100" b="0" i="0" u="none" strike="noStrike" kern="1200" dirty="0" smtClean="0">
                          <a:solidFill>
                            <a:schemeClr val="accent5"/>
                          </a:solidFill>
                          <a:effectLst/>
                          <a:latin typeface="+mn-ea"/>
                          <a:ea typeface="+mn-ea"/>
                          <a:cs typeface="+mn-cs"/>
                        </a:rPr>
                        <a:t>円</a:t>
                      </a:r>
                      <a:endParaRPr kumimoji="1" lang="en-US" altLang="ja-JP" sz="1100" b="0" i="0" u="none" strike="noStrike" kern="1200" dirty="0" smtClean="0">
                        <a:solidFill>
                          <a:schemeClr val="accent5"/>
                        </a:solidFill>
                        <a:effectLst/>
                        <a:latin typeface="+mn-ea"/>
                        <a:ea typeface="+mn-ea"/>
                        <a:cs typeface="+mn-cs"/>
                      </a:endParaRPr>
                    </a:p>
                  </a:txBody>
                  <a:tcPr marL="0" marR="0" marT="0" marB="0" anchor="ctr">
                    <a:lnL w="6350" cap="flat" cmpd="sng" algn="ctr">
                      <a:solidFill>
                        <a:schemeClr val="bg1">
                          <a:lumMod val="75000"/>
                        </a:schemeClr>
                      </a:solidFill>
                      <a:prstDash val="sysDot"/>
                      <a:round/>
                      <a:headEnd type="none" w="med" len="med"/>
                      <a:tailEnd type="none" w="med" len="med"/>
                    </a:lnL>
                    <a:lnR w="6350" cap="flat" cmpd="sng" algn="ctr">
                      <a:solidFill>
                        <a:schemeClr val="bg1">
                          <a:lumMod val="75000"/>
                        </a:schemeClr>
                      </a:solidFill>
                      <a:prstDash val="sysDot"/>
                      <a:round/>
                      <a:headEnd type="none" w="med" len="med"/>
                      <a:tailEnd type="none" w="med" len="med"/>
                    </a:lnR>
                    <a:solidFill>
                      <a:srgbClr val="E6E6E6"/>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100" b="0" i="0" u="none" strike="noStrike" kern="1200" dirty="0" smtClean="0">
                          <a:solidFill>
                            <a:schemeClr val="accent5"/>
                          </a:solidFill>
                          <a:effectLst/>
                          <a:latin typeface="+mn-ea"/>
                          <a:ea typeface="+mn-ea"/>
                          <a:cs typeface="+mn-cs"/>
                        </a:rPr>
                        <a:t>2,640</a:t>
                      </a:r>
                      <a:r>
                        <a:rPr kumimoji="1" lang="ja-JP" altLang="en-US" sz="1100" b="0" i="0" u="none" strike="noStrike" kern="1200" dirty="0" smtClean="0">
                          <a:solidFill>
                            <a:schemeClr val="accent5"/>
                          </a:solidFill>
                          <a:effectLst/>
                          <a:latin typeface="+mn-ea"/>
                          <a:ea typeface="+mn-ea"/>
                          <a:cs typeface="+mn-cs"/>
                        </a:rPr>
                        <a:t>円</a:t>
                      </a:r>
                      <a:endParaRPr kumimoji="1" lang="en-US" altLang="ja-JP" sz="1100" b="0" i="0" u="none" strike="noStrike" kern="1200" dirty="0" smtClean="0">
                        <a:solidFill>
                          <a:schemeClr val="accent5"/>
                        </a:solidFill>
                        <a:effectLst/>
                        <a:latin typeface="+mn-ea"/>
                        <a:ea typeface="+mn-ea"/>
                        <a:cs typeface="+mn-cs"/>
                      </a:endParaRPr>
                    </a:p>
                  </a:txBody>
                  <a:tcPr marL="0" marR="0" marT="0" marB="0" anchor="ctr">
                    <a:lnL w="6350" cap="flat" cmpd="sng" algn="ctr">
                      <a:solidFill>
                        <a:schemeClr val="bg1">
                          <a:lumMod val="75000"/>
                        </a:schemeClr>
                      </a:solidFill>
                      <a:prstDash val="sysDot"/>
                      <a:round/>
                      <a:headEnd type="none" w="med" len="med"/>
                      <a:tailEnd type="none" w="med" len="med"/>
                    </a:lnL>
                    <a:lnR w="6350" cap="flat" cmpd="sng" algn="ctr">
                      <a:solidFill>
                        <a:schemeClr val="bg1">
                          <a:lumMod val="75000"/>
                        </a:schemeClr>
                      </a:solidFill>
                      <a:prstDash val="sysDot"/>
                      <a:round/>
                      <a:headEnd type="none" w="med" len="med"/>
                      <a:tailEnd type="none" w="med" len="med"/>
                    </a:lnR>
                    <a:solidFill>
                      <a:srgbClr val="E6E6E6"/>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100" b="0" i="0" u="none" strike="noStrike" kern="1200" dirty="0" smtClean="0">
                          <a:solidFill>
                            <a:schemeClr val="accent5"/>
                          </a:solidFill>
                          <a:effectLst/>
                          <a:latin typeface="+mn-ea"/>
                          <a:ea typeface="+mn-ea"/>
                          <a:cs typeface="+mn-cs"/>
                        </a:rPr>
                        <a:t>2,400</a:t>
                      </a:r>
                      <a:r>
                        <a:rPr kumimoji="1" lang="ja-JP" altLang="en-US" sz="1100" b="0" i="0" u="none" strike="noStrike" kern="1200" dirty="0" smtClean="0">
                          <a:solidFill>
                            <a:schemeClr val="accent5"/>
                          </a:solidFill>
                          <a:effectLst/>
                          <a:latin typeface="+mn-ea"/>
                          <a:ea typeface="+mn-ea"/>
                          <a:cs typeface="+mn-cs"/>
                        </a:rPr>
                        <a:t>円</a:t>
                      </a:r>
                      <a:endParaRPr kumimoji="1" lang="en-US" altLang="ja-JP" sz="1100" b="0" i="0" u="none" strike="noStrike" kern="1200" dirty="0" smtClean="0">
                        <a:solidFill>
                          <a:schemeClr val="accent5"/>
                        </a:solidFill>
                        <a:effectLst/>
                        <a:latin typeface="+mn-ea"/>
                        <a:ea typeface="+mn-ea"/>
                        <a:cs typeface="+mn-cs"/>
                      </a:endParaRPr>
                    </a:p>
                  </a:txBody>
                  <a:tcPr marL="0" marR="0" marT="0" marB="0" anchor="ctr">
                    <a:lnL w="6350" cap="flat" cmpd="sng" algn="ctr">
                      <a:solidFill>
                        <a:schemeClr val="bg1">
                          <a:lumMod val="75000"/>
                        </a:schemeClr>
                      </a:solidFill>
                      <a:prstDash val="sysDot"/>
                      <a:round/>
                      <a:headEnd type="none" w="med" len="med"/>
                      <a:tailEnd type="none" w="med" len="med"/>
                    </a:lnL>
                    <a:lnR w="6350" cap="flat" cmpd="sng" algn="ctr">
                      <a:solidFill>
                        <a:schemeClr val="bg1">
                          <a:lumMod val="75000"/>
                        </a:schemeClr>
                      </a:solidFill>
                      <a:prstDash val="sysDot"/>
                      <a:round/>
                      <a:headEnd type="none" w="med" len="med"/>
                      <a:tailEnd type="none" w="med" len="med"/>
                    </a:lnR>
                    <a:solidFill>
                      <a:srgbClr val="E6E6E6"/>
                    </a:solidFill>
                  </a:tcPr>
                </a:tc>
                <a:tc>
                  <a:txBody>
                    <a:bodyPr/>
                    <a:lstStyle/>
                    <a:p>
                      <a:pPr algn="ctr"/>
                      <a:r>
                        <a:rPr kumimoji="1" lang="ja-JP" altLang="en-US" sz="1100" b="0" i="0" u="none" strike="noStrike" kern="1200" dirty="0" err="1" smtClean="0">
                          <a:solidFill>
                            <a:schemeClr val="accent5"/>
                          </a:solidFill>
                          <a:effectLst/>
                          <a:latin typeface="+mn-ea"/>
                          <a:ea typeface="+mn-ea"/>
                          <a:cs typeface="+mn-cs"/>
                        </a:rPr>
                        <a:t>ー</a:t>
                      </a:r>
                      <a:endParaRPr kumimoji="1" lang="en-US" altLang="ja-JP" sz="1100" b="0" i="0" u="none" strike="noStrike" kern="1200" dirty="0">
                        <a:solidFill>
                          <a:schemeClr val="accent5"/>
                        </a:solidFill>
                        <a:effectLst/>
                        <a:latin typeface="+mn-ea"/>
                        <a:ea typeface="+mn-ea"/>
                        <a:cs typeface="+mn-cs"/>
                      </a:endParaRPr>
                    </a:p>
                  </a:txBody>
                  <a:tcPr anchor="ctr">
                    <a:lnL w="6350" cap="flat" cmpd="sng" algn="ctr">
                      <a:solidFill>
                        <a:schemeClr val="bg1">
                          <a:lumMod val="75000"/>
                        </a:schemeClr>
                      </a:solidFill>
                      <a:prstDash val="sysDot"/>
                      <a:round/>
                      <a:headEnd type="none" w="med" len="med"/>
                      <a:tailEnd type="none" w="med" len="med"/>
                    </a:lnL>
                    <a:lnR w="6350" cap="flat" cmpd="sng" algn="ctr">
                      <a:solidFill>
                        <a:schemeClr val="bg1">
                          <a:lumMod val="75000"/>
                        </a:schemeClr>
                      </a:solidFill>
                      <a:prstDash val="sysDot"/>
                      <a:round/>
                      <a:headEnd type="none" w="med" len="med"/>
                      <a:tailEnd type="none" w="med" len="med"/>
                    </a:lnR>
                    <a:solidFill>
                      <a:srgbClr val="E6E6E6"/>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dirty="0" err="1" smtClean="0">
                          <a:solidFill>
                            <a:schemeClr val="accent5"/>
                          </a:solidFill>
                          <a:effectLst/>
                          <a:latin typeface="+mn-ea"/>
                          <a:ea typeface="+mn-ea"/>
                          <a:cs typeface="+mn-cs"/>
                        </a:rPr>
                        <a:t>ー</a:t>
                      </a:r>
                      <a:endParaRPr kumimoji="1" lang="en-US" altLang="ja-JP" sz="1100" b="0" i="0" u="none" strike="noStrike" kern="1200" dirty="0" smtClean="0">
                        <a:solidFill>
                          <a:schemeClr val="accent5"/>
                        </a:solidFill>
                        <a:effectLst/>
                        <a:latin typeface="+mn-ea"/>
                        <a:ea typeface="+mn-ea"/>
                        <a:cs typeface="+mn-cs"/>
                      </a:endParaRPr>
                    </a:p>
                  </a:txBody>
                  <a:tcPr anchor="ctr">
                    <a:lnL w="6350" cap="flat" cmpd="sng" algn="ctr">
                      <a:solidFill>
                        <a:schemeClr val="bg1">
                          <a:lumMod val="75000"/>
                        </a:schemeClr>
                      </a:solidFill>
                      <a:prstDash val="sysDot"/>
                      <a:round/>
                      <a:headEnd type="none" w="med" len="med"/>
                      <a:tailEnd type="none" w="med" len="med"/>
                    </a:lnL>
                    <a:lnR w="12700" cap="flat" cmpd="sng" algn="ctr">
                      <a:solidFill>
                        <a:schemeClr val="bg1"/>
                      </a:solidFill>
                      <a:prstDash val="solid"/>
                      <a:round/>
                      <a:headEnd type="none" w="med" len="med"/>
                      <a:tailEnd type="none" w="med" len="med"/>
                    </a:lnR>
                    <a:solidFill>
                      <a:srgbClr val="E6E6E6"/>
                    </a:solidFill>
                  </a:tcPr>
                </a:tc>
                <a:extLst>
                  <a:ext uri="{0D108BD9-81ED-4DB2-BD59-A6C34878D82A}">
                    <a16:rowId xmlns:a16="http://schemas.microsoft.com/office/drawing/2014/main" val="3120176943"/>
                  </a:ext>
                </a:extLst>
              </a:tr>
              <a:tr h="472320">
                <a:tc vMerge="1">
                  <a:txBody>
                    <a:bodyPr/>
                    <a:lstStyle/>
                    <a:p>
                      <a:pPr algn="ctr"/>
                      <a:endParaRPr kumimoji="1" lang="ja-JP" altLang="en-US" sz="1400" b="0" kern="1200" dirty="0">
                        <a:solidFill>
                          <a:schemeClr val="bg1"/>
                        </a:solidFill>
                        <a:latin typeface="+mj-lt"/>
                        <a:ea typeface="+mj-ea"/>
                        <a:cs typeface="+mn-cs"/>
                      </a:endParaRPr>
                    </a:p>
                  </a:txBody>
                  <a:tcPr marL="74295" marR="74295" marT="37148" marB="37148"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200" b="0" kern="1200" baseline="0" dirty="0" smtClean="0">
                          <a:solidFill>
                            <a:schemeClr val="bg1"/>
                          </a:solidFill>
                          <a:latin typeface="+mn-ea"/>
                          <a:ea typeface="+mn-ea"/>
                          <a:cs typeface="+mn-cs"/>
                        </a:rPr>
                        <a:t>開閉会式</a:t>
                      </a:r>
                      <a:endParaRPr kumimoji="1" lang="ja-JP" altLang="en-US" sz="1200" b="0" kern="1200" dirty="0">
                        <a:solidFill>
                          <a:schemeClr val="bg1"/>
                        </a:solidFill>
                        <a:latin typeface="+mn-ea"/>
                        <a:ea typeface="+mn-ea"/>
                        <a:cs typeface="+mn-cs"/>
                      </a:endParaRPr>
                    </a:p>
                  </a:txBody>
                  <a:tcPr marL="74295" marR="74295" marT="37148" marB="37148"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100" b="0" i="0" u="none" strike="noStrike" kern="1200" dirty="0" smtClean="0">
                          <a:solidFill>
                            <a:schemeClr val="accent5"/>
                          </a:solidFill>
                          <a:effectLst/>
                          <a:latin typeface="+mn-ea"/>
                          <a:ea typeface="+mn-ea"/>
                          <a:cs typeface="+mn-cs"/>
                        </a:rPr>
                        <a:t>5,040</a:t>
                      </a:r>
                      <a:r>
                        <a:rPr kumimoji="1" lang="ja-JP" altLang="en-US" sz="1100" b="0" i="0" u="none" strike="noStrike" kern="1200" dirty="0" smtClean="0">
                          <a:solidFill>
                            <a:schemeClr val="accent5"/>
                          </a:solidFill>
                          <a:effectLst/>
                          <a:latin typeface="+mn-ea"/>
                          <a:ea typeface="+mn-ea"/>
                          <a:cs typeface="+mn-cs"/>
                        </a:rPr>
                        <a:t>円</a:t>
                      </a:r>
                      <a:endParaRPr kumimoji="1" lang="en-US" altLang="ja-JP" sz="1100" b="0" i="0" u="none" strike="noStrike" kern="1200" dirty="0" smtClean="0">
                        <a:solidFill>
                          <a:schemeClr val="accent5"/>
                        </a:solidFill>
                        <a:effectLst/>
                        <a:latin typeface="+mn-ea"/>
                        <a:ea typeface="+mn-ea"/>
                        <a:cs typeface="+mn-cs"/>
                      </a:endParaRPr>
                    </a:p>
                  </a:txBody>
                  <a:tcPr marL="0" marR="0" marT="0" marB="0" anchor="ctr">
                    <a:lnL w="12700" cmpd="sng">
                      <a:noFill/>
                    </a:lnL>
                    <a:lnR w="6350" cap="flat" cmpd="sng" algn="ctr">
                      <a:solidFill>
                        <a:schemeClr val="bg1">
                          <a:lumMod val="75000"/>
                        </a:schemeClr>
                      </a:solidFill>
                      <a:prstDash val="sysDot"/>
                      <a:round/>
                      <a:headEnd type="none" w="med" len="med"/>
                      <a:tailEnd type="none" w="med" len="med"/>
                    </a:lnR>
                    <a:solidFill>
                      <a:srgbClr val="E7F6FF"/>
                    </a:solidFill>
                  </a:tcPr>
                </a:tc>
                <a:tc hMerge="1">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endParaRPr kumimoji="1" lang="en-US" altLang="ja-JP" sz="1400" b="1" i="0" u="none" strike="noStrike" kern="1200" dirty="0" smtClean="0">
                        <a:solidFill>
                          <a:srgbClr val="FF0000"/>
                        </a:solidFill>
                        <a:effectLst/>
                        <a:latin typeface="メイリオ" panose="020B0604030504040204" pitchFamily="50" charset="-128"/>
                        <a:ea typeface="メイリオ" panose="020B0604030504040204" pitchFamily="50" charset="-128"/>
                        <a:cs typeface="+mn-cs"/>
                      </a:endParaRPr>
                    </a:p>
                  </a:txBody>
                  <a:tcPr marL="0" marR="0" marT="0" marB="0" anchor="ctr">
                    <a:lnL w="6350" cap="flat" cmpd="sng" algn="ctr">
                      <a:solidFill>
                        <a:schemeClr val="bg1">
                          <a:lumMod val="75000"/>
                        </a:schemeClr>
                      </a:solidFill>
                      <a:prstDash val="sysDot"/>
                      <a:round/>
                      <a:headEnd type="none" w="med" len="med"/>
                      <a:tailEnd type="none" w="med" len="med"/>
                    </a:lnL>
                    <a:lnR w="6350" cap="flat" cmpd="sng" algn="ctr">
                      <a:solidFill>
                        <a:schemeClr val="bg1">
                          <a:lumMod val="75000"/>
                        </a:schemeClr>
                      </a:solidFill>
                      <a:prstDash val="sysDot"/>
                      <a:round/>
                      <a:headEnd type="none" w="med" len="med"/>
                      <a:tailEnd type="none" w="med" len="med"/>
                    </a:lnR>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100" b="0" i="0" u="none" strike="noStrike" kern="1200" dirty="0" smtClean="0">
                          <a:solidFill>
                            <a:schemeClr val="accent5"/>
                          </a:solidFill>
                          <a:effectLst/>
                          <a:latin typeface="+mn-ea"/>
                          <a:ea typeface="+mn-ea"/>
                          <a:cs typeface="+mn-cs"/>
                        </a:rPr>
                        <a:t>3,960</a:t>
                      </a:r>
                      <a:r>
                        <a:rPr kumimoji="1" lang="ja-JP" altLang="en-US" sz="1100" b="0" i="0" u="none" strike="noStrike" kern="1200" dirty="0" smtClean="0">
                          <a:solidFill>
                            <a:schemeClr val="accent5"/>
                          </a:solidFill>
                          <a:effectLst/>
                          <a:latin typeface="+mn-ea"/>
                          <a:ea typeface="+mn-ea"/>
                          <a:cs typeface="+mn-cs"/>
                        </a:rPr>
                        <a:t>円</a:t>
                      </a:r>
                      <a:endParaRPr kumimoji="1" lang="en-US" altLang="ja-JP" sz="1100" b="0" i="0" u="none" strike="noStrike" kern="1200" dirty="0" smtClean="0">
                        <a:solidFill>
                          <a:schemeClr val="accent5"/>
                        </a:solidFill>
                        <a:effectLst/>
                        <a:latin typeface="+mn-ea"/>
                        <a:ea typeface="+mn-ea"/>
                        <a:cs typeface="+mn-cs"/>
                      </a:endParaRPr>
                    </a:p>
                  </a:txBody>
                  <a:tcPr marL="0" marR="0" marT="0" marB="0" anchor="ctr">
                    <a:lnL w="6350" cap="flat" cmpd="sng" algn="ctr">
                      <a:solidFill>
                        <a:schemeClr val="bg1">
                          <a:lumMod val="75000"/>
                        </a:schemeClr>
                      </a:solidFill>
                      <a:prstDash val="sysDot"/>
                      <a:round/>
                      <a:headEnd type="none" w="med" len="med"/>
                      <a:tailEnd type="none" w="med" len="med"/>
                    </a:lnL>
                    <a:lnR w="6350" cap="flat" cmpd="sng" algn="ctr">
                      <a:solidFill>
                        <a:schemeClr val="bg1">
                          <a:lumMod val="75000"/>
                        </a:schemeClr>
                      </a:solidFill>
                      <a:prstDash val="sysDot"/>
                      <a:round/>
                      <a:headEnd type="none" w="med" len="med"/>
                      <a:tailEnd type="none" w="med" len="med"/>
                    </a:lnR>
                    <a:solidFill>
                      <a:srgbClr val="E7F6FF"/>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100" b="0" i="0" u="none" strike="noStrike" kern="1200" dirty="0" smtClean="0">
                          <a:solidFill>
                            <a:schemeClr val="accent5"/>
                          </a:solidFill>
                          <a:effectLst/>
                          <a:latin typeface="+mn-ea"/>
                          <a:ea typeface="+mn-ea"/>
                          <a:cs typeface="+mn-cs"/>
                        </a:rPr>
                        <a:t>3,600</a:t>
                      </a:r>
                      <a:r>
                        <a:rPr kumimoji="1" lang="ja-JP" altLang="en-US" sz="1100" b="0" i="0" u="none" strike="noStrike" kern="1200" dirty="0" smtClean="0">
                          <a:solidFill>
                            <a:schemeClr val="accent5"/>
                          </a:solidFill>
                          <a:effectLst/>
                          <a:latin typeface="+mn-ea"/>
                          <a:ea typeface="+mn-ea"/>
                          <a:cs typeface="+mn-cs"/>
                        </a:rPr>
                        <a:t>円</a:t>
                      </a:r>
                      <a:endParaRPr kumimoji="1" lang="en-US" altLang="ja-JP" sz="1100" b="0" i="0" u="none" strike="noStrike" kern="1200" dirty="0" smtClean="0">
                        <a:solidFill>
                          <a:schemeClr val="accent5"/>
                        </a:solidFill>
                        <a:effectLst/>
                        <a:latin typeface="+mn-ea"/>
                        <a:ea typeface="+mn-ea"/>
                        <a:cs typeface="+mn-cs"/>
                      </a:endParaRPr>
                    </a:p>
                  </a:txBody>
                  <a:tcPr marL="0" marR="0" marT="0" marB="0" anchor="ctr">
                    <a:lnL w="6350" cap="flat" cmpd="sng" algn="ctr">
                      <a:solidFill>
                        <a:schemeClr val="bg1">
                          <a:lumMod val="75000"/>
                        </a:schemeClr>
                      </a:solidFill>
                      <a:prstDash val="sysDot"/>
                      <a:round/>
                      <a:headEnd type="none" w="med" len="med"/>
                      <a:tailEnd type="none" w="med" len="med"/>
                    </a:lnL>
                    <a:lnR w="6350" cap="flat" cmpd="sng" algn="ctr">
                      <a:solidFill>
                        <a:schemeClr val="bg1">
                          <a:lumMod val="75000"/>
                        </a:schemeClr>
                      </a:solidFill>
                      <a:prstDash val="sysDot"/>
                      <a:round/>
                      <a:headEnd type="none" w="med" len="med"/>
                      <a:tailEnd type="none" w="med" len="med"/>
                    </a:lnR>
                    <a:solidFill>
                      <a:srgbClr val="E7F6FF"/>
                    </a:solidFill>
                  </a:tcPr>
                </a:tc>
                <a:tc>
                  <a:txBody>
                    <a:bodyPr/>
                    <a:lstStyle/>
                    <a:p>
                      <a:pPr algn="ctr"/>
                      <a:r>
                        <a:rPr kumimoji="1" lang="ja-JP" altLang="en-US" sz="1100" b="0" i="0" u="none" strike="noStrike" kern="1200" dirty="0" err="1" smtClean="0">
                          <a:solidFill>
                            <a:schemeClr val="accent5"/>
                          </a:solidFill>
                          <a:effectLst/>
                          <a:latin typeface="+mn-ea"/>
                          <a:ea typeface="+mn-ea"/>
                          <a:cs typeface="+mn-cs"/>
                        </a:rPr>
                        <a:t>ー</a:t>
                      </a:r>
                      <a:endParaRPr kumimoji="1" lang="en-US" altLang="ja-JP" sz="1100" b="0" i="0" u="none" strike="noStrike" kern="1200" dirty="0">
                        <a:solidFill>
                          <a:schemeClr val="accent5"/>
                        </a:solidFill>
                        <a:effectLst/>
                        <a:latin typeface="+mn-ea"/>
                        <a:ea typeface="+mn-ea"/>
                        <a:cs typeface="+mn-cs"/>
                      </a:endParaRPr>
                    </a:p>
                  </a:txBody>
                  <a:tcPr anchor="ctr">
                    <a:lnL w="6350" cap="flat" cmpd="sng" algn="ctr">
                      <a:solidFill>
                        <a:schemeClr val="bg1">
                          <a:lumMod val="75000"/>
                        </a:schemeClr>
                      </a:solidFill>
                      <a:prstDash val="sysDot"/>
                      <a:round/>
                      <a:headEnd type="none" w="med" len="med"/>
                      <a:tailEnd type="none" w="med" len="med"/>
                    </a:lnL>
                    <a:lnR w="6350" cap="flat" cmpd="sng" algn="ctr">
                      <a:solidFill>
                        <a:schemeClr val="bg1">
                          <a:lumMod val="75000"/>
                        </a:schemeClr>
                      </a:solidFill>
                      <a:prstDash val="sysDot"/>
                      <a:round/>
                      <a:headEnd type="none" w="med" len="med"/>
                      <a:tailEnd type="none" w="med" len="med"/>
                    </a:lnR>
                    <a:solidFill>
                      <a:srgbClr val="E7F6F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dirty="0" err="1" smtClean="0">
                          <a:solidFill>
                            <a:schemeClr val="accent5"/>
                          </a:solidFill>
                          <a:effectLst/>
                          <a:latin typeface="+mn-ea"/>
                          <a:ea typeface="+mn-ea"/>
                          <a:cs typeface="+mn-cs"/>
                        </a:rPr>
                        <a:t>ー</a:t>
                      </a:r>
                      <a:endParaRPr kumimoji="1" lang="en-US" altLang="ja-JP" sz="1100" b="0" i="0" u="none" strike="noStrike" kern="1200" dirty="0" smtClean="0">
                        <a:solidFill>
                          <a:schemeClr val="accent5"/>
                        </a:solidFill>
                        <a:effectLst/>
                        <a:latin typeface="+mn-ea"/>
                        <a:ea typeface="+mn-ea"/>
                        <a:cs typeface="+mn-cs"/>
                      </a:endParaRPr>
                    </a:p>
                  </a:txBody>
                  <a:tcPr anchor="ctr">
                    <a:lnL w="6350" cap="flat" cmpd="sng" algn="ctr">
                      <a:solidFill>
                        <a:schemeClr val="bg1">
                          <a:lumMod val="75000"/>
                        </a:schemeClr>
                      </a:solidFill>
                      <a:prstDash val="sysDot"/>
                      <a:round/>
                      <a:headEnd type="none" w="med" len="med"/>
                      <a:tailEnd type="none" w="med" len="med"/>
                    </a:lnL>
                    <a:lnR w="12700" cap="flat" cmpd="sng" algn="ctr">
                      <a:solidFill>
                        <a:schemeClr val="bg1"/>
                      </a:solidFill>
                      <a:prstDash val="solid"/>
                      <a:round/>
                      <a:headEnd type="none" w="med" len="med"/>
                      <a:tailEnd type="none" w="med" len="med"/>
                    </a:lnR>
                    <a:solidFill>
                      <a:srgbClr val="E7F6FF"/>
                    </a:solidFill>
                  </a:tcPr>
                </a:tc>
                <a:extLst>
                  <a:ext uri="{0D108BD9-81ED-4DB2-BD59-A6C34878D82A}">
                    <a16:rowId xmlns:a16="http://schemas.microsoft.com/office/drawing/2014/main" val="624374175"/>
                  </a:ext>
                </a:extLst>
              </a:tr>
              <a:tr h="472320">
                <a:tc vMerge="1">
                  <a:txBody>
                    <a:bodyPr/>
                    <a:lstStyle/>
                    <a:p>
                      <a:pPr algn="ctr"/>
                      <a:endParaRPr kumimoji="1" lang="ja-JP" altLang="en-US" sz="1400" b="0" kern="1200" dirty="0">
                        <a:solidFill>
                          <a:schemeClr val="bg1"/>
                        </a:solidFill>
                        <a:latin typeface="+mj-lt"/>
                        <a:ea typeface="+mj-ea"/>
                        <a:cs typeface="+mn-cs"/>
                      </a:endParaRPr>
                    </a:p>
                  </a:txBody>
                  <a:tcPr marL="74295" marR="74295" marT="37148" marB="37148"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200" b="0" kern="1200" dirty="0" smtClean="0">
                          <a:solidFill>
                            <a:schemeClr val="bg1"/>
                          </a:solidFill>
                          <a:latin typeface="+mn-ea"/>
                          <a:ea typeface="+mn-ea"/>
                          <a:cs typeface="+mn-cs"/>
                        </a:rPr>
                        <a:t>通常</a:t>
                      </a:r>
                      <a:endParaRPr kumimoji="1" lang="ja-JP" altLang="en-US" sz="1200" b="0" kern="1200" dirty="0">
                        <a:solidFill>
                          <a:schemeClr val="bg1"/>
                        </a:solidFill>
                        <a:latin typeface="+mn-ea"/>
                        <a:ea typeface="+mn-ea"/>
                        <a:cs typeface="+mn-cs"/>
                      </a:endParaRPr>
                    </a:p>
                  </a:txBody>
                  <a:tcPr marL="74295" marR="74295" marT="37148" marB="37148"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100" b="1" i="0" u="none" strike="noStrike" kern="1200" dirty="0" smtClean="0">
                          <a:solidFill>
                            <a:schemeClr val="accent5"/>
                          </a:solidFill>
                          <a:effectLst/>
                          <a:latin typeface="+mn-ea"/>
                          <a:ea typeface="+mn-ea"/>
                          <a:cs typeface="+mn-cs"/>
                        </a:rPr>
                        <a:t>1,680</a:t>
                      </a:r>
                      <a:r>
                        <a:rPr kumimoji="1" lang="ja-JP" altLang="en-US" sz="1100" b="1" i="0" u="none" strike="noStrike" kern="1200" dirty="0" smtClean="0">
                          <a:solidFill>
                            <a:schemeClr val="accent5"/>
                          </a:solidFill>
                          <a:effectLst/>
                          <a:latin typeface="+mn-ea"/>
                          <a:ea typeface="+mn-ea"/>
                          <a:cs typeface="+mn-cs"/>
                        </a:rPr>
                        <a:t>円</a:t>
                      </a:r>
                      <a:endParaRPr kumimoji="1" lang="en-US" altLang="ja-JP" sz="1100" b="1" i="0" u="none" strike="noStrike" kern="1200" dirty="0" smtClean="0">
                        <a:solidFill>
                          <a:schemeClr val="accent5"/>
                        </a:solidFill>
                        <a:effectLst/>
                        <a:latin typeface="+mn-ea"/>
                        <a:ea typeface="+mn-ea"/>
                        <a:cs typeface="+mn-cs"/>
                      </a:endParaRPr>
                    </a:p>
                  </a:txBody>
                  <a:tcPr marL="0" marR="0" marT="0" marB="0" anchor="ctr">
                    <a:lnL w="12700" cmpd="sng">
                      <a:noFill/>
                    </a:lnL>
                    <a:lnR w="6350" cap="flat" cmpd="sng" algn="ctr">
                      <a:solidFill>
                        <a:schemeClr val="bg1">
                          <a:lumMod val="75000"/>
                        </a:schemeClr>
                      </a:solidFill>
                      <a:prstDash val="sysDot"/>
                      <a:round/>
                      <a:headEnd type="none" w="med" len="med"/>
                      <a:tailEnd type="none" w="med" len="med"/>
                    </a:lnR>
                    <a:solidFill>
                      <a:srgbClr val="E6E6E6"/>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100" b="1" i="0" u="none" strike="noStrike" kern="1200" dirty="0" smtClean="0">
                          <a:solidFill>
                            <a:schemeClr val="accent5"/>
                          </a:solidFill>
                          <a:effectLst/>
                          <a:latin typeface="+mn-ea"/>
                          <a:ea typeface="+mn-ea"/>
                          <a:cs typeface="+mn-cs"/>
                        </a:rPr>
                        <a:t>1,344</a:t>
                      </a:r>
                      <a:r>
                        <a:rPr kumimoji="1" lang="ja-JP" altLang="en-US" sz="1100" b="1" i="0" u="none" strike="noStrike" kern="1200" dirty="0" smtClean="0">
                          <a:solidFill>
                            <a:schemeClr val="accent5"/>
                          </a:solidFill>
                          <a:effectLst/>
                          <a:latin typeface="+mn-ea"/>
                          <a:ea typeface="+mn-ea"/>
                          <a:cs typeface="+mn-cs"/>
                        </a:rPr>
                        <a:t>円</a:t>
                      </a:r>
                      <a:endParaRPr kumimoji="1" lang="en-US" altLang="ja-JP" sz="1100" b="1" i="0" u="none" strike="noStrike" kern="1200" dirty="0" smtClean="0">
                        <a:solidFill>
                          <a:schemeClr val="accent5"/>
                        </a:solidFill>
                        <a:effectLst/>
                        <a:latin typeface="+mn-ea"/>
                        <a:ea typeface="+mn-ea"/>
                        <a:cs typeface="+mn-cs"/>
                      </a:endParaRPr>
                    </a:p>
                  </a:txBody>
                  <a:tcPr marL="0" marR="0" marT="0" marB="0" anchor="ctr">
                    <a:lnL w="6350" cap="flat" cmpd="sng" algn="ctr">
                      <a:solidFill>
                        <a:schemeClr val="bg1">
                          <a:lumMod val="75000"/>
                        </a:schemeClr>
                      </a:solidFill>
                      <a:prstDash val="sysDot"/>
                      <a:round/>
                      <a:headEnd type="none" w="med" len="med"/>
                      <a:tailEnd type="none" w="med" len="med"/>
                    </a:lnL>
                    <a:lnR w="6350" cap="flat" cmpd="sng" algn="ctr">
                      <a:solidFill>
                        <a:schemeClr val="bg1">
                          <a:lumMod val="75000"/>
                        </a:schemeClr>
                      </a:solidFill>
                      <a:prstDash val="sysDot"/>
                      <a:round/>
                      <a:headEnd type="none" w="med" len="med"/>
                      <a:tailEnd type="none" w="med" len="med"/>
                    </a:lnR>
                    <a:solidFill>
                      <a:srgbClr val="E6E6E6"/>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100" b="1" i="0" u="none" strike="noStrike" kern="1200" dirty="0" smtClean="0">
                          <a:solidFill>
                            <a:schemeClr val="accent5"/>
                          </a:solidFill>
                          <a:effectLst/>
                          <a:latin typeface="+mn-ea"/>
                          <a:ea typeface="+mn-ea"/>
                          <a:cs typeface="+mn-cs"/>
                        </a:rPr>
                        <a:t>1,320</a:t>
                      </a:r>
                      <a:r>
                        <a:rPr kumimoji="1" lang="ja-JP" altLang="en-US" sz="1100" b="1" i="0" u="none" strike="noStrike" kern="1200" dirty="0" smtClean="0">
                          <a:solidFill>
                            <a:schemeClr val="accent5"/>
                          </a:solidFill>
                          <a:effectLst/>
                          <a:latin typeface="+mn-ea"/>
                          <a:ea typeface="+mn-ea"/>
                          <a:cs typeface="+mn-cs"/>
                        </a:rPr>
                        <a:t>円</a:t>
                      </a:r>
                      <a:endParaRPr kumimoji="1" lang="en-US" altLang="ja-JP" sz="1100" b="1" i="0" u="none" strike="noStrike" kern="1200" dirty="0" smtClean="0">
                        <a:solidFill>
                          <a:schemeClr val="accent5"/>
                        </a:solidFill>
                        <a:effectLst/>
                        <a:latin typeface="+mn-ea"/>
                        <a:ea typeface="+mn-ea"/>
                        <a:cs typeface="+mn-cs"/>
                      </a:endParaRPr>
                    </a:p>
                  </a:txBody>
                  <a:tcPr marL="0" marR="0" marT="0" marB="0" anchor="ctr">
                    <a:lnL w="6350" cap="flat" cmpd="sng" algn="ctr">
                      <a:solidFill>
                        <a:schemeClr val="bg1">
                          <a:lumMod val="75000"/>
                        </a:schemeClr>
                      </a:solidFill>
                      <a:prstDash val="sysDot"/>
                      <a:round/>
                      <a:headEnd type="none" w="med" len="med"/>
                      <a:tailEnd type="none" w="med" len="med"/>
                    </a:lnL>
                    <a:lnR w="6350" cap="flat" cmpd="sng" algn="ctr">
                      <a:solidFill>
                        <a:schemeClr val="bg1">
                          <a:lumMod val="75000"/>
                        </a:schemeClr>
                      </a:solidFill>
                      <a:prstDash val="sysDot"/>
                      <a:round/>
                      <a:headEnd type="none" w="med" len="med"/>
                      <a:tailEnd type="none" w="med" len="med"/>
                    </a:lnR>
                    <a:solidFill>
                      <a:srgbClr val="E6E6E6"/>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100" b="1" i="0" u="none" strike="noStrike" kern="1200" dirty="0" smtClean="0">
                          <a:solidFill>
                            <a:schemeClr val="accent5"/>
                          </a:solidFill>
                          <a:effectLst/>
                          <a:latin typeface="+mn-ea"/>
                          <a:ea typeface="+mn-ea"/>
                          <a:cs typeface="+mn-cs"/>
                        </a:rPr>
                        <a:t>1,200</a:t>
                      </a:r>
                      <a:r>
                        <a:rPr kumimoji="1" lang="ja-JP" altLang="en-US" sz="1100" b="1" i="0" u="none" strike="noStrike" kern="1200" dirty="0" smtClean="0">
                          <a:solidFill>
                            <a:schemeClr val="accent5"/>
                          </a:solidFill>
                          <a:effectLst/>
                          <a:latin typeface="+mn-ea"/>
                          <a:ea typeface="+mn-ea"/>
                          <a:cs typeface="+mn-cs"/>
                        </a:rPr>
                        <a:t>円</a:t>
                      </a:r>
                      <a:endParaRPr kumimoji="1" lang="en-US" altLang="ja-JP" sz="1100" b="1" i="0" u="none" strike="noStrike" kern="1200" dirty="0" smtClean="0">
                        <a:solidFill>
                          <a:schemeClr val="accent5"/>
                        </a:solidFill>
                        <a:effectLst/>
                        <a:latin typeface="+mn-ea"/>
                        <a:ea typeface="+mn-ea"/>
                        <a:cs typeface="+mn-cs"/>
                      </a:endParaRPr>
                    </a:p>
                  </a:txBody>
                  <a:tcPr marL="0" marR="0" marT="0" marB="0" anchor="ctr">
                    <a:lnL w="6350" cap="flat" cmpd="sng" algn="ctr">
                      <a:solidFill>
                        <a:schemeClr val="bg1">
                          <a:lumMod val="75000"/>
                        </a:schemeClr>
                      </a:solidFill>
                      <a:prstDash val="sysDot"/>
                      <a:round/>
                      <a:headEnd type="none" w="med" len="med"/>
                      <a:tailEnd type="none" w="med" len="med"/>
                    </a:lnL>
                    <a:lnR w="6350" cap="flat" cmpd="sng" algn="ctr">
                      <a:solidFill>
                        <a:schemeClr val="bg1">
                          <a:lumMod val="75000"/>
                        </a:schemeClr>
                      </a:solidFill>
                      <a:prstDash val="sysDot"/>
                      <a:round/>
                      <a:headEnd type="none" w="med" len="med"/>
                      <a:tailEnd type="none" w="med" len="med"/>
                    </a:lnR>
                    <a:solidFill>
                      <a:srgbClr val="E6E6E6"/>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100" b="1" i="0" u="none" strike="noStrike" kern="1200" dirty="0" smtClean="0">
                          <a:solidFill>
                            <a:schemeClr val="accent5"/>
                          </a:solidFill>
                          <a:effectLst/>
                          <a:latin typeface="+mn-ea"/>
                          <a:ea typeface="+mn-ea"/>
                          <a:cs typeface="+mn-cs"/>
                        </a:rPr>
                        <a:t>600</a:t>
                      </a:r>
                      <a:r>
                        <a:rPr kumimoji="1" lang="ja-JP" altLang="en-US" sz="1100" b="1" i="0" u="none" strike="noStrike" kern="1200" dirty="0" smtClean="0">
                          <a:solidFill>
                            <a:schemeClr val="accent5"/>
                          </a:solidFill>
                          <a:effectLst/>
                          <a:latin typeface="+mn-ea"/>
                          <a:ea typeface="+mn-ea"/>
                          <a:cs typeface="+mn-cs"/>
                        </a:rPr>
                        <a:t>円</a:t>
                      </a:r>
                      <a:endParaRPr kumimoji="1" lang="en-US" altLang="ja-JP" sz="1100" b="1" i="0" u="none" strike="noStrike" kern="1200" dirty="0" smtClean="0">
                        <a:solidFill>
                          <a:schemeClr val="accent5"/>
                        </a:solidFill>
                        <a:effectLst/>
                        <a:latin typeface="+mn-ea"/>
                        <a:ea typeface="+mn-ea"/>
                        <a:cs typeface="+mn-cs"/>
                      </a:endParaRPr>
                    </a:p>
                  </a:txBody>
                  <a:tcPr anchor="ctr">
                    <a:lnL w="6350" cap="flat" cmpd="sng" algn="ctr">
                      <a:solidFill>
                        <a:schemeClr val="bg1">
                          <a:lumMod val="75000"/>
                        </a:schemeClr>
                      </a:solidFill>
                      <a:prstDash val="sysDot"/>
                      <a:round/>
                      <a:headEnd type="none" w="med" len="med"/>
                      <a:tailEnd type="none" w="med" len="med"/>
                    </a:lnL>
                    <a:lnR w="6350" cap="flat" cmpd="sng" algn="ctr">
                      <a:solidFill>
                        <a:schemeClr val="bg1">
                          <a:lumMod val="75000"/>
                        </a:schemeClr>
                      </a:solidFill>
                      <a:prstDash val="sysDot"/>
                      <a:round/>
                      <a:headEnd type="none" w="med" len="med"/>
                      <a:tailEnd type="none" w="med" len="med"/>
                    </a:lnR>
                    <a:solidFill>
                      <a:srgbClr val="E6E6E6"/>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100" b="1" i="0" u="none" strike="noStrike" kern="1200" dirty="0" smtClean="0">
                          <a:solidFill>
                            <a:schemeClr val="accent5"/>
                          </a:solidFill>
                          <a:effectLst/>
                          <a:latin typeface="+mn-ea"/>
                          <a:ea typeface="+mn-ea"/>
                          <a:cs typeface="+mn-cs"/>
                        </a:rPr>
                        <a:t>540</a:t>
                      </a:r>
                      <a:r>
                        <a:rPr kumimoji="1" lang="ja-JP" altLang="en-US" sz="1100" b="1" i="0" u="none" strike="noStrike" kern="1200" dirty="0" smtClean="0">
                          <a:solidFill>
                            <a:schemeClr val="accent5"/>
                          </a:solidFill>
                          <a:effectLst/>
                          <a:latin typeface="+mn-ea"/>
                          <a:ea typeface="+mn-ea"/>
                          <a:cs typeface="+mn-cs"/>
                        </a:rPr>
                        <a:t>円</a:t>
                      </a:r>
                      <a:endParaRPr kumimoji="1" lang="en-US" altLang="ja-JP" sz="1100" b="1" i="0" u="none" strike="noStrike" kern="1200" dirty="0" smtClean="0">
                        <a:solidFill>
                          <a:schemeClr val="accent5"/>
                        </a:solidFill>
                        <a:effectLst/>
                        <a:latin typeface="+mn-ea"/>
                        <a:ea typeface="+mn-ea"/>
                        <a:cs typeface="+mn-cs"/>
                      </a:endParaRPr>
                    </a:p>
                  </a:txBody>
                  <a:tcPr anchor="ctr">
                    <a:lnL w="6350" cap="flat" cmpd="sng" algn="ctr">
                      <a:solidFill>
                        <a:schemeClr val="bg1">
                          <a:lumMod val="75000"/>
                        </a:schemeClr>
                      </a:solidFill>
                      <a:prstDash val="sysDot"/>
                      <a:round/>
                      <a:headEnd type="none" w="med" len="med"/>
                      <a:tailEnd type="none" w="med" len="med"/>
                    </a:lnL>
                    <a:lnR w="12700" cap="flat" cmpd="sng" algn="ctr">
                      <a:solidFill>
                        <a:schemeClr val="bg1"/>
                      </a:solidFill>
                      <a:prstDash val="solid"/>
                      <a:round/>
                      <a:headEnd type="none" w="med" len="med"/>
                      <a:tailEnd type="none" w="med" len="med"/>
                    </a:lnR>
                    <a:solidFill>
                      <a:srgbClr val="E6E6E6"/>
                    </a:solidFill>
                  </a:tcPr>
                </a:tc>
                <a:extLst>
                  <a:ext uri="{0D108BD9-81ED-4DB2-BD59-A6C34878D82A}">
                    <a16:rowId xmlns:a16="http://schemas.microsoft.com/office/drawing/2014/main" val="2059276897"/>
                  </a:ext>
                </a:extLst>
              </a:tr>
            </a:tbl>
          </a:graphicData>
        </a:graphic>
      </p:graphicFrame>
      <p:pic>
        <p:nvPicPr>
          <p:cNvPr id="8" name="図 7"/>
          <p:cNvPicPr>
            <a:picLocks noChangeAspect="1"/>
          </p:cNvPicPr>
          <p:nvPr/>
        </p:nvPicPr>
        <p:blipFill>
          <a:blip r:embed="rId3"/>
          <a:stretch>
            <a:fillRect/>
          </a:stretch>
        </p:blipFill>
        <p:spPr>
          <a:xfrm>
            <a:off x="7468519" y="1763257"/>
            <a:ext cx="915485" cy="732114"/>
          </a:xfrm>
          <a:prstGeom prst="rect">
            <a:avLst/>
          </a:prstGeom>
        </p:spPr>
      </p:pic>
      <p:pic>
        <p:nvPicPr>
          <p:cNvPr id="9" name="図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420791" y="1798296"/>
            <a:ext cx="932282" cy="735128"/>
          </a:xfrm>
          <a:prstGeom prst="rect">
            <a:avLst/>
          </a:prstGeom>
        </p:spPr>
      </p:pic>
      <p:pic>
        <p:nvPicPr>
          <p:cNvPr id="12" name="図 11"/>
          <p:cNvPicPr>
            <a:picLocks noChangeAspect="1"/>
          </p:cNvPicPr>
          <p:nvPr/>
        </p:nvPicPr>
        <p:blipFill>
          <a:blip r:embed="rId5"/>
          <a:stretch>
            <a:fillRect/>
          </a:stretch>
        </p:blipFill>
        <p:spPr>
          <a:xfrm>
            <a:off x="9984432" y="1757135"/>
            <a:ext cx="929151" cy="737498"/>
          </a:xfrm>
          <a:prstGeom prst="rect">
            <a:avLst/>
          </a:prstGeom>
        </p:spPr>
      </p:pic>
      <p:pic>
        <p:nvPicPr>
          <p:cNvPr id="14" name="図 1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582306" y="1757135"/>
            <a:ext cx="954527" cy="757636"/>
          </a:xfrm>
          <a:prstGeom prst="rect">
            <a:avLst/>
          </a:prstGeom>
        </p:spPr>
      </p:pic>
      <p:sp>
        <p:nvSpPr>
          <p:cNvPr id="2" name="正方形/長方形 1"/>
          <p:cNvSpPr/>
          <p:nvPr/>
        </p:nvSpPr>
        <p:spPr>
          <a:xfrm>
            <a:off x="9899748" y="2811351"/>
            <a:ext cx="1080120" cy="1095801"/>
          </a:xfrm>
          <a:prstGeom prst="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dirty="0" smtClean="0">
                <a:solidFill>
                  <a:schemeClr val="tx1"/>
                </a:solidFill>
                <a:latin typeface="+mn-ea"/>
              </a:rPr>
              <a:t>五輪期間</a:t>
            </a:r>
            <a:endParaRPr kumimoji="1" lang="en-US" altLang="ja-JP" sz="1200" dirty="0" smtClean="0">
              <a:solidFill>
                <a:schemeClr val="tx1"/>
              </a:solidFill>
              <a:latin typeface="+mn-ea"/>
            </a:endParaRPr>
          </a:p>
          <a:p>
            <a:pPr algn="ctr"/>
            <a:r>
              <a:rPr lang="ja-JP" altLang="en-US" sz="1200" dirty="0">
                <a:solidFill>
                  <a:schemeClr val="tx1"/>
                </a:solidFill>
                <a:latin typeface="+mn-ea"/>
              </a:rPr>
              <a:t>レギュラ</a:t>
            </a:r>
            <a:r>
              <a:rPr lang="ja-JP" altLang="en-US" sz="1200" dirty="0" smtClean="0">
                <a:solidFill>
                  <a:schemeClr val="tx1"/>
                </a:solidFill>
                <a:latin typeface="+mn-ea"/>
              </a:rPr>
              <a:t>ー</a:t>
            </a:r>
            <a:r>
              <a:rPr kumimoji="1" lang="ja-JP" altLang="en-US" sz="1200" dirty="0" smtClean="0">
                <a:solidFill>
                  <a:schemeClr val="tx1"/>
                </a:solidFill>
                <a:latin typeface="+mn-ea"/>
              </a:rPr>
              <a:t>販売無し</a:t>
            </a:r>
          </a:p>
        </p:txBody>
      </p:sp>
      <p:sp>
        <p:nvSpPr>
          <p:cNvPr id="16" name="正方形/長方形 15"/>
          <p:cNvSpPr/>
          <p:nvPr/>
        </p:nvSpPr>
        <p:spPr>
          <a:xfrm>
            <a:off x="9872922" y="4613411"/>
            <a:ext cx="1080120" cy="1095801"/>
          </a:xfrm>
          <a:prstGeom prst="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dirty="0" smtClean="0">
                <a:solidFill>
                  <a:schemeClr val="tx1"/>
                </a:solidFill>
                <a:latin typeface="+mn-ea"/>
              </a:rPr>
              <a:t>五輪期間</a:t>
            </a:r>
            <a:endParaRPr kumimoji="1" lang="en-US" altLang="ja-JP" sz="1200" dirty="0" smtClean="0">
              <a:solidFill>
                <a:schemeClr val="tx1"/>
              </a:solidFill>
              <a:latin typeface="+mn-ea"/>
            </a:endParaRPr>
          </a:p>
          <a:p>
            <a:pPr algn="ctr"/>
            <a:r>
              <a:rPr kumimoji="1" lang="ja-JP" altLang="en-US" sz="1200" dirty="0" smtClean="0">
                <a:solidFill>
                  <a:schemeClr val="tx1"/>
                </a:solidFill>
                <a:latin typeface="+mn-ea"/>
              </a:rPr>
              <a:t>レギュラー販売無し</a:t>
            </a:r>
          </a:p>
        </p:txBody>
      </p:sp>
      <p:sp>
        <p:nvSpPr>
          <p:cNvPr id="17" name="テキスト ボックス 16"/>
          <p:cNvSpPr txBox="1"/>
          <p:nvPr/>
        </p:nvSpPr>
        <p:spPr>
          <a:xfrm>
            <a:off x="479376" y="6519446"/>
            <a:ext cx="8239800" cy="215444"/>
          </a:xfrm>
          <a:prstGeom prst="rect">
            <a:avLst/>
          </a:prstGeom>
          <a:solidFill>
            <a:schemeClr val="bg1"/>
          </a:solidFill>
        </p:spPr>
        <p:txBody>
          <a:bodyPr wrap="square" rtlCol="0">
            <a:spAutoFit/>
          </a:bodyPr>
          <a:lstStyle/>
          <a:p>
            <a:pPr algn="l"/>
            <a:r>
              <a:rPr kumimoji="1" lang="en-US" altLang="ja-JP" sz="800" dirty="0" smtClean="0"/>
              <a:t>※</a:t>
            </a:r>
            <a:r>
              <a:rPr kumimoji="1" lang="ja-JP" altLang="en-US" sz="800" dirty="0" smtClean="0"/>
              <a:t>詳細はエージェンシーポータルに掲載されているセールスシートをご確認ください。</a:t>
            </a:r>
            <a:r>
              <a:rPr lang="ja-JP" altLang="en-US" sz="800" dirty="0" smtClean="0"/>
              <a:t>　</a:t>
            </a:r>
            <a:r>
              <a:rPr lang="en-US" altLang="ja-JP" sz="800" dirty="0" smtClean="0"/>
              <a:t>https</a:t>
            </a:r>
            <a:r>
              <a:rPr lang="en-US" altLang="ja-JP" sz="800" dirty="0"/>
              <a:t>://portal.yadui.business.yahoo.co.jp/agencyportal/873243/</a:t>
            </a:r>
            <a:endParaRPr kumimoji="1" lang="ja-JP" altLang="en-US" sz="800" dirty="0" smtClean="0"/>
          </a:p>
        </p:txBody>
      </p:sp>
      <p:sp>
        <p:nvSpPr>
          <p:cNvPr id="18" name="テキスト ボックス 17"/>
          <p:cNvSpPr txBox="1"/>
          <p:nvPr/>
        </p:nvSpPr>
        <p:spPr>
          <a:xfrm>
            <a:off x="8337103" y="6418797"/>
            <a:ext cx="3854897" cy="261610"/>
          </a:xfrm>
          <a:prstGeom prst="rect">
            <a:avLst/>
          </a:prstGeom>
          <a:noFill/>
        </p:spPr>
        <p:txBody>
          <a:bodyPr wrap="square" rtlCol="0">
            <a:spAutoFit/>
          </a:bodyPr>
          <a:lstStyle/>
          <a:p>
            <a:r>
              <a:rPr kumimoji="1" lang="en-US" altLang="ja-JP" sz="1100" dirty="0" smtClean="0"/>
              <a:t>※</a:t>
            </a:r>
            <a:r>
              <a:rPr kumimoji="1" lang="ja-JP" altLang="en-US" sz="1100" dirty="0" smtClean="0"/>
              <a:t>ターゲティングを</a:t>
            </a:r>
            <a:r>
              <a:rPr lang="ja-JP" altLang="en-US" sz="1100" dirty="0" smtClean="0"/>
              <a:t>かけると基本料金が高くなります</a:t>
            </a:r>
            <a:endParaRPr kumimoji="1" lang="ja-JP" altLang="en-US" sz="1100" dirty="0"/>
          </a:p>
        </p:txBody>
      </p:sp>
      <p:sp>
        <p:nvSpPr>
          <p:cNvPr id="13" name="正方形/長方形 12"/>
          <p:cNvSpPr/>
          <p:nvPr/>
        </p:nvSpPr>
        <p:spPr>
          <a:xfrm>
            <a:off x="911424" y="2708920"/>
            <a:ext cx="377922" cy="1296144"/>
          </a:xfrm>
          <a:prstGeom prst="rect">
            <a:avLst/>
          </a:prstGeom>
          <a:solidFill>
            <a:schemeClr val="accent2">
              <a:lumMod val="60000"/>
              <a:lumOff val="40000"/>
            </a:schemeClr>
          </a:solidFill>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100" dirty="0" smtClean="0">
                <a:solidFill>
                  <a:schemeClr val="bg1"/>
                </a:solidFill>
              </a:rPr>
              <a:t>変更前</a:t>
            </a:r>
          </a:p>
        </p:txBody>
      </p:sp>
      <p:sp>
        <p:nvSpPr>
          <p:cNvPr id="19" name="正方形/長方形 18"/>
          <p:cNvSpPr/>
          <p:nvPr/>
        </p:nvSpPr>
        <p:spPr>
          <a:xfrm>
            <a:off x="911425" y="4077073"/>
            <a:ext cx="398434" cy="432048"/>
          </a:xfrm>
          <a:prstGeom prst="rect">
            <a:avLst/>
          </a:prstGeom>
          <a:solidFill>
            <a:schemeClr val="accent6">
              <a:lumMod val="40000"/>
              <a:lumOff val="60000"/>
            </a:schemeClr>
          </a:solidFill>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900" dirty="0" smtClean="0">
                <a:solidFill>
                  <a:schemeClr val="bg1"/>
                </a:solidFill>
              </a:rPr>
              <a:t>変更</a:t>
            </a:r>
            <a:r>
              <a:rPr lang="ja-JP" altLang="en-US" sz="900" dirty="0">
                <a:solidFill>
                  <a:schemeClr val="bg1"/>
                </a:solidFill>
              </a:rPr>
              <a:t>後</a:t>
            </a:r>
            <a:endParaRPr kumimoji="1" lang="ja-JP" altLang="en-US" sz="800" dirty="0" smtClean="0">
              <a:solidFill>
                <a:schemeClr val="bg1"/>
              </a:solidFill>
            </a:endParaRPr>
          </a:p>
        </p:txBody>
      </p:sp>
      <p:sp>
        <p:nvSpPr>
          <p:cNvPr id="20" name="正方形/長方形 19"/>
          <p:cNvSpPr/>
          <p:nvPr/>
        </p:nvSpPr>
        <p:spPr>
          <a:xfrm>
            <a:off x="919282" y="4562196"/>
            <a:ext cx="377922" cy="1296144"/>
          </a:xfrm>
          <a:prstGeom prst="rect">
            <a:avLst/>
          </a:prstGeom>
          <a:solidFill>
            <a:schemeClr val="accent2">
              <a:lumMod val="60000"/>
              <a:lumOff val="40000"/>
            </a:schemeClr>
          </a:solidFill>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100" dirty="0" smtClean="0">
                <a:solidFill>
                  <a:schemeClr val="bg1"/>
                </a:solidFill>
              </a:rPr>
              <a:t>変更前</a:t>
            </a:r>
          </a:p>
        </p:txBody>
      </p:sp>
      <p:sp>
        <p:nvSpPr>
          <p:cNvPr id="21" name="正方形/長方形 20"/>
          <p:cNvSpPr/>
          <p:nvPr/>
        </p:nvSpPr>
        <p:spPr>
          <a:xfrm>
            <a:off x="919283" y="5930349"/>
            <a:ext cx="398434" cy="432048"/>
          </a:xfrm>
          <a:prstGeom prst="rect">
            <a:avLst/>
          </a:prstGeom>
          <a:solidFill>
            <a:schemeClr val="accent6">
              <a:lumMod val="40000"/>
              <a:lumOff val="60000"/>
            </a:schemeClr>
          </a:solidFill>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900" dirty="0" smtClean="0">
                <a:solidFill>
                  <a:schemeClr val="bg1"/>
                </a:solidFill>
              </a:rPr>
              <a:t>変更</a:t>
            </a:r>
            <a:r>
              <a:rPr lang="ja-JP" altLang="en-US" sz="900" dirty="0">
                <a:solidFill>
                  <a:schemeClr val="bg1"/>
                </a:solidFill>
              </a:rPr>
              <a:t>後</a:t>
            </a:r>
            <a:endParaRPr kumimoji="1" lang="ja-JP" altLang="en-US" sz="800" dirty="0" smtClean="0">
              <a:solidFill>
                <a:schemeClr val="bg1"/>
              </a:solidFill>
            </a:endParaRPr>
          </a:p>
        </p:txBody>
      </p:sp>
    </p:spTree>
    <p:extLst>
      <p:ext uri="{BB962C8B-B14F-4D97-AF65-F5344CB8AC3E}">
        <p14:creationId xmlns:p14="http://schemas.microsoft.com/office/powerpoint/2010/main" val="2167125032"/>
      </p:ext>
    </p:extLst>
  </p:cSld>
  <p:clrMapOvr>
    <a:masterClrMapping/>
  </p:clrMapOvr>
  <p:timing>
    <p:tnLst>
      <p:par>
        <p:cTn id="1" dur="indefinite" restart="never" nodeType="tmRoot"/>
      </p:par>
    </p:tnLst>
  </p:timing>
</p:sld>
</file>

<file path=ppt/theme/theme1.xml><?xml version="1.0" encoding="utf-8"?>
<a:theme xmlns:a="http://schemas.openxmlformats.org/drawingml/2006/main" name="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中表紙と裏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3.xml><?xml version="1.0" encoding="utf-8"?>
<a:theme xmlns:a="http://schemas.openxmlformats.org/drawingml/2006/main" name="コンテンツページ">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【社外秘】mscテンプレート_2016</Template>
  <TotalTime>2409</TotalTime>
  <Words>1552</Words>
  <Application>Microsoft Office PowerPoint</Application>
  <PresentationFormat>ワイド画面</PresentationFormat>
  <Paragraphs>288</Paragraphs>
  <Slides>12</Slides>
  <Notes>2</Notes>
  <HiddenSlides>0</HiddenSlides>
  <MMClips>0</MMClips>
  <ScaleCrop>false</ScaleCrop>
  <HeadingPairs>
    <vt:vector size="6" baseType="variant">
      <vt:variant>
        <vt:lpstr>使用されているフォント</vt:lpstr>
      </vt:variant>
      <vt:variant>
        <vt:i4>5</vt:i4>
      </vt:variant>
      <vt:variant>
        <vt:lpstr>テーマ</vt:lpstr>
      </vt:variant>
      <vt:variant>
        <vt:i4>3</vt:i4>
      </vt:variant>
      <vt:variant>
        <vt:lpstr>スライド タイトル</vt:lpstr>
      </vt:variant>
      <vt:variant>
        <vt:i4>12</vt:i4>
      </vt:variant>
    </vt:vector>
  </HeadingPairs>
  <TitlesOfParts>
    <vt:vector size="20" baseType="lpstr">
      <vt:lpstr>ＭＳ Ｐゴシック</vt:lpstr>
      <vt:lpstr>NotoSansJP</vt:lpstr>
      <vt:lpstr>メイリオ</vt:lpstr>
      <vt:lpstr>Arial</vt:lpstr>
      <vt:lpstr>Calibri</vt:lpstr>
      <vt:lpstr>表紙</vt:lpstr>
      <vt:lpstr>中表紙と裏表紙</vt:lpstr>
      <vt:lpstr>コンテンツページ</vt:lpstr>
      <vt:lpstr>Yahoo!広告　ディスプレイ広告（予約型） 東京2020期間のブランドパネルPC/SPについて</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Appendix</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加賀谷 有里</dc:creator>
  <cp:lastModifiedBy>宮崎 佐津紀</cp:lastModifiedBy>
  <cp:revision>230</cp:revision>
  <dcterms:created xsi:type="dcterms:W3CDTF">2020-02-26T07:28:11Z</dcterms:created>
  <dcterms:modified xsi:type="dcterms:W3CDTF">2021-06-23T01:28:17Z</dcterms:modified>
</cp:coreProperties>
</file>