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1.xml" ContentType="application/vnd.openxmlformats-officedocument.themeOverride+xml"/>
  <Override PartName="/ppt/notesSlides/notesSlide14.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1.xml" ContentType="application/vnd.openxmlformats-officedocument.drawingml.chartshapes+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2.xml" ContentType="application/vnd.openxmlformats-officedocument.drawingml.chartshapes+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 id="2147483733" r:id="rId4"/>
  </p:sldMasterIdLst>
  <p:notesMasterIdLst>
    <p:notesMasterId r:id="rId44"/>
  </p:notesMasterIdLst>
  <p:handoutMasterIdLst>
    <p:handoutMasterId r:id="rId45"/>
  </p:handoutMasterIdLst>
  <p:sldIdLst>
    <p:sldId id="389" r:id="rId5"/>
    <p:sldId id="360" r:id="rId6"/>
    <p:sldId id="1301" r:id="rId7"/>
    <p:sldId id="1322" r:id="rId8"/>
    <p:sldId id="1321" r:id="rId9"/>
    <p:sldId id="1320" r:id="rId10"/>
    <p:sldId id="1319" r:id="rId11"/>
    <p:sldId id="1318" r:id="rId12"/>
    <p:sldId id="1278" r:id="rId13"/>
    <p:sldId id="1317" r:id="rId14"/>
    <p:sldId id="1316" r:id="rId15"/>
    <p:sldId id="1315" r:id="rId16"/>
    <p:sldId id="1314" r:id="rId17"/>
    <p:sldId id="1313" r:id="rId18"/>
    <p:sldId id="1332" r:id="rId19"/>
    <p:sldId id="1331" r:id="rId20"/>
    <p:sldId id="1307" r:id="rId21"/>
    <p:sldId id="1327" r:id="rId22"/>
    <p:sldId id="1334" r:id="rId23"/>
    <p:sldId id="1293" r:id="rId24"/>
    <p:sldId id="1294" r:id="rId25"/>
    <p:sldId id="1295" r:id="rId26"/>
    <p:sldId id="370" r:id="rId27"/>
    <p:sldId id="376" r:id="rId28"/>
    <p:sldId id="378" r:id="rId29"/>
    <p:sldId id="379" r:id="rId30"/>
    <p:sldId id="381" r:id="rId31"/>
    <p:sldId id="1291" r:id="rId32"/>
    <p:sldId id="386" r:id="rId33"/>
    <p:sldId id="385" r:id="rId34"/>
    <p:sldId id="383" r:id="rId35"/>
    <p:sldId id="384" r:id="rId36"/>
    <p:sldId id="1333" r:id="rId37"/>
    <p:sldId id="1329" r:id="rId38"/>
    <p:sldId id="1326" r:id="rId39"/>
    <p:sldId id="1325" r:id="rId40"/>
    <p:sldId id="1324" r:id="rId41"/>
    <p:sldId id="1323" r:id="rId42"/>
    <p:sldId id="312" r:id="rId4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ahoo! JAPAN_mnakai" initials="1" lastIdx="4" clrIdx="0">
    <p:extLst>
      <p:ext uri="{19B8F6BF-5375-455C-9EA6-DF929625EA0E}">
        <p15:presenceInfo xmlns:p15="http://schemas.microsoft.com/office/powerpoint/2012/main" userId="Yahoo! JAPAN_mnaka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031D"/>
    <a:srgbClr val="F60035"/>
    <a:srgbClr val="FFB9C8"/>
    <a:srgbClr val="D0002D"/>
    <a:srgbClr val="FF819C"/>
    <a:srgbClr val="FF718F"/>
    <a:srgbClr val="FF3B65"/>
    <a:srgbClr val="950303"/>
    <a:srgbClr val="FB294C"/>
    <a:srgbClr val="FB3B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89830E-D3D6-49E6-8531-85A5902C0EBD}" v="52" dt="2023-02-13T06:19:50.10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239" autoAdjust="0"/>
  </p:normalViewPr>
  <p:slideViewPr>
    <p:cSldViewPr snapToGrid="0">
      <p:cViewPr varScale="1">
        <p:scale>
          <a:sx n="92" d="100"/>
          <a:sy n="92" d="100"/>
        </p:scale>
        <p:origin x="68" y="46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52"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不殿 理那" userId="d5476a1c-62f7-4ccc-a8ee-5324b517b4f3" providerId="ADAL" clId="{8F89830E-D3D6-49E6-8531-85A5902C0EBD}"/>
    <pc:docChg chg="undo custSel addSld modSld sldOrd">
      <pc:chgData name="不殿 理那" userId="d5476a1c-62f7-4ccc-a8ee-5324b517b4f3" providerId="ADAL" clId="{8F89830E-D3D6-49E6-8531-85A5902C0EBD}" dt="2023-02-13T07:57:03.500" v="2048" actId="20577"/>
      <pc:docMkLst>
        <pc:docMk/>
      </pc:docMkLst>
      <pc:sldChg chg="modSp mod">
        <pc:chgData name="不殿 理那" userId="d5476a1c-62f7-4ccc-a8ee-5324b517b4f3" providerId="ADAL" clId="{8F89830E-D3D6-49E6-8531-85A5902C0EBD}" dt="2023-02-13T07:52:29.356" v="2039" actId="20577"/>
        <pc:sldMkLst>
          <pc:docMk/>
          <pc:sldMk cId="583228071" sldId="360"/>
        </pc:sldMkLst>
        <pc:spChg chg="mod">
          <ac:chgData name="不殿 理那" userId="d5476a1c-62f7-4ccc-a8ee-5324b517b4f3" providerId="ADAL" clId="{8F89830E-D3D6-49E6-8531-85A5902C0EBD}" dt="2023-02-13T07:52:29.356" v="2039" actId="20577"/>
          <ac:spMkLst>
            <pc:docMk/>
            <pc:sldMk cId="583228071" sldId="360"/>
            <ac:spMk id="2" creationId="{00000000-0000-0000-0000-000000000000}"/>
          </ac:spMkLst>
        </pc:spChg>
      </pc:sldChg>
      <pc:sldChg chg="addSp modSp mod">
        <pc:chgData name="不殿 理那" userId="d5476a1c-62f7-4ccc-a8ee-5324b517b4f3" providerId="ADAL" clId="{8F89830E-D3D6-49E6-8531-85A5902C0EBD}" dt="2023-02-13T06:19:13.223" v="1515" actId="1035"/>
        <pc:sldMkLst>
          <pc:docMk/>
          <pc:sldMk cId="3971720878" sldId="370"/>
        </pc:sldMkLst>
        <pc:spChg chg="add mod">
          <ac:chgData name="不殿 理那" userId="d5476a1c-62f7-4ccc-a8ee-5324b517b4f3" providerId="ADAL" clId="{8F89830E-D3D6-49E6-8531-85A5902C0EBD}" dt="2023-02-13T06:19:13.223" v="1515" actId="1035"/>
          <ac:spMkLst>
            <pc:docMk/>
            <pc:sldMk cId="3971720878" sldId="370"/>
            <ac:spMk id="5" creationId="{BF6C767B-7524-4925-71E2-3A281F504C81}"/>
          </ac:spMkLst>
        </pc:spChg>
      </pc:sldChg>
      <pc:sldChg chg="addSp delSp modSp mod">
        <pc:chgData name="不殿 理那" userId="d5476a1c-62f7-4ccc-a8ee-5324b517b4f3" providerId="ADAL" clId="{8F89830E-D3D6-49E6-8531-85A5902C0EBD}" dt="2023-02-09T03:43:15.138" v="578" actId="1076"/>
        <pc:sldMkLst>
          <pc:docMk/>
          <pc:sldMk cId="910344430" sldId="378"/>
        </pc:sldMkLst>
        <pc:spChg chg="add mod">
          <ac:chgData name="不殿 理那" userId="d5476a1c-62f7-4ccc-a8ee-5324b517b4f3" providerId="ADAL" clId="{8F89830E-D3D6-49E6-8531-85A5902C0EBD}" dt="2023-02-09T03:42:28.589" v="553"/>
          <ac:spMkLst>
            <pc:docMk/>
            <pc:sldMk cId="910344430" sldId="378"/>
            <ac:spMk id="21" creationId="{00000000-0008-0000-0000-00002D000000}"/>
          </ac:spMkLst>
        </pc:spChg>
        <pc:spChg chg="mod ord">
          <ac:chgData name="不殿 理那" userId="d5476a1c-62f7-4ccc-a8ee-5324b517b4f3" providerId="ADAL" clId="{8F89830E-D3D6-49E6-8531-85A5902C0EBD}" dt="2023-02-09T03:39:15.718" v="482" actId="166"/>
          <ac:spMkLst>
            <pc:docMk/>
            <pc:sldMk cId="910344430" sldId="378"/>
            <ac:spMk id="33" creationId="{00000000-0000-0000-0000-000000000000}"/>
          </ac:spMkLst>
        </pc:spChg>
        <pc:spChg chg="mod ord">
          <ac:chgData name="不殿 理那" userId="d5476a1c-62f7-4ccc-a8ee-5324b517b4f3" providerId="ADAL" clId="{8F89830E-D3D6-49E6-8531-85A5902C0EBD}" dt="2023-02-09T03:39:15.718" v="482" actId="166"/>
          <ac:spMkLst>
            <pc:docMk/>
            <pc:sldMk cId="910344430" sldId="378"/>
            <ac:spMk id="34" creationId="{00000000-0000-0000-0000-000000000000}"/>
          </ac:spMkLst>
        </pc:spChg>
        <pc:spChg chg="mod">
          <ac:chgData name="不殿 理那" userId="d5476a1c-62f7-4ccc-a8ee-5324b517b4f3" providerId="ADAL" clId="{8F89830E-D3D6-49E6-8531-85A5902C0EBD}" dt="2023-02-09T03:43:08.126" v="577" actId="1036"/>
          <ac:spMkLst>
            <pc:docMk/>
            <pc:sldMk cId="910344430" sldId="378"/>
            <ac:spMk id="39" creationId="{00000000-0000-0000-0000-000000000000}"/>
          </ac:spMkLst>
        </pc:spChg>
        <pc:spChg chg="mod">
          <ac:chgData name="不殿 理那" userId="d5476a1c-62f7-4ccc-a8ee-5324b517b4f3" providerId="ADAL" clId="{8F89830E-D3D6-49E6-8531-85A5902C0EBD}" dt="2023-02-09T03:43:15.138" v="578" actId="1076"/>
          <ac:spMkLst>
            <pc:docMk/>
            <pc:sldMk cId="910344430" sldId="378"/>
            <ac:spMk id="42" creationId="{00000000-0000-0000-0000-000000000000}"/>
          </ac:spMkLst>
        </pc:spChg>
        <pc:grpChg chg="add mod">
          <ac:chgData name="不殿 理那" userId="d5476a1c-62f7-4ccc-a8ee-5324b517b4f3" providerId="ADAL" clId="{8F89830E-D3D6-49E6-8531-85A5902C0EBD}" dt="2023-02-09T03:38:05.738" v="291"/>
          <ac:grpSpMkLst>
            <pc:docMk/>
            <pc:sldMk cId="910344430" sldId="378"/>
            <ac:grpSpMk id="2" creationId="{A67EAE07-8309-001A-1B37-6A657B7D3F77}"/>
          </ac:grpSpMkLst>
        </pc:grpChg>
        <pc:grpChg chg="add mod">
          <ac:chgData name="不殿 理那" userId="d5476a1c-62f7-4ccc-a8ee-5324b517b4f3" providerId="ADAL" clId="{8F89830E-D3D6-49E6-8531-85A5902C0EBD}" dt="2023-02-09T03:42:28.589" v="553"/>
          <ac:grpSpMkLst>
            <pc:docMk/>
            <pc:sldMk cId="910344430" sldId="378"/>
            <ac:grpSpMk id="15" creationId="{5C9BD647-8B02-7124-B7A8-FE0ECB31DE60}"/>
          </ac:grpSpMkLst>
        </pc:grpChg>
        <pc:picChg chg="add mod">
          <ac:chgData name="不殿 理那" userId="d5476a1c-62f7-4ccc-a8ee-5324b517b4f3" providerId="ADAL" clId="{8F89830E-D3D6-49E6-8531-85A5902C0EBD}" dt="2023-02-09T03:38:05.738" v="291"/>
          <ac:picMkLst>
            <pc:docMk/>
            <pc:sldMk cId="910344430" sldId="378"/>
            <ac:picMk id="5" creationId="{00000000-0008-0000-0000-00001F000000}"/>
          </ac:picMkLst>
        </pc:picChg>
        <pc:picChg chg="add mod">
          <ac:chgData name="不殿 理那" userId="d5476a1c-62f7-4ccc-a8ee-5324b517b4f3" providerId="ADAL" clId="{8F89830E-D3D6-49E6-8531-85A5902C0EBD}" dt="2023-02-09T03:38:05.738" v="291"/>
          <ac:picMkLst>
            <pc:docMk/>
            <pc:sldMk cId="910344430" sldId="378"/>
            <ac:picMk id="8" creationId="{00000000-0008-0000-0000-000024000000}"/>
          </ac:picMkLst>
        </pc:picChg>
        <pc:picChg chg="add mod">
          <ac:chgData name="不殿 理那" userId="d5476a1c-62f7-4ccc-a8ee-5324b517b4f3" providerId="ADAL" clId="{8F89830E-D3D6-49E6-8531-85A5902C0EBD}" dt="2023-02-09T03:38:05.738" v="291"/>
          <ac:picMkLst>
            <pc:docMk/>
            <pc:sldMk cId="910344430" sldId="378"/>
            <ac:picMk id="9" creationId="{00000000-0008-0000-0000-000025000000}"/>
          </ac:picMkLst>
        </pc:picChg>
        <pc:picChg chg="add mod">
          <ac:chgData name="不殿 理那" userId="d5476a1c-62f7-4ccc-a8ee-5324b517b4f3" providerId="ADAL" clId="{8F89830E-D3D6-49E6-8531-85A5902C0EBD}" dt="2023-02-09T03:38:05.738" v="291"/>
          <ac:picMkLst>
            <pc:docMk/>
            <pc:sldMk cId="910344430" sldId="378"/>
            <ac:picMk id="11" creationId="{16A435EE-D346-414D-B64C-51CFD1A312EA}"/>
          </ac:picMkLst>
        </pc:picChg>
        <pc:picChg chg="del">
          <ac:chgData name="不殿 理那" userId="d5476a1c-62f7-4ccc-a8ee-5324b517b4f3" providerId="ADAL" clId="{8F89830E-D3D6-49E6-8531-85A5902C0EBD}" dt="2023-02-09T03:38:26.904" v="319" actId="478"/>
          <ac:picMkLst>
            <pc:docMk/>
            <pc:sldMk cId="910344430" sldId="378"/>
            <ac:picMk id="12" creationId="{FC96A232-5BDD-AE4B-2779-6814FA586FCD}"/>
          </ac:picMkLst>
        </pc:picChg>
        <pc:picChg chg="add mod ord">
          <ac:chgData name="不殿 理那" userId="d5476a1c-62f7-4ccc-a8ee-5324b517b4f3" providerId="ADAL" clId="{8F89830E-D3D6-49E6-8531-85A5902C0EBD}" dt="2023-02-09T03:39:27.258" v="549" actId="1035"/>
          <ac:picMkLst>
            <pc:docMk/>
            <pc:sldMk cId="910344430" sldId="378"/>
            <ac:picMk id="14" creationId="{DFDFDB23-29B5-8096-0F1C-F06DEA4448BC}"/>
          </ac:picMkLst>
        </pc:picChg>
        <pc:picChg chg="add mod">
          <ac:chgData name="不殿 理那" userId="d5476a1c-62f7-4ccc-a8ee-5324b517b4f3" providerId="ADAL" clId="{8F89830E-D3D6-49E6-8531-85A5902C0EBD}" dt="2023-02-09T03:42:28.589" v="553"/>
          <ac:picMkLst>
            <pc:docMk/>
            <pc:sldMk cId="910344430" sldId="378"/>
            <ac:picMk id="22" creationId="{00000000-0008-0000-0000-00002F000000}"/>
          </ac:picMkLst>
        </pc:picChg>
        <pc:picChg chg="add mod">
          <ac:chgData name="不殿 理那" userId="d5476a1c-62f7-4ccc-a8ee-5324b517b4f3" providerId="ADAL" clId="{8F89830E-D3D6-49E6-8531-85A5902C0EBD}" dt="2023-02-09T03:42:28.589" v="553"/>
          <ac:picMkLst>
            <pc:docMk/>
            <pc:sldMk cId="910344430" sldId="378"/>
            <ac:picMk id="23" creationId="{00000000-0008-0000-0000-000033000000}"/>
          </ac:picMkLst>
        </pc:picChg>
        <pc:picChg chg="add mod">
          <ac:chgData name="不殿 理那" userId="d5476a1c-62f7-4ccc-a8ee-5324b517b4f3" providerId="ADAL" clId="{8F89830E-D3D6-49E6-8531-85A5902C0EBD}" dt="2023-02-09T03:42:28.589" v="553"/>
          <ac:picMkLst>
            <pc:docMk/>
            <pc:sldMk cId="910344430" sldId="378"/>
            <ac:picMk id="24" creationId="{252A8043-6965-7212-33D5-C60046CAAA15}"/>
          </ac:picMkLst>
        </pc:picChg>
        <pc:picChg chg="add mod ord">
          <ac:chgData name="不殿 理那" userId="d5476a1c-62f7-4ccc-a8ee-5324b517b4f3" providerId="ADAL" clId="{8F89830E-D3D6-49E6-8531-85A5902C0EBD}" dt="2023-02-09T03:43:01.346" v="574" actId="1036"/>
          <ac:picMkLst>
            <pc:docMk/>
            <pc:sldMk cId="910344430" sldId="378"/>
            <ac:picMk id="25" creationId="{0AEE161D-1D68-5D38-F0CA-304B6DE20CA4}"/>
          </ac:picMkLst>
        </pc:picChg>
        <pc:picChg chg="del mod">
          <ac:chgData name="不殿 理那" userId="d5476a1c-62f7-4ccc-a8ee-5324b517b4f3" providerId="ADAL" clId="{8F89830E-D3D6-49E6-8531-85A5902C0EBD}" dt="2023-02-09T03:42:44.589" v="560" actId="478"/>
          <ac:picMkLst>
            <pc:docMk/>
            <pc:sldMk cId="910344430" sldId="378"/>
            <ac:picMk id="67" creationId="{52B3D7F6-1DA7-D76D-6912-10E7E64BB31D}"/>
          </ac:picMkLst>
        </pc:picChg>
      </pc:sldChg>
      <pc:sldChg chg="addSp delSp modSp mod">
        <pc:chgData name="不殿 理那" userId="d5476a1c-62f7-4ccc-a8ee-5324b517b4f3" providerId="ADAL" clId="{8F89830E-D3D6-49E6-8531-85A5902C0EBD}" dt="2023-02-13T06:16:33.148" v="1334" actId="20577"/>
        <pc:sldMkLst>
          <pc:docMk/>
          <pc:sldMk cId="3014510810" sldId="1293"/>
        </pc:sldMkLst>
        <pc:spChg chg="add mod">
          <ac:chgData name="不殿 理那" userId="d5476a1c-62f7-4ccc-a8ee-5324b517b4f3" providerId="ADAL" clId="{8F89830E-D3D6-49E6-8531-85A5902C0EBD}" dt="2023-02-13T06:16:33.148" v="1334" actId="20577"/>
          <ac:spMkLst>
            <pc:docMk/>
            <pc:sldMk cId="3014510810" sldId="1293"/>
            <ac:spMk id="4" creationId="{E9558901-8B7B-9A8E-85DD-4CA8CEAE8E46}"/>
          </ac:spMkLst>
        </pc:spChg>
        <pc:spChg chg="mod">
          <ac:chgData name="不殿 理那" userId="d5476a1c-62f7-4ccc-a8ee-5324b517b4f3" providerId="ADAL" clId="{8F89830E-D3D6-49E6-8531-85A5902C0EBD}" dt="2023-02-07T06:15:31.489" v="7" actId="20577"/>
          <ac:spMkLst>
            <pc:docMk/>
            <pc:sldMk cId="3014510810" sldId="1293"/>
            <ac:spMk id="23" creationId="{00000000-0000-0000-0000-000000000000}"/>
          </ac:spMkLst>
        </pc:spChg>
        <pc:spChg chg="add mod">
          <ac:chgData name="不殿 理那" userId="d5476a1c-62f7-4ccc-a8ee-5324b517b4f3" providerId="ADAL" clId="{8F89830E-D3D6-49E6-8531-85A5902C0EBD}" dt="2023-02-09T03:30:15.970" v="181"/>
          <ac:spMkLst>
            <pc:docMk/>
            <pc:sldMk cId="3014510810" sldId="1293"/>
            <ac:spMk id="50" creationId="{00000000-0008-0000-0000-000009000000}"/>
          </ac:spMkLst>
        </pc:spChg>
        <pc:grpChg chg="add mod">
          <ac:chgData name="不殿 理那" userId="d5476a1c-62f7-4ccc-a8ee-5324b517b4f3" providerId="ADAL" clId="{8F89830E-D3D6-49E6-8531-85A5902C0EBD}" dt="2023-02-09T03:21:43.692" v="92"/>
          <ac:grpSpMkLst>
            <pc:docMk/>
            <pc:sldMk cId="3014510810" sldId="1293"/>
            <ac:grpSpMk id="4" creationId="{35739A6F-2EC6-0FF9-2E2C-381DA9E0E91B}"/>
          </ac:grpSpMkLst>
        </pc:grpChg>
        <pc:grpChg chg="add mod">
          <ac:chgData name="不殿 理那" userId="d5476a1c-62f7-4ccc-a8ee-5324b517b4f3" providerId="ADAL" clId="{8F89830E-D3D6-49E6-8531-85A5902C0EBD}" dt="2023-02-09T03:21:43.692" v="92"/>
          <ac:grpSpMkLst>
            <pc:docMk/>
            <pc:sldMk cId="3014510810" sldId="1293"/>
            <ac:grpSpMk id="5" creationId="{AAF5321D-EC6A-FB7A-F353-1BEB39456E2D}"/>
          </ac:grpSpMkLst>
        </pc:grpChg>
        <pc:grpChg chg="add mod">
          <ac:chgData name="不殿 理那" userId="d5476a1c-62f7-4ccc-a8ee-5324b517b4f3" providerId="ADAL" clId="{8F89830E-D3D6-49E6-8531-85A5902C0EBD}" dt="2023-02-09T03:21:46.359" v="94"/>
          <ac:grpSpMkLst>
            <pc:docMk/>
            <pc:sldMk cId="3014510810" sldId="1293"/>
            <ac:grpSpMk id="10" creationId="{35739A6F-2EC6-0FF9-2E2C-381DA9E0E91B}"/>
          </ac:grpSpMkLst>
        </pc:grpChg>
        <pc:grpChg chg="add mod">
          <ac:chgData name="不殿 理那" userId="d5476a1c-62f7-4ccc-a8ee-5324b517b4f3" providerId="ADAL" clId="{8F89830E-D3D6-49E6-8531-85A5902C0EBD}" dt="2023-02-09T03:21:46.359" v="94"/>
          <ac:grpSpMkLst>
            <pc:docMk/>
            <pc:sldMk cId="3014510810" sldId="1293"/>
            <ac:grpSpMk id="11" creationId="{AAF5321D-EC6A-FB7A-F353-1BEB39456E2D}"/>
          </ac:grpSpMkLst>
        </pc:grpChg>
        <pc:grpChg chg="add mod">
          <ac:chgData name="不殿 理那" userId="d5476a1c-62f7-4ccc-a8ee-5324b517b4f3" providerId="ADAL" clId="{8F89830E-D3D6-49E6-8531-85A5902C0EBD}" dt="2023-02-09T03:22:06.352" v="99"/>
          <ac:grpSpMkLst>
            <pc:docMk/>
            <pc:sldMk cId="3014510810" sldId="1293"/>
            <ac:grpSpMk id="19" creationId="{35739A6F-2EC6-0FF9-2E2C-381DA9E0E91B}"/>
          </ac:grpSpMkLst>
        </pc:grpChg>
        <pc:grpChg chg="add mod">
          <ac:chgData name="不殿 理那" userId="d5476a1c-62f7-4ccc-a8ee-5324b517b4f3" providerId="ADAL" clId="{8F89830E-D3D6-49E6-8531-85A5902C0EBD}" dt="2023-02-09T03:22:06.352" v="99"/>
          <ac:grpSpMkLst>
            <pc:docMk/>
            <pc:sldMk cId="3014510810" sldId="1293"/>
            <ac:grpSpMk id="37" creationId="{AAF5321D-EC6A-FB7A-F353-1BEB39456E2D}"/>
          </ac:grpSpMkLst>
        </pc:grpChg>
        <pc:grpChg chg="add mod">
          <ac:chgData name="不殿 理那" userId="d5476a1c-62f7-4ccc-a8ee-5324b517b4f3" providerId="ADAL" clId="{8F89830E-D3D6-49E6-8531-85A5902C0EBD}" dt="2023-02-09T03:22:42.333" v="103"/>
          <ac:grpSpMkLst>
            <pc:docMk/>
            <pc:sldMk cId="3014510810" sldId="1293"/>
            <ac:grpSpMk id="41" creationId="{AB9C21CF-CC09-C0A7-9974-4A57BD0EEB60}"/>
          </ac:grpSpMkLst>
        </pc:grpChg>
        <pc:grpChg chg="add mod">
          <ac:chgData name="不殿 理那" userId="d5476a1c-62f7-4ccc-a8ee-5324b517b4f3" providerId="ADAL" clId="{8F89830E-D3D6-49E6-8531-85A5902C0EBD}" dt="2023-02-09T03:30:15.970" v="181"/>
          <ac:grpSpMkLst>
            <pc:docMk/>
            <pc:sldMk cId="3014510810" sldId="1293"/>
            <ac:grpSpMk id="47" creationId="{581073CD-55BE-CE82-85C1-A601387F80F5}"/>
          </ac:grpSpMkLst>
        </pc:grpChg>
        <pc:grpChg chg="add mod">
          <ac:chgData name="不殿 理那" userId="d5476a1c-62f7-4ccc-a8ee-5324b517b4f3" providerId="ADAL" clId="{8F89830E-D3D6-49E6-8531-85A5902C0EBD}" dt="2023-02-09T03:32:41.106" v="194"/>
          <ac:grpSpMkLst>
            <pc:docMk/>
            <pc:sldMk cId="3014510810" sldId="1293"/>
            <ac:grpSpMk id="54" creationId="{1DA60C65-1EEB-234A-8D34-F1E7EEA16241}"/>
          </ac:grpSpMkLst>
        </pc:grpChg>
        <pc:picChg chg="add mod">
          <ac:chgData name="不殿 理那" userId="d5476a1c-62f7-4ccc-a8ee-5324b517b4f3" providerId="ADAL" clId="{8F89830E-D3D6-49E6-8531-85A5902C0EBD}" dt="2023-02-09T03:21:43.692" v="92"/>
          <ac:picMkLst>
            <pc:docMk/>
            <pc:sldMk cId="3014510810" sldId="1293"/>
            <ac:picMk id="6" creationId="{F85017B0-ABEA-50F0-31F7-0934830C2EE8}"/>
          </ac:picMkLst>
        </pc:picChg>
        <pc:picChg chg="add mod">
          <ac:chgData name="不殿 理那" userId="d5476a1c-62f7-4ccc-a8ee-5324b517b4f3" providerId="ADAL" clId="{8F89830E-D3D6-49E6-8531-85A5902C0EBD}" dt="2023-02-09T03:21:43.692" v="92"/>
          <ac:picMkLst>
            <pc:docMk/>
            <pc:sldMk cId="3014510810" sldId="1293"/>
            <ac:picMk id="8" creationId="{00000000-0008-0000-0000-000004000000}"/>
          </ac:picMkLst>
        </pc:picChg>
        <pc:picChg chg="add mod">
          <ac:chgData name="不殿 理那" userId="d5476a1c-62f7-4ccc-a8ee-5324b517b4f3" providerId="ADAL" clId="{8F89830E-D3D6-49E6-8531-85A5902C0EBD}" dt="2023-02-09T03:21:43.692" v="92"/>
          <ac:picMkLst>
            <pc:docMk/>
            <pc:sldMk cId="3014510810" sldId="1293"/>
            <ac:picMk id="9" creationId="{00000000-0008-0000-0000-000008000000}"/>
          </ac:picMkLst>
        </pc:picChg>
        <pc:picChg chg="add mod">
          <ac:chgData name="不殿 理那" userId="d5476a1c-62f7-4ccc-a8ee-5324b517b4f3" providerId="ADAL" clId="{8F89830E-D3D6-49E6-8531-85A5902C0EBD}" dt="2023-02-09T03:21:46.359" v="94"/>
          <ac:picMkLst>
            <pc:docMk/>
            <pc:sldMk cId="3014510810" sldId="1293"/>
            <ac:picMk id="12" creationId="{F85017B0-ABEA-50F0-31F7-0934830C2EE8}"/>
          </ac:picMkLst>
        </pc:picChg>
        <pc:picChg chg="del">
          <ac:chgData name="不殿 理那" userId="d5476a1c-62f7-4ccc-a8ee-5324b517b4f3" providerId="ADAL" clId="{8F89830E-D3D6-49E6-8531-85A5902C0EBD}" dt="2023-02-09T03:32:52.165" v="200" actId="478"/>
          <ac:picMkLst>
            <pc:docMk/>
            <pc:sldMk cId="3014510810" sldId="1293"/>
            <ac:picMk id="13" creationId="{ED12DE66-B83B-39D7-DB84-D40F4B724BAB}"/>
          </ac:picMkLst>
        </pc:picChg>
        <pc:picChg chg="del">
          <ac:chgData name="不殿 理那" userId="d5476a1c-62f7-4ccc-a8ee-5324b517b4f3" providerId="ADAL" clId="{8F89830E-D3D6-49E6-8531-85A5902C0EBD}" dt="2023-02-09T03:30:31.722" v="189" actId="478"/>
          <ac:picMkLst>
            <pc:docMk/>
            <pc:sldMk cId="3014510810" sldId="1293"/>
            <ac:picMk id="14" creationId="{20585861-9FB1-AB51-86CC-0906A0B72F3A}"/>
          </ac:picMkLst>
        </pc:picChg>
        <pc:picChg chg="del">
          <ac:chgData name="不殿 理那" userId="d5476a1c-62f7-4ccc-a8ee-5324b517b4f3" providerId="ADAL" clId="{8F89830E-D3D6-49E6-8531-85A5902C0EBD}" dt="2023-02-09T03:22:53.632" v="108" actId="478"/>
          <ac:picMkLst>
            <pc:docMk/>
            <pc:sldMk cId="3014510810" sldId="1293"/>
            <ac:picMk id="15" creationId="{7673FF5E-E7EB-25CF-7E45-906F14D6397E}"/>
          </ac:picMkLst>
        </pc:picChg>
        <pc:picChg chg="add mod">
          <ac:chgData name="不殿 理那" userId="d5476a1c-62f7-4ccc-a8ee-5324b517b4f3" providerId="ADAL" clId="{8F89830E-D3D6-49E6-8531-85A5902C0EBD}" dt="2023-02-09T03:21:46.359" v="94"/>
          <ac:picMkLst>
            <pc:docMk/>
            <pc:sldMk cId="3014510810" sldId="1293"/>
            <ac:picMk id="16" creationId="{00000000-0008-0000-0000-000004000000}"/>
          </ac:picMkLst>
        </pc:picChg>
        <pc:picChg chg="add mod">
          <ac:chgData name="不殿 理那" userId="d5476a1c-62f7-4ccc-a8ee-5324b517b4f3" providerId="ADAL" clId="{8F89830E-D3D6-49E6-8531-85A5902C0EBD}" dt="2023-02-09T03:21:46.359" v="94"/>
          <ac:picMkLst>
            <pc:docMk/>
            <pc:sldMk cId="3014510810" sldId="1293"/>
            <ac:picMk id="17" creationId="{00000000-0008-0000-0000-000008000000}"/>
          </ac:picMkLst>
        </pc:picChg>
        <pc:picChg chg="add del mod">
          <ac:chgData name="不殿 理那" userId="d5476a1c-62f7-4ccc-a8ee-5324b517b4f3" providerId="ADAL" clId="{8F89830E-D3D6-49E6-8531-85A5902C0EBD}" dt="2023-02-09T03:21:56.222" v="97" actId="478"/>
          <ac:picMkLst>
            <pc:docMk/>
            <pc:sldMk cId="3014510810" sldId="1293"/>
            <ac:picMk id="18" creationId="{E2628C74-12F8-1690-9C94-3A67063EE508}"/>
          </ac:picMkLst>
        </pc:picChg>
        <pc:picChg chg="add mod">
          <ac:chgData name="不殿 理那" userId="d5476a1c-62f7-4ccc-a8ee-5324b517b4f3" providerId="ADAL" clId="{8F89830E-D3D6-49E6-8531-85A5902C0EBD}" dt="2023-02-09T03:22:06.352" v="99"/>
          <ac:picMkLst>
            <pc:docMk/>
            <pc:sldMk cId="3014510810" sldId="1293"/>
            <ac:picMk id="38" creationId="{F85017B0-ABEA-50F0-31F7-0934830C2EE8}"/>
          </ac:picMkLst>
        </pc:picChg>
        <pc:picChg chg="add mod">
          <ac:chgData name="不殿 理那" userId="d5476a1c-62f7-4ccc-a8ee-5324b517b4f3" providerId="ADAL" clId="{8F89830E-D3D6-49E6-8531-85A5902C0EBD}" dt="2023-02-09T03:22:06.352" v="99"/>
          <ac:picMkLst>
            <pc:docMk/>
            <pc:sldMk cId="3014510810" sldId="1293"/>
            <ac:picMk id="39" creationId="{00000000-0008-0000-0000-000004000000}"/>
          </ac:picMkLst>
        </pc:picChg>
        <pc:picChg chg="add mod">
          <ac:chgData name="不殿 理那" userId="d5476a1c-62f7-4ccc-a8ee-5324b517b4f3" providerId="ADAL" clId="{8F89830E-D3D6-49E6-8531-85A5902C0EBD}" dt="2023-02-09T03:22:06.352" v="99"/>
          <ac:picMkLst>
            <pc:docMk/>
            <pc:sldMk cId="3014510810" sldId="1293"/>
            <ac:picMk id="40" creationId="{00000000-0008-0000-0000-000008000000}"/>
          </ac:picMkLst>
        </pc:picChg>
        <pc:picChg chg="add mod">
          <ac:chgData name="不殿 理那" userId="d5476a1c-62f7-4ccc-a8ee-5324b517b4f3" providerId="ADAL" clId="{8F89830E-D3D6-49E6-8531-85A5902C0EBD}" dt="2023-02-09T03:22:42.333" v="103"/>
          <ac:picMkLst>
            <pc:docMk/>
            <pc:sldMk cId="3014510810" sldId="1293"/>
            <ac:picMk id="42" creationId="{00000000-0008-0000-0000-000004000000}"/>
          </ac:picMkLst>
        </pc:picChg>
        <pc:picChg chg="add mod">
          <ac:chgData name="不殿 理那" userId="d5476a1c-62f7-4ccc-a8ee-5324b517b4f3" providerId="ADAL" clId="{8F89830E-D3D6-49E6-8531-85A5902C0EBD}" dt="2023-02-09T03:22:42.333" v="103"/>
          <ac:picMkLst>
            <pc:docMk/>
            <pc:sldMk cId="3014510810" sldId="1293"/>
            <ac:picMk id="43" creationId="{00000000-0008-0000-0000-000008000000}"/>
          </ac:picMkLst>
        </pc:picChg>
        <pc:picChg chg="add mod">
          <ac:chgData name="不殿 理那" userId="d5476a1c-62f7-4ccc-a8ee-5324b517b4f3" providerId="ADAL" clId="{8F89830E-D3D6-49E6-8531-85A5902C0EBD}" dt="2023-02-09T03:22:42.333" v="103"/>
          <ac:picMkLst>
            <pc:docMk/>
            <pc:sldMk cId="3014510810" sldId="1293"/>
            <ac:picMk id="45" creationId="{F85017B0-ABEA-50F0-31F7-0934830C2EE8}"/>
          </ac:picMkLst>
        </pc:picChg>
        <pc:picChg chg="add mod">
          <ac:chgData name="不殿 理那" userId="d5476a1c-62f7-4ccc-a8ee-5324b517b4f3" providerId="ADAL" clId="{8F89830E-D3D6-49E6-8531-85A5902C0EBD}" dt="2023-02-09T03:23:00.659" v="166" actId="1037"/>
          <ac:picMkLst>
            <pc:docMk/>
            <pc:sldMk cId="3014510810" sldId="1293"/>
            <ac:picMk id="46" creationId="{E796D7B8-2A64-0AFD-E898-95CA6FB7912E}"/>
          </ac:picMkLst>
        </pc:picChg>
        <pc:picChg chg="add mod">
          <ac:chgData name="不殿 理那" userId="d5476a1c-62f7-4ccc-a8ee-5324b517b4f3" providerId="ADAL" clId="{8F89830E-D3D6-49E6-8531-85A5902C0EBD}" dt="2023-02-09T03:30:15.970" v="181"/>
          <ac:picMkLst>
            <pc:docMk/>
            <pc:sldMk cId="3014510810" sldId="1293"/>
            <ac:picMk id="48" creationId="{00000000-0008-0000-0000-000005000000}"/>
          </ac:picMkLst>
        </pc:picChg>
        <pc:picChg chg="add mod">
          <ac:chgData name="不殿 理那" userId="d5476a1c-62f7-4ccc-a8ee-5324b517b4f3" providerId="ADAL" clId="{8F89830E-D3D6-49E6-8531-85A5902C0EBD}" dt="2023-02-09T03:30:15.970" v="181"/>
          <ac:picMkLst>
            <pc:docMk/>
            <pc:sldMk cId="3014510810" sldId="1293"/>
            <ac:picMk id="49" creationId="{00000000-0008-0000-0000-000007000000}"/>
          </ac:picMkLst>
        </pc:picChg>
        <pc:picChg chg="add mod">
          <ac:chgData name="不殿 理那" userId="d5476a1c-62f7-4ccc-a8ee-5324b517b4f3" providerId="ADAL" clId="{8F89830E-D3D6-49E6-8531-85A5902C0EBD}" dt="2023-02-09T03:30:15.970" v="181"/>
          <ac:picMkLst>
            <pc:docMk/>
            <pc:sldMk cId="3014510810" sldId="1293"/>
            <ac:picMk id="51" creationId="{90383F91-4C30-86DA-1722-ED712F565B00}"/>
          </ac:picMkLst>
        </pc:picChg>
        <pc:picChg chg="add mod">
          <ac:chgData name="不殿 理那" userId="d5476a1c-62f7-4ccc-a8ee-5324b517b4f3" providerId="ADAL" clId="{8F89830E-D3D6-49E6-8531-85A5902C0EBD}" dt="2023-02-09T03:30:15.970" v="181"/>
          <ac:picMkLst>
            <pc:docMk/>
            <pc:sldMk cId="3014510810" sldId="1293"/>
            <ac:picMk id="52" creationId="{DEB26C82-936C-40B0-9FFE-A867C9B33ECF}"/>
          </ac:picMkLst>
        </pc:picChg>
        <pc:picChg chg="add mod">
          <ac:chgData name="不殿 理那" userId="d5476a1c-62f7-4ccc-a8ee-5324b517b4f3" providerId="ADAL" clId="{8F89830E-D3D6-49E6-8531-85A5902C0EBD}" dt="2023-02-09T03:33:23.331" v="213" actId="14100"/>
          <ac:picMkLst>
            <pc:docMk/>
            <pc:sldMk cId="3014510810" sldId="1293"/>
            <ac:picMk id="53" creationId="{F12BA0D0-DB70-8A9F-C0EA-AC50BB34E05F}"/>
          </ac:picMkLst>
        </pc:picChg>
        <pc:picChg chg="add mod">
          <ac:chgData name="不殿 理那" userId="d5476a1c-62f7-4ccc-a8ee-5324b517b4f3" providerId="ADAL" clId="{8F89830E-D3D6-49E6-8531-85A5902C0EBD}" dt="2023-02-09T03:32:41.106" v="194"/>
          <ac:picMkLst>
            <pc:docMk/>
            <pc:sldMk cId="3014510810" sldId="1293"/>
            <ac:picMk id="55" creationId="{00000000-0008-0000-0000-000018000000}"/>
          </ac:picMkLst>
        </pc:picChg>
        <pc:picChg chg="add mod">
          <ac:chgData name="不殿 理那" userId="d5476a1c-62f7-4ccc-a8ee-5324b517b4f3" providerId="ADAL" clId="{8F89830E-D3D6-49E6-8531-85A5902C0EBD}" dt="2023-02-09T03:32:41.106" v="194"/>
          <ac:picMkLst>
            <pc:docMk/>
            <pc:sldMk cId="3014510810" sldId="1293"/>
            <ac:picMk id="56" creationId="{00000000-0008-0000-0000-000019000000}"/>
          </ac:picMkLst>
        </pc:picChg>
        <pc:picChg chg="add mod">
          <ac:chgData name="不殿 理那" userId="d5476a1c-62f7-4ccc-a8ee-5324b517b4f3" providerId="ADAL" clId="{8F89830E-D3D6-49E6-8531-85A5902C0EBD}" dt="2023-02-09T03:32:41.106" v="194"/>
          <ac:picMkLst>
            <pc:docMk/>
            <pc:sldMk cId="3014510810" sldId="1293"/>
            <ac:picMk id="57" creationId="{00000000-0008-0000-0000-00001B000000}"/>
          </ac:picMkLst>
        </pc:picChg>
        <pc:picChg chg="add mod">
          <ac:chgData name="不殿 理那" userId="d5476a1c-62f7-4ccc-a8ee-5324b517b4f3" providerId="ADAL" clId="{8F89830E-D3D6-49E6-8531-85A5902C0EBD}" dt="2023-02-09T03:32:41.106" v="194"/>
          <ac:picMkLst>
            <pc:docMk/>
            <pc:sldMk cId="3014510810" sldId="1293"/>
            <ac:picMk id="58" creationId="{6FFFFB81-4A01-42B0-ADCE-DE205E1041AA}"/>
          </ac:picMkLst>
        </pc:picChg>
        <pc:picChg chg="add mod">
          <ac:chgData name="不殿 理那" userId="d5476a1c-62f7-4ccc-a8ee-5324b517b4f3" providerId="ADAL" clId="{8F89830E-D3D6-49E6-8531-85A5902C0EBD}" dt="2023-02-09T03:33:28.499" v="215" actId="1035"/>
          <ac:picMkLst>
            <pc:docMk/>
            <pc:sldMk cId="3014510810" sldId="1293"/>
            <ac:picMk id="59" creationId="{D44090E6-64A2-355E-D117-642195952B18}"/>
          </ac:picMkLst>
        </pc:picChg>
      </pc:sldChg>
      <pc:sldChg chg="addSp delSp modSp mod">
        <pc:chgData name="不殿 理那" userId="d5476a1c-62f7-4ccc-a8ee-5324b517b4f3" providerId="ADAL" clId="{8F89830E-D3D6-49E6-8531-85A5902C0EBD}" dt="2023-02-13T06:16:37.186" v="1335"/>
        <pc:sldMkLst>
          <pc:docMk/>
          <pc:sldMk cId="1670677080" sldId="1294"/>
        </pc:sldMkLst>
        <pc:spChg chg="add mod">
          <ac:chgData name="不殿 理那" userId="d5476a1c-62f7-4ccc-a8ee-5324b517b4f3" providerId="ADAL" clId="{8F89830E-D3D6-49E6-8531-85A5902C0EBD}" dt="2023-02-13T06:16:37.186" v="1335"/>
          <ac:spMkLst>
            <pc:docMk/>
            <pc:sldMk cId="1670677080" sldId="1294"/>
            <ac:spMk id="2" creationId="{EC38A417-7592-55CF-BA7A-2D078F55A784}"/>
          </ac:spMkLst>
        </pc:spChg>
        <pc:spChg chg="mod">
          <ac:chgData name="不殿 理那" userId="d5476a1c-62f7-4ccc-a8ee-5324b517b4f3" providerId="ADAL" clId="{8F89830E-D3D6-49E6-8531-85A5902C0EBD}" dt="2023-02-07T06:15:47.355" v="17" actId="20577"/>
          <ac:spMkLst>
            <pc:docMk/>
            <pc:sldMk cId="1670677080" sldId="1294"/>
            <ac:spMk id="23" creationId="{00000000-0000-0000-0000-000000000000}"/>
          </ac:spMkLst>
        </pc:spChg>
        <pc:grpChg chg="add del mod">
          <ac:chgData name="不殿 理那" userId="d5476a1c-62f7-4ccc-a8ee-5324b517b4f3" providerId="ADAL" clId="{8F89830E-D3D6-49E6-8531-85A5902C0EBD}" dt="2023-02-09T03:23:08.665" v="169" actId="478"/>
          <ac:grpSpMkLst>
            <pc:docMk/>
            <pc:sldMk cId="1670677080" sldId="1294"/>
            <ac:grpSpMk id="7" creationId="{AB9C21CF-CC09-C0A7-9974-4A57BD0EEB60}"/>
          </ac:grpSpMkLst>
        </pc:grpChg>
        <pc:picChg chg="del">
          <ac:chgData name="不殿 理那" userId="d5476a1c-62f7-4ccc-a8ee-5324b517b4f3" providerId="ADAL" clId="{8F89830E-D3D6-49E6-8531-85A5902C0EBD}" dt="2023-02-09T03:23:04.790" v="167" actId="478"/>
          <ac:picMkLst>
            <pc:docMk/>
            <pc:sldMk cId="1670677080" sldId="1294"/>
            <ac:picMk id="2" creationId="{E7DD03AC-6370-5657-FDDD-796008BE88C7}"/>
          </ac:picMkLst>
        </pc:picChg>
        <pc:picChg chg="del">
          <ac:chgData name="不殿 理那" userId="d5476a1c-62f7-4ccc-a8ee-5324b517b4f3" providerId="ADAL" clId="{8F89830E-D3D6-49E6-8531-85A5902C0EBD}" dt="2023-02-09T03:33:37.643" v="216" actId="478"/>
          <ac:picMkLst>
            <pc:docMk/>
            <pc:sldMk cId="1670677080" sldId="1294"/>
            <ac:picMk id="6" creationId="{026E30E5-99FD-7355-7017-7D987041C718}"/>
          </ac:picMkLst>
        </pc:picChg>
        <pc:picChg chg="add mod">
          <ac:chgData name="不殿 理那" userId="d5476a1c-62f7-4ccc-a8ee-5324b517b4f3" providerId="ADAL" clId="{8F89830E-D3D6-49E6-8531-85A5902C0EBD}" dt="2023-02-09T03:23:05.723" v="168"/>
          <ac:picMkLst>
            <pc:docMk/>
            <pc:sldMk cId="1670677080" sldId="1294"/>
            <ac:picMk id="8" creationId="{00000000-0008-0000-0000-000004000000}"/>
          </ac:picMkLst>
        </pc:picChg>
        <pc:picChg chg="add mod">
          <ac:chgData name="不殿 理那" userId="d5476a1c-62f7-4ccc-a8ee-5324b517b4f3" providerId="ADAL" clId="{8F89830E-D3D6-49E6-8531-85A5902C0EBD}" dt="2023-02-09T03:23:05.723" v="168"/>
          <ac:picMkLst>
            <pc:docMk/>
            <pc:sldMk cId="1670677080" sldId="1294"/>
            <ac:picMk id="9" creationId="{00000000-0008-0000-0000-000008000000}"/>
          </ac:picMkLst>
        </pc:picChg>
        <pc:picChg chg="add mod">
          <ac:chgData name="不殿 理那" userId="d5476a1c-62f7-4ccc-a8ee-5324b517b4f3" providerId="ADAL" clId="{8F89830E-D3D6-49E6-8531-85A5902C0EBD}" dt="2023-02-09T03:23:05.723" v="168"/>
          <ac:picMkLst>
            <pc:docMk/>
            <pc:sldMk cId="1670677080" sldId="1294"/>
            <ac:picMk id="11" creationId="{F85017B0-ABEA-50F0-31F7-0934830C2EE8}"/>
          </ac:picMkLst>
        </pc:picChg>
        <pc:picChg chg="add mod">
          <ac:chgData name="不殿 理那" userId="d5476a1c-62f7-4ccc-a8ee-5324b517b4f3" providerId="ADAL" clId="{8F89830E-D3D6-49E6-8531-85A5902C0EBD}" dt="2023-02-09T03:23:12.526" v="170"/>
          <ac:picMkLst>
            <pc:docMk/>
            <pc:sldMk cId="1670677080" sldId="1294"/>
            <ac:picMk id="12" creationId="{6A9FC964-125B-5DEB-97AC-4FA7DFD2C7F9}"/>
          </ac:picMkLst>
        </pc:picChg>
        <pc:picChg chg="add mod">
          <ac:chgData name="不殿 理那" userId="d5476a1c-62f7-4ccc-a8ee-5324b517b4f3" providerId="ADAL" clId="{8F89830E-D3D6-49E6-8531-85A5902C0EBD}" dt="2023-02-09T03:33:48.068" v="225" actId="1037"/>
          <ac:picMkLst>
            <pc:docMk/>
            <pc:sldMk cId="1670677080" sldId="1294"/>
            <ac:picMk id="13" creationId="{6909E810-88EA-9498-BE7B-D4D4FB8EF182}"/>
          </ac:picMkLst>
        </pc:picChg>
      </pc:sldChg>
      <pc:sldChg chg="addSp delSp modSp mod">
        <pc:chgData name="不殿 理那" userId="d5476a1c-62f7-4ccc-a8ee-5324b517b4f3" providerId="ADAL" clId="{8F89830E-D3D6-49E6-8531-85A5902C0EBD}" dt="2023-02-13T06:16:38.553" v="1336"/>
        <pc:sldMkLst>
          <pc:docMk/>
          <pc:sldMk cId="392149938" sldId="1295"/>
        </pc:sldMkLst>
        <pc:spChg chg="add mod">
          <ac:chgData name="不殿 理那" userId="d5476a1c-62f7-4ccc-a8ee-5324b517b4f3" providerId="ADAL" clId="{8F89830E-D3D6-49E6-8531-85A5902C0EBD}" dt="2023-02-13T06:16:38.553" v="1336"/>
          <ac:spMkLst>
            <pc:docMk/>
            <pc:sldMk cId="392149938" sldId="1295"/>
            <ac:spMk id="2" creationId="{967D752D-18B8-FE0D-A33B-4C58424855DC}"/>
          </ac:spMkLst>
        </pc:spChg>
        <pc:picChg chg="del">
          <ac:chgData name="不殿 理那" userId="d5476a1c-62f7-4ccc-a8ee-5324b517b4f3" providerId="ADAL" clId="{8F89830E-D3D6-49E6-8531-85A5902C0EBD}" dt="2023-02-09T03:23:15.952" v="171" actId="478"/>
          <ac:picMkLst>
            <pc:docMk/>
            <pc:sldMk cId="392149938" sldId="1295"/>
            <ac:picMk id="2" creationId="{74D9711C-0C6A-DF29-262D-2FD5DEA42229}"/>
          </ac:picMkLst>
        </pc:picChg>
        <pc:picChg chg="add mod">
          <ac:chgData name="不殿 理那" userId="d5476a1c-62f7-4ccc-a8ee-5324b517b4f3" providerId="ADAL" clId="{8F89830E-D3D6-49E6-8531-85A5902C0EBD}" dt="2023-02-09T03:23:23.512" v="176" actId="1038"/>
          <ac:picMkLst>
            <pc:docMk/>
            <pc:sldMk cId="392149938" sldId="1295"/>
            <ac:picMk id="4" creationId="{4A91C7A9-853F-C83D-0BE9-9B9D2474B423}"/>
          </ac:picMkLst>
        </pc:picChg>
      </pc:sldChg>
      <pc:sldChg chg="addSp delSp modSp mod">
        <pc:chgData name="不殿 理那" userId="d5476a1c-62f7-4ccc-a8ee-5324b517b4f3" providerId="ADAL" clId="{8F89830E-D3D6-49E6-8531-85A5902C0EBD}" dt="2023-02-09T03:34:56.946" v="253" actId="1076"/>
        <pc:sldMkLst>
          <pc:docMk/>
          <pc:sldMk cId="4255652983" sldId="1317"/>
        </pc:sldMkLst>
        <pc:picChg chg="add mod">
          <ac:chgData name="不殿 理那" userId="d5476a1c-62f7-4ccc-a8ee-5324b517b4f3" providerId="ADAL" clId="{8F89830E-D3D6-49E6-8531-85A5902C0EBD}" dt="2023-02-09T03:23:52.098" v="179" actId="1076"/>
          <ac:picMkLst>
            <pc:docMk/>
            <pc:sldMk cId="4255652983" sldId="1317"/>
            <ac:picMk id="16" creationId="{7C570CAF-8E80-7762-63E7-A6F69B07CDF2}"/>
          </ac:picMkLst>
        </pc:picChg>
        <pc:picChg chg="del">
          <ac:chgData name="不殿 理那" userId="d5476a1c-62f7-4ccc-a8ee-5324b517b4f3" providerId="ADAL" clId="{8F89830E-D3D6-49E6-8531-85A5902C0EBD}" dt="2023-02-09T03:34:14.582" v="230" actId="478"/>
          <ac:picMkLst>
            <pc:docMk/>
            <pc:sldMk cId="4255652983" sldId="1317"/>
            <ac:picMk id="19" creationId="{B0A5E916-C4DB-9C76-6ABB-BA5FB4A533C9}"/>
          </ac:picMkLst>
        </pc:picChg>
        <pc:picChg chg="del">
          <ac:chgData name="不殿 理那" userId="d5476a1c-62f7-4ccc-a8ee-5324b517b4f3" providerId="ADAL" clId="{8F89830E-D3D6-49E6-8531-85A5902C0EBD}" dt="2023-02-09T03:23:47.123" v="177" actId="478"/>
          <ac:picMkLst>
            <pc:docMk/>
            <pc:sldMk cId="4255652983" sldId="1317"/>
            <ac:picMk id="21" creationId="{DE126410-58F4-15A0-9426-AFA0A7FA89D7}"/>
          </ac:picMkLst>
        </pc:picChg>
        <pc:picChg chg="add mod">
          <ac:chgData name="不殿 理那" userId="d5476a1c-62f7-4ccc-a8ee-5324b517b4f3" providerId="ADAL" clId="{8F89830E-D3D6-49E6-8531-85A5902C0EBD}" dt="2023-02-09T03:34:56.946" v="253" actId="1076"/>
          <ac:picMkLst>
            <pc:docMk/>
            <pc:sldMk cId="4255652983" sldId="1317"/>
            <ac:picMk id="23" creationId="{FDC09C20-A640-1CC4-B95F-2691918A5B4D}"/>
          </ac:picMkLst>
        </pc:picChg>
      </pc:sldChg>
      <pc:sldChg chg="addSp delSp modSp mod">
        <pc:chgData name="不殿 理那" userId="d5476a1c-62f7-4ccc-a8ee-5324b517b4f3" providerId="ADAL" clId="{8F89830E-D3D6-49E6-8531-85A5902C0EBD}" dt="2023-02-09T03:35:38.737" v="289" actId="1037"/>
        <pc:sldMkLst>
          <pc:docMk/>
          <pc:sldMk cId="4111355391" sldId="1318"/>
        </pc:sldMkLst>
        <pc:spChg chg="mod">
          <ac:chgData name="不殿 理那" userId="d5476a1c-62f7-4ccc-a8ee-5324b517b4f3" providerId="ADAL" clId="{8F89830E-D3D6-49E6-8531-85A5902C0EBD}" dt="2023-02-09T03:35:38.737" v="289" actId="1037"/>
          <ac:spMkLst>
            <pc:docMk/>
            <pc:sldMk cId="4111355391" sldId="1318"/>
            <ac:spMk id="35" creationId="{0218D1CE-B85F-DA51-3430-091C83BCCB02}"/>
          </ac:spMkLst>
        </pc:spChg>
        <pc:picChg chg="add del mod">
          <ac:chgData name="不殿 理那" userId="d5476a1c-62f7-4ccc-a8ee-5324b517b4f3" providerId="ADAL" clId="{8F89830E-D3D6-49E6-8531-85A5902C0EBD}" dt="2023-02-09T03:34:49.365" v="250"/>
          <ac:picMkLst>
            <pc:docMk/>
            <pc:sldMk cId="4111355391" sldId="1318"/>
            <ac:picMk id="8" creationId="{99A412D3-DA1D-C52B-2C51-D947DDDA456C}"/>
          </ac:picMkLst>
        </pc:picChg>
        <pc:picChg chg="add del mod">
          <ac:chgData name="不殿 理那" userId="d5476a1c-62f7-4ccc-a8ee-5324b517b4f3" providerId="ADAL" clId="{8F89830E-D3D6-49E6-8531-85A5902C0EBD}" dt="2023-02-09T03:34:47.975" v="246"/>
          <ac:picMkLst>
            <pc:docMk/>
            <pc:sldMk cId="4111355391" sldId="1318"/>
            <ac:picMk id="9" creationId="{D9B4E921-D1CC-5C97-6739-FA51243F1BE5}"/>
          </ac:picMkLst>
        </pc:picChg>
        <pc:picChg chg="add mod">
          <ac:chgData name="不殿 理那" userId="d5476a1c-62f7-4ccc-a8ee-5324b517b4f3" providerId="ADAL" clId="{8F89830E-D3D6-49E6-8531-85A5902C0EBD}" dt="2023-02-09T03:35:29.552" v="273" actId="1035"/>
          <ac:picMkLst>
            <pc:docMk/>
            <pc:sldMk cId="4111355391" sldId="1318"/>
            <ac:picMk id="16" creationId="{6329C786-1F8B-88F0-BC08-41A43BE7F445}"/>
          </ac:picMkLst>
        </pc:picChg>
        <pc:picChg chg="add mod">
          <ac:chgData name="不殿 理那" userId="d5476a1c-62f7-4ccc-a8ee-5324b517b4f3" providerId="ADAL" clId="{8F89830E-D3D6-49E6-8531-85A5902C0EBD}" dt="2023-02-09T03:35:34.346" v="274" actId="1076"/>
          <ac:picMkLst>
            <pc:docMk/>
            <pc:sldMk cId="4111355391" sldId="1318"/>
            <ac:picMk id="19" creationId="{FC40F1E1-312E-8FCD-640D-D994FA7252CB}"/>
          </ac:picMkLst>
        </pc:picChg>
        <pc:picChg chg="add del">
          <ac:chgData name="不殿 理那" userId="d5476a1c-62f7-4ccc-a8ee-5324b517b4f3" providerId="ADAL" clId="{8F89830E-D3D6-49E6-8531-85A5902C0EBD}" dt="2023-02-09T03:35:27.085" v="268" actId="478"/>
          <ac:picMkLst>
            <pc:docMk/>
            <pc:sldMk cId="4111355391" sldId="1318"/>
            <ac:picMk id="24" creationId="{B64AED45-4B44-D56B-E353-8669B287BA62}"/>
          </ac:picMkLst>
        </pc:picChg>
        <pc:picChg chg="add del">
          <ac:chgData name="不殿 理那" userId="d5476a1c-62f7-4ccc-a8ee-5324b517b4f3" providerId="ADAL" clId="{8F89830E-D3D6-49E6-8531-85A5902C0EBD}" dt="2023-02-09T03:35:18.485" v="261" actId="478"/>
          <ac:picMkLst>
            <pc:docMk/>
            <pc:sldMk cId="4111355391" sldId="1318"/>
            <ac:picMk id="29" creationId="{F0949B15-3998-25CC-CEB7-286636AF2F7F}"/>
          </ac:picMkLst>
        </pc:picChg>
      </pc:sldChg>
      <pc:sldChg chg="addSp delSp modSp mod">
        <pc:chgData name="不殿 理那" userId="d5476a1c-62f7-4ccc-a8ee-5324b517b4f3" providerId="ADAL" clId="{8F89830E-D3D6-49E6-8531-85A5902C0EBD}" dt="2023-02-13T07:56:50.822" v="2040" actId="20577"/>
        <pc:sldMkLst>
          <pc:docMk/>
          <pc:sldMk cId="2319272415" sldId="1327"/>
        </pc:sldMkLst>
        <pc:spChg chg="add del mod">
          <ac:chgData name="不殿 理那" userId="d5476a1c-62f7-4ccc-a8ee-5324b517b4f3" providerId="ADAL" clId="{8F89830E-D3D6-49E6-8531-85A5902C0EBD}" dt="2023-02-13T06:09:42.872" v="962" actId="478"/>
          <ac:spMkLst>
            <pc:docMk/>
            <pc:sldMk cId="2319272415" sldId="1327"/>
            <ac:spMk id="7" creationId="{1BAA9053-47FA-609E-17B0-F1030070BBD1}"/>
          </ac:spMkLst>
        </pc:spChg>
        <pc:spChg chg="add del mod">
          <ac:chgData name="不殿 理那" userId="d5476a1c-62f7-4ccc-a8ee-5324b517b4f3" providerId="ADAL" clId="{8F89830E-D3D6-49E6-8531-85A5902C0EBD}" dt="2023-02-13T06:12:52.423" v="1005" actId="478"/>
          <ac:spMkLst>
            <pc:docMk/>
            <pc:sldMk cId="2319272415" sldId="1327"/>
            <ac:spMk id="9" creationId="{8992E3B7-612F-8D94-1D49-FE9FB96DAC40}"/>
          </ac:spMkLst>
        </pc:spChg>
        <pc:spChg chg="add del mod">
          <ac:chgData name="不殿 理那" userId="d5476a1c-62f7-4ccc-a8ee-5324b517b4f3" providerId="ADAL" clId="{8F89830E-D3D6-49E6-8531-85A5902C0EBD}" dt="2023-02-13T06:15:17.245" v="1213" actId="478"/>
          <ac:spMkLst>
            <pc:docMk/>
            <pc:sldMk cId="2319272415" sldId="1327"/>
            <ac:spMk id="12" creationId="{58D7A141-0DCA-8C4A-1018-B98796B53242}"/>
          </ac:spMkLst>
        </pc:spChg>
        <pc:spChg chg="add mod">
          <ac:chgData name="不殿 理那" userId="d5476a1c-62f7-4ccc-a8ee-5324b517b4f3" providerId="ADAL" clId="{8F89830E-D3D6-49E6-8531-85A5902C0EBD}" dt="2023-02-13T07:56:50.822" v="2040" actId="20577"/>
          <ac:spMkLst>
            <pc:docMk/>
            <pc:sldMk cId="2319272415" sldId="1327"/>
            <ac:spMk id="13" creationId="{B3F536C0-57C2-3730-DE6E-A5DC15E70F04}"/>
          </ac:spMkLst>
        </pc:spChg>
      </pc:sldChg>
      <pc:sldChg chg="modSp mod">
        <pc:chgData name="不殿 理那" userId="d5476a1c-62f7-4ccc-a8ee-5324b517b4f3" providerId="ADAL" clId="{8F89830E-D3D6-49E6-8531-85A5902C0EBD}" dt="2023-02-13T06:21:18.937" v="1822" actId="20577"/>
        <pc:sldMkLst>
          <pc:docMk/>
          <pc:sldMk cId="4167339480" sldId="1333"/>
        </pc:sldMkLst>
        <pc:spChg chg="mod">
          <ac:chgData name="不殿 理那" userId="d5476a1c-62f7-4ccc-a8ee-5324b517b4f3" providerId="ADAL" clId="{8F89830E-D3D6-49E6-8531-85A5902C0EBD}" dt="2023-02-13T06:21:18.937" v="1822" actId="20577"/>
          <ac:spMkLst>
            <pc:docMk/>
            <pc:sldMk cId="4167339480" sldId="1333"/>
            <ac:spMk id="8" creationId="{00000000-0000-0000-0000-000000000000}"/>
          </ac:spMkLst>
        </pc:spChg>
      </pc:sldChg>
      <pc:sldChg chg="addSp delSp modSp add mod ord">
        <pc:chgData name="不殿 理那" userId="d5476a1c-62f7-4ccc-a8ee-5324b517b4f3" providerId="ADAL" clId="{8F89830E-D3D6-49E6-8531-85A5902C0EBD}" dt="2023-02-13T07:57:03.500" v="2048" actId="20577"/>
        <pc:sldMkLst>
          <pc:docMk/>
          <pc:sldMk cId="2870308513" sldId="1334"/>
        </pc:sldMkLst>
        <pc:spChg chg="mod">
          <ac:chgData name="不殿 理那" userId="d5476a1c-62f7-4ccc-a8ee-5324b517b4f3" providerId="ADAL" clId="{8F89830E-D3D6-49E6-8531-85A5902C0EBD}" dt="2023-02-13T06:20:31.826" v="1667" actId="20577"/>
          <ac:spMkLst>
            <pc:docMk/>
            <pc:sldMk cId="2870308513" sldId="1334"/>
            <ac:spMk id="3" creationId="{00000000-0000-0000-0000-000000000000}"/>
          </ac:spMkLst>
        </pc:spChg>
        <pc:spChg chg="add mod">
          <ac:chgData name="不殿 理那" userId="d5476a1c-62f7-4ccc-a8ee-5324b517b4f3" providerId="ADAL" clId="{8F89830E-D3D6-49E6-8531-85A5902C0EBD}" dt="2023-02-13T06:18:29.950" v="1467" actId="20577"/>
          <ac:spMkLst>
            <pc:docMk/>
            <pc:sldMk cId="2870308513" sldId="1334"/>
            <ac:spMk id="9" creationId="{179D096F-57E5-D3A4-3912-9612D34E3DA8}"/>
          </ac:spMkLst>
        </pc:spChg>
        <pc:spChg chg="add mod">
          <ac:chgData name="不殿 理那" userId="d5476a1c-62f7-4ccc-a8ee-5324b517b4f3" providerId="ADAL" clId="{8F89830E-D3D6-49E6-8531-85A5902C0EBD}" dt="2023-02-13T06:19:40.660" v="1571" actId="20577"/>
          <ac:spMkLst>
            <pc:docMk/>
            <pc:sldMk cId="2870308513" sldId="1334"/>
            <ac:spMk id="10" creationId="{2501EA90-611D-D815-0EDE-400314B1DCB5}"/>
          </ac:spMkLst>
        </pc:spChg>
        <pc:spChg chg="add mod">
          <ac:chgData name="不殿 理那" userId="d5476a1c-62f7-4ccc-a8ee-5324b517b4f3" providerId="ADAL" clId="{8F89830E-D3D6-49E6-8531-85A5902C0EBD}" dt="2023-02-13T06:20:36.276" v="1695" actId="1038"/>
          <ac:spMkLst>
            <pc:docMk/>
            <pc:sldMk cId="2870308513" sldId="1334"/>
            <ac:spMk id="11" creationId="{DD7E8186-4A5B-12DC-3021-549D7FB10957}"/>
          </ac:spMkLst>
        </pc:spChg>
        <pc:spChg chg="mod">
          <ac:chgData name="不殿 理那" userId="d5476a1c-62f7-4ccc-a8ee-5324b517b4f3" providerId="ADAL" clId="{8F89830E-D3D6-49E6-8531-85A5902C0EBD}" dt="2023-02-13T05:44:17.618" v="752"/>
          <ac:spMkLst>
            <pc:docMk/>
            <pc:sldMk cId="2870308513" sldId="1334"/>
            <ac:spMk id="23" creationId="{00000000-0000-0000-0000-000000000000}"/>
          </ac:spMkLst>
        </pc:spChg>
        <pc:spChg chg="mod">
          <ac:chgData name="不殿 理那" userId="d5476a1c-62f7-4ccc-a8ee-5324b517b4f3" providerId="ADAL" clId="{8F89830E-D3D6-49E6-8531-85A5902C0EBD}" dt="2023-02-13T05:44:28.935" v="767" actId="20577"/>
          <ac:spMkLst>
            <pc:docMk/>
            <pc:sldMk cId="2870308513" sldId="1334"/>
            <ac:spMk id="25" creationId="{00000000-0000-0000-0000-000000000000}"/>
          </ac:spMkLst>
        </pc:spChg>
        <pc:spChg chg="mod">
          <ac:chgData name="不殿 理那" userId="d5476a1c-62f7-4ccc-a8ee-5324b517b4f3" providerId="ADAL" clId="{8F89830E-D3D6-49E6-8531-85A5902C0EBD}" dt="2023-02-13T06:18:08.405" v="1434" actId="1036"/>
          <ac:spMkLst>
            <pc:docMk/>
            <pc:sldMk cId="2870308513" sldId="1334"/>
            <ac:spMk id="26" creationId="{00000000-0000-0000-0000-000000000000}"/>
          </ac:spMkLst>
        </pc:spChg>
        <pc:spChg chg="mod">
          <ac:chgData name="不殿 理那" userId="d5476a1c-62f7-4ccc-a8ee-5324b517b4f3" providerId="ADAL" clId="{8F89830E-D3D6-49E6-8531-85A5902C0EBD}" dt="2023-02-13T06:18:08.405" v="1434" actId="1036"/>
          <ac:spMkLst>
            <pc:docMk/>
            <pc:sldMk cId="2870308513" sldId="1334"/>
            <ac:spMk id="27" creationId="{00000000-0000-0000-0000-000000000000}"/>
          </ac:spMkLst>
        </pc:spChg>
        <pc:spChg chg="mod">
          <ac:chgData name="不殿 理那" userId="d5476a1c-62f7-4ccc-a8ee-5324b517b4f3" providerId="ADAL" clId="{8F89830E-D3D6-49E6-8531-85A5902C0EBD}" dt="2023-02-13T06:18:02.972" v="1418" actId="20577"/>
          <ac:spMkLst>
            <pc:docMk/>
            <pc:sldMk cId="2870308513" sldId="1334"/>
            <ac:spMk id="34" creationId="{2AA4FC6A-849B-C448-6807-58BE7D9D223C}"/>
          </ac:spMkLst>
        </pc:spChg>
        <pc:spChg chg="mod">
          <ac:chgData name="不殿 理那" userId="d5476a1c-62f7-4ccc-a8ee-5324b517b4f3" providerId="ADAL" clId="{8F89830E-D3D6-49E6-8531-85A5902C0EBD}" dt="2023-02-13T07:57:03.500" v="2048" actId="20577"/>
          <ac:spMkLst>
            <pc:docMk/>
            <pc:sldMk cId="2870308513" sldId="1334"/>
            <ac:spMk id="44" creationId="{00000000-0000-0000-0000-000000000000}"/>
          </ac:spMkLst>
        </pc:spChg>
        <pc:picChg chg="add mod">
          <ac:chgData name="不殿 理那" userId="d5476a1c-62f7-4ccc-a8ee-5324b517b4f3" providerId="ADAL" clId="{8F89830E-D3D6-49E6-8531-85A5902C0EBD}" dt="2023-02-13T06:17:26.624" v="1387" actId="1076"/>
          <ac:picMkLst>
            <pc:docMk/>
            <pc:sldMk cId="2870308513" sldId="1334"/>
            <ac:picMk id="2" creationId="{7B030712-BC45-BFA2-43FC-62E9E1276C15}"/>
          </ac:picMkLst>
        </pc:picChg>
        <pc:picChg chg="del">
          <ac:chgData name="不殿 理那" userId="d5476a1c-62f7-4ccc-a8ee-5324b517b4f3" providerId="ADAL" clId="{8F89830E-D3D6-49E6-8531-85A5902C0EBD}" dt="2023-02-13T05:43:45.010" v="725" actId="478"/>
          <ac:picMkLst>
            <pc:docMk/>
            <pc:sldMk cId="2870308513" sldId="1334"/>
            <ac:picMk id="4" creationId="{4A91C7A9-853F-C83D-0BE9-9B9D2474B423}"/>
          </ac:picMkLst>
        </pc:picChg>
        <pc:cxnChg chg="add mod">
          <ac:chgData name="不殿 理那" userId="d5476a1c-62f7-4ccc-a8ee-5324b517b4f3" providerId="ADAL" clId="{8F89830E-D3D6-49E6-8531-85A5902C0EBD}" dt="2023-02-13T06:18:16.802" v="1436" actId="1076"/>
          <ac:cxnSpMkLst>
            <pc:docMk/>
            <pc:sldMk cId="2870308513" sldId="1334"/>
            <ac:cxnSpMk id="8" creationId="{A1F5F7FF-31F3-E3AD-D6F4-14A241B56F8E}"/>
          </ac:cxnSpMkLst>
        </pc:cxnChg>
        <pc:cxnChg chg="mod">
          <ac:chgData name="不殿 理那" userId="d5476a1c-62f7-4ccc-a8ee-5324b517b4f3" providerId="ADAL" clId="{8F89830E-D3D6-49E6-8531-85A5902C0EBD}" dt="2023-02-13T06:18:08.405" v="1434" actId="1036"/>
          <ac:cxnSpMkLst>
            <pc:docMk/>
            <pc:sldMk cId="2870308513" sldId="1334"/>
            <ac:cxnSpMk id="30" creationId="{00000000-0000-0000-0000-000000000000}"/>
          </ac:cxnSpMkLst>
        </pc:cxnChg>
        <pc:cxnChg chg="mod">
          <ac:chgData name="不殿 理那" userId="d5476a1c-62f7-4ccc-a8ee-5324b517b4f3" providerId="ADAL" clId="{8F89830E-D3D6-49E6-8531-85A5902C0EBD}" dt="2023-02-13T06:18:08.405" v="1434" actId="1036"/>
          <ac:cxnSpMkLst>
            <pc:docMk/>
            <pc:sldMk cId="2870308513" sldId="1334"/>
            <ac:cxnSpMk id="31" creationId="{00000000-0000-0000-0000-000000000000}"/>
          </ac:cxnSpMkLst>
        </pc:cxn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1.xml"/></Relationships>
</file>

<file path=ppt/charts/_rels/chart11.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2.xml"/></Relationships>
</file>

<file path=ppt/charts/_rels/chart12.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oleObject" Target="file:///C:\Users\rkajita\Desktop\&#20116;&#36650;&#12288;&#12450;&#12531;&#12465;&#12540;&#12488;&#35519;&#26619;.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naoyshim\Downloads\wcup_0&#27425;&#20998;&#26512;.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naoyshim\Downloads\&#12459;&#12479;&#12540;&#12523;W&#26479;&#29305;&#38598;&#12506;&#12540;&#12472;_&#20986;&#31295;&#21177;&#26524;&#20998;&#26512;.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oleObject" Target="file:///C:\Users\mnakai\Desktop\01_&#26087;&#12506;&#12452;&#12489;&#38306;&#36899;\&#36939;&#29992;&#32773;&#12467;&#12511;&#12517;&#12491;&#12486;&#12451;\08_&#12503;&#12525;&#12514;&#12540;&#12471;&#12519;&#12531;&#20225;&#30011;\03_&#12469;&#12540;&#12499;&#12473;&#21029;&#23186;&#20307;&#36039;&#26009;\&#12304;&#12469;&#12540;&#12499;&#12473;&#21029;&#23186;&#20307;&#36039;&#26009;&#29992;&#12305;&#12464;&#12521;&#12501;.xlsx" TargetMode="External"/></Relationships>
</file>

<file path=ppt/charts/_rels/chart9.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1300813008130079E-2"/>
          <c:y val="0.12768578355002549"/>
          <c:w val="0.89741250212562096"/>
          <c:h val="0.82270747605440941"/>
        </c:manualLayout>
      </c:layout>
      <c:lineChart>
        <c:grouping val="standard"/>
        <c:varyColors val="0"/>
        <c:ser>
          <c:idx val="0"/>
          <c:order val="0"/>
          <c:tx>
            <c:strRef>
              <c:f>Sheet1!$B$1</c:f>
              <c:strCache>
                <c:ptCount val="1"/>
                <c:pt idx="0">
                  <c:v>系列 1</c:v>
                </c:pt>
              </c:strCache>
            </c:strRef>
          </c:tx>
          <c:spPr>
            <a:ln w="28575" cap="rnd">
              <a:solidFill>
                <a:srgbClr val="DB031D"/>
              </a:solidFill>
              <a:round/>
            </a:ln>
            <a:effectLst/>
          </c:spPr>
          <c:marker>
            <c:symbol val="circle"/>
            <c:size val="6"/>
            <c:spPr>
              <a:solidFill>
                <a:srgbClr val="DB031D"/>
              </a:solidFill>
              <a:ln w="9525">
                <a:solidFill>
                  <a:srgbClr val="DB031D"/>
                </a:solidFill>
              </a:ln>
              <a:effectLst/>
            </c:spPr>
          </c:marker>
          <c:cat>
            <c:strRef>
              <c:f>Sheet1!$A$2:$A$9</c:f>
              <c:strCache>
                <c:ptCount val="8"/>
                <c:pt idx="0">
                  <c:v>第1試合</c:v>
                </c:pt>
                <c:pt idx="1">
                  <c:v>第2試合</c:v>
                </c:pt>
                <c:pt idx="2">
                  <c:v>第3試合</c:v>
                </c:pt>
                <c:pt idx="3">
                  <c:v>第4試合</c:v>
                </c:pt>
                <c:pt idx="4">
                  <c:v>第5試合</c:v>
                </c:pt>
                <c:pt idx="5">
                  <c:v>準々決勝</c:v>
                </c:pt>
                <c:pt idx="6">
                  <c:v>準決勝</c:v>
                </c:pt>
                <c:pt idx="7">
                  <c:v>決勝</c:v>
                </c:pt>
              </c:strCache>
            </c:strRef>
          </c:cat>
          <c:val>
            <c:numRef>
              <c:f>Sheet1!$B$2:$B$9</c:f>
              <c:numCache>
                <c:formatCode>General</c:formatCode>
                <c:ptCount val="8"/>
                <c:pt idx="0">
                  <c:v>50</c:v>
                </c:pt>
                <c:pt idx="1">
                  <c:v>75</c:v>
                </c:pt>
                <c:pt idx="2">
                  <c:v>80</c:v>
                </c:pt>
                <c:pt idx="3">
                  <c:v>90</c:v>
                </c:pt>
                <c:pt idx="4">
                  <c:v>95</c:v>
                </c:pt>
                <c:pt idx="5">
                  <c:v>100</c:v>
                </c:pt>
                <c:pt idx="6">
                  <c:v>130</c:v>
                </c:pt>
                <c:pt idx="7">
                  <c:v>180</c:v>
                </c:pt>
              </c:numCache>
            </c:numRef>
          </c:val>
          <c:smooth val="0"/>
          <c:extLst>
            <c:ext xmlns:c16="http://schemas.microsoft.com/office/drawing/2014/chart" uri="{C3380CC4-5D6E-409C-BE32-E72D297353CC}">
              <c16:uniqueId val="{00000000-0A57-474C-8336-3789440FF849}"/>
            </c:ext>
          </c:extLst>
        </c:ser>
        <c:dLbls>
          <c:showLegendKey val="0"/>
          <c:showVal val="0"/>
          <c:showCatName val="0"/>
          <c:showSerName val="0"/>
          <c:showPercent val="0"/>
          <c:showBubbleSize val="0"/>
        </c:dLbls>
        <c:marker val="1"/>
        <c:smooth val="0"/>
        <c:axId val="1613879232"/>
        <c:axId val="1613872992"/>
      </c:lineChart>
      <c:catAx>
        <c:axId val="1613879232"/>
        <c:scaling>
          <c:orientation val="minMax"/>
        </c:scaling>
        <c:delete val="1"/>
        <c:axPos val="b"/>
        <c:numFmt formatCode="General" sourceLinked="1"/>
        <c:majorTickMark val="out"/>
        <c:minorTickMark val="none"/>
        <c:tickLblPos val="nextTo"/>
        <c:crossAx val="1613872992"/>
        <c:crosses val="autoZero"/>
        <c:auto val="1"/>
        <c:lblAlgn val="ctr"/>
        <c:lblOffset val="100"/>
        <c:tickMarkSkip val="1"/>
        <c:noMultiLvlLbl val="0"/>
      </c:catAx>
      <c:valAx>
        <c:axId val="1613872992"/>
        <c:scaling>
          <c:orientation val="minMax"/>
        </c:scaling>
        <c:delete val="1"/>
        <c:axPos val="l"/>
        <c:numFmt formatCode="General" sourceLinked="1"/>
        <c:majorTickMark val="out"/>
        <c:minorTickMark val="none"/>
        <c:tickLblPos val="nextTo"/>
        <c:crossAx val="1613879232"/>
        <c:crosses val="autoZero"/>
        <c:crossBetween val="between"/>
        <c:majorUnit val="5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a:solidFill>
                <a:schemeClr val="bg1"/>
              </a:solidFill>
            </a:ln>
          </c:spPr>
          <c:dPt>
            <c:idx val="0"/>
            <c:bubble3D val="0"/>
            <c:spPr>
              <a:solidFill>
                <a:srgbClr val="1B569B"/>
              </a:solidFill>
              <a:ln w="19050">
                <a:solidFill>
                  <a:schemeClr val="bg1"/>
                </a:solidFill>
              </a:ln>
              <a:effectLst/>
            </c:spPr>
            <c:extLst>
              <c:ext xmlns:c16="http://schemas.microsoft.com/office/drawing/2014/chart" uri="{C3380CC4-5D6E-409C-BE32-E72D297353CC}">
                <c16:uniqueId val="{00000001-4C75-4760-875D-A065231A0AC8}"/>
              </c:ext>
            </c:extLst>
          </c:dPt>
          <c:dPt>
            <c:idx val="1"/>
            <c:bubble3D val="0"/>
            <c:spPr>
              <a:solidFill>
                <a:srgbClr val="2066A4"/>
              </a:solidFill>
              <a:ln w="19050">
                <a:solidFill>
                  <a:schemeClr val="bg1"/>
                </a:solidFill>
              </a:ln>
              <a:effectLst/>
            </c:spPr>
            <c:extLst>
              <c:ext xmlns:c16="http://schemas.microsoft.com/office/drawing/2014/chart" uri="{C3380CC4-5D6E-409C-BE32-E72D297353CC}">
                <c16:uniqueId val="{00000003-4C75-4760-875D-A065231A0AC8}"/>
              </c:ext>
            </c:extLst>
          </c:dPt>
          <c:dPt>
            <c:idx val="2"/>
            <c:bubble3D val="0"/>
            <c:spPr>
              <a:solidFill>
                <a:srgbClr val="3176AE"/>
              </a:solidFill>
              <a:ln w="19050">
                <a:solidFill>
                  <a:schemeClr val="bg1"/>
                </a:solidFill>
              </a:ln>
              <a:effectLst/>
            </c:spPr>
            <c:extLst>
              <c:ext xmlns:c16="http://schemas.microsoft.com/office/drawing/2014/chart" uri="{C3380CC4-5D6E-409C-BE32-E72D297353CC}">
                <c16:uniqueId val="{00000005-4C75-4760-875D-A065231A0AC8}"/>
              </c:ext>
            </c:extLst>
          </c:dPt>
          <c:dPt>
            <c:idx val="3"/>
            <c:bubble3D val="0"/>
            <c:spPr>
              <a:solidFill>
                <a:srgbClr val="4985B6"/>
              </a:solidFill>
              <a:ln w="19050">
                <a:solidFill>
                  <a:schemeClr val="bg1"/>
                </a:solidFill>
              </a:ln>
              <a:effectLst/>
            </c:spPr>
            <c:extLst>
              <c:ext xmlns:c16="http://schemas.microsoft.com/office/drawing/2014/chart" uri="{C3380CC4-5D6E-409C-BE32-E72D297353CC}">
                <c16:uniqueId val="{00000007-4C75-4760-875D-A065231A0AC8}"/>
              </c:ext>
            </c:extLst>
          </c:dPt>
          <c:dPt>
            <c:idx val="4"/>
            <c:bubble3D val="0"/>
            <c:spPr>
              <a:solidFill>
                <a:srgbClr val="6296C0"/>
              </a:solidFill>
              <a:ln w="19050">
                <a:solidFill>
                  <a:schemeClr val="bg1"/>
                </a:solidFill>
              </a:ln>
              <a:effectLst/>
            </c:spPr>
            <c:extLst>
              <c:ext xmlns:c16="http://schemas.microsoft.com/office/drawing/2014/chart" uri="{C3380CC4-5D6E-409C-BE32-E72D297353CC}">
                <c16:uniqueId val="{00000009-4C75-4760-875D-A065231A0AC8}"/>
              </c:ext>
            </c:extLst>
          </c:dPt>
          <c:dPt>
            <c:idx val="5"/>
            <c:bubble3D val="0"/>
            <c:spPr>
              <a:solidFill>
                <a:srgbClr val="7AA5C9"/>
              </a:solidFill>
              <a:ln w="19050">
                <a:solidFill>
                  <a:schemeClr val="bg1"/>
                </a:solidFill>
              </a:ln>
              <a:effectLst/>
            </c:spPr>
            <c:extLst>
              <c:ext xmlns:c16="http://schemas.microsoft.com/office/drawing/2014/chart" uri="{C3380CC4-5D6E-409C-BE32-E72D297353CC}">
                <c16:uniqueId val="{0000000B-4C75-4760-875D-A065231A0AC8}"/>
              </c:ext>
            </c:extLst>
          </c:dPt>
          <c:val>
            <c:numRef>
              <c:f>sportsnavi!$K$103:$K$108</c:f>
              <c:numCache>
                <c:formatCode>0%</c:formatCode>
                <c:ptCount val="6"/>
                <c:pt idx="0">
                  <c:v>1.4178698951444255E-2</c:v>
                </c:pt>
                <c:pt idx="1">
                  <c:v>0.14521109852917577</c:v>
                </c:pt>
                <c:pt idx="2">
                  <c:v>0.13899722295080011</c:v>
                </c:pt>
                <c:pt idx="3">
                  <c:v>0.18969869955896496</c:v>
                </c:pt>
                <c:pt idx="4">
                  <c:v>0.17925912227685439</c:v>
                </c:pt>
                <c:pt idx="5">
                  <c:v>0.33265515773276055</c:v>
                </c:pt>
              </c:numCache>
            </c:numRef>
          </c:val>
          <c:extLst>
            <c:ext xmlns:c16="http://schemas.microsoft.com/office/drawing/2014/chart" uri="{C3380CC4-5D6E-409C-BE32-E72D297353CC}">
              <c16:uniqueId val="{0000000C-4C75-4760-875D-A065231A0AC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ja-JP"/>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35043486308831"/>
          <c:y val="0"/>
          <c:w val="0.87264956513691172"/>
          <c:h val="0.9807676438969114"/>
        </c:manualLayout>
      </c:layout>
      <c:pieChart>
        <c:varyColors val="1"/>
        <c:ser>
          <c:idx val="0"/>
          <c:order val="0"/>
          <c:spPr>
            <a:ln>
              <a:solidFill>
                <a:schemeClr val="bg1"/>
              </a:solidFill>
            </a:ln>
          </c:spPr>
          <c:dPt>
            <c:idx val="0"/>
            <c:bubble3D val="0"/>
            <c:spPr>
              <a:solidFill>
                <a:srgbClr val="C9002C"/>
              </a:solidFill>
              <a:ln w="19050">
                <a:solidFill>
                  <a:schemeClr val="bg1"/>
                </a:solidFill>
              </a:ln>
              <a:effectLst/>
            </c:spPr>
            <c:extLst>
              <c:ext xmlns:c16="http://schemas.microsoft.com/office/drawing/2014/chart" uri="{C3380CC4-5D6E-409C-BE32-E72D297353CC}">
                <c16:uniqueId val="{00000001-517E-4D4F-B6F5-97FB243EB97E}"/>
              </c:ext>
            </c:extLst>
          </c:dPt>
          <c:dPt>
            <c:idx val="1"/>
            <c:bubble3D val="0"/>
            <c:spPr>
              <a:solidFill>
                <a:srgbClr val="CD1840"/>
              </a:solidFill>
              <a:ln w="19050">
                <a:solidFill>
                  <a:schemeClr val="bg1"/>
                </a:solidFill>
              </a:ln>
              <a:effectLst/>
            </c:spPr>
            <c:extLst>
              <c:ext xmlns:c16="http://schemas.microsoft.com/office/drawing/2014/chart" uri="{C3380CC4-5D6E-409C-BE32-E72D297353CC}">
                <c16:uniqueId val="{00000003-517E-4D4F-B6F5-97FB243EB97E}"/>
              </c:ext>
            </c:extLst>
          </c:dPt>
          <c:dPt>
            <c:idx val="2"/>
            <c:bubble3D val="0"/>
            <c:spPr>
              <a:solidFill>
                <a:srgbClr val="D33154"/>
              </a:solidFill>
              <a:ln w="19050">
                <a:solidFill>
                  <a:schemeClr val="bg1"/>
                </a:solidFill>
              </a:ln>
              <a:effectLst/>
            </c:spPr>
            <c:extLst>
              <c:ext xmlns:c16="http://schemas.microsoft.com/office/drawing/2014/chart" uri="{C3380CC4-5D6E-409C-BE32-E72D297353CC}">
                <c16:uniqueId val="{00000005-517E-4D4F-B6F5-97FB243EB97E}"/>
              </c:ext>
            </c:extLst>
          </c:dPt>
          <c:dPt>
            <c:idx val="3"/>
            <c:bubble3D val="0"/>
            <c:spPr>
              <a:solidFill>
                <a:srgbClr val="D64967"/>
              </a:solidFill>
              <a:ln w="19050">
                <a:solidFill>
                  <a:schemeClr val="bg1"/>
                </a:solidFill>
              </a:ln>
              <a:effectLst/>
            </c:spPr>
            <c:extLst>
              <c:ext xmlns:c16="http://schemas.microsoft.com/office/drawing/2014/chart" uri="{C3380CC4-5D6E-409C-BE32-E72D297353CC}">
                <c16:uniqueId val="{00000007-517E-4D4F-B6F5-97FB243EB97E}"/>
              </c:ext>
            </c:extLst>
          </c:dPt>
          <c:dPt>
            <c:idx val="4"/>
            <c:bubble3D val="0"/>
            <c:spPr>
              <a:solidFill>
                <a:srgbClr val="DB627C"/>
              </a:solidFill>
              <a:ln w="19050">
                <a:solidFill>
                  <a:schemeClr val="bg1"/>
                </a:solidFill>
              </a:ln>
              <a:effectLst/>
            </c:spPr>
            <c:extLst>
              <c:ext xmlns:c16="http://schemas.microsoft.com/office/drawing/2014/chart" uri="{C3380CC4-5D6E-409C-BE32-E72D297353CC}">
                <c16:uniqueId val="{00000009-517E-4D4F-B6F5-97FB243EB97E}"/>
              </c:ext>
            </c:extLst>
          </c:dPt>
          <c:dPt>
            <c:idx val="5"/>
            <c:bubble3D val="0"/>
            <c:spPr>
              <a:solidFill>
                <a:srgbClr val="E07A90"/>
              </a:solidFill>
              <a:ln w="19050">
                <a:solidFill>
                  <a:schemeClr val="bg1"/>
                </a:solidFill>
              </a:ln>
              <a:effectLst/>
            </c:spPr>
            <c:extLst>
              <c:ext xmlns:c16="http://schemas.microsoft.com/office/drawing/2014/chart" uri="{C3380CC4-5D6E-409C-BE32-E72D297353CC}">
                <c16:uniqueId val="{0000000B-517E-4D4F-B6F5-97FB243EB97E}"/>
              </c:ext>
            </c:extLst>
          </c:dPt>
          <c:val>
            <c:numRef>
              <c:f>sportsnavi!$K$95:$K$100</c:f>
              <c:numCache>
                <c:formatCode>0%</c:formatCode>
                <c:ptCount val="6"/>
                <c:pt idx="0">
                  <c:v>2.1887222354690542E-2</c:v>
                </c:pt>
                <c:pt idx="1">
                  <c:v>7.3694596850886709E-2</c:v>
                </c:pt>
                <c:pt idx="2">
                  <c:v>7.255879973998941E-2</c:v>
                </c:pt>
                <c:pt idx="3">
                  <c:v>0.17448956598157156</c:v>
                </c:pt>
                <c:pt idx="4">
                  <c:v>0.19368989018406751</c:v>
                </c:pt>
                <c:pt idx="5">
                  <c:v>0.46367992488879411</c:v>
                </c:pt>
              </c:numCache>
            </c:numRef>
          </c:val>
          <c:extLst>
            <c:ext xmlns:c16="http://schemas.microsoft.com/office/drawing/2014/chart" uri="{C3380CC4-5D6E-409C-BE32-E72D297353CC}">
              <c16:uniqueId val="{0000000C-517E-4D4F-B6F5-97FB243EB97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ja-JP"/>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6592840012040117E-2"/>
          <c:y val="8.0540443114761384E-2"/>
          <c:w val="0.89667945120352655"/>
          <c:h val="0.91655352186037053"/>
        </c:manualLayout>
      </c:layout>
      <c:pieChart>
        <c:varyColors val="1"/>
        <c:ser>
          <c:idx val="0"/>
          <c:order val="0"/>
          <c:spPr>
            <a:solidFill>
              <a:srgbClr val="C9002C"/>
            </a:solidFill>
            <a:ln>
              <a:solidFill>
                <a:schemeClr val="tx1">
                  <a:lumMod val="15000"/>
                  <a:lumOff val="85000"/>
                </a:schemeClr>
              </a:solidFill>
            </a:ln>
          </c:spPr>
          <c:dPt>
            <c:idx val="0"/>
            <c:bubble3D val="0"/>
            <c:spPr>
              <a:solidFill>
                <a:srgbClr val="DB031D"/>
              </a:solidFill>
              <a:ln w="19050">
                <a:solidFill>
                  <a:schemeClr val="tx1">
                    <a:lumMod val="15000"/>
                    <a:lumOff val="85000"/>
                  </a:schemeClr>
                </a:solidFill>
              </a:ln>
              <a:effectLst/>
            </c:spPr>
            <c:extLst>
              <c:ext xmlns:c16="http://schemas.microsoft.com/office/drawing/2014/chart" uri="{C3380CC4-5D6E-409C-BE32-E72D297353CC}">
                <c16:uniqueId val="{00000001-7183-4A38-BD64-D2530BCCC439}"/>
              </c:ext>
            </c:extLst>
          </c:dPt>
          <c:dPt>
            <c:idx val="1"/>
            <c:bubble3D val="0"/>
            <c:spPr>
              <a:solidFill>
                <a:srgbClr val="2269C0"/>
              </a:solidFill>
              <a:ln w="19050">
                <a:solidFill>
                  <a:schemeClr val="tx1">
                    <a:lumMod val="15000"/>
                    <a:lumOff val="85000"/>
                  </a:schemeClr>
                </a:solidFill>
              </a:ln>
              <a:effectLst/>
            </c:spPr>
            <c:extLst>
              <c:ext xmlns:c16="http://schemas.microsoft.com/office/drawing/2014/chart" uri="{C3380CC4-5D6E-409C-BE32-E72D297353CC}">
                <c16:uniqueId val="{00000003-7183-4A38-BD64-D2530BCCC439}"/>
              </c:ext>
            </c:extLst>
          </c:dPt>
          <c:val>
            <c:numRef>
              <c:f>(sportsnavi!$L$120,sportsnavi!$L$128)</c:f>
              <c:numCache>
                <c:formatCode>0%</c:formatCode>
                <c:ptCount val="2"/>
                <c:pt idx="0">
                  <c:v>0.18859837119588513</c:v>
                </c:pt>
                <c:pt idx="1">
                  <c:v>0.81140162880411493</c:v>
                </c:pt>
              </c:numCache>
            </c:numRef>
          </c:val>
          <c:extLst>
            <c:ext xmlns:c16="http://schemas.microsoft.com/office/drawing/2014/chart" uri="{C3380CC4-5D6E-409C-BE32-E72D297353CC}">
              <c16:uniqueId val="{00000004-7183-4A38-BD64-D2530BCCC43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ja-JP"/>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791045965107942"/>
          <c:y val="2.4797394296379383E-2"/>
          <c:w val="0.84162112642396236"/>
          <c:h val="0.91377468667431661"/>
        </c:manualLayout>
      </c:layout>
      <c:pieChart>
        <c:varyColors val="1"/>
        <c:ser>
          <c:idx val="0"/>
          <c:order val="0"/>
          <c:spPr>
            <a:ln>
              <a:solidFill>
                <a:schemeClr val="tx1">
                  <a:lumMod val="15000"/>
                  <a:lumOff val="85000"/>
                </a:schemeClr>
              </a:solidFill>
            </a:ln>
          </c:spPr>
          <c:dPt>
            <c:idx val="0"/>
            <c:bubble3D val="0"/>
            <c:spPr>
              <a:solidFill>
                <a:srgbClr val="1B569B"/>
              </a:solidFill>
              <a:ln w="19050">
                <a:solidFill>
                  <a:schemeClr val="tx1">
                    <a:lumMod val="15000"/>
                    <a:lumOff val="85000"/>
                  </a:schemeClr>
                </a:solidFill>
              </a:ln>
              <a:effectLst/>
            </c:spPr>
            <c:extLst>
              <c:ext xmlns:c16="http://schemas.microsoft.com/office/drawing/2014/chart" uri="{C3380CC4-5D6E-409C-BE32-E72D297353CC}">
                <c16:uniqueId val="{00000001-1B07-45CD-8DBF-BFF574B06778}"/>
              </c:ext>
            </c:extLst>
          </c:dPt>
          <c:dPt>
            <c:idx val="1"/>
            <c:bubble3D val="0"/>
            <c:spPr>
              <a:solidFill>
                <a:srgbClr val="2066A4"/>
              </a:solidFill>
              <a:ln w="19050">
                <a:solidFill>
                  <a:schemeClr val="tx1">
                    <a:lumMod val="15000"/>
                    <a:lumOff val="85000"/>
                  </a:schemeClr>
                </a:solidFill>
              </a:ln>
              <a:effectLst/>
            </c:spPr>
            <c:extLst>
              <c:ext xmlns:c16="http://schemas.microsoft.com/office/drawing/2014/chart" uri="{C3380CC4-5D6E-409C-BE32-E72D297353CC}">
                <c16:uniqueId val="{00000003-1B07-45CD-8DBF-BFF574B06778}"/>
              </c:ext>
            </c:extLst>
          </c:dPt>
          <c:dPt>
            <c:idx val="2"/>
            <c:bubble3D val="0"/>
            <c:spPr>
              <a:solidFill>
                <a:srgbClr val="3176AE"/>
              </a:solidFill>
              <a:ln w="19050">
                <a:solidFill>
                  <a:schemeClr val="tx1">
                    <a:lumMod val="15000"/>
                    <a:lumOff val="85000"/>
                  </a:schemeClr>
                </a:solidFill>
              </a:ln>
              <a:effectLst/>
            </c:spPr>
            <c:extLst>
              <c:ext xmlns:c16="http://schemas.microsoft.com/office/drawing/2014/chart" uri="{C3380CC4-5D6E-409C-BE32-E72D297353CC}">
                <c16:uniqueId val="{00000005-1B07-45CD-8DBF-BFF574B06778}"/>
              </c:ext>
            </c:extLst>
          </c:dPt>
          <c:dPt>
            <c:idx val="3"/>
            <c:bubble3D val="0"/>
            <c:spPr>
              <a:solidFill>
                <a:srgbClr val="4985B6"/>
              </a:solidFill>
              <a:ln w="19050">
                <a:solidFill>
                  <a:schemeClr val="bg1"/>
                </a:solidFill>
              </a:ln>
              <a:effectLst/>
            </c:spPr>
            <c:extLst>
              <c:ext xmlns:c16="http://schemas.microsoft.com/office/drawing/2014/chart" uri="{C3380CC4-5D6E-409C-BE32-E72D297353CC}">
                <c16:uniqueId val="{00000007-1B07-45CD-8DBF-BFF574B06778}"/>
              </c:ext>
            </c:extLst>
          </c:dPt>
          <c:dPt>
            <c:idx val="4"/>
            <c:bubble3D val="0"/>
            <c:spPr>
              <a:solidFill>
                <a:srgbClr val="6296C1"/>
              </a:solidFill>
              <a:ln w="19050">
                <a:solidFill>
                  <a:schemeClr val="tx1">
                    <a:lumMod val="15000"/>
                    <a:lumOff val="85000"/>
                  </a:schemeClr>
                </a:solidFill>
              </a:ln>
              <a:effectLst/>
            </c:spPr>
            <c:extLst>
              <c:ext xmlns:c16="http://schemas.microsoft.com/office/drawing/2014/chart" uri="{C3380CC4-5D6E-409C-BE32-E72D297353CC}">
                <c16:uniqueId val="{00000009-1B07-45CD-8DBF-BFF574B06778}"/>
              </c:ext>
            </c:extLst>
          </c:dPt>
          <c:dPt>
            <c:idx val="5"/>
            <c:bubble3D val="0"/>
            <c:spPr>
              <a:solidFill>
                <a:srgbClr val="7AA5CA"/>
              </a:solidFill>
              <a:ln w="19050">
                <a:solidFill>
                  <a:schemeClr val="tx1">
                    <a:lumMod val="15000"/>
                    <a:lumOff val="85000"/>
                  </a:schemeClr>
                </a:solidFill>
              </a:ln>
              <a:effectLst/>
            </c:spPr>
            <c:extLst>
              <c:ext xmlns:c16="http://schemas.microsoft.com/office/drawing/2014/chart" uri="{C3380CC4-5D6E-409C-BE32-E72D297353CC}">
                <c16:uniqueId val="{0000000B-1B07-45CD-8DBF-BFF574B06778}"/>
              </c:ext>
            </c:extLst>
          </c:dPt>
          <c:val>
            <c:numRef>
              <c:f>sportsnavi!$K$122:$K$127</c:f>
              <c:numCache>
                <c:formatCode>0%</c:formatCode>
                <c:ptCount val="6"/>
                <c:pt idx="0">
                  <c:v>1.1797851734460293E-2</c:v>
                </c:pt>
                <c:pt idx="1">
                  <c:v>2.5180489522803318E-2</c:v>
                </c:pt>
                <c:pt idx="2">
                  <c:v>0.10547631625286143</c:v>
                </c:pt>
                <c:pt idx="3">
                  <c:v>0.23877443211833072</c:v>
                </c:pt>
                <c:pt idx="4">
                  <c:v>0.2798027821799613</c:v>
                </c:pt>
                <c:pt idx="5">
                  <c:v>0.33896812819158301</c:v>
                </c:pt>
              </c:numCache>
            </c:numRef>
          </c:val>
          <c:extLst>
            <c:ext xmlns:c16="http://schemas.microsoft.com/office/drawing/2014/chart" uri="{C3380CC4-5D6E-409C-BE32-E72D297353CC}">
              <c16:uniqueId val="{0000000C-1B07-45CD-8DBF-BFF574B0677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ja-JP"/>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951283648277417"/>
          <c:y val="5.7103476240539297E-2"/>
          <c:w val="0.75281011156229316"/>
          <c:h val="0.94289652375946065"/>
        </c:manualLayout>
      </c:layout>
      <c:pieChart>
        <c:varyColors val="1"/>
        <c:ser>
          <c:idx val="0"/>
          <c:order val="0"/>
          <c:spPr>
            <a:ln>
              <a:solidFill>
                <a:schemeClr val="bg1"/>
              </a:solidFill>
            </a:ln>
          </c:spPr>
          <c:dPt>
            <c:idx val="0"/>
            <c:bubble3D val="0"/>
            <c:spPr>
              <a:solidFill>
                <a:srgbClr val="C9002C"/>
              </a:solidFill>
              <a:ln w="19050">
                <a:solidFill>
                  <a:schemeClr val="bg1"/>
                </a:solidFill>
              </a:ln>
              <a:effectLst/>
            </c:spPr>
            <c:extLst>
              <c:ext xmlns:c16="http://schemas.microsoft.com/office/drawing/2014/chart" uri="{C3380CC4-5D6E-409C-BE32-E72D297353CC}">
                <c16:uniqueId val="{00000001-6112-4AFE-9F3B-61F470201C4B}"/>
              </c:ext>
            </c:extLst>
          </c:dPt>
          <c:dPt>
            <c:idx val="1"/>
            <c:bubble3D val="0"/>
            <c:spPr>
              <a:solidFill>
                <a:srgbClr val="CD1840"/>
              </a:solidFill>
              <a:ln w="19050">
                <a:solidFill>
                  <a:schemeClr val="bg1"/>
                </a:solidFill>
              </a:ln>
              <a:effectLst/>
            </c:spPr>
            <c:extLst>
              <c:ext xmlns:c16="http://schemas.microsoft.com/office/drawing/2014/chart" uri="{C3380CC4-5D6E-409C-BE32-E72D297353CC}">
                <c16:uniqueId val="{00000003-6112-4AFE-9F3B-61F470201C4B}"/>
              </c:ext>
            </c:extLst>
          </c:dPt>
          <c:dPt>
            <c:idx val="2"/>
            <c:bubble3D val="0"/>
            <c:spPr>
              <a:solidFill>
                <a:srgbClr val="D33154"/>
              </a:solidFill>
              <a:ln w="19050">
                <a:solidFill>
                  <a:schemeClr val="bg1"/>
                </a:solidFill>
              </a:ln>
              <a:effectLst/>
            </c:spPr>
            <c:extLst>
              <c:ext xmlns:c16="http://schemas.microsoft.com/office/drawing/2014/chart" uri="{C3380CC4-5D6E-409C-BE32-E72D297353CC}">
                <c16:uniqueId val="{00000005-6112-4AFE-9F3B-61F470201C4B}"/>
              </c:ext>
            </c:extLst>
          </c:dPt>
          <c:dPt>
            <c:idx val="3"/>
            <c:bubble3D val="0"/>
            <c:spPr>
              <a:solidFill>
                <a:srgbClr val="D64966"/>
              </a:solidFill>
              <a:ln w="19050">
                <a:solidFill>
                  <a:schemeClr val="bg1"/>
                </a:solidFill>
              </a:ln>
              <a:effectLst/>
            </c:spPr>
            <c:extLst>
              <c:ext xmlns:c16="http://schemas.microsoft.com/office/drawing/2014/chart" uri="{C3380CC4-5D6E-409C-BE32-E72D297353CC}">
                <c16:uniqueId val="{00000007-6112-4AFE-9F3B-61F470201C4B}"/>
              </c:ext>
            </c:extLst>
          </c:dPt>
          <c:dPt>
            <c:idx val="4"/>
            <c:bubble3D val="0"/>
            <c:spPr>
              <a:solidFill>
                <a:srgbClr val="DB627C"/>
              </a:solidFill>
              <a:ln w="19050">
                <a:solidFill>
                  <a:schemeClr val="bg1"/>
                </a:solidFill>
              </a:ln>
              <a:effectLst/>
            </c:spPr>
            <c:extLst>
              <c:ext xmlns:c16="http://schemas.microsoft.com/office/drawing/2014/chart" uri="{C3380CC4-5D6E-409C-BE32-E72D297353CC}">
                <c16:uniqueId val="{00000009-6112-4AFE-9F3B-61F470201C4B}"/>
              </c:ext>
            </c:extLst>
          </c:dPt>
          <c:dPt>
            <c:idx val="5"/>
            <c:bubble3D val="0"/>
            <c:spPr>
              <a:solidFill>
                <a:srgbClr val="E17A90"/>
              </a:solidFill>
              <a:ln w="19050">
                <a:solidFill>
                  <a:schemeClr val="bg1"/>
                </a:solidFill>
              </a:ln>
              <a:effectLst/>
            </c:spPr>
            <c:extLst>
              <c:ext xmlns:c16="http://schemas.microsoft.com/office/drawing/2014/chart" uri="{C3380CC4-5D6E-409C-BE32-E72D297353CC}">
                <c16:uniqueId val="{0000000B-6112-4AFE-9F3B-61F470201C4B}"/>
              </c:ext>
            </c:extLst>
          </c:dPt>
          <c:val>
            <c:numRef>
              <c:f>sportsnavi!$K$114:$K$119</c:f>
              <c:numCache>
                <c:formatCode>0%</c:formatCode>
                <c:ptCount val="6"/>
                <c:pt idx="0">
                  <c:v>4.2424242424242427E-2</c:v>
                </c:pt>
                <c:pt idx="1">
                  <c:v>2.4242424242424249E-2</c:v>
                </c:pt>
                <c:pt idx="2">
                  <c:v>9.8484848484848508E-2</c:v>
                </c:pt>
                <c:pt idx="3">
                  <c:v>0.26818181818181819</c:v>
                </c:pt>
                <c:pt idx="4">
                  <c:v>0.32196969696969696</c:v>
                </c:pt>
                <c:pt idx="5">
                  <c:v>0.24469696969696972</c:v>
                </c:pt>
              </c:numCache>
            </c:numRef>
          </c:val>
          <c:extLst>
            <c:ext xmlns:c16="http://schemas.microsoft.com/office/drawing/2014/chart" uri="{C3380CC4-5D6E-409C-BE32-E72D297353CC}">
              <c16:uniqueId val="{0000000C-6112-4AFE-9F3B-61F470201C4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rgbClr val="C00000"/>
            </a:solidFill>
          </c:spPr>
          <c:dPt>
            <c:idx val="0"/>
            <c:bubble3D val="0"/>
            <c:spPr>
              <a:solidFill>
                <a:srgbClr val="DB031D"/>
              </a:solidFill>
              <a:ln w="19050">
                <a:solidFill>
                  <a:schemeClr val="lt1"/>
                </a:solidFill>
              </a:ln>
              <a:effectLst/>
            </c:spPr>
            <c:extLst>
              <c:ext xmlns:c16="http://schemas.microsoft.com/office/drawing/2014/chart" uri="{C3380CC4-5D6E-409C-BE32-E72D297353CC}">
                <c16:uniqueId val="{00000001-1E96-4EC9-987C-07D3ABC2802A}"/>
              </c:ext>
            </c:extLst>
          </c:dPt>
          <c:dPt>
            <c:idx val="1"/>
            <c:bubble3D val="0"/>
            <c:spPr>
              <a:solidFill>
                <a:schemeClr val="bg1">
                  <a:lumMod val="65000"/>
                </a:schemeClr>
              </a:solidFill>
              <a:ln w="19050">
                <a:solidFill>
                  <a:schemeClr val="lt1"/>
                </a:solidFill>
              </a:ln>
              <a:effectLst/>
            </c:spPr>
            <c:extLst>
              <c:ext xmlns:c16="http://schemas.microsoft.com/office/drawing/2014/chart" uri="{C3380CC4-5D6E-409C-BE32-E72D297353CC}">
                <c16:uniqueId val="{00000003-1E96-4EC9-987C-07D3ABC2802A}"/>
              </c:ext>
            </c:extLst>
          </c:dPt>
          <c:val>
            <c:numRef>
              <c:f>Sheet1!$C$5:$D$5</c:f>
              <c:numCache>
                <c:formatCode>General</c:formatCode>
                <c:ptCount val="2"/>
                <c:pt idx="0">
                  <c:v>61</c:v>
                </c:pt>
                <c:pt idx="1">
                  <c:v>39</c:v>
                </c:pt>
              </c:numCache>
            </c:numRef>
          </c:val>
          <c:extLst>
            <c:ext xmlns:c16="http://schemas.microsoft.com/office/drawing/2014/chart" uri="{C3380CC4-5D6E-409C-BE32-E72D297353CC}">
              <c16:uniqueId val="{00000004-1E96-4EC9-987C-07D3ABC2802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FFC000"/>
            </a:solidFill>
          </c:spPr>
          <c:dPt>
            <c:idx val="0"/>
            <c:bubble3D val="0"/>
            <c:spPr>
              <a:solidFill>
                <a:srgbClr val="DB031D"/>
              </a:solidFill>
              <a:ln w="19050">
                <a:solidFill>
                  <a:schemeClr val="lt1"/>
                </a:solidFill>
              </a:ln>
              <a:effectLst/>
            </c:spPr>
            <c:extLst>
              <c:ext xmlns:c16="http://schemas.microsoft.com/office/drawing/2014/chart" uri="{C3380CC4-5D6E-409C-BE32-E72D297353CC}">
                <c16:uniqueId val="{00000005-46F4-4558-A73E-48C67FECC8BA}"/>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4-46F4-4558-A73E-48C67FECC8BA}"/>
              </c:ext>
            </c:extLst>
          </c:dPt>
          <c:cat>
            <c:strRef>
              <c:f>Sheet1!$A$2:$A$5</c:f>
              <c:strCache>
                <c:ptCount val="2"/>
                <c:pt idx="0">
                  <c:v>第 1 四半期</c:v>
                </c:pt>
                <c:pt idx="1">
                  <c:v>第 2 四半期</c:v>
                </c:pt>
              </c:strCache>
              <c:extLst/>
            </c:strRef>
          </c:cat>
          <c:val>
            <c:numRef>
              <c:f>Sheet1!$B$2:$B$5</c:f>
              <c:numCache>
                <c:formatCode>General</c:formatCode>
                <c:ptCount val="2"/>
                <c:pt idx="0">
                  <c:v>72</c:v>
                </c:pt>
                <c:pt idx="1">
                  <c:v>28</c:v>
                </c:pt>
              </c:numCache>
              <c:extLst/>
            </c:numRef>
          </c:val>
          <c:extLst>
            <c:ext xmlns:c16="http://schemas.microsoft.com/office/drawing/2014/chart" uri="{C3380CC4-5D6E-409C-BE32-E72D297353CC}">
              <c16:uniqueId val="{00000000-46F4-4558-A73E-48C67FECC8B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FFC000"/>
            </a:solidFill>
          </c:spPr>
          <c:dPt>
            <c:idx val="0"/>
            <c:bubble3D val="0"/>
            <c:spPr>
              <a:solidFill>
                <a:srgbClr val="DB031D"/>
              </a:solidFill>
              <a:ln w="19050">
                <a:solidFill>
                  <a:schemeClr val="lt1"/>
                </a:solidFill>
              </a:ln>
              <a:effectLst/>
            </c:spPr>
            <c:extLst>
              <c:ext xmlns:c16="http://schemas.microsoft.com/office/drawing/2014/chart" uri="{C3380CC4-5D6E-409C-BE32-E72D297353CC}">
                <c16:uniqueId val="{00000001-C619-4BFC-A393-28A9E47B22FB}"/>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C619-4BFC-A393-28A9E47B22FB}"/>
              </c:ext>
            </c:extLst>
          </c:dPt>
          <c:dPt>
            <c:idx val="2"/>
            <c:bubble3D val="0"/>
            <c:spPr>
              <a:solidFill>
                <a:srgbClr val="FFC000"/>
              </a:solidFill>
              <a:ln w="19050">
                <a:solidFill>
                  <a:schemeClr val="lt1"/>
                </a:solidFill>
              </a:ln>
              <a:effectLst/>
            </c:spPr>
            <c:extLst>
              <c:ext xmlns:c16="http://schemas.microsoft.com/office/drawing/2014/chart" uri="{C3380CC4-5D6E-409C-BE32-E72D297353CC}">
                <c16:uniqueId val="{00000005-3DFD-4B70-91EA-601C39B19C67}"/>
              </c:ext>
            </c:extLst>
          </c:dPt>
          <c:dPt>
            <c:idx val="3"/>
            <c:bubble3D val="0"/>
            <c:spPr>
              <a:solidFill>
                <a:srgbClr val="FFC000"/>
              </a:solidFill>
              <a:ln w="19050">
                <a:solidFill>
                  <a:schemeClr val="lt1"/>
                </a:solidFill>
              </a:ln>
              <a:effectLst/>
            </c:spPr>
            <c:extLst>
              <c:ext xmlns:c16="http://schemas.microsoft.com/office/drawing/2014/chart" uri="{C3380CC4-5D6E-409C-BE32-E72D297353CC}">
                <c16:uniqueId val="{00000007-3DFD-4B70-91EA-601C39B19C67}"/>
              </c:ext>
            </c:extLst>
          </c:dPt>
          <c:cat>
            <c:strRef>
              <c:f>Sheet1!$A$2:$A$5</c:f>
              <c:strCache>
                <c:ptCount val="2"/>
                <c:pt idx="0">
                  <c:v>第 1 四半期</c:v>
                </c:pt>
                <c:pt idx="1">
                  <c:v>第 2 四半期</c:v>
                </c:pt>
              </c:strCache>
            </c:strRef>
          </c:cat>
          <c:val>
            <c:numRef>
              <c:f>Sheet1!$B$2:$B$5</c:f>
              <c:numCache>
                <c:formatCode>General</c:formatCode>
                <c:ptCount val="4"/>
                <c:pt idx="0">
                  <c:v>71</c:v>
                </c:pt>
                <c:pt idx="1">
                  <c:v>29</c:v>
                </c:pt>
              </c:numCache>
            </c:numRef>
          </c:val>
          <c:extLst>
            <c:ext xmlns:c16="http://schemas.microsoft.com/office/drawing/2014/chart" uri="{C3380CC4-5D6E-409C-BE32-E72D297353CC}">
              <c16:uniqueId val="{00000004-C619-4BFC-A393-28A9E47B22F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FFC000"/>
            </a:solidFill>
          </c:spPr>
          <c:dPt>
            <c:idx val="0"/>
            <c:bubble3D val="0"/>
            <c:spPr>
              <a:solidFill>
                <a:srgbClr val="DB031D"/>
              </a:solidFill>
              <a:ln w="19050">
                <a:solidFill>
                  <a:schemeClr val="lt1"/>
                </a:solidFill>
              </a:ln>
              <a:effectLst/>
            </c:spPr>
            <c:extLst>
              <c:ext xmlns:c16="http://schemas.microsoft.com/office/drawing/2014/chart" uri="{C3380CC4-5D6E-409C-BE32-E72D297353CC}">
                <c16:uniqueId val="{00000001-C6AE-42A6-8C32-38CC5CB6EDD9}"/>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C6AE-42A6-8C32-38CC5CB6EDD9}"/>
              </c:ext>
            </c:extLst>
          </c:dPt>
          <c:dPt>
            <c:idx val="2"/>
            <c:bubble3D val="0"/>
            <c:spPr>
              <a:solidFill>
                <a:srgbClr val="FFC000"/>
              </a:solidFill>
              <a:ln w="19050">
                <a:solidFill>
                  <a:schemeClr val="lt1"/>
                </a:solidFill>
              </a:ln>
              <a:effectLst/>
            </c:spPr>
            <c:extLst>
              <c:ext xmlns:c16="http://schemas.microsoft.com/office/drawing/2014/chart" uri="{C3380CC4-5D6E-409C-BE32-E72D297353CC}">
                <c16:uniqueId val="{00000005-C6AE-42A6-8C32-38CC5CB6EDD9}"/>
              </c:ext>
            </c:extLst>
          </c:dPt>
          <c:dPt>
            <c:idx val="3"/>
            <c:bubble3D val="0"/>
            <c:spPr>
              <a:solidFill>
                <a:srgbClr val="FFC000"/>
              </a:solidFill>
              <a:ln w="19050">
                <a:solidFill>
                  <a:schemeClr val="lt1"/>
                </a:solidFill>
              </a:ln>
              <a:effectLst/>
            </c:spPr>
            <c:extLst>
              <c:ext xmlns:c16="http://schemas.microsoft.com/office/drawing/2014/chart" uri="{C3380CC4-5D6E-409C-BE32-E72D297353CC}">
                <c16:uniqueId val="{00000007-C6AE-42A6-8C32-38CC5CB6EDD9}"/>
              </c:ext>
            </c:extLst>
          </c:dPt>
          <c:cat>
            <c:strRef>
              <c:f>Sheet1!$A$2:$A$5</c:f>
              <c:strCache>
                <c:ptCount val="2"/>
                <c:pt idx="0">
                  <c:v>第 1 四半期</c:v>
                </c:pt>
                <c:pt idx="1">
                  <c:v>第 2 四半期</c:v>
                </c:pt>
              </c:strCache>
            </c:strRef>
          </c:cat>
          <c:val>
            <c:numRef>
              <c:f>Sheet1!$B$2:$B$5</c:f>
              <c:numCache>
                <c:formatCode>General</c:formatCode>
                <c:ptCount val="4"/>
                <c:pt idx="0">
                  <c:v>42</c:v>
                </c:pt>
                <c:pt idx="1">
                  <c:v>58</c:v>
                </c:pt>
              </c:numCache>
            </c:numRef>
          </c:val>
          <c:extLst>
            <c:ext xmlns:c16="http://schemas.microsoft.com/office/drawing/2014/chart" uri="{C3380CC4-5D6E-409C-BE32-E72D297353CC}">
              <c16:uniqueId val="{00000008-C6AE-42A6-8C32-38CC5CB6EDD9}"/>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919850378429266E-2"/>
          <c:y val="5.8738331607171783E-2"/>
          <c:w val="0.86046920470308419"/>
          <c:h val="0.71887224410635131"/>
        </c:manualLayout>
      </c:layout>
      <c:scatterChart>
        <c:scatterStyle val="smoothMarker"/>
        <c:varyColors val="0"/>
        <c:ser>
          <c:idx val="0"/>
          <c:order val="0"/>
          <c:tx>
            <c:strRef>
              <c:f>'集計内容 (2)'!$AX$11</c:f>
              <c:strCache>
                <c:ptCount val="1"/>
                <c:pt idx="0">
                  <c:v>広告接触 なし</c:v>
                </c:pt>
              </c:strCache>
            </c:strRef>
          </c:tx>
          <c:spPr>
            <a:ln w="38100" cap="rnd">
              <a:solidFill>
                <a:schemeClr val="accent5"/>
              </a:solidFill>
              <a:prstDash val="sysDot"/>
              <a:round/>
            </a:ln>
            <a:effectLst/>
          </c:spPr>
          <c:marker>
            <c:symbol val="none"/>
          </c:marker>
          <c:dLbls>
            <c:delete val="1"/>
          </c:dLbls>
          <c:xVal>
            <c:strRef>
              <c:f>'集計内容 (2)'!$AW$12:$AW$17</c:f>
              <c:strCache>
                <c:ptCount val="6"/>
                <c:pt idx="0">
                  <c:v>Level0（no_pv）</c:v>
                </c:pt>
                <c:pt idx="1">
                  <c:v>Level1（～0.19）</c:v>
                </c:pt>
                <c:pt idx="2">
                  <c:v>Level2（0.20～0.39）</c:v>
                </c:pt>
                <c:pt idx="3">
                  <c:v>Level3（0.40～0.59）</c:v>
                </c:pt>
                <c:pt idx="4">
                  <c:v>Level4（0.60～0.79）</c:v>
                </c:pt>
                <c:pt idx="5">
                  <c:v>Level5（0.80～1.00）</c:v>
                </c:pt>
              </c:strCache>
            </c:strRef>
          </c:xVal>
          <c:yVal>
            <c:numRef>
              <c:f>'集計内容 (2)'!$AX$12:$AX$17</c:f>
              <c:numCache>
                <c:formatCode>0.0</c:formatCode>
                <c:ptCount val="6"/>
                <c:pt idx="0">
                  <c:v>1.8296574239115739</c:v>
                </c:pt>
                <c:pt idx="1">
                  <c:v>2.5143609525401831</c:v>
                </c:pt>
                <c:pt idx="2">
                  <c:v>2.981452281749605</c:v>
                </c:pt>
                <c:pt idx="3">
                  <c:v>3.3243422807561078</c:v>
                </c:pt>
                <c:pt idx="4">
                  <c:v>3.6974707916191911</c:v>
                </c:pt>
                <c:pt idx="5">
                  <c:v>4.0872659769144102</c:v>
                </c:pt>
              </c:numCache>
            </c:numRef>
          </c:yVal>
          <c:smooth val="1"/>
          <c:extLst>
            <c:ext xmlns:c16="http://schemas.microsoft.com/office/drawing/2014/chart" uri="{C3380CC4-5D6E-409C-BE32-E72D297353CC}">
              <c16:uniqueId val="{00000000-E0C8-44E7-ABD0-452FE1E24FEA}"/>
            </c:ext>
          </c:extLst>
        </c:ser>
        <c:ser>
          <c:idx val="1"/>
          <c:order val="1"/>
          <c:tx>
            <c:strRef>
              <c:f>'集計内容 (2)'!$AY$11</c:f>
              <c:strCache>
                <c:ptCount val="1"/>
                <c:pt idx="0">
                  <c:v>広告接触 あり</c:v>
                </c:pt>
              </c:strCache>
            </c:strRef>
          </c:tx>
          <c:spPr>
            <a:ln w="38100" cap="rnd">
              <a:solidFill>
                <a:srgbClr val="FF0000"/>
              </a:solidFill>
              <a:prstDash val="sysDot"/>
              <a:round/>
            </a:ln>
            <a:effectLst/>
          </c:spPr>
          <c:marker>
            <c:symbol val="none"/>
          </c:marker>
          <c:dLbls>
            <c:delete val="1"/>
          </c:dLbls>
          <c:xVal>
            <c:strRef>
              <c:f>'集計内容 (2)'!$AW$12:$AW$17</c:f>
              <c:strCache>
                <c:ptCount val="6"/>
                <c:pt idx="0">
                  <c:v>Level0（no_pv）</c:v>
                </c:pt>
                <c:pt idx="1">
                  <c:v>Level1（～0.19）</c:v>
                </c:pt>
                <c:pt idx="2">
                  <c:v>Level2（0.20～0.39）</c:v>
                </c:pt>
                <c:pt idx="3">
                  <c:v>Level3（0.40～0.59）</c:v>
                </c:pt>
                <c:pt idx="4">
                  <c:v>Level4（0.60～0.79）</c:v>
                </c:pt>
                <c:pt idx="5">
                  <c:v>Level5（0.80～1.00）</c:v>
                </c:pt>
              </c:strCache>
            </c:strRef>
          </c:xVal>
          <c:yVal>
            <c:numRef>
              <c:f>'集計内容 (2)'!$AY$12:$AY$17</c:f>
              <c:numCache>
                <c:formatCode>0.0</c:formatCode>
                <c:ptCount val="6"/>
                <c:pt idx="0">
                  <c:v>3.0916391947815098</c:v>
                </c:pt>
                <c:pt idx="1">
                  <c:v>3.2053250469394237</c:v>
                </c:pt>
                <c:pt idx="2">
                  <c:v>3.5987945233727543</c:v>
                </c:pt>
                <c:pt idx="3">
                  <c:v>4.0610278040452172</c:v>
                </c:pt>
                <c:pt idx="4">
                  <c:v>4.80981278891828</c:v>
                </c:pt>
                <c:pt idx="5">
                  <c:v>6.0187300137048778</c:v>
                </c:pt>
              </c:numCache>
            </c:numRef>
          </c:yVal>
          <c:smooth val="1"/>
          <c:extLst>
            <c:ext xmlns:c16="http://schemas.microsoft.com/office/drawing/2014/chart" uri="{C3380CC4-5D6E-409C-BE32-E72D297353CC}">
              <c16:uniqueId val="{00000001-E0C8-44E7-ABD0-452FE1E24FEA}"/>
            </c:ext>
          </c:extLst>
        </c:ser>
        <c:dLbls>
          <c:dLblPos val="t"/>
          <c:showLegendKey val="0"/>
          <c:showVal val="1"/>
          <c:showCatName val="0"/>
          <c:showSerName val="0"/>
          <c:showPercent val="0"/>
          <c:showBubbleSize val="0"/>
        </c:dLbls>
        <c:axId val="1499901280"/>
        <c:axId val="1499900032"/>
      </c:scatterChart>
      <c:valAx>
        <c:axId val="1499901280"/>
        <c:scaling>
          <c:orientation val="minMax"/>
        </c:scaling>
        <c:delete val="1"/>
        <c:axPos val="b"/>
        <c:majorGridlines>
          <c:spPr>
            <a:ln w="9525" cap="flat" cmpd="sng" algn="ctr">
              <a:solidFill>
                <a:schemeClr val="tx1">
                  <a:lumMod val="15000"/>
                  <a:lumOff val="85000"/>
                </a:schemeClr>
              </a:solidFill>
              <a:round/>
            </a:ln>
            <a:effectLst/>
          </c:spPr>
        </c:majorGridlines>
        <c:numFmt formatCode="@" sourceLinked="0"/>
        <c:majorTickMark val="none"/>
        <c:minorTickMark val="none"/>
        <c:tickLblPos val="nextTo"/>
        <c:crossAx val="1499900032"/>
        <c:crosses val="autoZero"/>
        <c:crossBetween val="midCat"/>
      </c:valAx>
      <c:valAx>
        <c:axId val="1499900032"/>
        <c:scaling>
          <c:orientation val="minMax"/>
        </c:scaling>
        <c:delete val="0"/>
        <c:axPos val="l"/>
        <c:minorGridlines>
          <c:spPr>
            <a:ln w="9525" cap="flat" cmpd="sng" algn="ctr">
              <a:solidFill>
                <a:schemeClr val="tx1">
                  <a:lumMod val="5000"/>
                  <a:lumOff val="95000"/>
                </a:schemeClr>
              </a:solidFill>
              <a:round/>
            </a:ln>
            <a:effectLst/>
          </c:spPr>
        </c:minorGridlines>
        <c:numFmt formatCod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50000"/>
                    <a:lumOff val="50000"/>
                  </a:schemeClr>
                </a:solidFill>
                <a:latin typeface="+mn-lt"/>
                <a:ea typeface="+mn-ea"/>
                <a:cs typeface="+mn-cs"/>
              </a:defRPr>
            </a:pPr>
            <a:endParaRPr lang="ja-JP"/>
          </a:p>
        </c:txPr>
        <c:crossAx val="1499901280"/>
        <c:crosses val="autoZero"/>
        <c:crossBetween val="midCat"/>
      </c:valAx>
      <c:spPr>
        <a:noFill/>
        <a:ln>
          <a:solidFill>
            <a:schemeClr val="bg1">
              <a:lumMod val="75000"/>
            </a:schemeClr>
          </a:solidFill>
        </a:ln>
        <a:effectLst/>
      </c:spPr>
    </c:plotArea>
    <c:legend>
      <c:legendPos val="b"/>
      <c:layout>
        <c:manualLayout>
          <c:xMode val="edge"/>
          <c:yMode val="edge"/>
          <c:x val="0.32528236042088793"/>
          <c:y val="0.93729272899532479"/>
          <c:w val="0.34624985251735629"/>
          <c:h val="5.734675163221389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633383119363734E-2"/>
          <c:y val="5.0270463150961404E-2"/>
          <c:w val="0.86613419059085395"/>
          <c:h val="0.73635637386631581"/>
        </c:manualLayout>
      </c:layout>
      <c:scatterChart>
        <c:scatterStyle val="smoothMarker"/>
        <c:varyColors val="0"/>
        <c:ser>
          <c:idx val="0"/>
          <c:order val="0"/>
          <c:tx>
            <c:strRef>
              <c:f>Sheet1!$C$4</c:f>
              <c:strCache>
                <c:ptCount val="1"/>
                <c:pt idx="0">
                  <c:v>広告非接触 なし</c:v>
                </c:pt>
              </c:strCache>
            </c:strRef>
          </c:tx>
          <c:spPr>
            <a:ln w="38100" cap="rnd">
              <a:solidFill>
                <a:schemeClr val="accent5"/>
              </a:solidFill>
              <a:prstDash val="sysDot"/>
              <a:round/>
            </a:ln>
            <a:effectLst/>
          </c:spPr>
          <c:marker>
            <c:symbol val="none"/>
          </c:marker>
          <c:dLbls>
            <c:delete val="1"/>
          </c:dLbls>
          <c:xVal>
            <c:strRef>
              <c:f>Sheet1!$B$5:$B$10</c:f>
              <c:strCache>
                <c:ptCount val="6"/>
                <c:pt idx="0">
                  <c:v>（no_pv）</c:v>
                </c:pt>
                <c:pt idx="1">
                  <c:v>（～0.19）</c:v>
                </c:pt>
                <c:pt idx="2">
                  <c:v>（0.20～0.39）</c:v>
                </c:pt>
                <c:pt idx="3">
                  <c:v>（0.40～0.59）</c:v>
                </c:pt>
                <c:pt idx="4">
                  <c:v>（0.60～0.79）</c:v>
                </c:pt>
                <c:pt idx="5">
                  <c:v>（0.80～1.00）</c:v>
                </c:pt>
              </c:strCache>
            </c:strRef>
          </c:xVal>
          <c:yVal>
            <c:numRef>
              <c:f>Sheet1!$C$5:$C$10</c:f>
              <c:numCache>
                <c:formatCode>0.00%</c:formatCode>
                <c:ptCount val="6"/>
                <c:pt idx="0">
                  <c:v>4.0032024596630689E-3</c:v>
                </c:pt>
                <c:pt idx="1">
                  <c:v>4.3846703156402399E-3</c:v>
                </c:pt>
                <c:pt idx="2">
                  <c:v>5.5898982905697586E-3</c:v>
                </c:pt>
                <c:pt idx="3">
                  <c:v>7.0714425005845684E-3</c:v>
                </c:pt>
                <c:pt idx="4">
                  <c:v>9.5020250670519932E-3</c:v>
                </c:pt>
                <c:pt idx="5">
                  <c:v>1.430318105078388E-2</c:v>
                </c:pt>
              </c:numCache>
            </c:numRef>
          </c:yVal>
          <c:smooth val="1"/>
          <c:extLst>
            <c:ext xmlns:c16="http://schemas.microsoft.com/office/drawing/2014/chart" uri="{C3380CC4-5D6E-409C-BE32-E72D297353CC}">
              <c16:uniqueId val="{00000000-1E1B-4DF6-859E-29CDBBF9715F}"/>
            </c:ext>
          </c:extLst>
        </c:ser>
        <c:ser>
          <c:idx val="1"/>
          <c:order val="1"/>
          <c:tx>
            <c:strRef>
              <c:f>Sheet1!$D$4</c:f>
              <c:strCache>
                <c:ptCount val="1"/>
                <c:pt idx="0">
                  <c:v>広告接触 あり</c:v>
                </c:pt>
              </c:strCache>
            </c:strRef>
          </c:tx>
          <c:spPr>
            <a:ln w="38100" cap="rnd">
              <a:solidFill>
                <a:srgbClr val="FF0000"/>
              </a:solidFill>
              <a:prstDash val="sysDot"/>
              <a:round/>
            </a:ln>
            <a:effectLst/>
          </c:spPr>
          <c:marker>
            <c:symbol val="none"/>
          </c:marker>
          <c:dLbls>
            <c:delete val="1"/>
          </c:dLbls>
          <c:xVal>
            <c:strRef>
              <c:f>Sheet1!$B$5:$B$10</c:f>
              <c:strCache>
                <c:ptCount val="6"/>
                <c:pt idx="0">
                  <c:v>（no_pv）</c:v>
                </c:pt>
                <c:pt idx="1">
                  <c:v>（～0.19）</c:v>
                </c:pt>
                <c:pt idx="2">
                  <c:v>（0.20～0.39）</c:v>
                </c:pt>
                <c:pt idx="3">
                  <c:v>（0.40～0.59）</c:v>
                </c:pt>
                <c:pt idx="4">
                  <c:v>（0.60～0.79）</c:v>
                </c:pt>
                <c:pt idx="5">
                  <c:v>（0.80～1.00）</c:v>
                </c:pt>
              </c:strCache>
            </c:strRef>
          </c:xVal>
          <c:yVal>
            <c:numRef>
              <c:f>Sheet1!$D$5:$D$10</c:f>
              <c:numCache>
                <c:formatCode>0.00%</c:formatCode>
                <c:ptCount val="6"/>
                <c:pt idx="0">
                  <c:v>9.0426016327802214E-3</c:v>
                </c:pt>
                <c:pt idx="1">
                  <c:v>1.0170418086495693E-2</c:v>
                </c:pt>
                <c:pt idx="2">
                  <c:v>1.1899314720584732E-2</c:v>
                </c:pt>
                <c:pt idx="3">
                  <c:v>1.4203603214237389E-2</c:v>
                </c:pt>
                <c:pt idx="4">
                  <c:v>1.8301439291161604E-2</c:v>
                </c:pt>
                <c:pt idx="5">
                  <c:v>2.6696973410640232E-2</c:v>
                </c:pt>
              </c:numCache>
            </c:numRef>
          </c:yVal>
          <c:smooth val="1"/>
          <c:extLst>
            <c:ext xmlns:c16="http://schemas.microsoft.com/office/drawing/2014/chart" uri="{C3380CC4-5D6E-409C-BE32-E72D297353CC}">
              <c16:uniqueId val="{00000001-1E1B-4DF6-859E-29CDBBF9715F}"/>
            </c:ext>
          </c:extLst>
        </c:ser>
        <c:dLbls>
          <c:dLblPos val="t"/>
          <c:showLegendKey val="0"/>
          <c:showVal val="1"/>
          <c:showCatName val="0"/>
          <c:showSerName val="0"/>
          <c:showPercent val="0"/>
          <c:showBubbleSize val="0"/>
        </c:dLbls>
        <c:axId val="1499901280"/>
        <c:axId val="1499900032"/>
      </c:scatterChart>
      <c:valAx>
        <c:axId val="1499901280"/>
        <c:scaling>
          <c:orientation val="minMax"/>
        </c:scaling>
        <c:delete val="1"/>
        <c:axPos val="b"/>
        <c:majorGridlines>
          <c:spPr>
            <a:ln w="9525" cap="flat" cmpd="sng" algn="ctr">
              <a:solidFill>
                <a:schemeClr val="tx1">
                  <a:lumMod val="15000"/>
                  <a:lumOff val="85000"/>
                </a:schemeClr>
              </a:solidFill>
              <a:round/>
            </a:ln>
            <a:effectLst/>
          </c:spPr>
        </c:majorGridlines>
        <c:numFmt formatCode="@" sourceLinked="0"/>
        <c:majorTickMark val="none"/>
        <c:minorTickMark val="none"/>
        <c:tickLblPos val="nextTo"/>
        <c:crossAx val="1499900032"/>
        <c:crosses val="autoZero"/>
        <c:crossBetween val="midCat"/>
      </c:valAx>
      <c:valAx>
        <c:axId val="1499900032"/>
        <c:scaling>
          <c:orientation val="minMax"/>
        </c:scaling>
        <c:delete val="1"/>
        <c:axPos val="l"/>
        <c:minorGridlines>
          <c:spPr>
            <a:ln w="9525" cap="flat" cmpd="sng" algn="ctr">
              <a:solidFill>
                <a:schemeClr val="tx1">
                  <a:lumMod val="5000"/>
                  <a:lumOff val="95000"/>
                </a:schemeClr>
              </a:solidFill>
              <a:round/>
            </a:ln>
            <a:effectLst/>
          </c:spPr>
        </c:minorGridlines>
        <c:numFmt formatCode="0.00%" sourceLinked="1"/>
        <c:majorTickMark val="none"/>
        <c:minorTickMark val="none"/>
        <c:tickLblPos val="nextTo"/>
        <c:crossAx val="1499901280"/>
        <c:crosses val="autoZero"/>
        <c:crossBetween val="midCat"/>
      </c:valAx>
      <c:spPr>
        <a:noFill/>
        <a:ln>
          <a:noFill/>
        </a:ln>
        <a:effectLst/>
      </c:spPr>
    </c:plotArea>
    <c:legend>
      <c:legendPos val="b"/>
      <c:layout>
        <c:manualLayout>
          <c:xMode val="edge"/>
          <c:yMode val="edge"/>
          <c:x val="0.26822275593950101"/>
          <c:y val="0.91394055444429467"/>
          <c:w val="0.45917573113200966"/>
          <c:h val="7.474232913672891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bg1">
                <a:lumMod val="65000"/>
              </a:schemeClr>
            </a:solidFill>
            <a:ln>
              <a:noFill/>
            </a:ln>
            <a:effectLst/>
          </c:spPr>
          <c:invertIfNegative val="0"/>
          <c:dPt>
            <c:idx val="0"/>
            <c:invertIfNegative val="0"/>
            <c:bubble3D val="0"/>
            <c:spPr>
              <a:solidFill>
                <a:srgbClr val="DB031D"/>
              </a:solidFill>
              <a:ln>
                <a:noFill/>
              </a:ln>
              <a:effectLst/>
            </c:spPr>
            <c:extLst>
              <c:ext xmlns:c16="http://schemas.microsoft.com/office/drawing/2014/chart" uri="{C3380CC4-5D6E-409C-BE32-E72D297353CC}">
                <c16:uniqueId val="{00000001-BBFD-43B3-A72A-0CAE6CB5C094}"/>
              </c:ext>
            </c:extLst>
          </c:dPt>
          <c:cat>
            <c:strRef>
              <c:f>'スポナビP12 '!$B$1:$B$9</c:f>
              <c:strCache>
                <c:ptCount val="9"/>
                <c:pt idx="0">
                  <c:v>スポーツナビ</c:v>
                </c:pt>
                <c:pt idx="1">
                  <c:v>キー局 ※1</c:v>
                </c:pt>
                <c:pt idx="2">
                  <c:v>新聞</c:v>
                </c:pt>
                <c:pt idx="3">
                  <c:v>Yahoo! JAPAN</c:v>
                </c:pt>
                <c:pt idx="4">
                  <c:v>公共放送</c:v>
                </c:pt>
                <c:pt idx="5">
                  <c:v>ライブ視聴サービス</c:v>
                </c:pt>
                <c:pt idx="6">
                  <c:v>SNSサービス</c:v>
                </c:pt>
                <c:pt idx="7">
                  <c:v>動画配信サービス</c:v>
                </c:pt>
                <c:pt idx="8">
                  <c:v>検索サービス</c:v>
                </c:pt>
              </c:strCache>
            </c:strRef>
          </c:cat>
          <c:val>
            <c:numRef>
              <c:f>'スポナビP12 '!$C$1:$C$9</c:f>
              <c:numCache>
                <c:formatCode>0</c:formatCode>
                <c:ptCount val="9"/>
                <c:pt idx="0">
                  <c:v>11.070601765699999</c:v>
                </c:pt>
                <c:pt idx="1">
                  <c:v>10.717972327</c:v>
                </c:pt>
                <c:pt idx="2">
                  <c:v>10.5459495556</c:v>
                </c:pt>
                <c:pt idx="3">
                  <c:v>6.9255446278999999</c:v>
                </c:pt>
                <c:pt idx="4">
                  <c:v>5.4924634295999999</c:v>
                </c:pt>
                <c:pt idx="5">
                  <c:v>5.1377673572000004</c:v>
                </c:pt>
                <c:pt idx="6">
                  <c:v>0.97095159499999995</c:v>
                </c:pt>
                <c:pt idx="7">
                  <c:v>0.63159590249999997</c:v>
                </c:pt>
                <c:pt idx="8">
                  <c:v>0.39827672829999999</c:v>
                </c:pt>
              </c:numCache>
            </c:numRef>
          </c:val>
          <c:extLst>
            <c:ext xmlns:c16="http://schemas.microsoft.com/office/drawing/2014/chart" uri="{C3380CC4-5D6E-409C-BE32-E72D297353CC}">
              <c16:uniqueId val="{00000002-BBFD-43B3-A72A-0CAE6CB5C094}"/>
            </c:ext>
          </c:extLst>
        </c:ser>
        <c:dLbls>
          <c:showLegendKey val="0"/>
          <c:showVal val="0"/>
          <c:showCatName val="0"/>
          <c:showSerName val="0"/>
          <c:showPercent val="0"/>
          <c:showBubbleSize val="0"/>
        </c:dLbls>
        <c:gapWidth val="219"/>
        <c:overlap val="-27"/>
        <c:axId val="676558016"/>
        <c:axId val="676553424"/>
      </c:barChart>
      <c:catAx>
        <c:axId val="676558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676553424"/>
        <c:crosses val="autoZero"/>
        <c:auto val="1"/>
        <c:lblAlgn val="ctr"/>
        <c:lblOffset val="100"/>
        <c:noMultiLvlLbl val="0"/>
      </c:catAx>
      <c:valAx>
        <c:axId val="676553424"/>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676558016"/>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ja-JP"/>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176470588235293E-2"/>
          <c:y val="2.1108179419525065E-2"/>
          <c:w val="0.87294117647058822"/>
          <c:h val="0.97889182058047497"/>
        </c:manualLayout>
      </c:layout>
      <c:pieChart>
        <c:varyColors val="1"/>
        <c:ser>
          <c:idx val="0"/>
          <c:order val="0"/>
          <c:explosion val="1"/>
          <c:dPt>
            <c:idx val="0"/>
            <c:bubble3D val="0"/>
            <c:spPr>
              <a:solidFill>
                <a:srgbClr val="DB031D"/>
              </a:solidFill>
              <a:ln w="19050">
                <a:solidFill>
                  <a:schemeClr val="lt1"/>
                </a:solidFill>
              </a:ln>
              <a:effectLst/>
            </c:spPr>
            <c:extLst>
              <c:ext xmlns:c16="http://schemas.microsoft.com/office/drawing/2014/chart" uri="{C3380CC4-5D6E-409C-BE32-E72D297353CC}">
                <c16:uniqueId val="{00000001-3AFB-4BF2-B869-7E71F684023B}"/>
              </c:ext>
            </c:extLst>
          </c:dPt>
          <c:dPt>
            <c:idx val="1"/>
            <c:bubble3D val="0"/>
            <c:spPr>
              <a:solidFill>
                <a:srgbClr val="2269C0"/>
              </a:solidFill>
              <a:ln w="19050">
                <a:solidFill>
                  <a:schemeClr val="lt1"/>
                </a:solidFill>
              </a:ln>
              <a:effectLst/>
            </c:spPr>
            <c:extLst>
              <c:ext xmlns:c16="http://schemas.microsoft.com/office/drawing/2014/chart" uri="{C3380CC4-5D6E-409C-BE32-E72D297353CC}">
                <c16:uniqueId val="{00000003-3AFB-4BF2-B869-7E71F684023B}"/>
              </c:ext>
            </c:extLst>
          </c:dPt>
          <c:val>
            <c:numRef>
              <c:f>(sportsnavi!$L$94,sportsnavi!$L$102)</c:f>
              <c:numCache>
                <c:formatCode>0%</c:formatCode>
                <c:ptCount val="2"/>
                <c:pt idx="0">
                  <c:v>0.31896106254596557</c:v>
                </c:pt>
                <c:pt idx="1">
                  <c:v>0.68103893745403443</c:v>
                </c:pt>
              </c:numCache>
            </c:numRef>
          </c:val>
          <c:extLst>
            <c:ext xmlns:c16="http://schemas.microsoft.com/office/drawing/2014/chart" uri="{C3380CC4-5D6E-409C-BE32-E72D297353CC}">
              <c16:uniqueId val="{00000004-3AFB-4BF2-B869-7E71F68402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D8D426-D0F6-417B-BE51-AED47CF9DDA8}" type="doc">
      <dgm:prSet loTypeId="urn:microsoft.com/office/officeart/2005/8/layout/orgChart1" loCatId="hierarchy" qsTypeId="urn:microsoft.com/office/officeart/2005/8/quickstyle/simple1" qsCatId="simple" csTypeId="urn:microsoft.com/office/officeart/2005/8/colors/colorful5" csCatId="colorful" phldr="1"/>
      <dgm:spPr/>
      <dgm:t>
        <a:bodyPr/>
        <a:lstStyle/>
        <a:p>
          <a:endParaRPr kumimoji="1" lang="ja-JP" altLang="en-US"/>
        </a:p>
      </dgm:t>
    </dgm:pt>
    <dgm:pt modelId="{BD6C8B9F-E404-4BC6-A1C9-F619BA3CAA4E}">
      <dgm:prSet phldrT="[テキスト]" custT="1"/>
      <dgm:spPr>
        <a:solidFill>
          <a:schemeClr val="accent6"/>
        </a:solidFill>
        <a:ln>
          <a:solidFill>
            <a:srgbClr val="F20034"/>
          </a:solidFill>
        </a:ln>
      </dgm:spPr>
      <dgm:t>
        <a:bodyPr lIns="36000" tIns="36000" rIns="36000" bIns="36000"/>
        <a:lstStyle/>
        <a:p>
          <a:r>
            <a:rPr kumimoji="1" lang="ja-JP" altLang="en-US" sz="700" b="0" dirty="0"/>
            <a:t>トップ</a:t>
          </a:r>
          <a:endParaRPr kumimoji="1" lang="en-US" altLang="ja-JP" sz="700" b="0" dirty="0"/>
        </a:p>
      </dgm:t>
    </dgm:pt>
    <dgm:pt modelId="{A6AE0402-CBD5-48FF-BCB2-0430C50A0B95}" type="parTrans" cxnId="{C5BB22E4-39AE-43AA-AB94-038DEE55AB20}">
      <dgm:prSet/>
      <dgm:spPr/>
      <dgm:t>
        <a:bodyPr/>
        <a:lstStyle/>
        <a:p>
          <a:endParaRPr kumimoji="1" lang="ja-JP" altLang="en-US"/>
        </a:p>
      </dgm:t>
    </dgm:pt>
    <dgm:pt modelId="{C00F3755-3531-44DB-A1CA-95DFDFE63319}" type="sibTrans" cxnId="{C5BB22E4-39AE-43AA-AB94-038DEE55AB20}">
      <dgm:prSet/>
      <dgm:spPr/>
      <dgm:t>
        <a:bodyPr/>
        <a:lstStyle/>
        <a:p>
          <a:endParaRPr kumimoji="1" lang="ja-JP" altLang="en-US"/>
        </a:p>
      </dgm:t>
    </dgm:pt>
    <dgm:pt modelId="{50F4A9D8-47C8-4574-AA97-7869590EFA9A}">
      <dgm:prSet phldrT="[テキスト]" custT="1"/>
      <dgm:spPr>
        <a:solidFill>
          <a:schemeClr val="accent6"/>
        </a:solidFill>
        <a:ln>
          <a:solidFill>
            <a:srgbClr val="F20034"/>
          </a:solidFill>
        </a:ln>
      </dgm:spPr>
      <dgm:t>
        <a:bodyPr lIns="36000" tIns="36000" rIns="36000" bIns="36000"/>
        <a:lstStyle/>
        <a:p>
          <a:r>
            <a:rPr kumimoji="1" lang="ja-JP" altLang="en-US" sz="700" b="0" dirty="0"/>
            <a:t>各ラウンド日程・結果</a:t>
          </a:r>
        </a:p>
      </dgm:t>
    </dgm:pt>
    <dgm:pt modelId="{FFB10F9C-3133-46DD-BB01-A70F07868923}" type="parTrans" cxnId="{AC76E75C-3913-4CF1-859D-B0C6C1310B46}">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6C915609-4B71-4BD1-9899-E2D5D6A1F804}" type="sibTrans" cxnId="{AC76E75C-3913-4CF1-859D-B0C6C1310B46}">
      <dgm:prSet/>
      <dgm:spPr/>
      <dgm:t>
        <a:bodyPr/>
        <a:lstStyle/>
        <a:p>
          <a:endParaRPr kumimoji="1" lang="ja-JP" altLang="en-US"/>
        </a:p>
      </dgm:t>
    </dgm:pt>
    <dgm:pt modelId="{EF8FB15C-5F43-4B2A-AC41-054559CB00FE}">
      <dgm:prSet phldrT="[テキスト]" custT="1"/>
      <dgm:spPr>
        <a:solidFill>
          <a:schemeClr val="accent6"/>
        </a:solidFill>
        <a:ln>
          <a:solidFill>
            <a:srgbClr val="F20034"/>
          </a:solidFill>
        </a:ln>
      </dgm:spPr>
      <dgm:t>
        <a:bodyPr lIns="36000" tIns="36000" rIns="36000" bIns="36000"/>
        <a:lstStyle/>
        <a:p>
          <a:pPr>
            <a:buNone/>
          </a:pPr>
          <a:r>
            <a:rPr kumimoji="1" lang="ja-JP" altLang="en-US" sz="700" b="0" dirty="0">
              <a:latin typeface="メイリオ" panose="020B0604030504040204" pitchFamily="50" charset="-128"/>
              <a:ea typeface="メイリオ" panose="020B0604030504040204" pitchFamily="50" charset="-128"/>
              <a:cs typeface="+mn-cs"/>
            </a:rPr>
            <a:t>準々決勝</a:t>
          </a:r>
          <a:r>
            <a:rPr kumimoji="1" lang="en-US" altLang="ja-JP" sz="700" b="0" dirty="0">
              <a:latin typeface="メイリオ" panose="020B0604030504040204" pitchFamily="50" charset="-128"/>
              <a:ea typeface="メイリオ" panose="020B0604030504040204" pitchFamily="50" charset="-128"/>
              <a:cs typeface="+mn-cs"/>
            </a:rPr>
            <a:t>R_</a:t>
          </a:r>
          <a:r>
            <a:rPr kumimoji="1" lang="ja-JP" altLang="en-US" sz="700" b="0" dirty="0">
              <a:latin typeface="メイリオ" panose="020B0604030504040204" pitchFamily="50" charset="-128"/>
              <a:ea typeface="メイリオ" panose="020B0604030504040204" pitchFamily="50" charset="-128"/>
              <a:cs typeface="+mn-cs"/>
            </a:rPr>
            <a:t>決勝</a:t>
          </a:r>
          <a:r>
            <a:rPr kumimoji="1" lang="en-US" altLang="ja-JP" sz="700" b="0" dirty="0">
              <a:latin typeface="メイリオ" panose="020B0604030504040204" pitchFamily="50" charset="-128"/>
              <a:ea typeface="メイリオ" panose="020B0604030504040204" pitchFamily="50" charset="-128"/>
              <a:cs typeface="+mn-cs"/>
            </a:rPr>
            <a:t>R_</a:t>
          </a:r>
          <a:r>
            <a:rPr kumimoji="1" lang="ja-JP" altLang="en-US" sz="700" b="0" dirty="0">
              <a:latin typeface="メイリオ" panose="020B0604030504040204" pitchFamily="50" charset="-128"/>
              <a:ea typeface="メイリオ" panose="020B0604030504040204" pitchFamily="50" charset="-128"/>
              <a:cs typeface="+mn-cs"/>
            </a:rPr>
            <a:t>トーナメント表</a:t>
          </a:r>
          <a:endParaRPr kumimoji="1" lang="ja-JP" altLang="en-US" sz="700" b="0" dirty="0"/>
        </a:p>
      </dgm:t>
    </dgm:pt>
    <dgm:pt modelId="{CE3EDCD8-74F7-4CEE-9DD0-FCCB40C273EA}" type="parTrans" cxnId="{128290AA-95D3-4E44-82F4-BD5D0D12380B}">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26EE4347-1390-4080-8AEE-B0D51159CC31}" type="sibTrans" cxnId="{128290AA-95D3-4E44-82F4-BD5D0D12380B}">
      <dgm:prSet/>
      <dgm:spPr/>
      <dgm:t>
        <a:bodyPr/>
        <a:lstStyle/>
        <a:p>
          <a:endParaRPr kumimoji="1" lang="ja-JP" altLang="en-US"/>
        </a:p>
      </dgm:t>
    </dgm:pt>
    <dgm:pt modelId="{2891968A-C722-4C56-920F-2D042292297D}">
      <dgm:prSet phldrT="[テキスト]" custT="1"/>
      <dgm:spPr>
        <a:solidFill>
          <a:schemeClr val="bg1">
            <a:lumMod val="95000"/>
          </a:schemeClr>
        </a:solidFill>
        <a:ln>
          <a:solidFill>
            <a:schemeClr val="bg1">
              <a:lumMod val="85000"/>
            </a:schemeClr>
          </a:solidFill>
        </a:ln>
      </dgm:spPr>
      <dgm:t>
        <a:bodyPr lIns="36000" tIns="36000" rIns="36000" bIns="36000"/>
        <a:lstStyle/>
        <a:p>
          <a:r>
            <a:rPr kumimoji="1" lang="ja-JP" altLang="en-US" sz="700" b="0" dirty="0">
              <a:solidFill>
                <a:schemeClr val="tx1">
                  <a:lumMod val="85000"/>
                  <a:lumOff val="15000"/>
                </a:schemeClr>
              </a:solidFill>
              <a:latin typeface="メイリオ" panose="020B0604030504040204" pitchFamily="50" charset="-128"/>
              <a:ea typeface="メイリオ" panose="020B0604030504040204" pitchFamily="50" charset="-128"/>
              <a:cs typeface="+mn-cs"/>
            </a:rPr>
            <a:t>動画一覧</a:t>
          </a:r>
          <a:endParaRPr kumimoji="1" lang="ja-JP" altLang="en-US" sz="700" b="0" dirty="0">
            <a:solidFill>
              <a:schemeClr val="tx1">
                <a:lumMod val="85000"/>
                <a:lumOff val="15000"/>
              </a:schemeClr>
            </a:solidFill>
          </a:endParaRPr>
        </a:p>
      </dgm:t>
    </dgm:pt>
    <dgm:pt modelId="{486FFC16-4250-4EE6-9053-ADECFD74208C}" type="parTrans" cxnId="{45AB2682-9109-4B4E-BD05-ACFE7C1D821B}">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9C352918-5C28-4A53-B200-5BC405824E06}" type="sibTrans" cxnId="{45AB2682-9109-4B4E-BD05-ACFE7C1D821B}">
      <dgm:prSet/>
      <dgm:spPr/>
      <dgm:t>
        <a:bodyPr/>
        <a:lstStyle/>
        <a:p>
          <a:endParaRPr kumimoji="1" lang="ja-JP" altLang="en-US"/>
        </a:p>
      </dgm:t>
    </dgm:pt>
    <dgm:pt modelId="{8D49E033-706E-4BDD-B785-C55679C82FCC}">
      <dgm:prSet custT="1"/>
      <dgm:spPr>
        <a:solidFill>
          <a:schemeClr val="accent6"/>
        </a:solidFill>
        <a:ln>
          <a:solidFill>
            <a:srgbClr val="F20034"/>
          </a:solidFill>
        </a:ln>
      </dgm:spPr>
      <dgm:t>
        <a:bodyPr lIns="36000" tIns="36000" rIns="36000" bIns="36000"/>
        <a:lstStyle/>
        <a:p>
          <a:pPr>
            <a:buNone/>
          </a:pPr>
          <a:r>
            <a:rPr kumimoji="1" lang="en-US" altLang="ja-JP" sz="700" b="0" dirty="0">
              <a:latin typeface="メイリオ" panose="020B0604030504040204" pitchFamily="50" charset="-128"/>
              <a:ea typeface="メイリオ" panose="020B0604030504040204" pitchFamily="50" charset="-128"/>
              <a:cs typeface="+mn-cs"/>
            </a:rPr>
            <a:t>1</a:t>
          </a:r>
          <a:r>
            <a:rPr kumimoji="1" lang="ja-JP" altLang="en-US" sz="700" b="0" dirty="0">
              <a:latin typeface="メイリオ" panose="020B0604030504040204" pitchFamily="50" charset="-128"/>
              <a:ea typeface="メイリオ" panose="020B0604030504040204" pitchFamily="50" charset="-128"/>
              <a:cs typeface="+mn-cs"/>
            </a:rPr>
            <a:t>次ラウンド</a:t>
          </a:r>
          <a:r>
            <a:rPr kumimoji="1" lang="ja-JP" altLang="en-US" sz="700" b="0">
              <a:latin typeface="メイリオ" panose="020B0604030504040204" pitchFamily="50" charset="-128"/>
              <a:ea typeface="メイリオ" panose="020B0604030504040204" pitchFamily="50" charset="-128"/>
              <a:cs typeface="+mn-cs"/>
            </a:rPr>
            <a:t>順位表・対戦表</a:t>
          </a:r>
          <a:endParaRPr kumimoji="1" lang="ja-JP" altLang="en-US" sz="700" b="0" dirty="0"/>
        </a:p>
      </dgm:t>
    </dgm:pt>
    <dgm:pt modelId="{9F87C009-C2A1-41DF-85AF-86CF73BC8AF6}" type="parTrans" cxnId="{9E5A30B5-4E97-4C2B-9DD7-3C13A3455348}">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0B1519A0-1498-45E8-8936-401C5443E126}" type="sibTrans" cxnId="{9E5A30B5-4E97-4C2B-9DD7-3C13A3455348}">
      <dgm:prSet/>
      <dgm:spPr/>
      <dgm:t>
        <a:bodyPr/>
        <a:lstStyle/>
        <a:p>
          <a:endParaRPr kumimoji="1" lang="ja-JP" altLang="en-US"/>
        </a:p>
      </dgm:t>
    </dgm:pt>
    <dgm:pt modelId="{38CE0DF9-77B8-4CE1-B23A-19D3F9F8AA75}">
      <dgm:prSet custT="1"/>
      <dgm:spPr>
        <a:solidFill>
          <a:schemeClr val="accent6"/>
        </a:solidFill>
        <a:ln>
          <a:solidFill>
            <a:srgbClr val="F20034"/>
          </a:solidFill>
        </a:ln>
      </dgm:spPr>
      <dgm:t>
        <a:bodyPr lIns="36000" tIns="36000" rIns="36000" bIns="36000"/>
        <a:lstStyle/>
        <a:p>
          <a:r>
            <a:rPr kumimoji="1" lang="ja-JP" altLang="en-US" sz="700" b="0" dirty="0">
              <a:latin typeface="メイリオ" panose="020B0604030504040204" pitchFamily="50" charset="-128"/>
              <a:ea typeface="メイリオ" panose="020B0604030504040204" pitchFamily="50" charset="-128"/>
              <a:cs typeface="+mn-cs"/>
            </a:rPr>
            <a:t>個人成績ランキング野手</a:t>
          </a:r>
          <a:endParaRPr kumimoji="1" lang="ja-JP" altLang="en-US" sz="700" b="0" dirty="0"/>
        </a:p>
      </dgm:t>
    </dgm:pt>
    <dgm:pt modelId="{4299F3E3-71D7-4AD2-914C-74DBCDAEDD03}" type="parTrans" cxnId="{43210C73-7C8C-4B22-BBB0-84CE212829B5}">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43BF480C-41D7-4C36-82D6-735DA46B4768}" type="sibTrans" cxnId="{43210C73-7C8C-4B22-BBB0-84CE212829B5}">
      <dgm:prSet/>
      <dgm:spPr/>
      <dgm:t>
        <a:bodyPr/>
        <a:lstStyle/>
        <a:p>
          <a:endParaRPr kumimoji="1" lang="ja-JP" altLang="en-US"/>
        </a:p>
      </dgm:t>
    </dgm:pt>
    <dgm:pt modelId="{91409739-A1B1-45C6-8F04-3C3D21B8865C}">
      <dgm:prSet custT="1"/>
      <dgm:spPr>
        <a:solidFill>
          <a:schemeClr val="accent6"/>
        </a:solidFill>
        <a:ln>
          <a:solidFill>
            <a:srgbClr val="F20034"/>
          </a:solidFill>
        </a:ln>
      </dgm:spPr>
      <dgm:t>
        <a:bodyPr lIns="36000" tIns="36000" rIns="36000" bIns="36000"/>
        <a:lstStyle/>
        <a:p>
          <a:r>
            <a:rPr kumimoji="1" lang="ja-JP" altLang="en-US" sz="700" b="0" dirty="0">
              <a:latin typeface="メイリオ" panose="020B0604030504040204" pitchFamily="50" charset="-128"/>
              <a:ea typeface="メイリオ" panose="020B0604030504040204" pitchFamily="50" charset="-128"/>
              <a:cs typeface="+mn-cs"/>
            </a:rPr>
            <a:t>チーム一覧</a:t>
          </a:r>
          <a:endParaRPr kumimoji="1" lang="ja-JP" altLang="en-US" sz="700" b="0" dirty="0"/>
        </a:p>
      </dgm:t>
    </dgm:pt>
    <dgm:pt modelId="{D8107FBE-35C4-4CBE-A575-43ED18D46FE4}" type="parTrans" cxnId="{C1E092D6-47F4-4A6E-B851-D48FEA6CF8EF}">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FD465DF3-8AA8-48EF-B901-B4EC9232561A}" type="sibTrans" cxnId="{C1E092D6-47F4-4A6E-B851-D48FEA6CF8EF}">
      <dgm:prSet/>
      <dgm:spPr/>
      <dgm:t>
        <a:bodyPr/>
        <a:lstStyle/>
        <a:p>
          <a:endParaRPr kumimoji="1" lang="ja-JP" altLang="en-US"/>
        </a:p>
      </dgm:t>
    </dgm:pt>
    <dgm:pt modelId="{70561366-A29C-4D54-AF3A-3949286ED1E7}">
      <dgm:prSet custT="1"/>
      <dgm:spPr>
        <a:solidFill>
          <a:schemeClr val="accent6"/>
        </a:solidFill>
        <a:ln>
          <a:solidFill>
            <a:srgbClr val="F20034"/>
          </a:solidFill>
        </a:ln>
      </dgm:spPr>
      <dgm:t>
        <a:bodyPr lIns="36000" tIns="36000" rIns="36000" bIns="36000"/>
        <a:lstStyle/>
        <a:p>
          <a:r>
            <a:rPr kumimoji="1" lang="ja-JP" altLang="en-US" sz="700" b="0" dirty="0">
              <a:latin typeface="メイリオ" panose="020B0604030504040204" pitchFamily="50" charset="-128"/>
              <a:ea typeface="メイリオ" panose="020B0604030504040204" pitchFamily="50" charset="-128"/>
              <a:cs typeface="+mn-cs"/>
            </a:rPr>
            <a:t>大会概要</a:t>
          </a:r>
          <a:endParaRPr kumimoji="1" lang="ja-JP" altLang="en-US" sz="700" b="0" dirty="0"/>
        </a:p>
      </dgm:t>
    </dgm:pt>
    <dgm:pt modelId="{9FC21CCD-3938-4C62-9096-9FF5F4EAF4F9}" type="parTrans" cxnId="{37E1A662-9E4D-489D-8790-7A7824089B79}">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D9B47459-39CC-481D-B0AE-32C4BB1DF4E1}" type="sibTrans" cxnId="{37E1A662-9E4D-489D-8790-7A7824089B79}">
      <dgm:prSet/>
      <dgm:spPr/>
      <dgm:t>
        <a:bodyPr/>
        <a:lstStyle/>
        <a:p>
          <a:endParaRPr kumimoji="1" lang="ja-JP" altLang="en-US"/>
        </a:p>
      </dgm:t>
    </dgm:pt>
    <dgm:pt modelId="{F8AC6611-84E8-4035-9143-3018ACD6D686}">
      <dgm:prSet custT="1"/>
      <dgm:spPr>
        <a:solidFill>
          <a:schemeClr val="bg1">
            <a:lumMod val="95000"/>
          </a:schemeClr>
        </a:solidFill>
        <a:ln>
          <a:solidFill>
            <a:schemeClr val="bg1">
              <a:lumMod val="85000"/>
            </a:schemeClr>
          </a:solidFill>
        </a:ln>
      </dgm:spPr>
      <dgm:t>
        <a:bodyPr lIns="36000" tIns="36000" rIns="36000" bIns="36000"/>
        <a:lstStyle/>
        <a:p>
          <a:r>
            <a:rPr kumimoji="1" lang="ja-JP" altLang="en-US" sz="700" b="0" dirty="0">
              <a:solidFill>
                <a:schemeClr val="tx1">
                  <a:lumMod val="85000"/>
                  <a:lumOff val="15000"/>
                </a:schemeClr>
              </a:solidFill>
              <a:latin typeface="メイリオ" panose="020B0604030504040204" pitchFamily="50" charset="-128"/>
              <a:ea typeface="メイリオ" panose="020B0604030504040204" pitchFamily="50" charset="-128"/>
              <a:cs typeface="+mn-cs"/>
            </a:rPr>
            <a:t>ニュース一覧</a:t>
          </a:r>
          <a:endParaRPr kumimoji="1" lang="ja-JP" altLang="en-US" sz="700" b="0" dirty="0">
            <a:solidFill>
              <a:schemeClr val="tx1">
                <a:lumMod val="85000"/>
                <a:lumOff val="15000"/>
              </a:schemeClr>
            </a:solidFill>
          </a:endParaRPr>
        </a:p>
      </dgm:t>
    </dgm:pt>
    <dgm:pt modelId="{59EFF648-5011-4DAC-A716-879EC939AF7F}" type="parTrans" cxnId="{61D76361-26FF-4852-8558-AB8E23428A26}">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DA0ED7A2-F77B-48D9-B421-7498FC1D6772}" type="sibTrans" cxnId="{61D76361-26FF-4852-8558-AB8E23428A26}">
      <dgm:prSet/>
      <dgm:spPr/>
      <dgm:t>
        <a:bodyPr/>
        <a:lstStyle/>
        <a:p>
          <a:endParaRPr kumimoji="1" lang="ja-JP" altLang="en-US"/>
        </a:p>
      </dgm:t>
    </dgm:pt>
    <dgm:pt modelId="{D01B0714-7F48-4D2C-AC84-965BAE34BB79}">
      <dgm:prSet custT="1"/>
      <dgm:spPr>
        <a:solidFill>
          <a:schemeClr val="bg1">
            <a:lumMod val="95000"/>
          </a:schemeClr>
        </a:solidFill>
        <a:ln>
          <a:solidFill>
            <a:schemeClr val="bg1">
              <a:lumMod val="85000"/>
            </a:schemeClr>
          </a:solidFill>
        </a:ln>
      </dgm:spPr>
      <dgm:t>
        <a:bodyPr lIns="36000" tIns="36000" rIns="36000" bIns="36000"/>
        <a:lstStyle/>
        <a:p>
          <a:r>
            <a:rPr kumimoji="1" lang="ja-JP" altLang="en-US" sz="700" b="0" dirty="0">
              <a:solidFill>
                <a:schemeClr val="tx1">
                  <a:lumMod val="85000"/>
                  <a:lumOff val="15000"/>
                </a:schemeClr>
              </a:solidFill>
              <a:latin typeface="メイリオ" panose="020B0604030504040204" pitchFamily="50" charset="-128"/>
              <a:ea typeface="メイリオ" panose="020B0604030504040204" pitchFamily="50" charset="-128"/>
              <a:cs typeface="+mn-cs"/>
            </a:rPr>
            <a:t>コラム一覧</a:t>
          </a:r>
          <a:endParaRPr kumimoji="1" lang="ja-JP" altLang="en-US" sz="700" b="0" dirty="0">
            <a:solidFill>
              <a:schemeClr val="tx1">
                <a:lumMod val="85000"/>
                <a:lumOff val="15000"/>
              </a:schemeClr>
            </a:solidFill>
          </a:endParaRPr>
        </a:p>
      </dgm:t>
    </dgm:pt>
    <dgm:pt modelId="{C4705462-9070-4518-AA76-306D21DF21B6}" type="parTrans" cxnId="{B36C92CE-B719-4711-8430-AC1EC41E9A70}">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978A148E-5893-428D-A63E-6E341AFAF735}" type="sibTrans" cxnId="{B36C92CE-B719-4711-8430-AC1EC41E9A70}">
      <dgm:prSet/>
      <dgm:spPr/>
      <dgm:t>
        <a:bodyPr/>
        <a:lstStyle/>
        <a:p>
          <a:endParaRPr kumimoji="1" lang="ja-JP" altLang="en-US"/>
        </a:p>
      </dgm:t>
    </dgm:pt>
    <dgm:pt modelId="{1B9906C4-25BE-40F8-B01C-3669C8F684D4}">
      <dgm:prSet custT="1"/>
      <dgm:spPr>
        <a:solidFill>
          <a:schemeClr val="accent6"/>
        </a:solidFill>
        <a:ln>
          <a:solidFill>
            <a:srgbClr val="F20034"/>
          </a:solidFill>
        </a:ln>
      </dgm:spPr>
      <dgm:t>
        <a:bodyPr lIns="36000" tIns="36000" rIns="36000" bIns="36000"/>
        <a:lstStyle/>
        <a:p>
          <a:r>
            <a:rPr kumimoji="1" lang="ja-JP" altLang="en-US" sz="700" b="0" dirty="0"/>
            <a:t>番組表</a:t>
          </a:r>
        </a:p>
      </dgm:t>
    </dgm:pt>
    <dgm:pt modelId="{F3C3E801-758C-43B2-8299-45564EAAFDC9}" type="parTrans" cxnId="{041F7E29-FB3B-4565-B7B1-7E90BE84CD04}">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C9B564AB-E320-4899-85CC-0C31EE525034}" type="sibTrans" cxnId="{041F7E29-FB3B-4565-B7B1-7E90BE84CD04}">
      <dgm:prSet/>
      <dgm:spPr/>
      <dgm:t>
        <a:bodyPr/>
        <a:lstStyle/>
        <a:p>
          <a:endParaRPr kumimoji="1" lang="ja-JP" altLang="en-US"/>
        </a:p>
      </dgm:t>
    </dgm:pt>
    <dgm:pt modelId="{3DF88D62-6446-464E-B631-F07CB25E7C0B}">
      <dgm:prSet custT="1"/>
      <dgm:spPr>
        <a:solidFill>
          <a:schemeClr val="accent6"/>
        </a:solidFill>
        <a:ln>
          <a:solidFill>
            <a:srgbClr val="F20034"/>
          </a:solidFill>
        </a:ln>
      </dgm:spPr>
      <dgm:t>
        <a:bodyPr lIns="36000" tIns="36000" rIns="36000" bIns="36000"/>
        <a:lstStyle/>
        <a:p>
          <a:r>
            <a:rPr kumimoji="1" lang="ja-JP" altLang="en-US" sz="700" b="0" dirty="0"/>
            <a:t>試合トップ</a:t>
          </a:r>
        </a:p>
      </dgm:t>
    </dgm:pt>
    <dgm:pt modelId="{91CAFD7B-C27A-486E-988A-D65FD06CCD41}" type="parTrans" cxnId="{7F4F4572-1F6F-46C3-9643-7D356CCB39FB}">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C578152B-6240-4EEF-84E2-AB7CF0E84243}" type="sibTrans" cxnId="{7F4F4572-1F6F-46C3-9643-7D356CCB39FB}">
      <dgm:prSet/>
      <dgm:spPr/>
      <dgm:t>
        <a:bodyPr/>
        <a:lstStyle/>
        <a:p>
          <a:endParaRPr kumimoji="1" lang="ja-JP" altLang="en-US"/>
        </a:p>
      </dgm:t>
    </dgm:pt>
    <dgm:pt modelId="{3BBF50A7-19C5-40BB-B08B-C4DFF74DF4EA}">
      <dgm:prSet custT="1"/>
      <dgm:spPr>
        <a:solidFill>
          <a:schemeClr val="accent6"/>
        </a:solidFill>
        <a:ln>
          <a:solidFill>
            <a:srgbClr val="F20034"/>
          </a:solidFill>
        </a:ln>
      </dgm:spPr>
      <dgm:t>
        <a:bodyPr lIns="36000" tIns="36000" rIns="36000" bIns="36000"/>
        <a:lstStyle/>
        <a:p>
          <a:r>
            <a:rPr kumimoji="1" lang="ja-JP" altLang="en-US" sz="700" b="0" dirty="0"/>
            <a:t>一球速報（</a:t>
          </a:r>
          <a:r>
            <a:rPr kumimoji="1" lang="en-US" altLang="ja-JP" sz="700" b="0" dirty="0"/>
            <a:t>PC</a:t>
          </a:r>
          <a:br>
            <a:rPr kumimoji="1" lang="en-US" altLang="ja-JP" sz="700" b="0" dirty="0"/>
          </a:br>
          <a:r>
            <a:rPr kumimoji="1" lang="ja-JP" altLang="en-US" sz="700" b="0" dirty="0"/>
            <a:t>のみ）</a:t>
          </a:r>
        </a:p>
      </dgm:t>
    </dgm:pt>
    <dgm:pt modelId="{3A3507B2-332A-4E17-A201-2EC4EB99E548}" type="parTrans" cxnId="{DCAB29B0-7053-44B5-9472-F87C00833A34}">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53A5BAA5-2B84-4C42-B9D5-1F6E1039DF9A}" type="sibTrans" cxnId="{DCAB29B0-7053-44B5-9472-F87C00833A34}">
      <dgm:prSet/>
      <dgm:spPr/>
      <dgm:t>
        <a:bodyPr/>
        <a:lstStyle/>
        <a:p>
          <a:endParaRPr kumimoji="1" lang="ja-JP" altLang="en-US"/>
        </a:p>
      </dgm:t>
    </dgm:pt>
    <dgm:pt modelId="{761A7C9A-4C88-44AC-A355-A4B4A6388F72}">
      <dgm:prSet custT="1"/>
      <dgm:spPr>
        <a:solidFill>
          <a:schemeClr val="accent6"/>
        </a:solidFill>
        <a:ln>
          <a:solidFill>
            <a:srgbClr val="F20034"/>
          </a:solidFill>
        </a:ln>
      </dgm:spPr>
      <dgm:t>
        <a:bodyPr lIns="36000" tIns="36000" rIns="36000" bIns="36000"/>
        <a:lstStyle/>
        <a:p>
          <a:r>
            <a:rPr kumimoji="1" lang="ja-JP" altLang="en-US" sz="700" b="0" dirty="0"/>
            <a:t>テキスト速報</a:t>
          </a:r>
        </a:p>
      </dgm:t>
    </dgm:pt>
    <dgm:pt modelId="{9CC0DCD7-8FD5-46D9-95D4-E62EEE0FB55D}" type="parTrans" cxnId="{C32FFF36-C485-46E0-8684-0322B93F56BC}">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E3F4803E-DA9E-4159-9F76-5EA7AFF57B6F}" type="sibTrans" cxnId="{C32FFF36-C485-46E0-8684-0322B93F56BC}">
      <dgm:prSet/>
      <dgm:spPr/>
      <dgm:t>
        <a:bodyPr/>
        <a:lstStyle/>
        <a:p>
          <a:endParaRPr kumimoji="1" lang="ja-JP" altLang="en-US"/>
        </a:p>
      </dgm:t>
    </dgm:pt>
    <dgm:pt modelId="{2E84EBE8-3968-4E34-AE24-0795F1F69774}">
      <dgm:prSet custT="1"/>
      <dgm:spPr>
        <a:solidFill>
          <a:schemeClr val="accent6"/>
        </a:solidFill>
        <a:ln>
          <a:solidFill>
            <a:srgbClr val="F20034"/>
          </a:solidFill>
        </a:ln>
      </dgm:spPr>
      <dgm:t>
        <a:bodyPr lIns="36000" tIns="36000" rIns="36000" bIns="36000"/>
        <a:lstStyle/>
        <a:p>
          <a:r>
            <a:rPr kumimoji="1" lang="ja-JP" altLang="en-US" sz="700" b="0" dirty="0"/>
            <a:t>出場成績</a:t>
          </a:r>
        </a:p>
      </dgm:t>
    </dgm:pt>
    <dgm:pt modelId="{22A304AE-A8C3-41F3-B7FF-26A5324B2CB2}" type="parTrans" cxnId="{D1ADABA0-A71D-442A-B8B3-C76CD6FE758D}">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5326DEF4-1221-408F-8D6F-288F0CA16156}" type="sibTrans" cxnId="{D1ADABA0-A71D-442A-B8B3-C76CD6FE758D}">
      <dgm:prSet/>
      <dgm:spPr/>
      <dgm:t>
        <a:bodyPr/>
        <a:lstStyle/>
        <a:p>
          <a:endParaRPr kumimoji="1" lang="ja-JP" altLang="en-US"/>
        </a:p>
      </dgm:t>
    </dgm:pt>
    <dgm:pt modelId="{03E8080B-6BCE-457F-86CC-BEE0F50D97C2}">
      <dgm:prSet custT="1"/>
      <dgm:spPr>
        <a:solidFill>
          <a:schemeClr val="accent6"/>
        </a:solidFill>
        <a:ln>
          <a:solidFill>
            <a:srgbClr val="F20034"/>
          </a:solidFill>
        </a:ln>
      </dgm:spPr>
      <dgm:t>
        <a:bodyPr lIns="36000" tIns="36000" rIns="36000" bIns="36000"/>
        <a:lstStyle/>
        <a:p>
          <a:r>
            <a:rPr kumimoji="1" lang="ja-JP" altLang="en-US" sz="700" b="0" dirty="0"/>
            <a:t>試合動画一覧</a:t>
          </a:r>
        </a:p>
      </dgm:t>
    </dgm:pt>
    <dgm:pt modelId="{36FCBDD2-B728-459C-88C6-79B75589DF8E}" type="parTrans" cxnId="{C3700101-5C6F-4522-B03B-8D916B3C0F79}">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2DB44AD8-03BF-4865-A34F-B1A8F8BCB800}" type="sibTrans" cxnId="{C3700101-5C6F-4522-B03B-8D916B3C0F79}">
      <dgm:prSet/>
      <dgm:spPr/>
      <dgm:t>
        <a:bodyPr/>
        <a:lstStyle/>
        <a:p>
          <a:endParaRPr kumimoji="1" lang="ja-JP" altLang="en-US"/>
        </a:p>
      </dgm:t>
    </dgm:pt>
    <dgm:pt modelId="{0041495C-F219-4D8A-AC74-34F518D6E332}">
      <dgm:prSet custT="1"/>
      <dgm:spPr>
        <a:solidFill>
          <a:schemeClr val="bg1">
            <a:lumMod val="95000"/>
          </a:schemeClr>
        </a:solidFill>
        <a:ln>
          <a:solidFill>
            <a:schemeClr val="bg1">
              <a:lumMod val="85000"/>
            </a:schemeClr>
          </a:solidFill>
        </a:ln>
      </dgm:spPr>
      <dgm:t>
        <a:bodyPr lIns="36000" tIns="36000" rIns="36000" bIns="36000"/>
        <a:lstStyle/>
        <a:p>
          <a:r>
            <a:rPr kumimoji="1" lang="ja-JP" altLang="en-US" sz="700" b="0" dirty="0">
              <a:solidFill>
                <a:schemeClr val="tx1">
                  <a:lumMod val="85000"/>
                  <a:lumOff val="15000"/>
                </a:schemeClr>
              </a:solidFill>
            </a:rPr>
            <a:t>試合動画詳細</a:t>
          </a:r>
        </a:p>
      </dgm:t>
    </dgm:pt>
    <dgm:pt modelId="{D88B5E90-6254-4941-9E90-17956CCA657F}" type="parTrans" cxnId="{FE59AD52-B681-458D-8ED8-F1EF8AD951B6}">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10736331-F8B6-4107-8027-3C2ECF2D3D58}" type="sibTrans" cxnId="{FE59AD52-B681-458D-8ED8-F1EF8AD951B6}">
      <dgm:prSet/>
      <dgm:spPr/>
      <dgm:t>
        <a:bodyPr/>
        <a:lstStyle/>
        <a:p>
          <a:endParaRPr kumimoji="1" lang="ja-JP" altLang="en-US"/>
        </a:p>
      </dgm:t>
    </dgm:pt>
    <dgm:pt modelId="{26258146-BE6D-455D-9A95-4020AE48807F}">
      <dgm:prSet custT="1"/>
      <dgm:spPr>
        <a:solidFill>
          <a:schemeClr val="accent6"/>
        </a:solidFill>
        <a:ln>
          <a:solidFill>
            <a:srgbClr val="F20034"/>
          </a:solidFill>
        </a:ln>
      </dgm:spPr>
      <dgm:t>
        <a:bodyPr lIns="36000" tIns="36000" rIns="36000" bIns="36000"/>
        <a:lstStyle/>
        <a:p>
          <a:r>
            <a:rPr kumimoji="1" lang="ja-JP" altLang="en-US" sz="700" b="0" dirty="0">
              <a:latin typeface="メイリオ" panose="020B0604030504040204" pitchFamily="50" charset="-128"/>
              <a:ea typeface="メイリオ" panose="020B0604030504040204" pitchFamily="50" charset="-128"/>
              <a:cs typeface="+mn-cs"/>
            </a:rPr>
            <a:t>個人成績ランキング投手</a:t>
          </a:r>
          <a:endParaRPr kumimoji="1" lang="ja-JP" altLang="en-US" sz="700" b="0" dirty="0"/>
        </a:p>
      </dgm:t>
    </dgm:pt>
    <dgm:pt modelId="{25D89CFD-005F-4F61-9D13-B561AA3BB2FF}" type="parTrans" cxnId="{14358046-1C6F-4B61-B511-859A8E23A1F7}">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30EA95D1-A8DE-4E25-A150-322C43F553C7}" type="sibTrans" cxnId="{14358046-1C6F-4B61-B511-859A8E23A1F7}">
      <dgm:prSet/>
      <dgm:spPr/>
      <dgm:t>
        <a:bodyPr/>
        <a:lstStyle/>
        <a:p>
          <a:endParaRPr kumimoji="1" lang="ja-JP" altLang="en-US"/>
        </a:p>
      </dgm:t>
    </dgm:pt>
    <dgm:pt modelId="{4FDB3AB6-6DDC-4086-82A1-8C553C9BEE70}">
      <dgm:prSet custT="1"/>
      <dgm:spPr>
        <a:solidFill>
          <a:schemeClr val="accent6"/>
        </a:solidFill>
        <a:ln>
          <a:solidFill>
            <a:srgbClr val="F20034"/>
          </a:solidFill>
        </a:ln>
      </dgm:spPr>
      <dgm:t>
        <a:bodyPr lIns="36000" tIns="36000" rIns="36000" bIns="36000"/>
        <a:lstStyle/>
        <a:p>
          <a:r>
            <a:rPr kumimoji="1" lang="ja-JP" altLang="en-US" sz="700" b="0" dirty="0">
              <a:latin typeface="メイリオ" panose="020B0604030504040204" pitchFamily="50" charset="-128"/>
              <a:ea typeface="メイリオ" panose="020B0604030504040204" pitchFamily="50" charset="-128"/>
              <a:cs typeface="+mn-cs"/>
            </a:rPr>
            <a:t>チームトップ</a:t>
          </a:r>
          <a:endParaRPr kumimoji="1" lang="ja-JP" altLang="en-US" sz="700" b="0" dirty="0"/>
        </a:p>
      </dgm:t>
    </dgm:pt>
    <dgm:pt modelId="{0F72AA44-A761-4CAF-9788-B1333651EBA5}" type="parTrans" cxnId="{1F55023C-38A6-4EFC-9D85-DC8683299A0D}">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D33DE8E8-93FC-43B9-8F98-0C565CD2A426}" type="sibTrans" cxnId="{1F55023C-38A6-4EFC-9D85-DC8683299A0D}">
      <dgm:prSet/>
      <dgm:spPr/>
      <dgm:t>
        <a:bodyPr/>
        <a:lstStyle/>
        <a:p>
          <a:endParaRPr kumimoji="1" lang="ja-JP" altLang="en-US"/>
        </a:p>
      </dgm:t>
    </dgm:pt>
    <dgm:pt modelId="{77FA7D02-EF48-4206-B7D2-D723ED2F01A7}">
      <dgm:prSet custT="1"/>
      <dgm:spPr>
        <a:solidFill>
          <a:schemeClr val="accent6"/>
        </a:solidFill>
        <a:ln>
          <a:solidFill>
            <a:srgbClr val="F20034"/>
          </a:solidFill>
        </a:ln>
      </dgm:spPr>
      <dgm:t>
        <a:bodyPr lIns="36000" tIns="36000" rIns="36000" bIns="36000"/>
        <a:lstStyle/>
        <a:p>
          <a:r>
            <a:rPr kumimoji="1" lang="ja-JP" altLang="en-US" sz="700" b="0" dirty="0">
              <a:latin typeface="メイリオ" panose="020B0604030504040204" pitchFamily="50" charset="-128"/>
              <a:ea typeface="メイリオ" panose="020B0604030504040204" pitchFamily="50" charset="-128"/>
              <a:cs typeface="+mn-cs"/>
            </a:rPr>
            <a:t>チーム選手一覧</a:t>
          </a:r>
          <a:endParaRPr kumimoji="1" lang="ja-JP" altLang="en-US" sz="700" b="0" dirty="0"/>
        </a:p>
      </dgm:t>
    </dgm:pt>
    <dgm:pt modelId="{C0293720-EAF3-4720-9BBB-E61EA96AD953}" type="parTrans" cxnId="{AADBD8C6-2296-4C3D-A119-C3AA445F04EC}">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FEBA990F-525F-43F2-B5C1-4C436CFCBE5C}" type="sibTrans" cxnId="{AADBD8C6-2296-4C3D-A119-C3AA445F04EC}">
      <dgm:prSet/>
      <dgm:spPr/>
      <dgm:t>
        <a:bodyPr/>
        <a:lstStyle/>
        <a:p>
          <a:endParaRPr kumimoji="1" lang="ja-JP" altLang="en-US"/>
        </a:p>
      </dgm:t>
    </dgm:pt>
    <dgm:pt modelId="{597594A7-654C-49BF-83D1-9F11A53734A5}">
      <dgm:prSet custT="1"/>
      <dgm:spPr>
        <a:solidFill>
          <a:schemeClr val="bg1">
            <a:lumMod val="95000"/>
          </a:schemeClr>
        </a:solidFill>
        <a:ln>
          <a:solidFill>
            <a:schemeClr val="bg1">
              <a:lumMod val="85000"/>
            </a:schemeClr>
          </a:solidFill>
        </a:ln>
      </dgm:spPr>
      <dgm:t>
        <a:bodyPr lIns="36000" tIns="36000" rIns="36000" bIns="36000"/>
        <a:lstStyle/>
        <a:p>
          <a:r>
            <a:rPr kumimoji="1" lang="ja-JP" altLang="en-US" sz="700" b="0" dirty="0">
              <a:solidFill>
                <a:schemeClr val="tx1">
                  <a:lumMod val="85000"/>
                  <a:lumOff val="15000"/>
                </a:schemeClr>
              </a:solidFill>
              <a:latin typeface="メイリオ" panose="020B0604030504040204" pitchFamily="50" charset="-128"/>
              <a:ea typeface="メイリオ" panose="020B0604030504040204" pitchFamily="50" charset="-128"/>
              <a:cs typeface="+mn-cs"/>
            </a:rPr>
            <a:t>コラム詳細</a:t>
          </a:r>
          <a:endParaRPr kumimoji="1" lang="ja-JP" altLang="en-US" sz="700" b="0" dirty="0">
            <a:solidFill>
              <a:schemeClr val="tx1">
                <a:lumMod val="85000"/>
                <a:lumOff val="15000"/>
              </a:schemeClr>
            </a:solidFill>
          </a:endParaRPr>
        </a:p>
      </dgm:t>
    </dgm:pt>
    <dgm:pt modelId="{15358609-3FED-47D7-804F-3620DC0E46F1}" type="parTrans" cxnId="{B8522617-D866-46BC-9799-AF9FFE9FFCE1}">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D7BD14CC-DE7C-4AF5-90D7-82A6BAEC4FA2}" type="sibTrans" cxnId="{B8522617-D866-46BC-9799-AF9FFE9FFCE1}">
      <dgm:prSet/>
      <dgm:spPr/>
      <dgm:t>
        <a:bodyPr/>
        <a:lstStyle/>
        <a:p>
          <a:endParaRPr kumimoji="1" lang="ja-JP" altLang="en-US"/>
        </a:p>
      </dgm:t>
    </dgm:pt>
    <dgm:pt modelId="{1DA04397-154D-4C63-8009-262EA1FDCD6C}">
      <dgm:prSet custT="1"/>
      <dgm:spPr>
        <a:solidFill>
          <a:schemeClr val="bg1">
            <a:lumMod val="95000"/>
          </a:schemeClr>
        </a:solidFill>
        <a:ln>
          <a:solidFill>
            <a:schemeClr val="bg1">
              <a:lumMod val="85000"/>
            </a:schemeClr>
          </a:solidFill>
        </a:ln>
      </dgm:spPr>
      <dgm:t>
        <a:bodyPr lIns="36000" tIns="36000" rIns="36000" bIns="36000"/>
        <a:lstStyle/>
        <a:p>
          <a:r>
            <a:rPr kumimoji="1" lang="ja-JP" altLang="en-US" sz="700" b="0" dirty="0">
              <a:solidFill>
                <a:schemeClr val="tx1">
                  <a:lumMod val="85000"/>
                  <a:lumOff val="15000"/>
                </a:schemeClr>
              </a:solidFill>
              <a:latin typeface="メイリオ" panose="020B0604030504040204" pitchFamily="50" charset="-128"/>
              <a:ea typeface="メイリオ" panose="020B0604030504040204" pitchFamily="50" charset="-128"/>
              <a:cs typeface="+mn-cs"/>
            </a:rPr>
            <a:t>動画詳細</a:t>
          </a:r>
          <a:endParaRPr kumimoji="1" lang="ja-JP" altLang="en-US" sz="700" b="0" dirty="0">
            <a:solidFill>
              <a:schemeClr val="tx1">
                <a:lumMod val="85000"/>
                <a:lumOff val="15000"/>
              </a:schemeClr>
            </a:solidFill>
          </a:endParaRPr>
        </a:p>
      </dgm:t>
    </dgm:pt>
    <dgm:pt modelId="{DFCDE14A-9204-4BE1-936A-18748865DC6E}" type="parTrans" cxnId="{DAC4C3B1-719F-46FA-96E0-D00413D804FA}">
      <dgm:prSet/>
      <dgm:spPr>
        <a:solidFill>
          <a:schemeClr val="accent6"/>
        </a:solidFill>
        <a:ln>
          <a:solidFill>
            <a:schemeClr val="tx1">
              <a:lumMod val="85000"/>
              <a:lumOff val="15000"/>
            </a:schemeClr>
          </a:solidFill>
        </a:ln>
      </dgm:spPr>
      <dgm:t>
        <a:bodyPr lIns="36000" tIns="36000" rIns="36000" bIns="36000"/>
        <a:lstStyle/>
        <a:p>
          <a:endParaRPr kumimoji="1" lang="ja-JP" altLang="en-US" sz="1800" b="1"/>
        </a:p>
      </dgm:t>
    </dgm:pt>
    <dgm:pt modelId="{00093DFA-0BC1-4EF1-BCEE-B41CC881EB75}" type="sibTrans" cxnId="{DAC4C3B1-719F-46FA-96E0-D00413D804FA}">
      <dgm:prSet/>
      <dgm:spPr/>
      <dgm:t>
        <a:bodyPr/>
        <a:lstStyle/>
        <a:p>
          <a:endParaRPr kumimoji="1" lang="ja-JP" altLang="en-US"/>
        </a:p>
      </dgm:t>
    </dgm:pt>
    <dgm:pt modelId="{BA708276-D00F-414B-A4B2-DFFD5FAC81F0}" type="pres">
      <dgm:prSet presAssocID="{E5D8D426-D0F6-417B-BE51-AED47CF9DDA8}" presName="hierChild1" presStyleCnt="0">
        <dgm:presLayoutVars>
          <dgm:orgChart val="1"/>
          <dgm:chPref val="1"/>
          <dgm:dir/>
          <dgm:animOne val="branch"/>
          <dgm:animLvl val="lvl"/>
          <dgm:resizeHandles/>
        </dgm:presLayoutVars>
      </dgm:prSet>
      <dgm:spPr/>
    </dgm:pt>
    <dgm:pt modelId="{AF4F61C6-40F7-4F5D-A605-902EAAF43BC8}" type="pres">
      <dgm:prSet presAssocID="{BD6C8B9F-E404-4BC6-A1C9-F619BA3CAA4E}" presName="hierRoot1" presStyleCnt="0">
        <dgm:presLayoutVars>
          <dgm:hierBranch val="init"/>
        </dgm:presLayoutVars>
      </dgm:prSet>
      <dgm:spPr/>
    </dgm:pt>
    <dgm:pt modelId="{CDADB407-9DC1-46AC-9492-66A58F9CB47F}" type="pres">
      <dgm:prSet presAssocID="{BD6C8B9F-E404-4BC6-A1C9-F619BA3CAA4E}" presName="rootComposite1" presStyleCnt="0"/>
      <dgm:spPr/>
    </dgm:pt>
    <dgm:pt modelId="{3054E9E1-C223-4926-A015-64F3FE4542C7}" type="pres">
      <dgm:prSet presAssocID="{BD6C8B9F-E404-4BC6-A1C9-F619BA3CAA4E}" presName="rootText1" presStyleLbl="node0" presStyleIdx="0" presStyleCnt="1" custScaleX="163443" custScaleY="146574">
        <dgm:presLayoutVars>
          <dgm:chPref val="3"/>
        </dgm:presLayoutVars>
      </dgm:prSet>
      <dgm:spPr/>
    </dgm:pt>
    <dgm:pt modelId="{F1E581C1-201E-4026-9948-7D466A19EDDF}" type="pres">
      <dgm:prSet presAssocID="{BD6C8B9F-E404-4BC6-A1C9-F619BA3CAA4E}" presName="rootConnector1" presStyleLbl="node1" presStyleIdx="0" presStyleCnt="0"/>
      <dgm:spPr/>
    </dgm:pt>
    <dgm:pt modelId="{69563A12-77DD-4F27-AA02-B973E6FBAF36}" type="pres">
      <dgm:prSet presAssocID="{BD6C8B9F-E404-4BC6-A1C9-F619BA3CAA4E}" presName="hierChild2" presStyleCnt="0"/>
      <dgm:spPr/>
    </dgm:pt>
    <dgm:pt modelId="{C4ED6C02-F30A-45F1-BF99-7DE419B0206F}" type="pres">
      <dgm:prSet presAssocID="{FFB10F9C-3133-46DD-BB01-A70F07868923}" presName="Name37" presStyleLbl="parChTrans1D2" presStyleIdx="0" presStyleCnt="10" custSzX="4683075" custSzY="222705"/>
      <dgm:spPr/>
    </dgm:pt>
    <dgm:pt modelId="{C69A88A4-090D-4EED-A60F-12EFC279146D}" type="pres">
      <dgm:prSet presAssocID="{50F4A9D8-47C8-4574-AA97-7869590EFA9A}" presName="hierRoot2" presStyleCnt="0">
        <dgm:presLayoutVars>
          <dgm:hierBranch val="init"/>
        </dgm:presLayoutVars>
      </dgm:prSet>
      <dgm:spPr/>
    </dgm:pt>
    <dgm:pt modelId="{8D867D0A-DA0A-4D54-9D7B-C2D0D7C72260}" type="pres">
      <dgm:prSet presAssocID="{50F4A9D8-47C8-4574-AA97-7869590EFA9A}" presName="rootComposite" presStyleCnt="0"/>
      <dgm:spPr/>
    </dgm:pt>
    <dgm:pt modelId="{B4CB941F-CFFB-4E14-AB5E-4C53B74F4C0F}" type="pres">
      <dgm:prSet presAssocID="{50F4A9D8-47C8-4574-AA97-7869590EFA9A}" presName="rootText" presStyleLbl="node2" presStyleIdx="0" presStyleCnt="10" custScaleX="163443" custScaleY="146574">
        <dgm:presLayoutVars>
          <dgm:chPref val="3"/>
        </dgm:presLayoutVars>
      </dgm:prSet>
      <dgm:spPr/>
    </dgm:pt>
    <dgm:pt modelId="{9B06CC96-006F-49D0-9394-C5CA4F496C54}" type="pres">
      <dgm:prSet presAssocID="{50F4A9D8-47C8-4574-AA97-7869590EFA9A}" presName="rootConnector" presStyleLbl="node2" presStyleIdx="0" presStyleCnt="10"/>
      <dgm:spPr/>
    </dgm:pt>
    <dgm:pt modelId="{6338A350-50E2-4E90-9D6E-BEB7A8956443}" type="pres">
      <dgm:prSet presAssocID="{50F4A9D8-47C8-4574-AA97-7869590EFA9A}" presName="hierChild4" presStyleCnt="0"/>
      <dgm:spPr/>
    </dgm:pt>
    <dgm:pt modelId="{FAB7E1C1-9B7B-4E60-B353-FF6CF3F37333}" type="pres">
      <dgm:prSet presAssocID="{91CAFD7B-C27A-486E-988A-D65FD06CCD41}" presName="Name37" presStyleLbl="parChTrans1D3" presStyleIdx="0" presStyleCnt="6" custSzX="77883" custSzY="222705"/>
      <dgm:spPr/>
    </dgm:pt>
    <dgm:pt modelId="{068A8527-5705-47E1-8AD1-CA2C57695BEC}" type="pres">
      <dgm:prSet presAssocID="{3DF88D62-6446-464E-B631-F07CB25E7C0B}" presName="hierRoot2" presStyleCnt="0">
        <dgm:presLayoutVars>
          <dgm:hierBranch val="init"/>
        </dgm:presLayoutVars>
      </dgm:prSet>
      <dgm:spPr/>
    </dgm:pt>
    <dgm:pt modelId="{3F7AFA0A-3A59-4C0A-B06C-6DDEBA59D454}" type="pres">
      <dgm:prSet presAssocID="{3DF88D62-6446-464E-B631-F07CB25E7C0B}" presName="rootComposite" presStyleCnt="0"/>
      <dgm:spPr/>
    </dgm:pt>
    <dgm:pt modelId="{05226DD6-AAB1-4C20-BAD9-5FE4D6A28891}" type="pres">
      <dgm:prSet presAssocID="{3DF88D62-6446-464E-B631-F07CB25E7C0B}" presName="rootText" presStyleLbl="node3" presStyleIdx="0" presStyleCnt="6" custScaleX="135674" custScaleY="122856">
        <dgm:presLayoutVars>
          <dgm:chPref val="3"/>
        </dgm:presLayoutVars>
      </dgm:prSet>
      <dgm:spPr/>
    </dgm:pt>
    <dgm:pt modelId="{4C3B6FAC-B180-46FD-9285-CF9398F0A077}" type="pres">
      <dgm:prSet presAssocID="{3DF88D62-6446-464E-B631-F07CB25E7C0B}" presName="rootConnector" presStyleLbl="node3" presStyleIdx="0" presStyleCnt="6"/>
      <dgm:spPr/>
    </dgm:pt>
    <dgm:pt modelId="{7B78B787-1E2D-4994-A5FB-90397304B2CA}" type="pres">
      <dgm:prSet presAssocID="{3DF88D62-6446-464E-B631-F07CB25E7C0B}" presName="hierChild4" presStyleCnt="0"/>
      <dgm:spPr/>
    </dgm:pt>
    <dgm:pt modelId="{F613501E-9672-439B-A7FA-1DDF50C7A581}" type="pres">
      <dgm:prSet presAssocID="{3A3507B2-332A-4E17-A201-2EC4EB99E548}" presName="Name37" presStyleLbl="parChTrans1D4" presStyleIdx="0" presStyleCnt="5" custSzX="116798" custSzY="487830"/>
      <dgm:spPr/>
    </dgm:pt>
    <dgm:pt modelId="{3015F53A-6969-45BD-AB67-75C4B68F896C}" type="pres">
      <dgm:prSet presAssocID="{3BBF50A7-19C5-40BB-B08B-C4DFF74DF4EA}" presName="hierRoot2" presStyleCnt="0">
        <dgm:presLayoutVars>
          <dgm:hierBranch val="init"/>
        </dgm:presLayoutVars>
      </dgm:prSet>
      <dgm:spPr/>
    </dgm:pt>
    <dgm:pt modelId="{2E83BEF5-4C10-4E30-B65B-7375C2BEBF17}" type="pres">
      <dgm:prSet presAssocID="{3BBF50A7-19C5-40BB-B08B-C4DFF74DF4EA}" presName="rootComposite" presStyleCnt="0"/>
      <dgm:spPr/>
    </dgm:pt>
    <dgm:pt modelId="{FD09E847-5FAA-42DF-97BD-D86C1AFBD124}" type="pres">
      <dgm:prSet presAssocID="{3BBF50A7-19C5-40BB-B08B-C4DFF74DF4EA}" presName="rootText" presStyleLbl="node4" presStyleIdx="0" presStyleCnt="5" custScaleX="135674" custScaleY="122856">
        <dgm:presLayoutVars>
          <dgm:chPref val="3"/>
        </dgm:presLayoutVars>
      </dgm:prSet>
      <dgm:spPr/>
    </dgm:pt>
    <dgm:pt modelId="{1DB35EA3-ED92-4047-B719-F906BF26E577}" type="pres">
      <dgm:prSet presAssocID="{3BBF50A7-19C5-40BB-B08B-C4DFF74DF4EA}" presName="rootConnector" presStyleLbl="node4" presStyleIdx="0" presStyleCnt="5"/>
      <dgm:spPr/>
    </dgm:pt>
    <dgm:pt modelId="{8B22E97C-B12C-4586-A77D-839B397A0F23}" type="pres">
      <dgm:prSet presAssocID="{3BBF50A7-19C5-40BB-B08B-C4DFF74DF4EA}" presName="hierChild4" presStyleCnt="0"/>
      <dgm:spPr/>
    </dgm:pt>
    <dgm:pt modelId="{B062FB55-78A5-48D5-8A4C-874EBEF471CE}" type="pres">
      <dgm:prSet presAssocID="{3BBF50A7-19C5-40BB-B08B-C4DFF74DF4EA}" presName="hierChild5" presStyleCnt="0"/>
      <dgm:spPr/>
    </dgm:pt>
    <dgm:pt modelId="{B9236676-6A2F-4892-BAD9-415CDB4EDBF8}" type="pres">
      <dgm:prSet presAssocID="{9CC0DCD7-8FD5-46D9-95D4-E62EEE0FB55D}" presName="Name37" presStyleLbl="parChTrans1D4" presStyleIdx="1" presStyleCnt="5" custSzX="116798" custSzY="1240786"/>
      <dgm:spPr/>
    </dgm:pt>
    <dgm:pt modelId="{362BCA52-C675-408A-BB42-21ECE85B4124}" type="pres">
      <dgm:prSet presAssocID="{761A7C9A-4C88-44AC-A355-A4B4A6388F72}" presName="hierRoot2" presStyleCnt="0">
        <dgm:presLayoutVars>
          <dgm:hierBranch val="init"/>
        </dgm:presLayoutVars>
      </dgm:prSet>
      <dgm:spPr/>
    </dgm:pt>
    <dgm:pt modelId="{E0BBBE0A-D13C-4264-91D8-0B4BDECBA618}" type="pres">
      <dgm:prSet presAssocID="{761A7C9A-4C88-44AC-A355-A4B4A6388F72}" presName="rootComposite" presStyleCnt="0"/>
      <dgm:spPr/>
    </dgm:pt>
    <dgm:pt modelId="{B53F90AA-C6C9-49A3-8438-A746F0C59ADA}" type="pres">
      <dgm:prSet presAssocID="{761A7C9A-4C88-44AC-A355-A4B4A6388F72}" presName="rootText" presStyleLbl="node4" presStyleIdx="1" presStyleCnt="5" custScaleX="135674" custScaleY="122856">
        <dgm:presLayoutVars>
          <dgm:chPref val="3"/>
        </dgm:presLayoutVars>
      </dgm:prSet>
      <dgm:spPr/>
    </dgm:pt>
    <dgm:pt modelId="{FC4A9664-ED90-4C23-8053-6976CF7FF1B6}" type="pres">
      <dgm:prSet presAssocID="{761A7C9A-4C88-44AC-A355-A4B4A6388F72}" presName="rootConnector" presStyleLbl="node4" presStyleIdx="1" presStyleCnt="5"/>
      <dgm:spPr/>
    </dgm:pt>
    <dgm:pt modelId="{BB923CF0-4CFB-40EE-9305-E1DCD542E76D}" type="pres">
      <dgm:prSet presAssocID="{761A7C9A-4C88-44AC-A355-A4B4A6388F72}" presName="hierChild4" presStyleCnt="0"/>
      <dgm:spPr/>
    </dgm:pt>
    <dgm:pt modelId="{FE04AB47-BE88-4972-88C1-08C25E29EC25}" type="pres">
      <dgm:prSet presAssocID="{761A7C9A-4C88-44AC-A355-A4B4A6388F72}" presName="hierChild5" presStyleCnt="0"/>
      <dgm:spPr/>
    </dgm:pt>
    <dgm:pt modelId="{D7780748-7B82-4C6F-B6AF-5F0BDCCB92CD}" type="pres">
      <dgm:prSet presAssocID="{22A304AE-A8C3-41F3-B7FF-26A5324B2CB2}" presName="Name37" presStyleLbl="parChTrans1D4" presStyleIdx="2" presStyleCnt="5" custSzX="116798" custSzY="1993742"/>
      <dgm:spPr/>
    </dgm:pt>
    <dgm:pt modelId="{AEFC5CA9-1582-41FA-A913-0D8D6745CDEA}" type="pres">
      <dgm:prSet presAssocID="{2E84EBE8-3968-4E34-AE24-0795F1F69774}" presName="hierRoot2" presStyleCnt="0">
        <dgm:presLayoutVars>
          <dgm:hierBranch val="init"/>
        </dgm:presLayoutVars>
      </dgm:prSet>
      <dgm:spPr/>
    </dgm:pt>
    <dgm:pt modelId="{2919BADC-E3BA-4661-8B47-C73A78D72064}" type="pres">
      <dgm:prSet presAssocID="{2E84EBE8-3968-4E34-AE24-0795F1F69774}" presName="rootComposite" presStyleCnt="0"/>
      <dgm:spPr/>
    </dgm:pt>
    <dgm:pt modelId="{D6601EE7-8FEC-42FB-A698-D52254CADCF9}" type="pres">
      <dgm:prSet presAssocID="{2E84EBE8-3968-4E34-AE24-0795F1F69774}" presName="rootText" presStyleLbl="node4" presStyleIdx="2" presStyleCnt="5" custScaleX="135674" custScaleY="122856">
        <dgm:presLayoutVars>
          <dgm:chPref val="3"/>
        </dgm:presLayoutVars>
      </dgm:prSet>
      <dgm:spPr/>
    </dgm:pt>
    <dgm:pt modelId="{25017284-1937-4456-BF7D-200159286338}" type="pres">
      <dgm:prSet presAssocID="{2E84EBE8-3968-4E34-AE24-0795F1F69774}" presName="rootConnector" presStyleLbl="node4" presStyleIdx="2" presStyleCnt="5"/>
      <dgm:spPr/>
    </dgm:pt>
    <dgm:pt modelId="{532CB01C-BE5C-47C6-9AA0-7A434E0BFAFC}" type="pres">
      <dgm:prSet presAssocID="{2E84EBE8-3968-4E34-AE24-0795F1F69774}" presName="hierChild4" presStyleCnt="0"/>
      <dgm:spPr/>
    </dgm:pt>
    <dgm:pt modelId="{F115F22D-C2E9-49E2-AA4F-87760D84DEEC}" type="pres">
      <dgm:prSet presAssocID="{2E84EBE8-3968-4E34-AE24-0795F1F69774}" presName="hierChild5" presStyleCnt="0"/>
      <dgm:spPr/>
    </dgm:pt>
    <dgm:pt modelId="{06062D91-618A-4B17-9F25-459FD5F2A644}" type="pres">
      <dgm:prSet presAssocID="{36FCBDD2-B728-459C-88C6-79B75589DF8E}" presName="Name37" presStyleLbl="parChTrans1D4" presStyleIdx="3" presStyleCnt="5" custSzX="116798" custSzY="2746698"/>
      <dgm:spPr/>
    </dgm:pt>
    <dgm:pt modelId="{CCB30AB6-36B5-44C0-8A94-CCB15DC1326C}" type="pres">
      <dgm:prSet presAssocID="{03E8080B-6BCE-457F-86CC-BEE0F50D97C2}" presName="hierRoot2" presStyleCnt="0">
        <dgm:presLayoutVars>
          <dgm:hierBranch val="init"/>
        </dgm:presLayoutVars>
      </dgm:prSet>
      <dgm:spPr/>
    </dgm:pt>
    <dgm:pt modelId="{E81F75BD-BD61-462A-8769-4749ECD3ECC5}" type="pres">
      <dgm:prSet presAssocID="{03E8080B-6BCE-457F-86CC-BEE0F50D97C2}" presName="rootComposite" presStyleCnt="0"/>
      <dgm:spPr/>
    </dgm:pt>
    <dgm:pt modelId="{A0E7D92E-75DD-4C9A-AF8D-44993D640332}" type="pres">
      <dgm:prSet presAssocID="{03E8080B-6BCE-457F-86CC-BEE0F50D97C2}" presName="rootText" presStyleLbl="node4" presStyleIdx="3" presStyleCnt="5" custScaleX="135674" custScaleY="122856">
        <dgm:presLayoutVars>
          <dgm:chPref val="3"/>
        </dgm:presLayoutVars>
      </dgm:prSet>
      <dgm:spPr/>
    </dgm:pt>
    <dgm:pt modelId="{3D8A4ED2-17D0-4B53-B702-86134FC27FB8}" type="pres">
      <dgm:prSet presAssocID="{03E8080B-6BCE-457F-86CC-BEE0F50D97C2}" presName="rootConnector" presStyleLbl="node4" presStyleIdx="3" presStyleCnt="5"/>
      <dgm:spPr/>
    </dgm:pt>
    <dgm:pt modelId="{E4E29B5C-E6F4-4077-A177-11DC9D195406}" type="pres">
      <dgm:prSet presAssocID="{03E8080B-6BCE-457F-86CC-BEE0F50D97C2}" presName="hierChild4" presStyleCnt="0"/>
      <dgm:spPr/>
    </dgm:pt>
    <dgm:pt modelId="{D7415FF2-E513-4E67-A3D3-10BBF3DC141B}" type="pres">
      <dgm:prSet presAssocID="{03E8080B-6BCE-457F-86CC-BEE0F50D97C2}" presName="hierChild5" presStyleCnt="0"/>
      <dgm:spPr/>
    </dgm:pt>
    <dgm:pt modelId="{6861EDD4-EF4C-4B16-BD53-D2C2E0E4DA91}" type="pres">
      <dgm:prSet presAssocID="{D88B5E90-6254-4941-9E90-17956CCA657F}" presName="Name37" presStyleLbl="parChTrans1D4" presStyleIdx="4" presStyleCnt="5" custSzX="116798" custSzY="3499654"/>
      <dgm:spPr/>
    </dgm:pt>
    <dgm:pt modelId="{233733C7-0463-41CD-9FF3-2316AE74CC31}" type="pres">
      <dgm:prSet presAssocID="{0041495C-F219-4D8A-AC74-34F518D6E332}" presName="hierRoot2" presStyleCnt="0">
        <dgm:presLayoutVars>
          <dgm:hierBranch val="init"/>
        </dgm:presLayoutVars>
      </dgm:prSet>
      <dgm:spPr/>
    </dgm:pt>
    <dgm:pt modelId="{16A17B70-61D2-418D-8E14-520C47DD96FE}" type="pres">
      <dgm:prSet presAssocID="{0041495C-F219-4D8A-AC74-34F518D6E332}" presName="rootComposite" presStyleCnt="0"/>
      <dgm:spPr/>
    </dgm:pt>
    <dgm:pt modelId="{779054AE-4101-438A-A3C3-67475C4A596C}" type="pres">
      <dgm:prSet presAssocID="{0041495C-F219-4D8A-AC74-34F518D6E332}" presName="rootText" presStyleLbl="node4" presStyleIdx="4" presStyleCnt="5" custScaleX="135674" custScaleY="72805">
        <dgm:presLayoutVars>
          <dgm:chPref val="3"/>
        </dgm:presLayoutVars>
      </dgm:prSet>
      <dgm:spPr/>
    </dgm:pt>
    <dgm:pt modelId="{1EEE9007-39D1-4C0D-9EFC-C20D622959CB}" type="pres">
      <dgm:prSet presAssocID="{0041495C-F219-4D8A-AC74-34F518D6E332}" presName="rootConnector" presStyleLbl="node4" presStyleIdx="4" presStyleCnt="5"/>
      <dgm:spPr/>
    </dgm:pt>
    <dgm:pt modelId="{AD787AD2-A80D-40E8-9D66-96904BF59B02}" type="pres">
      <dgm:prSet presAssocID="{0041495C-F219-4D8A-AC74-34F518D6E332}" presName="hierChild4" presStyleCnt="0"/>
      <dgm:spPr/>
    </dgm:pt>
    <dgm:pt modelId="{5330584C-7733-495C-AAE3-A01F72F31143}" type="pres">
      <dgm:prSet presAssocID="{0041495C-F219-4D8A-AC74-34F518D6E332}" presName="hierChild5" presStyleCnt="0"/>
      <dgm:spPr/>
    </dgm:pt>
    <dgm:pt modelId="{B7A39D12-B0DA-43A1-AFF0-979186CA49E3}" type="pres">
      <dgm:prSet presAssocID="{3DF88D62-6446-464E-B631-F07CB25E7C0B}" presName="hierChild5" presStyleCnt="0"/>
      <dgm:spPr/>
    </dgm:pt>
    <dgm:pt modelId="{3F30AB1C-4272-40E0-9504-7803DC6549FF}" type="pres">
      <dgm:prSet presAssocID="{50F4A9D8-47C8-4574-AA97-7869590EFA9A}" presName="hierChild5" presStyleCnt="0"/>
      <dgm:spPr/>
    </dgm:pt>
    <dgm:pt modelId="{633F3545-88A1-45E6-8577-0C27AADAB730}" type="pres">
      <dgm:prSet presAssocID="{9F87C009-C2A1-41DF-85AF-86CF73BC8AF6}" presName="Name37" presStyleLbl="parChTrans1D2" presStyleIdx="1" presStyleCnt="10" custSzX="3642392" custSzY="222705"/>
      <dgm:spPr/>
    </dgm:pt>
    <dgm:pt modelId="{A64FFBAD-D701-454B-8407-4A6C5BC99547}" type="pres">
      <dgm:prSet presAssocID="{8D49E033-706E-4BDD-B785-C55679C82FCC}" presName="hierRoot2" presStyleCnt="0">
        <dgm:presLayoutVars>
          <dgm:hierBranch val="init"/>
        </dgm:presLayoutVars>
      </dgm:prSet>
      <dgm:spPr/>
    </dgm:pt>
    <dgm:pt modelId="{BF25C95C-A891-4618-8A05-58D8AD21B296}" type="pres">
      <dgm:prSet presAssocID="{8D49E033-706E-4BDD-B785-C55679C82FCC}" presName="rootComposite" presStyleCnt="0"/>
      <dgm:spPr/>
    </dgm:pt>
    <dgm:pt modelId="{3B69602F-4D7D-41D9-9A87-86D774766978}" type="pres">
      <dgm:prSet presAssocID="{8D49E033-706E-4BDD-B785-C55679C82FCC}" presName="rootText" presStyleLbl="node2" presStyleIdx="1" presStyleCnt="10" custScaleX="163443" custScaleY="146574">
        <dgm:presLayoutVars>
          <dgm:chPref val="3"/>
        </dgm:presLayoutVars>
      </dgm:prSet>
      <dgm:spPr/>
    </dgm:pt>
    <dgm:pt modelId="{0043524F-6450-4BBF-BBF4-F8C316BF8AA0}" type="pres">
      <dgm:prSet presAssocID="{8D49E033-706E-4BDD-B785-C55679C82FCC}" presName="rootConnector" presStyleLbl="node2" presStyleIdx="1" presStyleCnt="10"/>
      <dgm:spPr/>
    </dgm:pt>
    <dgm:pt modelId="{A6C4CD09-EA80-4E71-B9A1-8C23101E5301}" type="pres">
      <dgm:prSet presAssocID="{8D49E033-706E-4BDD-B785-C55679C82FCC}" presName="hierChild4" presStyleCnt="0"/>
      <dgm:spPr/>
    </dgm:pt>
    <dgm:pt modelId="{BECBBA7D-8A1A-44B4-A193-75A7932AF0AB}" type="pres">
      <dgm:prSet presAssocID="{8D49E033-706E-4BDD-B785-C55679C82FCC}" presName="hierChild5" presStyleCnt="0"/>
      <dgm:spPr/>
    </dgm:pt>
    <dgm:pt modelId="{9F59C687-27A3-436F-818A-2841DEB58C31}" type="pres">
      <dgm:prSet presAssocID="{CE3EDCD8-74F7-4CEE-9DD0-FCCB40C273EA}" presName="Name37" presStyleLbl="parChTrans1D2" presStyleIdx="2" presStyleCnt="10" custSzX="2601708" custSzY="222705"/>
      <dgm:spPr/>
    </dgm:pt>
    <dgm:pt modelId="{89FD038D-0DA1-477B-B272-F90070967A28}" type="pres">
      <dgm:prSet presAssocID="{EF8FB15C-5F43-4B2A-AC41-054559CB00FE}" presName="hierRoot2" presStyleCnt="0">
        <dgm:presLayoutVars>
          <dgm:hierBranch val="init"/>
        </dgm:presLayoutVars>
      </dgm:prSet>
      <dgm:spPr/>
    </dgm:pt>
    <dgm:pt modelId="{C334A6D7-3498-459A-AB20-861DE16DA7C8}" type="pres">
      <dgm:prSet presAssocID="{EF8FB15C-5F43-4B2A-AC41-054559CB00FE}" presName="rootComposite" presStyleCnt="0"/>
      <dgm:spPr/>
    </dgm:pt>
    <dgm:pt modelId="{142F5B4B-114D-4D40-A838-33BE424C907C}" type="pres">
      <dgm:prSet presAssocID="{EF8FB15C-5F43-4B2A-AC41-054559CB00FE}" presName="rootText" presStyleLbl="node2" presStyleIdx="2" presStyleCnt="10" custScaleX="163443" custScaleY="146574">
        <dgm:presLayoutVars>
          <dgm:chPref val="3"/>
        </dgm:presLayoutVars>
      </dgm:prSet>
      <dgm:spPr/>
    </dgm:pt>
    <dgm:pt modelId="{252A416B-AA41-4619-93F2-E3A59CD1385B}" type="pres">
      <dgm:prSet presAssocID="{EF8FB15C-5F43-4B2A-AC41-054559CB00FE}" presName="rootConnector" presStyleLbl="node2" presStyleIdx="2" presStyleCnt="10"/>
      <dgm:spPr/>
    </dgm:pt>
    <dgm:pt modelId="{9CE3F177-ACAC-4C61-987D-C9D502C06DE0}" type="pres">
      <dgm:prSet presAssocID="{EF8FB15C-5F43-4B2A-AC41-054559CB00FE}" presName="hierChild4" presStyleCnt="0"/>
      <dgm:spPr/>
    </dgm:pt>
    <dgm:pt modelId="{B3EBC606-5FCF-4F2D-BFA7-3C058EC3309F}" type="pres">
      <dgm:prSet presAssocID="{EF8FB15C-5F43-4B2A-AC41-054559CB00FE}" presName="hierChild5" presStyleCnt="0"/>
      <dgm:spPr/>
    </dgm:pt>
    <dgm:pt modelId="{9C25F5BB-F625-4AF9-B59D-71128C3D011C}" type="pres">
      <dgm:prSet presAssocID="{4299F3E3-71D7-4AD2-914C-74DBCDAEDD03}" presName="Name37" presStyleLbl="parChTrans1D2" presStyleIdx="3" presStyleCnt="10" custSzX="1561025" custSzY="222705"/>
      <dgm:spPr/>
    </dgm:pt>
    <dgm:pt modelId="{2DC61E18-3EE4-4F46-B814-1DAE6F6567EC}" type="pres">
      <dgm:prSet presAssocID="{38CE0DF9-77B8-4CE1-B23A-19D3F9F8AA75}" presName="hierRoot2" presStyleCnt="0">
        <dgm:presLayoutVars>
          <dgm:hierBranch val="init"/>
        </dgm:presLayoutVars>
      </dgm:prSet>
      <dgm:spPr/>
    </dgm:pt>
    <dgm:pt modelId="{17C262D6-A11C-4671-974C-74E92E03CB20}" type="pres">
      <dgm:prSet presAssocID="{38CE0DF9-77B8-4CE1-B23A-19D3F9F8AA75}" presName="rootComposite" presStyleCnt="0"/>
      <dgm:spPr/>
    </dgm:pt>
    <dgm:pt modelId="{AA54B7F3-047B-42A7-8B50-374D38165597}" type="pres">
      <dgm:prSet presAssocID="{38CE0DF9-77B8-4CE1-B23A-19D3F9F8AA75}" presName="rootText" presStyleLbl="node2" presStyleIdx="3" presStyleCnt="10" custScaleX="163443" custScaleY="146574">
        <dgm:presLayoutVars>
          <dgm:chPref val="3"/>
        </dgm:presLayoutVars>
      </dgm:prSet>
      <dgm:spPr/>
    </dgm:pt>
    <dgm:pt modelId="{14834AC7-DC90-4048-9D28-0DBDB00A9BDA}" type="pres">
      <dgm:prSet presAssocID="{38CE0DF9-77B8-4CE1-B23A-19D3F9F8AA75}" presName="rootConnector" presStyleLbl="node2" presStyleIdx="3" presStyleCnt="10"/>
      <dgm:spPr/>
    </dgm:pt>
    <dgm:pt modelId="{D01E3214-4E2D-4B9D-A4BA-AB3BFFA51D96}" type="pres">
      <dgm:prSet presAssocID="{38CE0DF9-77B8-4CE1-B23A-19D3F9F8AA75}" presName="hierChild4" presStyleCnt="0"/>
      <dgm:spPr/>
    </dgm:pt>
    <dgm:pt modelId="{558C7134-5126-4C2B-A27C-C5ED0EC184F2}" type="pres">
      <dgm:prSet presAssocID="{25D89CFD-005F-4F61-9D13-B561AA3BB2FF}" presName="Name37" presStyleLbl="parChTrans1D3" presStyleIdx="1" presStyleCnt="6" custSzX="140704" custSzY="487830"/>
      <dgm:spPr/>
    </dgm:pt>
    <dgm:pt modelId="{A787729E-48E4-4ECE-8DD2-EA80C89D7B0A}" type="pres">
      <dgm:prSet presAssocID="{26258146-BE6D-455D-9A95-4020AE48807F}" presName="hierRoot2" presStyleCnt="0">
        <dgm:presLayoutVars>
          <dgm:hierBranch val="init"/>
        </dgm:presLayoutVars>
      </dgm:prSet>
      <dgm:spPr/>
    </dgm:pt>
    <dgm:pt modelId="{CEAC508C-DC7F-4B87-A245-CFD5DEE22E3B}" type="pres">
      <dgm:prSet presAssocID="{26258146-BE6D-455D-9A95-4020AE48807F}" presName="rootComposite" presStyleCnt="0"/>
      <dgm:spPr/>
    </dgm:pt>
    <dgm:pt modelId="{517EB8C5-8291-4CCB-ABE1-BF1806E7CC09}" type="pres">
      <dgm:prSet presAssocID="{26258146-BE6D-455D-9A95-4020AE48807F}" presName="rootText" presStyleLbl="node3" presStyleIdx="1" presStyleCnt="6" custScaleX="135674" custScaleY="122856">
        <dgm:presLayoutVars>
          <dgm:chPref val="3"/>
        </dgm:presLayoutVars>
      </dgm:prSet>
      <dgm:spPr/>
    </dgm:pt>
    <dgm:pt modelId="{63D2035C-23B9-4756-B4E7-4E6D67239FAF}" type="pres">
      <dgm:prSet presAssocID="{26258146-BE6D-455D-9A95-4020AE48807F}" presName="rootConnector" presStyleLbl="node3" presStyleIdx="1" presStyleCnt="6"/>
      <dgm:spPr/>
    </dgm:pt>
    <dgm:pt modelId="{2AACB82A-13B1-4E81-9770-9419DB0502A5}" type="pres">
      <dgm:prSet presAssocID="{26258146-BE6D-455D-9A95-4020AE48807F}" presName="hierChild4" presStyleCnt="0"/>
      <dgm:spPr/>
    </dgm:pt>
    <dgm:pt modelId="{1B78A52B-26C9-454D-8CE1-F3E5F5183403}" type="pres">
      <dgm:prSet presAssocID="{26258146-BE6D-455D-9A95-4020AE48807F}" presName="hierChild5" presStyleCnt="0"/>
      <dgm:spPr/>
    </dgm:pt>
    <dgm:pt modelId="{2C72EFAF-688E-4195-973B-71AB5D4A39BB}" type="pres">
      <dgm:prSet presAssocID="{38CE0DF9-77B8-4CE1-B23A-19D3F9F8AA75}" presName="hierChild5" presStyleCnt="0"/>
      <dgm:spPr/>
    </dgm:pt>
    <dgm:pt modelId="{BCA2F655-E78A-49A8-8343-B6B1FC79BA5B}" type="pres">
      <dgm:prSet presAssocID="{D8107FBE-35C4-4CBE-A575-43ED18D46FE4}" presName="Name37" presStyleLbl="parChTrans1D2" presStyleIdx="4" presStyleCnt="10" custSzX="520341" custSzY="222705"/>
      <dgm:spPr/>
    </dgm:pt>
    <dgm:pt modelId="{EA0A5BC7-3FFC-405D-8710-15EB57F0D3A7}" type="pres">
      <dgm:prSet presAssocID="{91409739-A1B1-45C6-8F04-3C3D21B8865C}" presName="hierRoot2" presStyleCnt="0">
        <dgm:presLayoutVars>
          <dgm:hierBranch val="init"/>
        </dgm:presLayoutVars>
      </dgm:prSet>
      <dgm:spPr/>
    </dgm:pt>
    <dgm:pt modelId="{5A4EAA0F-C51F-44E8-BAB6-6722D44345E8}" type="pres">
      <dgm:prSet presAssocID="{91409739-A1B1-45C6-8F04-3C3D21B8865C}" presName="rootComposite" presStyleCnt="0"/>
      <dgm:spPr/>
    </dgm:pt>
    <dgm:pt modelId="{B9916265-F7CD-44B1-B8D1-A7E8912DE381}" type="pres">
      <dgm:prSet presAssocID="{91409739-A1B1-45C6-8F04-3C3D21B8865C}" presName="rootText" presStyleLbl="node2" presStyleIdx="4" presStyleCnt="10" custScaleX="163443" custScaleY="146574">
        <dgm:presLayoutVars>
          <dgm:chPref val="3"/>
        </dgm:presLayoutVars>
      </dgm:prSet>
      <dgm:spPr/>
    </dgm:pt>
    <dgm:pt modelId="{FC700A04-1FAC-4EE1-B219-F5242E92BC89}" type="pres">
      <dgm:prSet presAssocID="{91409739-A1B1-45C6-8F04-3C3D21B8865C}" presName="rootConnector" presStyleLbl="node2" presStyleIdx="4" presStyleCnt="10"/>
      <dgm:spPr/>
    </dgm:pt>
    <dgm:pt modelId="{5E475C8C-55F5-4793-AFCC-83BE55B5A47B}" type="pres">
      <dgm:prSet presAssocID="{91409739-A1B1-45C6-8F04-3C3D21B8865C}" presName="hierChild4" presStyleCnt="0"/>
      <dgm:spPr/>
    </dgm:pt>
    <dgm:pt modelId="{81E3ECDB-ABE3-418B-9EDA-CAC26EC19D6E}" type="pres">
      <dgm:prSet presAssocID="{0F72AA44-A761-4CAF-9788-B1333651EBA5}" presName="Name37" presStyleLbl="parChTrans1D3" presStyleIdx="2" presStyleCnt="6" custSzX="140704" custSzY="487830"/>
      <dgm:spPr/>
    </dgm:pt>
    <dgm:pt modelId="{7FD69939-4640-419F-9A23-345EC5C6C312}" type="pres">
      <dgm:prSet presAssocID="{4FDB3AB6-6DDC-4086-82A1-8C553C9BEE70}" presName="hierRoot2" presStyleCnt="0">
        <dgm:presLayoutVars>
          <dgm:hierBranch val="init"/>
        </dgm:presLayoutVars>
      </dgm:prSet>
      <dgm:spPr/>
    </dgm:pt>
    <dgm:pt modelId="{066AB895-DA97-412E-8D63-8DCC63BBAC6F}" type="pres">
      <dgm:prSet presAssocID="{4FDB3AB6-6DDC-4086-82A1-8C553C9BEE70}" presName="rootComposite" presStyleCnt="0"/>
      <dgm:spPr/>
    </dgm:pt>
    <dgm:pt modelId="{68FE8930-6CC8-49BB-8DE6-77EB4E1BD1E4}" type="pres">
      <dgm:prSet presAssocID="{4FDB3AB6-6DDC-4086-82A1-8C553C9BEE70}" presName="rootText" presStyleLbl="node3" presStyleIdx="2" presStyleCnt="6" custScaleX="135674" custScaleY="122856">
        <dgm:presLayoutVars>
          <dgm:chPref val="3"/>
        </dgm:presLayoutVars>
      </dgm:prSet>
      <dgm:spPr/>
    </dgm:pt>
    <dgm:pt modelId="{29F0C62F-F04C-4A0F-89D9-B76B5139F6CB}" type="pres">
      <dgm:prSet presAssocID="{4FDB3AB6-6DDC-4086-82A1-8C553C9BEE70}" presName="rootConnector" presStyleLbl="node3" presStyleIdx="2" presStyleCnt="6"/>
      <dgm:spPr/>
    </dgm:pt>
    <dgm:pt modelId="{23A5C18A-8F17-4611-8C95-C02029B267B9}" type="pres">
      <dgm:prSet presAssocID="{4FDB3AB6-6DDC-4086-82A1-8C553C9BEE70}" presName="hierChild4" presStyleCnt="0"/>
      <dgm:spPr/>
    </dgm:pt>
    <dgm:pt modelId="{ACA7F844-64E1-4DBB-8366-BEA3D9ED4E9D}" type="pres">
      <dgm:prSet presAssocID="{4FDB3AB6-6DDC-4086-82A1-8C553C9BEE70}" presName="hierChild5" presStyleCnt="0"/>
      <dgm:spPr/>
    </dgm:pt>
    <dgm:pt modelId="{51E3A773-5D39-4AF7-9C34-7F045C580B33}" type="pres">
      <dgm:prSet presAssocID="{C0293720-EAF3-4720-9BBB-E61EA96AD953}" presName="Name37" presStyleLbl="parChTrans1D3" presStyleIdx="3" presStyleCnt="6" custSzX="140704" custSzY="1240786"/>
      <dgm:spPr/>
    </dgm:pt>
    <dgm:pt modelId="{6479BD80-4833-4BAA-8D11-14FACB7C4A67}" type="pres">
      <dgm:prSet presAssocID="{77FA7D02-EF48-4206-B7D2-D723ED2F01A7}" presName="hierRoot2" presStyleCnt="0">
        <dgm:presLayoutVars>
          <dgm:hierBranch val="init"/>
        </dgm:presLayoutVars>
      </dgm:prSet>
      <dgm:spPr/>
    </dgm:pt>
    <dgm:pt modelId="{21E8F8D2-4116-4BCA-BE89-5E79BE26045A}" type="pres">
      <dgm:prSet presAssocID="{77FA7D02-EF48-4206-B7D2-D723ED2F01A7}" presName="rootComposite" presStyleCnt="0"/>
      <dgm:spPr/>
    </dgm:pt>
    <dgm:pt modelId="{54D46A67-762C-4A70-B045-E00C25B2BCB4}" type="pres">
      <dgm:prSet presAssocID="{77FA7D02-EF48-4206-B7D2-D723ED2F01A7}" presName="rootText" presStyleLbl="node3" presStyleIdx="3" presStyleCnt="6" custScaleX="135674" custScaleY="122856">
        <dgm:presLayoutVars>
          <dgm:chPref val="3"/>
        </dgm:presLayoutVars>
      </dgm:prSet>
      <dgm:spPr/>
    </dgm:pt>
    <dgm:pt modelId="{183D4472-DF1E-4127-83E8-5A3F2D6FB17B}" type="pres">
      <dgm:prSet presAssocID="{77FA7D02-EF48-4206-B7D2-D723ED2F01A7}" presName="rootConnector" presStyleLbl="node3" presStyleIdx="3" presStyleCnt="6"/>
      <dgm:spPr/>
    </dgm:pt>
    <dgm:pt modelId="{CCE34BA9-0FA6-4342-8260-01C14C1C1823}" type="pres">
      <dgm:prSet presAssocID="{77FA7D02-EF48-4206-B7D2-D723ED2F01A7}" presName="hierChild4" presStyleCnt="0"/>
      <dgm:spPr/>
    </dgm:pt>
    <dgm:pt modelId="{CFD67AC4-A797-4EEB-ABE9-6AFA20FA6C85}" type="pres">
      <dgm:prSet presAssocID="{77FA7D02-EF48-4206-B7D2-D723ED2F01A7}" presName="hierChild5" presStyleCnt="0"/>
      <dgm:spPr/>
    </dgm:pt>
    <dgm:pt modelId="{18BC2486-4450-41BA-935B-051CF4141F93}" type="pres">
      <dgm:prSet presAssocID="{91409739-A1B1-45C6-8F04-3C3D21B8865C}" presName="hierChild5" presStyleCnt="0"/>
      <dgm:spPr/>
    </dgm:pt>
    <dgm:pt modelId="{064F735A-7FE1-4D8F-BE27-FE5FE2122293}" type="pres">
      <dgm:prSet presAssocID="{F3C3E801-758C-43B2-8299-45564EAAFDC9}" presName="Name37" presStyleLbl="parChTrans1D2" presStyleIdx="5" presStyleCnt="10" custSzX="1561025" custSzY="222705"/>
      <dgm:spPr/>
    </dgm:pt>
    <dgm:pt modelId="{5ACB4F02-668A-4977-A395-CDBCA7D65758}" type="pres">
      <dgm:prSet presAssocID="{1B9906C4-25BE-40F8-B01C-3669C8F684D4}" presName="hierRoot2" presStyleCnt="0">
        <dgm:presLayoutVars>
          <dgm:hierBranch val="init"/>
        </dgm:presLayoutVars>
      </dgm:prSet>
      <dgm:spPr/>
    </dgm:pt>
    <dgm:pt modelId="{117EFDE9-5E86-499B-9F32-316744913540}" type="pres">
      <dgm:prSet presAssocID="{1B9906C4-25BE-40F8-B01C-3669C8F684D4}" presName="rootComposite" presStyleCnt="0"/>
      <dgm:spPr/>
    </dgm:pt>
    <dgm:pt modelId="{C3845307-856C-4046-B0E4-C169A70E77E5}" type="pres">
      <dgm:prSet presAssocID="{1B9906C4-25BE-40F8-B01C-3669C8F684D4}" presName="rootText" presStyleLbl="node2" presStyleIdx="5" presStyleCnt="10" custScaleX="163443" custScaleY="146574">
        <dgm:presLayoutVars>
          <dgm:chPref val="3"/>
        </dgm:presLayoutVars>
      </dgm:prSet>
      <dgm:spPr/>
    </dgm:pt>
    <dgm:pt modelId="{85267BA1-B6D8-473F-AB0B-74A9E85F11F0}" type="pres">
      <dgm:prSet presAssocID="{1B9906C4-25BE-40F8-B01C-3669C8F684D4}" presName="rootConnector" presStyleLbl="node2" presStyleIdx="5" presStyleCnt="10"/>
      <dgm:spPr/>
    </dgm:pt>
    <dgm:pt modelId="{6CEBF51B-3CAB-4C4F-A45F-395FD0EA249E}" type="pres">
      <dgm:prSet presAssocID="{1B9906C4-25BE-40F8-B01C-3669C8F684D4}" presName="hierChild4" presStyleCnt="0"/>
      <dgm:spPr/>
    </dgm:pt>
    <dgm:pt modelId="{DE698B53-8ECD-46A2-9D56-7C264137D156}" type="pres">
      <dgm:prSet presAssocID="{1B9906C4-25BE-40F8-B01C-3669C8F684D4}" presName="hierChild5" presStyleCnt="0"/>
      <dgm:spPr/>
    </dgm:pt>
    <dgm:pt modelId="{056A6335-DDE9-4338-9916-A1638AF2B7C3}" type="pres">
      <dgm:prSet presAssocID="{9FC21CCD-3938-4C62-9096-9FF5F4EAF4F9}" presName="Name37" presStyleLbl="parChTrans1D2" presStyleIdx="6" presStyleCnt="10" custSzX="520341" custSzY="222705"/>
      <dgm:spPr/>
    </dgm:pt>
    <dgm:pt modelId="{C3737175-2676-4D82-829B-FC232201B743}" type="pres">
      <dgm:prSet presAssocID="{70561366-A29C-4D54-AF3A-3949286ED1E7}" presName="hierRoot2" presStyleCnt="0">
        <dgm:presLayoutVars>
          <dgm:hierBranch val="init"/>
        </dgm:presLayoutVars>
      </dgm:prSet>
      <dgm:spPr/>
    </dgm:pt>
    <dgm:pt modelId="{2077A267-BB15-493B-BEE3-A879CA9CA6C2}" type="pres">
      <dgm:prSet presAssocID="{70561366-A29C-4D54-AF3A-3949286ED1E7}" presName="rootComposite" presStyleCnt="0"/>
      <dgm:spPr/>
    </dgm:pt>
    <dgm:pt modelId="{4C453A7A-C66C-49B0-A919-DAAD92B3B927}" type="pres">
      <dgm:prSet presAssocID="{70561366-A29C-4D54-AF3A-3949286ED1E7}" presName="rootText" presStyleLbl="node2" presStyleIdx="6" presStyleCnt="10" custScaleX="163443" custScaleY="146574">
        <dgm:presLayoutVars>
          <dgm:chPref val="3"/>
        </dgm:presLayoutVars>
      </dgm:prSet>
      <dgm:spPr/>
    </dgm:pt>
    <dgm:pt modelId="{2966C4CE-5FB9-48CC-BDDB-819862510B5F}" type="pres">
      <dgm:prSet presAssocID="{70561366-A29C-4D54-AF3A-3949286ED1E7}" presName="rootConnector" presStyleLbl="node2" presStyleIdx="6" presStyleCnt="10"/>
      <dgm:spPr/>
    </dgm:pt>
    <dgm:pt modelId="{0CB327AB-958E-4A0C-8386-57082373445B}" type="pres">
      <dgm:prSet presAssocID="{70561366-A29C-4D54-AF3A-3949286ED1E7}" presName="hierChild4" presStyleCnt="0"/>
      <dgm:spPr/>
    </dgm:pt>
    <dgm:pt modelId="{D18F49D0-5D5E-43D5-B559-751176339385}" type="pres">
      <dgm:prSet presAssocID="{70561366-A29C-4D54-AF3A-3949286ED1E7}" presName="hierChild5" presStyleCnt="0"/>
      <dgm:spPr/>
    </dgm:pt>
    <dgm:pt modelId="{0DD16F30-FB21-4283-ADC4-E6DEB0772EDD}" type="pres">
      <dgm:prSet presAssocID="{59EFF648-5011-4DAC-A716-879EC939AF7F}" presName="Name37" presStyleLbl="parChTrans1D2" presStyleIdx="7" presStyleCnt="10" custSzX="2601708" custSzY="222705"/>
      <dgm:spPr/>
    </dgm:pt>
    <dgm:pt modelId="{04E63540-9661-4864-9E8C-E25C374A0E2E}" type="pres">
      <dgm:prSet presAssocID="{F8AC6611-84E8-4035-9143-3018ACD6D686}" presName="hierRoot2" presStyleCnt="0">
        <dgm:presLayoutVars>
          <dgm:hierBranch val="init"/>
        </dgm:presLayoutVars>
      </dgm:prSet>
      <dgm:spPr/>
    </dgm:pt>
    <dgm:pt modelId="{809FE3A5-FFA5-4612-A5AF-B07933176844}" type="pres">
      <dgm:prSet presAssocID="{F8AC6611-84E8-4035-9143-3018ACD6D686}" presName="rootComposite" presStyleCnt="0"/>
      <dgm:spPr/>
    </dgm:pt>
    <dgm:pt modelId="{6D1FF9D0-6892-4D68-B3AA-63A3C7813457}" type="pres">
      <dgm:prSet presAssocID="{F8AC6611-84E8-4035-9143-3018ACD6D686}" presName="rootText" presStyleLbl="node2" presStyleIdx="7" presStyleCnt="10" custScaleX="163443" custScaleY="86861">
        <dgm:presLayoutVars>
          <dgm:chPref val="3"/>
        </dgm:presLayoutVars>
      </dgm:prSet>
      <dgm:spPr/>
    </dgm:pt>
    <dgm:pt modelId="{AC768689-1DA3-43DB-A260-14864CF45561}" type="pres">
      <dgm:prSet presAssocID="{F8AC6611-84E8-4035-9143-3018ACD6D686}" presName="rootConnector" presStyleLbl="node2" presStyleIdx="7" presStyleCnt="10"/>
      <dgm:spPr/>
    </dgm:pt>
    <dgm:pt modelId="{1D939BCC-1A55-4DE2-9227-3E4946B0C777}" type="pres">
      <dgm:prSet presAssocID="{F8AC6611-84E8-4035-9143-3018ACD6D686}" presName="hierChild4" presStyleCnt="0"/>
      <dgm:spPr/>
    </dgm:pt>
    <dgm:pt modelId="{F6152B45-E90F-489F-90D7-5DEBC02E7808}" type="pres">
      <dgm:prSet presAssocID="{F8AC6611-84E8-4035-9143-3018ACD6D686}" presName="hierChild5" presStyleCnt="0"/>
      <dgm:spPr/>
    </dgm:pt>
    <dgm:pt modelId="{51F4336C-EA98-4B16-AF28-BB515C87E5AB}" type="pres">
      <dgm:prSet presAssocID="{C4705462-9070-4518-AA76-306D21DF21B6}" presName="Name37" presStyleLbl="parChTrans1D2" presStyleIdx="8" presStyleCnt="10" custSzX="3642392" custSzY="222705"/>
      <dgm:spPr/>
    </dgm:pt>
    <dgm:pt modelId="{84F4A0D3-382B-4522-8FA9-54B259A50ACE}" type="pres">
      <dgm:prSet presAssocID="{D01B0714-7F48-4D2C-AC84-965BAE34BB79}" presName="hierRoot2" presStyleCnt="0">
        <dgm:presLayoutVars>
          <dgm:hierBranch val="init"/>
        </dgm:presLayoutVars>
      </dgm:prSet>
      <dgm:spPr/>
    </dgm:pt>
    <dgm:pt modelId="{9CA78D9F-1B69-4DB4-98B1-9922BEF584F6}" type="pres">
      <dgm:prSet presAssocID="{D01B0714-7F48-4D2C-AC84-965BAE34BB79}" presName="rootComposite" presStyleCnt="0"/>
      <dgm:spPr/>
    </dgm:pt>
    <dgm:pt modelId="{F6343736-3419-4508-BEAC-F35C70484287}" type="pres">
      <dgm:prSet presAssocID="{D01B0714-7F48-4D2C-AC84-965BAE34BB79}" presName="rootText" presStyleLbl="node2" presStyleIdx="8" presStyleCnt="10" custScaleX="163443" custScaleY="86861">
        <dgm:presLayoutVars>
          <dgm:chPref val="3"/>
        </dgm:presLayoutVars>
      </dgm:prSet>
      <dgm:spPr/>
    </dgm:pt>
    <dgm:pt modelId="{EECED54C-DF1B-411F-A7B0-1B7F19CA2EC0}" type="pres">
      <dgm:prSet presAssocID="{D01B0714-7F48-4D2C-AC84-965BAE34BB79}" presName="rootConnector" presStyleLbl="node2" presStyleIdx="8" presStyleCnt="10"/>
      <dgm:spPr/>
    </dgm:pt>
    <dgm:pt modelId="{4CDD9847-FB33-480F-A3C9-1819CBB0A548}" type="pres">
      <dgm:prSet presAssocID="{D01B0714-7F48-4D2C-AC84-965BAE34BB79}" presName="hierChild4" presStyleCnt="0"/>
      <dgm:spPr/>
    </dgm:pt>
    <dgm:pt modelId="{6F216464-7958-47A8-BEB7-0E2E46316556}" type="pres">
      <dgm:prSet presAssocID="{15358609-3FED-47D7-804F-3620DC0E46F1}" presName="Name37" presStyleLbl="parChTrans1D3" presStyleIdx="4" presStyleCnt="6" custSzX="140704" custSzY="487830"/>
      <dgm:spPr/>
    </dgm:pt>
    <dgm:pt modelId="{D256E90C-ABFC-424D-AA1A-F21408B9FEB0}" type="pres">
      <dgm:prSet presAssocID="{597594A7-654C-49BF-83D1-9F11A53734A5}" presName="hierRoot2" presStyleCnt="0">
        <dgm:presLayoutVars>
          <dgm:hierBranch val="init"/>
        </dgm:presLayoutVars>
      </dgm:prSet>
      <dgm:spPr/>
    </dgm:pt>
    <dgm:pt modelId="{02BB5E23-6EC4-46B8-93EF-146FAD4E0789}" type="pres">
      <dgm:prSet presAssocID="{597594A7-654C-49BF-83D1-9F11A53734A5}" presName="rootComposite" presStyleCnt="0"/>
      <dgm:spPr/>
    </dgm:pt>
    <dgm:pt modelId="{F488F0F2-5D10-41B3-92DE-805A4EB6B2CC}" type="pres">
      <dgm:prSet presAssocID="{597594A7-654C-49BF-83D1-9F11A53734A5}" presName="rootText" presStyleLbl="node3" presStyleIdx="4" presStyleCnt="6" custScaleX="135674" custScaleY="72805">
        <dgm:presLayoutVars>
          <dgm:chPref val="3"/>
        </dgm:presLayoutVars>
      </dgm:prSet>
      <dgm:spPr/>
    </dgm:pt>
    <dgm:pt modelId="{2DC4C7B4-204B-49E9-97BF-5A2AD14BD8EC}" type="pres">
      <dgm:prSet presAssocID="{597594A7-654C-49BF-83D1-9F11A53734A5}" presName="rootConnector" presStyleLbl="node3" presStyleIdx="4" presStyleCnt="6"/>
      <dgm:spPr/>
    </dgm:pt>
    <dgm:pt modelId="{625972CA-3827-4EEA-976B-6CC9BED73960}" type="pres">
      <dgm:prSet presAssocID="{597594A7-654C-49BF-83D1-9F11A53734A5}" presName="hierChild4" presStyleCnt="0"/>
      <dgm:spPr/>
    </dgm:pt>
    <dgm:pt modelId="{7E9CB26F-2CC8-4349-BDFB-22C8DBC9D390}" type="pres">
      <dgm:prSet presAssocID="{597594A7-654C-49BF-83D1-9F11A53734A5}" presName="hierChild5" presStyleCnt="0"/>
      <dgm:spPr/>
    </dgm:pt>
    <dgm:pt modelId="{6070520F-EDF2-4752-8B14-02D3A01E8200}" type="pres">
      <dgm:prSet presAssocID="{D01B0714-7F48-4D2C-AC84-965BAE34BB79}" presName="hierChild5" presStyleCnt="0"/>
      <dgm:spPr/>
    </dgm:pt>
    <dgm:pt modelId="{E412ABDD-E3C9-45CB-818C-2BAD23ACF069}" type="pres">
      <dgm:prSet presAssocID="{486FFC16-4250-4EE6-9053-ADECFD74208C}" presName="Name37" presStyleLbl="parChTrans1D2" presStyleIdx="9" presStyleCnt="10" custSzX="4683075" custSzY="222705"/>
      <dgm:spPr/>
    </dgm:pt>
    <dgm:pt modelId="{367DC027-83D8-455E-87EC-3DBA57E2DCC7}" type="pres">
      <dgm:prSet presAssocID="{2891968A-C722-4C56-920F-2D042292297D}" presName="hierRoot2" presStyleCnt="0">
        <dgm:presLayoutVars>
          <dgm:hierBranch val="init"/>
        </dgm:presLayoutVars>
      </dgm:prSet>
      <dgm:spPr/>
    </dgm:pt>
    <dgm:pt modelId="{D0AFCC4F-ADB1-4C0D-9948-2251E67D76DB}" type="pres">
      <dgm:prSet presAssocID="{2891968A-C722-4C56-920F-2D042292297D}" presName="rootComposite" presStyleCnt="0"/>
      <dgm:spPr/>
    </dgm:pt>
    <dgm:pt modelId="{49DDD57C-D172-4C7F-B2B9-E8D26D115CDA}" type="pres">
      <dgm:prSet presAssocID="{2891968A-C722-4C56-920F-2D042292297D}" presName="rootText" presStyleLbl="node2" presStyleIdx="9" presStyleCnt="10" custScaleX="163443" custScaleY="86861">
        <dgm:presLayoutVars>
          <dgm:chPref val="3"/>
        </dgm:presLayoutVars>
      </dgm:prSet>
      <dgm:spPr/>
    </dgm:pt>
    <dgm:pt modelId="{D48BEE54-77B7-42FF-A676-B07844D6CB0B}" type="pres">
      <dgm:prSet presAssocID="{2891968A-C722-4C56-920F-2D042292297D}" presName="rootConnector" presStyleLbl="node2" presStyleIdx="9" presStyleCnt="10"/>
      <dgm:spPr/>
    </dgm:pt>
    <dgm:pt modelId="{84FEC4FC-769B-4BC4-A8DE-9E343D39DEC8}" type="pres">
      <dgm:prSet presAssocID="{2891968A-C722-4C56-920F-2D042292297D}" presName="hierChild4" presStyleCnt="0"/>
      <dgm:spPr/>
    </dgm:pt>
    <dgm:pt modelId="{FCFC87AC-D52C-4756-9758-CA6A9FB36D20}" type="pres">
      <dgm:prSet presAssocID="{DFCDE14A-9204-4BE1-936A-18748865DC6E}" presName="Name37" presStyleLbl="parChTrans1D3" presStyleIdx="5" presStyleCnt="6" custSzX="140704" custSzY="487830"/>
      <dgm:spPr/>
    </dgm:pt>
    <dgm:pt modelId="{22175DB2-2ACD-4272-BB16-C834028349A2}" type="pres">
      <dgm:prSet presAssocID="{1DA04397-154D-4C63-8009-262EA1FDCD6C}" presName="hierRoot2" presStyleCnt="0">
        <dgm:presLayoutVars>
          <dgm:hierBranch val="init"/>
        </dgm:presLayoutVars>
      </dgm:prSet>
      <dgm:spPr/>
    </dgm:pt>
    <dgm:pt modelId="{A00BB369-CEFE-4D52-A40F-CADF229C5B05}" type="pres">
      <dgm:prSet presAssocID="{1DA04397-154D-4C63-8009-262EA1FDCD6C}" presName="rootComposite" presStyleCnt="0"/>
      <dgm:spPr/>
    </dgm:pt>
    <dgm:pt modelId="{B6A35B19-B0B3-4652-B7FE-4C6AB03C4750}" type="pres">
      <dgm:prSet presAssocID="{1DA04397-154D-4C63-8009-262EA1FDCD6C}" presName="rootText" presStyleLbl="node3" presStyleIdx="5" presStyleCnt="6" custScaleX="135674" custScaleY="72805">
        <dgm:presLayoutVars>
          <dgm:chPref val="3"/>
        </dgm:presLayoutVars>
      </dgm:prSet>
      <dgm:spPr/>
    </dgm:pt>
    <dgm:pt modelId="{A7A80107-F73F-4C9A-B8C6-97620DA0749C}" type="pres">
      <dgm:prSet presAssocID="{1DA04397-154D-4C63-8009-262EA1FDCD6C}" presName="rootConnector" presStyleLbl="node3" presStyleIdx="5" presStyleCnt="6"/>
      <dgm:spPr/>
    </dgm:pt>
    <dgm:pt modelId="{ADC5F896-49EC-40FA-8094-37F01A3427D0}" type="pres">
      <dgm:prSet presAssocID="{1DA04397-154D-4C63-8009-262EA1FDCD6C}" presName="hierChild4" presStyleCnt="0"/>
      <dgm:spPr/>
    </dgm:pt>
    <dgm:pt modelId="{2983E97E-7FBB-49F5-A973-3081BCABF49D}" type="pres">
      <dgm:prSet presAssocID="{1DA04397-154D-4C63-8009-262EA1FDCD6C}" presName="hierChild5" presStyleCnt="0"/>
      <dgm:spPr/>
    </dgm:pt>
    <dgm:pt modelId="{F0DD7B83-5E5D-4F79-B4AF-E42AAAAE62F9}" type="pres">
      <dgm:prSet presAssocID="{2891968A-C722-4C56-920F-2D042292297D}" presName="hierChild5" presStyleCnt="0"/>
      <dgm:spPr/>
    </dgm:pt>
    <dgm:pt modelId="{4F00AEC5-D997-477C-A385-B8335F7CD4B5}" type="pres">
      <dgm:prSet presAssocID="{BD6C8B9F-E404-4BC6-A1C9-F619BA3CAA4E}" presName="hierChild3" presStyleCnt="0"/>
      <dgm:spPr/>
    </dgm:pt>
  </dgm:ptLst>
  <dgm:cxnLst>
    <dgm:cxn modelId="{C3700101-5C6F-4522-B03B-8D916B3C0F79}" srcId="{3DF88D62-6446-464E-B631-F07CB25E7C0B}" destId="{03E8080B-6BCE-457F-86CC-BEE0F50D97C2}" srcOrd="3" destOrd="0" parTransId="{36FCBDD2-B728-459C-88C6-79B75589DF8E}" sibTransId="{2DB44AD8-03BF-4865-A34F-B1A8F8BCB800}"/>
    <dgm:cxn modelId="{88223E07-82CA-4670-ACD2-A4535B9B4F75}" type="presOf" srcId="{C0293720-EAF3-4720-9BBB-E61EA96AD953}" destId="{51E3A773-5D39-4AF7-9C34-7F045C580B33}" srcOrd="0" destOrd="0" presId="urn:microsoft.com/office/officeart/2005/8/layout/orgChart1"/>
    <dgm:cxn modelId="{2ECF8A07-F43B-4E39-9731-0999260CD70D}" type="presOf" srcId="{F8AC6611-84E8-4035-9143-3018ACD6D686}" destId="{AC768689-1DA3-43DB-A260-14864CF45561}" srcOrd="1" destOrd="0" presId="urn:microsoft.com/office/officeart/2005/8/layout/orgChart1"/>
    <dgm:cxn modelId="{AC803E09-79BF-4E98-A17D-8FE8A7F9E976}" type="presOf" srcId="{91409739-A1B1-45C6-8F04-3C3D21B8865C}" destId="{FC700A04-1FAC-4EE1-B219-F5242E92BC89}" srcOrd="1" destOrd="0" presId="urn:microsoft.com/office/officeart/2005/8/layout/orgChart1"/>
    <dgm:cxn modelId="{4881FF0C-08C9-40A0-91A3-9AD4053684EA}" type="presOf" srcId="{1DA04397-154D-4C63-8009-262EA1FDCD6C}" destId="{A7A80107-F73F-4C9A-B8C6-97620DA0749C}" srcOrd="1" destOrd="0" presId="urn:microsoft.com/office/officeart/2005/8/layout/orgChart1"/>
    <dgm:cxn modelId="{48F91F0D-29A8-4A4C-937F-579E10572841}" type="presOf" srcId="{77FA7D02-EF48-4206-B7D2-D723ED2F01A7}" destId="{54D46A67-762C-4A70-B045-E00C25B2BCB4}" srcOrd="0" destOrd="0" presId="urn:microsoft.com/office/officeart/2005/8/layout/orgChart1"/>
    <dgm:cxn modelId="{E265C010-F060-40EE-8305-78EA67F6859D}" type="presOf" srcId="{38CE0DF9-77B8-4CE1-B23A-19D3F9F8AA75}" destId="{AA54B7F3-047B-42A7-8B50-374D38165597}" srcOrd="0" destOrd="0" presId="urn:microsoft.com/office/officeart/2005/8/layout/orgChart1"/>
    <dgm:cxn modelId="{B8522617-D866-46BC-9799-AF9FFE9FFCE1}" srcId="{D01B0714-7F48-4D2C-AC84-965BAE34BB79}" destId="{597594A7-654C-49BF-83D1-9F11A53734A5}" srcOrd="0" destOrd="0" parTransId="{15358609-3FED-47D7-804F-3620DC0E46F1}" sibTransId="{D7BD14CC-DE7C-4AF5-90D7-82A6BAEC4FA2}"/>
    <dgm:cxn modelId="{4E4E4517-C928-48F0-82DE-9361EB16D91C}" type="presOf" srcId="{22A304AE-A8C3-41F3-B7FF-26A5324B2CB2}" destId="{D7780748-7B82-4C6F-B6AF-5F0BDCCB92CD}" srcOrd="0" destOrd="0" presId="urn:microsoft.com/office/officeart/2005/8/layout/orgChart1"/>
    <dgm:cxn modelId="{3F79CA1F-2ADF-4BE5-A070-FE2EA5DFFB0D}" type="presOf" srcId="{3DF88D62-6446-464E-B631-F07CB25E7C0B}" destId="{05226DD6-AAB1-4C20-BAD9-5FE4D6A28891}" srcOrd="0" destOrd="0" presId="urn:microsoft.com/office/officeart/2005/8/layout/orgChart1"/>
    <dgm:cxn modelId="{389C9D25-25B4-4D49-9748-163DC122BCF4}" type="presOf" srcId="{15358609-3FED-47D7-804F-3620DC0E46F1}" destId="{6F216464-7958-47A8-BEB7-0E2E46316556}" srcOrd="0" destOrd="0" presId="urn:microsoft.com/office/officeart/2005/8/layout/orgChart1"/>
    <dgm:cxn modelId="{041F7E29-FB3B-4565-B7B1-7E90BE84CD04}" srcId="{BD6C8B9F-E404-4BC6-A1C9-F619BA3CAA4E}" destId="{1B9906C4-25BE-40F8-B01C-3669C8F684D4}" srcOrd="5" destOrd="0" parTransId="{F3C3E801-758C-43B2-8299-45564EAAFDC9}" sibTransId="{C9B564AB-E320-4899-85CC-0C31EE525034}"/>
    <dgm:cxn modelId="{16CB122B-C579-4A99-88C2-B7FF31D1876C}" type="presOf" srcId="{4FDB3AB6-6DDC-4086-82A1-8C553C9BEE70}" destId="{29F0C62F-F04C-4A0F-89D9-B76B5139F6CB}" srcOrd="1" destOrd="0" presId="urn:microsoft.com/office/officeart/2005/8/layout/orgChart1"/>
    <dgm:cxn modelId="{B976A72B-589C-4C21-8483-1A821EF1B709}" type="presOf" srcId="{D88B5E90-6254-4941-9E90-17956CCA657F}" destId="{6861EDD4-EF4C-4B16-BD53-D2C2E0E4DA91}" srcOrd="0" destOrd="0" presId="urn:microsoft.com/office/officeart/2005/8/layout/orgChart1"/>
    <dgm:cxn modelId="{3002572C-C5C5-45F5-AB5B-D48A9744F35A}" type="presOf" srcId="{0F72AA44-A761-4CAF-9788-B1333651EBA5}" destId="{81E3ECDB-ABE3-418B-9EDA-CAC26EC19D6E}" srcOrd="0" destOrd="0" presId="urn:microsoft.com/office/officeart/2005/8/layout/orgChart1"/>
    <dgm:cxn modelId="{3BF9BD2C-9D72-45AA-83A0-7CF907763CDA}" type="presOf" srcId="{CE3EDCD8-74F7-4CEE-9DD0-FCCB40C273EA}" destId="{9F59C687-27A3-436F-818A-2841DEB58C31}" srcOrd="0" destOrd="0" presId="urn:microsoft.com/office/officeart/2005/8/layout/orgChart1"/>
    <dgm:cxn modelId="{FDAFE52D-A424-48C1-AE5D-D42DD99FD06A}" type="presOf" srcId="{38CE0DF9-77B8-4CE1-B23A-19D3F9F8AA75}" destId="{14834AC7-DC90-4048-9D28-0DBDB00A9BDA}" srcOrd="1" destOrd="0" presId="urn:microsoft.com/office/officeart/2005/8/layout/orgChart1"/>
    <dgm:cxn modelId="{3145CE2F-7C30-4DA0-9033-BD3CF2EA8541}" type="presOf" srcId="{597594A7-654C-49BF-83D1-9F11A53734A5}" destId="{2DC4C7B4-204B-49E9-97BF-5A2AD14BD8EC}" srcOrd="1" destOrd="0" presId="urn:microsoft.com/office/officeart/2005/8/layout/orgChart1"/>
    <dgm:cxn modelId="{C32FFF36-C485-46E0-8684-0322B93F56BC}" srcId="{3DF88D62-6446-464E-B631-F07CB25E7C0B}" destId="{761A7C9A-4C88-44AC-A355-A4B4A6388F72}" srcOrd="1" destOrd="0" parTransId="{9CC0DCD7-8FD5-46D9-95D4-E62EEE0FB55D}" sibTransId="{E3F4803E-DA9E-4159-9F76-5EA7AFF57B6F}"/>
    <dgm:cxn modelId="{096F423A-BD28-4473-9001-F6EE887A20A1}" type="presOf" srcId="{9CC0DCD7-8FD5-46D9-95D4-E62EEE0FB55D}" destId="{B9236676-6A2F-4892-BAD9-415CDB4EDBF8}" srcOrd="0" destOrd="0" presId="urn:microsoft.com/office/officeart/2005/8/layout/orgChart1"/>
    <dgm:cxn modelId="{1F55023C-38A6-4EFC-9D85-DC8683299A0D}" srcId="{91409739-A1B1-45C6-8F04-3C3D21B8865C}" destId="{4FDB3AB6-6DDC-4086-82A1-8C553C9BEE70}" srcOrd="0" destOrd="0" parTransId="{0F72AA44-A761-4CAF-9788-B1333651EBA5}" sibTransId="{D33DE8E8-93FC-43B9-8F98-0C565CD2A426}"/>
    <dgm:cxn modelId="{3A2BD740-32C6-47C1-B87D-C2D82CC3926C}" type="presOf" srcId="{761A7C9A-4C88-44AC-A355-A4B4A6388F72}" destId="{B53F90AA-C6C9-49A3-8438-A746F0C59ADA}" srcOrd="0" destOrd="0" presId="urn:microsoft.com/office/officeart/2005/8/layout/orgChart1"/>
    <dgm:cxn modelId="{AC76E75C-3913-4CF1-859D-B0C6C1310B46}" srcId="{BD6C8B9F-E404-4BC6-A1C9-F619BA3CAA4E}" destId="{50F4A9D8-47C8-4574-AA97-7869590EFA9A}" srcOrd="0" destOrd="0" parTransId="{FFB10F9C-3133-46DD-BB01-A70F07868923}" sibTransId="{6C915609-4B71-4BD1-9899-E2D5D6A1F804}"/>
    <dgm:cxn modelId="{7F35E15D-E732-41C1-8C8D-AF97B022F2FB}" type="presOf" srcId="{3BBF50A7-19C5-40BB-B08B-C4DFF74DF4EA}" destId="{FD09E847-5FAA-42DF-97BD-D86C1AFBD124}" srcOrd="0" destOrd="0" presId="urn:microsoft.com/office/officeart/2005/8/layout/orgChart1"/>
    <dgm:cxn modelId="{61D76361-26FF-4852-8558-AB8E23428A26}" srcId="{BD6C8B9F-E404-4BC6-A1C9-F619BA3CAA4E}" destId="{F8AC6611-84E8-4035-9143-3018ACD6D686}" srcOrd="7" destOrd="0" parTransId="{59EFF648-5011-4DAC-A716-879EC939AF7F}" sibTransId="{DA0ED7A2-F77B-48D9-B421-7498FC1D6772}"/>
    <dgm:cxn modelId="{37E1A662-9E4D-489D-8790-7A7824089B79}" srcId="{BD6C8B9F-E404-4BC6-A1C9-F619BA3CAA4E}" destId="{70561366-A29C-4D54-AF3A-3949286ED1E7}" srcOrd="6" destOrd="0" parTransId="{9FC21CCD-3938-4C62-9096-9FF5F4EAF4F9}" sibTransId="{D9B47459-39CC-481D-B0AE-32C4BB1DF4E1}"/>
    <dgm:cxn modelId="{BD4C6C43-4517-427E-8AB7-CDDEDB4E81BA}" type="presOf" srcId="{1B9906C4-25BE-40F8-B01C-3669C8F684D4}" destId="{85267BA1-B6D8-473F-AB0B-74A9E85F11F0}" srcOrd="1" destOrd="0" presId="urn:microsoft.com/office/officeart/2005/8/layout/orgChart1"/>
    <dgm:cxn modelId="{14358046-1C6F-4B61-B511-859A8E23A1F7}" srcId="{38CE0DF9-77B8-4CE1-B23A-19D3F9F8AA75}" destId="{26258146-BE6D-455D-9A95-4020AE48807F}" srcOrd="0" destOrd="0" parTransId="{25D89CFD-005F-4F61-9D13-B561AA3BB2FF}" sibTransId="{30EA95D1-A8DE-4E25-A150-322C43F553C7}"/>
    <dgm:cxn modelId="{87087B47-D4AE-4C61-8B40-0E1364CE8ECD}" type="presOf" srcId="{0041495C-F219-4D8A-AC74-34F518D6E332}" destId="{1EEE9007-39D1-4C0D-9EFC-C20D622959CB}" srcOrd="1" destOrd="0" presId="urn:microsoft.com/office/officeart/2005/8/layout/orgChart1"/>
    <dgm:cxn modelId="{13578B6D-666A-4FB5-B397-C821A31AC510}" type="presOf" srcId="{1DA04397-154D-4C63-8009-262EA1FDCD6C}" destId="{B6A35B19-B0B3-4652-B7FE-4C6AB03C4750}" srcOrd="0" destOrd="0" presId="urn:microsoft.com/office/officeart/2005/8/layout/orgChart1"/>
    <dgm:cxn modelId="{960CB56F-94F9-4BC2-A1AB-02B9DCC750D8}" type="presOf" srcId="{03E8080B-6BCE-457F-86CC-BEE0F50D97C2}" destId="{A0E7D92E-75DD-4C9A-AF8D-44993D640332}" srcOrd="0" destOrd="0" presId="urn:microsoft.com/office/officeart/2005/8/layout/orgChart1"/>
    <dgm:cxn modelId="{FAF02D51-6A4B-46D0-9DD3-A0F56110BFD0}" type="presOf" srcId="{91409739-A1B1-45C6-8F04-3C3D21B8865C}" destId="{B9916265-F7CD-44B1-B8D1-A7E8912DE381}" srcOrd="0" destOrd="0" presId="urn:microsoft.com/office/officeart/2005/8/layout/orgChart1"/>
    <dgm:cxn modelId="{2FC65D51-EF87-48AD-B64D-61EB5BA215AA}" type="presOf" srcId="{77FA7D02-EF48-4206-B7D2-D723ED2F01A7}" destId="{183D4472-DF1E-4127-83E8-5A3F2D6FB17B}" srcOrd="1" destOrd="0" presId="urn:microsoft.com/office/officeart/2005/8/layout/orgChart1"/>
    <dgm:cxn modelId="{7FE25E71-98F3-4F6F-906E-14BB8C5F9000}" type="presOf" srcId="{F3C3E801-758C-43B2-8299-45564EAAFDC9}" destId="{064F735A-7FE1-4D8F-BE27-FE5FE2122293}" srcOrd="0" destOrd="0" presId="urn:microsoft.com/office/officeart/2005/8/layout/orgChart1"/>
    <dgm:cxn modelId="{7F4F4572-1F6F-46C3-9643-7D356CCB39FB}" srcId="{50F4A9D8-47C8-4574-AA97-7869590EFA9A}" destId="{3DF88D62-6446-464E-B631-F07CB25E7C0B}" srcOrd="0" destOrd="0" parTransId="{91CAFD7B-C27A-486E-988A-D65FD06CCD41}" sibTransId="{C578152B-6240-4EEF-84E2-AB7CF0E84243}"/>
    <dgm:cxn modelId="{FE59AD52-B681-458D-8ED8-F1EF8AD951B6}" srcId="{3DF88D62-6446-464E-B631-F07CB25E7C0B}" destId="{0041495C-F219-4D8A-AC74-34F518D6E332}" srcOrd="4" destOrd="0" parTransId="{D88B5E90-6254-4941-9E90-17956CCA657F}" sibTransId="{10736331-F8B6-4107-8027-3C2ECF2D3D58}"/>
    <dgm:cxn modelId="{7032FE72-83A3-4C2B-8A99-196B31E7D1A4}" type="presOf" srcId="{26258146-BE6D-455D-9A95-4020AE48807F}" destId="{63D2035C-23B9-4756-B4E7-4E6D67239FAF}" srcOrd="1" destOrd="0" presId="urn:microsoft.com/office/officeart/2005/8/layout/orgChart1"/>
    <dgm:cxn modelId="{43210C73-7C8C-4B22-BBB0-84CE212829B5}" srcId="{BD6C8B9F-E404-4BC6-A1C9-F619BA3CAA4E}" destId="{38CE0DF9-77B8-4CE1-B23A-19D3F9F8AA75}" srcOrd="3" destOrd="0" parTransId="{4299F3E3-71D7-4AD2-914C-74DBCDAEDD03}" sibTransId="{43BF480C-41D7-4C36-82D6-735DA46B4768}"/>
    <dgm:cxn modelId="{6EEE6B54-5113-4059-9940-2BE6E35DB240}" type="presOf" srcId="{9F87C009-C2A1-41DF-85AF-86CF73BC8AF6}" destId="{633F3545-88A1-45E6-8577-0C27AADAB730}" srcOrd="0" destOrd="0" presId="urn:microsoft.com/office/officeart/2005/8/layout/orgChart1"/>
    <dgm:cxn modelId="{005F4C7A-35F8-4BE8-9939-8FE122477C41}" type="presOf" srcId="{761A7C9A-4C88-44AC-A355-A4B4A6388F72}" destId="{FC4A9664-ED90-4C23-8053-6976CF7FF1B6}" srcOrd="1" destOrd="0" presId="urn:microsoft.com/office/officeart/2005/8/layout/orgChart1"/>
    <dgm:cxn modelId="{A6F8367C-5ED9-4C14-948C-A761C986BBC2}" type="presOf" srcId="{50F4A9D8-47C8-4574-AA97-7869590EFA9A}" destId="{9B06CC96-006F-49D0-9394-C5CA4F496C54}" srcOrd="1" destOrd="0" presId="urn:microsoft.com/office/officeart/2005/8/layout/orgChart1"/>
    <dgm:cxn modelId="{A7762881-5A89-42CA-AF4F-EC6EBE51B82C}" type="presOf" srcId="{3BBF50A7-19C5-40BB-B08B-C4DFF74DF4EA}" destId="{1DB35EA3-ED92-4047-B719-F906BF26E577}" srcOrd="1" destOrd="0" presId="urn:microsoft.com/office/officeart/2005/8/layout/orgChart1"/>
    <dgm:cxn modelId="{45AB2682-9109-4B4E-BD05-ACFE7C1D821B}" srcId="{BD6C8B9F-E404-4BC6-A1C9-F619BA3CAA4E}" destId="{2891968A-C722-4C56-920F-2D042292297D}" srcOrd="9" destOrd="0" parTransId="{486FFC16-4250-4EE6-9053-ADECFD74208C}" sibTransId="{9C352918-5C28-4A53-B200-5BC405824E06}"/>
    <dgm:cxn modelId="{09465B84-6950-44C3-92F1-E48B38CD227B}" type="presOf" srcId="{59EFF648-5011-4DAC-A716-879EC939AF7F}" destId="{0DD16F30-FB21-4283-ADC4-E6DEB0772EDD}" srcOrd="0" destOrd="0" presId="urn:microsoft.com/office/officeart/2005/8/layout/orgChart1"/>
    <dgm:cxn modelId="{DDB8AC86-9183-40A2-BE1D-E87004E87342}" type="presOf" srcId="{36FCBDD2-B728-459C-88C6-79B75589DF8E}" destId="{06062D91-618A-4B17-9F25-459FD5F2A644}" srcOrd="0" destOrd="0" presId="urn:microsoft.com/office/officeart/2005/8/layout/orgChart1"/>
    <dgm:cxn modelId="{DB671889-DBA7-4785-B617-11D0D7AC6DA1}" type="presOf" srcId="{1B9906C4-25BE-40F8-B01C-3669C8F684D4}" destId="{C3845307-856C-4046-B0E4-C169A70E77E5}" srcOrd="0" destOrd="0" presId="urn:microsoft.com/office/officeart/2005/8/layout/orgChart1"/>
    <dgm:cxn modelId="{79E5F08A-ECB5-4330-8341-BE830A4A6C21}" type="presOf" srcId="{0041495C-F219-4D8A-AC74-34F518D6E332}" destId="{779054AE-4101-438A-A3C3-67475C4A596C}" srcOrd="0" destOrd="0" presId="urn:microsoft.com/office/officeart/2005/8/layout/orgChart1"/>
    <dgm:cxn modelId="{21E4F88C-A4D6-41B3-81E1-5C66ABCEB3AE}" type="presOf" srcId="{BD6C8B9F-E404-4BC6-A1C9-F619BA3CAA4E}" destId="{F1E581C1-201E-4026-9948-7D466A19EDDF}" srcOrd="1" destOrd="0" presId="urn:microsoft.com/office/officeart/2005/8/layout/orgChart1"/>
    <dgm:cxn modelId="{34412B90-FC2B-473E-A5C1-88FB332FD603}" type="presOf" srcId="{C4705462-9070-4518-AA76-306D21DF21B6}" destId="{51F4336C-EA98-4B16-AF28-BB515C87E5AB}" srcOrd="0" destOrd="0" presId="urn:microsoft.com/office/officeart/2005/8/layout/orgChart1"/>
    <dgm:cxn modelId="{4A4D5F92-C8C5-4FAB-87E9-FBD35BEFFAF1}" type="presOf" srcId="{26258146-BE6D-455D-9A95-4020AE48807F}" destId="{517EB8C5-8291-4CCB-ABE1-BF1806E7CC09}" srcOrd="0" destOrd="0" presId="urn:microsoft.com/office/officeart/2005/8/layout/orgChart1"/>
    <dgm:cxn modelId="{B81B7894-0A48-4D07-9CC9-0F3B069FB99A}" type="presOf" srcId="{4FDB3AB6-6DDC-4086-82A1-8C553C9BEE70}" destId="{68FE8930-6CC8-49BB-8DE6-77EB4E1BD1E4}" srcOrd="0" destOrd="0" presId="urn:microsoft.com/office/officeart/2005/8/layout/orgChart1"/>
    <dgm:cxn modelId="{2C82D598-070A-436E-885B-170C821513D6}" type="presOf" srcId="{597594A7-654C-49BF-83D1-9F11A53734A5}" destId="{F488F0F2-5D10-41B3-92DE-805A4EB6B2CC}" srcOrd="0" destOrd="0" presId="urn:microsoft.com/office/officeart/2005/8/layout/orgChart1"/>
    <dgm:cxn modelId="{7DB16B9A-A681-49D1-9120-8CEB6EF063D0}" type="presOf" srcId="{486FFC16-4250-4EE6-9053-ADECFD74208C}" destId="{E412ABDD-E3C9-45CB-818C-2BAD23ACF069}" srcOrd="0" destOrd="0" presId="urn:microsoft.com/office/officeart/2005/8/layout/orgChart1"/>
    <dgm:cxn modelId="{4CE3549B-A92A-4407-A0C6-CDD1F6BCBF40}" type="presOf" srcId="{BD6C8B9F-E404-4BC6-A1C9-F619BA3CAA4E}" destId="{3054E9E1-C223-4926-A015-64F3FE4542C7}" srcOrd="0" destOrd="0" presId="urn:microsoft.com/office/officeart/2005/8/layout/orgChart1"/>
    <dgm:cxn modelId="{8715FD9D-861C-41AA-B5BC-B00A1CE7F45F}" type="presOf" srcId="{EF8FB15C-5F43-4B2A-AC41-054559CB00FE}" destId="{142F5B4B-114D-4D40-A838-33BE424C907C}" srcOrd="0" destOrd="0" presId="urn:microsoft.com/office/officeart/2005/8/layout/orgChart1"/>
    <dgm:cxn modelId="{E128109E-3D1D-4361-A3F3-C0E1390FD5EC}" type="presOf" srcId="{4299F3E3-71D7-4AD2-914C-74DBCDAEDD03}" destId="{9C25F5BB-F625-4AF9-B59D-71128C3D011C}" srcOrd="0" destOrd="0" presId="urn:microsoft.com/office/officeart/2005/8/layout/orgChart1"/>
    <dgm:cxn modelId="{45F2F49E-B03A-4314-A79B-1BF54C776F00}" type="presOf" srcId="{03E8080B-6BCE-457F-86CC-BEE0F50D97C2}" destId="{3D8A4ED2-17D0-4B53-B702-86134FC27FB8}" srcOrd="1" destOrd="0" presId="urn:microsoft.com/office/officeart/2005/8/layout/orgChart1"/>
    <dgm:cxn modelId="{D1ADABA0-A71D-442A-B8B3-C76CD6FE758D}" srcId="{3DF88D62-6446-464E-B631-F07CB25E7C0B}" destId="{2E84EBE8-3968-4E34-AE24-0795F1F69774}" srcOrd="2" destOrd="0" parTransId="{22A304AE-A8C3-41F3-B7FF-26A5324B2CB2}" sibTransId="{5326DEF4-1221-408F-8D6F-288F0CA16156}"/>
    <dgm:cxn modelId="{9769EEA2-DD9E-426D-9EAC-FAE8E099CE37}" type="presOf" srcId="{2891968A-C722-4C56-920F-2D042292297D}" destId="{49DDD57C-D172-4C7F-B2B9-E8D26D115CDA}" srcOrd="0" destOrd="0" presId="urn:microsoft.com/office/officeart/2005/8/layout/orgChart1"/>
    <dgm:cxn modelId="{128290AA-95D3-4E44-82F4-BD5D0D12380B}" srcId="{BD6C8B9F-E404-4BC6-A1C9-F619BA3CAA4E}" destId="{EF8FB15C-5F43-4B2A-AC41-054559CB00FE}" srcOrd="2" destOrd="0" parTransId="{CE3EDCD8-74F7-4CEE-9DD0-FCCB40C273EA}" sibTransId="{26EE4347-1390-4080-8AEE-B0D51159CC31}"/>
    <dgm:cxn modelId="{C0128EAE-3E1F-477B-8A0A-7A96AAE1430B}" type="presOf" srcId="{50F4A9D8-47C8-4574-AA97-7869590EFA9A}" destId="{B4CB941F-CFFB-4E14-AB5E-4C53B74F4C0F}" srcOrd="0" destOrd="0" presId="urn:microsoft.com/office/officeart/2005/8/layout/orgChart1"/>
    <dgm:cxn modelId="{87F25BAF-5C52-407E-AA52-7476BF9F3A8C}" type="presOf" srcId="{70561366-A29C-4D54-AF3A-3949286ED1E7}" destId="{2966C4CE-5FB9-48CC-BDDB-819862510B5F}" srcOrd="1" destOrd="0" presId="urn:microsoft.com/office/officeart/2005/8/layout/orgChart1"/>
    <dgm:cxn modelId="{DCAB29B0-7053-44B5-9472-F87C00833A34}" srcId="{3DF88D62-6446-464E-B631-F07CB25E7C0B}" destId="{3BBF50A7-19C5-40BB-B08B-C4DFF74DF4EA}" srcOrd="0" destOrd="0" parTransId="{3A3507B2-332A-4E17-A201-2EC4EB99E548}" sibTransId="{53A5BAA5-2B84-4C42-B9D5-1F6E1039DF9A}"/>
    <dgm:cxn modelId="{0178FDB0-5F36-4A84-BE1A-5E75687106A8}" type="presOf" srcId="{D8107FBE-35C4-4CBE-A575-43ED18D46FE4}" destId="{BCA2F655-E78A-49A8-8343-B6B1FC79BA5B}" srcOrd="0" destOrd="0" presId="urn:microsoft.com/office/officeart/2005/8/layout/orgChart1"/>
    <dgm:cxn modelId="{DAC4C3B1-719F-46FA-96E0-D00413D804FA}" srcId="{2891968A-C722-4C56-920F-2D042292297D}" destId="{1DA04397-154D-4C63-8009-262EA1FDCD6C}" srcOrd="0" destOrd="0" parTransId="{DFCDE14A-9204-4BE1-936A-18748865DC6E}" sibTransId="{00093DFA-0BC1-4EF1-BCEE-B41CC881EB75}"/>
    <dgm:cxn modelId="{042BC6B4-A549-477A-89EC-46BF91620175}" type="presOf" srcId="{E5D8D426-D0F6-417B-BE51-AED47CF9DDA8}" destId="{BA708276-D00F-414B-A4B2-DFFD5FAC81F0}" srcOrd="0" destOrd="0" presId="urn:microsoft.com/office/officeart/2005/8/layout/orgChart1"/>
    <dgm:cxn modelId="{9E5A30B5-4E97-4C2B-9DD7-3C13A3455348}" srcId="{BD6C8B9F-E404-4BC6-A1C9-F619BA3CAA4E}" destId="{8D49E033-706E-4BDD-B785-C55679C82FCC}" srcOrd="1" destOrd="0" parTransId="{9F87C009-C2A1-41DF-85AF-86CF73BC8AF6}" sibTransId="{0B1519A0-1498-45E8-8936-401C5443E126}"/>
    <dgm:cxn modelId="{2632C9B6-AE77-41AC-B287-2946C41FA875}" type="presOf" srcId="{9FC21CCD-3938-4C62-9096-9FF5F4EAF4F9}" destId="{056A6335-DDE9-4338-9916-A1638AF2B7C3}" srcOrd="0" destOrd="0" presId="urn:microsoft.com/office/officeart/2005/8/layout/orgChart1"/>
    <dgm:cxn modelId="{F1934EB9-2B76-48D3-823F-B783CF3C27DD}" type="presOf" srcId="{3DF88D62-6446-464E-B631-F07CB25E7C0B}" destId="{4C3B6FAC-B180-46FD-9285-CF9398F0A077}" srcOrd="1" destOrd="0" presId="urn:microsoft.com/office/officeart/2005/8/layout/orgChart1"/>
    <dgm:cxn modelId="{F3C229C0-9FBE-46AF-AA0F-B0E4CFB3EE41}" type="presOf" srcId="{EF8FB15C-5F43-4B2A-AC41-054559CB00FE}" destId="{252A416B-AA41-4619-93F2-E3A59CD1385B}" srcOrd="1" destOrd="0" presId="urn:microsoft.com/office/officeart/2005/8/layout/orgChart1"/>
    <dgm:cxn modelId="{2AD1D7C1-1BAF-486B-A806-0C83509AA384}" type="presOf" srcId="{91CAFD7B-C27A-486E-988A-D65FD06CCD41}" destId="{FAB7E1C1-9B7B-4E60-B353-FF6CF3F37333}" srcOrd="0" destOrd="0" presId="urn:microsoft.com/office/officeart/2005/8/layout/orgChart1"/>
    <dgm:cxn modelId="{D3A407C3-5433-45FA-975E-392AA79464E7}" type="presOf" srcId="{2891968A-C722-4C56-920F-2D042292297D}" destId="{D48BEE54-77B7-42FF-A676-B07844D6CB0B}" srcOrd="1" destOrd="0" presId="urn:microsoft.com/office/officeart/2005/8/layout/orgChart1"/>
    <dgm:cxn modelId="{AADBD8C6-2296-4C3D-A119-C3AA445F04EC}" srcId="{91409739-A1B1-45C6-8F04-3C3D21B8865C}" destId="{77FA7D02-EF48-4206-B7D2-D723ED2F01A7}" srcOrd="1" destOrd="0" parTransId="{C0293720-EAF3-4720-9BBB-E61EA96AD953}" sibTransId="{FEBA990F-525F-43F2-B5C1-4C436CFCBE5C}"/>
    <dgm:cxn modelId="{B2E437C8-2295-4E94-8394-129148499415}" type="presOf" srcId="{DFCDE14A-9204-4BE1-936A-18748865DC6E}" destId="{FCFC87AC-D52C-4756-9758-CA6A9FB36D20}" srcOrd="0" destOrd="0" presId="urn:microsoft.com/office/officeart/2005/8/layout/orgChart1"/>
    <dgm:cxn modelId="{64ABA2CA-5780-43B4-A3A2-B1644922F7F1}" type="presOf" srcId="{3A3507B2-332A-4E17-A201-2EC4EB99E548}" destId="{F613501E-9672-439B-A7FA-1DDF50C7A581}" srcOrd="0" destOrd="0" presId="urn:microsoft.com/office/officeart/2005/8/layout/orgChart1"/>
    <dgm:cxn modelId="{B36C92CE-B719-4711-8430-AC1EC41E9A70}" srcId="{BD6C8B9F-E404-4BC6-A1C9-F619BA3CAA4E}" destId="{D01B0714-7F48-4D2C-AC84-965BAE34BB79}" srcOrd="8" destOrd="0" parTransId="{C4705462-9070-4518-AA76-306D21DF21B6}" sibTransId="{978A148E-5893-428D-A63E-6E341AFAF735}"/>
    <dgm:cxn modelId="{83829FD4-337E-4E92-94EC-AB2EACB34982}" type="presOf" srcId="{D01B0714-7F48-4D2C-AC84-965BAE34BB79}" destId="{F6343736-3419-4508-BEAC-F35C70484287}" srcOrd="0" destOrd="0" presId="urn:microsoft.com/office/officeart/2005/8/layout/orgChart1"/>
    <dgm:cxn modelId="{D30D1ED5-92D1-4AB1-ABF7-B411095CB583}" type="presOf" srcId="{25D89CFD-005F-4F61-9D13-B561AA3BB2FF}" destId="{558C7134-5126-4C2B-A27C-C5ED0EC184F2}" srcOrd="0" destOrd="0" presId="urn:microsoft.com/office/officeart/2005/8/layout/orgChart1"/>
    <dgm:cxn modelId="{C1E092D6-47F4-4A6E-B851-D48FEA6CF8EF}" srcId="{BD6C8B9F-E404-4BC6-A1C9-F619BA3CAA4E}" destId="{91409739-A1B1-45C6-8F04-3C3D21B8865C}" srcOrd="4" destOrd="0" parTransId="{D8107FBE-35C4-4CBE-A575-43ED18D46FE4}" sibTransId="{FD465DF3-8AA8-48EF-B901-B4EC9232561A}"/>
    <dgm:cxn modelId="{72ECEED8-976A-4EEE-810D-C0DCF302CBAC}" type="presOf" srcId="{2E84EBE8-3968-4E34-AE24-0795F1F69774}" destId="{D6601EE7-8FEC-42FB-A698-D52254CADCF9}" srcOrd="0" destOrd="0" presId="urn:microsoft.com/office/officeart/2005/8/layout/orgChart1"/>
    <dgm:cxn modelId="{A352E5DB-3D49-4ED2-BEF9-5FF9233F7F8D}" type="presOf" srcId="{F8AC6611-84E8-4035-9143-3018ACD6D686}" destId="{6D1FF9D0-6892-4D68-B3AA-63A3C7813457}" srcOrd="0" destOrd="0" presId="urn:microsoft.com/office/officeart/2005/8/layout/orgChart1"/>
    <dgm:cxn modelId="{C5BB22E4-39AE-43AA-AB94-038DEE55AB20}" srcId="{E5D8D426-D0F6-417B-BE51-AED47CF9DDA8}" destId="{BD6C8B9F-E404-4BC6-A1C9-F619BA3CAA4E}" srcOrd="0" destOrd="0" parTransId="{A6AE0402-CBD5-48FF-BCB2-0430C50A0B95}" sibTransId="{C00F3755-3531-44DB-A1CA-95DFDFE63319}"/>
    <dgm:cxn modelId="{759269E6-2495-4D76-9ACE-430BF281F029}" type="presOf" srcId="{8D49E033-706E-4BDD-B785-C55679C82FCC}" destId="{0043524F-6450-4BBF-BBF4-F8C316BF8AA0}" srcOrd="1" destOrd="0" presId="urn:microsoft.com/office/officeart/2005/8/layout/orgChart1"/>
    <dgm:cxn modelId="{C22822E9-512B-42A8-8D4A-69FB0ABFCA8A}" type="presOf" srcId="{FFB10F9C-3133-46DD-BB01-A70F07868923}" destId="{C4ED6C02-F30A-45F1-BF99-7DE419B0206F}" srcOrd="0" destOrd="0" presId="urn:microsoft.com/office/officeart/2005/8/layout/orgChart1"/>
    <dgm:cxn modelId="{AC8A86EA-F003-4F1C-ACF4-64E0E2CA5FC4}" type="presOf" srcId="{2E84EBE8-3968-4E34-AE24-0795F1F69774}" destId="{25017284-1937-4456-BF7D-200159286338}" srcOrd="1" destOrd="0" presId="urn:microsoft.com/office/officeart/2005/8/layout/orgChart1"/>
    <dgm:cxn modelId="{14E532EF-E655-46BB-8045-BB8698DCF916}" type="presOf" srcId="{70561366-A29C-4D54-AF3A-3949286ED1E7}" destId="{4C453A7A-C66C-49B0-A919-DAAD92B3B927}" srcOrd="0" destOrd="0" presId="urn:microsoft.com/office/officeart/2005/8/layout/orgChart1"/>
    <dgm:cxn modelId="{2A992FF0-5B8B-4A70-B0FE-6E91B78E2645}" type="presOf" srcId="{D01B0714-7F48-4D2C-AC84-965BAE34BB79}" destId="{EECED54C-DF1B-411F-A7B0-1B7F19CA2EC0}" srcOrd="1" destOrd="0" presId="urn:microsoft.com/office/officeart/2005/8/layout/orgChart1"/>
    <dgm:cxn modelId="{C927A4F2-663B-4006-AB8D-29319D6AAB7C}" type="presOf" srcId="{8D49E033-706E-4BDD-B785-C55679C82FCC}" destId="{3B69602F-4D7D-41D9-9A87-86D774766978}" srcOrd="0" destOrd="0" presId="urn:microsoft.com/office/officeart/2005/8/layout/orgChart1"/>
    <dgm:cxn modelId="{B77E4A94-532F-4E83-978B-110CF75E1441}" type="presParOf" srcId="{BA708276-D00F-414B-A4B2-DFFD5FAC81F0}" destId="{AF4F61C6-40F7-4F5D-A605-902EAAF43BC8}" srcOrd="0" destOrd="0" presId="urn:microsoft.com/office/officeart/2005/8/layout/orgChart1"/>
    <dgm:cxn modelId="{6170D289-9071-41F6-88AE-04A73620FCD8}" type="presParOf" srcId="{AF4F61C6-40F7-4F5D-A605-902EAAF43BC8}" destId="{CDADB407-9DC1-46AC-9492-66A58F9CB47F}" srcOrd="0" destOrd="0" presId="urn:microsoft.com/office/officeart/2005/8/layout/orgChart1"/>
    <dgm:cxn modelId="{65D09123-676D-4C39-91E6-201A51964F4F}" type="presParOf" srcId="{CDADB407-9DC1-46AC-9492-66A58F9CB47F}" destId="{3054E9E1-C223-4926-A015-64F3FE4542C7}" srcOrd="0" destOrd="0" presId="urn:microsoft.com/office/officeart/2005/8/layout/orgChart1"/>
    <dgm:cxn modelId="{1A296480-C4BF-4A2A-9736-2FF8AAA49B95}" type="presParOf" srcId="{CDADB407-9DC1-46AC-9492-66A58F9CB47F}" destId="{F1E581C1-201E-4026-9948-7D466A19EDDF}" srcOrd="1" destOrd="0" presId="urn:microsoft.com/office/officeart/2005/8/layout/orgChart1"/>
    <dgm:cxn modelId="{C2F27701-1F4E-48BE-80B0-11F1BF28436B}" type="presParOf" srcId="{AF4F61C6-40F7-4F5D-A605-902EAAF43BC8}" destId="{69563A12-77DD-4F27-AA02-B973E6FBAF36}" srcOrd="1" destOrd="0" presId="urn:microsoft.com/office/officeart/2005/8/layout/orgChart1"/>
    <dgm:cxn modelId="{B87A97B7-F48F-49DD-A256-D9863B546382}" type="presParOf" srcId="{69563A12-77DD-4F27-AA02-B973E6FBAF36}" destId="{C4ED6C02-F30A-45F1-BF99-7DE419B0206F}" srcOrd="0" destOrd="0" presId="urn:microsoft.com/office/officeart/2005/8/layout/orgChart1"/>
    <dgm:cxn modelId="{CEF9B524-3505-4424-8944-54CD5D20FF5A}" type="presParOf" srcId="{69563A12-77DD-4F27-AA02-B973E6FBAF36}" destId="{C69A88A4-090D-4EED-A60F-12EFC279146D}" srcOrd="1" destOrd="0" presId="urn:microsoft.com/office/officeart/2005/8/layout/orgChart1"/>
    <dgm:cxn modelId="{88993BC3-B8F2-4D97-A4F8-9E7EF99E554A}" type="presParOf" srcId="{C69A88A4-090D-4EED-A60F-12EFC279146D}" destId="{8D867D0A-DA0A-4D54-9D7B-C2D0D7C72260}" srcOrd="0" destOrd="0" presId="urn:microsoft.com/office/officeart/2005/8/layout/orgChart1"/>
    <dgm:cxn modelId="{72FEC218-89D8-406D-B936-D61A603717FC}" type="presParOf" srcId="{8D867D0A-DA0A-4D54-9D7B-C2D0D7C72260}" destId="{B4CB941F-CFFB-4E14-AB5E-4C53B74F4C0F}" srcOrd="0" destOrd="0" presId="urn:microsoft.com/office/officeart/2005/8/layout/orgChart1"/>
    <dgm:cxn modelId="{9084D0F0-763F-4567-B26B-CF98505B3E97}" type="presParOf" srcId="{8D867D0A-DA0A-4D54-9D7B-C2D0D7C72260}" destId="{9B06CC96-006F-49D0-9394-C5CA4F496C54}" srcOrd="1" destOrd="0" presId="urn:microsoft.com/office/officeart/2005/8/layout/orgChart1"/>
    <dgm:cxn modelId="{EA4198D7-14F3-43CC-BFFB-70A99B62661E}" type="presParOf" srcId="{C69A88A4-090D-4EED-A60F-12EFC279146D}" destId="{6338A350-50E2-4E90-9D6E-BEB7A8956443}" srcOrd="1" destOrd="0" presId="urn:microsoft.com/office/officeart/2005/8/layout/orgChart1"/>
    <dgm:cxn modelId="{3F7AA069-1C44-464F-BC6E-E372765BDCF8}" type="presParOf" srcId="{6338A350-50E2-4E90-9D6E-BEB7A8956443}" destId="{FAB7E1C1-9B7B-4E60-B353-FF6CF3F37333}" srcOrd="0" destOrd="0" presId="urn:microsoft.com/office/officeart/2005/8/layout/orgChart1"/>
    <dgm:cxn modelId="{47AD0BE6-495F-4357-85CA-1F5B19DA202C}" type="presParOf" srcId="{6338A350-50E2-4E90-9D6E-BEB7A8956443}" destId="{068A8527-5705-47E1-8AD1-CA2C57695BEC}" srcOrd="1" destOrd="0" presId="urn:microsoft.com/office/officeart/2005/8/layout/orgChart1"/>
    <dgm:cxn modelId="{1CF65170-8D41-4484-A93A-4E67094D3087}" type="presParOf" srcId="{068A8527-5705-47E1-8AD1-CA2C57695BEC}" destId="{3F7AFA0A-3A59-4C0A-B06C-6DDEBA59D454}" srcOrd="0" destOrd="0" presId="urn:microsoft.com/office/officeart/2005/8/layout/orgChart1"/>
    <dgm:cxn modelId="{55D0E2BF-279A-47C7-932B-986FF9525115}" type="presParOf" srcId="{3F7AFA0A-3A59-4C0A-B06C-6DDEBA59D454}" destId="{05226DD6-AAB1-4C20-BAD9-5FE4D6A28891}" srcOrd="0" destOrd="0" presId="urn:microsoft.com/office/officeart/2005/8/layout/orgChart1"/>
    <dgm:cxn modelId="{8BBC408B-5A4A-4CCC-88BD-87FECAB31497}" type="presParOf" srcId="{3F7AFA0A-3A59-4C0A-B06C-6DDEBA59D454}" destId="{4C3B6FAC-B180-46FD-9285-CF9398F0A077}" srcOrd="1" destOrd="0" presId="urn:microsoft.com/office/officeart/2005/8/layout/orgChart1"/>
    <dgm:cxn modelId="{52BC1E57-776B-41F3-9F9F-9685D21F47B6}" type="presParOf" srcId="{068A8527-5705-47E1-8AD1-CA2C57695BEC}" destId="{7B78B787-1E2D-4994-A5FB-90397304B2CA}" srcOrd="1" destOrd="0" presId="urn:microsoft.com/office/officeart/2005/8/layout/orgChart1"/>
    <dgm:cxn modelId="{C1174F57-2C97-4903-9D9D-385D714DB188}" type="presParOf" srcId="{7B78B787-1E2D-4994-A5FB-90397304B2CA}" destId="{F613501E-9672-439B-A7FA-1DDF50C7A581}" srcOrd="0" destOrd="0" presId="urn:microsoft.com/office/officeart/2005/8/layout/orgChart1"/>
    <dgm:cxn modelId="{95085F49-38CD-4565-B1D0-2D31B7B5696E}" type="presParOf" srcId="{7B78B787-1E2D-4994-A5FB-90397304B2CA}" destId="{3015F53A-6969-45BD-AB67-75C4B68F896C}" srcOrd="1" destOrd="0" presId="urn:microsoft.com/office/officeart/2005/8/layout/orgChart1"/>
    <dgm:cxn modelId="{812A11BF-77D4-485B-B5BE-B394288BC443}" type="presParOf" srcId="{3015F53A-6969-45BD-AB67-75C4B68F896C}" destId="{2E83BEF5-4C10-4E30-B65B-7375C2BEBF17}" srcOrd="0" destOrd="0" presId="urn:microsoft.com/office/officeart/2005/8/layout/orgChart1"/>
    <dgm:cxn modelId="{5F5C0C0A-6462-4928-A32A-8FA751DEC58F}" type="presParOf" srcId="{2E83BEF5-4C10-4E30-B65B-7375C2BEBF17}" destId="{FD09E847-5FAA-42DF-97BD-D86C1AFBD124}" srcOrd="0" destOrd="0" presId="urn:microsoft.com/office/officeart/2005/8/layout/orgChart1"/>
    <dgm:cxn modelId="{251319F7-8B41-4461-80FB-60A2BF3A468E}" type="presParOf" srcId="{2E83BEF5-4C10-4E30-B65B-7375C2BEBF17}" destId="{1DB35EA3-ED92-4047-B719-F906BF26E577}" srcOrd="1" destOrd="0" presId="urn:microsoft.com/office/officeart/2005/8/layout/orgChart1"/>
    <dgm:cxn modelId="{2A075A40-B161-4FD4-A3AE-2409A0E11669}" type="presParOf" srcId="{3015F53A-6969-45BD-AB67-75C4B68F896C}" destId="{8B22E97C-B12C-4586-A77D-839B397A0F23}" srcOrd="1" destOrd="0" presId="urn:microsoft.com/office/officeart/2005/8/layout/orgChart1"/>
    <dgm:cxn modelId="{AE573F3B-BC2E-40C6-81D3-DBD359381601}" type="presParOf" srcId="{3015F53A-6969-45BD-AB67-75C4B68F896C}" destId="{B062FB55-78A5-48D5-8A4C-874EBEF471CE}" srcOrd="2" destOrd="0" presId="urn:microsoft.com/office/officeart/2005/8/layout/orgChart1"/>
    <dgm:cxn modelId="{E97DCF84-58AD-498C-9B9D-0A63EC8BA5D5}" type="presParOf" srcId="{7B78B787-1E2D-4994-A5FB-90397304B2CA}" destId="{B9236676-6A2F-4892-BAD9-415CDB4EDBF8}" srcOrd="2" destOrd="0" presId="urn:microsoft.com/office/officeart/2005/8/layout/orgChart1"/>
    <dgm:cxn modelId="{A3FA238C-1671-4416-9184-581D04481B1F}" type="presParOf" srcId="{7B78B787-1E2D-4994-A5FB-90397304B2CA}" destId="{362BCA52-C675-408A-BB42-21ECE85B4124}" srcOrd="3" destOrd="0" presId="urn:microsoft.com/office/officeart/2005/8/layout/orgChart1"/>
    <dgm:cxn modelId="{0B2B6301-BC60-43B6-90DA-1D4A862F10DE}" type="presParOf" srcId="{362BCA52-C675-408A-BB42-21ECE85B4124}" destId="{E0BBBE0A-D13C-4264-91D8-0B4BDECBA618}" srcOrd="0" destOrd="0" presId="urn:microsoft.com/office/officeart/2005/8/layout/orgChart1"/>
    <dgm:cxn modelId="{94C76917-47D5-403E-BB71-DB982E7C979D}" type="presParOf" srcId="{E0BBBE0A-D13C-4264-91D8-0B4BDECBA618}" destId="{B53F90AA-C6C9-49A3-8438-A746F0C59ADA}" srcOrd="0" destOrd="0" presId="urn:microsoft.com/office/officeart/2005/8/layout/orgChart1"/>
    <dgm:cxn modelId="{5960947D-D169-4D13-B27B-F5E895D9150F}" type="presParOf" srcId="{E0BBBE0A-D13C-4264-91D8-0B4BDECBA618}" destId="{FC4A9664-ED90-4C23-8053-6976CF7FF1B6}" srcOrd="1" destOrd="0" presId="urn:microsoft.com/office/officeart/2005/8/layout/orgChart1"/>
    <dgm:cxn modelId="{4ED59535-7E15-47D8-BAD4-17E36D539734}" type="presParOf" srcId="{362BCA52-C675-408A-BB42-21ECE85B4124}" destId="{BB923CF0-4CFB-40EE-9305-E1DCD542E76D}" srcOrd="1" destOrd="0" presId="urn:microsoft.com/office/officeart/2005/8/layout/orgChart1"/>
    <dgm:cxn modelId="{A40FC0A1-EC3E-4216-B945-20765ACBDF37}" type="presParOf" srcId="{362BCA52-C675-408A-BB42-21ECE85B4124}" destId="{FE04AB47-BE88-4972-88C1-08C25E29EC25}" srcOrd="2" destOrd="0" presId="urn:microsoft.com/office/officeart/2005/8/layout/orgChart1"/>
    <dgm:cxn modelId="{2BABFADD-FB56-4EAB-BAB5-02B073CA4741}" type="presParOf" srcId="{7B78B787-1E2D-4994-A5FB-90397304B2CA}" destId="{D7780748-7B82-4C6F-B6AF-5F0BDCCB92CD}" srcOrd="4" destOrd="0" presId="urn:microsoft.com/office/officeart/2005/8/layout/orgChart1"/>
    <dgm:cxn modelId="{3785107C-27A2-4A81-9DE1-D3E53A39648B}" type="presParOf" srcId="{7B78B787-1E2D-4994-A5FB-90397304B2CA}" destId="{AEFC5CA9-1582-41FA-A913-0D8D6745CDEA}" srcOrd="5" destOrd="0" presId="urn:microsoft.com/office/officeart/2005/8/layout/orgChart1"/>
    <dgm:cxn modelId="{78C0B10D-BC71-43A8-9DF6-D896055E0D15}" type="presParOf" srcId="{AEFC5CA9-1582-41FA-A913-0D8D6745CDEA}" destId="{2919BADC-E3BA-4661-8B47-C73A78D72064}" srcOrd="0" destOrd="0" presId="urn:microsoft.com/office/officeart/2005/8/layout/orgChart1"/>
    <dgm:cxn modelId="{FA4D977D-16D5-43C2-A795-ABF76354F89B}" type="presParOf" srcId="{2919BADC-E3BA-4661-8B47-C73A78D72064}" destId="{D6601EE7-8FEC-42FB-A698-D52254CADCF9}" srcOrd="0" destOrd="0" presId="urn:microsoft.com/office/officeart/2005/8/layout/orgChart1"/>
    <dgm:cxn modelId="{3ADEF135-EC58-4366-8217-D3C85A1011BB}" type="presParOf" srcId="{2919BADC-E3BA-4661-8B47-C73A78D72064}" destId="{25017284-1937-4456-BF7D-200159286338}" srcOrd="1" destOrd="0" presId="urn:microsoft.com/office/officeart/2005/8/layout/orgChart1"/>
    <dgm:cxn modelId="{94446792-22BE-4F30-A5B9-8EE8D977C355}" type="presParOf" srcId="{AEFC5CA9-1582-41FA-A913-0D8D6745CDEA}" destId="{532CB01C-BE5C-47C6-9AA0-7A434E0BFAFC}" srcOrd="1" destOrd="0" presId="urn:microsoft.com/office/officeart/2005/8/layout/orgChart1"/>
    <dgm:cxn modelId="{EA723DCE-8BC7-4723-825E-4C3098C0B957}" type="presParOf" srcId="{AEFC5CA9-1582-41FA-A913-0D8D6745CDEA}" destId="{F115F22D-C2E9-49E2-AA4F-87760D84DEEC}" srcOrd="2" destOrd="0" presId="urn:microsoft.com/office/officeart/2005/8/layout/orgChart1"/>
    <dgm:cxn modelId="{4DA6B3BF-F2C9-4013-8941-CC2A63E560F3}" type="presParOf" srcId="{7B78B787-1E2D-4994-A5FB-90397304B2CA}" destId="{06062D91-618A-4B17-9F25-459FD5F2A644}" srcOrd="6" destOrd="0" presId="urn:microsoft.com/office/officeart/2005/8/layout/orgChart1"/>
    <dgm:cxn modelId="{437E7423-FB68-4BFD-B32C-0184B91427B4}" type="presParOf" srcId="{7B78B787-1E2D-4994-A5FB-90397304B2CA}" destId="{CCB30AB6-36B5-44C0-8A94-CCB15DC1326C}" srcOrd="7" destOrd="0" presId="urn:microsoft.com/office/officeart/2005/8/layout/orgChart1"/>
    <dgm:cxn modelId="{EF2F0988-F832-4A1F-9708-187396DF5CF1}" type="presParOf" srcId="{CCB30AB6-36B5-44C0-8A94-CCB15DC1326C}" destId="{E81F75BD-BD61-462A-8769-4749ECD3ECC5}" srcOrd="0" destOrd="0" presId="urn:microsoft.com/office/officeart/2005/8/layout/orgChart1"/>
    <dgm:cxn modelId="{7CE1EB24-6075-46DE-9F96-B4673A56E532}" type="presParOf" srcId="{E81F75BD-BD61-462A-8769-4749ECD3ECC5}" destId="{A0E7D92E-75DD-4C9A-AF8D-44993D640332}" srcOrd="0" destOrd="0" presId="urn:microsoft.com/office/officeart/2005/8/layout/orgChart1"/>
    <dgm:cxn modelId="{86345AB8-F117-4CCD-9CA4-F04F6E2466CC}" type="presParOf" srcId="{E81F75BD-BD61-462A-8769-4749ECD3ECC5}" destId="{3D8A4ED2-17D0-4B53-B702-86134FC27FB8}" srcOrd="1" destOrd="0" presId="urn:microsoft.com/office/officeart/2005/8/layout/orgChart1"/>
    <dgm:cxn modelId="{CC302429-FCDC-404B-BF6C-5701648071BE}" type="presParOf" srcId="{CCB30AB6-36B5-44C0-8A94-CCB15DC1326C}" destId="{E4E29B5C-E6F4-4077-A177-11DC9D195406}" srcOrd="1" destOrd="0" presId="urn:microsoft.com/office/officeart/2005/8/layout/orgChart1"/>
    <dgm:cxn modelId="{4762CFFF-6EB2-4F39-98B8-52D2AFE33EBA}" type="presParOf" srcId="{CCB30AB6-36B5-44C0-8A94-CCB15DC1326C}" destId="{D7415FF2-E513-4E67-A3D3-10BBF3DC141B}" srcOrd="2" destOrd="0" presId="urn:microsoft.com/office/officeart/2005/8/layout/orgChart1"/>
    <dgm:cxn modelId="{F7DE84A8-1F04-4879-A1C1-4F961FDCF9BA}" type="presParOf" srcId="{7B78B787-1E2D-4994-A5FB-90397304B2CA}" destId="{6861EDD4-EF4C-4B16-BD53-D2C2E0E4DA91}" srcOrd="8" destOrd="0" presId="urn:microsoft.com/office/officeart/2005/8/layout/orgChart1"/>
    <dgm:cxn modelId="{89ABFEB2-625A-43BE-B1BC-F332DD02CBF4}" type="presParOf" srcId="{7B78B787-1E2D-4994-A5FB-90397304B2CA}" destId="{233733C7-0463-41CD-9FF3-2316AE74CC31}" srcOrd="9" destOrd="0" presId="urn:microsoft.com/office/officeart/2005/8/layout/orgChart1"/>
    <dgm:cxn modelId="{17F7A254-AD15-454E-AACC-0C04A017BB74}" type="presParOf" srcId="{233733C7-0463-41CD-9FF3-2316AE74CC31}" destId="{16A17B70-61D2-418D-8E14-520C47DD96FE}" srcOrd="0" destOrd="0" presId="urn:microsoft.com/office/officeart/2005/8/layout/orgChart1"/>
    <dgm:cxn modelId="{EC4831B9-9D1C-451C-AC8E-0617A7BD4AF9}" type="presParOf" srcId="{16A17B70-61D2-418D-8E14-520C47DD96FE}" destId="{779054AE-4101-438A-A3C3-67475C4A596C}" srcOrd="0" destOrd="0" presId="urn:microsoft.com/office/officeart/2005/8/layout/orgChart1"/>
    <dgm:cxn modelId="{032946FC-AF1E-423F-921C-9A23B0D6F01E}" type="presParOf" srcId="{16A17B70-61D2-418D-8E14-520C47DD96FE}" destId="{1EEE9007-39D1-4C0D-9EFC-C20D622959CB}" srcOrd="1" destOrd="0" presId="urn:microsoft.com/office/officeart/2005/8/layout/orgChart1"/>
    <dgm:cxn modelId="{A1384EDC-0009-4CA6-9714-AD7DE6BD11F2}" type="presParOf" srcId="{233733C7-0463-41CD-9FF3-2316AE74CC31}" destId="{AD787AD2-A80D-40E8-9D66-96904BF59B02}" srcOrd="1" destOrd="0" presId="urn:microsoft.com/office/officeart/2005/8/layout/orgChart1"/>
    <dgm:cxn modelId="{06852EA5-DDFF-4031-9341-0668C9081C99}" type="presParOf" srcId="{233733C7-0463-41CD-9FF3-2316AE74CC31}" destId="{5330584C-7733-495C-AAE3-A01F72F31143}" srcOrd="2" destOrd="0" presId="urn:microsoft.com/office/officeart/2005/8/layout/orgChart1"/>
    <dgm:cxn modelId="{FD52D334-370E-4823-806F-6F2B762DB269}" type="presParOf" srcId="{068A8527-5705-47E1-8AD1-CA2C57695BEC}" destId="{B7A39D12-B0DA-43A1-AFF0-979186CA49E3}" srcOrd="2" destOrd="0" presId="urn:microsoft.com/office/officeart/2005/8/layout/orgChart1"/>
    <dgm:cxn modelId="{E42D4EA3-77E9-4414-8877-4EB45E295B91}" type="presParOf" srcId="{C69A88A4-090D-4EED-A60F-12EFC279146D}" destId="{3F30AB1C-4272-40E0-9504-7803DC6549FF}" srcOrd="2" destOrd="0" presId="urn:microsoft.com/office/officeart/2005/8/layout/orgChart1"/>
    <dgm:cxn modelId="{AF22A29C-EE48-4EF4-B331-3730E29B53A9}" type="presParOf" srcId="{69563A12-77DD-4F27-AA02-B973E6FBAF36}" destId="{633F3545-88A1-45E6-8577-0C27AADAB730}" srcOrd="2" destOrd="0" presId="urn:microsoft.com/office/officeart/2005/8/layout/orgChart1"/>
    <dgm:cxn modelId="{4C2213FB-C77B-4D5D-8C24-5A06EE716E62}" type="presParOf" srcId="{69563A12-77DD-4F27-AA02-B973E6FBAF36}" destId="{A64FFBAD-D701-454B-8407-4A6C5BC99547}" srcOrd="3" destOrd="0" presId="urn:microsoft.com/office/officeart/2005/8/layout/orgChart1"/>
    <dgm:cxn modelId="{BDD83F88-40AD-4C08-868A-BB1D8E910375}" type="presParOf" srcId="{A64FFBAD-D701-454B-8407-4A6C5BC99547}" destId="{BF25C95C-A891-4618-8A05-58D8AD21B296}" srcOrd="0" destOrd="0" presId="urn:microsoft.com/office/officeart/2005/8/layout/orgChart1"/>
    <dgm:cxn modelId="{E8AC7FA2-3915-44DB-8807-48D0EA6C4643}" type="presParOf" srcId="{BF25C95C-A891-4618-8A05-58D8AD21B296}" destId="{3B69602F-4D7D-41D9-9A87-86D774766978}" srcOrd="0" destOrd="0" presId="urn:microsoft.com/office/officeart/2005/8/layout/orgChart1"/>
    <dgm:cxn modelId="{EC3E018F-5C55-4CF8-9F1E-0AB8C5598BBE}" type="presParOf" srcId="{BF25C95C-A891-4618-8A05-58D8AD21B296}" destId="{0043524F-6450-4BBF-BBF4-F8C316BF8AA0}" srcOrd="1" destOrd="0" presId="urn:microsoft.com/office/officeart/2005/8/layout/orgChart1"/>
    <dgm:cxn modelId="{42953AAE-BB60-4143-8FB2-C63D464B9FED}" type="presParOf" srcId="{A64FFBAD-D701-454B-8407-4A6C5BC99547}" destId="{A6C4CD09-EA80-4E71-B9A1-8C23101E5301}" srcOrd="1" destOrd="0" presId="urn:microsoft.com/office/officeart/2005/8/layout/orgChart1"/>
    <dgm:cxn modelId="{438861D7-E4BF-4A6D-88FD-7A4C117D0C48}" type="presParOf" srcId="{A64FFBAD-D701-454B-8407-4A6C5BC99547}" destId="{BECBBA7D-8A1A-44B4-A193-75A7932AF0AB}" srcOrd="2" destOrd="0" presId="urn:microsoft.com/office/officeart/2005/8/layout/orgChart1"/>
    <dgm:cxn modelId="{670D1FF9-7502-4DB6-BE33-2EF944800574}" type="presParOf" srcId="{69563A12-77DD-4F27-AA02-B973E6FBAF36}" destId="{9F59C687-27A3-436F-818A-2841DEB58C31}" srcOrd="4" destOrd="0" presId="urn:microsoft.com/office/officeart/2005/8/layout/orgChart1"/>
    <dgm:cxn modelId="{82E23269-BB99-490C-8B12-25BFB3F03764}" type="presParOf" srcId="{69563A12-77DD-4F27-AA02-B973E6FBAF36}" destId="{89FD038D-0DA1-477B-B272-F90070967A28}" srcOrd="5" destOrd="0" presId="urn:microsoft.com/office/officeart/2005/8/layout/orgChart1"/>
    <dgm:cxn modelId="{7EDA3A7F-17BF-462C-95E5-E7CABF973CE7}" type="presParOf" srcId="{89FD038D-0DA1-477B-B272-F90070967A28}" destId="{C334A6D7-3498-459A-AB20-861DE16DA7C8}" srcOrd="0" destOrd="0" presId="urn:microsoft.com/office/officeart/2005/8/layout/orgChart1"/>
    <dgm:cxn modelId="{48672C59-58BB-4357-B658-998AADDC91A2}" type="presParOf" srcId="{C334A6D7-3498-459A-AB20-861DE16DA7C8}" destId="{142F5B4B-114D-4D40-A838-33BE424C907C}" srcOrd="0" destOrd="0" presId="urn:microsoft.com/office/officeart/2005/8/layout/orgChart1"/>
    <dgm:cxn modelId="{1972CF22-2C34-454C-B7D1-B41C002011B5}" type="presParOf" srcId="{C334A6D7-3498-459A-AB20-861DE16DA7C8}" destId="{252A416B-AA41-4619-93F2-E3A59CD1385B}" srcOrd="1" destOrd="0" presId="urn:microsoft.com/office/officeart/2005/8/layout/orgChart1"/>
    <dgm:cxn modelId="{F4351D54-92EF-4C27-BC62-2233470BBDBB}" type="presParOf" srcId="{89FD038D-0DA1-477B-B272-F90070967A28}" destId="{9CE3F177-ACAC-4C61-987D-C9D502C06DE0}" srcOrd="1" destOrd="0" presId="urn:microsoft.com/office/officeart/2005/8/layout/orgChart1"/>
    <dgm:cxn modelId="{F9FBCE8A-63B4-49B2-B97C-5E8FC910A3FF}" type="presParOf" srcId="{89FD038D-0DA1-477B-B272-F90070967A28}" destId="{B3EBC606-5FCF-4F2D-BFA7-3C058EC3309F}" srcOrd="2" destOrd="0" presId="urn:microsoft.com/office/officeart/2005/8/layout/orgChart1"/>
    <dgm:cxn modelId="{16B95F09-2A58-42E7-B621-4796CFE4FA69}" type="presParOf" srcId="{69563A12-77DD-4F27-AA02-B973E6FBAF36}" destId="{9C25F5BB-F625-4AF9-B59D-71128C3D011C}" srcOrd="6" destOrd="0" presId="urn:microsoft.com/office/officeart/2005/8/layout/orgChart1"/>
    <dgm:cxn modelId="{31B1679A-BD43-4846-9F1C-66835AAC2A1A}" type="presParOf" srcId="{69563A12-77DD-4F27-AA02-B973E6FBAF36}" destId="{2DC61E18-3EE4-4F46-B814-1DAE6F6567EC}" srcOrd="7" destOrd="0" presId="urn:microsoft.com/office/officeart/2005/8/layout/orgChart1"/>
    <dgm:cxn modelId="{9757535B-7585-4F7F-99B2-AA8EAC7DFD90}" type="presParOf" srcId="{2DC61E18-3EE4-4F46-B814-1DAE6F6567EC}" destId="{17C262D6-A11C-4671-974C-74E92E03CB20}" srcOrd="0" destOrd="0" presId="urn:microsoft.com/office/officeart/2005/8/layout/orgChart1"/>
    <dgm:cxn modelId="{0B6A784D-1FD1-4256-96CE-DA40705ED6BB}" type="presParOf" srcId="{17C262D6-A11C-4671-974C-74E92E03CB20}" destId="{AA54B7F3-047B-42A7-8B50-374D38165597}" srcOrd="0" destOrd="0" presId="urn:microsoft.com/office/officeart/2005/8/layout/orgChart1"/>
    <dgm:cxn modelId="{759DD3A1-B1F6-4F20-B2FB-9DD3616DD275}" type="presParOf" srcId="{17C262D6-A11C-4671-974C-74E92E03CB20}" destId="{14834AC7-DC90-4048-9D28-0DBDB00A9BDA}" srcOrd="1" destOrd="0" presId="urn:microsoft.com/office/officeart/2005/8/layout/orgChart1"/>
    <dgm:cxn modelId="{91631495-6F12-4981-86E8-3CAF56EA8526}" type="presParOf" srcId="{2DC61E18-3EE4-4F46-B814-1DAE6F6567EC}" destId="{D01E3214-4E2D-4B9D-A4BA-AB3BFFA51D96}" srcOrd="1" destOrd="0" presId="urn:microsoft.com/office/officeart/2005/8/layout/orgChart1"/>
    <dgm:cxn modelId="{CCD3459F-C29A-4685-8BBB-AD2EE84D3E23}" type="presParOf" srcId="{D01E3214-4E2D-4B9D-A4BA-AB3BFFA51D96}" destId="{558C7134-5126-4C2B-A27C-C5ED0EC184F2}" srcOrd="0" destOrd="0" presId="urn:microsoft.com/office/officeart/2005/8/layout/orgChart1"/>
    <dgm:cxn modelId="{5013E77C-53DD-41E0-9E77-64467ABCC4D9}" type="presParOf" srcId="{D01E3214-4E2D-4B9D-A4BA-AB3BFFA51D96}" destId="{A787729E-48E4-4ECE-8DD2-EA80C89D7B0A}" srcOrd="1" destOrd="0" presId="urn:microsoft.com/office/officeart/2005/8/layout/orgChart1"/>
    <dgm:cxn modelId="{DC9699C8-37D2-470C-9829-825F42A62F7B}" type="presParOf" srcId="{A787729E-48E4-4ECE-8DD2-EA80C89D7B0A}" destId="{CEAC508C-DC7F-4B87-A245-CFD5DEE22E3B}" srcOrd="0" destOrd="0" presId="urn:microsoft.com/office/officeart/2005/8/layout/orgChart1"/>
    <dgm:cxn modelId="{AC11C162-B4B1-4D54-9324-BA2BF8AE8D44}" type="presParOf" srcId="{CEAC508C-DC7F-4B87-A245-CFD5DEE22E3B}" destId="{517EB8C5-8291-4CCB-ABE1-BF1806E7CC09}" srcOrd="0" destOrd="0" presId="urn:microsoft.com/office/officeart/2005/8/layout/orgChart1"/>
    <dgm:cxn modelId="{60ECCD6A-602C-42BE-B452-06B430D79C42}" type="presParOf" srcId="{CEAC508C-DC7F-4B87-A245-CFD5DEE22E3B}" destId="{63D2035C-23B9-4756-B4E7-4E6D67239FAF}" srcOrd="1" destOrd="0" presId="urn:microsoft.com/office/officeart/2005/8/layout/orgChart1"/>
    <dgm:cxn modelId="{4689C771-DBD5-4448-B7B1-8CFD08F158F9}" type="presParOf" srcId="{A787729E-48E4-4ECE-8DD2-EA80C89D7B0A}" destId="{2AACB82A-13B1-4E81-9770-9419DB0502A5}" srcOrd="1" destOrd="0" presId="urn:microsoft.com/office/officeart/2005/8/layout/orgChart1"/>
    <dgm:cxn modelId="{52B63867-8270-4C37-A9D4-2B38163EA5E0}" type="presParOf" srcId="{A787729E-48E4-4ECE-8DD2-EA80C89D7B0A}" destId="{1B78A52B-26C9-454D-8CE1-F3E5F5183403}" srcOrd="2" destOrd="0" presId="urn:microsoft.com/office/officeart/2005/8/layout/orgChart1"/>
    <dgm:cxn modelId="{D7F81EF8-1BCA-4BD1-89F4-3B29309A2481}" type="presParOf" srcId="{2DC61E18-3EE4-4F46-B814-1DAE6F6567EC}" destId="{2C72EFAF-688E-4195-973B-71AB5D4A39BB}" srcOrd="2" destOrd="0" presId="urn:microsoft.com/office/officeart/2005/8/layout/orgChart1"/>
    <dgm:cxn modelId="{99377CE8-1E6A-4294-A0A6-33892EA691FA}" type="presParOf" srcId="{69563A12-77DD-4F27-AA02-B973E6FBAF36}" destId="{BCA2F655-E78A-49A8-8343-B6B1FC79BA5B}" srcOrd="8" destOrd="0" presId="urn:microsoft.com/office/officeart/2005/8/layout/orgChart1"/>
    <dgm:cxn modelId="{E9897119-E822-4778-BEFA-2B0B7B9D9033}" type="presParOf" srcId="{69563A12-77DD-4F27-AA02-B973E6FBAF36}" destId="{EA0A5BC7-3FFC-405D-8710-15EB57F0D3A7}" srcOrd="9" destOrd="0" presId="urn:microsoft.com/office/officeart/2005/8/layout/orgChart1"/>
    <dgm:cxn modelId="{D45A52C6-3A47-4FBF-AE30-582635E6E094}" type="presParOf" srcId="{EA0A5BC7-3FFC-405D-8710-15EB57F0D3A7}" destId="{5A4EAA0F-C51F-44E8-BAB6-6722D44345E8}" srcOrd="0" destOrd="0" presId="urn:microsoft.com/office/officeart/2005/8/layout/orgChart1"/>
    <dgm:cxn modelId="{51F36248-5371-4967-AC4D-BF26CDC7D414}" type="presParOf" srcId="{5A4EAA0F-C51F-44E8-BAB6-6722D44345E8}" destId="{B9916265-F7CD-44B1-B8D1-A7E8912DE381}" srcOrd="0" destOrd="0" presId="urn:microsoft.com/office/officeart/2005/8/layout/orgChart1"/>
    <dgm:cxn modelId="{71712B51-F225-4A93-8E56-EABFF4B5EE18}" type="presParOf" srcId="{5A4EAA0F-C51F-44E8-BAB6-6722D44345E8}" destId="{FC700A04-1FAC-4EE1-B219-F5242E92BC89}" srcOrd="1" destOrd="0" presId="urn:microsoft.com/office/officeart/2005/8/layout/orgChart1"/>
    <dgm:cxn modelId="{C62E8470-6426-4679-8762-53F41623E94B}" type="presParOf" srcId="{EA0A5BC7-3FFC-405D-8710-15EB57F0D3A7}" destId="{5E475C8C-55F5-4793-AFCC-83BE55B5A47B}" srcOrd="1" destOrd="0" presId="urn:microsoft.com/office/officeart/2005/8/layout/orgChart1"/>
    <dgm:cxn modelId="{29C0141C-0954-40A6-A660-270387FD8244}" type="presParOf" srcId="{5E475C8C-55F5-4793-AFCC-83BE55B5A47B}" destId="{81E3ECDB-ABE3-418B-9EDA-CAC26EC19D6E}" srcOrd="0" destOrd="0" presId="urn:microsoft.com/office/officeart/2005/8/layout/orgChart1"/>
    <dgm:cxn modelId="{7CCD0E52-DB44-453A-A73D-80E108282B93}" type="presParOf" srcId="{5E475C8C-55F5-4793-AFCC-83BE55B5A47B}" destId="{7FD69939-4640-419F-9A23-345EC5C6C312}" srcOrd="1" destOrd="0" presId="urn:microsoft.com/office/officeart/2005/8/layout/orgChart1"/>
    <dgm:cxn modelId="{B7C40BB2-3428-4403-BA30-9222DE0F1AFF}" type="presParOf" srcId="{7FD69939-4640-419F-9A23-345EC5C6C312}" destId="{066AB895-DA97-412E-8D63-8DCC63BBAC6F}" srcOrd="0" destOrd="0" presId="urn:microsoft.com/office/officeart/2005/8/layout/orgChart1"/>
    <dgm:cxn modelId="{20877FB6-D104-4D9E-9685-3C306C70D285}" type="presParOf" srcId="{066AB895-DA97-412E-8D63-8DCC63BBAC6F}" destId="{68FE8930-6CC8-49BB-8DE6-77EB4E1BD1E4}" srcOrd="0" destOrd="0" presId="urn:microsoft.com/office/officeart/2005/8/layout/orgChart1"/>
    <dgm:cxn modelId="{E478DA61-35EE-4E9D-A385-6598B4572F3C}" type="presParOf" srcId="{066AB895-DA97-412E-8D63-8DCC63BBAC6F}" destId="{29F0C62F-F04C-4A0F-89D9-B76B5139F6CB}" srcOrd="1" destOrd="0" presId="urn:microsoft.com/office/officeart/2005/8/layout/orgChart1"/>
    <dgm:cxn modelId="{7E19F4BA-A514-4E21-B478-B11F8C64F2CF}" type="presParOf" srcId="{7FD69939-4640-419F-9A23-345EC5C6C312}" destId="{23A5C18A-8F17-4611-8C95-C02029B267B9}" srcOrd="1" destOrd="0" presId="urn:microsoft.com/office/officeart/2005/8/layout/orgChart1"/>
    <dgm:cxn modelId="{9ABCB77B-6370-4300-BD71-2DB29CD2D608}" type="presParOf" srcId="{7FD69939-4640-419F-9A23-345EC5C6C312}" destId="{ACA7F844-64E1-4DBB-8366-BEA3D9ED4E9D}" srcOrd="2" destOrd="0" presId="urn:microsoft.com/office/officeart/2005/8/layout/orgChart1"/>
    <dgm:cxn modelId="{18D81E79-1FE7-43DD-B120-19C54425BE7C}" type="presParOf" srcId="{5E475C8C-55F5-4793-AFCC-83BE55B5A47B}" destId="{51E3A773-5D39-4AF7-9C34-7F045C580B33}" srcOrd="2" destOrd="0" presId="urn:microsoft.com/office/officeart/2005/8/layout/orgChart1"/>
    <dgm:cxn modelId="{F4EFAFFB-9506-4829-AE04-C379B6C4CA5A}" type="presParOf" srcId="{5E475C8C-55F5-4793-AFCC-83BE55B5A47B}" destId="{6479BD80-4833-4BAA-8D11-14FACB7C4A67}" srcOrd="3" destOrd="0" presId="urn:microsoft.com/office/officeart/2005/8/layout/orgChart1"/>
    <dgm:cxn modelId="{9F2B48FB-CFB8-4902-B4F9-DAD32F41F81D}" type="presParOf" srcId="{6479BD80-4833-4BAA-8D11-14FACB7C4A67}" destId="{21E8F8D2-4116-4BCA-BE89-5E79BE26045A}" srcOrd="0" destOrd="0" presId="urn:microsoft.com/office/officeart/2005/8/layout/orgChart1"/>
    <dgm:cxn modelId="{D7D867CD-E988-4340-B247-3C146FA01A38}" type="presParOf" srcId="{21E8F8D2-4116-4BCA-BE89-5E79BE26045A}" destId="{54D46A67-762C-4A70-B045-E00C25B2BCB4}" srcOrd="0" destOrd="0" presId="urn:microsoft.com/office/officeart/2005/8/layout/orgChart1"/>
    <dgm:cxn modelId="{01637277-39E6-4268-B8D5-AAAA65A65EE2}" type="presParOf" srcId="{21E8F8D2-4116-4BCA-BE89-5E79BE26045A}" destId="{183D4472-DF1E-4127-83E8-5A3F2D6FB17B}" srcOrd="1" destOrd="0" presId="urn:microsoft.com/office/officeart/2005/8/layout/orgChart1"/>
    <dgm:cxn modelId="{D3977991-A1A4-4DDC-99C7-C13474FD49B9}" type="presParOf" srcId="{6479BD80-4833-4BAA-8D11-14FACB7C4A67}" destId="{CCE34BA9-0FA6-4342-8260-01C14C1C1823}" srcOrd="1" destOrd="0" presId="urn:microsoft.com/office/officeart/2005/8/layout/orgChart1"/>
    <dgm:cxn modelId="{8B5961A2-7C8D-4F97-8371-569FBE662F4A}" type="presParOf" srcId="{6479BD80-4833-4BAA-8D11-14FACB7C4A67}" destId="{CFD67AC4-A797-4EEB-ABE9-6AFA20FA6C85}" srcOrd="2" destOrd="0" presId="urn:microsoft.com/office/officeart/2005/8/layout/orgChart1"/>
    <dgm:cxn modelId="{AFEFBE17-EC82-4C04-967F-582B360F2C89}" type="presParOf" srcId="{EA0A5BC7-3FFC-405D-8710-15EB57F0D3A7}" destId="{18BC2486-4450-41BA-935B-051CF4141F93}" srcOrd="2" destOrd="0" presId="urn:microsoft.com/office/officeart/2005/8/layout/orgChart1"/>
    <dgm:cxn modelId="{DB8DD510-5EE1-4EA5-A174-5A42FCA39229}" type="presParOf" srcId="{69563A12-77DD-4F27-AA02-B973E6FBAF36}" destId="{064F735A-7FE1-4D8F-BE27-FE5FE2122293}" srcOrd="10" destOrd="0" presId="urn:microsoft.com/office/officeart/2005/8/layout/orgChart1"/>
    <dgm:cxn modelId="{E93DB304-7275-4E58-B901-76BDA659817D}" type="presParOf" srcId="{69563A12-77DD-4F27-AA02-B973E6FBAF36}" destId="{5ACB4F02-668A-4977-A395-CDBCA7D65758}" srcOrd="11" destOrd="0" presId="urn:microsoft.com/office/officeart/2005/8/layout/orgChart1"/>
    <dgm:cxn modelId="{6FEDABB2-F8F7-473D-AE08-DE97821ECB26}" type="presParOf" srcId="{5ACB4F02-668A-4977-A395-CDBCA7D65758}" destId="{117EFDE9-5E86-499B-9F32-316744913540}" srcOrd="0" destOrd="0" presId="urn:microsoft.com/office/officeart/2005/8/layout/orgChart1"/>
    <dgm:cxn modelId="{467E515F-CFB9-4531-81A9-59BF218EED00}" type="presParOf" srcId="{117EFDE9-5E86-499B-9F32-316744913540}" destId="{C3845307-856C-4046-B0E4-C169A70E77E5}" srcOrd="0" destOrd="0" presId="urn:microsoft.com/office/officeart/2005/8/layout/orgChart1"/>
    <dgm:cxn modelId="{CE51F3BA-7852-4DED-BFAB-49A57521990C}" type="presParOf" srcId="{117EFDE9-5E86-499B-9F32-316744913540}" destId="{85267BA1-B6D8-473F-AB0B-74A9E85F11F0}" srcOrd="1" destOrd="0" presId="urn:microsoft.com/office/officeart/2005/8/layout/orgChart1"/>
    <dgm:cxn modelId="{A8B3B8C9-931E-4EDB-B3A5-48970B0A9F0E}" type="presParOf" srcId="{5ACB4F02-668A-4977-A395-CDBCA7D65758}" destId="{6CEBF51B-3CAB-4C4F-A45F-395FD0EA249E}" srcOrd="1" destOrd="0" presId="urn:microsoft.com/office/officeart/2005/8/layout/orgChart1"/>
    <dgm:cxn modelId="{51481F82-F064-4100-96D8-87E227639F86}" type="presParOf" srcId="{5ACB4F02-668A-4977-A395-CDBCA7D65758}" destId="{DE698B53-8ECD-46A2-9D56-7C264137D156}" srcOrd="2" destOrd="0" presId="urn:microsoft.com/office/officeart/2005/8/layout/orgChart1"/>
    <dgm:cxn modelId="{EFA82967-75FD-49F3-9B5A-6E3119101448}" type="presParOf" srcId="{69563A12-77DD-4F27-AA02-B973E6FBAF36}" destId="{056A6335-DDE9-4338-9916-A1638AF2B7C3}" srcOrd="12" destOrd="0" presId="urn:microsoft.com/office/officeart/2005/8/layout/orgChart1"/>
    <dgm:cxn modelId="{75D2116C-853F-4AD0-9DC2-22B52A4A7F85}" type="presParOf" srcId="{69563A12-77DD-4F27-AA02-B973E6FBAF36}" destId="{C3737175-2676-4D82-829B-FC232201B743}" srcOrd="13" destOrd="0" presId="urn:microsoft.com/office/officeart/2005/8/layout/orgChart1"/>
    <dgm:cxn modelId="{6AA5319C-A85B-42EF-80FD-A100049BAECD}" type="presParOf" srcId="{C3737175-2676-4D82-829B-FC232201B743}" destId="{2077A267-BB15-493B-BEE3-A879CA9CA6C2}" srcOrd="0" destOrd="0" presId="urn:microsoft.com/office/officeart/2005/8/layout/orgChart1"/>
    <dgm:cxn modelId="{5C3B503B-C0D6-49C8-BE03-5925B4C7D186}" type="presParOf" srcId="{2077A267-BB15-493B-BEE3-A879CA9CA6C2}" destId="{4C453A7A-C66C-49B0-A919-DAAD92B3B927}" srcOrd="0" destOrd="0" presId="urn:microsoft.com/office/officeart/2005/8/layout/orgChart1"/>
    <dgm:cxn modelId="{1BF965CA-05E3-49CC-BC92-8B8A4922BB1B}" type="presParOf" srcId="{2077A267-BB15-493B-BEE3-A879CA9CA6C2}" destId="{2966C4CE-5FB9-48CC-BDDB-819862510B5F}" srcOrd="1" destOrd="0" presId="urn:microsoft.com/office/officeart/2005/8/layout/orgChart1"/>
    <dgm:cxn modelId="{86F2475B-39CB-4139-A191-05F6759E2B4B}" type="presParOf" srcId="{C3737175-2676-4D82-829B-FC232201B743}" destId="{0CB327AB-958E-4A0C-8386-57082373445B}" srcOrd="1" destOrd="0" presId="urn:microsoft.com/office/officeart/2005/8/layout/orgChart1"/>
    <dgm:cxn modelId="{8665114A-0360-44D6-9D72-55D7918BE5AD}" type="presParOf" srcId="{C3737175-2676-4D82-829B-FC232201B743}" destId="{D18F49D0-5D5E-43D5-B559-751176339385}" srcOrd="2" destOrd="0" presId="urn:microsoft.com/office/officeart/2005/8/layout/orgChart1"/>
    <dgm:cxn modelId="{2CB1BCA1-19D2-4061-99C7-4C45E1FF2BE1}" type="presParOf" srcId="{69563A12-77DD-4F27-AA02-B973E6FBAF36}" destId="{0DD16F30-FB21-4283-ADC4-E6DEB0772EDD}" srcOrd="14" destOrd="0" presId="urn:microsoft.com/office/officeart/2005/8/layout/orgChart1"/>
    <dgm:cxn modelId="{9B3F19DC-7865-4133-B5DC-A561717EF887}" type="presParOf" srcId="{69563A12-77DD-4F27-AA02-B973E6FBAF36}" destId="{04E63540-9661-4864-9E8C-E25C374A0E2E}" srcOrd="15" destOrd="0" presId="urn:microsoft.com/office/officeart/2005/8/layout/orgChart1"/>
    <dgm:cxn modelId="{58504778-B8A0-46E0-B150-1A5598DF8511}" type="presParOf" srcId="{04E63540-9661-4864-9E8C-E25C374A0E2E}" destId="{809FE3A5-FFA5-4612-A5AF-B07933176844}" srcOrd="0" destOrd="0" presId="urn:microsoft.com/office/officeart/2005/8/layout/orgChart1"/>
    <dgm:cxn modelId="{FA051FFA-43BE-4DBE-BA4C-335C84DECEF8}" type="presParOf" srcId="{809FE3A5-FFA5-4612-A5AF-B07933176844}" destId="{6D1FF9D0-6892-4D68-B3AA-63A3C7813457}" srcOrd="0" destOrd="0" presId="urn:microsoft.com/office/officeart/2005/8/layout/orgChart1"/>
    <dgm:cxn modelId="{E86421D9-CDC6-4816-9DE8-80D0988DF80D}" type="presParOf" srcId="{809FE3A5-FFA5-4612-A5AF-B07933176844}" destId="{AC768689-1DA3-43DB-A260-14864CF45561}" srcOrd="1" destOrd="0" presId="urn:microsoft.com/office/officeart/2005/8/layout/orgChart1"/>
    <dgm:cxn modelId="{3F723428-DCCA-4840-8348-FFB21866A5F3}" type="presParOf" srcId="{04E63540-9661-4864-9E8C-E25C374A0E2E}" destId="{1D939BCC-1A55-4DE2-9227-3E4946B0C777}" srcOrd="1" destOrd="0" presId="urn:microsoft.com/office/officeart/2005/8/layout/orgChart1"/>
    <dgm:cxn modelId="{CB50EFEF-B25F-4071-B5B9-975C2CF80F3C}" type="presParOf" srcId="{04E63540-9661-4864-9E8C-E25C374A0E2E}" destId="{F6152B45-E90F-489F-90D7-5DEBC02E7808}" srcOrd="2" destOrd="0" presId="urn:microsoft.com/office/officeart/2005/8/layout/orgChart1"/>
    <dgm:cxn modelId="{98852E7B-D574-4868-98C2-5B922FCEE9DA}" type="presParOf" srcId="{69563A12-77DD-4F27-AA02-B973E6FBAF36}" destId="{51F4336C-EA98-4B16-AF28-BB515C87E5AB}" srcOrd="16" destOrd="0" presId="urn:microsoft.com/office/officeart/2005/8/layout/orgChart1"/>
    <dgm:cxn modelId="{EDC2C492-9063-4A3E-ADB7-BD6745AFD396}" type="presParOf" srcId="{69563A12-77DD-4F27-AA02-B973E6FBAF36}" destId="{84F4A0D3-382B-4522-8FA9-54B259A50ACE}" srcOrd="17" destOrd="0" presId="urn:microsoft.com/office/officeart/2005/8/layout/orgChart1"/>
    <dgm:cxn modelId="{06720CE5-C3EA-458E-93F4-75798B9F5F9B}" type="presParOf" srcId="{84F4A0D3-382B-4522-8FA9-54B259A50ACE}" destId="{9CA78D9F-1B69-4DB4-98B1-9922BEF584F6}" srcOrd="0" destOrd="0" presId="urn:microsoft.com/office/officeart/2005/8/layout/orgChart1"/>
    <dgm:cxn modelId="{DF233DB5-F9BD-457A-AEFF-F3EF565159C4}" type="presParOf" srcId="{9CA78D9F-1B69-4DB4-98B1-9922BEF584F6}" destId="{F6343736-3419-4508-BEAC-F35C70484287}" srcOrd="0" destOrd="0" presId="urn:microsoft.com/office/officeart/2005/8/layout/orgChart1"/>
    <dgm:cxn modelId="{1486E916-E898-4148-887C-5EDC2394AD5F}" type="presParOf" srcId="{9CA78D9F-1B69-4DB4-98B1-9922BEF584F6}" destId="{EECED54C-DF1B-411F-A7B0-1B7F19CA2EC0}" srcOrd="1" destOrd="0" presId="urn:microsoft.com/office/officeart/2005/8/layout/orgChart1"/>
    <dgm:cxn modelId="{2C4C6E4C-9274-40B9-BA76-65D7032AB33F}" type="presParOf" srcId="{84F4A0D3-382B-4522-8FA9-54B259A50ACE}" destId="{4CDD9847-FB33-480F-A3C9-1819CBB0A548}" srcOrd="1" destOrd="0" presId="urn:microsoft.com/office/officeart/2005/8/layout/orgChart1"/>
    <dgm:cxn modelId="{BD25893F-307F-432C-B514-A069D7BCC289}" type="presParOf" srcId="{4CDD9847-FB33-480F-A3C9-1819CBB0A548}" destId="{6F216464-7958-47A8-BEB7-0E2E46316556}" srcOrd="0" destOrd="0" presId="urn:microsoft.com/office/officeart/2005/8/layout/orgChart1"/>
    <dgm:cxn modelId="{7597550B-8813-4FE3-B708-4E320CCDF804}" type="presParOf" srcId="{4CDD9847-FB33-480F-A3C9-1819CBB0A548}" destId="{D256E90C-ABFC-424D-AA1A-F21408B9FEB0}" srcOrd="1" destOrd="0" presId="urn:microsoft.com/office/officeart/2005/8/layout/orgChart1"/>
    <dgm:cxn modelId="{53DBA6D6-5359-4C10-8272-6DF788959EC2}" type="presParOf" srcId="{D256E90C-ABFC-424D-AA1A-F21408B9FEB0}" destId="{02BB5E23-6EC4-46B8-93EF-146FAD4E0789}" srcOrd="0" destOrd="0" presId="urn:microsoft.com/office/officeart/2005/8/layout/orgChart1"/>
    <dgm:cxn modelId="{591755F7-CBC8-4FFC-A6BF-3E42B3D03D2B}" type="presParOf" srcId="{02BB5E23-6EC4-46B8-93EF-146FAD4E0789}" destId="{F488F0F2-5D10-41B3-92DE-805A4EB6B2CC}" srcOrd="0" destOrd="0" presId="urn:microsoft.com/office/officeart/2005/8/layout/orgChart1"/>
    <dgm:cxn modelId="{5CCB45FA-889E-495B-BDDE-47014FA8CE28}" type="presParOf" srcId="{02BB5E23-6EC4-46B8-93EF-146FAD4E0789}" destId="{2DC4C7B4-204B-49E9-97BF-5A2AD14BD8EC}" srcOrd="1" destOrd="0" presId="urn:microsoft.com/office/officeart/2005/8/layout/orgChart1"/>
    <dgm:cxn modelId="{3FF17035-B6DF-47CF-92DE-7634F87A0711}" type="presParOf" srcId="{D256E90C-ABFC-424D-AA1A-F21408B9FEB0}" destId="{625972CA-3827-4EEA-976B-6CC9BED73960}" srcOrd="1" destOrd="0" presId="urn:microsoft.com/office/officeart/2005/8/layout/orgChart1"/>
    <dgm:cxn modelId="{2C094794-E535-4070-A3B1-6E587941B1DE}" type="presParOf" srcId="{D256E90C-ABFC-424D-AA1A-F21408B9FEB0}" destId="{7E9CB26F-2CC8-4349-BDFB-22C8DBC9D390}" srcOrd="2" destOrd="0" presId="urn:microsoft.com/office/officeart/2005/8/layout/orgChart1"/>
    <dgm:cxn modelId="{30A84EC0-E374-4908-B003-C7A37B0C3783}" type="presParOf" srcId="{84F4A0D3-382B-4522-8FA9-54B259A50ACE}" destId="{6070520F-EDF2-4752-8B14-02D3A01E8200}" srcOrd="2" destOrd="0" presId="urn:microsoft.com/office/officeart/2005/8/layout/orgChart1"/>
    <dgm:cxn modelId="{28073669-EC46-4DAA-B649-A0F8429795A8}" type="presParOf" srcId="{69563A12-77DD-4F27-AA02-B973E6FBAF36}" destId="{E412ABDD-E3C9-45CB-818C-2BAD23ACF069}" srcOrd="18" destOrd="0" presId="urn:microsoft.com/office/officeart/2005/8/layout/orgChart1"/>
    <dgm:cxn modelId="{ECBED7DE-7E61-4820-A813-1EF763AAECD7}" type="presParOf" srcId="{69563A12-77DD-4F27-AA02-B973E6FBAF36}" destId="{367DC027-83D8-455E-87EC-3DBA57E2DCC7}" srcOrd="19" destOrd="0" presId="urn:microsoft.com/office/officeart/2005/8/layout/orgChart1"/>
    <dgm:cxn modelId="{1570B875-4158-48BB-8C46-CEA209D4AFFF}" type="presParOf" srcId="{367DC027-83D8-455E-87EC-3DBA57E2DCC7}" destId="{D0AFCC4F-ADB1-4C0D-9948-2251E67D76DB}" srcOrd="0" destOrd="0" presId="urn:microsoft.com/office/officeart/2005/8/layout/orgChart1"/>
    <dgm:cxn modelId="{D86217D9-DA1F-487B-8FDA-2F5762894713}" type="presParOf" srcId="{D0AFCC4F-ADB1-4C0D-9948-2251E67D76DB}" destId="{49DDD57C-D172-4C7F-B2B9-E8D26D115CDA}" srcOrd="0" destOrd="0" presId="urn:microsoft.com/office/officeart/2005/8/layout/orgChart1"/>
    <dgm:cxn modelId="{8472AF38-79F6-469F-9311-43125A5308D2}" type="presParOf" srcId="{D0AFCC4F-ADB1-4C0D-9948-2251E67D76DB}" destId="{D48BEE54-77B7-42FF-A676-B07844D6CB0B}" srcOrd="1" destOrd="0" presId="urn:microsoft.com/office/officeart/2005/8/layout/orgChart1"/>
    <dgm:cxn modelId="{9DE8A34A-83C0-4302-A982-42B14D88B7D6}" type="presParOf" srcId="{367DC027-83D8-455E-87EC-3DBA57E2DCC7}" destId="{84FEC4FC-769B-4BC4-A8DE-9E343D39DEC8}" srcOrd="1" destOrd="0" presId="urn:microsoft.com/office/officeart/2005/8/layout/orgChart1"/>
    <dgm:cxn modelId="{BE1708ED-E0E4-40C3-A4F6-FCE5EE359350}" type="presParOf" srcId="{84FEC4FC-769B-4BC4-A8DE-9E343D39DEC8}" destId="{FCFC87AC-D52C-4756-9758-CA6A9FB36D20}" srcOrd="0" destOrd="0" presId="urn:microsoft.com/office/officeart/2005/8/layout/orgChart1"/>
    <dgm:cxn modelId="{C8F7F60B-45B3-4D5B-9DE2-A0164F7D2DE3}" type="presParOf" srcId="{84FEC4FC-769B-4BC4-A8DE-9E343D39DEC8}" destId="{22175DB2-2ACD-4272-BB16-C834028349A2}" srcOrd="1" destOrd="0" presId="urn:microsoft.com/office/officeart/2005/8/layout/orgChart1"/>
    <dgm:cxn modelId="{738323DF-DBC8-4351-A18B-3636A4FFE8DD}" type="presParOf" srcId="{22175DB2-2ACD-4272-BB16-C834028349A2}" destId="{A00BB369-CEFE-4D52-A40F-CADF229C5B05}" srcOrd="0" destOrd="0" presId="urn:microsoft.com/office/officeart/2005/8/layout/orgChart1"/>
    <dgm:cxn modelId="{30BD3298-1FD6-460E-ACE8-6F2298D76490}" type="presParOf" srcId="{A00BB369-CEFE-4D52-A40F-CADF229C5B05}" destId="{B6A35B19-B0B3-4652-B7FE-4C6AB03C4750}" srcOrd="0" destOrd="0" presId="urn:microsoft.com/office/officeart/2005/8/layout/orgChart1"/>
    <dgm:cxn modelId="{CEF89367-2060-4296-86CB-20D2250CDB80}" type="presParOf" srcId="{A00BB369-CEFE-4D52-A40F-CADF229C5B05}" destId="{A7A80107-F73F-4C9A-B8C6-97620DA0749C}" srcOrd="1" destOrd="0" presId="urn:microsoft.com/office/officeart/2005/8/layout/orgChart1"/>
    <dgm:cxn modelId="{95AFD6A5-5E96-488E-8531-208B318978C9}" type="presParOf" srcId="{22175DB2-2ACD-4272-BB16-C834028349A2}" destId="{ADC5F896-49EC-40FA-8094-37F01A3427D0}" srcOrd="1" destOrd="0" presId="urn:microsoft.com/office/officeart/2005/8/layout/orgChart1"/>
    <dgm:cxn modelId="{DFF81837-D999-4EED-903A-B1C8AE92930C}" type="presParOf" srcId="{22175DB2-2ACD-4272-BB16-C834028349A2}" destId="{2983E97E-7FBB-49F5-A973-3081BCABF49D}" srcOrd="2" destOrd="0" presId="urn:microsoft.com/office/officeart/2005/8/layout/orgChart1"/>
    <dgm:cxn modelId="{A11DB924-0B62-4CF8-91A3-7F9A2BCFF5EC}" type="presParOf" srcId="{367DC027-83D8-455E-87EC-3DBA57E2DCC7}" destId="{F0DD7B83-5E5D-4F79-B4AF-E42AAAAE62F9}" srcOrd="2" destOrd="0" presId="urn:microsoft.com/office/officeart/2005/8/layout/orgChart1"/>
    <dgm:cxn modelId="{E98810A6-E83B-4261-B0DE-653DF13946CC}" type="presParOf" srcId="{AF4F61C6-40F7-4F5D-A605-902EAAF43BC8}" destId="{4F00AEC5-D997-477C-A385-B8335F7CD4B5}" srcOrd="2" destOrd="0" presId="urn:microsoft.com/office/officeart/2005/8/layout/orgChart1"/>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FC87AC-D52C-4756-9758-CA6A9FB36D20}">
      <dsp:nvSpPr>
        <dsp:cNvPr id="0" name=""/>
        <dsp:cNvSpPr/>
      </dsp:nvSpPr>
      <dsp:spPr>
        <a:xfrm>
          <a:off x="10654305" y="1213338"/>
          <a:ext cx="155736" cy="249019"/>
        </a:xfrm>
        <a:custGeom>
          <a:avLst/>
          <a:gdLst/>
          <a:ahLst/>
          <a:cxnLst/>
          <a:rect l="0" t="0" r="0" b="0"/>
          <a:pathLst>
            <a:path>
              <a:moveTo>
                <a:pt x="0" y="0"/>
              </a:moveTo>
              <a:lnTo>
                <a:pt x="0" y="249019"/>
              </a:lnTo>
              <a:lnTo>
                <a:pt x="155736" y="249019"/>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E412ABDD-E3C9-45CB-818C-2BAD23ACF069}">
      <dsp:nvSpPr>
        <dsp:cNvPr id="0" name=""/>
        <dsp:cNvSpPr/>
      </dsp:nvSpPr>
      <dsp:spPr>
        <a:xfrm>
          <a:off x="5797212" y="804055"/>
          <a:ext cx="5272389" cy="133398"/>
        </a:xfrm>
        <a:custGeom>
          <a:avLst/>
          <a:gdLst/>
          <a:ahLst/>
          <a:cxnLst/>
          <a:rect l="0" t="0" r="0" b="0"/>
          <a:pathLst>
            <a:path>
              <a:moveTo>
                <a:pt x="0" y="0"/>
              </a:moveTo>
              <a:lnTo>
                <a:pt x="0" y="66699"/>
              </a:lnTo>
              <a:lnTo>
                <a:pt x="5272389" y="66699"/>
              </a:lnTo>
              <a:lnTo>
                <a:pt x="5272389" y="133398"/>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6F216464-7958-47A8-BEB7-0E2E46316556}">
      <dsp:nvSpPr>
        <dsp:cNvPr id="0" name=""/>
        <dsp:cNvSpPr/>
      </dsp:nvSpPr>
      <dsp:spPr>
        <a:xfrm>
          <a:off x="9482663" y="1213338"/>
          <a:ext cx="155736" cy="249019"/>
        </a:xfrm>
        <a:custGeom>
          <a:avLst/>
          <a:gdLst/>
          <a:ahLst/>
          <a:cxnLst/>
          <a:rect l="0" t="0" r="0" b="0"/>
          <a:pathLst>
            <a:path>
              <a:moveTo>
                <a:pt x="0" y="0"/>
              </a:moveTo>
              <a:lnTo>
                <a:pt x="0" y="249019"/>
              </a:lnTo>
              <a:lnTo>
                <a:pt x="155736" y="249019"/>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51F4336C-EA98-4B16-AF28-BB515C87E5AB}">
      <dsp:nvSpPr>
        <dsp:cNvPr id="0" name=""/>
        <dsp:cNvSpPr/>
      </dsp:nvSpPr>
      <dsp:spPr>
        <a:xfrm>
          <a:off x="5797212" y="804055"/>
          <a:ext cx="4100747" cy="133398"/>
        </a:xfrm>
        <a:custGeom>
          <a:avLst/>
          <a:gdLst/>
          <a:ahLst/>
          <a:cxnLst/>
          <a:rect l="0" t="0" r="0" b="0"/>
          <a:pathLst>
            <a:path>
              <a:moveTo>
                <a:pt x="0" y="0"/>
              </a:moveTo>
              <a:lnTo>
                <a:pt x="0" y="66699"/>
              </a:lnTo>
              <a:lnTo>
                <a:pt x="4100747" y="66699"/>
              </a:lnTo>
              <a:lnTo>
                <a:pt x="4100747" y="133398"/>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0DD16F30-FB21-4283-ADC4-E6DEB0772EDD}">
      <dsp:nvSpPr>
        <dsp:cNvPr id="0" name=""/>
        <dsp:cNvSpPr/>
      </dsp:nvSpPr>
      <dsp:spPr>
        <a:xfrm>
          <a:off x="5797212" y="804055"/>
          <a:ext cx="2929105" cy="133398"/>
        </a:xfrm>
        <a:custGeom>
          <a:avLst/>
          <a:gdLst/>
          <a:ahLst/>
          <a:cxnLst/>
          <a:rect l="0" t="0" r="0" b="0"/>
          <a:pathLst>
            <a:path>
              <a:moveTo>
                <a:pt x="0" y="0"/>
              </a:moveTo>
              <a:lnTo>
                <a:pt x="0" y="66699"/>
              </a:lnTo>
              <a:lnTo>
                <a:pt x="2929105" y="66699"/>
              </a:lnTo>
              <a:lnTo>
                <a:pt x="2929105" y="133398"/>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056A6335-DDE9-4338-9916-A1638AF2B7C3}">
      <dsp:nvSpPr>
        <dsp:cNvPr id="0" name=""/>
        <dsp:cNvSpPr/>
      </dsp:nvSpPr>
      <dsp:spPr>
        <a:xfrm>
          <a:off x="5797212" y="804055"/>
          <a:ext cx="1757463" cy="133398"/>
        </a:xfrm>
        <a:custGeom>
          <a:avLst/>
          <a:gdLst/>
          <a:ahLst/>
          <a:cxnLst/>
          <a:rect l="0" t="0" r="0" b="0"/>
          <a:pathLst>
            <a:path>
              <a:moveTo>
                <a:pt x="0" y="0"/>
              </a:moveTo>
              <a:lnTo>
                <a:pt x="0" y="66699"/>
              </a:lnTo>
              <a:lnTo>
                <a:pt x="1757463" y="66699"/>
              </a:lnTo>
              <a:lnTo>
                <a:pt x="1757463" y="133398"/>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064F735A-7FE1-4D8F-BE27-FE5FE2122293}">
      <dsp:nvSpPr>
        <dsp:cNvPr id="0" name=""/>
        <dsp:cNvSpPr/>
      </dsp:nvSpPr>
      <dsp:spPr>
        <a:xfrm>
          <a:off x="5797212" y="804055"/>
          <a:ext cx="585821" cy="133398"/>
        </a:xfrm>
        <a:custGeom>
          <a:avLst/>
          <a:gdLst/>
          <a:ahLst/>
          <a:cxnLst/>
          <a:rect l="0" t="0" r="0" b="0"/>
          <a:pathLst>
            <a:path>
              <a:moveTo>
                <a:pt x="0" y="0"/>
              </a:moveTo>
              <a:lnTo>
                <a:pt x="0" y="66699"/>
              </a:lnTo>
              <a:lnTo>
                <a:pt x="585821" y="66699"/>
              </a:lnTo>
              <a:lnTo>
                <a:pt x="585821" y="133398"/>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51E3A773-5D39-4AF7-9C34-7F045C580B33}">
      <dsp:nvSpPr>
        <dsp:cNvPr id="0" name=""/>
        <dsp:cNvSpPr/>
      </dsp:nvSpPr>
      <dsp:spPr>
        <a:xfrm>
          <a:off x="4796094" y="1402996"/>
          <a:ext cx="155736" cy="852113"/>
        </a:xfrm>
        <a:custGeom>
          <a:avLst/>
          <a:gdLst/>
          <a:ahLst/>
          <a:cxnLst/>
          <a:rect l="0" t="0" r="0" b="0"/>
          <a:pathLst>
            <a:path>
              <a:moveTo>
                <a:pt x="0" y="0"/>
              </a:moveTo>
              <a:lnTo>
                <a:pt x="0" y="852113"/>
              </a:lnTo>
              <a:lnTo>
                <a:pt x="155736" y="852113"/>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81E3ECDB-ABE3-418B-9EDA-CAC26EC19D6E}">
      <dsp:nvSpPr>
        <dsp:cNvPr id="0" name=""/>
        <dsp:cNvSpPr/>
      </dsp:nvSpPr>
      <dsp:spPr>
        <a:xfrm>
          <a:off x="4796094" y="1402996"/>
          <a:ext cx="155736" cy="328504"/>
        </a:xfrm>
        <a:custGeom>
          <a:avLst/>
          <a:gdLst/>
          <a:ahLst/>
          <a:cxnLst/>
          <a:rect l="0" t="0" r="0" b="0"/>
          <a:pathLst>
            <a:path>
              <a:moveTo>
                <a:pt x="0" y="0"/>
              </a:moveTo>
              <a:lnTo>
                <a:pt x="0" y="328504"/>
              </a:lnTo>
              <a:lnTo>
                <a:pt x="155736" y="328504"/>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BCA2F655-E78A-49A8-8343-B6B1FC79BA5B}">
      <dsp:nvSpPr>
        <dsp:cNvPr id="0" name=""/>
        <dsp:cNvSpPr/>
      </dsp:nvSpPr>
      <dsp:spPr>
        <a:xfrm>
          <a:off x="5211391" y="804055"/>
          <a:ext cx="585821" cy="133398"/>
        </a:xfrm>
        <a:custGeom>
          <a:avLst/>
          <a:gdLst/>
          <a:ahLst/>
          <a:cxnLst/>
          <a:rect l="0" t="0" r="0" b="0"/>
          <a:pathLst>
            <a:path>
              <a:moveTo>
                <a:pt x="585821" y="0"/>
              </a:moveTo>
              <a:lnTo>
                <a:pt x="585821" y="66699"/>
              </a:lnTo>
              <a:lnTo>
                <a:pt x="0" y="66699"/>
              </a:lnTo>
              <a:lnTo>
                <a:pt x="0" y="133398"/>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558C7134-5126-4C2B-A27C-C5ED0EC184F2}">
      <dsp:nvSpPr>
        <dsp:cNvPr id="0" name=""/>
        <dsp:cNvSpPr/>
      </dsp:nvSpPr>
      <dsp:spPr>
        <a:xfrm>
          <a:off x="3624452" y="1402996"/>
          <a:ext cx="155736" cy="328504"/>
        </a:xfrm>
        <a:custGeom>
          <a:avLst/>
          <a:gdLst/>
          <a:ahLst/>
          <a:cxnLst/>
          <a:rect l="0" t="0" r="0" b="0"/>
          <a:pathLst>
            <a:path>
              <a:moveTo>
                <a:pt x="0" y="0"/>
              </a:moveTo>
              <a:lnTo>
                <a:pt x="0" y="328504"/>
              </a:lnTo>
              <a:lnTo>
                <a:pt x="155736" y="328504"/>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9C25F5BB-F625-4AF9-B59D-71128C3D011C}">
      <dsp:nvSpPr>
        <dsp:cNvPr id="0" name=""/>
        <dsp:cNvSpPr/>
      </dsp:nvSpPr>
      <dsp:spPr>
        <a:xfrm>
          <a:off x="4039749" y="804055"/>
          <a:ext cx="1757463" cy="133398"/>
        </a:xfrm>
        <a:custGeom>
          <a:avLst/>
          <a:gdLst/>
          <a:ahLst/>
          <a:cxnLst/>
          <a:rect l="0" t="0" r="0" b="0"/>
          <a:pathLst>
            <a:path>
              <a:moveTo>
                <a:pt x="1757463" y="0"/>
              </a:moveTo>
              <a:lnTo>
                <a:pt x="1757463" y="66699"/>
              </a:lnTo>
              <a:lnTo>
                <a:pt x="0" y="66699"/>
              </a:lnTo>
              <a:lnTo>
                <a:pt x="0" y="133398"/>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9F59C687-27A3-436F-818A-2841DEB58C31}">
      <dsp:nvSpPr>
        <dsp:cNvPr id="0" name=""/>
        <dsp:cNvSpPr/>
      </dsp:nvSpPr>
      <dsp:spPr>
        <a:xfrm>
          <a:off x="2868107" y="804055"/>
          <a:ext cx="2929105" cy="133398"/>
        </a:xfrm>
        <a:custGeom>
          <a:avLst/>
          <a:gdLst/>
          <a:ahLst/>
          <a:cxnLst/>
          <a:rect l="0" t="0" r="0" b="0"/>
          <a:pathLst>
            <a:path>
              <a:moveTo>
                <a:pt x="2929105" y="0"/>
              </a:moveTo>
              <a:lnTo>
                <a:pt x="2929105" y="66699"/>
              </a:lnTo>
              <a:lnTo>
                <a:pt x="0" y="66699"/>
              </a:lnTo>
              <a:lnTo>
                <a:pt x="0" y="133398"/>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633F3545-88A1-45E6-8577-0C27AADAB730}">
      <dsp:nvSpPr>
        <dsp:cNvPr id="0" name=""/>
        <dsp:cNvSpPr/>
      </dsp:nvSpPr>
      <dsp:spPr>
        <a:xfrm>
          <a:off x="1696465" y="804055"/>
          <a:ext cx="4100747" cy="133398"/>
        </a:xfrm>
        <a:custGeom>
          <a:avLst/>
          <a:gdLst/>
          <a:ahLst/>
          <a:cxnLst/>
          <a:rect l="0" t="0" r="0" b="0"/>
          <a:pathLst>
            <a:path>
              <a:moveTo>
                <a:pt x="4100747" y="0"/>
              </a:moveTo>
              <a:lnTo>
                <a:pt x="4100747" y="66699"/>
              </a:lnTo>
              <a:lnTo>
                <a:pt x="0" y="66699"/>
              </a:lnTo>
              <a:lnTo>
                <a:pt x="0" y="133398"/>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6861EDD4-EF4C-4B16-BD53-D2C2E0E4DA91}">
      <dsp:nvSpPr>
        <dsp:cNvPr id="0" name=""/>
        <dsp:cNvSpPr/>
      </dsp:nvSpPr>
      <dsp:spPr>
        <a:xfrm>
          <a:off x="180085" y="1926606"/>
          <a:ext cx="129276" cy="2343457"/>
        </a:xfrm>
        <a:custGeom>
          <a:avLst/>
          <a:gdLst/>
          <a:ahLst/>
          <a:cxnLst/>
          <a:rect l="0" t="0" r="0" b="0"/>
          <a:pathLst>
            <a:path>
              <a:moveTo>
                <a:pt x="0" y="0"/>
              </a:moveTo>
              <a:lnTo>
                <a:pt x="0" y="2343457"/>
              </a:lnTo>
              <a:lnTo>
                <a:pt x="129276" y="2343457"/>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06062D91-618A-4B17-9F25-459FD5F2A644}">
      <dsp:nvSpPr>
        <dsp:cNvPr id="0" name=""/>
        <dsp:cNvSpPr/>
      </dsp:nvSpPr>
      <dsp:spPr>
        <a:xfrm>
          <a:off x="180085" y="1926606"/>
          <a:ext cx="129276" cy="1899332"/>
        </a:xfrm>
        <a:custGeom>
          <a:avLst/>
          <a:gdLst/>
          <a:ahLst/>
          <a:cxnLst/>
          <a:rect l="0" t="0" r="0" b="0"/>
          <a:pathLst>
            <a:path>
              <a:moveTo>
                <a:pt x="0" y="0"/>
              </a:moveTo>
              <a:lnTo>
                <a:pt x="0" y="1899332"/>
              </a:lnTo>
              <a:lnTo>
                <a:pt x="129276" y="1899332"/>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D7780748-7B82-4C6F-B6AF-5F0BDCCB92CD}">
      <dsp:nvSpPr>
        <dsp:cNvPr id="0" name=""/>
        <dsp:cNvSpPr/>
      </dsp:nvSpPr>
      <dsp:spPr>
        <a:xfrm>
          <a:off x="180085" y="1926606"/>
          <a:ext cx="129276" cy="1375723"/>
        </a:xfrm>
        <a:custGeom>
          <a:avLst/>
          <a:gdLst/>
          <a:ahLst/>
          <a:cxnLst/>
          <a:rect l="0" t="0" r="0" b="0"/>
          <a:pathLst>
            <a:path>
              <a:moveTo>
                <a:pt x="0" y="0"/>
              </a:moveTo>
              <a:lnTo>
                <a:pt x="0" y="1375723"/>
              </a:lnTo>
              <a:lnTo>
                <a:pt x="129276" y="1375723"/>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B9236676-6A2F-4892-BAD9-415CDB4EDBF8}">
      <dsp:nvSpPr>
        <dsp:cNvPr id="0" name=""/>
        <dsp:cNvSpPr/>
      </dsp:nvSpPr>
      <dsp:spPr>
        <a:xfrm>
          <a:off x="180085" y="1926606"/>
          <a:ext cx="129276" cy="852113"/>
        </a:xfrm>
        <a:custGeom>
          <a:avLst/>
          <a:gdLst/>
          <a:ahLst/>
          <a:cxnLst/>
          <a:rect l="0" t="0" r="0" b="0"/>
          <a:pathLst>
            <a:path>
              <a:moveTo>
                <a:pt x="0" y="0"/>
              </a:moveTo>
              <a:lnTo>
                <a:pt x="0" y="852113"/>
              </a:lnTo>
              <a:lnTo>
                <a:pt x="129276" y="852113"/>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F613501E-9672-439B-A7FA-1DDF50C7A581}">
      <dsp:nvSpPr>
        <dsp:cNvPr id="0" name=""/>
        <dsp:cNvSpPr/>
      </dsp:nvSpPr>
      <dsp:spPr>
        <a:xfrm>
          <a:off x="180085" y="1926606"/>
          <a:ext cx="129276" cy="328504"/>
        </a:xfrm>
        <a:custGeom>
          <a:avLst/>
          <a:gdLst/>
          <a:ahLst/>
          <a:cxnLst/>
          <a:rect l="0" t="0" r="0" b="0"/>
          <a:pathLst>
            <a:path>
              <a:moveTo>
                <a:pt x="0" y="0"/>
              </a:moveTo>
              <a:lnTo>
                <a:pt x="0" y="328504"/>
              </a:lnTo>
              <a:lnTo>
                <a:pt x="129276" y="328504"/>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FAB7E1C1-9B7B-4E60-B353-FF6CF3F37333}">
      <dsp:nvSpPr>
        <dsp:cNvPr id="0" name=""/>
        <dsp:cNvSpPr/>
      </dsp:nvSpPr>
      <dsp:spPr>
        <a:xfrm>
          <a:off x="479103" y="1402996"/>
          <a:ext cx="91440" cy="133398"/>
        </a:xfrm>
        <a:custGeom>
          <a:avLst/>
          <a:gdLst/>
          <a:ahLst/>
          <a:cxnLst/>
          <a:rect l="0" t="0" r="0" b="0"/>
          <a:pathLst>
            <a:path>
              <a:moveTo>
                <a:pt x="45720" y="0"/>
              </a:moveTo>
              <a:lnTo>
                <a:pt x="45720" y="133398"/>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C4ED6C02-F30A-45F1-BF99-7DE419B0206F}">
      <dsp:nvSpPr>
        <dsp:cNvPr id="0" name=""/>
        <dsp:cNvSpPr/>
      </dsp:nvSpPr>
      <dsp:spPr>
        <a:xfrm>
          <a:off x="524823" y="804055"/>
          <a:ext cx="5272389" cy="133398"/>
        </a:xfrm>
        <a:custGeom>
          <a:avLst/>
          <a:gdLst/>
          <a:ahLst/>
          <a:cxnLst/>
          <a:rect l="0" t="0" r="0" b="0"/>
          <a:pathLst>
            <a:path>
              <a:moveTo>
                <a:pt x="5272389" y="0"/>
              </a:moveTo>
              <a:lnTo>
                <a:pt x="5272389" y="66699"/>
              </a:lnTo>
              <a:lnTo>
                <a:pt x="0" y="66699"/>
              </a:lnTo>
              <a:lnTo>
                <a:pt x="0" y="133398"/>
              </a:lnTo>
            </a:path>
          </a:pathLst>
        </a:custGeom>
        <a:noFill/>
        <a:ln w="25400" cap="flat" cmpd="sng" algn="ctr">
          <a:solidFill>
            <a:schemeClr val="tx1">
              <a:lumMod val="85000"/>
              <a:lumOff val="15000"/>
            </a:schemeClr>
          </a:solidFill>
          <a:prstDash val="solid"/>
        </a:ln>
        <a:effectLst/>
      </dsp:spPr>
      <dsp:style>
        <a:lnRef idx="2">
          <a:scrgbClr r="0" g="0" b="0"/>
        </a:lnRef>
        <a:fillRef idx="0">
          <a:scrgbClr r="0" g="0" b="0"/>
        </a:fillRef>
        <a:effectRef idx="0">
          <a:scrgbClr r="0" g="0" b="0"/>
        </a:effectRef>
        <a:fontRef idx="minor"/>
      </dsp:style>
    </dsp:sp>
    <dsp:sp modelId="{3054E9E1-C223-4926-A015-64F3FE4542C7}">
      <dsp:nvSpPr>
        <dsp:cNvPr id="0" name=""/>
        <dsp:cNvSpPr/>
      </dsp:nvSpPr>
      <dsp:spPr>
        <a:xfrm>
          <a:off x="5278091" y="338512"/>
          <a:ext cx="1038243" cy="465542"/>
        </a:xfrm>
        <a:prstGeom prst="rect">
          <a:avLst/>
        </a:prstGeom>
        <a:solidFill>
          <a:schemeClr val="accent6"/>
        </a:solidFill>
        <a:ln w="25400" cap="flat" cmpd="sng" algn="ctr">
          <a:solidFill>
            <a:srgbClr val="F2003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t>トップ</a:t>
          </a:r>
          <a:endParaRPr kumimoji="1" lang="en-US" altLang="ja-JP" sz="700" b="0" kern="1200" dirty="0"/>
        </a:p>
      </dsp:txBody>
      <dsp:txXfrm>
        <a:off x="5278091" y="338512"/>
        <a:ext cx="1038243" cy="465542"/>
      </dsp:txXfrm>
    </dsp:sp>
    <dsp:sp modelId="{B4CB941F-CFFB-4E14-AB5E-4C53B74F4C0F}">
      <dsp:nvSpPr>
        <dsp:cNvPr id="0" name=""/>
        <dsp:cNvSpPr/>
      </dsp:nvSpPr>
      <dsp:spPr>
        <a:xfrm>
          <a:off x="5701" y="937453"/>
          <a:ext cx="1038243" cy="465542"/>
        </a:xfrm>
        <a:prstGeom prst="rect">
          <a:avLst/>
        </a:prstGeom>
        <a:solidFill>
          <a:schemeClr val="accent6"/>
        </a:solidFill>
        <a:ln w="25400" cap="flat" cmpd="sng" algn="ctr">
          <a:solidFill>
            <a:srgbClr val="F2003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t>各ラウンド日程・結果</a:t>
          </a:r>
        </a:p>
      </dsp:txBody>
      <dsp:txXfrm>
        <a:off x="5701" y="937453"/>
        <a:ext cx="1038243" cy="465542"/>
      </dsp:txXfrm>
    </dsp:sp>
    <dsp:sp modelId="{05226DD6-AAB1-4C20-BAD9-5FE4D6A28891}">
      <dsp:nvSpPr>
        <dsp:cNvPr id="0" name=""/>
        <dsp:cNvSpPr/>
      </dsp:nvSpPr>
      <dsp:spPr>
        <a:xfrm>
          <a:off x="93900" y="1536395"/>
          <a:ext cx="861845" cy="390210"/>
        </a:xfrm>
        <a:prstGeom prst="rect">
          <a:avLst/>
        </a:prstGeom>
        <a:solidFill>
          <a:schemeClr val="accent6"/>
        </a:solidFill>
        <a:ln w="25400" cap="flat" cmpd="sng" algn="ctr">
          <a:solidFill>
            <a:srgbClr val="F2003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t>試合トップ</a:t>
          </a:r>
        </a:p>
      </dsp:txBody>
      <dsp:txXfrm>
        <a:off x="93900" y="1536395"/>
        <a:ext cx="861845" cy="390210"/>
      </dsp:txXfrm>
    </dsp:sp>
    <dsp:sp modelId="{FD09E847-5FAA-42DF-97BD-D86C1AFBD124}">
      <dsp:nvSpPr>
        <dsp:cNvPr id="0" name=""/>
        <dsp:cNvSpPr/>
      </dsp:nvSpPr>
      <dsp:spPr>
        <a:xfrm>
          <a:off x="309362" y="2060005"/>
          <a:ext cx="861845" cy="390210"/>
        </a:xfrm>
        <a:prstGeom prst="rect">
          <a:avLst/>
        </a:prstGeom>
        <a:solidFill>
          <a:schemeClr val="accent6"/>
        </a:solidFill>
        <a:ln w="25400" cap="flat" cmpd="sng" algn="ctr">
          <a:solidFill>
            <a:srgbClr val="F2003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t>一球速報（</a:t>
          </a:r>
          <a:r>
            <a:rPr kumimoji="1" lang="en-US" altLang="ja-JP" sz="700" b="0" kern="1200" dirty="0"/>
            <a:t>PC</a:t>
          </a:r>
          <a:br>
            <a:rPr kumimoji="1" lang="en-US" altLang="ja-JP" sz="700" b="0" kern="1200" dirty="0"/>
          </a:br>
          <a:r>
            <a:rPr kumimoji="1" lang="ja-JP" altLang="en-US" sz="700" b="0" kern="1200" dirty="0"/>
            <a:t>のみ）</a:t>
          </a:r>
        </a:p>
      </dsp:txBody>
      <dsp:txXfrm>
        <a:off x="309362" y="2060005"/>
        <a:ext cx="861845" cy="390210"/>
      </dsp:txXfrm>
    </dsp:sp>
    <dsp:sp modelId="{B53F90AA-C6C9-49A3-8438-A746F0C59ADA}">
      <dsp:nvSpPr>
        <dsp:cNvPr id="0" name=""/>
        <dsp:cNvSpPr/>
      </dsp:nvSpPr>
      <dsp:spPr>
        <a:xfrm>
          <a:off x="309362" y="2583614"/>
          <a:ext cx="861845" cy="390210"/>
        </a:xfrm>
        <a:prstGeom prst="rect">
          <a:avLst/>
        </a:prstGeom>
        <a:solidFill>
          <a:schemeClr val="accent6"/>
        </a:solidFill>
        <a:ln w="25400" cap="flat" cmpd="sng" algn="ctr">
          <a:solidFill>
            <a:srgbClr val="F2003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t>テキスト速報</a:t>
          </a:r>
        </a:p>
      </dsp:txBody>
      <dsp:txXfrm>
        <a:off x="309362" y="2583614"/>
        <a:ext cx="861845" cy="390210"/>
      </dsp:txXfrm>
    </dsp:sp>
    <dsp:sp modelId="{D6601EE7-8FEC-42FB-A698-D52254CADCF9}">
      <dsp:nvSpPr>
        <dsp:cNvPr id="0" name=""/>
        <dsp:cNvSpPr/>
      </dsp:nvSpPr>
      <dsp:spPr>
        <a:xfrm>
          <a:off x="309362" y="3107224"/>
          <a:ext cx="861845" cy="390210"/>
        </a:xfrm>
        <a:prstGeom prst="rect">
          <a:avLst/>
        </a:prstGeom>
        <a:solidFill>
          <a:schemeClr val="accent6"/>
        </a:solidFill>
        <a:ln w="25400" cap="flat" cmpd="sng" algn="ctr">
          <a:solidFill>
            <a:srgbClr val="F2003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t>出場成績</a:t>
          </a:r>
        </a:p>
      </dsp:txBody>
      <dsp:txXfrm>
        <a:off x="309362" y="3107224"/>
        <a:ext cx="861845" cy="390210"/>
      </dsp:txXfrm>
    </dsp:sp>
    <dsp:sp modelId="{A0E7D92E-75DD-4C9A-AF8D-44993D640332}">
      <dsp:nvSpPr>
        <dsp:cNvPr id="0" name=""/>
        <dsp:cNvSpPr/>
      </dsp:nvSpPr>
      <dsp:spPr>
        <a:xfrm>
          <a:off x="309362" y="3630833"/>
          <a:ext cx="861845" cy="390210"/>
        </a:xfrm>
        <a:prstGeom prst="rect">
          <a:avLst/>
        </a:prstGeom>
        <a:solidFill>
          <a:schemeClr val="accent6"/>
        </a:solidFill>
        <a:ln w="25400" cap="flat" cmpd="sng" algn="ctr">
          <a:solidFill>
            <a:srgbClr val="F2003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t>試合動画一覧</a:t>
          </a:r>
        </a:p>
      </dsp:txBody>
      <dsp:txXfrm>
        <a:off x="309362" y="3630833"/>
        <a:ext cx="861845" cy="390210"/>
      </dsp:txXfrm>
    </dsp:sp>
    <dsp:sp modelId="{779054AE-4101-438A-A3C3-67475C4A596C}">
      <dsp:nvSpPr>
        <dsp:cNvPr id="0" name=""/>
        <dsp:cNvSpPr/>
      </dsp:nvSpPr>
      <dsp:spPr>
        <a:xfrm>
          <a:off x="309362" y="4154443"/>
          <a:ext cx="861845" cy="231240"/>
        </a:xfrm>
        <a:prstGeom prst="rect">
          <a:avLst/>
        </a:prstGeom>
        <a:solidFill>
          <a:schemeClr val="bg1">
            <a:lumMod val="95000"/>
          </a:schemeClr>
        </a:solidFill>
        <a:ln w="25400" cap="flat" cmpd="sng" algn="ctr">
          <a:solidFill>
            <a:schemeClr val="bg1">
              <a:lumMod val="8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solidFill>
                <a:schemeClr val="tx1">
                  <a:lumMod val="85000"/>
                  <a:lumOff val="15000"/>
                </a:schemeClr>
              </a:solidFill>
            </a:rPr>
            <a:t>試合動画詳細</a:t>
          </a:r>
        </a:p>
      </dsp:txBody>
      <dsp:txXfrm>
        <a:off x="309362" y="4154443"/>
        <a:ext cx="861845" cy="231240"/>
      </dsp:txXfrm>
    </dsp:sp>
    <dsp:sp modelId="{3B69602F-4D7D-41D9-9A87-86D774766978}">
      <dsp:nvSpPr>
        <dsp:cNvPr id="0" name=""/>
        <dsp:cNvSpPr/>
      </dsp:nvSpPr>
      <dsp:spPr>
        <a:xfrm>
          <a:off x="1177344" y="937453"/>
          <a:ext cx="1038243" cy="465542"/>
        </a:xfrm>
        <a:prstGeom prst="rect">
          <a:avLst/>
        </a:prstGeom>
        <a:solidFill>
          <a:schemeClr val="accent6"/>
        </a:solidFill>
        <a:ln w="25400" cap="flat" cmpd="sng" algn="ctr">
          <a:solidFill>
            <a:srgbClr val="F2003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en-US" altLang="ja-JP" sz="700" b="0" kern="1200" dirty="0">
              <a:latin typeface="メイリオ" panose="020B0604030504040204" pitchFamily="50" charset="-128"/>
              <a:ea typeface="メイリオ" panose="020B0604030504040204" pitchFamily="50" charset="-128"/>
              <a:cs typeface="+mn-cs"/>
            </a:rPr>
            <a:t>1</a:t>
          </a:r>
          <a:r>
            <a:rPr kumimoji="1" lang="ja-JP" altLang="en-US" sz="700" b="0" kern="1200" dirty="0">
              <a:latin typeface="メイリオ" panose="020B0604030504040204" pitchFamily="50" charset="-128"/>
              <a:ea typeface="メイリオ" panose="020B0604030504040204" pitchFamily="50" charset="-128"/>
              <a:cs typeface="+mn-cs"/>
            </a:rPr>
            <a:t>次ラウンド</a:t>
          </a:r>
          <a:r>
            <a:rPr kumimoji="1" lang="ja-JP" altLang="en-US" sz="700" b="0" kern="1200">
              <a:latin typeface="メイリオ" panose="020B0604030504040204" pitchFamily="50" charset="-128"/>
              <a:ea typeface="メイリオ" panose="020B0604030504040204" pitchFamily="50" charset="-128"/>
              <a:cs typeface="+mn-cs"/>
            </a:rPr>
            <a:t>順位表・対戦表</a:t>
          </a:r>
          <a:endParaRPr kumimoji="1" lang="ja-JP" altLang="en-US" sz="700" b="0" kern="1200" dirty="0"/>
        </a:p>
      </dsp:txBody>
      <dsp:txXfrm>
        <a:off x="1177344" y="937453"/>
        <a:ext cx="1038243" cy="465542"/>
      </dsp:txXfrm>
    </dsp:sp>
    <dsp:sp modelId="{142F5B4B-114D-4D40-A838-33BE424C907C}">
      <dsp:nvSpPr>
        <dsp:cNvPr id="0" name=""/>
        <dsp:cNvSpPr/>
      </dsp:nvSpPr>
      <dsp:spPr>
        <a:xfrm>
          <a:off x="2348986" y="937453"/>
          <a:ext cx="1038243" cy="465542"/>
        </a:xfrm>
        <a:prstGeom prst="rect">
          <a:avLst/>
        </a:prstGeom>
        <a:solidFill>
          <a:schemeClr val="accent6"/>
        </a:solidFill>
        <a:ln w="25400" cap="flat" cmpd="sng" algn="ctr">
          <a:solidFill>
            <a:srgbClr val="F2003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latin typeface="メイリオ" panose="020B0604030504040204" pitchFamily="50" charset="-128"/>
              <a:ea typeface="メイリオ" panose="020B0604030504040204" pitchFamily="50" charset="-128"/>
              <a:cs typeface="+mn-cs"/>
            </a:rPr>
            <a:t>準々決勝</a:t>
          </a:r>
          <a:r>
            <a:rPr kumimoji="1" lang="en-US" altLang="ja-JP" sz="700" b="0" kern="1200" dirty="0">
              <a:latin typeface="メイリオ" panose="020B0604030504040204" pitchFamily="50" charset="-128"/>
              <a:ea typeface="メイリオ" panose="020B0604030504040204" pitchFamily="50" charset="-128"/>
              <a:cs typeface="+mn-cs"/>
            </a:rPr>
            <a:t>R_</a:t>
          </a:r>
          <a:r>
            <a:rPr kumimoji="1" lang="ja-JP" altLang="en-US" sz="700" b="0" kern="1200" dirty="0">
              <a:latin typeface="メイリオ" panose="020B0604030504040204" pitchFamily="50" charset="-128"/>
              <a:ea typeface="メイリオ" panose="020B0604030504040204" pitchFamily="50" charset="-128"/>
              <a:cs typeface="+mn-cs"/>
            </a:rPr>
            <a:t>決勝</a:t>
          </a:r>
          <a:r>
            <a:rPr kumimoji="1" lang="en-US" altLang="ja-JP" sz="700" b="0" kern="1200" dirty="0">
              <a:latin typeface="メイリオ" panose="020B0604030504040204" pitchFamily="50" charset="-128"/>
              <a:ea typeface="メイリオ" panose="020B0604030504040204" pitchFamily="50" charset="-128"/>
              <a:cs typeface="+mn-cs"/>
            </a:rPr>
            <a:t>R_</a:t>
          </a:r>
          <a:r>
            <a:rPr kumimoji="1" lang="ja-JP" altLang="en-US" sz="700" b="0" kern="1200" dirty="0">
              <a:latin typeface="メイリオ" panose="020B0604030504040204" pitchFamily="50" charset="-128"/>
              <a:ea typeface="メイリオ" panose="020B0604030504040204" pitchFamily="50" charset="-128"/>
              <a:cs typeface="+mn-cs"/>
            </a:rPr>
            <a:t>トーナメント表</a:t>
          </a:r>
          <a:endParaRPr kumimoji="1" lang="ja-JP" altLang="en-US" sz="700" b="0" kern="1200" dirty="0"/>
        </a:p>
      </dsp:txBody>
      <dsp:txXfrm>
        <a:off x="2348986" y="937453"/>
        <a:ext cx="1038243" cy="465542"/>
      </dsp:txXfrm>
    </dsp:sp>
    <dsp:sp modelId="{AA54B7F3-047B-42A7-8B50-374D38165597}">
      <dsp:nvSpPr>
        <dsp:cNvPr id="0" name=""/>
        <dsp:cNvSpPr/>
      </dsp:nvSpPr>
      <dsp:spPr>
        <a:xfrm>
          <a:off x="3520628" y="937453"/>
          <a:ext cx="1038243" cy="465542"/>
        </a:xfrm>
        <a:prstGeom prst="rect">
          <a:avLst/>
        </a:prstGeom>
        <a:solidFill>
          <a:schemeClr val="accent6"/>
        </a:solidFill>
        <a:ln w="25400" cap="flat" cmpd="sng" algn="ctr">
          <a:solidFill>
            <a:srgbClr val="F2003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latin typeface="メイリオ" panose="020B0604030504040204" pitchFamily="50" charset="-128"/>
              <a:ea typeface="メイリオ" panose="020B0604030504040204" pitchFamily="50" charset="-128"/>
              <a:cs typeface="+mn-cs"/>
            </a:rPr>
            <a:t>個人成績ランキング野手</a:t>
          </a:r>
          <a:endParaRPr kumimoji="1" lang="ja-JP" altLang="en-US" sz="700" b="0" kern="1200" dirty="0"/>
        </a:p>
      </dsp:txBody>
      <dsp:txXfrm>
        <a:off x="3520628" y="937453"/>
        <a:ext cx="1038243" cy="465542"/>
      </dsp:txXfrm>
    </dsp:sp>
    <dsp:sp modelId="{517EB8C5-8291-4CCB-ABE1-BF1806E7CC09}">
      <dsp:nvSpPr>
        <dsp:cNvPr id="0" name=""/>
        <dsp:cNvSpPr/>
      </dsp:nvSpPr>
      <dsp:spPr>
        <a:xfrm>
          <a:off x="3780189" y="1536395"/>
          <a:ext cx="861845" cy="390210"/>
        </a:xfrm>
        <a:prstGeom prst="rect">
          <a:avLst/>
        </a:prstGeom>
        <a:solidFill>
          <a:schemeClr val="accent6"/>
        </a:solidFill>
        <a:ln w="25400" cap="flat" cmpd="sng" algn="ctr">
          <a:solidFill>
            <a:srgbClr val="F2003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latin typeface="メイリオ" panose="020B0604030504040204" pitchFamily="50" charset="-128"/>
              <a:ea typeface="メイリオ" panose="020B0604030504040204" pitchFamily="50" charset="-128"/>
              <a:cs typeface="+mn-cs"/>
            </a:rPr>
            <a:t>個人成績ランキング投手</a:t>
          </a:r>
          <a:endParaRPr kumimoji="1" lang="ja-JP" altLang="en-US" sz="700" b="0" kern="1200" dirty="0"/>
        </a:p>
      </dsp:txBody>
      <dsp:txXfrm>
        <a:off x="3780189" y="1536395"/>
        <a:ext cx="861845" cy="390210"/>
      </dsp:txXfrm>
    </dsp:sp>
    <dsp:sp modelId="{B9916265-F7CD-44B1-B8D1-A7E8912DE381}">
      <dsp:nvSpPr>
        <dsp:cNvPr id="0" name=""/>
        <dsp:cNvSpPr/>
      </dsp:nvSpPr>
      <dsp:spPr>
        <a:xfrm>
          <a:off x="4692270" y="937453"/>
          <a:ext cx="1038243" cy="465542"/>
        </a:xfrm>
        <a:prstGeom prst="rect">
          <a:avLst/>
        </a:prstGeom>
        <a:solidFill>
          <a:schemeClr val="accent6"/>
        </a:solidFill>
        <a:ln w="25400" cap="flat" cmpd="sng" algn="ctr">
          <a:solidFill>
            <a:srgbClr val="F2003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latin typeface="メイリオ" panose="020B0604030504040204" pitchFamily="50" charset="-128"/>
              <a:ea typeface="メイリオ" panose="020B0604030504040204" pitchFamily="50" charset="-128"/>
              <a:cs typeface="+mn-cs"/>
            </a:rPr>
            <a:t>チーム一覧</a:t>
          </a:r>
          <a:endParaRPr kumimoji="1" lang="ja-JP" altLang="en-US" sz="700" b="0" kern="1200" dirty="0"/>
        </a:p>
      </dsp:txBody>
      <dsp:txXfrm>
        <a:off x="4692270" y="937453"/>
        <a:ext cx="1038243" cy="465542"/>
      </dsp:txXfrm>
    </dsp:sp>
    <dsp:sp modelId="{68FE8930-6CC8-49BB-8DE6-77EB4E1BD1E4}">
      <dsp:nvSpPr>
        <dsp:cNvPr id="0" name=""/>
        <dsp:cNvSpPr/>
      </dsp:nvSpPr>
      <dsp:spPr>
        <a:xfrm>
          <a:off x="4951831" y="1536395"/>
          <a:ext cx="861845" cy="390210"/>
        </a:xfrm>
        <a:prstGeom prst="rect">
          <a:avLst/>
        </a:prstGeom>
        <a:solidFill>
          <a:schemeClr val="accent6"/>
        </a:solidFill>
        <a:ln w="25400" cap="flat" cmpd="sng" algn="ctr">
          <a:solidFill>
            <a:srgbClr val="F2003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latin typeface="メイリオ" panose="020B0604030504040204" pitchFamily="50" charset="-128"/>
              <a:ea typeface="メイリオ" panose="020B0604030504040204" pitchFamily="50" charset="-128"/>
              <a:cs typeface="+mn-cs"/>
            </a:rPr>
            <a:t>チームトップ</a:t>
          </a:r>
          <a:endParaRPr kumimoji="1" lang="ja-JP" altLang="en-US" sz="700" b="0" kern="1200" dirty="0"/>
        </a:p>
      </dsp:txBody>
      <dsp:txXfrm>
        <a:off x="4951831" y="1536395"/>
        <a:ext cx="861845" cy="390210"/>
      </dsp:txXfrm>
    </dsp:sp>
    <dsp:sp modelId="{54D46A67-762C-4A70-B045-E00C25B2BCB4}">
      <dsp:nvSpPr>
        <dsp:cNvPr id="0" name=""/>
        <dsp:cNvSpPr/>
      </dsp:nvSpPr>
      <dsp:spPr>
        <a:xfrm>
          <a:off x="4951831" y="2060005"/>
          <a:ext cx="861845" cy="390210"/>
        </a:xfrm>
        <a:prstGeom prst="rect">
          <a:avLst/>
        </a:prstGeom>
        <a:solidFill>
          <a:schemeClr val="accent6"/>
        </a:solidFill>
        <a:ln w="25400" cap="flat" cmpd="sng" algn="ctr">
          <a:solidFill>
            <a:srgbClr val="F2003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latin typeface="メイリオ" panose="020B0604030504040204" pitchFamily="50" charset="-128"/>
              <a:ea typeface="メイリオ" panose="020B0604030504040204" pitchFamily="50" charset="-128"/>
              <a:cs typeface="+mn-cs"/>
            </a:rPr>
            <a:t>チーム選手一覧</a:t>
          </a:r>
          <a:endParaRPr kumimoji="1" lang="ja-JP" altLang="en-US" sz="700" b="0" kern="1200" dirty="0"/>
        </a:p>
      </dsp:txBody>
      <dsp:txXfrm>
        <a:off x="4951831" y="2060005"/>
        <a:ext cx="861845" cy="390210"/>
      </dsp:txXfrm>
    </dsp:sp>
    <dsp:sp modelId="{C3845307-856C-4046-B0E4-C169A70E77E5}">
      <dsp:nvSpPr>
        <dsp:cNvPr id="0" name=""/>
        <dsp:cNvSpPr/>
      </dsp:nvSpPr>
      <dsp:spPr>
        <a:xfrm>
          <a:off x="5863912" y="937453"/>
          <a:ext cx="1038243" cy="465542"/>
        </a:xfrm>
        <a:prstGeom prst="rect">
          <a:avLst/>
        </a:prstGeom>
        <a:solidFill>
          <a:schemeClr val="accent6"/>
        </a:solidFill>
        <a:ln w="25400" cap="flat" cmpd="sng" algn="ctr">
          <a:solidFill>
            <a:srgbClr val="F2003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t>番組表</a:t>
          </a:r>
        </a:p>
      </dsp:txBody>
      <dsp:txXfrm>
        <a:off x="5863912" y="937453"/>
        <a:ext cx="1038243" cy="465542"/>
      </dsp:txXfrm>
    </dsp:sp>
    <dsp:sp modelId="{4C453A7A-C66C-49B0-A919-DAAD92B3B927}">
      <dsp:nvSpPr>
        <dsp:cNvPr id="0" name=""/>
        <dsp:cNvSpPr/>
      </dsp:nvSpPr>
      <dsp:spPr>
        <a:xfrm>
          <a:off x="7035554" y="937453"/>
          <a:ext cx="1038243" cy="465542"/>
        </a:xfrm>
        <a:prstGeom prst="rect">
          <a:avLst/>
        </a:prstGeom>
        <a:solidFill>
          <a:schemeClr val="accent6"/>
        </a:solidFill>
        <a:ln w="25400" cap="flat" cmpd="sng" algn="ctr">
          <a:solidFill>
            <a:srgbClr val="F2003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latin typeface="メイリオ" panose="020B0604030504040204" pitchFamily="50" charset="-128"/>
              <a:ea typeface="メイリオ" panose="020B0604030504040204" pitchFamily="50" charset="-128"/>
              <a:cs typeface="+mn-cs"/>
            </a:rPr>
            <a:t>大会概要</a:t>
          </a:r>
          <a:endParaRPr kumimoji="1" lang="ja-JP" altLang="en-US" sz="700" b="0" kern="1200" dirty="0"/>
        </a:p>
      </dsp:txBody>
      <dsp:txXfrm>
        <a:off x="7035554" y="937453"/>
        <a:ext cx="1038243" cy="465542"/>
      </dsp:txXfrm>
    </dsp:sp>
    <dsp:sp modelId="{6D1FF9D0-6892-4D68-B3AA-63A3C7813457}">
      <dsp:nvSpPr>
        <dsp:cNvPr id="0" name=""/>
        <dsp:cNvSpPr/>
      </dsp:nvSpPr>
      <dsp:spPr>
        <a:xfrm>
          <a:off x="8207196" y="937453"/>
          <a:ext cx="1038243" cy="275884"/>
        </a:xfrm>
        <a:prstGeom prst="rect">
          <a:avLst/>
        </a:prstGeom>
        <a:solidFill>
          <a:schemeClr val="bg1">
            <a:lumMod val="95000"/>
          </a:schemeClr>
        </a:solidFill>
        <a:ln w="25400" cap="flat" cmpd="sng" algn="ctr">
          <a:solidFill>
            <a:schemeClr val="bg1">
              <a:lumMod val="8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solidFill>
                <a:schemeClr val="tx1">
                  <a:lumMod val="85000"/>
                  <a:lumOff val="15000"/>
                </a:schemeClr>
              </a:solidFill>
              <a:latin typeface="メイリオ" panose="020B0604030504040204" pitchFamily="50" charset="-128"/>
              <a:ea typeface="メイリオ" panose="020B0604030504040204" pitchFamily="50" charset="-128"/>
              <a:cs typeface="+mn-cs"/>
            </a:rPr>
            <a:t>ニュース一覧</a:t>
          </a:r>
          <a:endParaRPr kumimoji="1" lang="ja-JP" altLang="en-US" sz="700" b="0" kern="1200" dirty="0">
            <a:solidFill>
              <a:schemeClr val="tx1">
                <a:lumMod val="85000"/>
                <a:lumOff val="15000"/>
              </a:schemeClr>
            </a:solidFill>
          </a:endParaRPr>
        </a:p>
      </dsp:txBody>
      <dsp:txXfrm>
        <a:off x="8207196" y="937453"/>
        <a:ext cx="1038243" cy="275884"/>
      </dsp:txXfrm>
    </dsp:sp>
    <dsp:sp modelId="{F6343736-3419-4508-BEAC-F35C70484287}">
      <dsp:nvSpPr>
        <dsp:cNvPr id="0" name=""/>
        <dsp:cNvSpPr/>
      </dsp:nvSpPr>
      <dsp:spPr>
        <a:xfrm>
          <a:off x="9378838" y="937453"/>
          <a:ext cx="1038243" cy="275884"/>
        </a:xfrm>
        <a:prstGeom prst="rect">
          <a:avLst/>
        </a:prstGeom>
        <a:solidFill>
          <a:schemeClr val="bg1">
            <a:lumMod val="95000"/>
          </a:schemeClr>
        </a:solidFill>
        <a:ln w="25400" cap="flat" cmpd="sng" algn="ctr">
          <a:solidFill>
            <a:schemeClr val="bg1">
              <a:lumMod val="8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solidFill>
                <a:schemeClr val="tx1">
                  <a:lumMod val="85000"/>
                  <a:lumOff val="15000"/>
                </a:schemeClr>
              </a:solidFill>
              <a:latin typeface="メイリオ" panose="020B0604030504040204" pitchFamily="50" charset="-128"/>
              <a:ea typeface="メイリオ" panose="020B0604030504040204" pitchFamily="50" charset="-128"/>
              <a:cs typeface="+mn-cs"/>
            </a:rPr>
            <a:t>コラム一覧</a:t>
          </a:r>
          <a:endParaRPr kumimoji="1" lang="ja-JP" altLang="en-US" sz="700" b="0" kern="1200" dirty="0">
            <a:solidFill>
              <a:schemeClr val="tx1">
                <a:lumMod val="85000"/>
                <a:lumOff val="15000"/>
              </a:schemeClr>
            </a:solidFill>
          </a:endParaRPr>
        </a:p>
      </dsp:txBody>
      <dsp:txXfrm>
        <a:off x="9378838" y="937453"/>
        <a:ext cx="1038243" cy="275884"/>
      </dsp:txXfrm>
    </dsp:sp>
    <dsp:sp modelId="{F488F0F2-5D10-41B3-92DE-805A4EB6B2CC}">
      <dsp:nvSpPr>
        <dsp:cNvPr id="0" name=""/>
        <dsp:cNvSpPr/>
      </dsp:nvSpPr>
      <dsp:spPr>
        <a:xfrm>
          <a:off x="9638399" y="1346737"/>
          <a:ext cx="861845" cy="231240"/>
        </a:xfrm>
        <a:prstGeom prst="rect">
          <a:avLst/>
        </a:prstGeom>
        <a:solidFill>
          <a:schemeClr val="bg1">
            <a:lumMod val="95000"/>
          </a:schemeClr>
        </a:solidFill>
        <a:ln w="25400" cap="flat" cmpd="sng" algn="ctr">
          <a:solidFill>
            <a:schemeClr val="bg1">
              <a:lumMod val="8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solidFill>
                <a:schemeClr val="tx1">
                  <a:lumMod val="85000"/>
                  <a:lumOff val="15000"/>
                </a:schemeClr>
              </a:solidFill>
              <a:latin typeface="メイリオ" panose="020B0604030504040204" pitchFamily="50" charset="-128"/>
              <a:ea typeface="メイリオ" panose="020B0604030504040204" pitchFamily="50" charset="-128"/>
              <a:cs typeface="+mn-cs"/>
            </a:rPr>
            <a:t>コラム詳細</a:t>
          </a:r>
          <a:endParaRPr kumimoji="1" lang="ja-JP" altLang="en-US" sz="700" b="0" kern="1200" dirty="0">
            <a:solidFill>
              <a:schemeClr val="tx1">
                <a:lumMod val="85000"/>
                <a:lumOff val="15000"/>
              </a:schemeClr>
            </a:solidFill>
          </a:endParaRPr>
        </a:p>
      </dsp:txBody>
      <dsp:txXfrm>
        <a:off x="9638399" y="1346737"/>
        <a:ext cx="861845" cy="231240"/>
      </dsp:txXfrm>
    </dsp:sp>
    <dsp:sp modelId="{49DDD57C-D172-4C7F-B2B9-E8D26D115CDA}">
      <dsp:nvSpPr>
        <dsp:cNvPr id="0" name=""/>
        <dsp:cNvSpPr/>
      </dsp:nvSpPr>
      <dsp:spPr>
        <a:xfrm>
          <a:off x="10550480" y="937453"/>
          <a:ext cx="1038243" cy="275884"/>
        </a:xfrm>
        <a:prstGeom prst="rect">
          <a:avLst/>
        </a:prstGeom>
        <a:solidFill>
          <a:schemeClr val="bg1">
            <a:lumMod val="95000"/>
          </a:schemeClr>
        </a:solidFill>
        <a:ln w="25400" cap="flat" cmpd="sng" algn="ctr">
          <a:solidFill>
            <a:schemeClr val="bg1">
              <a:lumMod val="8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solidFill>
                <a:schemeClr val="tx1">
                  <a:lumMod val="85000"/>
                  <a:lumOff val="15000"/>
                </a:schemeClr>
              </a:solidFill>
              <a:latin typeface="メイリオ" panose="020B0604030504040204" pitchFamily="50" charset="-128"/>
              <a:ea typeface="メイリオ" panose="020B0604030504040204" pitchFamily="50" charset="-128"/>
              <a:cs typeface="+mn-cs"/>
            </a:rPr>
            <a:t>動画一覧</a:t>
          </a:r>
          <a:endParaRPr kumimoji="1" lang="ja-JP" altLang="en-US" sz="700" b="0" kern="1200" dirty="0">
            <a:solidFill>
              <a:schemeClr val="tx1">
                <a:lumMod val="85000"/>
                <a:lumOff val="15000"/>
              </a:schemeClr>
            </a:solidFill>
          </a:endParaRPr>
        </a:p>
      </dsp:txBody>
      <dsp:txXfrm>
        <a:off x="10550480" y="937453"/>
        <a:ext cx="1038243" cy="275884"/>
      </dsp:txXfrm>
    </dsp:sp>
    <dsp:sp modelId="{B6A35B19-B0B3-4652-B7FE-4C6AB03C4750}">
      <dsp:nvSpPr>
        <dsp:cNvPr id="0" name=""/>
        <dsp:cNvSpPr/>
      </dsp:nvSpPr>
      <dsp:spPr>
        <a:xfrm>
          <a:off x="10810041" y="1346737"/>
          <a:ext cx="861845" cy="231240"/>
        </a:xfrm>
        <a:prstGeom prst="rect">
          <a:avLst/>
        </a:prstGeom>
        <a:solidFill>
          <a:schemeClr val="bg1">
            <a:lumMod val="95000"/>
          </a:schemeClr>
        </a:solidFill>
        <a:ln w="25400" cap="flat" cmpd="sng" algn="ctr">
          <a:solidFill>
            <a:schemeClr val="bg1">
              <a:lumMod val="8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marL="0" lvl="0" indent="0" algn="ctr" defTabSz="311150">
            <a:lnSpc>
              <a:spcPct val="90000"/>
            </a:lnSpc>
            <a:spcBef>
              <a:spcPct val="0"/>
            </a:spcBef>
            <a:spcAft>
              <a:spcPct val="35000"/>
            </a:spcAft>
            <a:buNone/>
          </a:pPr>
          <a:r>
            <a:rPr kumimoji="1" lang="ja-JP" altLang="en-US" sz="700" b="0" kern="1200" dirty="0">
              <a:solidFill>
                <a:schemeClr val="tx1">
                  <a:lumMod val="85000"/>
                  <a:lumOff val="15000"/>
                </a:schemeClr>
              </a:solidFill>
              <a:latin typeface="メイリオ" panose="020B0604030504040204" pitchFamily="50" charset="-128"/>
              <a:ea typeface="メイリオ" panose="020B0604030504040204" pitchFamily="50" charset="-128"/>
              <a:cs typeface="+mn-cs"/>
            </a:rPr>
            <a:t>動画詳細</a:t>
          </a:r>
          <a:endParaRPr kumimoji="1" lang="ja-JP" altLang="en-US" sz="700" b="0" kern="1200" dirty="0">
            <a:solidFill>
              <a:schemeClr val="tx1">
                <a:lumMod val="85000"/>
                <a:lumOff val="15000"/>
              </a:schemeClr>
            </a:solidFill>
          </a:endParaRPr>
        </a:p>
      </dsp:txBody>
      <dsp:txXfrm>
        <a:off x="10810041" y="1346737"/>
        <a:ext cx="861845" cy="23124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0.69687</cdr:x>
      <cdr:y>0.40004</cdr:y>
    </cdr:from>
    <cdr:to>
      <cdr:x>0.89443</cdr:x>
      <cdr:y>0.50608</cdr:y>
    </cdr:to>
    <cdr:sp macro="" textlink="">
      <cdr:nvSpPr>
        <cdr:cNvPr id="2"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1826158" y="928831"/>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3</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0.68384</cdr:x>
      <cdr:y>0.4658</cdr:y>
    </cdr:from>
    <cdr:to>
      <cdr:x>0.88139</cdr:x>
      <cdr:y>0.57847</cdr:y>
    </cdr:to>
    <cdr:sp macro="" textlink="">
      <cdr:nvSpPr>
        <cdr:cNvPr id="3"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1791990" y="1081518"/>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14</a:t>
          </a:r>
          <a:r>
            <a:rPr kumimoji="1" lang="en-US" altLang="ja-JP" sz="1100" dirty="0">
              <a:solidFill>
                <a:schemeClr val="bg1"/>
              </a:solidFill>
            </a:rPr>
            <a:t>%</a:t>
          </a:r>
          <a:endParaRPr kumimoji="1" lang="ja-JP" altLang="en-US" sz="1050">
            <a:solidFill>
              <a:schemeClr val="bg1"/>
            </a:solidFill>
          </a:endParaRPr>
        </a:p>
      </cdr:txBody>
    </cdr:sp>
  </cdr:relSizeAnchor>
  <cdr:relSizeAnchor xmlns:cdr="http://schemas.openxmlformats.org/drawingml/2006/chartDrawing">
    <cdr:from>
      <cdr:x>0.29207</cdr:x>
      <cdr:y>0.73203</cdr:y>
    </cdr:from>
    <cdr:to>
      <cdr:x>0.48962</cdr:x>
      <cdr:y>0.83807</cdr:y>
    </cdr:to>
    <cdr:sp macro="" textlink="">
      <cdr:nvSpPr>
        <cdr:cNvPr id="4"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765357" y="1699660"/>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5</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0.26303</cdr:x>
      <cdr:y>0.79269</cdr:y>
    </cdr:from>
    <cdr:to>
      <cdr:x>0.46059</cdr:x>
      <cdr:y>0.90536</cdr:y>
    </cdr:to>
    <cdr:sp macro="" textlink="">
      <cdr:nvSpPr>
        <cdr:cNvPr id="5"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689278" y="1840509"/>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18</a:t>
          </a:r>
          <a:r>
            <a:rPr kumimoji="1" lang="en-US" altLang="ja-JP" sz="1100" dirty="0">
              <a:solidFill>
                <a:schemeClr val="bg1"/>
              </a:solidFill>
            </a:rPr>
            <a:t>%</a:t>
          </a:r>
          <a:endParaRPr kumimoji="1" lang="ja-JP" altLang="en-US" sz="1050">
            <a:solidFill>
              <a:schemeClr val="bg1"/>
            </a:solidFill>
          </a:endParaRPr>
        </a:p>
      </cdr:txBody>
    </cdr:sp>
  </cdr:relSizeAnchor>
  <cdr:relSizeAnchor xmlns:cdr="http://schemas.openxmlformats.org/drawingml/2006/chartDrawing">
    <cdr:from>
      <cdr:x>0.59547</cdr:x>
      <cdr:y>0.693</cdr:y>
    </cdr:from>
    <cdr:to>
      <cdr:x>0.79302</cdr:x>
      <cdr:y>0.79905</cdr:y>
    </cdr:to>
    <cdr:sp macro="" textlink="">
      <cdr:nvSpPr>
        <cdr:cNvPr id="6"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1560428" y="1609049"/>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4</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0.57503</cdr:x>
      <cdr:y>0.75908</cdr:y>
    </cdr:from>
    <cdr:to>
      <cdr:x>0.77259</cdr:x>
      <cdr:y>0.87175</cdr:y>
    </cdr:to>
    <cdr:sp macro="" textlink="">
      <cdr:nvSpPr>
        <cdr:cNvPr id="7"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1506869" y="1762474"/>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19</a:t>
          </a:r>
          <a:r>
            <a:rPr kumimoji="1" lang="en-US" altLang="ja-JP" sz="1100" dirty="0">
              <a:solidFill>
                <a:schemeClr val="bg1"/>
              </a:solidFill>
            </a:rPr>
            <a:t>%</a:t>
          </a:r>
          <a:endParaRPr kumimoji="1" lang="ja-JP" altLang="en-US" sz="1050">
            <a:solidFill>
              <a:schemeClr val="bg1"/>
            </a:solidFill>
          </a:endParaRPr>
        </a:p>
      </cdr:txBody>
    </cdr:sp>
  </cdr:relSizeAnchor>
  <cdr:relSizeAnchor xmlns:cdr="http://schemas.openxmlformats.org/drawingml/2006/chartDrawing">
    <cdr:from>
      <cdr:x>0.14507</cdr:x>
      <cdr:y>0.25592</cdr:y>
    </cdr:from>
    <cdr:to>
      <cdr:x>0.34262</cdr:x>
      <cdr:y>0.36196</cdr:y>
    </cdr:to>
    <cdr:sp macro="" textlink="">
      <cdr:nvSpPr>
        <cdr:cNvPr id="8"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380143" y="594206"/>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6</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0.12831</cdr:x>
      <cdr:y>0.34255</cdr:y>
    </cdr:from>
    <cdr:to>
      <cdr:x>0.32586</cdr:x>
      <cdr:y>0.45523</cdr:y>
    </cdr:to>
    <cdr:sp macro="" textlink="">
      <cdr:nvSpPr>
        <cdr:cNvPr id="9"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336229" y="795359"/>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33</a:t>
          </a:r>
          <a:r>
            <a:rPr kumimoji="1" lang="en-US" altLang="ja-JP" sz="1100" dirty="0">
              <a:solidFill>
                <a:schemeClr val="bg1"/>
              </a:solidFill>
            </a:rPr>
            <a:t>%</a:t>
          </a:r>
          <a:endParaRPr kumimoji="1" lang="ja-JP" altLang="en-US" sz="1050">
            <a:solidFill>
              <a:schemeClr val="bg1"/>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0.36014</cdr:x>
      <cdr:y>0.23623</cdr:y>
    </cdr:from>
    <cdr:to>
      <cdr:x>0.77159</cdr:x>
      <cdr:y>0.73265</cdr:y>
    </cdr:to>
    <cdr:sp macro="" textlink="">
      <cdr:nvSpPr>
        <cdr:cNvPr id="4" name="円/楕円 3">
          <a:extLst xmlns:a="http://schemas.openxmlformats.org/drawingml/2006/main">
            <a:ext uri="{FF2B5EF4-FFF2-40B4-BE49-F238E27FC236}">
              <a16:creationId xmlns:a16="http://schemas.microsoft.com/office/drawing/2014/main" id="{A24384F6-F3BF-4E94-94C0-BBC3DF00D322}"/>
            </a:ext>
          </a:extLst>
        </cdr:cNvPr>
        <cdr:cNvSpPr/>
      </cdr:nvSpPr>
      <cdr:spPr>
        <a:xfrm xmlns:a="http://schemas.openxmlformats.org/drawingml/2006/main">
          <a:off x="891112" y="505287"/>
          <a:ext cx="1018051" cy="1061804"/>
        </a:xfrm>
        <a:prstGeom xmlns:a="http://schemas.openxmlformats.org/drawingml/2006/main" prst="ellipse">
          <a:avLst/>
        </a:prstGeom>
        <a:solidFill xmlns:a="http://schemas.openxmlformats.org/drawingml/2006/main">
          <a:schemeClr val="bg1"/>
        </a:solidFill>
        <a:ln xmlns:a="http://schemas.openxmlformats.org/drawingml/2006/main" w="25400">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endParaRPr kumimoji="1" lang="ja-JP" altLang="en-US" dirty="0">
            <a:solidFill>
              <a:schemeClr val="tx1"/>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E46DAE6-9AC5-4863-A20B-EA8A35B0B46E}" type="datetimeFigureOut">
              <a:rPr kumimoji="1" lang="ja-JP" altLang="en-US" smtClean="0"/>
              <a:t>2023/2/13</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0963DB8-C542-48C5-97B2-8BB339AF8CDF}" type="slidenum">
              <a:rPr kumimoji="1" lang="ja-JP" altLang="en-US" smtClean="0"/>
              <a:t>‹#›</a:t>
            </a:fld>
            <a:endParaRPr kumimoji="1" lang="ja-JP" altLang="en-US"/>
          </a:p>
        </p:txBody>
      </p:sp>
    </p:spTree>
    <p:extLst>
      <p:ext uri="{BB962C8B-B14F-4D97-AF65-F5344CB8AC3E}">
        <p14:creationId xmlns:p14="http://schemas.microsoft.com/office/powerpoint/2010/main" val="7843655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2023/2/13</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4213668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33</a:t>
            </a:fld>
            <a:endParaRPr kumimoji="1" lang="ja-JP" altLang="en-US"/>
          </a:p>
        </p:txBody>
      </p:sp>
    </p:spTree>
    <p:extLst>
      <p:ext uri="{BB962C8B-B14F-4D97-AF65-F5344CB8AC3E}">
        <p14:creationId xmlns:p14="http://schemas.microsoft.com/office/powerpoint/2010/main" val="15722326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34</a:t>
            </a:fld>
            <a:endParaRPr kumimoji="1" lang="ja-JP" altLang="en-US"/>
          </a:p>
        </p:txBody>
      </p:sp>
    </p:spTree>
    <p:extLst>
      <p:ext uri="{BB962C8B-B14F-4D97-AF65-F5344CB8AC3E}">
        <p14:creationId xmlns:p14="http://schemas.microsoft.com/office/powerpoint/2010/main" val="13203093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200" dirty="0">
              <a:solidFill>
                <a:schemeClr val="tx1">
                  <a:lumMod val="75000"/>
                  <a:lumOff val="25000"/>
                </a:schemeClr>
              </a:solidFill>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36</a:t>
            </a:fld>
            <a:endParaRPr kumimoji="1" lang="ja-JP" altLang="en-US"/>
          </a:p>
        </p:txBody>
      </p:sp>
    </p:spTree>
    <p:extLst>
      <p:ext uri="{BB962C8B-B14F-4D97-AF65-F5344CB8AC3E}">
        <p14:creationId xmlns:p14="http://schemas.microsoft.com/office/powerpoint/2010/main" val="9072879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200" dirty="0">
              <a:solidFill>
                <a:schemeClr val="tx1">
                  <a:lumMod val="75000"/>
                  <a:lumOff val="25000"/>
                </a:schemeClr>
              </a:solidFill>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1398182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200" dirty="0">
              <a:solidFill>
                <a:schemeClr val="tx1">
                  <a:lumMod val="75000"/>
                  <a:lumOff val="25000"/>
                </a:schemeClr>
              </a:solidFill>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38</a:t>
            </a:fld>
            <a:endParaRPr kumimoji="1" lang="ja-JP" altLang="en-US"/>
          </a:p>
        </p:txBody>
      </p:sp>
    </p:spTree>
    <p:extLst>
      <p:ext uri="{BB962C8B-B14F-4D97-AF65-F5344CB8AC3E}">
        <p14:creationId xmlns:p14="http://schemas.microsoft.com/office/powerpoint/2010/main" val="2366378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2349272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5</a:t>
            </a:fld>
            <a:endParaRPr kumimoji="1" lang="ja-JP" altLang="en-US"/>
          </a:p>
        </p:txBody>
      </p:sp>
    </p:spTree>
    <p:extLst>
      <p:ext uri="{BB962C8B-B14F-4D97-AF65-F5344CB8AC3E}">
        <p14:creationId xmlns:p14="http://schemas.microsoft.com/office/powerpoint/2010/main" val="6484142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1740199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200" dirty="0">
              <a:solidFill>
                <a:schemeClr val="tx1">
                  <a:lumMod val="75000"/>
                  <a:lumOff val="25000"/>
                </a:schemeClr>
              </a:solidFill>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34013238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971815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2363642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31</a:t>
            </a:fld>
            <a:endParaRPr kumimoji="1" lang="ja-JP" altLang="en-US"/>
          </a:p>
        </p:txBody>
      </p:sp>
    </p:spTree>
    <p:extLst>
      <p:ext uri="{BB962C8B-B14F-4D97-AF65-F5344CB8AC3E}">
        <p14:creationId xmlns:p14="http://schemas.microsoft.com/office/powerpoint/2010/main" val="2349498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32</a:t>
            </a:fld>
            <a:endParaRPr kumimoji="1" lang="ja-JP" altLang="en-US"/>
          </a:p>
        </p:txBody>
      </p:sp>
    </p:spTree>
    <p:extLst>
      <p:ext uri="{BB962C8B-B14F-4D97-AF65-F5344CB8AC3E}">
        <p14:creationId xmlns:p14="http://schemas.microsoft.com/office/powerpoint/2010/main" val="762378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a:solidFill>
                  <a:schemeClr val="accent2"/>
                </a:solidFill>
              </a:rPr>
              <a:t>1</a:t>
            </a:r>
            <a:r>
              <a:rPr kumimoji="1" lang="ja-JP" altLang="en-US" sz="2400" spc="300">
                <a:solidFill>
                  <a:schemeClr val="accent2"/>
                </a:solidFill>
              </a:rPr>
              <a:t>行の場合</a:t>
            </a: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a:t>1</a:t>
            </a:r>
            <a:r>
              <a:rPr lang="ja-JP" altLang="en-US" sz="4400" spc="300"/>
              <a:t>行の場合</a:t>
            </a:r>
            <a:endParaRPr kumimoji="1" lang="ja-JP" altLang="en-US" sz="4400" spc="30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endParaRPr lang="en" altLang="ja-JP" sz="80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a:t>40px</a:t>
            </a:r>
            <a:r>
              <a:rPr lang="ja-JP" altLang="en-US" sz="4000" spc="300"/>
              <a:t>）</a:t>
            </a:r>
            <a:endParaRPr kumimoji="1" lang="ja-JP" altLang="en-US" sz="4000" spc="30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endParaRPr lang="en"/>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endParaRPr lang="en"/>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a:br>
            <a:r>
              <a:rPr lang="ja-JP" altLang="en-US" sz="4000" spc="300"/>
              <a:t>ここに入れる（</a:t>
            </a:r>
            <a:r>
              <a:rPr lang="en-US" altLang="ja-JP" sz="4000" spc="300"/>
              <a:t>40px</a:t>
            </a:r>
            <a:r>
              <a:rPr lang="ja-JP" altLang="en-US" sz="4000" spc="300"/>
              <a:t>）</a:t>
            </a:r>
            <a:endParaRPr kumimoji="1" lang="ja-JP" altLang="en-US" sz="4000" spc="30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endParaRPr lang="en"/>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endParaRPr lang="en"/>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a:br>
            <a:r>
              <a:rPr lang="ja-JP" altLang="en-US" sz="4000" spc="300"/>
              <a:t>ここに入れる（</a:t>
            </a:r>
            <a:r>
              <a:rPr lang="en-US" altLang="ja-JP" sz="4000" spc="300"/>
              <a:t>40px</a:t>
            </a:r>
            <a:r>
              <a:rPr lang="ja-JP" altLang="en-US" sz="4000" spc="300"/>
              <a:t>）</a:t>
            </a:r>
            <a:endParaRPr kumimoji="1" lang="ja-JP" altLang="en-US" sz="4000" spc="30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endParaRPr lang="en"/>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endParaRPr lang="en"/>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endParaRPr lang="en"/>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a:solidFill>
                  <a:schemeClr val="accent2"/>
                </a:solidFill>
              </a:rPr>
              <a:t>https://</a:t>
            </a:r>
            <a:r>
              <a:rPr lang="en-US" altLang="ja-JP" sz="1200" err="1">
                <a:solidFill>
                  <a:schemeClr val="accent2"/>
                </a:solidFill>
              </a:rPr>
              <a:t>marketing.yahoo.co.jp</a:t>
            </a:r>
            <a:r>
              <a:rPr lang="en-US" altLang="ja-JP" sz="1200">
                <a:solidFill>
                  <a:schemeClr val="accent2"/>
                </a:solidFill>
              </a:rPr>
              <a:t>/service/</a:t>
            </a:r>
            <a:r>
              <a:rPr lang="en-US" altLang="ja-JP" sz="1200" err="1">
                <a:solidFill>
                  <a:schemeClr val="accent2"/>
                </a:solidFill>
              </a:rPr>
              <a:t>yahooads</a:t>
            </a:r>
            <a:r>
              <a:rPr lang="en-US" altLang="ja-JP" sz="1200">
                <a:solidFill>
                  <a:schemeClr val="accent2"/>
                </a:solidFill>
              </a:rPr>
              <a:t>/</a:t>
            </a:r>
            <a:endParaRPr lang="ja-JP" altLang="en-US" sz="120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a:solidFill>
                  <a:schemeClr val="tx1"/>
                </a:solidFill>
              </a:rPr>
              <a:t>Yahoo!</a:t>
            </a:r>
            <a:r>
              <a:rPr lang="ja-JP" altLang="en-US" sz="1600">
                <a:solidFill>
                  <a:schemeClr val="tx1"/>
                </a:solidFill>
              </a:rPr>
              <a:t>広告　ウェブサイト</a:t>
            </a: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11067261" y="6538793"/>
            <a:ext cx="922047"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accent2"/>
                </a:solidFill>
              </a:rPr>
              <a:t>©Yahoo Japan</a:t>
            </a: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a:solidFill>
                  <a:schemeClr val="accent2"/>
                </a:solidFill>
              </a:rPr>
              <a:t>1</a:t>
            </a:r>
            <a:r>
              <a:rPr kumimoji="1" lang="ja-JP" altLang="en-US" sz="2400" spc="300">
                <a:solidFill>
                  <a:schemeClr val="accent2"/>
                </a:solidFill>
              </a:rPr>
              <a:t>行の場合</a:t>
            </a: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a:t>1</a:t>
            </a:r>
            <a:r>
              <a:rPr lang="ja-JP" altLang="en-US" sz="4400" spc="300"/>
              <a:t>行の場合</a:t>
            </a:r>
            <a:endParaRPr kumimoji="1" lang="ja-JP" altLang="en-US" sz="4400" spc="30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a:t>9pt</a:t>
            </a:r>
            <a:r>
              <a:rPr kumimoji="1" lang="ja-JP" altLang="en-US"/>
              <a:t>）</a:t>
            </a:r>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a:t>9pt</a:t>
            </a:r>
            <a:r>
              <a:rPr kumimoji="1" lang="ja-JP" altLang="en-US"/>
              <a:t>）</a:t>
            </a:r>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中表紙_汎用">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a:t>20pt</a:t>
            </a:r>
            <a:r>
              <a:rPr kumimoji="1" lang="ja-JP" altLang="en-US"/>
              <a:t>）</a:t>
            </a:r>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endParaRPr lang="en" altLang="ja-JP" sz="800">
              <a:solidFill>
                <a:schemeClr val="accent2"/>
              </a:solidFill>
            </a:endParaRPr>
          </a:p>
        </p:txBody>
      </p:sp>
    </p:spTree>
    <p:extLst>
      <p:ext uri="{BB962C8B-B14F-4D97-AF65-F5344CB8AC3E}">
        <p14:creationId xmlns:p14="http://schemas.microsoft.com/office/powerpoint/2010/main" val="35029216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BFCE246F-AA7D-C87F-A487-6CD740F4C19B}"/>
              </a:ext>
            </a:extLst>
          </p:cNvPr>
          <p:cNvSpPr>
            <a:spLocks noGrp="1"/>
          </p:cNvSpPr>
          <p:nvPr>
            <p:ph type="sldNum" sz="quarter" idx="10"/>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7861709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9DEBED-EFF9-DDFC-D02C-82B8ADCEFA5E}"/>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D11FC382-5403-A5DE-D110-A76954E9A7C5}"/>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3E61FF15-B4BA-2695-ADA2-584CFF876219}"/>
              </a:ext>
            </a:extLst>
          </p:cNvPr>
          <p:cNvSpPr>
            <a:spLocks noGrp="1"/>
          </p:cNvSpPr>
          <p:nvPr>
            <p:ph type="dt" sz="half" idx="10"/>
          </p:nvPr>
        </p:nvSpPr>
        <p:spPr>
          <a:xfrm>
            <a:off x="838200" y="6356350"/>
            <a:ext cx="2743200" cy="365125"/>
          </a:xfrm>
          <a:prstGeom prst="rect">
            <a:avLst/>
          </a:prstGeom>
        </p:spPr>
        <p:txBody>
          <a:bodyPr/>
          <a:lstStyle/>
          <a:p>
            <a:fld id="{151421E6-F21B-4C14-9202-40C78C25530A}" type="datetimeFigureOut">
              <a:rPr kumimoji="1" lang="ja-JP" altLang="en-US" smtClean="0"/>
              <a:t>2023/2/13</a:t>
            </a:fld>
            <a:endParaRPr kumimoji="1" lang="ja-JP" altLang="en-US"/>
          </a:p>
        </p:txBody>
      </p:sp>
      <p:sp>
        <p:nvSpPr>
          <p:cNvPr id="5" name="フッター プレースホルダー 4">
            <a:extLst>
              <a:ext uri="{FF2B5EF4-FFF2-40B4-BE49-F238E27FC236}">
                <a16:creationId xmlns:a16="http://schemas.microsoft.com/office/drawing/2014/main" id="{6C7A54B2-8924-415E-C4CF-2C191C8F4281}"/>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741F86C-6D29-90C6-5399-2ABE78E0CE48}"/>
              </a:ext>
            </a:extLst>
          </p:cNvPr>
          <p:cNvSpPr>
            <a:spLocks noGrp="1"/>
          </p:cNvSpPr>
          <p:nvPr>
            <p:ph type="sldNum" sz="quarter" idx="12"/>
          </p:nvPr>
        </p:nvSpPr>
        <p:spPr>
          <a:xfrm>
            <a:off x="8610600" y="6356350"/>
            <a:ext cx="2743200" cy="365125"/>
          </a:xfrm>
          <a:prstGeom prst="rect">
            <a:avLst/>
          </a:prstGeom>
        </p:spPr>
        <p:txBody>
          <a:bodyPr/>
          <a:lstStyle/>
          <a:p>
            <a:fld id="{B4BB9BA8-C0F7-4F4E-97F7-6271E15260A9}" type="slidenum">
              <a:rPr kumimoji="1" lang="ja-JP" altLang="en-US" smtClean="0"/>
              <a:t>‹#›</a:t>
            </a:fld>
            <a:endParaRPr kumimoji="1" lang="ja-JP" altLang="en-US"/>
          </a:p>
        </p:txBody>
      </p:sp>
    </p:spTree>
    <p:extLst>
      <p:ext uri="{BB962C8B-B14F-4D97-AF65-F5344CB8AC3E}">
        <p14:creationId xmlns:p14="http://schemas.microsoft.com/office/powerpoint/2010/main" val="15862286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0B3FAD-A64D-A913-19A1-B50C37342B9C}"/>
              </a:ext>
            </a:extLst>
          </p:cNvPr>
          <p:cNvSpPr>
            <a:spLocks noGrp="1"/>
          </p:cNvSpPr>
          <p:nvPr>
            <p:ph type="title"/>
          </p:nvPr>
        </p:nvSpPr>
        <p:spPr>
          <a:xfrm>
            <a:off x="838200" y="365125"/>
            <a:ext cx="10515600" cy="1325563"/>
          </a:xfrm>
          <a:prstGeom prst="rect">
            <a:avLst/>
          </a:prstGeom>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B8F38D-DE26-DEEA-5094-BA2C5F32BE14}"/>
              </a:ext>
            </a:extLst>
          </p:cNvPr>
          <p:cNvSpPr>
            <a:spLocks noGrp="1"/>
          </p:cNvSpPr>
          <p:nvPr>
            <p:ph idx="1"/>
          </p:nvPr>
        </p:nvSpPr>
        <p:spPr>
          <a:xfrm>
            <a:off x="838200" y="1825625"/>
            <a:ext cx="1051560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223DC89-B554-84C8-88F9-48E2299CF8B5}"/>
              </a:ext>
            </a:extLst>
          </p:cNvPr>
          <p:cNvSpPr>
            <a:spLocks noGrp="1"/>
          </p:cNvSpPr>
          <p:nvPr>
            <p:ph type="dt" sz="half" idx="10"/>
          </p:nvPr>
        </p:nvSpPr>
        <p:spPr>
          <a:xfrm>
            <a:off x="838200" y="6356350"/>
            <a:ext cx="2743200" cy="365125"/>
          </a:xfrm>
          <a:prstGeom prst="rect">
            <a:avLst/>
          </a:prstGeom>
        </p:spPr>
        <p:txBody>
          <a:bodyPr/>
          <a:lstStyle/>
          <a:p>
            <a:fld id="{151421E6-F21B-4C14-9202-40C78C25530A}" type="datetimeFigureOut">
              <a:rPr kumimoji="1" lang="ja-JP" altLang="en-US" smtClean="0"/>
              <a:t>2023/2/13</a:t>
            </a:fld>
            <a:endParaRPr kumimoji="1" lang="ja-JP" altLang="en-US"/>
          </a:p>
        </p:txBody>
      </p:sp>
      <p:sp>
        <p:nvSpPr>
          <p:cNvPr id="5" name="フッター プレースホルダー 4">
            <a:extLst>
              <a:ext uri="{FF2B5EF4-FFF2-40B4-BE49-F238E27FC236}">
                <a16:creationId xmlns:a16="http://schemas.microsoft.com/office/drawing/2014/main" id="{CCE58445-4EAB-88C2-2BDD-CA60D13485F1}"/>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8FCEA0E-0F29-D990-4321-618BD6A77A3E}"/>
              </a:ext>
            </a:extLst>
          </p:cNvPr>
          <p:cNvSpPr>
            <a:spLocks noGrp="1"/>
          </p:cNvSpPr>
          <p:nvPr>
            <p:ph type="sldNum" sz="quarter" idx="12"/>
          </p:nvPr>
        </p:nvSpPr>
        <p:spPr>
          <a:xfrm>
            <a:off x="8610600" y="6356350"/>
            <a:ext cx="2743200" cy="365125"/>
          </a:xfrm>
          <a:prstGeom prst="rect">
            <a:avLst/>
          </a:prstGeom>
        </p:spPr>
        <p:txBody>
          <a:bodyPr/>
          <a:lstStyle/>
          <a:p>
            <a:fld id="{B4BB9BA8-C0F7-4F4E-97F7-6271E15260A9}" type="slidenum">
              <a:rPr kumimoji="1" lang="ja-JP" altLang="en-US" smtClean="0"/>
              <a:t>‹#›</a:t>
            </a:fld>
            <a:endParaRPr kumimoji="1" lang="ja-JP" altLang="en-US"/>
          </a:p>
        </p:txBody>
      </p:sp>
    </p:spTree>
    <p:extLst>
      <p:ext uri="{BB962C8B-B14F-4D97-AF65-F5344CB8AC3E}">
        <p14:creationId xmlns:p14="http://schemas.microsoft.com/office/powerpoint/2010/main" val="10906072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A48635D-6031-2E2A-910E-7CE676A32875}"/>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AACFD37-8698-73FC-1A82-FCF63A7AEFBE}"/>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B4F9AFD7-E589-F6E2-9D25-F68CB2521C88}"/>
              </a:ext>
            </a:extLst>
          </p:cNvPr>
          <p:cNvSpPr>
            <a:spLocks noGrp="1"/>
          </p:cNvSpPr>
          <p:nvPr>
            <p:ph type="dt" sz="half" idx="10"/>
          </p:nvPr>
        </p:nvSpPr>
        <p:spPr>
          <a:xfrm>
            <a:off x="838200" y="6356350"/>
            <a:ext cx="2743200" cy="365125"/>
          </a:xfrm>
          <a:prstGeom prst="rect">
            <a:avLst/>
          </a:prstGeom>
        </p:spPr>
        <p:txBody>
          <a:bodyPr/>
          <a:lstStyle/>
          <a:p>
            <a:fld id="{151421E6-F21B-4C14-9202-40C78C25530A}" type="datetimeFigureOut">
              <a:rPr kumimoji="1" lang="ja-JP" altLang="en-US" smtClean="0"/>
              <a:t>2023/2/13</a:t>
            </a:fld>
            <a:endParaRPr kumimoji="1" lang="ja-JP" altLang="en-US"/>
          </a:p>
        </p:txBody>
      </p:sp>
      <p:sp>
        <p:nvSpPr>
          <p:cNvPr id="5" name="フッター プレースホルダー 4">
            <a:extLst>
              <a:ext uri="{FF2B5EF4-FFF2-40B4-BE49-F238E27FC236}">
                <a16:creationId xmlns:a16="http://schemas.microsoft.com/office/drawing/2014/main" id="{53E670B3-900F-41A9-7391-D3F433980CE0}"/>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2B2FE71-C0ED-CF7F-B536-863FD2F6184A}"/>
              </a:ext>
            </a:extLst>
          </p:cNvPr>
          <p:cNvSpPr>
            <a:spLocks noGrp="1"/>
          </p:cNvSpPr>
          <p:nvPr>
            <p:ph type="sldNum" sz="quarter" idx="12"/>
          </p:nvPr>
        </p:nvSpPr>
        <p:spPr>
          <a:xfrm>
            <a:off x="8610600" y="6356350"/>
            <a:ext cx="2743200" cy="365125"/>
          </a:xfrm>
          <a:prstGeom prst="rect">
            <a:avLst/>
          </a:prstGeom>
        </p:spPr>
        <p:txBody>
          <a:bodyPr/>
          <a:lstStyle/>
          <a:p>
            <a:fld id="{B4BB9BA8-C0F7-4F4E-97F7-6271E15260A9}" type="slidenum">
              <a:rPr kumimoji="1" lang="ja-JP" altLang="en-US" smtClean="0"/>
              <a:t>‹#›</a:t>
            </a:fld>
            <a:endParaRPr kumimoji="1" lang="ja-JP" altLang="en-US"/>
          </a:p>
        </p:txBody>
      </p:sp>
    </p:spTree>
    <p:extLst>
      <p:ext uri="{BB962C8B-B14F-4D97-AF65-F5344CB8AC3E}">
        <p14:creationId xmlns:p14="http://schemas.microsoft.com/office/powerpoint/2010/main" val="40323601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7F097E-B9E9-4569-29EC-C67AA693D7BD}"/>
              </a:ext>
            </a:extLst>
          </p:cNvPr>
          <p:cNvSpPr>
            <a:spLocks noGrp="1"/>
          </p:cNvSpPr>
          <p:nvPr>
            <p:ph type="title"/>
          </p:nvPr>
        </p:nvSpPr>
        <p:spPr>
          <a:xfrm>
            <a:off x="838200" y="365125"/>
            <a:ext cx="10515600" cy="1325563"/>
          </a:xfrm>
          <a:prstGeom prst="rect">
            <a:avLst/>
          </a:prstGeom>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BDA57B2-DF3A-620E-107C-60680BAB53E9}"/>
              </a:ext>
            </a:extLst>
          </p:cNvPr>
          <p:cNvSpPr>
            <a:spLocks noGrp="1"/>
          </p:cNvSpPr>
          <p:nvPr>
            <p:ph sz="half" idx="1"/>
          </p:nvPr>
        </p:nvSpPr>
        <p:spPr>
          <a:xfrm>
            <a:off x="838200" y="1825625"/>
            <a:ext cx="518160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54944DCB-B61B-F8C4-6310-781E353BA29A}"/>
              </a:ext>
            </a:extLst>
          </p:cNvPr>
          <p:cNvSpPr>
            <a:spLocks noGrp="1"/>
          </p:cNvSpPr>
          <p:nvPr>
            <p:ph sz="half" idx="2"/>
          </p:nvPr>
        </p:nvSpPr>
        <p:spPr>
          <a:xfrm>
            <a:off x="6172200" y="1825625"/>
            <a:ext cx="518160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C8CD9E00-87FC-6F8C-D9C2-F949A4839F89}"/>
              </a:ext>
            </a:extLst>
          </p:cNvPr>
          <p:cNvSpPr>
            <a:spLocks noGrp="1"/>
          </p:cNvSpPr>
          <p:nvPr>
            <p:ph type="dt" sz="half" idx="10"/>
          </p:nvPr>
        </p:nvSpPr>
        <p:spPr>
          <a:xfrm>
            <a:off x="838200" y="6356350"/>
            <a:ext cx="2743200" cy="365125"/>
          </a:xfrm>
          <a:prstGeom prst="rect">
            <a:avLst/>
          </a:prstGeom>
        </p:spPr>
        <p:txBody>
          <a:bodyPr/>
          <a:lstStyle/>
          <a:p>
            <a:fld id="{151421E6-F21B-4C14-9202-40C78C25530A}" type="datetimeFigureOut">
              <a:rPr kumimoji="1" lang="ja-JP" altLang="en-US" smtClean="0"/>
              <a:t>2023/2/13</a:t>
            </a:fld>
            <a:endParaRPr kumimoji="1" lang="ja-JP" altLang="en-US"/>
          </a:p>
        </p:txBody>
      </p:sp>
      <p:sp>
        <p:nvSpPr>
          <p:cNvPr id="6" name="フッター プレースホルダー 5">
            <a:extLst>
              <a:ext uri="{FF2B5EF4-FFF2-40B4-BE49-F238E27FC236}">
                <a16:creationId xmlns:a16="http://schemas.microsoft.com/office/drawing/2014/main" id="{96295261-BB73-6E4A-4781-B1C048A0D2ED}"/>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60B804C-0EC7-A487-F64E-FBB19252508D}"/>
              </a:ext>
            </a:extLst>
          </p:cNvPr>
          <p:cNvSpPr>
            <a:spLocks noGrp="1"/>
          </p:cNvSpPr>
          <p:nvPr>
            <p:ph type="sldNum" sz="quarter" idx="12"/>
          </p:nvPr>
        </p:nvSpPr>
        <p:spPr>
          <a:xfrm>
            <a:off x="8610600" y="6356350"/>
            <a:ext cx="2743200" cy="365125"/>
          </a:xfrm>
          <a:prstGeom prst="rect">
            <a:avLst/>
          </a:prstGeom>
        </p:spPr>
        <p:txBody>
          <a:bodyPr/>
          <a:lstStyle/>
          <a:p>
            <a:fld id="{B4BB9BA8-C0F7-4F4E-97F7-6271E15260A9}" type="slidenum">
              <a:rPr kumimoji="1" lang="ja-JP" altLang="en-US" smtClean="0"/>
              <a:t>‹#›</a:t>
            </a:fld>
            <a:endParaRPr kumimoji="1" lang="ja-JP" altLang="en-US"/>
          </a:p>
        </p:txBody>
      </p:sp>
    </p:spTree>
    <p:extLst>
      <p:ext uri="{BB962C8B-B14F-4D97-AF65-F5344CB8AC3E}">
        <p14:creationId xmlns:p14="http://schemas.microsoft.com/office/powerpoint/2010/main" val="12837032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A88851F-733C-4F8E-849A-E75EC78ED742}"/>
              </a:ext>
            </a:extLst>
          </p:cNvPr>
          <p:cNvSpPr>
            <a:spLocks noGrp="1"/>
          </p:cNvSpPr>
          <p:nvPr>
            <p:ph type="title"/>
          </p:nvPr>
        </p:nvSpPr>
        <p:spPr>
          <a:xfrm>
            <a:off x="839788" y="365125"/>
            <a:ext cx="10515600" cy="1325563"/>
          </a:xfrm>
          <a:prstGeom prst="rect">
            <a:avLst/>
          </a:prstGeo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7C160A0-F9E4-EA4B-D5AB-8B9E365B0436}"/>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E6E7B59B-0220-5424-A061-4986414D770C}"/>
              </a:ext>
            </a:extLst>
          </p:cNvPr>
          <p:cNvSpPr>
            <a:spLocks noGrp="1"/>
          </p:cNvSpPr>
          <p:nvPr>
            <p:ph sz="half" idx="2"/>
          </p:nvPr>
        </p:nvSpPr>
        <p:spPr>
          <a:xfrm>
            <a:off x="839788" y="2505075"/>
            <a:ext cx="5157787" cy="368458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4592B620-5D51-070E-DC19-9605C5DFF2D1}"/>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5DE09591-099F-EC25-AE4D-CB1C323FCB65}"/>
              </a:ext>
            </a:extLst>
          </p:cNvPr>
          <p:cNvSpPr>
            <a:spLocks noGrp="1"/>
          </p:cNvSpPr>
          <p:nvPr>
            <p:ph sz="quarter" idx="4"/>
          </p:nvPr>
        </p:nvSpPr>
        <p:spPr>
          <a:xfrm>
            <a:off x="6172200" y="2505075"/>
            <a:ext cx="5183188" cy="368458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777811A7-F039-9948-AE27-7C284B52F17C}"/>
              </a:ext>
            </a:extLst>
          </p:cNvPr>
          <p:cNvSpPr>
            <a:spLocks noGrp="1"/>
          </p:cNvSpPr>
          <p:nvPr>
            <p:ph type="dt" sz="half" idx="10"/>
          </p:nvPr>
        </p:nvSpPr>
        <p:spPr>
          <a:xfrm>
            <a:off x="838200" y="6356350"/>
            <a:ext cx="2743200" cy="365125"/>
          </a:xfrm>
          <a:prstGeom prst="rect">
            <a:avLst/>
          </a:prstGeom>
        </p:spPr>
        <p:txBody>
          <a:bodyPr/>
          <a:lstStyle/>
          <a:p>
            <a:fld id="{151421E6-F21B-4C14-9202-40C78C25530A}" type="datetimeFigureOut">
              <a:rPr kumimoji="1" lang="ja-JP" altLang="en-US" smtClean="0"/>
              <a:t>2023/2/13</a:t>
            </a:fld>
            <a:endParaRPr kumimoji="1" lang="ja-JP" altLang="en-US"/>
          </a:p>
        </p:txBody>
      </p:sp>
      <p:sp>
        <p:nvSpPr>
          <p:cNvPr id="8" name="フッター プレースホルダー 7">
            <a:extLst>
              <a:ext uri="{FF2B5EF4-FFF2-40B4-BE49-F238E27FC236}">
                <a16:creationId xmlns:a16="http://schemas.microsoft.com/office/drawing/2014/main" id="{A6C2953E-BA48-5ECC-C4CC-C35F59F7E0A9}"/>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A5198638-2696-FA08-5E91-80A58F5A8BF2}"/>
              </a:ext>
            </a:extLst>
          </p:cNvPr>
          <p:cNvSpPr>
            <a:spLocks noGrp="1"/>
          </p:cNvSpPr>
          <p:nvPr>
            <p:ph type="sldNum" sz="quarter" idx="12"/>
          </p:nvPr>
        </p:nvSpPr>
        <p:spPr>
          <a:xfrm>
            <a:off x="8610600" y="6356350"/>
            <a:ext cx="2743200" cy="365125"/>
          </a:xfrm>
          <a:prstGeom prst="rect">
            <a:avLst/>
          </a:prstGeom>
        </p:spPr>
        <p:txBody>
          <a:bodyPr/>
          <a:lstStyle/>
          <a:p>
            <a:fld id="{B4BB9BA8-C0F7-4F4E-97F7-6271E15260A9}" type="slidenum">
              <a:rPr kumimoji="1" lang="ja-JP" altLang="en-US" smtClean="0"/>
              <a:t>‹#›</a:t>
            </a:fld>
            <a:endParaRPr kumimoji="1" lang="ja-JP" altLang="en-US"/>
          </a:p>
        </p:txBody>
      </p:sp>
    </p:spTree>
    <p:extLst>
      <p:ext uri="{BB962C8B-B14F-4D97-AF65-F5344CB8AC3E}">
        <p14:creationId xmlns:p14="http://schemas.microsoft.com/office/powerpoint/2010/main" val="26289703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608E278-2791-5C21-E401-9E5F96802959}"/>
              </a:ext>
            </a:extLst>
          </p:cNvPr>
          <p:cNvSpPr>
            <a:spLocks noGrp="1"/>
          </p:cNvSpPr>
          <p:nvPr>
            <p:ph type="title"/>
          </p:nvPr>
        </p:nvSpPr>
        <p:spPr>
          <a:xfrm>
            <a:off x="838200" y="365125"/>
            <a:ext cx="10515600" cy="1325563"/>
          </a:xfrm>
          <a:prstGeom prst="rect">
            <a:avLst/>
          </a:prstGeom>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C84E6FDD-6D53-A4DE-7D76-BC69E9BDDB0B}"/>
              </a:ext>
            </a:extLst>
          </p:cNvPr>
          <p:cNvSpPr>
            <a:spLocks noGrp="1"/>
          </p:cNvSpPr>
          <p:nvPr>
            <p:ph type="dt" sz="half" idx="10"/>
          </p:nvPr>
        </p:nvSpPr>
        <p:spPr>
          <a:xfrm>
            <a:off x="838200" y="6356350"/>
            <a:ext cx="2743200" cy="365125"/>
          </a:xfrm>
          <a:prstGeom prst="rect">
            <a:avLst/>
          </a:prstGeom>
        </p:spPr>
        <p:txBody>
          <a:bodyPr/>
          <a:lstStyle/>
          <a:p>
            <a:fld id="{151421E6-F21B-4C14-9202-40C78C25530A}" type="datetimeFigureOut">
              <a:rPr kumimoji="1" lang="ja-JP" altLang="en-US" smtClean="0"/>
              <a:t>2023/2/13</a:t>
            </a:fld>
            <a:endParaRPr kumimoji="1" lang="ja-JP" altLang="en-US"/>
          </a:p>
        </p:txBody>
      </p:sp>
      <p:sp>
        <p:nvSpPr>
          <p:cNvPr id="4" name="フッター プレースホルダー 3">
            <a:extLst>
              <a:ext uri="{FF2B5EF4-FFF2-40B4-BE49-F238E27FC236}">
                <a16:creationId xmlns:a16="http://schemas.microsoft.com/office/drawing/2014/main" id="{10FAD68B-507A-D986-2A35-A1266A6F979A}"/>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21126A54-5E5E-3FF4-08A4-3437ACFE78A7}"/>
              </a:ext>
            </a:extLst>
          </p:cNvPr>
          <p:cNvSpPr>
            <a:spLocks noGrp="1"/>
          </p:cNvSpPr>
          <p:nvPr>
            <p:ph type="sldNum" sz="quarter" idx="12"/>
          </p:nvPr>
        </p:nvSpPr>
        <p:spPr>
          <a:xfrm>
            <a:off x="8610600" y="6356350"/>
            <a:ext cx="2743200" cy="365125"/>
          </a:xfrm>
          <a:prstGeom prst="rect">
            <a:avLst/>
          </a:prstGeom>
        </p:spPr>
        <p:txBody>
          <a:bodyPr/>
          <a:lstStyle/>
          <a:p>
            <a:fld id="{B4BB9BA8-C0F7-4F4E-97F7-6271E15260A9}" type="slidenum">
              <a:rPr kumimoji="1" lang="ja-JP" altLang="en-US" smtClean="0"/>
              <a:t>‹#›</a:t>
            </a:fld>
            <a:endParaRPr kumimoji="1" lang="ja-JP" altLang="en-US"/>
          </a:p>
        </p:txBody>
      </p:sp>
    </p:spTree>
    <p:extLst>
      <p:ext uri="{BB962C8B-B14F-4D97-AF65-F5344CB8AC3E}">
        <p14:creationId xmlns:p14="http://schemas.microsoft.com/office/powerpoint/2010/main" val="3886199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a:solidFill>
                  <a:schemeClr val="accent2"/>
                </a:solidFill>
              </a:rPr>
              <a:t>2</a:t>
            </a:r>
            <a:r>
              <a:rPr kumimoji="1" lang="ja-JP" altLang="en-US" sz="2400" spc="300">
                <a:solidFill>
                  <a:schemeClr val="accent2"/>
                </a:solidFill>
              </a:rPr>
              <a:t>行の場合タイトルもサブタイトルも</a:t>
            </a:r>
            <a:r>
              <a:rPr kumimoji="1" lang="en-US" altLang="ja-JP" sz="2400" spc="300">
                <a:solidFill>
                  <a:schemeClr val="accent2"/>
                </a:solidFill>
              </a:rPr>
              <a:t>2</a:t>
            </a:r>
            <a:r>
              <a:rPr kumimoji="1" lang="ja-JP" altLang="en-US" sz="2400" spc="300">
                <a:solidFill>
                  <a:schemeClr val="accent2"/>
                </a:solidFill>
              </a:rPr>
              <a:t>行の場合タイトルもサブタイトルも</a:t>
            </a:r>
            <a:r>
              <a:rPr kumimoji="1" lang="en-US" altLang="ja-JP" sz="2400" spc="300">
                <a:solidFill>
                  <a:schemeClr val="accent2"/>
                </a:solidFill>
              </a:rPr>
              <a:t>2</a:t>
            </a:r>
            <a:r>
              <a:rPr kumimoji="1" lang="ja-JP" altLang="en-US" sz="2400" spc="300">
                <a:solidFill>
                  <a:schemeClr val="accent2"/>
                </a:solidFill>
              </a:rPr>
              <a:t>行の場合</a:t>
            </a: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a:t>2</a:t>
            </a:r>
            <a:r>
              <a:rPr lang="ja-JP" altLang="en-US" sz="4400" spc="300"/>
              <a:t>行の場合</a:t>
            </a:r>
            <a:r>
              <a:rPr lang="en-US" altLang="ja-JP" sz="4400" spc="300"/>
              <a:t>2</a:t>
            </a:r>
            <a:r>
              <a:rPr lang="ja-JP" altLang="en-US" sz="4400" spc="300"/>
              <a:t>行の場合</a:t>
            </a:r>
            <a:r>
              <a:rPr lang="en-US" altLang="ja-JP" sz="4400" spc="300"/>
              <a:t>2</a:t>
            </a:r>
            <a:r>
              <a:rPr lang="ja-JP" altLang="en-US" sz="4400" spc="300"/>
              <a:t>行の場合</a:t>
            </a:r>
            <a:endParaRPr kumimoji="1" lang="ja-JP" altLang="en-US" sz="4400" spc="30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D9E9AC84-1DE1-FAB2-7CD4-BF8E747BD52C}"/>
              </a:ext>
            </a:extLst>
          </p:cNvPr>
          <p:cNvSpPr>
            <a:spLocks noGrp="1"/>
          </p:cNvSpPr>
          <p:nvPr>
            <p:ph type="dt" sz="half" idx="10"/>
          </p:nvPr>
        </p:nvSpPr>
        <p:spPr>
          <a:xfrm>
            <a:off x="838200" y="6356350"/>
            <a:ext cx="2743200" cy="365125"/>
          </a:xfrm>
          <a:prstGeom prst="rect">
            <a:avLst/>
          </a:prstGeom>
        </p:spPr>
        <p:txBody>
          <a:bodyPr/>
          <a:lstStyle/>
          <a:p>
            <a:fld id="{151421E6-F21B-4C14-9202-40C78C25530A}" type="datetimeFigureOut">
              <a:rPr kumimoji="1" lang="ja-JP" altLang="en-US" smtClean="0"/>
              <a:t>2023/2/13</a:t>
            </a:fld>
            <a:endParaRPr kumimoji="1" lang="ja-JP" altLang="en-US"/>
          </a:p>
        </p:txBody>
      </p:sp>
      <p:sp>
        <p:nvSpPr>
          <p:cNvPr id="3" name="フッター プレースホルダー 2">
            <a:extLst>
              <a:ext uri="{FF2B5EF4-FFF2-40B4-BE49-F238E27FC236}">
                <a16:creationId xmlns:a16="http://schemas.microsoft.com/office/drawing/2014/main" id="{637B7906-8235-4D08-ACC2-952846B502EA}"/>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235170D-B097-54E9-DDAB-F99651AE7756}"/>
              </a:ext>
            </a:extLst>
          </p:cNvPr>
          <p:cNvSpPr>
            <a:spLocks noGrp="1"/>
          </p:cNvSpPr>
          <p:nvPr>
            <p:ph type="sldNum" sz="quarter" idx="12"/>
          </p:nvPr>
        </p:nvSpPr>
        <p:spPr>
          <a:xfrm>
            <a:off x="8610600" y="6356350"/>
            <a:ext cx="2743200" cy="365125"/>
          </a:xfrm>
          <a:prstGeom prst="rect">
            <a:avLst/>
          </a:prstGeom>
        </p:spPr>
        <p:txBody>
          <a:bodyPr/>
          <a:lstStyle/>
          <a:p>
            <a:fld id="{B4BB9BA8-C0F7-4F4E-97F7-6271E15260A9}" type="slidenum">
              <a:rPr kumimoji="1" lang="ja-JP" altLang="en-US" smtClean="0"/>
              <a:t>‹#›</a:t>
            </a:fld>
            <a:endParaRPr kumimoji="1" lang="ja-JP" altLang="en-US"/>
          </a:p>
        </p:txBody>
      </p:sp>
    </p:spTree>
    <p:extLst>
      <p:ext uri="{BB962C8B-B14F-4D97-AF65-F5344CB8AC3E}">
        <p14:creationId xmlns:p14="http://schemas.microsoft.com/office/powerpoint/2010/main" val="24077126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94E95BF-365B-B981-BE2B-76A1D469F36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888A3B9-5B00-8666-C015-80D566E7A28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3A9CFCA7-27C1-DC64-7367-BA504DDB29F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6EB92CD8-7764-A18D-DF5E-31ED51E85FD7}"/>
              </a:ext>
            </a:extLst>
          </p:cNvPr>
          <p:cNvSpPr>
            <a:spLocks noGrp="1"/>
          </p:cNvSpPr>
          <p:nvPr>
            <p:ph type="dt" sz="half" idx="10"/>
          </p:nvPr>
        </p:nvSpPr>
        <p:spPr>
          <a:xfrm>
            <a:off x="838200" y="6356350"/>
            <a:ext cx="2743200" cy="365125"/>
          </a:xfrm>
          <a:prstGeom prst="rect">
            <a:avLst/>
          </a:prstGeom>
        </p:spPr>
        <p:txBody>
          <a:bodyPr/>
          <a:lstStyle/>
          <a:p>
            <a:fld id="{151421E6-F21B-4C14-9202-40C78C25530A}" type="datetimeFigureOut">
              <a:rPr kumimoji="1" lang="ja-JP" altLang="en-US" smtClean="0"/>
              <a:t>2023/2/13</a:t>
            </a:fld>
            <a:endParaRPr kumimoji="1" lang="ja-JP" altLang="en-US"/>
          </a:p>
        </p:txBody>
      </p:sp>
      <p:sp>
        <p:nvSpPr>
          <p:cNvPr id="6" name="フッター プレースホルダー 5">
            <a:extLst>
              <a:ext uri="{FF2B5EF4-FFF2-40B4-BE49-F238E27FC236}">
                <a16:creationId xmlns:a16="http://schemas.microsoft.com/office/drawing/2014/main" id="{3718DE3E-0369-DBCC-A6CF-E83A3BF8085A}"/>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51885C6-0B91-32C9-9F8B-37CC7C03C2E6}"/>
              </a:ext>
            </a:extLst>
          </p:cNvPr>
          <p:cNvSpPr>
            <a:spLocks noGrp="1"/>
          </p:cNvSpPr>
          <p:nvPr>
            <p:ph type="sldNum" sz="quarter" idx="12"/>
          </p:nvPr>
        </p:nvSpPr>
        <p:spPr>
          <a:xfrm>
            <a:off x="8610600" y="6356350"/>
            <a:ext cx="2743200" cy="365125"/>
          </a:xfrm>
          <a:prstGeom prst="rect">
            <a:avLst/>
          </a:prstGeom>
        </p:spPr>
        <p:txBody>
          <a:bodyPr/>
          <a:lstStyle/>
          <a:p>
            <a:fld id="{B4BB9BA8-C0F7-4F4E-97F7-6271E15260A9}" type="slidenum">
              <a:rPr kumimoji="1" lang="ja-JP" altLang="en-US" smtClean="0"/>
              <a:t>‹#›</a:t>
            </a:fld>
            <a:endParaRPr kumimoji="1" lang="ja-JP" altLang="en-US"/>
          </a:p>
        </p:txBody>
      </p:sp>
    </p:spTree>
    <p:extLst>
      <p:ext uri="{BB962C8B-B14F-4D97-AF65-F5344CB8AC3E}">
        <p14:creationId xmlns:p14="http://schemas.microsoft.com/office/powerpoint/2010/main" val="120246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B490282-C3C7-AC1F-CCE0-7D9CEFA14EC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5F558156-38C7-A069-349A-F59C70919E1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7A3FCB6E-4242-C3AE-8829-3B7AEA211A0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D0AC47B-C491-D974-22A3-7C27C559E2EB}"/>
              </a:ext>
            </a:extLst>
          </p:cNvPr>
          <p:cNvSpPr>
            <a:spLocks noGrp="1"/>
          </p:cNvSpPr>
          <p:nvPr>
            <p:ph type="dt" sz="half" idx="10"/>
          </p:nvPr>
        </p:nvSpPr>
        <p:spPr>
          <a:xfrm>
            <a:off x="838200" y="6356350"/>
            <a:ext cx="2743200" cy="365125"/>
          </a:xfrm>
          <a:prstGeom prst="rect">
            <a:avLst/>
          </a:prstGeom>
        </p:spPr>
        <p:txBody>
          <a:bodyPr/>
          <a:lstStyle/>
          <a:p>
            <a:fld id="{151421E6-F21B-4C14-9202-40C78C25530A}" type="datetimeFigureOut">
              <a:rPr kumimoji="1" lang="ja-JP" altLang="en-US" smtClean="0"/>
              <a:t>2023/2/13</a:t>
            </a:fld>
            <a:endParaRPr kumimoji="1" lang="ja-JP" altLang="en-US"/>
          </a:p>
        </p:txBody>
      </p:sp>
      <p:sp>
        <p:nvSpPr>
          <p:cNvPr id="6" name="フッター プレースホルダー 5">
            <a:extLst>
              <a:ext uri="{FF2B5EF4-FFF2-40B4-BE49-F238E27FC236}">
                <a16:creationId xmlns:a16="http://schemas.microsoft.com/office/drawing/2014/main" id="{98909FCD-82A6-E122-9C8F-6F697A48CB71}"/>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1C17056-95A2-8C56-7D5D-3535C2965CF1}"/>
              </a:ext>
            </a:extLst>
          </p:cNvPr>
          <p:cNvSpPr>
            <a:spLocks noGrp="1"/>
          </p:cNvSpPr>
          <p:nvPr>
            <p:ph type="sldNum" sz="quarter" idx="12"/>
          </p:nvPr>
        </p:nvSpPr>
        <p:spPr>
          <a:xfrm>
            <a:off x="8610600" y="6356350"/>
            <a:ext cx="2743200" cy="365125"/>
          </a:xfrm>
          <a:prstGeom prst="rect">
            <a:avLst/>
          </a:prstGeom>
        </p:spPr>
        <p:txBody>
          <a:bodyPr/>
          <a:lstStyle/>
          <a:p>
            <a:fld id="{B4BB9BA8-C0F7-4F4E-97F7-6271E15260A9}" type="slidenum">
              <a:rPr kumimoji="1" lang="ja-JP" altLang="en-US" smtClean="0"/>
              <a:t>‹#›</a:t>
            </a:fld>
            <a:endParaRPr kumimoji="1" lang="ja-JP" altLang="en-US"/>
          </a:p>
        </p:txBody>
      </p:sp>
    </p:spTree>
    <p:extLst>
      <p:ext uri="{BB962C8B-B14F-4D97-AF65-F5344CB8AC3E}">
        <p14:creationId xmlns:p14="http://schemas.microsoft.com/office/powerpoint/2010/main" val="23107649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6AA6D9-05F7-D006-E1E0-06361F527619}"/>
              </a:ext>
            </a:extLst>
          </p:cNvPr>
          <p:cNvSpPr>
            <a:spLocks noGrp="1"/>
          </p:cNvSpPr>
          <p:nvPr>
            <p:ph type="title"/>
          </p:nvPr>
        </p:nvSpPr>
        <p:spPr>
          <a:xfrm>
            <a:off x="838200" y="365125"/>
            <a:ext cx="10515600" cy="1325563"/>
          </a:xfrm>
          <a:prstGeom prst="rect">
            <a:avLst/>
          </a:prstGeom>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94683A4-BEE5-E20E-5EA4-E7B0CF369E11}"/>
              </a:ext>
            </a:extLst>
          </p:cNvPr>
          <p:cNvSpPr>
            <a:spLocks noGrp="1"/>
          </p:cNvSpPr>
          <p:nvPr>
            <p:ph type="body" orient="vert" idx="1"/>
          </p:nvPr>
        </p:nvSpPr>
        <p:spPr>
          <a:xfrm>
            <a:off x="838200" y="1825625"/>
            <a:ext cx="10515600" cy="4351338"/>
          </a:xfrm>
          <a:prstGeom prst="rect">
            <a:avLst/>
          </a:prstGeo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2F18C9B-24DB-4AC1-9A44-2A4E83ED11C1}"/>
              </a:ext>
            </a:extLst>
          </p:cNvPr>
          <p:cNvSpPr>
            <a:spLocks noGrp="1"/>
          </p:cNvSpPr>
          <p:nvPr>
            <p:ph type="dt" sz="half" idx="10"/>
          </p:nvPr>
        </p:nvSpPr>
        <p:spPr>
          <a:xfrm>
            <a:off x="838200" y="6356350"/>
            <a:ext cx="2743200" cy="365125"/>
          </a:xfrm>
          <a:prstGeom prst="rect">
            <a:avLst/>
          </a:prstGeom>
        </p:spPr>
        <p:txBody>
          <a:bodyPr/>
          <a:lstStyle/>
          <a:p>
            <a:fld id="{151421E6-F21B-4C14-9202-40C78C25530A}" type="datetimeFigureOut">
              <a:rPr kumimoji="1" lang="ja-JP" altLang="en-US" smtClean="0"/>
              <a:t>2023/2/13</a:t>
            </a:fld>
            <a:endParaRPr kumimoji="1" lang="ja-JP" altLang="en-US"/>
          </a:p>
        </p:txBody>
      </p:sp>
      <p:sp>
        <p:nvSpPr>
          <p:cNvPr id="5" name="フッター プレースホルダー 4">
            <a:extLst>
              <a:ext uri="{FF2B5EF4-FFF2-40B4-BE49-F238E27FC236}">
                <a16:creationId xmlns:a16="http://schemas.microsoft.com/office/drawing/2014/main" id="{024F6AA3-2B52-5314-59F2-8E6658F4D0F9}"/>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A4BEB45-5756-56FC-60BA-E06718EE1934}"/>
              </a:ext>
            </a:extLst>
          </p:cNvPr>
          <p:cNvSpPr>
            <a:spLocks noGrp="1"/>
          </p:cNvSpPr>
          <p:nvPr>
            <p:ph type="sldNum" sz="quarter" idx="12"/>
          </p:nvPr>
        </p:nvSpPr>
        <p:spPr>
          <a:xfrm>
            <a:off x="8610600" y="6356350"/>
            <a:ext cx="2743200" cy="365125"/>
          </a:xfrm>
          <a:prstGeom prst="rect">
            <a:avLst/>
          </a:prstGeom>
        </p:spPr>
        <p:txBody>
          <a:bodyPr/>
          <a:lstStyle/>
          <a:p>
            <a:fld id="{B4BB9BA8-C0F7-4F4E-97F7-6271E15260A9}" type="slidenum">
              <a:rPr kumimoji="1" lang="ja-JP" altLang="en-US" smtClean="0"/>
              <a:t>‹#›</a:t>
            </a:fld>
            <a:endParaRPr kumimoji="1" lang="ja-JP" altLang="en-US"/>
          </a:p>
        </p:txBody>
      </p:sp>
    </p:spTree>
    <p:extLst>
      <p:ext uri="{BB962C8B-B14F-4D97-AF65-F5344CB8AC3E}">
        <p14:creationId xmlns:p14="http://schemas.microsoft.com/office/powerpoint/2010/main" val="27303308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B6959D3F-CE91-F4DB-AEB6-2C08A342043F}"/>
              </a:ext>
            </a:extLst>
          </p:cNvPr>
          <p:cNvSpPr>
            <a:spLocks noGrp="1"/>
          </p:cNvSpPr>
          <p:nvPr>
            <p:ph type="title" orient="vert"/>
          </p:nvPr>
        </p:nvSpPr>
        <p:spPr>
          <a:xfrm>
            <a:off x="8724900" y="365125"/>
            <a:ext cx="2628900" cy="5811838"/>
          </a:xfrm>
          <a:prstGeom prst="rect">
            <a:avLst/>
          </a:prstGeo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90943628-D05A-6C82-C1B0-1FACE9560E24}"/>
              </a:ext>
            </a:extLst>
          </p:cNvPr>
          <p:cNvSpPr>
            <a:spLocks noGrp="1"/>
          </p:cNvSpPr>
          <p:nvPr>
            <p:ph type="body" orient="vert" idx="1"/>
          </p:nvPr>
        </p:nvSpPr>
        <p:spPr>
          <a:xfrm>
            <a:off x="838200" y="365125"/>
            <a:ext cx="7734300" cy="5811838"/>
          </a:xfrm>
          <a:prstGeom prst="rect">
            <a:avLst/>
          </a:prstGeo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B045A34-2741-AF98-07F9-15F3ED3CB8C1}"/>
              </a:ext>
            </a:extLst>
          </p:cNvPr>
          <p:cNvSpPr>
            <a:spLocks noGrp="1"/>
          </p:cNvSpPr>
          <p:nvPr>
            <p:ph type="dt" sz="half" idx="10"/>
          </p:nvPr>
        </p:nvSpPr>
        <p:spPr>
          <a:xfrm>
            <a:off x="838200" y="6356350"/>
            <a:ext cx="2743200" cy="365125"/>
          </a:xfrm>
          <a:prstGeom prst="rect">
            <a:avLst/>
          </a:prstGeom>
        </p:spPr>
        <p:txBody>
          <a:bodyPr/>
          <a:lstStyle/>
          <a:p>
            <a:fld id="{151421E6-F21B-4C14-9202-40C78C25530A}" type="datetimeFigureOut">
              <a:rPr kumimoji="1" lang="ja-JP" altLang="en-US" smtClean="0"/>
              <a:t>2023/2/13</a:t>
            </a:fld>
            <a:endParaRPr kumimoji="1" lang="ja-JP" altLang="en-US"/>
          </a:p>
        </p:txBody>
      </p:sp>
      <p:sp>
        <p:nvSpPr>
          <p:cNvPr id="5" name="フッター プレースホルダー 4">
            <a:extLst>
              <a:ext uri="{FF2B5EF4-FFF2-40B4-BE49-F238E27FC236}">
                <a16:creationId xmlns:a16="http://schemas.microsoft.com/office/drawing/2014/main" id="{41EE612F-FAAA-0813-88BF-E2FF2EDFEA0C}"/>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6922DC9-B9AE-EEFB-7557-D7E242065581}"/>
              </a:ext>
            </a:extLst>
          </p:cNvPr>
          <p:cNvSpPr>
            <a:spLocks noGrp="1"/>
          </p:cNvSpPr>
          <p:nvPr>
            <p:ph type="sldNum" sz="quarter" idx="12"/>
          </p:nvPr>
        </p:nvSpPr>
        <p:spPr>
          <a:xfrm>
            <a:off x="8610600" y="6356350"/>
            <a:ext cx="2743200" cy="365125"/>
          </a:xfrm>
          <a:prstGeom prst="rect">
            <a:avLst/>
          </a:prstGeom>
        </p:spPr>
        <p:txBody>
          <a:bodyPr/>
          <a:lstStyle/>
          <a:p>
            <a:fld id="{B4BB9BA8-C0F7-4F4E-97F7-6271E15260A9}" type="slidenum">
              <a:rPr kumimoji="1" lang="ja-JP" altLang="en-US" smtClean="0"/>
              <a:t>‹#›</a:t>
            </a:fld>
            <a:endParaRPr kumimoji="1" lang="ja-JP" altLang="en-US"/>
          </a:p>
        </p:txBody>
      </p:sp>
    </p:spTree>
    <p:extLst>
      <p:ext uri="{BB962C8B-B14F-4D97-AF65-F5344CB8AC3E}">
        <p14:creationId xmlns:p14="http://schemas.microsoft.com/office/powerpoint/2010/main" val="2674836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a:solidFill>
                  <a:schemeClr val="accent2"/>
                </a:solidFill>
              </a:rPr>
              <a:t>2</a:t>
            </a:r>
            <a:r>
              <a:rPr kumimoji="1" lang="ja-JP" altLang="en-US" sz="2400" spc="300">
                <a:solidFill>
                  <a:schemeClr val="accent2"/>
                </a:solidFill>
              </a:rPr>
              <a:t>行の場合タイトルもサブタイトルも</a:t>
            </a:r>
            <a:r>
              <a:rPr kumimoji="1" lang="en-US" altLang="ja-JP" sz="2400" spc="300">
                <a:solidFill>
                  <a:schemeClr val="accent2"/>
                </a:solidFill>
              </a:rPr>
              <a:t>2</a:t>
            </a:r>
            <a:r>
              <a:rPr kumimoji="1" lang="ja-JP" altLang="en-US" sz="2400" spc="300">
                <a:solidFill>
                  <a:schemeClr val="accent2"/>
                </a:solidFill>
              </a:rPr>
              <a:t>行の場合タイトルもサブタイトルも</a:t>
            </a:r>
            <a:r>
              <a:rPr kumimoji="1" lang="en-US" altLang="ja-JP" sz="2400" spc="300">
                <a:solidFill>
                  <a:schemeClr val="accent2"/>
                </a:solidFill>
              </a:rPr>
              <a:t>2</a:t>
            </a:r>
            <a:r>
              <a:rPr kumimoji="1" lang="ja-JP" altLang="en-US" sz="2400" spc="300">
                <a:solidFill>
                  <a:schemeClr val="accent2"/>
                </a:solidFill>
              </a:rPr>
              <a:t>行の場合</a:t>
            </a: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a:t>2</a:t>
            </a:r>
            <a:r>
              <a:rPr lang="ja-JP" altLang="en-US" sz="4400" spc="300"/>
              <a:t>行の場合</a:t>
            </a:r>
            <a:r>
              <a:rPr lang="en-US" altLang="ja-JP" sz="4400" spc="300"/>
              <a:t>2</a:t>
            </a:r>
            <a:r>
              <a:rPr lang="ja-JP" altLang="en-US" sz="4400" spc="300"/>
              <a:t>行の場合</a:t>
            </a:r>
            <a:r>
              <a:rPr lang="en-US" altLang="ja-JP" sz="4400" spc="300"/>
              <a:t>2</a:t>
            </a:r>
            <a:r>
              <a:rPr lang="ja-JP" altLang="en-US" sz="4400" spc="300"/>
              <a:t>行の場合</a:t>
            </a:r>
            <a:endParaRPr kumimoji="1" lang="ja-JP" altLang="en-US" sz="4400" spc="30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rgbClr val="595959"/>
                </a:solidFill>
              </a:defRPr>
            </a:lvl1pPr>
          </a:lstStyle>
          <a:p>
            <a:pPr algn="r">
              <a:lnSpc>
                <a:spcPts val="2500"/>
              </a:lnSpc>
              <a:spcBef>
                <a:spcPct val="0"/>
              </a:spcBef>
              <a:defRPr/>
            </a:pPr>
            <a:r>
              <a:rPr lang="en-US" altLang="ja-JP" sz="160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solidFill>
                  <a:srgbClr val="595959"/>
                </a:solidFill>
              </a:rPr>
              <a:t>ヤフー株式会社</a:t>
            </a: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a:solidFill>
                  <a:schemeClr val="accent2"/>
                </a:solidFill>
              </a:rPr>
              <a:t>2</a:t>
            </a:r>
            <a:r>
              <a:rPr kumimoji="1" lang="ja-JP" altLang="en-US" sz="2400" spc="300">
                <a:solidFill>
                  <a:schemeClr val="accent2"/>
                </a:solidFill>
              </a:rPr>
              <a:t>行の場合サブタイトル</a:t>
            </a:r>
            <a:r>
              <a:rPr kumimoji="1" lang="en-US" altLang="ja-JP" sz="2400" spc="300">
                <a:solidFill>
                  <a:schemeClr val="accent2"/>
                </a:solidFill>
              </a:rPr>
              <a:t>2</a:t>
            </a:r>
            <a:r>
              <a:rPr kumimoji="1" lang="ja-JP" altLang="en-US" sz="2400" spc="300">
                <a:solidFill>
                  <a:schemeClr val="accent2"/>
                </a:solidFill>
              </a:rPr>
              <a:t>行の場合サブタイトル</a:t>
            </a:r>
            <a:r>
              <a:rPr kumimoji="1" lang="en-US" altLang="ja-JP" sz="2400" spc="300">
                <a:solidFill>
                  <a:schemeClr val="accent2"/>
                </a:solidFill>
              </a:rPr>
              <a:t>2</a:t>
            </a:r>
            <a:r>
              <a:rPr kumimoji="1" lang="ja-JP" altLang="en-US" sz="2400" spc="300">
                <a:solidFill>
                  <a:schemeClr val="accent2"/>
                </a:solidFill>
              </a:rPr>
              <a:t>行の場合サブタイトル</a:t>
            </a:r>
            <a:r>
              <a:rPr kumimoji="1" lang="en-US" altLang="ja-JP" sz="2400" spc="300">
                <a:solidFill>
                  <a:schemeClr val="accent2"/>
                </a:solidFill>
              </a:rPr>
              <a:t>2</a:t>
            </a:r>
            <a:r>
              <a:rPr kumimoji="1" lang="ja-JP" altLang="en-US" sz="2400" spc="300">
                <a:solidFill>
                  <a:schemeClr val="accent2"/>
                </a:solidFill>
              </a:rPr>
              <a:t>行の場合サブタイトル</a:t>
            </a:r>
            <a:r>
              <a:rPr kumimoji="1" lang="en-US" altLang="ja-JP" sz="2400" spc="300">
                <a:solidFill>
                  <a:schemeClr val="accent2"/>
                </a:solidFill>
              </a:rPr>
              <a:t>2</a:t>
            </a:r>
            <a:r>
              <a:rPr kumimoji="1" lang="ja-JP" altLang="en-US" sz="2400" spc="300">
                <a:solidFill>
                  <a:schemeClr val="accent2"/>
                </a:solidFill>
              </a:rPr>
              <a:t>行の場合</a:t>
            </a: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a:t>3</a:t>
            </a:r>
            <a:r>
              <a:rPr lang="ja-JP" altLang="en-US" sz="4400" spc="300"/>
              <a:t>行の場合タイトル</a:t>
            </a:r>
            <a:r>
              <a:rPr lang="en-US" altLang="ja-JP" sz="4400" spc="300"/>
              <a:t>3</a:t>
            </a:r>
            <a:r>
              <a:rPr lang="ja-JP" altLang="en-US" sz="4400" spc="300"/>
              <a:t>行の場合タイトル</a:t>
            </a:r>
            <a:r>
              <a:rPr lang="en-US" altLang="ja-JP" sz="4400" spc="300"/>
              <a:t>3</a:t>
            </a:r>
            <a:r>
              <a:rPr lang="ja-JP" altLang="en-US" sz="4400" spc="300"/>
              <a:t>行の場合タイトル</a:t>
            </a:r>
            <a:r>
              <a:rPr lang="en-US" altLang="ja-JP" sz="4400" spc="300"/>
              <a:t>3</a:t>
            </a:r>
            <a:r>
              <a:rPr lang="ja-JP" altLang="en-US" sz="4400" spc="300"/>
              <a:t>行の場合タイトル</a:t>
            </a:r>
            <a:r>
              <a:rPr lang="en-US" altLang="ja-JP" sz="4400" spc="300"/>
              <a:t>3</a:t>
            </a:r>
            <a:r>
              <a:rPr lang="ja-JP" altLang="en-US" sz="4400" spc="300"/>
              <a:t>行の場合</a:t>
            </a:r>
            <a:endParaRPr kumimoji="1" lang="ja-JP" altLang="en-US" sz="4400" spc="30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a:solidFill>
                  <a:schemeClr val="accent2"/>
                </a:solidFill>
              </a:rPr>
              <a:t>2</a:t>
            </a:r>
            <a:r>
              <a:rPr kumimoji="1" lang="ja-JP" altLang="en-US" sz="2400" spc="300">
                <a:solidFill>
                  <a:schemeClr val="accent2"/>
                </a:solidFill>
              </a:rPr>
              <a:t>行の場合サブタイトル</a:t>
            </a:r>
            <a:r>
              <a:rPr kumimoji="1" lang="en-US" altLang="ja-JP" sz="2400" spc="300">
                <a:solidFill>
                  <a:schemeClr val="accent2"/>
                </a:solidFill>
              </a:rPr>
              <a:t>2</a:t>
            </a:r>
            <a:r>
              <a:rPr kumimoji="1" lang="ja-JP" altLang="en-US" sz="2400" spc="300">
                <a:solidFill>
                  <a:schemeClr val="accent2"/>
                </a:solidFill>
              </a:rPr>
              <a:t>行の場合サブタイトル</a:t>
            </a:r>
            <a:r>
              <a:rPr kumimoji="1" lang="en-US" altLang="ja-JP" sz="2400" spc="300">
                <a:solidFill>
                  <a:schemeClr val="accent2"/>
                </a:solidFill>
              </a:rPr>
              <a:t>2</a:t>
            </a:r>
            <a:r>
              <a:rPr kumimoji="1" lang="ja-JP" altLang="en-US" sz="2400" spc="300">
                <a:solidFill>
                  <a:schemeClr val="accent2"/>
                </a:solidFill>
              </a:rPr>
              <a:t>行の場合サブタイトル</a:t>
            </a:r>
            <a:r>
              <a:rPr kumimoji="1" lang="en-US" altLang="ja-JP" sz="2400" spc="300">
                <a:solidFill>
                  <a:schemeClr val="accent2"/>
                </a:solidFill>
              </a:rPr>
              <a:t>2</a:t>
            </a:r>
            <a:r>
              <a:rPr kumimoji="1" lang="ja-JP" altLang="en-US" sz="2400" spc="300">
                <a:solidFill>
                  <a:schemeClr val="accent2"/>
                </a:solidFill>
              </a:rPr>
              <a:t>行の場合サブタイトル</a:t>
            </a:r>
            <a:r>
              <a:rPr kumimoji="1" lang="en-US" altLang="ja-JP" sz="2400" spc="300">
                <a:solidFill>
                  <a:schemeClr val="accent2"/>
                </a:solidFill>
              </a:rPr>
              <a:t>2</a:t>
            </a:r>
            <a:r>
              <a:rPr kumimoji="1" lang="ja-JP" altLang="en-US" sz="2400" spc="300">
                <a:solidFill>
                  <a:schemeClr val="accent2"/>
                </a:solidFill>
              </a:rPr>
              <a:t>行の場合</a:t>
            </a: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a:t>3</a:t>
            </a:r>
            <a:r>
              <a:rPr lang="ja-JP" altLang="en-US" sz="4400" spc="300"/>
              <a:t>行の場合タイトル</a:t>
            </a:r>
            <a:r>
              <a:rPr lang="en-US" altLang="ja-JP" sz="4400" spc="300"/>
              <a:t>3</a:t>
            </a:r>
            <a:r>
              <a:rPr lang="ja-JP" altLang="en-US" sz="4400" spc="300"/>
              <a:t>行の場合タイトル</a:t>
            </a:r>
            <a:r>
              <a:rPr lang="en-US" altLang="ja-JP" sz="4400" spc="300"/>
              <a:t>3</a:t>
            </a:r>
            <a:r>
              <a:rPr lang="ja-JP" altLang="en-US" sz="4400" spc="300"/>
              <a:t>行の場合タイトル</a:t>
            </a:r>
            <a:r>
              <a:rPr lang="en-US" altLang="ja-JP" sz="4400" spc="300"/>
              <a:t>3</a:t>
            </a:r>
            <a:r>
              <a:rPr lang="ja-JP" altLang="en-US" sz="4400" spc="300"/>
              <a:t>行の場合タイトル</a:t>
            </a:r>
            <a:r>
              <a:rPr lang="en-US" altLang="ja-JP" sz="4400" spc="300"/>
              <a:t>3</a:t>
            </a:r>
            <a:r>
              <a:rPr lang="ja-JP" altLang="en-US" sz="4400" spc="300"/>
              <a:t>行の場合</a:t>
            </a:r>
            <a:endParaRPr kumimoji="1" lang="ja-JP" altLang="en-US" sz="4400" spc="30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endParaRPr lang="en" altLang="ja-JP" sz="80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a:t>20pt</a:t>
            </a:r>
            <a:r>
              <a:rPr kumimoji="1" lang="ja-JP" altLang="en-US"/>
              <a:t>）</a:t>
            </a:r>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endParaRPr lang="en" altLang="ja-JP" sz="80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a:t>Yahoo!</a:t>
            </a:r>
            <a:r>
              <a:rPr lang="ja-JP" altLang="en-US" sz="4000" spc="300"/>
              <a:t>広告テキストをここに入れるテキストをここに入れる（</a:t>
            </a:r>
            <a:r>
              <a:rPr lang="en-US" altLang="ja-JP" sz="4000" spc="300"/>
              <a:t>40px</a:t>
            </a:r>
            <a:r>
              <a:rPr lang="ja-JP" altLang="en-US" sz="4000" spc="300"/>
              <a:t>）</a:t>
            </a:r>
            <a:endParaRPr kumimoji="1" lang="ja-JP" altLang="en-US" sz="4000" spc="30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endParaRPr lang="en"/>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theme" Target="../theme/theme3.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4.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60495" y="301745"/>
            <a:ext cx="1375413"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a:solidFill>
                  <a:srgbClr val="454958"/>
                </a:solidFill>
                <a:latin typeface="メイリオ" pitchFamily="50" charset="-128"/>
                <a:ea typeface="メイリオ" pitchFamily="50" charset="-128"/>
                <a:cs typeface="メイリオ" pitchFamily="50" charset="-128"/>
              </a:rPr>
              <a:t>広告主・代理店</a:t>
            </a:r>
            <a:endParaRPr kumimoji="1" lang="en-US" altLang="ja-JP" sz="1000">
              <a:solidFill>
                <a:srgbClr val="454958"/>
              </a:solidFill>
              <a:latin typeface="メイリオ" pitchFamily="50" charset="-128"/>
              <a:ea typeface="メイリオ" pitchFamily="50" charset="-128"/>
              <a:cs typeface="メイリオ" pitchFamily="50" charset="-128"/>
            </a:endParaRPr>
          </a:p>
          <a:p>
            <a:pPr algn="ctr"/>
            <a:r>
              <a:rPr kumimoji="1" lang="ja-JP" altLang="en-US" sz="1000">
                <a:solidFill>
                  <a:srgbClr val="454958"/>
                </a:solidFill>
                <a:latin typeface="メイリオ" pitchFamily="50" charset="-128"/>
                <a:ea typeface="メイリオ" pitchFamily="50" charset="-128"/>
                <a:cs typeface="メイリオ" pitchFamily="50" charset="-128"/>
              </a:rPr>
              <a:t>限定</a:t>
            </a:r>
            <a:endParaRPr kumimoji="1" lang="en-US" altLang="ja-JP" sz="100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11031995" y="6538793"/>
            <a:ext cx="95731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accent2"/>
                </a:solidFill>
              </a:rPr>
              <a:t>© Yahoo Japan</a:t>
            </a: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sldNum="0" hdr="0" ft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a:solidFill>
                  <a:srgbClr val="454958"/>
                </a:solidFill>
                <a:latin typeface="メイリオ" pitchFamily="50" charset="-128"/>
                <a:ea typeface="メイリオ" pitchFamily="50" charset="-128"/>
                <a:cs typeface="メイリオ" pitchFamily="50" charset="-128"/>
              </a:rPr>
              <a:t>広告主・代理店</a:t>
            </a:r>
            <a:endParaRPr kumimoji="1" lang="en-US" altLang="ja-JP" sz="1000">
              <a:solidFill>
                <a:srgbClr val="454958"/>
              </a:solidFill>
              <a:latin typeface="メイリオ" pitchFamily="50" charset="-128"/>
              <a:ea typeface="メイリオ" pitchFamily="50" charset="-128"/>
              <a:cs typeface="メイリオ" pitchFamily="50" charset="-128"/>
            </a:endParaRPr>
          </a:p>
          <a:p>
            <a:pPr algn="ctr"/>
            <a:r>
              <a:rPr kumimoji="1" lang="ja-JP" altLang="en-US" sz="1000">
                <a:solidFill>
                  <a:srgbClr val="454958"/>
                </a:solidFill>
                <a:latin typeface="メイリオ" pitchFamily="50" charset="-128"/>
                <a:ea typeface="メイリオ" pitchFamily="50" charset="-128"/>
                <a:cs typeface="メイリオ" pitchFamily="50" charset="-128"/>
              </a:rPr>
              <a:t>限定</a:t>
            </a:r>
            <a:endParaRPr kumimoji="1" lang="en-US" altLang="ja-JP" sz="100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endParaRPr lang="en" altLang="ja-JP" sz="800">
              <a:solidFill>
                <a:schemeClr val="accent2"/>
              </a:solidFill>
            </a:endParaRP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sldNum="0" hdr="0" ft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5617343" y="6628119"/>
            <a:ext cx="957313"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a:solidFill>
                  <a:schemeClr val="accent2"/>
                </a:solidFill>
              </a:rPr>
              <a:t>© Yahoo Japan</a:t>
            </a:r>
            <a:endParaRPr kumimoji="1" lang="ja-JP" altLang="en-US" sz="800">
              <a:solidFill>
                <a:schemeClr val="accent2"/>
              </a:solidFill>
            </a:endParaRPr>
          </a:p>
        </p:txBody>
      </p:sp>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a:solidFill>
                  <a:srgbClr val="454958"/>
                </a:solidFill>
                <a:latin typeface="メイリオ" pitchFamily="50" charset="-128"/>
                <a:ea typeface="メイリオ" pitchFamily="50" charset="-128"/>
                <a:cs typeface="メイリオ" pitchFamily="50" charset="-128"/>
              </a:rPr>
              <a:t>広告主・代理店</a:t>
            </a:r>
            <a:endParaRPr kumimoji="1" lang="en-US" altLang="ja-JP" sz="1000">
              <a:solidFill>
                <a:srgbClr val="454958"/>
              </a:solidFill>
              <a:latin typeface="メイリオ" pitchFamily="50" charset="-128"/>
              <a:ea typeface="メイリオ" pitchFamily="50" charset="-128"/>
              <a:cs typeface="メイリオ" pitchFamily="50" charset="-128"/>
            </a:endParaRPr>
          </a:p>
          <a:p>
            <a:pPr algn="ctr"/>
            <a:r>
              <a:rPr kumimoji="1" lang="ja-JP" altLang="en-US" sz="1000">
                <a:solidFill>
                  <a:srgbClr val="454958"/>
                </a:solidFill>
                <a:latin typeface="メイリオ" pitchFamily="50" charset="-128"/>
                <a:ea typeface="メイリオ" pitchFamily="50" charset="-128"/>
                <a:cs typeface="メイリオ" pitchFamily="50" charset="-128"/>
              </a:rPr>
              <a:t>限定</a:t>
            </a:r>
            <a:endParaRPr kumimoji="1" lang="en-US" altLang="ja-JP" sz="1000">
              <a:solidFill>
                <a:srgbClr val="454958"/>
              </a:solidFill>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 id="2147483731" r:id="rId4"/>
    <p:sldLayoutId id="2147483732" r:id="rId5"/>
  </p:sldLayoutIdLst>
  <p:hf sldNum="0" hdr="0" ft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スライド番号プレースホルダー 2">
            <a:extLst>
              <a:ext uri="{FF2B5EF4-FFF2-40B4-BE49-F238E27FC236}">
                <a16:creationId xmlns:a16="http://schemas.microsoft.com/office/drawing/2014/main" id="{CBC255AE-C0EA-2AE3-052C-1280EB58F464}"/>
              </a:ext>
            </a:extLst>
          </p:cNvPr>
          <p:cNvSpPr txBox="1">
            <a:spLocks/>
          </p:cNvSpPr>
          <p:nvPr userDrawn="1"/>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rgbClr val="999999"/>
                </a:solidFill>
                <a:latin typeface="メイリオ"/>
                <a:ea typeface="メイリオ"/>
              </a:rPr>
              <a:pPr/>
              <a:t>‹#›</a:t>
            </a:fld>
            <a:endParaRPr lang="ja-JP" altLang="en-US">
              <a:solidFill>
                <a:srgbClr val="999999"/>
              </a:solidFill>
              <a:latin typeface="メイリオ"/>
              <a:ea typeface="メイリオ"/>
            </a:endParaRPr>
          </a:p>
        </p:txBody>
      </p:sp>
      <p:sp>
        <p:nvSpPr>
          <p:cNvPr id="12" name="フローチャート: 処理 11">
            <a:extLst>
              <a:ext uri="{FF2B5EF4-FFF2-40B4-BE49-F238E27FC236}">
                <a16:creationId xmlns:a16="http://schemas.microsoft.com/office/drawing/2014/main" id="{BBE6CEAF-B505-3837-BB2F-AB2D45E0F1D2}"/>
              </a:ext>
            </a:extLst>
          </p:cNvPr>
          <p:cNvSpPr/>
          <p:nvPr userDrawn="1"/>
        </p:nvSpPr>
        <p:spPr>
          <a:xfrm>
            <a:off x="10560495" y="301745"/>
            <a:ext cx="1375413" cy="407963"/>
          </a:xfrm>
          <a:prstGeom prst="flowChartProcess">
            <a:avLst/>
          </a:prstGeom>
          <a:solidFill>
            <a:srgbClr val="F5F5F5"/>
          </a:solidFill>
          <a:ln w="3175" cap="flat" cmpd="sng" algn="ctr">
            <a:noFill/>
            <a:prstDash val="solid"/>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a:ln>
                  <a:noFill/>
                </a:ln>
                <a:solidFill>
                  <a:srgbClr val="454958"/>
                </a:solidFill>
                <a:effectLst/>
                <a:uLnTx/>
                <a:uFillTx/>
                <a:latin typeface="メイリオ" pitchFamily="50" charset="-128"/>
                <a:ea typeface="メイリオ" pitchFamily="50" charset="-128"/>
                <a:cs typeface="メイリオ" pitchFamily="50" charset="-128"/>
              </a:rPr>
              <a:t>広告主・代理店</a:t>
            </a:r>
            <a:endParaRPr kumimoji="0" lang="en-US" altLang="ja-JP" sz="1000" b="0" i="0" u="none" strike="noStrike" kern="0" cap="none" spc="0" normalizeH="0" baseline="0" noProof="0">
              <a:ln>
                <a:noFill/>
              </a:ln>
              <a:solidFill>
                <a:srgbClr val="454958"/>
              </a:solidFill>
              <a:effectLst/>
              <a:uLnTx/>
              <a:uFillTx/>
              <a:latin typeface="メイリオ" pitchFamily="50" charset="-128"/>
              <a:ea typeface="メイリオ" pitchFamily="50" charset="-128"/>
              <a:cs typeface="メイリオ"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a:ln>
                  <a:noFill/>
                </a:ln>
                <a:solidFill>
                  <a:srgbClr val="454958"/>
                </a:solidFill>
                <a:effectLst/>
                <a:uLnTx/>
                <a:uFillTx/>
                <a:latin typeface="メイリオ" pitchFamily="50" charset="-128"/>
                <a:ea typeface="メイリオ" pitchFamily="50" charset="-128"/>
                <a:cs typeface="メイリオ" pitchFamily="50" charset="-128"/>
              </a:rPr>
              <a:t>限定</a:t>
            </a:r>
            <a:endParaRPr kumimoji="0" lang="en-US" altLang="ja-JP" sz="1000" b="0" i="0" u="none" strike="noStrike" kern="0" cap="none" spc="0" normalizeH="0" baseline="0" noProof="0">
              <a:ln>
                <a:noFill/>
              </a:ln>
              <a:solidFill>
                <a:srgbClr val="454958"/>
              </a:solidFill>
              <a:effectLst/>
              <a:uLnTx/>
              <a:uFillTx/>
              <a:latin typeface="メイリオ" pitchFamily="50" charset="-128"/>
              <a:ea typeface="メイリオ" pitchFamily="50" charset="-128"/>
              <a:cs typeface="メイリオ" pitchFamily="50" charset="-128"/>
            </a:endParaRPr>
          </a:p>
        </p:txBody>
      </p:sp>
      <p:sp>
        <p:nvSpPr>
          <p:cNvPr id="10" name="テキスト ボックス 9">
            <a:extLst>
              <a:ext uri="{FF2B5EF4-FFF2-40B4-BE49-F238E27FC236}">
                <a16:creationId xmlns:a16="http://schemas.microsoft.com/office/drawing/2014/main" id="{AD6BF4FE-A0CC-66A3-9D14-53EA73A05A80}"/>
              </a:ext>
            </a:extLst>
          </p:cNvPr>
          <p:cNvSpPr txBox="1"/>
          <p:nvPr userDrawn="1"/>
        </p:nvSpPr>
        <p:spPr>
          <a:xfrm>
            <a:off x="5617343" y="6628119"/>
            <a:ext cx="957313" cy="215444"/>
          </a:xfrm>
          <a:prstGeom prst="rect">
            <a:avLst/>
          </a:prstGeom>
          <a:noFill/>
        </p:spPr>
        <p:txBody>
          <a:bodyPr wrap="none" rtlCol="0">
            <a:spAutoFit/>
          </a:bodyPr>
          <a:lstStyle/>
          <a:p>
            <a:pPr>
              <a:defRPr/>
            </a:pPr>
            <a:r>
              <a:rPr lang="en-US" altLang="ja-JP" sz="800">
                <a:solidFill>
                  <a:srgbClr val="999999"/>
                </a:solidFill>
                <a:latin typeface="メイリオ"/>
                <a:ea typeface="メイリオ"/>
              </a:rPr>
              <a:t>© Yahoo Japan</a:t>
            </a:r>
            <a:endParaRPr lang="ja-JP" altLang="en-US" sz="800">
              <a:solidFill>
                <a:srgbClr val="999999"/>
              </a:solidFill>
              <a:latin typeface="メイリオ"/>
              <a:ea typeface="メイリオ"/>
            </a:endParaRPr>
          </a:p>
        </p:txBody>
      </p:sp>
    </p:spTree>
    <p:extLst>
      <p:ext uri="{BB962C8B-B14F-4D97-AF65-F5344CB8AC3E}">
        <p14:creationId xmlns:p14="http://schemas.microsoft.com/office/powerpoint/2010/main" val="481314750"/>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eg"/><Relationship Id="rId7" Type="http://schemas.openxmlformats.org/officeDocument/2006/relationships/image" Target="../media/image23.png"/><Relationship Id="rId12"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22.png"/><Relationship Id="rId11" Type="http://schemas.openxmlformats.org/officeDocument/2006/relationships/image" Target="../media/image17.pn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0.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0.xml"/><Relationship Id="rId4" Type="http://schemas.openxmlformats.org/officeDocument/2006/relationships/chart" Target="../charts/chart5.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9.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8" Type="http://schemas.openxmlformats.org/officeDocument/2006/relationships/chart" Target="../charts/chart7.xml"/><Relationship Id="rId3" Type="http://schemas.openxmlformats.org/officeDocument/2006/relationships/image" Target="../media/image30.png"/><Relationship Id="rId7" Type="http://schemas.microsoft.com/office/2007/relationships/hdphoto" Target="../media/hdphoto3.wdp"/><Relationship Id="rId2" Type="http://schemas.openxmlformats.org/officeDocument/2006/relationships/notesSlide" Target="../notesSlides/notesSlide7.xml"/><Relationship Id="rId1" Type="http://schemas.openxmlformats.org/officeDocument/2006/relationships/slideLayout" Target="../slideLayouts/slideLayout20.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0.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0.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20.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0.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hyperlink" Target="https://ads-help.yahoo.co.jp/yahooads/guideline/articledetail?lan=ja&amp;aid=1493&amp;o=default" TargetMode="Externa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0.xml"/><Relationship Id="rId4" Type="http://schemas.openxmlformats.org/officeDocument/2006/relationships/hyperlink" Target="https://form-business.yahoo.co.jp/claris/enqueteForm?inquiry_type=placement_restrictions"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8.xml"/><Relationship Id="rId1" Type="http://schemas.openxmlformats.org/officeDocument/2006/relationships/slideLayout" Target="../slideLayouts/slideLayout20.xml"/><Relationship Id="rId6" Type="http://schemas.openxmlformats.org/officeDocument/2006/relationships/hyperlink" Target="https://form-business.yahoo.co.jp/claris/enqueteForm?inquiry_type=guaranteed_review" TargetMode="External"/><Relationship Id="rId5" Type="http://schemas.openxmlformats.org/officeDocument/2006/relationships/hyperlink" Target="https://form-business.yahoo.co.jp/claris/enqueteForm?inquiry_type=placement_restrictions" TargetMode="External"/><Relationship Id="rId4" Type="http://schemas.openxmlformats.org/officeDocument/2006/relationships/hyperlink" Target="https://ads-help.yahoo.co.jp/yahooads/guideline/articledetail?lan=ja&amp;aid=1493&amp;o=default"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20.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3.xml"/><Relationship Id="rId1" Type="http://schemas.openxmlformats.org/officeDocument/2006/relationships/slideLayout" Target="../slideLayouts/slideLayout20.xml"/><Relationship Id="rId4" Type="http://schemas.openxmlformats.org/officeDocument/2006/relationships/image" Target="../media/image54.png"/></Relationships>
</file>

<file path=ppt/slides/_rels/slide38.xml.rels><?xml version="1.0" encoding="UTF-8" standalone="yes"?>
<Relationships xmlns="http://schemas.openxmlformats.org/package/2006/relationships"><Relationship Id="rId8" Type="http://schemas.openxmlformats.org/officeDocument/2006/relationships/chart" Target="../charts/chart14.xml"/><Relationship Id="rId3" Type="http://schemas.openxmlformats.org/officeDocument/2006/relationships/chart" Target="../charts/chart9.xml"/><Relationship Id="rId7"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20.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chart" Target="../charts/char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0.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0.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 7">
            <a:extLst>
              <a:ext uri="{FF2B5EF4-FFF2-40B4-BE49-F238E27FC236}">
                <a16:creationId xmlns:a16="http://schemas.microsoft.com/office/drawing/2014/main" id="{F048238E-7D35-9C97-7A3E-198FC7F4664C}"/>
              </a:ext>
            </a:extLst>
          </p:cNvPr>
          <p:cNvSpPr/>
          <p:nvPr/>
        </p:nvSpPr>
        <p:spPr>
          <a:xfrm>
            <a:off x="442276" y="4293096"/>
            <a:ext cx="3781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a:solidFill>
                <a:schemeClr val="bg1"/>
              </a:solidFill>
            </a:endParaRPr>
          </a:p>
        </p:txBody>
      </p:sp>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335360" y="2060848"/>
            <a:ext cx="11521280" cy="2808312"/>
          </a:xfrm>
        </p:spPr>
        <p:txBody>
          <a:bodyPr/>
          <a:lstStyle/>
          <a:p>
            <a:pPr>
              <a:lnSpc>
                <a:spcPct val="100000"/>
              </a:lnSpc>
            </a:pPr>
            <a:r>
              <a:rPr lang="ja-JP" altLang="en-US" sz="3800" b="1">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スポーツナビ「</a:t>
            </a:r>
            <a:r>
              <a:rPr lang="en-US" altLang="ja-JP" sz="3800" b="1">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WBC2023</a:t>
            </a:r>
            <a:r>
              <a:rPr lang="ja-JP" altLang="en-US" sz="3800" b="1">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報道特集」</a:t>
            </a:r>
            <a:br>
              <a:rPr lang="en-US" altLang="ja-JP" sz="3800" b="1">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sz="3800" b="1">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広告メニューのご案内</a:t>
            </a:r>
            <a:endParaRPr lang="ja-JP" altLang="en-US" sz="3800" b="1">
              <a:solidFill>
                <a:schemeClr val="tx1">
                  <a:lumMod val="75000"/>
                  <a:lumOff val="25000"/>
                </a:schemeClr>
              </a:solidFill>
            </a:endParaRPr>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a:solidFill>
                  <a:srgbClr val="595959"/>
                </a:solidFill>
              </a:rPr>
              <a:t>2022</a:t>
            </a:r>
            <a:r>
              <a:rPr lang="ja-JP" altLang="en-US">
                <a:solidFill>
                  <a:srgbClr val="595959"/>
                </a:solidFill>
              </a:rPr>
              <a:t>年</a:t>
            </a:r>
            <a:r>
              <a:rPr lang="en-US" altLang="ja-JP">
                <a:solidFill>
                  <a:srgbClr val="595959"/>
                </a:solidFill>
              </a:rPr>
              <a:t>12</a:t>
            </a:r>
            <a:r>
              <a:rPr lang="ja-JP" altLang="en-US">
                <a:solidFill>
                  <a:srgbClr val="595959"/>
                </a:solidFill>
              </a:rPr>
              <a:t>月</a:t>
            </a: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551384" y="4365104"/>
            <a:ext cx="3744416" cy="288032"/>
          </a:xfrm>
        </p:spPr>
        <p:txBody>
          <a:bodyPr>
            <a:normAutofit fontScale="92500" lnSpcReduction="10000"/>
          </a:bodyPr>
          <a:lstStyle/>
          <a:p>
            <a:r>
              <a:rPr lang="en-US" altLang="ja-JP" sz="140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1400">
                <a:latin typeface="メイリオ" panose="020B0604030504040204" pitchFamily="50" charset="-128"/>
                <a:ea typeface="メイリオ" panose="020B0604030504040204" pitchFamily="50" charset="-128"/>
                <a:cs typeface="メイリオ" panose="020B0604030504040204" pitchFamily="50" charset="-128"/>
              </a:rPr>
              <a:t>広告</a:t>
            </a:r>
            <a:r>
              <a:rPr lang="ja-JP" altLang="en-US" sz="1400">
                <a:latin typeface="メイリオ" panose="020B0604030504040204" pitchFamily="50" charset="-128"/>
                <a:ea typeface="メイリオ" panose="020B0604030504040204" pitchFamily="50" charset="-128"/>
                <a:cs typeface="メイリオ" panose="020B0604030504040204" pitchFamily="50" charset="-128"/>
              </a:rPr>
              <a:t> ディスプレイ広告（予約型）</a:t>
            </a:r>
            <a:endParaRPr lang="en-US" altLang="ja-JP">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2794532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BDE79A65-D836-D7D4-6B67-714358978628}"/>
              </a:ext>
            </a:extLst>
          </p:cNvPr>
          <p:cNvSpPr/>
          <p:nvPr/>
        </p:nvSpPr>
        <p:spPr>
          <a:xfrm>
            <a:off x="270028" y="2132856"/>
            <a:ext cx="5395509" cy="41044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正方形/長方形 4">
            <a:extLst>
              <a:ext uri="{FF2B5EF4-FFF2-40B4-BE49-F238E27FC236}">
                <a16:creationId xmlns:a16="http://schemas.microsoft.com/office/drawing/2014/main" id="{20BB96CC-3602-9EE9-DD23-12DEA84414D8}"/>
              </a:ext>
            </a:extLst>
          </p:cNvPr>
          <p:cNvSpPr/>
          <p:nvPr/>
        </p:nvSpPr>
        <p:spPr>
          <a:xfrm>
            <a:off x="6571061" y="2132856"/>
            <a:ext cx="5089171" cy="41044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9" name="図 8" descr="図形, 矢印&#10;&#10;自動的に生成された説明">
            <a:extLst>
              <a:ext uri="{FF2B5EF4-FFF2-40B4-BE49-F238E27FC236}">
                <a16:creationId xmlns:a16="http://schemas.microsoft.com/office/drawing/2014/main" id="{C0C1153D-4C32-A8AC-6C90-1E512425616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90683" t="41553" r="1104" b="46893"/>
          <a:stretch/>
        </p:blipFill>
        <p:spPr>
          <a:xfrm>
            <a:off x="5803583" y="3669606"/>
            <a:ext cx="661307" cy="627293"/>
          </a:xfrm>
          <a:prstGeom prst="rect">
            <a:avLst/>
          </a:prstGeom>
        </p:spPr>
      </p:pic>
      <p:sp>
        <p:nvSpPr>
          <p:cNvPr id="3" name="テキスト プレースホルダー 2"/>
          <p:cNvSpPr>
            <a:spLocks noGrp="1"/>
          </p:cNvSpPr>
          <p:nvPr>
            <p:ph type="body" sz="quarter" idx="11"/>
          </p:nvPr>
        </p:nvSpPr>
        <p:spPr/>
        <p:txBody>
          <a:bodyP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誘導イメージ</a:t>
            </a:r>
            <a:endPar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EB003394-BC98-4CC0-A9FD-70AA93C270E2}"/>
              </a:ext>
            </a:extLst>
          </p:cNvPr>
          <p:cNvSpPr/>
          <p:nvPr/>
        </p:nvSpPr>
        <p:spPr>
          <a:xfrm>
            <a:off x="2995491" y="2582043"/>
            <a:ext cx="2589325" cy="400928"/>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050" dirty="0">
                <a:solidFill>
                  <a:schemeClr val="tx1">
                    <a:lumMod val="85000"/>
                    <a:lumOff val="15000"/>
                  </a:schemeClr>
                </a:solidFill>
                <a:latin typeface="メイリオ" panose="020B0604030504040204" pitchFamily="50" charset="-128"/>
                <a:ea typeface="メイリオ" panose="020B0604030504040204" pitchFamily="50" charset="-128"/>
                <a:cs typeface="Meiryo UI" panose="020B0604030504040204" pitchFamily="50" charset="-128"/>
              </a:rPr>
              <a:t>スポーツナビ</a:t>
            </a:r>
          </a:p>
        </p:txBody>
      </p:sp>
      <p:sp>
        <p:nvSpPr>
          <p:cNvPr id="20" name="正方形/長方形 19">
            <a:extLst>
              <a:ext uri="{FF2B5EF4-FFF2-40B4-BE49-F238E27FC236}">
                <a16:creationId xmlns:a16="http://schemas.microsoft.com/office/drawing/2014/main" id="{D767187E-85DB-4797-ABB1-CFC2B698E2B2}"/>
              </a:ext>
            </a:extLst>
          </p:cNvPr>
          <p:cNvSpPr/>
          <p:nvPr/>
        </p:nvSpPr>
        <p:spPr>
          <a:xfrm>
            <a:off x="354466" y="2579223"/>
            <a:ext cx="2615176"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050" dirty="0">
                <a:solidFill>
                  <a:schemeClr val="tx1">
                    <a:lumMod val="85000"/>
                    <a:lumOff val="15000"/>
                  </a:schemeClr>
                </a:solidFill>
                <a:latin typeface="メイリオ" panose="020B0604030504040204" pitchFamily="50" charset="-128"/>
                <a:ea typeface="メイリオ" panose="020B0604030504040204" pitchFamily="50" charset="-128"/>
                <a:cs typeface="Meiryo UI" panose="020B0604030504040204" pitchFamily="50" charset="-128"/>
              </a:rPr>
              <a:t>Yahoo! JAPAN</a:t>
            </a:r>
            <a:r>
              <a:rPr lang="ja-JP" altLang="en-US" sz="1050" dirty="0">
                <a:solidFill>
                  <a:schemeClr val="tx1">
                    <a:lumMod val="85000"/>
                    <a:lumOff val="15000"/>
                  </a:schemeClr>
                </a:solidFill>
                <a:latin typeface="メイリオ" panose="020B0604030504040204" pitchFamily="50" charset="-128"/>
                <a:ea typeface="メイリオ" panose="020B0604030504040204" pitchFamily="50" charset="-128"/>
                <a:cs typeface="Meiryo UI" panose="020B0604030504040204" pitchFamily="50" charset="-128"/>
              </a:rPr>
              <a:t>トップページ</a:t>
            </a:r>
            <a:endParaRPr lang="en-US" altLang="ja-JP" sz="1050" dirty="0">
              <a:solidFill>
                <a:schemeClr val="tx1">
                  <a:lumMod val="85000"/>
                  <a:lumOff val="15000"/>
                </a:schemeClr>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0" name="テキスト ボックス 9">
            <a:extLst>
              <a:ext uri="{FF2B5EF4-FFF2-40B4-BE49-F238E27FC236}">
                <a16:creationId xmlns:a16="http://schemas.microsoft.com/office/drawing/2014/main" id="{78D0459B-4F1C-BE7C-7B4B-9B52F6E6296B}"/>
              </a:ext>
            </a:extLst>
          </p:cNvPr>
          <p:cNvSpPr txBox="1"/>
          <p:nvPr/>
        </p:nvSpPr>
        <p:spPr>
          <a:xfrm>
            <a:off x="9748366" y="3038680"/>
            <a:ext cx="954107" cy="276999"/>
          </a:xfrm>
          <a:prstGeom prst="rect">
            <a:avLst/>
          </a:prstGeom>
          <a:noFill/>
        </p:spPr>
        <p:txBody>
          <a:bodyPr wrap="square" lIns="91440" tIns="45720" rIns="91440" bIns="45720" rtlCol="0" anchor="t">
            <a:spAutoFit/>
          </a:bodyPr>
          <a:lstStyle/>
          <a:p>
            <a:r>
              <a:rPr lang="en-US" altLang="ja-JP" sz="1200" dirty="0">
                <a:solidFill>
                  <a:schemeClr val="tx1">
                    <a:lumMod val="75000"/>
                    <a:lumOff val="25000"/>
                  </a:schemeClr>
                </a:solidFill>
                <a:latin typeface="メイリオ" panose="020B0604030504040204" pitchFamily="50" charset="-128"/>
                <a:ea typeface="メイリオ" panose="020B0604030504040204" pitchFamily="50" charset="-128"/>
              </a:rPr>
              <a:t>【PC】</a:t>
            </a:r>
            <a:endParaRPr lang="ja-JP" altLang="en-US" sz="12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1" name="テキスト ボックス 30">
            <a:extLst>
              <a:ext uri="{FF2B5EF4-FFF2-40B4-BE49-F238E27FC236}">
                <a16:creationId xmlns:a16="http://schemas.microsoft.com/office/drawing/2014/main" id="{65EAE85A-D8B6-AE73-D955-C264503692B0}"/>
              </a:ext>
            </a:extLst>
          </p:cNvPr>
          <p:cNvSpPr txBox="1"/>
          <p:nvPr/>
        </p:nvSpPr>
        <p:spPr>
          <a:xfrm>
            <a:off x="7200716" y="3051534"/>
            <a:ext cx="954107" cy="276999"/>
          </a:xfrm>
          <a:prstGeom prst="rect">
            <a:avLst/>
          </a:prstGeom>
          <a:noFill/>
        </p:spPr>
        <p:txBody>
          <a:bodyPr wrap="square" lIns="91440" tIns="45720" rIns="91440" bIns="45720" rtlCol="0" anchor="t">
            <a:spAutoFit/>
          </a:bodyPr>
          <a:lstStyle/>
          <a:p>
            <a:r>
              <a:rPr lang="en-US" altLang="ja-JP" sz="1200" dirty="0">
                <a:solidFill>
                  <a:schemeClr val="tx1">
                    <a:lumMod val="75000"/>
                    <a:lumOff val="25000"/>
                  </a:schemeClr>
                </a:solidFill>
                <a:latin typeface="メイリオ" panose="020B0604030504040204" pitchFamily="50" charset="-128"/>
                <a:ea typeface="メイリオ" panose="020B0604030504040204" pitchFamily="50" charset="-128"/>
              </a:rPr>
              <a:t>【SP】</a:t>
            </a:r>
            <a:endParaRPr lang="ja-JP" altLang="en-US" sz="12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grpSp>
        <p:nvGrpSpPr>
          <p:cNvPr id="26" name="グループ化 25">
            <a:extLst>
              <a:ext uri="{FF2B5EF4-FFF2-40B4-BE49-F238E27FC236}">
                <a16:creationId xmlns:a16="http://schemas.microsoft.com/office/drawing/2014/main" id="{ABC256F5-7D49-4C74-827B-96C22437ED6C}"/>
              </a:ext>
            </a:extLst>
          </p:cNvPr>
          <p:cNvGrpSpPr>
            <a:grpSpLocks noChangeAspect="1"/>
          </p:cNvGrpSpPr>
          <p:nvPr/>
        </p:nvGrpSpPr>
        <p:grpSpPr>
          <a:xfrm>
            <a:off x="3912992" y="3443711"/>
            <a:ext cx="1269501" cy="850953"/>
            <a:chOff x="2958834" y="3123849"/>
            <a:chExt cx="2540001" cy="1896336"/>
          </a:xfrm>
        </p:grpSpPr>
        <p:pic>
          <p:nvPicPr>
            <p:cNvPr id="27" name="図 26">
              <a:extLst>
                <a:ext uri="{FF2B5EF4-FFF2-40B4-BE49-F238E27FC236}">
                  <a16:creationId xmlns:a16="http://schemas.microsoft.com/office/drawing/2014/main" id="{0001E04D-EE8A-4C6F-AEBF-C0C3E09FB6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520" r="15967" b="12866"/>
            <a:stretch/>
          </p:blipFill>
          <p:spPr>
            <a:xfrm>
              <a:off x="2958834" y="3123849"/>
              <a:ext cx="2540001" cy="1896336"/>
            </a:xfrm>
            <a:prstGeom prst="rect">
              <a:avLst/>
            </a:prstGeom>
            <a:ln>
              <a:solidFill>
                <a:schemeClr val="bg1">
                  <a:lumMod val="75000"/>
                </a:schemeClr>
              </a:solidFill>
            </a:ln>
          </p:spPr>
        </p:pic>
        <p:sp>
          <p:nvSpPr>
            <p:cNvPr id="28" name="正方形/長方形 27">
              <a:extLst>
                <a:ext uri="{FF2B5EF4-FFF2-40B4-BE49-F238E27FC236}">
                  <a16:creationId xmlns:a16="http://schemas.microsoft.com/office/drawing/2014/main" id="{29124251-6C08-42A8-9091-5F260016B0A4}"/>
                </a:ext>
              </a:extLst>
            </p:cNvPr>
            <p:cNvSpPr/>
            <p:nvPr/>
          </p:nvSpPr>
          <p:spPr>
            <a:xfrm>
              <a:off x="4723902" y="3360482"/>
              <a:ext cx="712684" cy="694498"/>
            </a:xfrm>
            <a:prstGeom prst="rect">
              <a:avLst/>
            </a:prstGeom>
            <a:solidFill>
              <a:schemeClr val="bg1">
                <a:lumMod val="75000"/>
              </a:schemeClr>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lumMod val="75000"/>
                    <a:lumOff val="25000"/>
                  </a:schemeClr>
                </a:solidFill>
                <a:latin typeface="メイリオ" panose="020B0604030504040204" pitchFamily="50" charset="-128"/>
                <a:ea typeface="メイリオ" panose="020B0604030504040204" pitchFamily="50" charset="-128"/>
                <a:cs typeface="Meiryo UI" panose="020B0604030504040204" pitchFamily="50" charset="-128"/>
              </a:endParaRPr>
            </a:p>
          </p:txBody>
        </p:sp>
      </p:grpSp>
      <p:pic>
        <p:nvPicPr>
          <p:cNvPr id="24" name="図 23">
            <a:extLst>
              <a:ext uri="{FF2B5EF4-FFF2-40B4-BE49-F238E27FC236}">
                <a16:creationId xmlns:a16="http://schemas.microsoft.com/office/drawing/2014/main" id="{70791B29-6709-4480-BE1B-CA0F0BE836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7763" b="19908"/>
          <a:stretch/>
        </p:blipFill>
        <p:spPr>
          <a:xfrm>
            <a:off x="3210205" y="3435043"/>
            <a:ext cx="561175" cy="878889"/>
          </a:xfrm>
          <a:prstGeom prst="rect">
            <a:avLst/>
          </a:prstGeom>
          <a:ln>
            <a:solidFill>
              <a:schemeClr val="bg1">
                <a:lumMod val="85000"/>
              </a:schemeClr>
            </a:solidFill>
          </a:ln>
        </p:spPr>
      </p:pic>
      <p:sp>
        <p:nvSpPr>
          <p:cNvPr id="33" name="テキスト ボックス 32">
            <a:extLst>
              <a:ext uri="{FF2B5EF4-FFF2-40B4-BE49-F238E27FC236}">
                <a16:creationId xmlns:a16="http://schemas.microsoft.com/office/drawing/2014/main" id="{75345338-064D-5F6F-0C82-C22E23D45E1D}"/>
              </a:ext>
            </a:extLst>
          </p:cNvPr>
          <p:cNvSpPr txBox="1"/>
          <p:nvPr/>
        </p:nvSpPr>
        <p:spPr>
          <a:xfrm>
            <a:off x="3162265" y="2972725"/>
            <a:ext cx="629091" cy="415498"/>
          </a:xfrm>
          <a:prstGeom prst="rect">
            <a:avLst/>
          </a:prstGeom>
          <a:noFill/>
        </p:spPr>
        <p:txBody>
          <a:bodyPr wrap="square" lIns="91440" tIns="45720" rIns="91440" bIns="45720" rtlCol="0" anchor="t">
            <a:spAutoFit/>
          </a:bodyPr>
          <a:lstStyle/>
          <a:p>
            <a:pPr algn="ctr"/>
            <a:r>
              <a:rPr lang="en-US" altLang="ja-JP" sz="1050" dirty="0">
                <a:solidFill>
                  <a:schemeClr val="tx1">
                    <a:lumMod val="75000"/>
                    <a:lumOff val="25000"/>
                  </a:schemeClr>
                </a:solidFill>
                <a:latin typeface="メイリオ" panose="020B0604030504040204" pitchFamily="50" charset="-128"/>
                <a:ea typeface="メイリオ" panose="020B0604030504040204" pitchFamily="50" charset="-128"/>
              </a:rPr>
              <a:t>【SP】</a:t>
            </a:r>
          </a:p>
          <a:p>
            <a:pPr algn="ctr"/>
            <a:r>
              <a:rPr lang="ja-JP" altLang="en-US" sz="1050" dirty="0">
                <a:solidFill>
                  <a:schemeClr val="tx1">
                    <a:lumMod val="75000"/>
                    <a:lumOff val="25000"/>
                  </a:schemeClr>
                </a:solidFill>
                <a:latin typeface="メイリオ" panose="020B0604030504040204" pitchFamily="50" charset="-128"/>
                <a:ea typeface="メイリオ" panose="020B0604030504040204" pitchFamily="50" charset="-128"/>
              </a:rPr>
              <a:t>誘導枠</a:t>
            </a:r>
          </a:p>
        </p:txBody>
      </p:sp>
      <p:pic>
        <p:nvPicPr>
          <p:cNvPr id="25" name="Picture 6" descr="lc_pc_20210726.png">
            <a:extLst>
              <a:ext uri="{FF2B5EF4-FFF2-40B4-BE49-F238E27FC236}">
                <a16:creationId xmlns:a16="http://schemas.microsoft.com/office/drawing/2014/main" id="{32DC0EFB-C0DA-451A-AF6C-03A19942FF21}"/>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20893"/>
          <a:stretch/>
        </p:blipFill>
        <p:spPr bwMode="auto">
          <a:xfrm>
            <a:off x="1490957" y="3466193"/>
            <a:ext cx="1301820" cy="85032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29" name="図 28">
            <a:extLst>
              <a:ext uri="{FF2B5EF4-FFF2-40B4-BE49-F238E27FC236}">
                <a16:creationId xmlns:a16="http://schemas.microsoft.com/office/drawing/2014/main" id="{EB4C64A4-37C7-42D4-A0E6-EE1CDBE9E88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2963" b="10314"/>
          <a:stretch/>
        </p:blipFill>
        <p:spPr>
          <a:xfrm>
            <a:off x="697205" y="3459488"/>
            <a:ext cx="570503" cy="880014"/>
          </a:xfrm>
          <a:prstGeom prst="rect">
            <a:avLst/>
          </a:prstGeom>
          <a:ln>
            <a:solidFill>
              <a:schemeClr val="bg1">
                <a:lumMod val="75000"/>
              </a:schemeClr>
            </a:solidFill>
          </a:ln>
        </p:spPr>
      </p:pic>
      <p:sp>
        <p:nvSpPr>
          <p:cNvPr id="36" name="テキスト ボックス 35">
            <a:extLst>
              <a:ext uri="{FF2B5EF4-FFF2-40B4-BE49-F238E27FC236}">
                <a16:creationId xmlns:a16="http://schemas.microsoft.com/office/drawing/2014/main" id="{BABB2741-3967-A40F-203E-7784F20D71D5}"/>
              </a:ext>
            </a:extLst>
          </p:cNvPr>
          <p:cNvSpPr txBox="1"/>
          <p:nvPr/>
        </p:nvSpPr>
        <p:spPr>
          <a:xfrm>
            <a:off x="1402169" y="2986853"/>
            <a:ext cx="1457762" cy="415498"/>
          </a:xfrm>
          <a:prstGeom prst="rect">
            <a:avLst/>
          </a:prstGeom>
          <a:noFill/>
        </p:spPr>
        <p:txBody>
          <a:bodyPr wrap="square" lIns="91440" tIns="45720" rIns="91440" bIns="45720" rtlCol="0" anchor="t">
            <a:spAutoFit/>
          </a:bodyPr>
          <a:lstStyle/>
          <a:p>
            <a:pPr algn="ctr"/>
            <a:r>
              <a:rPr lang="en-US" altLang="ja-JP" sz="1050" dirty="0">
                <a:solidFill>
                  <a:schemeClr val="tx1">
                    <a:lumMod val="75000"/>
                    <a:lumOff val="25000"/>
                  </a:schemeClr>
                </a:solidFill>
                <a:latin typeface="メイリオ" panose="020B0604030504040204" pitchFamily="50" charset="-128"/>
                <a:ea typeface="メイリオ" panose="020B0604030504040204" pitchFamily="50" charset="-128"/>
              </a:rPr>
              <a:t>【PC】</a:t>
            </a:r>
          </a:p>
          <a:p>
            <a:pPr algn="ctr"/>
            <a:r>
              <a:rPr lang="ja-JP" altLang="en-US" sz="1050" dirty="0">
                <a:solidFill>
                  <a:schemeClr val="tx1">
                    <a:lumMod val="75000"/>
                    <a:lumOff val="25000"/>
                  </a:schemeClr>
                </a:solidFill>
                <a:latin typeface="メイリオ" panose="020B0604030504040204" pitchFamily="50" charset="-128"/>
                <a:ea typeface="メイリオ" panose="020B0604030504040204" pitchFamily="50" charset="-128"/>
              </a:rPr>
              <a:t>メインカラム誘導枠</a:t>
            </a:r>
          </a:p>
        </p:txBody>
      </p:sp>
      <p:sp>
        <p:nvSpPr>
          <p:cNvPr id="37" name="テキスト ボックス 36">
            <a:extLst>
              <a:ext uri="{FF2B5EF4-FFF2-40B4-BE49-F238E27FC236}">
                <a16:creationId xmlns:a16="http://schemas.microsoft.com/office/drawing/2014/main" id="{35559963-9CA6-4B2C-5566-268EEBDC5BE5}"/>
              </a:ext>
            </a:extLst>
          </p:cNvPr>
          <p:cNvSpPr txBox="1"/>
          <p:nvPr/>
        </p:nvSpPr>
        <p:spPr>
          <a:xfrm>
            <a:off x="527881" y="3015171"/>
            <a:ext cx="878945" cy="415498"/>
          </a:xfrm>
          <a:prstGeom prst="rect">
            <a:avLst/>
          </a:prstGeom>
          <a:noFill/>
        </p:spPr>
        <p:txBody>
          <a:bodyPr wrap="square" lIns="91440" tIns="45720" rIns="91440" bIns="45720" rtlCol="0" anchor="t">
            <a:spAutoFit/>
          </a:bodyPr>
          <a:lstStyle/>
          <a:p>
            <a:pPr algn="ctr"/>
            <a:r>
              <a:rPr lang="en-US" altLang="ja-JP" sz="1050" dirty="0">
                <a:solidFill>
                  <a:schemeClr val="tx1">
                    <a:lumMod val="75000"/>
                    <a:lumOff val="25000"/>
                  </a:schemeClr>
                </a:solidFill>
                <a:latin typeface="メイリオ" panose="020B0604030504040204" pitchFamily="50" charset="-128"/>
                <a:ea typeface="メイリオ" panose="020B0604030504040204" pitchFamily="50" charset="-128"/>
              </a:rPr>
              <a:t>【SP】</a:t>
            </a:r>
          </a:p>
          <a:p>
            <a:pPr algn="ctr"/>
            <a:r>
              <a:rPr lang="en-US" altLang="ja-JP" sz="1050" dirty="0">
                <a:solidFill>
                  <a:schemeClr val="tx1">
                    <a:lumMod val="75000"/>
                    <a:lumOff val="25000"/>
                  </a:schemeClr>
                </a:solidFill>
                <a:latin typeface="メイリオ" panose="020B0604030504040204" pitchFamily="50" charset="-128"/>
                <a:ea typeface="メイリオ" panose="020B0604030504040204" pitchFamily="50" charset="-128"/>
              </a:rPr>
              <a:t>WBC</a:t>
            </a:r>
            <a:r>
              <a:rPr lang="ja-JP" altLang="en-US" sz="1050" dirty="0">
                <a:solidFill>
                  <a:schemeClr val="tx1">
                    <a:lumMod val="75000"/>
                    <a:lumOff val="25000"/>
                  </a:schemeClr>
                </a:solidFill>
                <a:latin typeface="メイリオ" panose="020B0604030504040204" pitchFamily="50" charset="-128"/>
                <a:ea typeface="メイリオ" panose="020B0604030504040204" pitchFamily="50" charset="-128"/>
              </a:rPr>
              <a:t>タブ</a:t>
            </a:r>
          </a:p>
        </p:txBody>
      </p:sp>
      <p:sp>
        <p:nvSpPr>
          <p:cNvPr id="11" name="正方形/長方形 10">
            <a:extLst>
              <a:ext uri="{FF2B5EF4-FFF2-40B4-BE49-F238E27FC236}">
                <a16:creationId xmlns:a16="http://schemas.microsoft.com/office/drawing/2014/main" id="{9F997948-D43C-4FB4-B3B0-60EA3BB57A56}"/>
              </a:ext>
            </a:extLst>
          </p:cNvPr>
          <p:cNvSpPr>
            <a:spLocks noChangeArrowheads="1"/>
          </p:cNvSpPr>
          <p:nvPr/>
        </p:nvSpPr>
        <p:spPr bwMode="auto">
          <a:xfrm>
            <a:off x="17863" y="6269011"/>
            <a:ext cx="3251992" cy="523220"/>
          </a:xfrm>
          <a:prstGeom prst="rect">
            <a:avLst/>
          </a:prstGeom>
          <a:noFill/>
          <a:ln w="9525">
            <a:noFill/>
            <a:miter lim="800000"/>
            <a:headEnd/>
            <a:tailEnd/>
          </a:ln>
        </p:spPr>
        <p:txBody>
          <a:bodyPr wrap="square">
            <a:spAutoFit/>
          </a:bodyPr>
          <a:lstStyle/>
          <a:p>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編集誘導およびページデザインはあくまでイメージです。</a:t>
            </a:r>
            <a:endPar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endParaRPr>
          </a:p>
          <a:p>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誘導箇所、デザインは変更になる可能性がございます。</a:t>
            </a:r>
            <a:endPar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endParaRPr>
          </a:p>
          <a:p>
            <a:r>
              <a:rPr kumimoji="0" lang="en-US" altLang="ja-JP" sz="700" kern="0" dirty="0">
                <a:solidFill>
                  <a:schemeClr val="bg1">
                    <a:lumMod val="50000"/>
                  </a:schemeClr>
                </a:solidFill>
                <a:latin typeface="メイリオ" panose="020B0604030504040204" pitchFamily="50" charset="-128"/>
                <a:ea typeface="メイリオ" panose="020B0604030504040204" pitchFamily="50" charset="-128"/>
              </a:rPr>
              <a:t>※SP</a:t>
            </a:r>
            <a:r>
              <a:rPr kumimoji="0" lang="ja-JP" altLang="en-US" sz="700" kern="0" dirty="0">
                <a:solidFill>
                  <a:schemeClr val="bg1">
                    <a:lumMod val="50000"/>
                  </a:schemeClr>
                </a:solidFill>
                <a:latin typeface="メイリオ" panose="020B0604030504040204" pitchFamily="50" charset="-128"/>
                <a:ea typeface="メイリオ" panose="020B0604030504040204" pitchFamily="50" charset="-128"/>
              </a:rPr>
              <a:t>はスマートフォン、</a:t>
            </a:r>
            <a:r>
              <a:rPr kumimoji="0" lang="en-US" altLang="ja-JP" sz="700" kern="0" dirty="0">
                <a:solidFill>
                  <a:schemeClr val="bg1">
                    <a:lumMod val="50000"/>
                  </a:schemeClr>
                </a:solidFill>
                <a:latin typeface="メイリオ" panose="020B0604030504040204" pitchFamily="50" charset="-128"/>
                <a:ea typeface="メイリオ" panose="020B0604030504040204" pitchFamily="50" charset="-128"/>
              </a:rPr>
              <a:t>PC</a:t>
            </a:r>
            <a:r>
              <a:rPr kumimoji="0" lang="ja-JP" altLang="en-US" sz="700" kern="0" dirty="0">
                <a:solidFill>
                  <a:schemeClr val="bg1">
                    <a:lumMod val="50000"/>
                  </a:schemeClr>
                </a:solidFill>
                <a:latin typeface="メイリオ" panose="020B0604030504040204" pitchFamily="50" charset="-128"/>
                <a:ea typeface="メイリオ" panose="020B0604030504040204" pitchFamily="50" charset="-128"/>
              </a:rPr>
              <a:t>はパソコンの略称です。</a:t>
            </a:r>
            <a:endParaRPr kumimoji="0" lang="en-US" altLang="ja-JP" sz="700" kern="0" dirty="0">
              <a:solidFill>
                <a:schemeClr val="bg1">
                  <a:lumMod val="50000"/>
                </a:schemeClr>
              </a:solidFill>
              <a:latin typeface="メイリオ" panose="020B0604030504040204" pitchFamily="50" charset="-128"/>
              <a:ea typeface="メイリオ" panose="020B0604030504040204" pitchFamily="50" charset="-128"/>
            </a:endParaRPr>
          </a:p>
          <a:p>
            <a:r>
              <a:rPr kumimoji="0" lang="en-US" altLang="ja-JP" sz="700" kern="0" dirty="0">
                <a:solidFill>
                  <a:schemeClr val="bg1">
                    <a:lumMod val="50000"/>
                  </a:schemeClr>
                </a:solidFill>
                <a:latin typeface="メイリオ" panose="020B0604030504040204" pitchFamily="50" charset="-128"/>
                <a:ea typeface="メイリオ" panose="020B0604030504040204" pitchFamily="50" charset="-128"/>
              </a:rPr>
              <a:t>※</a:t>
            </a:r>
            <a:r>
              <a:rPr kumimoji="0" lang="ja-JP" altLang="en-US" sz="700" kern="0" dirty="0">
                <a:solidFill>
                  <a:schemeClr val="bg1">
                    <a:lumMod val="50000"/>
                  </a:schemeClr>
                </a:solidFill>
                <a:latin typeface="メイリオ" panose="020B0604030504040204" pitchFamily="50" charset="-128"/>
                <a:ea typeface="メイリオ" panose="020B0604030504040204" pitchFamily="50" charset="-128"/>
              </a:rPr>
              <a:t>各アプリ内で特集コンテンツが表示された場合に広告が掲載されます。</a:t>
            </a:r>
          </a:p>
        </p:txBody>
      </p:sp>
      <p:sp>
        <p:nvSpPr>
          <p:cNvPr id="2" name="正方形/長方形 1">
            <a:extLst>
              <a:ext uri="{FF2B5EF4-FFF2-40B4-BE49-F238E27FC236}">
                <a16:creationId xmlns:a16="http://schemas.microsoft.com/office/drawing/2014/main" id="{0A3406EE-CA4B-83E0-BD06-87C8D5EBFC8B}"/>
              </a:ext>
            </a:extLst>
          </p:cNvPr>
          <p:cNvSpPr/>
          <p:nvPr/>
        </p:nvSpPr>
        <p:spPr>
          <a:xfrm>
            <a:off x="6816080" y="2395106"/>
            <a:ext cx="4536504" cy="556141"/>
          </a:xfrm>
          <a:prstGeom prst="rect">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WBC2023 </a:t>
            </a:r>
            <a:r>
              <a:rPr lang="ja-JP" altLang="en-US" sz="12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報道特集</a:t>
            </a:r>
            <a:endParaRPr lang="en-US" altLang="ja-JP" sz="12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トップページ＆各コンテンツ</a:t>
            </a:r>
          </a:p>
        </p:txBody>
      </p:sp>
      <p:sp>
        <p:nvSpPr>
          <p:cNvPr id="4" name="テキスト ボックス 3">
            <a:extLst>
              <a:ext uri="{FF2B5EF4-FFF2-40B4-BE49-F238E27FC236}">
                <a16:creationId xmlns:a16="http://schemas.microsoft.com/office/drawing/2014/main" id="{E4FD52B0-63A3-3F56-9B58-C8777959EB35}"/>
              </a:ext>
            </a:extLst>
          </p:cNvPr>
          <p:cNvSpPr txBox="1"/>
          <p:nvPr/>
        </p:nvSpPr>
        <p:spPr>
          <a:xfrm>
            <a:off x="375544" y="1209091"/>
            <a:ext cx="11440912" cy="769441"/>
          </a:xfrm>
          <a:prstGeom prst="rect">
            <a:avLst/>
          </a:prstGeom>
          <a:noFill/>
        </p:spPr>
        <p:txBody>
          <a:bodyPr wrap="square" rtlCol="0" anchor="ctr">
            <a:spAutoFit/>
          </a:bodyPr>
          <a:lstStyle/>
          <a:p>
            <a:pPr algn="ctr"/>
            <a:r>
              <a:rPr lang="en-US" altLang="ja-JP" sz="2200" dirty="0">
                <a:solidFill>
                  <a:schemeClr val="tx1">
                    <a:lumMod val="75000"/>
                    <a:lumOff val="25000"/>
                  </a:schemeClr>
                </a:solidFill>
              </a:rPr>
              <a:t>Yahoo! JAPAN</a:t>
            </a:r>
            <a:r>
              <a:rPr lang="ja-JP" altLang="en-US" sz="2200" dirty="0">
                <a:solidFill>
                  <a:schemeClr val="tx1">
                    <a:lumMod val="75000"/>
                    <a:lumOff val="25000"/>
                  </a:schemeClr>
                </a:solidFill>
              </a:rPr>
              <a:t>トップページ、スポーツナビから</a:t>
            </a:r>
          </a:p>
          <a:p>
            <a:pPr algn="ctr"/>
            <a:r>
              <a:rPr lang="ja-JP" altLang="en-US" sz="2200" dirty="0">
                <a:solidFill>
                  <a:schemeClr val="tx1">
                    <a:lumMod val="75000"/>
                    <a:lumOff val="25000"/>
                  </a:schemeClr>
                </a:solidFill>
              </a:rPr>
              <a:t>パソコン、スマートフォンともに特集ページへ誘導予定</a:t>
            </a:r>
            <a:r>
              <a:rPr lang="ja-JP" altLang="en-US" sz="900" dirty="0">
                <a:solidFill>
                  <a:schemeClr val="tx1">
                    <a:lumMod val="75000"/>
                    <a:lumOff val="25000"/>
                  </a:schemeClr>
                </a:solidFill>
              </a:rPr>
              <a:t>（一部変更になる可能性あり）</a:t>
            </a:r>
            <a:endParaRPr lang="ja-JP" altLang="en-US" sz="2200" dirty="0">
              <a:solidFill>
                <a:schemeClr val="tx1">
                  <a:lumMod val="75000"/>
                  <a:lumOff val="25000"/>
                </a:schemeClr>
              </a:solidFill>
            </a:endParaRPr>
          </a:p>
        </p:txBody>
      </p:sp>
      <p:sp>
        <p:nvSpPr>
          <p:cNvPr id="8" name="二等辺三角形 7">
            <a:extLst>
              <a:ext uri="{FF2B5EF4-FFF2-40B4-BE49-F238E27FC236}">
                <a16:creationId xmlns:a16="http://schemas.microsoft.com/office/drawing/2014/main" id="{AE78B95D-CE53-2154-5755-BFF634EE4A5A}"/>
              </a:ext>
            </a:extLst>
          </p:cNvPr>
          <p:cNvSpPr/>
          <p:nvPr/>
        </p:nvSpPr>
        <p:spPr>
          <a:xfrm rot="4178803">
            <a:off x="6738815" y="2224695"/>
            <a:ext cx="268676" cy="270169"/>
          </a:xfrm>
          <a:prstGeom prst="triangle">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二等辺三角形 11">
            <a:extLst>
              <a:ext uri="{FF2B5EF4-FFF2-40B4-BE49-F238E27FC236}">
                <a16:creationId xmlns:a16="http://schemas.microsoft.com/office/drawing/2014/main" id="{76072FE8-4736-7A0F-EFAF-75E76BD298AA}"/>
              </a:ext>
            </a:extLst>
          </p:cNvPr>
          <p:cNvSpPr/>
          <p:nvPr/>
        </p:nvSpPr>
        <p:spPr>
          <a:xfrm rot="15135285">
            <a:off x="11218246" y="2788449"/>
            <a:ext cx="268676" cy="270169"/>
          </a:xfrm>
          <a:prstGeom prst="triangle">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スライド番号プレースホルダー 4">
            <a:extLst>
              <a:ext uri="{FF2B5EF4-FFF2-40B4-BE49-F238E27FC236}">
                <a16:creationId xmlns:a16="http://schemas.microsoft.com/office/drawing/2014/main" id="{279815D7-BD28-AA25-2410-A429CEA79961}"/>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10</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2B15260E-C828-A177-9D2A-4FC2B282B9A1}"/>
              </a:ext>
            </a:extLst>
          </p:cNvPr>
          <p:cNvSpPr/>
          <p:nvPr/>
        </p:nvSpPr>
        <p:spPr>
          <a:xfrm>
            <a:off x="766475" y="4851300"/>
            <a:ext cx="1275302"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050" dirty="0">
                <a:solidFill>
                  <a:schemeClr val="tx1">
                    <a:lumMod val="85000"/>
                    <a:lumOff val="15000"/>
                  </a:schemeClr>
                </a:solidFill>
                <a:latin typeface="メイリオ" panose="020B0604030504040204" pitchFamily="50" charset="-128"/>
                <a:ea typeface="メイリオ" panose="020B0604030504040204" pitchFamily="50" charset="-128"/>
                <a:cs typeface="Meiryo UI" panose="020B0604030504040204" pitchFamily="50" charset="-128"/>
              </a:rPr>
              <a:t>Yahoo!</a:t>
            </a:r>
            <a:r>
              <a:rPr lang="ja-JP" altLang="en-US" sz="1050" dirty="0">
                <a:solidFill>
                  <a:schemeClr val="tx1">
                    <a:lumMod val="85000"/>
                    <a:lumOff val="15000"/>
                  </a:schemeClr>
                </a:solidFill>
                <a:latin typeface="メイリオ" panose="020B0604030504040204" pitchFamily="50" charset="-128"/>
                <a:ea typeface="メイリオ" panose="020B0604030504040204" pitchFamily="50" charset="-128"/>
                <a:cs typeface="Meiryo UI" panose="020B0604030504040204" pitchFamily="50" charset="-128"/>
              </a:rPr>
              <a:t> </a:t>
            </a:r>
            <a:r>
              <a:rPr lang="en-US" altLang="ja-JP" sz="1050" dirty="0">
                <a:solidFill>
                  <a:schemeClr val="tx1">
                    <a:lumMod val="85000"/>
                    <a:lumOff val="15000"/>
                  </a:schemeClr>
                </a:solidFill>
                <a:latin typeface="メイリオ" panose="020B0604030504040204" pitchFamily="50" charset="-128"/>
                <a:ea typeface="メイリオ" panose="020B0604030504040204" pitchFamily="50" charset="-128"/>
                <a:cs typeface="Meiryo UI" panose="020B0604030504040204" pitchFamily="50" charset="-128"/>
              </a:rPr>
              <a:t>JAPAN</a:t>
            </a:r>
          </a:p>
        </p:txBody>
      </p:sp>
      <p:sp>
        <p:nvSpPr>
          <p:cNvPr id="7" name="正方形/長方形 6">
            <a:extLst>
              <a:ext uri="{FF2B5EF4-FFF2-40B4-BE49-F238E27FC236}">
                <a16:creationId xmlns:a16="http://schemas.microsoft.com/office/drawing/2014/main" id="{EC2D6675-EEC1-1B75-072D-BEFE7CAD161A}"/>
              </a:ext>
            </a:extLst>
          </p:cNvPr>
          <p:cNvSpPr/>
          <p:nvPr/>
        </p:nvSpPr>
        <p:spPr>
          <a:xfrm>
            <a:off x="2331990" y="4847183"/>
            <a:ext cx="1275302"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050" dirty="0">
                <a:solidFill>
                  <a:schemeClr val="tx1">
                    <a:lumMod val="85000"/>
                    <a:lumOff val="15000"/>
                  </a:schemeClr>
                </a:solidFill>
                <a:latin typeface="メイリオ" panose="020B0604030504040204" pitchFamily="50" charset="-128"/>
                <a:ea typeface="メイリオ" panose="020B0604030504040204" pitchFamily="50" charset="-128"/>
                <a:cs typeface="Meiryo UI" panose="020B0604030504040204" pitchFamily="50" charset="-128"/>
              </a:rPr>
              <a:t>スポーツナビ</a:t>
            </a:r>
          </a:p>
        </p:txBody>
      </p:sp>
      <p:sp>
        <p:nvSpPr>
          <p:cNvPr id="17" name="正方形/長方形 16">
            <a:extLst>
              <a:ext uri="{FF2B5EF4-FFF2-40B4-BE49-F238E27FC236}">
                <a16:creationId xmlns:a16="http://schemas.microsoft.com/office/drawing/2014/main" id="{364F424D-EB5E-523E-8B22-5246DE7FE4D1}"/>
              </a:ext>
            </a:extLst>
          </p:cNvPr>
          <p:cNvSpPr/>
          <p:nvPr/>
        </p:nvSpPr>
        <p:spPr>
          <a:xfrm>
            <a:off x="3898399" y="4846808"/>
            <a:ext cx="1201940"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050" dirty="0">
                <a:solidFill>
                  <a:schemeClr val="tx1">
                    <a:lumMod val="85000"/>
                    <a:lumOff val="15000"/>
                  </a:schemeClr>
                </a:solidFill>
                <a:latin typeface="メイリオ" panose="020B0604030504040204" pitchFamily="50" charset="-128"/>
                <a:ea typeface="メイリオ" panose="020B0604030504040204" pitchFamily="50" charset="-128"/>
                <a:cs typeface="Meiryo UI" panose="020B0604030504040204" pitchFamily="50" charset="-128"/>
              </a:rPr>
              <a:t>スポナビ </a:t>
            </a:r>
            <a:endParaRPr lang="en-US" altLang="ja-JP" sz="1050" dirty="0">
              <a:solidFill>
                <a:schemeClr val="tx1">
                  <a:lumMod val="85000"/>
                  <a:lumOff val="15000"/>
                </a:schemeClr>
              </a:solidFill>
              <a:latin typeface="メイリオ" panose="020B0604030504040204" pitchFamily="50" charset="-128"/>
              <a:ea typeface="メイリオ" panose="020B0604030504040204" pitchFamily="50" charset="-128"/>
              <a:cs typeface="Meiryo UI" panose="020B0604030504040204" pitchFamily="50" charset="-128"/>
            </a:endParaRPr>
          </a:p>
          <a:p>
            <a:pPr algn="ctr"/>
            <a:r>
              <a:rPr lang="ja-JP" altLang="en-US" sz="1050" dirty="0">
                <a:solidFill>
                  <a:schemeClr val="tx1">
                    <a:lumMod val="85000"/>
                    <a:lumOff val="15000"/>
                  </a:schemeClr>
                </a:solidFill>
                <a:latin typeface="メイリオ" panose="020B0604030504040204" pitchFamily="50" charset="-128"/>
                <a:ea typeface="メイリオ" panose="020B0604030504040204" pitchFamily="50" charset="-128"/>
                <a:cs typeface="Meiryo UI" panose="020B0604030504040204" pitchFamily="50" charset="-128"/>
              </a:rPr>
              <a:t>プロ野球速報</a:t>
            </a:r>
          </a:p>
        </p:txBody>
      </p:sp>
      <p:sp>
        <p:nvSpPr>
          <p:cNvPr id="18" name="正方形/長方形 17">
            <a:extLst>
              <a:ext uri="{FF2B5EF4-FFF2-40B4-BE49-F238E27FC236}">
                <a16:creationId xmlns:a16="http://schemas.microsoft.com/office/drawing/2014/main" id="{78983589-1D16-4624-0D0F-1E6C18601D82}"/>
              </a:ext>
            </a:extLst>
          </p:cNvPr>
          <p:cNvSpPr/>
          <p:nvPr/>
        </p:nvSpPr>
        <p:spPr>
          <a:xfrm>
            <a:off x="354466" y="2249971"/>
            <a:ext cx="5230350" cy="297872"/>
          </a:xfrm>
          <a:prstGeom prst="rect">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WEB</a:t>
            </a:r>
          </a:p>
        </p:txBody>
      </p:sp>
      <p:sp>
        <p:nvSpPr>
          <p:cNvPr id="22" name="正方形/長方形 21">
            <a:extLst>
              <a:ext uri="{FF2B5EF4-FFF2-40B4-BE49-F238E27FC236}">
                <a16:creationId xmlns:a16="http://schemas.microsoft.com/office/drawing/2014/main" id="{ACFAADFE-4B27-1BBB-9667-8B988A199AAC}"/>
              </a:ext>
            </a:extLst>
          </p:cNvPr>
          <p:cNvSpPr/>
          <p:nvPr/>
        </p:nvSpPr>
        <p:spPr>
          <a:xfrm>
            <a:off x="375544" y="4492167"/>
            <a:ext cx="5230350" cy="297872"/>
          </a:xfrm>
          <a:prstGeom prst="rect">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200"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アプリ</a:t>
            </a:r>
            <a:endParaRPr lang="en-US" altLang="ja-JP" sz="1200"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30" name="図 29" descr="文字が書かれている&#10;&#10;中程度の精度で自動的に生成された説明">
            <a:extLst>
              <a:ext uri="{FF2B5EF4-FFF2-40B4-BE49-F238E27FC236}">
                <a16:creationId xmlns:a16="http://schemas.microsoft.com/office/drawing/2014/main" id="{DEDC6CF1-F032-6100-1998-60F66FB3B22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31311" y="5251557"/>
            <a:ext cx="640872" cy="640872"/>
          </a:xfrm>
          <a:prstGeom prst="rect">
            <a:avLst/>
          </a:prstGeom>
        </p:spPr>
      </p:pic>
      <p:pic>
        <p:nvPicPr>
          <p:cNvPr id="35" name="図 34" descr="ロゴ&#10;&#10;自動的に生成された説明">
            <a:extLst>
              <a:ext uri="{FF2B5EF4-FFF2-40B4-BE49-F238E27FC236}">
                <a16:creationId xmlns:a16="http://schemas.microsoft.com/office/drawing/2014/main" id="{9A9B8D3C-AB78-C929-B8F4-EF136E5A40B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679939" y="5247000"/>
            <a:ext cx="640872" cy="640872"/>
          </a:xfrm>
          <a:prstGeom prst="rect">
            <a:avLst/>
          </a:prstGeom>
        </p:spPr>
      </p:pic>
      <p:pic>
        <p:nvPicPr>
          <p:cNvPr id="39" name="図 38" descr="ロゴ&#10;&#10;自動的に生成された説明">
            <a:extLst>
              <a:ext uri="{FF2B5EF4-FFF2-40B4-BE49-F238E27FC236}">
                <a16:creationId xmlns:a16="http://schemas.microsoft.com/office/drawing/2014/main" id="{477F1760-5FBC-6BA0-38A4-C23D4E5152C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23186" y="5243222"/>
            <a:ext cx="640872" cy="640872"/>
          </a:xfrm>
          <a:prstGeom prst="rect">
            <a:avLst/>
          </a:prstGeom>
        </p:spPr>
      </p:pic>
      <p:sp>
        <p:nvSpPr>
          <p:cNvPr id="38" name="テキスト ボックス 37">
            <a:extLst>
              <a:ext uri="{FF2B5EF4-FFF2-40B4-BE49-F238E27FC236}">
                <a16:creationId xmlns:a16="http://schemas.microsoft.com/office/drawing/2014/main" id="{07E5A967-E683-B853-85B3-6918C28DA02D}"/>
              </a:ext>
            </a:extLst>
          </p:cNvPr>
          <p:cNvSpPr txBox="1"/>
          <p:nvPr/>
        </p:nvSpPr>
        <p:spPr>
          <a:xfrm>
            <a:off x="4235020" y="2959076"/>
            <a:ext cx="629092" cy="415498"/>
          </a:xfrm>
          <a:prstGeom prst="rect">
            <a:avLst/>
          </a:prstGeom>
          <a:noFill/>
        </p:spPr>
        <p:txBody>
          <a:bodyPr wrap="square" lIns="91440" tIns="45720" rIns="91440" bIns="45720" rtlCol="0" anchor="t">
            <a:spAutoFit/>
          </a:bodyPr>
          <a:lstStyle/>
          <a:p>
            <a:pPr algn="ctr"/>
            <a:r>
              <a:rPr lang="en-US" altLang="ja-JP" sz="1050" dirty="0">
                <a:solidFill>
                  <a:schemeClr val="tx1">
                    <a:lumMod val="75000"/>
                    <a:lumOff val="25000"/>
                  </a:schemeClr>
                </a:solidFill>
                <a:latin typeface="メイリオ" panose="020B0604030504040204" pitchFamily="50" charset="-128"/>
                <a:ea typeface="メイリオ" panose="020B0604030504040204" pitchFamily="50" charset="-128"/>
              </a:rPr>
              <a:t>【PC】</a:t>
            </a:r>
          </a:p>
          <a:p>
            <a:pPr algn="ctr"/>
            <a:r>
              <a:rPr lang="ja-JP" altLang="en-US" sz="1050" dirty="0">
                <a:solidFill>
                  <a:schemeClr val="tx1">
                    <a:lumMod val="75000"/>
                    <a:lumOff val="25000"/>
                  </a:schemeClr>
                </a:solidFill>
                <a:latin typeface="メイリオ" panose="020B0604030504040204" pitchFamily="50" charset="-128"/>
                <a:ea typeface="メイリオ" panose="020B0604030504040204" pitchFamily="50" charset="-128"/>
              </a:rPr>
              <a:t>誘導枠</a:t>
            </a:r>
          </a:p>
        </p:txBody>
      </p:sp>
      <p:pic>
        <p:nvPicPr>
          <p:cNvPr id="16" name="図 15">
            <a:extLst>
              <a:ext uri="{FF2B5EF4-FFF2-40B4-BE49-F238E27FC236}">
                <a16:creationId xmlns:a16="http://schemas.microsoft.com/office/drawing/2014/main" id="{7C570CAF-8E80-7762-63E7-A6F69B07CDF2}"/>
              </a:ext>
            </a:extLst>
          </p:cNvPr>
          <p:cNvPicPr>
            <a:picLocks noChangeAspect="1"/>
          </p:cNvPicPr>
          <p:nvPr/>
        </p:nvPicPr>
        <p:blipFill>
          <a:blip r:embed="rId11"/>
          <a:stretch>
            <a:fillRect/>
          </a:stretch>
        </p:blipFill>
        <p:spPr>
          <a:xfrm>
            <a:off x="6873153" y="3328533"/>
            <a:ext cx="1438781" cy="2743438"/>
          </a:xfrm>
          <a:prstGeom prst="rect">
            <a:avLst/>
          </a:prstGeom>
        </p:spPr>
      </p:pic>
      <p:pic>
        <p:nvPicPr>
          <p:cNvPr id="23" name="図 22">
            <a:extLst>
              <a:ext uri="{FF2B5EF4-FFF2-40B4-BE49-F238E27FC236}">
                <a16:creationId xmlns:a16="http://schemas.microsoft.com/office/drawing/2014/main" id="{FDC09C20-A640-1CC4-B95F-2691918A5B4D}"/>
              </a:ext>
            </a:extLst>
          </p:cNvPr>
          <p:cNvPicPr>
            <a:picLocks noChangeAspect="1"/>
          </p:cNvPicPr>
          <p:nvPr/>
        </p:nvPicPr>
        <p:blipFill>
          <a:blip r:embed="rId12"/>
          <a:stretch>
            <a:fillRect/>
          </a:stretch>
        </p:blipFill>
        <p:spPr>
          <a:xfrm>
            <a:off x="8498131" y="3348510"/>
            <a:ext cx="3049736" cy="2491539"/>
          </a:xfrm>
          <a:prstGeom prst="rect">
            <a:avLst/>
          </a:prstGeom>
        </p:spPr>
      </p:pic>
    </p:spTree>
    <p:extLst>
      <p:ext uri="{BB962C8B-B14F-4D97-AF65-F5344CB8AC3E}">
        <p14:creationId xmlns:p14="http://schemas.microsoft.com/office/powerpoint/2010/main" val="4255652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期待される</a:t>
            </a:r>
            <a:r>
              <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rPr>
              <a:t>PV</a:t>
            </a: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数の伸び</a:t>
            </a:r>
          </a:p>
        </p:txBody>
      </p:sp>
      <p:grpSp>
        <p:nvGrpSpPr>
          <p:cNvPr id="41" name="グループ化 40">
            <a:extLst>
              <a:ext uri="{FF2B5EF4-FFF2-40B4-BE49-F238E27FC236}">
                <a16:creationId xmlns:a16="http://schemas.microsoft.com/office/drawing/2014/main" id="{353786A1-5235-6F0F-20D3-18A6D6D4AA86}"/>
              </a:ext>
            </a:extLst>
          </p:cNvPr>
          <p:cNvGrpSpPr/>
          <p:nvPr/>
        </p:nvGrpSpPr>
        <p:grpSpPr>
          <a:xfrm>
            <a:off x="7456503" y="4219012"/>
            <a:ext cx="1639730" cy="1620000"/>
            <a:chOff x="6744072" y="4028909"/>
            <a:chExt cx="1639730" cy="1620000"/>
          </a:xfrm>
        </p:grpSpPr>
        <p:sp>
          <p:nvSpPr>
            <p:cNvPr id="16" name="吹き出し: 円形 15">
              <a:extLst>
                <a:ext uri="{FF2B5EF4-FFF2-40B4-BE49-F238E27FC236}">
                  <a16:creationId xmlns:a16="http://schemas.microsoft.com/office/drawing/2014/main" id="{F0DB5ADB-52CD-1012-CDDA-800EE5301687}"/>
                </a:ext>
              </a:extLst>
            </p:cNvPr>
            <p:cNvSpPr/>
            <p:nvPr/>
          </p:nvSpPr>
          <p:spPr>
            <a:xfrm>
              <a:off x="6744072" y="4028909"/>
              <a:ext cx="1620000" cy="1620000"/>
            </a:xfrm>
            <a:prstGeom prst="wedgeEllipseCallout">
              <a:avLst>
                <a:gd name="adj1" fmla="val -66126"/>
                <a:gd name="adj2" fmla="val -14500"/>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7" name="テキスト ボックス 16">
              <a:extLst>
                <a:ext uri="{FF2B5EF4-FFF2-40B4-BE49-F238E27FC236}">
                  <a16:creationId xmlns:a16="http://schemas.microsoft.com/office/drawing/2014/main" id="{7F723583-895C-56E1-CCDB-4DD76D588805}"/>
                </a:ext>
              </a:extLst>
            </p:cNvPr>
            <p:cNvSpPr txBox="1"/>
            <p:nvPr/>
          </p:nvSpPr>
          <p:spPr>
            <a:xfrm>
              <a:off x="6763802" y="4603806"/>
              <a:ext cx="1620000"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4000" b="1" dirty="0">
                  <a:solidFill>
                    <a:srgbClr val="FFFFFF"/>
                  </a:solidFill>
                  <a:latin typeface="メイリオ" panose="020B0604030504040204" pitchFamily="50" charset="-128"/>
                  <a:ea typeface="メイリオ" panose="020B0604030504040204" pitchFamily="50" charset="-128"/>
                </a:rPr>
                <a:t>130</a:t>
              </a:r>
              <a:r>
                <a:rPr lang="en-US" altLang="ja-JP" sz="2400" b="1" dirty="0">
                  <a:solidFill>
                    <a:srgbClr val="FFFFFF"/>
                  </a:solidFill>
                  <a:latin typeface="メイリオ" panose="020B0604030504040204" pitchFamily="50" charset="-128"/>
                  <a:ea typeface="メイリオ" panose="020B0604030504040204" pitchFamily="50" charset="-128"/>
                </a:rPr>
                <a:t>%</a:t>
              </a:r>
              <a:endParaRPr kumimoji="1" lang="ja-JP" altLang="en-US" sz="4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18" name="テキスト ボックス 17">
              <a:extLst>
                <a:ext uri="{FF2B5EF4-FFF2-40B4-BE49-F238E27FC236}">
                  <a16:creationId xmlns:a16="http://schemas.microsoft.com/office/drawing/2014/main" id="{3BA6C518-2224-A5DE-AA6D-38CA2BD2EBD1}"/>
                </a:ext>
              </a:extLst>
            </p:cNvPr>
            <p:cNvSpPr txBox="1"/>
            <p:nvPr/>
          </p:nvSpPr>
          <p:spPr>
            <a:xfrm>
              <a:off x="7047101" y="4125357"/>
              <a:ext cx="1013941"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solidFill>
                    <a:srgbClr val="FFFFFF"/>
                  </a:solidFill>
                  <a:latin typeface="メイリオ" panose="020B0604030504040204" pitchFamily="50" charset="-128"/>
                  <a:ea typeface="メイリオ" panose="020B0604030504040204" pitchFamily="50" charset="-128"/>
                </a:rPr>
                <a:t>準々決勝の</a:t>
              </a:r>
              <a:endParaRPr lang="en-US" altLang="ja-JP" sz="1200" b="1" dirty="0">
                <a:solidFill>
                  <a:srgbClr val="FFFFFF"/>
                </a:solidFill>
                <a:latin typeface="メイリオ" panose="020B0604030504040204" pitchFamily="50" charset="-128"/>
                <a:ea typeface="メイリオ" panose="020B0604030504040204" pitchFamily="50" charset="-128"/>
              </a:endParaRPr>
            </a:p>
          </p:txBody>
        </p:sp>
        <p:pic>
          <p:nvPicPr>
            <p:cNvPr id="23" name="グラフィックス 22" descr="矢印: 反時計回りの曲線 単色塗りつぶし">
              <a:extLst>
                <a:ext uri="{FF2B5EF4-FFF2-40B4-BE49-F238E27FC236}">
                  <a16:creationId xmlns:a16="http://schemas.microsoft.com/office/drawing/2014/main" id="{D9CCA17B-0CCB-E304-31D9-AAE89FCEC96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4371489">
              <a:off x="7264283" y="5061998"/>
              <a:ext cx="579578" cy="579578"/>
            </a:xfrm>
            <a:prstGeom prst="rect">
              <a:avLst/>
            </a:prstGeom>
          </p:spPr>
        </p:pic>
      </p:grpSp>
      <p:grpSp>
        <p:nvGrpSpPr>
          <p:cNvPr id="40" name="グループ化 39">
            <a:extLst>
              <a:ext uri="{FF2B5EF4-FFF2-40B4-BE49-F238E27FC236}">
                <a16:creationId xmlns:a16="http://schemas.microsoft.com/office/drawing/2014/main" id="{39D50224-A476-A0CB-9BA0-AA46DE441C8A}"/>
              </a:ext>
            </a:extLst>
          </p:cNvPr>
          <p:cNvGrpSpPr/>
          <p:nvPr/>
        </p:nvGrpSpPr>
        <p:grpSpPr>
          <a:xfrm>
            <a:off x="8628831" y="2243779"/>
            <a:ext cx="2434024" cy="2065918"/>
            <a:chOff x="7620269" y="1896233"/>
            <a:chExt cx="2434024" cy="2065918"/>
          </a:xfrm>
        </p:grpSpPr>
        <p:sp>
          <p:nvSpPr>
            <p:cNvPr id="19" name="吹き出し: 円形 18">
              <a:extLst>
                <a:ext uri="{FF2B5EF4-FFF2-40B4-BE49-F238E27FC236}">
                  <a16:creationId xmlns:a16="http://schemas.microsoft.com/office/drawing/2014/main" id="{B1A3232F-30E6-46F9-329E-DFDDCA3A034F}"/>
                </a:ext>
              </a:extLst>
            </p:cNvPr>
            <p:cNvSpPr/>
            <p:nvPr/>
          </p:nvSpPr>
          <p:spPr>
            <a:xfrm>
              <a:off x="7764911" y="1896233"/>
              <a:ext cx="2104500" cy="2065918"/>
            </a:xfrm>
            <a:prstGeom prst="wedgeEllipseCallout">
              <a:avLst>
                <a:gd name="adj1" fmla="val -61470"/>
                <a:gd name="adj2" fmla="val 25795"/>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20" name="テキスト ボックス 19">
              <a:extLst>
                <a:ext uri="{FF2B5EF4-FFF2-40B4-BE49-F238E27FC236}">
                  <a16:creationId xmlns:a16="http://schemas.microsoft.com/office/drawing/2014/main" id="{695F5AFC-E9E2-654B-D4BF-56BFF2594337}"/>
                </a:ext>
              </a:extLst>
            </p:cNvPr>
            <p:cNvSpPr txBox="1"/>
            <p:nvPr/>
          </p:nvSpPr>
          <p:spPr>
            <a:xfrm>
              <a:off x="7620269" y="2649032"/>
              <a:ext cx="2434024"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5400" b="1" dirty="0">
                  <a:solidFill>
                    <a:srgbClr val="FFFFFF"/>
                  </a:solidFill>
                  <a:latin typeface="メイリオ" panose="020B0604030504040204" pitchFamily="50" charset="-128"/>
                  <a:ea typeface="メイリオ" panose="020B0604030504040204" pitchFamily="50" charset="-128"/>
                </a:rPr>
                <a:t>180</a:t>
              </a:r>
              <a:r>
                <a:rPr lang="en-US" altLang="ja-JP" sz="3200" b="1" dirty="0">
                  <a:solidFill>
                    <a:srgbClr val="FFFFFF"/>
                  </a:solidFill>
                  <a:latin typeface="メイリオ" panose="020B0604030504040204" pitchFamily="50" charset="-128"/>
                  <a:ea typeface="メイリオ" panose="020B0604030504040204" pitchFamily="50" charset="-128"/>
                </a:rPr>
                <a:t>%</a:t>
              </a:r>
              <a:endParaRPr kumimoji="1" lang="ja-JP" altLang="en-US" sz="54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21" name="テキスト ボックス 20">
              <a:extLst>
                <a:ext uri="{FF2B5EF4-FFF2-40B4-BE49-F238E27FC236}">
                  <a16:creationId xmlns:a16="http://schemas.microsoft.com/office/drawing/2014/main" id="{E357D128-8E92-A701-F124-670015E9FD54}"/>
                </a:ext>
              </a:extLst>
            </p:cNvPr>
            <p:cNvSpPr txBox="1"/>
            <p:nvPr/>
          </p:nvSpPr>
          <p:spPr>
            <a:xfrm>
              <a:off x="8239004" y="2059335"/>
              <a:ext cx="1013941"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solidFill>
                    <a:srgbClr val="FFFFFF"/>
                  </a:solidFill>
                  <a:latin typeface="メイリオ" panose="020B0604030504040204" pitchFamily="50" charset="-128"/>
                  <a:ea typeface="メイリオ" panose="020B0604030504040204" pitchFamily="50" charset="-128"/>
                </a:rPr>
                <a:t>準々決勝の</a:t>
              </a:r>
              <a:endParaRPr lang="en-US" altLang="ja-JP" sz="1200" b="1" dirty="0">
                <a:solidFill>
                  <a:srgbClr val="FFFFFF"/>
                </a:solidFill>
                <a:latin typeface="メイリオ" panose="020B0604030504040204" pitchFamily="50" charset="-128"/>
                <a:ea typeface="メイリオ" panose="020B0604030504040204" pitchFamily="50" charset="-128"/>
              </a:endParaRPr>
            </a:p>
          </p:txBody>
        </p:sp>
        <p:pic>
          <p:nvPicPr>
            <p:cNvPr id="24" name="グラフィックス 23" descr="矢印: 反時計回りの曲線 単色塗りつぶし">
              <a:extLst>
                <a:ext uri="{FF2B5EF4-FFF2-40B4-BE49-F238E27FC236}">
                  <a16:creationId xmlns:a16="http://schemas.microsoft.com/office/drawing/2014/main" id="{589691BA-DE0E-610F-4B7F-CF4597829B4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4371489">
              <a:off x="8329985" y="3209451"/>
              <a:ext cx="726926" cy="726926"/>
            </a:xfrm>
            <a:prstGeom prst="rect">
              <a:avLst/>
            </a:prstGeom>
          </p:spPr>
        </p:pic>
      </p:grpSp>
      <p:sp>
        <p:nvSpPr>
          <p:cNvPr id="29" name="テキスト ボックス 28">
            <a:extLst>
              <a:ext uri="{FF2B5EF4-FFF2-40B4-BE49-F238E27FC236}">
                <a16:creationId xmlns:a16="http://schemas.microsoft.com/office/drawing/2014/main" id="{36D3CC8B-A316-3789-0AEF-0DB7C6A158E0}"/>
              </a:ext>
            </a:extLst>
          </p:cNvPr>
          <p:cNvSpPr txBox="1"/>
          <p:nvPr/>
        </p:nvSpPr>
        <p:spPr>
          <a:xfrm>
            <a:off x="375544" y="1139842"/>
            <a:ext cx="11440912" cy="907941"/>
          </a:xfrm>
          <a:prstGeom prst="rect">
            <a:avLst/>
          </a:prstGeom>
          <a:noFill/>
        </p:spPr>
        <p:txBody>
          <a:bodyPr wrap="square" rtlCol="0" anchor="ctr">
            <a:spAutoFit/>
          </a:bodyPr>
          <a:lstStyle/>
          <a:p>
            <a:pPr algn="ctr"/>
            <a:r>
              <a:rPr lang="ja-JP" altLang="en-US" sz="2200" b="1" dirty="0">
                <a:solidFill>
                  <a:schemeClr val="tx1">
                    <a:lumMod val="75000"/>
                    <a:lumOff val="25000"/>
                  </a:schemeClr>
                </a:solidFill>
              </a:rPr>
              <a:t>試合結果により</a:t>
            </a:r>
            <a:r>
              <a:rPr lang="en-US" altLang="ja-JP" sz="2200" b="1" dirty="0">
                <a:solidFill>
                  <a:schemeClr val="tx1">
                    <a:lumMod val="75000"/>
                    <a:lumOff val="25000"/>
                  </a:schemeClr>
                </a:solidFill>
              </a:rPr>
              <a:t>PV</a:t>
            </a:r>
            <a:r>
              <a:rPr lang="ja-JP" altLang="en-US" sz="2200" b="1" dirty="0">
                <a:solidFill>
                  <a:schemeClr val="tx1">
                    <a:lumMod val="75000"/>
                    <a:lumOff val="25000"/>
                  </a:schemeClr>
                </a:solidFill>
              </a:rPr>
              <a:t>数の伸長が期待</a:t>
            </a:r>
            <a:r>
              <a:rPr lang="ja-JP" altLang="en-US" sz="2200" dirty="0">
                <a:solidFill>
                  <a:schemeClr val="tx1">
                    <a:lumMod val="75000"/>
                    <a:lumOff val="25000"/>
                  </a:schemeClr>
                </a:solidFill>
              </a:rPr>
              <a:t>される</a:t>
            </a:r>
            <a:endParaRPr lang="en-US" altLang="ja-JP" sz="2200" dirty="0">
              <a:solidFill>
                <a:schemeClr val="tx1">
                  <a:lumMod val="75000"/>
                  <a:lumOff val="25000"/>
                </a:schemeClr>
              </a:solidFill>
            </a:endParaRPr>
          </a:p>
          <a:p>
            <a:pPr algn="ctr"/>
            <a:r>
              <a:rPr lang="ja-JP" altLang="en-US" sz="2200" dirty="0">
                <a:solidFill>
                  <a:schemeClr val="tx1">
                    <a:lumMod val="75000"/>
                    <a:lumOff val="25000"/>
                  </a:schemeClr>
                </a:solidFill>
              </a:rPr>
              <a:t>準々決勝敗退を</a:t>
            </a:r>
            <a:r>
              <a:rPr lang="en-US" altLang="ja-JP" sz="2200" dirty="0">
                <a:solidFill>
                  <a:schemeClr val="tx1">
                    <a:lumMod val="75000"/>
                    <a:lumOff val="25000"/>
                  </a:schemeClr>
                </a:solidFill>
              </a:rPr>
              <a:t>100</a:t>
            </a:r>
            <a:r>
              <a:rPr lang="ja-JP" altLang="en-US" sz="2200" dirty="0">
                <a:solidFill>
                  <a:schemeClr val="tx1">
                    <a:lumMod val="75000"/>
                    <a:lumOff val="25000"/>
                  </a:schemeClr>
                </a:solidFill>
              </a:rPr>
              <a:t>とした場合、準決勝進出で</a:t>
            </a:r>
            <a:r>
              <a:rPr lang="en-US" altLang="ja-JP" sz="2200" dirty="0">
                <a:solidFill>
                  <a:schemeClr val="tx1">
                    <a:lumMod val="75000"/>
                    <a:lumOff val="25000"/>
                  </a:schemeClr>
                </a:solidFill>
              </a:rPr>
              <a:t>130</a:t>
            </a:r>
            <a:r>
              <a:rPr lang="ja-JP" altLang="en-US" sz="2200" dirty="0">
                <a:solidFill>
                  <a:schemeClr val="tx1">
                    <a:lumMod val="75000"/>
                    <a:lumOff val="25000"/>
                  </a:schemeClr>
                </a:solidFill>
              </a:rPr>
              <a:t>％、決勝進出で</a:t>
            </a:r>
            <a:r>
              <a:rPr lang="en-US" altLang="ja-JP" sz="2200" dirty="0">
                <a:solidFill>
                  <a:schemeClr val="tx1">
                    <a:lumMod val="75000"/>
                    <a:lumOff val="25000"/>
                  </a:schemeClr>
                </a:solidFill>
              </a:rPr>
              <a:t>180</a:t>
            </a:r>
            <a:r>
              <a:rPr lang="ja-JP" altLang="en-US" sz="2200" dirty="0">
                <a:solidFill>
                  <a:schemeClr val="tx1">
                    <a:lumMod val="75000"/>
                    <a:lumOff val="25000"/>
                  </a:schemeClr>
                </a:solidFill>
              </a:rPr>
              <a:t>％を想定</a:t>
            </a:r>
          </a:p>
          <a:p>
            <a:pPr algn="ctr"/>
            <a:endParaRPr lang="en-US" altLang="ja-JP" sz="900" dirty="0">
              <a:solidFill>
                <a:schemeClr val="tx1">
                  <a:lumMod val="75000"/>
                  <a:lumOff val="25000"/>
                </a:schemeClr>
              </a:solidFill>
            </a:endParaRPr>
          </a:p>
        </p:txBody>
      </p:sp>
      <p:grpSp>
        <p:nvGrpSpPr>
          <p:cNvPr id="66" name="グループ化 65">
            <a:extLst>
              <a:ext uri="{FF2B5EF4-FFF2-40B4-BE49-F238E27FC236}">
                <a16:creationId xmlns:a16="http://schemas.microsoft.com/office/drawing/2014/main" id="{CEE47FCC-A9CA-5392-16B6-53CFCBF2C308}"/>
              </a:ext>
            </a:extLst>
          </p:cNvPr>
          <p:cNvGrpSpPr/>
          <p:nvPr/>
        </p:nvGrpSpPr>
        <p:grpSpPr>
          <a:xfrm>
            <a:off x="623392" y="2411986"/>
            <a:ext cx="6562788" cy="3989869"/>
            <a:chOff x="292291" y="2410287"/>
            <a:chExt cx="6562788" cy="3989869"/>
          </a:xfrm>
        </p:grpSpPr>
        <p:grpSp>
          <p:nvGrpSpPr>
            <p:cNvPr id="64" name="グループ化 63">
              <a:extLst>
                <a:ext uri="{FF2B5EF4-FFF2-40B4-BE49-F238E27FC236}">
                  <a16:creationId xmlns:a16="http://schemas.microsoft.com/office/drawing/2014/main" id="{731527F3-4B65-B5D3-1094-1791457797E1}"/>
                </a:ext>
              </a:extLst>
            </p:cNvPr>
            <p:cNvGrpSpPr/>
            <p:nvPr/>
          </p:nvGrpSpPr>
          <p:grpSpPr>
            <a:xfrm>
              <a:off x="292291" y="2821731"/>
              <a:ext cx="6562788" cy="3578425"/>
              <a:chOff x="492105" y="3108290"/>
              <a:chExt cx="6562788" cy="3578425"/>
            </a:xfrm>
          </p:grpSpPr>
          <p:graphicFrame>
            <p:nvGraphicFramePr>
              <p:cNvPr id="12" name="グラフ 11">
                <a:extLst>
                  <a:ext uri="{FF2B5EF4-FFF2-40B4-BE49-F238E27FC236}">
                    <a16:creationId xmlns:a16="http://schemas.microsoft.com/office/drawing/2014/main" id="{3845794A-E19B-257E-3A71-6139E72070F5}"/>
                  </a:ext>
                </a:extLst>
              </p:cNvPr>
              <p:cNvGraphicFramePr/>
              <p:nvPr>
                <p:extLst>
                  <p:ext uri="{D42A27DB-BD31-4B8C-83A1-F6EECF244321}">
                    <p14:modId xmlns:p14="http://schemas.microsoft.com/office/powerpoint/2010/main" val="1173287818"/>
                  </p:ext>
                </p:extLst>
              </p:nvPr>
            </p:nvGraphicFramePr>
            <p:xfrm>
              <a:off x="492105" y="3108290"/>
              <a:ext cx="6562788" cy="3578425"/>
            </p:xfrm>
            <a:graphic>
              <a:graphicData uri="http://schemas.openxmlformats.org/drawingml/2006/chart">
                <c:chart xmlns:c="http://schemas.openxmlformats.org/drawingml/2006/chart" xmlns:r="http://schemas.openxmlformats.org/officeDocument/2006/relationships" r:id="rId4"/>
              </a:graphicData>
            </a:graphic>
          </p:graphicFrame>
          <p:sp>
            <p:nvSpPr>
              <p:cNvPr id="13" name="テキスト ボックス 12">
                <a:extLst>
                  <a:ext uri="{FF2B5EF4-FFF2-40B4-BE49-F238E27FC236}">
                    <a16:creationId xmlns:a16="http://schemas.microsoft.com/office/drawing/2014/main" id="{BC0B954F-F273-A14E-6E48-8A84ABECE1CF}"/>
                  </a:ext>
                </a:extLst>
              </p:cNvPr>
              <p:cNvSpPr txBox="1"/>
              <p:nvPr/>
            </p:nvSpPr>
            <p:spPr>
              <a:xfrm>
                <a:off x="4007988" y="4503872"/>
                <a:ext cx="1296144"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準々決勝</a:t>
                </a:r>
              </a:p>
            </p:txBody>
          </p:sp>
          <p:sp>
            <p:nvSpPr>
              <p:cNvPr id="14" name="テキスト ボックス 13">
                <a:extLst>
                  <a:ext uri="{FF2B5EF4-FFF2-40B4-BE49-F238E27FC236}">
                    <a16:creationId xmlns:a16="http://schemas.microsoft.com/office/drawing/2014/main" id="{09800A7D-6101-F0C9-468D-D5572D33A61C}"/>
                  </a:ext>
                </a:extLst>
              </p:cNvPr>
              <p:cNvSpPr txBox="1"/>
              <p:nvPr/>
            </p:nvSpPr>
            <p:spPr>
              <a:xfrm>
                <a:off x="4793449" y="4025428"/>
                <a:ext cx="1296144"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準決勝</a:t>
                </a:r>
              </a:p>
            </p:txBody>
          </p:sp>
          <p:sp>
            <p:nvSpPr>
              <p:cNvPr id="15" name="テキスト ボックス 14">
                <a:extLst>
                  <a:ext uri="{FF2B5EF4-FFF2-40B4-BE49-F238E27FC236}">
                    <a16:creationId xmlns:a16="http://schemas.microsoft.com/office/drawing/2014/main" id="{880F38C4-D110-5DBE-8979-C31E474823E2}"/>
                  </a:ext>
                </a:extLst>
              </p:cNvPr>
              <p:cNvSpPr txBox="1"/>
              <p:nvPr/>
            </p:nvSpPr>
            <p:spPr>
              <a:xfrm>
                <a:off x="5553490" y="3344732"/>
                <a:ext cx="1296144"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決勝</a:t>
                </a:r>
              </a:p>
            </p:txBody>
          </p:sp>
          <p:grpSp>
            <p:nvGrpSpPr>
              <p:cNvPr id="63" name="グループ化 62">
                <a:extLst>
                  <a:ext uri="{FF2B5EF4-FFF2-40B4-BE49-F238E27FC236}">
                    <a16:creationId xmlns:a16="http://schemas.microsoft.com/office/drawing/2014/main" id="{55641842-65CD-3411-6BF1-E6117481D940}"/>
                  </a:ext>
                </a:extLst>
              </p:cNvPr>
              <p:cNvGrpSpPr/>
              <p:nvPr/>
            </p:nvGrpSpPr>
            <p:grpSpPr>
              <a:xfrm>
                <a:off x="522511" y="3213439"/>
                <a:ext cx="6301330" cy="3473276"/>
                <a:chOff x="548304" y="3167681"/>
                <a:chExt cx="6301330" cy="3473276"/>
              </a:xfrm>
            </p:grpSpPr>
            <p:cxnSp>
              <p:nvCxnSpPr>
                <p:cNvPr id="31" name="直線矢印コネクタ 30">
                  <a:extLst>
                    <a:ext uri="{FF2B5EF4-FFF2-40B4-BE49-F238E27FC236}">
                      <a16:creationId xmlns:a16="http://schemas.microsoft.com/office/drawing/2014/main" id="{389318CD-3812-FB05-B2D7-14B4B8F727C7}"/>
                    </a:ext>
                  </a:extLst>
                </p:cNvPr>
                <p:cNvCxnSpPr>
                  <a:cxnSpLocks/>
                </p:cNvCxnSpPr>
                <p:nvPr/>
              </p:nvCxnSpPr>
              <p:spPr>
                <a:xfrm flipV="1">
                  <a:off x="1127448" y="3167681"/>
                  <a:ext cx="0" cy="3141639"/>
                </a:xfrm>
                <a:prstGeom prst="straightConnector1">
                  <a:avLst/>
                </a:prstGeom>
                <a:ln w="190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20A63980-C1AF-3E77-0DDE-AF52EAD15C5F}"/>
                    </a:ext>
                  </a:extLst>
                </p:cNvPr>
                <p:cNvCxnSpPr>
                  <a:cxnSpLocks/>
                </p:cNvCxnSpPr>
                <p:nvPr/>
              </p:nvCxnSpPr>
              <p:spPr>
                <a:xfrm>
                  <a:off x="1127448" y="6309320"/>
                  <a:ext cx="5722186" cy="0"/>
                </a:xfrm>
                <a:prstGeom prst="straightConnector1">
                  <a:avLst/>
                </a:prstGeom>
                <a:ln w="190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31C7A334-EE69-B15C-C8DF-01EC464270D3}"/>
                    </a:ext>
                  </a:extLst>
                </p:cNvPr>
                <p:cNvSpPr txBox="1"/>
                <p:nvPr/>
              </p:nvSpPr>
              <p:spPr>
                <a:xfrm>
                  <a:off x="3523098" y="6403390"/>
                  <a:ext cx="1296144"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試合日程</a:t>
                  </a:r>
                </a:p>
              </p:txBody>
            </p:sp>
            <p:sp>
              <p:nvSpPr>
                <p:cNvPr id="36" name="テキスト ボックス 35">
                  <a:extLst>
                    <a:ext uri="{FF2B5EF4-FFF2-40B4-BE49-F238E27FC236}">
                      <a16:creationId xmlns:a16="http://schemas.microsoft.com/office/drawing/2014/main" id="{7A775A82-5C8B-799F-9CDA-827F6D6A6448}"/>
                    </a:ext>
                  </a:extLst>
                </p:cNvPr>
                <p:cNvSpPr txBox="1"/>
                <p:nvPr/>
              </p:nvSpPr>
              <p:spPr>
                <a:xfrm>
                  <a:off x="548304" y="4253619"/>
                  <a:ext cx="559414"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PV</a:t>
                  </a:r>
                  <a:r>
                    <a:rPr kumimoji="1" lang="ja-JP" altLang="en-US" sz="1200"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数</a:t>
                  </a:r>
                </a:p>
              </p:txBody>
            </p:sp>
          </p:grpSp>
        </p:grpSp>
        <p:sp>
          <p:nvSpPr>
            <p:cNvPr id="65" name="正方形/長方形 64">
              <a:extLst>
                <a:ext uri="{FF2B5EF4-FFF2-40B4-BE49-F238E27FC236}">
                  <a16:creationId xmlns:a16="http://schemas.microsoft.com/office/drawing/2014/main" id="{53E1AAE9-B921-1266-B0C8-95FA9609B8E9}"/>
                </a:ext>
              </a:extLst>
            </p:cNvPr>
            <p:cNvSpPr/>
            <p:nvPr/>
          </p:nvSpPr>
          <p:spPr>
            <a:xfrm>
              <a:off x="901841" y="2410287"/>
              <a:ext cx="5722186" cy="276999"/>
            </a:xfrm>
            <a:prstGeom prst="rect">
              <a:avLst/>
            </a:prstGeom>
            <a:solidFill>
              <a:schemeClr val="tx1">
                <a:lumMod val="75000"/>
                <a:lumOff val="25000"/>
              </a:schemeClr>
            </a:solidFill>
          </p:spPr>
          <p:txBody>
            <a:bodyPr wrap="square" anchor="ctr">
              <a:spAutoFit/>
            </a:bodyPr>
            <a:lstStyle/>
            <a:p>
              <a:pPr algn="ctr"/>
              <a:r>
                <a:rPr lang="en-US" altLang="ja-JP" sz="1200" dirty="0">
                  <a:solidFill>
                    <a:schemeClr val="bg1"/>
                  </a:solidFill>
                </a:rPr>
                <a:t>WBC</a:t>
              </a:r>
              <a:r>
                <a:rPr lang="ja-JP" altLang="en-US" sz="1200" dirty="0">
                  <a:solidFill>
                    <a:schemeClr val="bg1"/>
                  </a:solidFill>
                </a:rPr>
                <a:t>特集ページビュー数の累積＜例＞</a:t>
              </a:r>
              <a:endParaRPr lang="ja-JP" altLang="en-US" sz="1050" dirty="0">
                <a:solidFill>
                  <a:schemeClr val="bg1"/>
                </a:solidFill>
                <a:latin typeface="+mn-ea"/>
              </a:endParaRPr>
            </a:p>
          </p:txBody>
        </p:sp>
      </p:grpSp>
      <p:sp>
        <p:nvSpPr>
          <p:cNvPr id="2" name="スライド番号プレースホルダー 4">
            <a:extLst>
              <a:ext uri="{FF2B5EF4-FFF2-40B4-BE49-F238E27FC236}">
                <a16:creationId xmlns:a16="http://schemas.microsoft.com/office/drawing/2014/main" id="{0AC681A7-484A-6516-A476-4DC544E7CA65}"/>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11</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F720B3F2-D8E0-7935-8EBC-CC6FB30C8483}"/>
              </a:ext>
            </a:extLst>
          </p:cNvPr>
          <p:cNvSpPr>
            <a:spLocks noChangeArrowheads="1"/>
          </p:cNvSpPr>
          <p:nvPr/>
        </p:nvSpPr>
        <p:spPr bwMode="auto">
          <a:xfrm>
            <a:off x="17863" y="6442194"/>
            <a:ext cx="5417556" cy="307777"/>
          </a:xfrm>
          <a:prstGeom prst="rect">
            <a:avLst/>
          </a:prstGeom>
          <a:noFill/>
          <a:ln w="9525">
            <a:noFill/>
            <a:miter lim="800000"/>
            <a:headEnd/>
            <a:tailEnd/>
          </a:ln>
        </p:spPr>
        <p:txBody>
          <a:bodyPr wrap="square">
            <a:spAutoFit/>
          </a:bodyPr>
          <a:lstStyle/>
          <a:p>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広告商品は準々決勝敗退時で設計しているため、</a:t>
            </a:r>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PV</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が伸長した分掲載</a:t>
            </a:r>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imps</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の増加が期待できます。</a:t>
            </a:r>
            <a:endPar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endParaRPr>
          </a:p>
          <a:p>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※PV</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や掲載</a:t>
            </a:r>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imps</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の伸長は保証できません。</a:t>
            </a:r>
            <a:endParaRPr kumimoji="0" lang="en-US" altLang="ja-JP" sz="700" kern="0" dirty="0">
              <a:solidFill>
                <a:schemeClr val="bg1">
                  <a:lumMod val="50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96897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9">
            <a:extLst>
              <a:ext uri="{FF2B5EF4-FFF2-40B4-BE49-F238E27FC236}">
                <a16:creationId xmlns:a16="http://schemas.microsoft.com/office/drawing/2014/main" id="{98EE2F37-A54F-416A-B636-DB6DF438A642}"/>
              </a:ext>
            </a:extLst>
          </p:cNvPr>
          <p:cNvSpPr/>
          <p:nvPr/>
        </p:nvSpPr>
        <p:spPr>
          <a:xfrm>
            <a:off x="782993" y="2820538"/>
            <a:ext cx="4357818" cy="32056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1" name="正方形/長方形 30">
            <a:extLst>
              <a:ext uri="{FF2B5EF4-FFF2-40B4-BE49-F238E27FC236}">
                <a16:creationId xmlns:a16="http://schemas.microsoft.com/office/drawing/2014/main" id="{675A1055-1C41-43C4-9AD7-2939D1985485}"/>
              </a:ext>
            </a:extLst>
          </p:cNvPr>
          <p:cNvSpPr/>
          <p:nvPr/>
        </p:nvSpPr>
        <p:spPr>
          <a:xfrm>
            <a:off x="698344" y="6133872"/>
            <a:ext cx="4886107" cy="430887"/>
          </a:xfrm>
          <a:prstGeom prst="rect">
            <a:avLst/>
          </a:prstGeom>
        </p:spPr>
        <p:txBody>
          <a:bodyPr wrap="square">
            <a:spAutoFit/>
          </a:bodyPr>
          <a:lstStyle/>
          <a:p>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※Source: </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ニールセン調査 </a:t>
            </a: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Media Consumption Insights for Sports Audience 2019-2021 Vol.5 2021/9 </a:t>
            </a:r>
            <a:b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b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Q</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「東京</a:t>
            </a: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2020</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オリンピック・パラリンピックに関して、インターネットでどのようなコンテンツを視聴しましたか？</a:t>
            </a:r>
            <a:b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b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    当てはまるものを全てお選び下さい。（</a:t>
            </a: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MA</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 全年代　インターネットコンテンツ視聴</a:t>
            </a: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 </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n=484</a:t>
            </a:r>
          </a:p>
        </p:txBody>
      </p:sp>
      <p:grpSp>
        <p:nvGrpSpPr>
          <p:cNvPr id="32" name="グループ化 31">
            <a:extLst>
              <a:ext uri="{FF2B5EF4-FFF2-40B4-BE49-F238E27FC236}">
                <a16:creationId xmlns:a16="http://schemas.microsoft.com/office/drawing/2014/main" id="{0C38B7D4-FCC1-4F9E-AA0B-2383056F57CE}"/>
              </a:ext>
            </a:extLst>
          </p:cNvPr>
          <p:cNvGrpSpPr/>
          <p:nvPr/>
        </p:nvGrpSpPr>
        <p:grpSpPr>
          <a:xfrm>
            <a:off x="574893" y="2901950"/>
            <a:ext cx="4733707" cy="3012604"/>
            <a:chOff x="371693" y="2641600"/>
            <a:chExt cx="5032157" cy="3272954"/>
          </a:xfrm>
        </p:grpSpPr>
        <p:graphicFrame>
          <p:nvGraphicFramePr>
            <p:cNvPr id="33" name="グラフ 32">
              <a:extLst>
                <a:ext uri="{FF2B5EF4-FFF2-40B4-BE49-F238E27FC236}">
                  <a16:creationId xmlns:a16="http://schemas.microsoft.com/office/drawing/2014/main" id="{76714804-5B25-43D0-A706-CB1BCF5BD3A1}"/>
                </a:ext>
              </a:extLst>
            </p:cNvPr>
            <p:cNvGraphicFramePr>
              <a:graphicFrameLocks/>
            </p:cNvGraphicFramePr>
            <p:nvPr>
              <p:extLst>
                <p:ext uri="{D42A27DB-BD31-4B8C-83A1-F6EECF244321}">
                  <p14:modId xmlns:p14="http://schemas.microsoft.com/office/powerpoint/2010/main" val="4181525713"/>
                </p:ext>
              </p:extLst>
            </p:nvPr>
          </p:nvGraphicFramePr>
          <p:xfrm>
            <a:off x="371693" y="2641600"/>
            <a:ext cx="5032157" cy="3272954"/>
          </p:xfrm>
          <a:graphic>
            <a:graphicData uri="http://schemas.openxmlformats.org/drawingml/2006/chart">
              <c:chart xmlns:c="http://schemas.openxmlformats.org/drawingml/2006/chart" xmlns:r="http://schemas.openxmlformats.org/officeDocument/2006/relationships" r:id="rId2"/>
            </a:graphicData>
          </a:graphic>
        </p:graphicFrame>
        <p:sp>
          <p:nvSpPr>
            <p:cNvPr id="34" name="テキスト ボックス 33">
              <a:extLst>
                <a:ext uri="{FF2B5EF4-FFF2-40B4-BE49-F238E27FC236}">
                  <a16:creationId xmlns:a16="http://schemas.microsoft.com/office/drawing/2014/main" id="{677FCA51-3E58-4F9E-B4BC-E91FA253E130}"/>
                </a:ext>
              </a:extLst>
            </p:cNvPr>
            <p:cNvSpPr txBox="1"/>
            <p:nvPr/>
          </p:nvSpPr>
          <p:spPr>
            <a:xfrm>
              <a:off x="2030757" y="3749854"/>
              <a:ext cx="1995041" cy="1304062"/>
            </a:xfrm>
            <a:prstGeom prst="rect">
              <a:avLst/>
            </a:prstGeom>
            <a:noFill/>
          </p:spPr>
          <p:txBody>
            <a:bodyPr wrap="square" rtlCol="0">
              <a:spAutoFit/>
            </a:bodyPr>
            <a:lstStyle/>
            <a:p>
              <a:r>
                <a:rPr kumimoji="1" lang="en-US" altLang="ja-JP" sz="7200" b="1" dirty="0">
                  <a:solidFill>
                    <a:srgbClr val="DB031D"/>
                  </a:solidFill>
                  <a:latin typeface="メイリオ" panose="020B0604030504040204" pitchFamily="50" charset="-128"/>
                  <a:ea typeface="メイリオ" panose="020B0604030504040204" pitchFamily="50" charset="-128"/>
                </a:rPr>
                <a:t>61</a:t>
              </a:r>
              <a:r>
                <a:rPr kumimoji="1" lang="ja-JP" altLang="en-US" sz="2000" b="1" dirty="0">
                  <a:solidFill>
                    <a:srgbClr val="DB031D"/>
                  </a:solidFill>
                  <a:latin typeface="メイリオ" panose="020B0604030504040204" pitchFamily="50" charset="-128"/>
                  <a:ea typeface="メイリオ" panose="020B0604030504040204" pitchFamily="50" charset="-128"/>
                </a:rPr>
                <a:t>％</a:t>
              </a:r>
            </a:p>
          </p:txBody>
        </p:sp>
      </p:grpSp>
      <p:sp>
        <p:nvSpPr>
          <p:cNvPr id="35" name="正方形/長方形 34">
            <a:extLst>
              <a:ext uri="{FF2B5EF4-FFF2-40B4-BE49-F238E27FC236}">
                <a16:creationId xmlns:a16="http://schemas.microsoft.com/office/drawing/2014/main" id="{B2B7419D-149E-4CE7-9779-79B416599BC5}"/>
              </a:ext>
            </a:extLst>
          </p:cNvPr>
          <p:cNvSpPr/>
          <p:nvPr/>
        </p:nvSpPr>
        <p:spPr>
          <a:xfrm>
            <a:off x="782993" y="2174207"/>
            <a:ext cx="4357818" cy="646331"/>
          </a:xfrm>
          <a:prstGeom prst="rect">
            <a:avLst/>
          </a:prstGeom>
          <a:solidFill>
            <a:srgbClr val="DB031D"/>
          </a:solidFill>
        </p:spPr>
        <p:txBody>
          <a:bodyPr wrap="square">
            <a:spAutoFit/>
          </a:bodyPr>
          <a:lstStyle/>
          <a:p>
            <a:pPr algn="ctr"/>
            <a:r>
              <a:rPr lang="ja-JP" altLang="en-US" b="1" dirty="0">
                <a:solidFill>
                  <a:schemeClr val="bg1"/>
                </a:solidFill>
                <a:latin typeface="メイリオ" panose="020B0604030504040204" pitchFamily="50" charset="-128"/>
                <a:ea typeface="メイリオ" panose="020B0604030504040204" pitchFamily="50" charset="-128"/>
              </a:rPr>
              <a:t>観戦者のうちインターネット上で</a:t>
            </a:r>
            <a:endParaRPr lang="en-US" altLang="ja-JP" b="1" dirty="0">
              <a:solidFill>
                <a:schemeClr val="bg1"/>
              </a:solidFill>
              <a:latin typeface="メイリオ" panose="020B0604030504040204" pitchFamily="50" charset="-128"/>
              <a:ea typeface="メイリオ" panose="020B0604030504040204" pitchFamily="50" charset="-128"/>
            </a:endParaRPr>
          </a:p>
          <a:p>
            <a:pPr algn="ctr"/>
            <a:r>
              <a:rPr lang="ja-JP" altLang="en-US" b="1" dirty="0">
                <a:solidFill>
                  <a:schemeClr val="bg1"/>
                </a:solidFill>
                <a:latin typeface="メイリオ" panose="020B0604030504040204" pitchFamily="50" charset="-128"/>
                <a:ea typeface="メイリオ" panose="020B0604030504040204" pitchFamily="50" charset="-128"/>
              </a:rPr>
              <a:t>コンテンツを視聴した割合</a:t>
            </a:r>
          </a:p>
        </p:txBody>
      </p:sp>
      <p:graphicFrame>
        <p:nvGraphicFramePr>
          <p:cNvPr id="36" name="表 35">
            <a:extLst>
              <a:ext uri="{FF2B5EF4-FFF2-40B4-BE49-F238E27FC236}">
                <a16:creationId xmlns:a16="http://schemas.microsoft.com/office/drawing/2014/main" id="{CFC82A51-C329-40DC-920E-726555EB1356}"/>
              </a:ext>
            </a:extLst>
          </p:cNvPr>
          <p:cNvGraphicFramePr>
            <a:graphicFrameLocks noGrp="1"/>
          </p:cNvGraphicFramePr>
          <p:nvPr>
            <p:extLst>
              <p:ext uri="{D42A27DB-BD31-4B8C-83A1-F6EECF244321}">
                <p14:modId xmlns:p14="http://schemas.microsoft.com/office/powerpoint/2010/main" val="1868446289"/>
              </p:ext>
            </p:extLst>
          </p:nvPr>
        </p:nvGraphicFramePr>
        <p:xfrm>
          <a:off x="6342030" y="2901950"/>
          <a:ext cx="4919695" cy="3124202"/>
        </p:xfrm>
        <a:graphic>
          <a:graphicData uri="http://schemas.openxmlformats.org/drawingml/2006/table">
            <a:tbl>
              <a:tblPr firstRow="1" bandRow="1">
                <a:tableStyleId>{073A0DAA-6AF3-43AB-8588-CEC1D06C72B9}</a:tableStyleId>
              </a:tblPr>
              <a:tblGrid>
                <a:gridCol w="1196053">
                  <a:extLst>
                    <a:ext uri="{9D8B030D-6E8A-4147-A177-3AD203B41FA5}">
                      <a16:colId xmlns:a16="http://schemas.microsoft.com/office/drawing/2014/main" val="2487582286"/>
                    </a:ext>
                  </a:extLst>
                </a:gridCol>
                <a:gridCol w="2734990">
                  <a:extLst>
                    <a:ext uri="{9D8B030D-6E8A-4147-A177-3AD203B41FA5}">
                      <a16:colId xmlns:a16="http://schemas.microsoft.com/office/drawing/2014/main" val="4164649119"/>
                    </a:ext>
                  </a:extLst>
                </a:gridCol>
                <a:gridCol w="988652">
                  <a:extLst>
                    <a:ext uri="{9D8B030D-6E8A-4147-A177-3AD203B41FA5}">
                      <a16:colId xmlns:a16="http://schemas.microsoft.com/office/drawing/2014/main" val="2985360571"/>
                    </a:ext>
                  </a:extLst>
                </a:gridCol>
              </a:tblGrid>
              <a:tr h="391030">
                <a:tc>
                  <a:txBody>
                    <a:bodyPr/>
                    <a:lstStyle/>
                    <a:p>
                      <a:pPr algn="ctr"/>
                      <a:r>
                        <a:rPr kumimoji="1" lang="ja-JP" altLang="en-US" sz="1800" b="1" dirty="0">
                          <a:latin typeface="メイリオ" panose="020B0604030504040204" pitchFamily="50" charset="-128"/>
                          <a:ea typeface="メイリオ" panose="020B0604030504040204" pitchFamily="50" charset="-128"/>
                        </a:rPr>
                        <a:t>順位</a:t>
                      </a:r>
                    </a:p>
                  </a:txBody>
                  <a:tcPr>
                    <a:solidFill>
                      <a:schemeClr val="tx1">
                        <a:lumMod val="75000"/>
                        <a:lumOff val="25000"/>
                      </a:schemeClr>
                    </a:solidFill>
                  </a:tcPr>
                </a:tc>
                <a:tc>
                  <a:txBody>
                    <a:bodyPr/>
                    <a:lstStyle/>
                    <a:p>
                      <a:pPr algn="ctr"/>
                      <a:r>
                        <a:rPr kumimoji="1" lang="ja-JP" altLang="en-US" sz="1800" b="1" dirty="0">
                          <a:latin typeface="メイリオ" panose="020B0604030504040204" pitchFamily="50" charset="-128"/>
                          <a:ea typeface="メイリオ" panose="020B0604030504040204" pitchFamily="50" charset="-128"/>
                        </a:rPr>
                        <a:t>サービス</a:t>
                      </a:r>
                    </a:p>
                  </a:txBody>
                  <a:tcPr>
                    <a:solidFill>
                      <a:schemeClr val="tx1">
                        <a:lumMod val="75000"/>
                        <a:lumOff val="25000"/>
                      </a:schemeClr>
                    </a:solidFill>
                  </a:tcPr>
                </a:tc>
                <a:tc>
                  <a:txBody>
                    <a:bodyPr/>
                    <a:lstStyle/>
                    <a:p>
                      <a:pPr algn="ctr"/>
                      <a:r>
                        <a:rPr kumimoji="1" lang="ja-JP" altLang="en-US" sz="1800" b="1" dirty="0">
                          <a:latin typeface="メイリオ" panose="020B0604030504040204" pitchFamily="50" charset="-128"/>
                          <a:ea typeface="メイリオ" panose="020B0604030504040204" pitchFamily="50" charset="-128"/>
                        </a:rPr>
                        <a:t>回答率</a:t>
                      </a:r>
                    </a:p>
                  </a:txBody>
                  <a:tcPr>
                    <a:solidFill>
                      <a:schemeClr val="tx1">
                        <a:lumMod val="75000"/>
                        <a:lumOff val="25000"/>
                      </a:schemeClr>
                    </a:solidFill>
                  </a:tcPr>
                </a:tc>
                <a:extLst>
                  <a:ext uri="{0D108BD9-81ED-4DB2-BD59-A6C34878D82A}">
                    <a16:rowId xmlns:a16="http://schemas.microsoft.com/office/drawing/2014/main" val="3097237260"/>
                  </a:ext>
                </a:extLst>
              </a:tr>
              <a:tr h="445300">
                <a:tc>
                  <a:txBody>
                    <a:bodyPr/>
                    <a:lstStyle/>
                    <a:p>
                      <a:pPr algn="ctr" fontAlgn="ctr"/>
                      <a:r>
                        <a:rPr lang="en-US" altLang="ja-JP" sz="2200" b="1" i="0" u="none" strike="noStrike" dirty="0">
                          <a:solidFill>
                            <a:srgbClr val="DB031D"/>
                          </a:solidFill>
                          <a:effectLst/>
                          <a:latin typeface="メイリオ" panose="020B0604030504040204" pitchFamily="50" charset="-128"/>
                          <a:ea typeface="メイリオ" panose="020B0604030504040204" pitchFamily="50" charset="-128"/>
                        </a:rPr>
                        <a:t>1</a:t>
                      </a:r>
                      <a:r>
                        <a:rPr lang="ja-JP" altLang="en-US" sz="2200" b="1" i="0" u="none" strike="noStrike" dirty="0">
                          <a:solidFill>
                            <a:srgbClr val="DB031D"/>
                          </a:solidFill>
                          <a:effectLst/>
                          <a:latin typeface="メイリオ" panose="020B0604030504040204" pitchFamily="50" charset="-128"/>
                          <a:ea typeface="メイリオ" panose="020B0604030504040204" pitchFamily="50" charset="-128"/>
                        </a:rPr>
                        <a:t>位</a:t>
                      </a:r>
                    </a:p>
                  </a:txBody>
                  <a:tcPr marL="6350" marR="6350" marT="6350" marB="0" anchor="ctr">
                    <a:solidFill>
                      <a:srgbClr val="FFCCCC"/>
                    </a:solidFill>
                  </a:tcPr>
                </a:tc>
                <a:tc>
                  <a:txBody>
                    <a:bodyPr/>
                    <a:lstStyle/>
                    <a:p>
                      <a:pPr algn="l" fontAlgn="ctr"/>
                      <a:r>
                        <a:rPr lang="en-US" altLang="ja-JP" sz="2200" b="1" dirty="0">
                          <a:solidFill>
                            <a:srgbClr val="DB031D"/>
                          </a:solidFill>
                          <a:latin typeface="メイリオ" panose="020B0604030504040204" pitchFamily="50" charset="-128"/>
                          <a:ea typeface="メイリオ" panose="020B0604030504040204" pitchFamily="50" charset="-128"/>
                          <a:cs typeface="Meiryo UI" panose="020B0604030504040204" pitchFamily="50" charset="-128"/>
                        </a:rPr>
                        <a:t> Yahoo! JAPAN</a:t>
                      </a:r>
                      <a:r>
                        <a:rPr lang="en-US" sz="2200" b="1" i="0" u="none" strike="noStrike" dirty="0">
                          <a:solidFill>
                            <a:srgbClr val="DB031D"/>
                          </a:solidFill>
                          <a:effectLst/>
                          <a:latin typeface="メイリオ" panose="020B0604030504040204" pitchFamily="50" charset="-128"/>
                          <a:ea typeface="メイリオ" panose="020B0604030504040204" pitchFamily="50" charset="-128"/>
                        </a:rPr>
                        <a:t> </a:t>
                      </a:r>
                    </a:p>
                  </a:txBody>
                  <a:tcPr marL="6350" marR="6350" marT="6350" marB="0" anchor="ctr">
                    <a:solidFill>
                      <a:srgbClr val="FFCCCC"/>
                    </a:solidFill>
                  </a:tcPr>
                </a:tc>
                <a:tc>
                  <a:txBody>
                    <a:bodyPr/>
                    <a:lstStyle/>
                    <a:p>
                      <a:pPr algn="ctr" fontAlgn="ctr"/>
                      <a:r>
                        <a:rPr lang="en-US" altLang="ja-JP" sz="2200" b="1" i="0" u="none" strike="noStrike" dirty="0">
                          <a:solidFill>
                            <a:srgbClr val="DB031D"/>
                          </a:solidFill>
                          <a:effectLst/>
                          <a:latin typeface="メイリオ" panose="020B0604030504040204" pitchFamily="50" charset="-128"/>
                          <a:ea typeface="メイリオ" panose="020B0604030504040204" pitchFamily="50" charset="-128"/>
                        </a:rPr>
                        <a:t>49</a:t>
                      </a:r>
                      <a:r>
                        <a:rPr lang="ja-JP" altLang="en-US" sz="2200" b="1" i="0" u="none" strike="noStrike" dirty="0">
                          <a:solidFill>
                            <a:srgbClr val="DB031D"/>
                          </a:solidFill>
                          <a:effectLst/>
                          <a:latin typeface="メイリオ" panose="020B0604030504040204" pitchFamily="50" charset="-128"/>
                          <a:ea typeface="メイリオ" panose="020B0604030504040204" pitchFamily="50" charset="-128"/>
                        </a:rPr>
                        <a:t>％</a:t>
                      </a:r>
                      <a:endParaRPr lang="en-US" altLang="ja-JP" sz="2200" b="1" i="0" u="none" strike="noStrike" dirty="0">
                        <a:solidFill>
                          <a:srgbClr val="DB031D"/>
                        </a:solidFill>
                        <a:effectLst/>
                        <a:latin typeface="メイリオ" panose="020B0604030504040204" pitchFamily="50" charset="-128"/>
                        <a:ea typeface="メイリオ" panose="020B0604030504040204" pitchFamily="50" charset="-128"/>
                      </a:endParaRPr>
                    </a:p>
                  </a:txBody>
                  <a:tcPr marL="6350" marR="6350" marT="6350" marB="0" anchor="ctr">
                    <a:solidFill>
                      <a:srgbClr val="FFCCCC"/>
                    </a:solidFill>
                  </a:tcPr>
                </a:tc>
                <a:extLst>
                  <a:ext uri="{0D108BD9-81ED-4DB2-BD59-A6C34878D82A}">
                    <a16:rowId xmlns:a16="http://schemas.microsoft.com/office/drawing/2014/main" val="2334211183"/>
                  </a:ext>
                </a:extLst>
              </a:tr>
              <a:tr h="381312">
                <a:tc>
                  <a:txBody>
                    <a:bodyPr/>
                    <a:lstStyle/>
                    <a:p>
                      <a:pPr algn="ctr" fontAlgn="ct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2</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rgbClr val="000000"/>
                          </a:solidFill>
                          <a:effectLst/>
                          <a:latin typeface="メイリオ" panose="020B0604030504040204" pitchFamily="50" charset="-128"/>
                          <a:ea typeface="メイリオ" panose="020B0604030504040204" pitchFamily="50" charset="-128"/>
                        </a:rPr>
                        <a:t> A</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社</a:t>
                      </a:r>
                      <a:endParaRPr lang="en-US"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algn="ctr" fontAlgn="ct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23</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2623451171"/>
                  </a:ext>
                </a:extLst>
              </a:tr>
              <a:tr h="381312">
                <a:tc>
                  <a:txBody>
                    <a:bodyPr/>
                    <a:lstStyle/>
                    <a:p>
                      <a:pPr algn="ctr" fontAlgn="ct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3</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 B</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社</a:t>
                      </a: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16</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1082199658"/>
                  </a:ext>
                </a:extLst>
              </a:tr>
              <a:tr h="381312">
                <a:tc>
                  <a:txBody>
                    <a:bodyPr/>
                    <a:lstStyle/>
                    <a:p>
                      <a:pPr algn="ctr" fontAlgn="ctr"/>
                      <a:r>
                        <a:rPr lang="en-US" altLang="ja-JP" sz="1400" b="1" i="0" u="none" strike="noStrike">
                          <a:solidFill>
                            <a:srgbClr val="000000"/>
                          </a:solidFill>
                          <a:effectLst/>
                          <a:latin typeface="メイリオ" panose="020B0604030504040204" pitchFamily="50" charset="-128"/>
                          <a:ea typeface="メイリオ" panose="020B0604030504040204" pitchFamily="50" charset="-128"/>
                        </a:rPr>
                        <a:t>4</a:t>
                      </a:r>
                      <a:r>
                        <a:rPr lang="ja-JP" altLang="en-US" sz="1400" b="1" i="0" u="none" strike="noStrike">
                          <a:solidFill>
                            <a:srgbClr val="000000"/>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C</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社</a:t>
                      </a:r>
                      <a:endParaRPr lang="en-US"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14</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2594229334"/>
                  </a:ext>
                </a:extLst>
              </a:tr>
              <a:tr h="381312">
                <a:tc>
                  <a:txBody>
                    <a:bodyPr/>
                    <a:lstStyle/>
                    <a:p>
                      <a:pPr algn="ctr" fontAlgn="ctr"/>
                      <a:r>
                        <a:rPr lang="en-US" altLang="ja-JP" sz="1400" b="1" i="0" u="none" strike="noStrike">
                          <a:solidFill>
                            <a:srgbClr val="000000"/>
                          </a:solidFill>
                          <a:effectLst/>
                          <a:latin typeface="メイリオ" panose="020B0604030504040204" pitchFamily="50" charset="-128"/>
                          <a:ea typeface="メイリオ" panose="020B0604030504040204" pitchFamily="50" charset="-128"/>
                        </a:rPr>
                        <a:t>5</a:t>
                      </a:r>
                      <a:r>
                        <a:rPr lang="ja-JP" altLang="en-US" sz="1400" b="1" i="0" u="none" strike="noStrike">
                          <a:solidFill>
                            <a:srgbClr val="000000"/>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D</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社</a:t>
                      </a:r>
                      <a:endParaRPr lang="en-US"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12</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350000569"/>
                  </a:ext>
                </a:extLst>
              </a:tr>
              <a:tr h="381312">
                <a:tc>
                  <a:txBody>
                    <a:bodyPr/>
                    <a:lstStyle/>
                    <a:p>
                      <a:pPr algn="ctr" fontAlgn="ctr"/>
                      <a:r>
                        <a:rPr lang="en-US" altLang="ja-JP" sz="1400" b="1" i="0" u="none" strike="noStrike">
                          <a:solidFill>
                            <a:srgbClr val="000000"/>
                          </a:solidFill>
                          <a:effectLst/>
                          <a:latin typeface="メイリオ" panose="020B0604030504040204" pitchFamily="50" charset="-128"/>
                          <a:ea typeface="メイリオ" panose="020B0604030504040204" pitchFamily="50" charset="-128"/>
                        </a:rPr>
                        <a:t>6</a:t>
                      </a:r>
                      <a:r>
                        <a:rPr lang="ja-JP" altLang="en-US" sz="1400" b="1" i="0" u="none" strike="noStrike">
                          <a:solidFill>
                            <a:srgbClr val="000000"/>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E</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社</a:t>
                      </a:r>
                      <a:endParaRPr lang="en-US"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11</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3419712891"/>
                  </a:ext>
                </a:extLst>
              </a:tr>
              <a:tr h="381312">
                <a:tc>
                  <a:txBody>
                    <a:bodyPr/>
                    <a:lstStyle/>
                    <a:p>
                      <a:pPr algn="ctr" fontAlgn="ct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7</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F</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社</a:t>
                      </a:r>
                      <a:endParaRPr lang="en-US"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10</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213436723"/>
                  </a:ext>
                </a:extLst>
              </a:tr>
            </a:tbl>
          </a:graphicData>
        </a:graphic>
      </p:graphicFrame>
      <p:sp>
        <p:nvSpPr>
          <p:cNvPr id="37" name="正方形/長方形 36">
            <a:extLst>
              <a:ext uri="{FF2B5EF4-FFF2-40B4-BE49-F238E27FC236}">
                <a16:creationId xmlns:a16="http://schemas.microsoft.com/office/drawing/2014/main" id="{ED83581D-BA10-4ADA-8FCE-4ED53B9FF245}"/>
              </a:ext>
            </a:extLst>
          </p:cNvPr>
          <p:cNvSpPr/>
          <p:nvPr/>
        </p:nvSpPr>
        <p:spPr>
          <a:xfrm>
            <a:off x="6346873" y="2168994"/>
            <a:ext cx="4919695" cy="646331"/>
          </a:xfrm>
          <a:prstGeom prst="rect">
            <a:avLst/>
          </a:prstGeom>
          <a:solidFill>
            <a:srgbClr val="DB031D"/>
          </a:solidFill>
        </p:spPr>
        <p:txBody>
          <a:bodyPr wrap="square">
            <a:spAutoFit/>
          </a:bodyPr>
          <a:lstStyle/>
          <a:p>
            <a:pPr algn="ctr"/>
            <a:r>
              <a:rPr lang="ja-JP" altLang="en-US" b="1" dirty="0">
                <a:solidFill>
                  <a:schemeClr val="bg1"/>
                </a:solidFill>
                <a:latin typeface="メイリオ" panose="020B0604030504040204" pitchFamily="50" charset="-128"/>
                <a:ea typeface="メイリオ" panose="020B0604030504040204" pitchFamily="50" charset="-128"/>
              </a:rPr>
              <a:t>視聴者のうちインターネット上で</a:t>
            </a:r>
            <a:endParaRPr lang="en-US" altLang="ja-JP" b="1" dirty="0">
              <a:solidFill>
                <a:schemeClr val="bg1"/>
              </a:solidFill>
              <a:latin typeface="メイリオ" panose="020B0604030504040204" pitchFamily="50" charset="-128"/>
              <a:ea typeface="メイリオ" panose="020B0604030504040204" pitchFamily="50" charset="-128"/>
            </a:endParaRPr>
          </a:p>
          <a:p>
            <a:pPr algn="ctr"/>
            <a:r>
              <a:rPr lang="ja-JP" altLang="en-US" b="1" dirty="0">
                <a:solidFill>
                  <a:schemeClr val="bg1"/>
                </a:solidFill>
                <a:latin typeface="メイリオ" panose="020B0604030504040204" pitchFamily="50" charset="-128"/>
                <a:ea typeface="メイリオ" panose="020B0604030504040204" pitchFamily="50" charset="-128"/>
              </a:rPr>
              <a:t>コンテンツを視聴した場所</a:t>
            </a:r>
          </a:p>
        </p:txBody>
      </p:sp>
      <p:sp>
        <p:nvSpPr>
          <p:cNvPr id="41" name="正方形/長方形 40">
            <a:extLst>
              <a:ext uri="{FF2B5EF4-FFF2-40B4-BE49-F238E27FC236}">
                <a16:creationId xmlns:a16="http://schemas.microsoft.com/office/drawing/2014/main" id="{7402DDBC-58C9-4027-82D6-88F6E462BC37}"/>
              </a:ext>
            </a:extLst>
          </p:cNvPr>
          <p:cNvSpPr/>
          <p:nvPr/>
        </p:nvSpPr>
        <p:spPr>
          <a:xfrm>
            <a:off x="6295425" y="6133872"/>
            <a:ext cx="5699725" cy="523220"/>
          </a:xfrm>
          <a:prstGeom prst="rect">
            <a:avLst/>
          </a:prstGeom>
        </p:spPr>
        <p:txBody>
          <a:bodyPr wrap="square">
            <a:spAutoFit/>
          </a:bodyPr>
          <a:lstStyle/>
          <a:p>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※Source: </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ニールセン調査 </a:t>
            </a: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Media Consumption Insights for Sports Audience 2019-2021 Vol.5 2021/9</a:t>
            </a:r>
          </a:p>
          <a:p>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Q</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：「東京</a:t>
            </a: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2020</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オリンピック・パラリンピックに関するコンテンツは、インターネット上のどのサービスで視聴しましたか？</a:t>
            </a:r>
            <a:endPar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    </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  当てはまるものを全てお選び下さい。（</a:t>
            </a: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MA</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a:t>
            </a:r>
            <a:b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b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　　インターネットコンテンツ視聴者のうち　全年代</a:t>
            </a: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TOKYO2020Olympics</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コンテンツ視聴した場所（インターネット）</a:t>
            </a: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n=298 </a:t>
            </a:r>
            <a:endPar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 name="テキスト ボックス 1">
            <a:extLst>
              <a:ext uri="{FF2B5EF4-FFF2-40B4-BE49-F238E27FC236}">
                <a16:creationId xmlns:a16="http://schemas.microsoft.com/office/drawing/2014/main" id="{87C8B579-5F8D-D46D-58BE-15E6A1C70B02}"/>
              </a:ext>
            </a:extLst>
          </p:cNvPr>
          <p:cNvSpPr txBox="1"/>
          <p:nvPr/>
        </p:nvSpPr>
        <p:spPr>
          <a:xfrm>
            <a:off x="375544" y="1209091"/>
            <a:ext cx="11440912" cy="769441"/>
          </a:xfrm>
          <a:prstGeom prst="rect">
            <a:avLst/>
          </a:prstGeom>
          <a:noFill/>
        </p:spPr>
        <p:txBody>
          <a:bodyPr wrap="square" rtlCol="0" anchor="ctr">
            <a:spAutoFit/>
          </a:bodyPr>
          <a:lstStyle/>
          <a:p>
            <a:pPr algn="ctr"/>
            <a:r>
              <a:rPr lang="ja-JP" altLang="en-US" sz="2200" dirty="0">
                <a:solidFill>
                  <a:schemeClr val="tx1">
                    <a:lumMod val="75000"/>
                    <a:lumOff val="25000"/>
                  </a:schemeClr>
                </a:solidFill>
              </a:rPr>
              <a:t>スポーツイベントが開催される際は、</a:t>
            </a:r>
            <a:r>
              <a:rPr lang="ja-JP" altLang="en-US" sz="2200" b="1" dirty="0">
                <a:solidFill>
                  <a:schemeClr val="tx1">
                    <a:lumMod val="75000"/>
                    <a:lumOff val="25000"/>
                  </a:schemeClr>
                </a:solidFill>
              </a:rPr>
              <a:t>速報性</a:t>
            </a:r>
            <a:r>
              <a:rPr lang="ja-JP" altLang="en-US" sz="2200" dirty="0">
                <a:solidFill>
                  <a:schemeClr val="tx1">
                    <a:lumMod val="75000"/>
                    <a:lumOff val="25000"/>
                  </a:schemeClr>
                </a:solidFill>
              </a:rPr>
              <a:t>があり、</a:t>
            </a:r>
            <a:endParaRPr lang="en-US" altLang="ja-JP" sz="2200" dirty="0">
              <a:solidFill>
                <a:schemeClr val="tx1">
                  <a:lumMod val="75000"/>
                  <a:lumOff val="25000"/>
                </a:schemeClr>
              </a:solidFill>
            </a:endParaRPr>
          </a:p>
          <a:p>
            <a:pPr algn="ctr"/>
            <a:r>
              <a:rPr lang="ja-JP" altLang="en-US" sz="2200" b="1" dirty="0">
                <a:solidFill>
                  <a:schemeClr val="tx1">
                    <a:lumMod val="75000"/>
                    <a:lumOff val="25000"/>
                  </a:schemeClr>
                </a:solidFill>
              </a:rPr>
              <a:t>正確な情報を提供する</a:t>
            </a:r>
            <a:r>
              <a:rPr lang="en-US" altLang="ja-JP" sz="2200" b="1" dirty="0">
                <a:solidFill>
                  <a:schemeClr val="tx1">
                    <a:lumMod val="75000"/>
                    <a:lumOff val="25000"/>
                  </a:schemeClr>
                </a:solidFill>
              </a:rPr>
              <a:t>Yahoo! JAPAN</a:t>
            </a:r>
            <a:r>
              <a:rPr lang="ja-JP" altLang="en-US" sz="2200" dirty="0">
                <a:solidFill>
                  <a:schemeClr val="tx1">
                    <a:lumMod val="75000"/>
                    <a:lumOff val="25000"/>
                  </a:schemeClr>
                </a:solidFill>
              </a:rPr>
              <a:t>を多くのユーザーが利用</a:t>
            </a:r>
          </a:p>
        </p:txBody>
      </p:sp>
      <p:sp>
        <p:nvSpPr>
          <p:cNvPr id="3" name="スライド番号プレースホルダー 4">
            <a:extLst>
              <a:ext uri="{FF2B5EF4-FFF2-40B4-BE49-F238E27FC236}">
                <a16:creationId xmlns:a16="http://schemas.microsoft.com/office/drawing/2014/main" id="{D5A9653E-6AC5-FF78-60F4-43F8F934F845}"/>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12</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4" name="テキスト プレースホルダー 2">
            <a:extLst>
              <a:ext uri="{FF2B5EF4-FFF2-40B4-BE49-F238E27FC236}">
                <a16:creationId xmlns:a16="http://schemas.microsoft.com/office/drawing/2014/main" id="{5FD7E605-9F3F-77EF-6846-08C285C578EF}"/>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インターネットコンテンツの利用調査</a:t>
            </a:r>
            <a:endParaRPr lang="ja-JP" altLang="en-US" b="1" dirty="0">
              <a:solidFill>
                <a:schemeClr val="tx1">
                  <a:lumMod val="75000"/>
                  <a:lumOff val="25000"/>
                </a:schemeClr>
              </a:solidFill>
            </a:endParaRPr>
          </a:p>
        </p:txBody>
      </p:sp>
    </p:spTree>
    <p:extLst>
      <p:ext uri="{BB962C8B-B14F-4D97-AF65-F5344CB8AC3E}">
        <p14:creationId xmlns:p14="http://schemas.microsoft.com/office/powerpoint/2010/main" val="2037672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グラフ 5">
            <a:extLst>
              <a:ext uri="{FF2B5EF4-FFF2-40B4-BE49-F238E27FC236}">
                <a16:creationId xmlns:a16="http://schemas.microsoft.com/office/drawing/2014/main" id="{EC8847C4-7CCB-F01B-11E8-7E4E9B380833}"/>
              </a:ext>
            </a:extLst>
          </p:cNvPr>
          <p:cNvGraphicFramePr/>
          <p:nvPr>
            <p:extLst>
              <p:ext uri="{D42A27DB-BD31-4B8C-83A1-F6EECF244321}">
                <p14:modId xmlns:p14="http://schemas.microsoft.com/office/powerpoint/2010/main" val="2712441252"/>
              </p:ext>
            </p:extLst>
          </p:nvPr>
        </p:nvGraphicFramePr>
        <p:xfrm>
          <a:off x="278906" y="2901893"/>
          <a:ext cx="3762164" cy="3184814"/>
        </p:xfrm>
        <a:graphic>
          <a:graphicData uri="http://schemas.openxmlformats.org/drawingml/2006/chart">
            <c:chart xmlns:c="http://schemas.openxmlformats.org/drawingml/2006/chart" xmlns:r="http://schemas.openxmlformats.org/officeDocument/2006/relationships" r:id="rId2"/>
          </a:graphicData>
        </a:graphic>
      </p:graphicFrame>
      <p:sp>
        <p:nvSpPr>
          <p:cNvPr id="24" name="正方形/長方形 23">
            <a:extLst>
              <a:ext uri="{FF2B5EF4-FFF2-40B4-BE49-F238E27FC236}">
                <a16:creationId xmlns:a16="http://schemas.microsoft.com/office/drawing/2014/main" id="{BB96204D-DC18-4394-A6E3-025BD44DE1F9}"/>
              </a:ext>
            </a:extLst>
          </p:cNvPr>
          <p:cNvSpPr>
            <a:spLocks noChangeArrowheads="1"/>
          </p:cNvSpPr>
          <p:nvPr/>
        </p:nvSpPr>
        <p:spPr bwMode="auto">
          <a:xfrm>
            <a:off x="7847045" y="2361074"/>
            <a:ext cx="4004490" cy="369332"/>
          </a:xfrm>
          <a:prstGeom prst="rect">
            <a:avLst/>
          </a:prstGeom>
          <a:noFill/>
          <a:ln w="9525">
            <a:noFill/>
            <a:miter lim="800000"/>
            <a:headEnd/>
            <a:tailEnd/>
          </a:ln>
        </p:spPr>
        <p:txBody>
          <a:bodyPr wrap="square">
            <a:spAutoFit/>
          </a:bodyPr>
          <a:lstStyle/>
          <a:p>
            <a:pPr algn="ctr" eaLnBrk="0" hangingPunct="0"/>
            <a:r>
              <a:rPr kumimoji="0"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▼出稿企業に対して好意を持った</a:t>
            </a:r>
          </a:p>
        </p:txBody>
      </p:sp>
      <p:sp>
        <p:nvSpPr>
          <p:cNvPr id="28" name="正方形/長方形 27">
            <a:extLst>
              <a:ext uri="{FF2B5EF4-FFF2-40B4-BE49-F238E27FC236}">
                <a16:creationId xmlns:a16="http://schemas.microsoft.com/office/drawing/2014/main" id="{899ECA9F-F9C9-48B3-9B34-2F0525606A96}"/>
              </a:ext>
            </a:extLst>
          </p:cNvPr>
          <p:cNvSpPr>
            <a:spLocks noChangeArrowheads="1"/>
          </p:cNvSpPr>
          <p:nvPr/>
        </p:nvSpPr>
        <p:spPr bwMode="auto">
          <a:xfrm>
            <a:off x="14239" y="6550223"/>
            <a:ext cx="3398258" cy="307777"/>
          </a:xfrm>
          <a:prstGeom prst="rect">
            <a:avLst/>
          </a:prstGeom>
          <a:noFill/>
          <a:ln w="9525">
            <a:noFill/>
            <a:miter lim="800000"/>
            <a:headEnd/>
            <a:tailEnd/>
          </a:ln>
        </p:spPr>
        <p:txBody>
          <a:bodyPr wrap="square">
            <a:spAutoFit/>
          </a:bodyPr>
          <a:lstStyle/>
          <a:p>
            <a:r>
              <a:rPr lang="en-US" altLang="ja-JP" sz="700" dirty="0">
                <a:solidFill>
                  <a:schemeClr val="bg1">
                    <a:lumMod val="50000"/>
                  </a:schemeClr>
                </a:solidFill>
                <a:latin typeface="メイリオ" panose="020B0604030504040204" pitchFamily="50" charset="-128"/>
                <a:ea typeface="メイリオ" panose="020B0604030504040204" pitchFamily="50" charset="-128"/>
              </a:rPr>
              <a:t>※Yahoo! JAPAN </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自社調査 </a:t>
            </a:r>
            <a:r>
              <a:rPr lang="zh-TW" altLang="en-US" sz="700" dirty="0">
                <a:solidFill>
                  <a:schemeClr val="bg1">
                    <a:lumMod val="50000"/>
                  </a:schemeClr>
                </a:solidFill>
                <a:latin typeface="メイリオ" panose="020B0604030504040204" pitchFamily="50" charset="-128"/>
                <a:ea typeface="メイリオ" panose="020B0604030504040204" pitchFamily="50" charset="-128"/>
              </a:rPr>
              <a:t>東京</a:t>
            </a:r>
            <a:r>
              <a:rPr lang="en-US" altLang="zh-TW" sz="700" dirty="0">
                <a:solidFill>
                  <a:schemeClr val="bg1">
                    <a:lumMod val="50000"/>
                  </a:schemeClr>
                </a:solidFill>
                <a:latin typeface="メイリオ" panose="020B0604030504040204" pitchFamily="50" charset="-128"/>
                <a:ea typeface="メイリオ" panose="020B0604030504040204" pitchFamily="50" charset="-128"/>
              </a:rPr>
              <a:t>2020</a:t>
            </a:r>
            <a:r>
              <a:rPr lang="zh-TW" altLang="en-US" sz="700" dirty="0">
                <a:solidFill>
                  <a:schemeClr val="bg1">
                    <a:lumMod val="50000"/>
                  </a:schemeClr>
                </a:solidFill>
                <a:latin typeface="メイリオ" panose="020B0604030504040204" pitchFamily="50" charset="-128"/>
                <a:ea typeface="メイリオ" panose="020B0604030504040204" pitchFamily="50" charset="-128"/>
              </a:rPr>
              <a:t>報道特集</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閲覧者を対象にアンケート</a:t>
            </a:r>
            <a:endParaRPr lang="en-US" altLang="ja-JP" sz="700" dirty="0">
              <a:solidFill>
                <a:schemeClr val="bg1">
                  <a:lumMod val="50000"/>
                </a:schemeClr>
              </a:solidFill>
              <a:latin typeface="メイリオ" panose="020B0604030504040204" pitchFamily="50" charset="-128"/>
              <a:ea typeface="メイリオ" panose="020B0604030504040204" pitchFamily="50" charset="-128"/>
            </a:endParaRPr>
          </a:p>
          <a:p>
            <a:r>
              <a:rPr lang="ja-JP" altLang="en-US" sz="700" dirty="0">
                <a:solidFill>
                  <a:schemeClr val="bg1">
                    <a:lumMod val="50000"/>
                  </a:schemeClr>
                </a:solidFill>
                <a:latin typeface="メイリオ" panose="020B0604030504040204" pitchFamily="50" charset="-128"/>
                <a:ea typeface="メイリオ" panose="020B0604030504040204" pitchFamily="50" charset="-128"/>
              </a:rPr>
              <a:t>   調査時期：</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2021</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年</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8</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月 （</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n</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548</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人）</a:t>
            </a:r>
          </a:p>
        </p:txBody>
      </p:sp>
      <p:sp>
        <p:nvSpPr>
          <p:cNvPr id="44" name="正方形/長方形 43">
            <a:extLst>
              <a:ext uri="{FF2B5EF4-FFF2-40B4-BE49-F238E27FC236}">
                <a16:creationId xmlns:a16="http://schemas.microsoft.com/office/drawing/2014/main" id="{65D8F3D5-D3BB-450F-BA2C-957CBC0C2A47}"/>
              </a:ext>
            </a:extLst>
          </p:cNvPr>
          <p:cNvSpPr>
            <a:spLocks noChangeArrowheads="1"/>
          </p:cNvSpPr>
          <p:nvPr/>
        </p:nvSpPr>
        <p:spPr bwMode="auto">
          <a:xfrm>
            <a:off x="4119642" y="2361074"/>
            <a:ext cx="4004490" cy="369332"/>
          </a:xfrm>
          <a:prstGeom prst="rect">
            <a:avLst/>
          </a:prstGeom>
          <a:noFill/>
          <a:ln w="9525">
            <a:noFill/>
            <a:miter lim="800000"/>
            <a:headEnd/>
            <a:tailEnd/>
          </a:ln>
        </p:spPr>
        <p:txBody>
          <a:bodyPr wrap="square">
            <a:spAutoFit/>
          </a:bodyPr>
          <a:lstStyle/>
          <a:p>
            <a:pPr algn="ctr" eaLnBrk="0" hangingPunct="0"/>
            <a:r>
              <a:rPr kumimoji="0"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▼特集に満足した</a:t>
            </a:r>
          </a:p>
        </p:txBody>
      </p:sp>
      <p:sp>
        <p:nvSpPr>
          <p:cNvPr id="53" name="Text Box 5">
            <a:extLst>
              <a:ext uri="{FF2B5EF4-FFF2-40B4-BE49-F238E27FC236}">
                <a16:creationId xmlns:a16="http://schemas.microsoft.com/office/drawing/2014/main" id="{3D50459D-48F7-4E31-BF9E-DAF4F052E87B}"/>
              </a:ext>
            </a:extLst>
          </p:cNvPr>
          <p:cNvSpPr txBox="1">
            <a:spLocks noChangeArrowheads="1"/>
          </p:cNvSpPr>
          <p:nvPr/>
        </p:nvSpPr>
        <p:spPr bwMode="auto">
          <a:xfrm>
            <a:off x="1306872" y="4038675"/>
            <a:ext cx="2105625" cy="1107996"/>
          </a:xfrm>
          <a:prstGeom prst="rect">
            <a:avLst/>
          </a:prstGeom>
          <a:noFill/>
          <a:ln w="9525">
            <a:noFill/>
            <a:miter lim="800000"/>
            <a:headEnd/>
            <a:tailEnd/>
          </a:ln>
        </p:spPr>
        <p:txBody>
          <a:bodyPr wrap="square">
            <a:spAutoFit/>
          </a:bodyPr>
          <a:lstStyle/>
          <a:p>
            <a:r>
              <a:rPr lang="en-US" altLang="ja-JP" sz="6600" b="1" dirty="0">
                <a:solidFill>
                  <a:srgbClr val="DB031D"/>
                </a:solidFill>
                <a:latin typeface="メイリオ" panose="020B0604030504040204" pitchFamily="50" charset="-128"/>
                <a:ea typeface="メイリオ" panose="020B0604030504040204" pitchFamily="50" charset="-128"/>
              </a:rPr>
              <a:t>72</a:t>
            </a:r>
            <a:r>
              <a:rPr lang="en-US" altLang="ja-JP" sz="3200" b="1" dirty="0">
                <a:solidFill>
                  <a:srgbClr val="DB031D"/>
                </a:solidFill>
                <a:latin typeface="メイリオ" panose="020B0604030504040204" pitchFamily="50" charset="-128"/>
                <a:ea typeface="メイリオ" panose="020B0604030504040204" pitchFamily="50" charset="-128"/>
              </a:rPr>
              <a:t>%</a:t>
            </a:r>
            <a:endParaRPr lang="en-US" altLang="ja-JP" sz="3200" dirty="0">
              <a:solidFill>
                <a:srgbClr val="DB031D"/>
              </a:solidFill>
              <a:latin typeface="メイリオ" panose="020B0604030504040204" pitchFamily="50" charset="-128"/>
              <a:ea typeface="メイリオ" panose="020B0604030504040204" pitchFamily="50" charset="-128"/>
            </a:endParaRPr>
          </a:p>
        </p:txBody>
      </p:sp>
      <p:sp>
        <p:nvSpPr>
          <p:cNvPr id="54" name="正方形/長方形 53">
            <a:extLst>
              <a:ext uri="{FF2B5EF4-FFF2-40B4-BE49-F238E27FC236}">
                <a16:creationId xmlns:a16="http://schemas.microsoft.com/office/drawing/2014/main" id="{1CA3673B-17B2-4EB2-9CF7-23E4292A84EF}"/>
              </a:ext>
            </a:extLst>
          </p:cNvPr>
          <p:cNvSpPr>
            <a:spLocks noChangeArrowheads="1"/>
          </p:cNvSpPr>
          <p:nvPr/>
        </p:nvSpPr>
        <p:spPr bwMode="auto">
          <a:xfrm>
            <a:off x="157743" y="2361074"/>
            <a:ext cx="4004490" cy="369332"/>
          </a:xfrm>
          <a:prstGeom prst="rect">
            <a:avLst/>
          </a:prstGeom>
          <a:noFill/>
          <a:ln w="9525">
            <a:noFill/>
            <a:miter lim="800000"/>
            <a:headEnd/>
            <a:tailEnd/>
          </a:ln>
        </p:spPr>
        <p:txBody>
          <a:bodyPr wrap="square">
            <a:spAutoFit/>
          </a:bodyPr>
          <a:lstStyle/>
          <a:p>
            <a:pPr algn="ctr" eaLnBrk="0" hangingPunct="0"/>
            <a:r>
              <a:rPr kumimoji="0"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▼特集を毎日閲覧した</a:t>
            </a:r>
            <a:endParaRPr kumimoji="0" lang="en-US" altLang="ja-JP"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graphicFrame>
        <p:nvGraphicFramePr>
          <p:cNvPr id="8" name="グラフ 7">
            <a:extLst>
              <a:ext uri="{FF2B5EF4-FFF2-40B4-BE49-F238E27FC236}">
                <a16:creationId xmlns:a16="http://schemas.microsoft.com/office/drawing/2014/main" id="{AD561FE2-DD3E-A3C3-A971-70F152D28F27}"/>
              </a:ext>
            </a:extLst>
          </p:cNvPr>
          <p:cNvGraphicFramePr/>
          <p:nvPr>
            <p:extLst>
              <p:ext uri="{D42A27DB-BD31-4B8C-83A1-F6EECF244321}">
                <p14:modId xmlns:p14="http://schemas.microsoft.com/office/powerpoint/2010/main" val="1704253492"/>
              </p:ext>
            </p:extLst>
          </p:nvPr>
        </p:nvGraphicFramePr>
        <p:xfrm>
          <a:off x="4206044" y="2901893"/>
          <a:ext cx="3762164" cy="3184814"/>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 Box 5">
            <a:extLst>
              <a:ext uri="{FF2B5EF4-FFF2-40B4-BE49-F238E27FC236}">
                <a16:creationId xmlns:a16="http://schemas.microsoft.com/office/drawing/2014/main" id="{A62C6CEE-A23B-FD75-504C-96275F70D8C3}"/>
              </a:ext>
            </a:extLst>
          </p:cNvPr>
          <p:cNvSpPr txBox="1">
            <a:spLocks noChangeArrowheads="1"/>
          </p:cNvSpPr>
          <p:nvPr/>
        </p:nvSpPr>
        <p:spPr bwMode="auto">
          <a:xfrm>
            <a:off x="5143733" y="4133958"/>
            <a:ext cx="2105625" cy="1107996"/>
          </a:xfrm>
          <a:prstGeom prst="rect">
            <a:avLst/>
          </a:prstGeom>
          <a:noFill/>
          <a:ln w="9525">
            <a:noFill/>
            <a:miter lim="800000"/>
            <a:headEnd/>
            <a:tailEnd/>
          </a:ln>
        </p:spPr>
        <p:txBody>
          <a:bodyPr wrap="square">
            <a:spAutoFit/>
          </a:bodyPr>
          <a:lstStyle/>
          <a:p>
            <a:r>
              <a:rPr lang="en-US" altLang="ja-JP" sz="6600" b="1" dirty="0">
                <a:solidFill>
                  <a:srgbClr val="DB031D"/>
                </a:solidFill>
                <a:latin typeface="メイリオ" panose="020B0604030504040204" pitchFamily="50" charset="-128"/>
                <a:ea typeface="メイリオ" panose="020B0604030504040204" pitchFamily="50" charset="-128"/>
              </a:rPr>
              <a:t>71</a:t>
            </a:r>
            <a:r>
              <a:rPr lang="en-US" altLang="ja-JP" sz="3200" b="1" dirty="0">
                <a:solidFill>
                  <a:srgbClr val="DB031D"/>
                </a:solidFill>
                <a:latin typeface="メイリオ" panose="020B0604030504040204" pitchFamily="50" charset="-128"/>
                <a:ea typeface="メイリオ" panose="020B0604030504040204" pitchFamily="50" charset="-128"/>
              </a:rPr>
              <a:t>%</a:t>
            </a:r>
            <a:endParaRPr lang="en-US" altLang="ja-JP" sz="3200" dirty="0">
              <a:solidFill>
                <a:srgbClr val="DB031D"/>
              </a:solidFill>
              <a:latin typeface="メイリオ" panose="020B0604030504040204" pitchFamily="50" charset="-128"/>
              <a:ea typeface="メイリオ" panose="020B0604030504040204" pitchFamily="50" charset="-128"/>
            </a:endParaRPr>
          </a:p>
        </p:txBody>
      </p:sp>
      <p:graphicFrame>
        <p:nvGraphicFramePr>
          <p:cNvPr id="10" name="グラフ 9">
            <a:extLst>
              <a:ext uri="{FF2B5EF4-FFF2-40B4-BE49-F238E27FC236}">
                <a16:creationId xmlns:a16="http://schemas.microsoft.com/office/drawing/2014/main" id="{15AB4306-0E68-D68F-B2B1-DFE67A64A4A9}"/>
              </a:ext>
            </a:extLst>
          </p:cNvPr>
          <p:cNvGraphicFramePr/>
          <p:nvPr>
            <p:extLst>
              <p:ext uri="{D42A27DB-BD31-4B8C-83A1-F6EECF244321}">
                <p14:modId xmlns:p14="http://schemas.microsoft.com/office/powerpoint/2010/main" val="2074020063"/>
              </p:ext>
            </p:extLst>
          </p:nvPr>
        </p:nvGraphicFramePr>
        <p:xfrm>
          <a:off x="7968208" y="2901893"/>
          <a:ext cx="3762164" cy="3184814"/>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 Box 5">
            <a:extLst>
              <a:ext uri="{FF2B5EF4-FFF2-40B4-BE49-F238E27FC236}">
                <a16:creationId xmlns:a16="http://schemas.microsoft.com/office/drawing/2014/main" id="{E783BB13-7762-A919-7285-35E9952B181B}"/>
              </a:ext>
            </a:extLst>
          </p:cNvPr>
          <p:cNvSpPr txBox="1">
            <a:spLocks noChangeArrowheads="1"/>
          </p:cNvSpPr>
          <p:nvPr/>
        </p:nvSpPr>
        <p:spPr bwMode="auto">
          <a:xfrm>
            <a:off x="8922281" y="4038676"/>
            <a:ext cx="2105625" cy="1107996"/>
          </a:xfrm>
          <a:prstGeom prst="rect">
            <a:avLst/>
          </a:prstGeom>
          <a:noFill/>
          <a:ln w="9525">
            <a:noFill/>
            <a:miter lim="800000"/>
            <a:headEnd/>
            <a:tailEnd/>
          </a:ln>
        </p:spPr>
        <p:txBody>
          <a:bodyPr wrap="square">
            <a:spAutoFit/>
          </a:bodyPr>
          <a:lstStyle/>
          <a:p>
            <a:r>
              <a:rPr lang="en-US" altLang="ja-JP" sz="6600" b="1" dirty="0">
                <a:solidFill>
                  <a:srgbClr val="DB031D"/>
                </a:solidFill>
                <a:latin typeface="メイリオ" panose="020B0604030504040204" pitchFamily="50" charset="-128"/>
                <a:ea typeface="メイリオ" panose="020B0604030504040204" pitchFamily="50" charset="-128"/>
              </a:rPr>
              <a:t>42</a:t>
            </a:r>
            <a:r>
              <a:rPr lang="en-US" altLang="ja-JP" sz="3200" b="1" dirty="0">
                <a:solidFill>
                  <a:srgbClr val="DB031D"/>
                </a:solidFill>
                <a:latin typeface="メイリオ" panose="020B0604030504040204" pitchFamily="50" charset="-128"/>
                <a:ea typeface="メイリオ" panose="020B0604030504040204" pitchFamily="50" charset="-128"/>
              </a:rPr>
              <a:t>%</a:t>
            </a:r>
            <a:endParaRPr lang="en-US" altLang="ja-JP" sz="3200" dirty="0">
              <a:solidFill>
                <a:srgbClr val="DB031D"/>
              </a:solidFill>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15F086DC-B212-4A2E-7DBB-ED9E28CC4D73}"/>
              </a:ext>
            </a:extLst>
          </p:cNvPr>
          <p:cNvSpPr txBox="1"/>
          <p:nvPr/>
        </p:nvSpPr>
        <p:spPr>
          <a:xfrm>
            <a:off x="375544" y="1209091"/>
            <a:ext cx="11440912" cy="769441"/>
          </a:xfrm>
          <a:prstGeom prst="rect">
            <a:avLst/>
          </a:prstGeom>
          <a:noFill/>
        </p:spPr>
        <p:txBody>
          <a:bodyPr wrap="square" rtlCol="0" anchor="ctr">
            <a:spAutoFit/>
          </a:bodyPr>
          <a:lstStyle/>
          <a:p>
            <a:pPr algn="ctr"/>
            <a:r>
              <a:rPr lang="ja-JP" altLang="en-US" sz="2200" dirty="0">
                <a:solidFill>
                  <a:schemeClr val="tx1">
                    <a:lumMod val="75000"/>
                    <a:lumOff val="25000"/>
                  </a:schemeClr>
                </a:solidFill>
              </a:rPr>
              <a:t>特集を閲覧したユーザーは</a:t>
            </a:r>
            <a:r>
              <a:rPr lang="ja-JP" altLang="en-US" sz="2200" b="1" dirty="0">
                <a:solidFill>
                  <a:schemeClr val="tx1">
                    <a:lumMod val="75000"/>
                    <a:lumOff val="25000"/>
                  </a:schemeClr>
                </a:solidFill>
              </a:rPr>
              <a:t>イベントに対して高い興味を示し</a:t>
            </a:r>
            <a:r>
              <a:rPr lang="ja-JP" altLang="en-US" sz="2200" dirty="0">
                <a:solidFill>
                  <a:schemeClr val="tx1">
                    <a:lumMod val="75000"/>
                    <a:lumOff val="25000"/>
                  </a:schemeClr>
                </a:solidFill>
              </a:rPr>
              <a:t>、</a:t>
            </a:r>
          </a:p>
          <a:p>
            <a:pPr algn="ctr"/>
            <a:r>
              <a:rPr lang="ja-JP" altLang="en-US" sz="2200" b="1" dirty="0">
                <a:solidFill>
                  <a:schemeClr val="tx1">
                    <a:lumMod val="75000"/>
                    <a:lumOff val="25000"/>
                  </a:schemeClr>
                </a:solidFill>
              </a:rPr>
              <a:t>多くのユーザーが特集を閲覧</a:t>
            </a:r>
            <a:r>
              <a:rPr lang="ja-JP" altLang="en-US" sz="2200" dirty="0">
                <a:solidFill>
                  <a:schemeClr val="tx1">
                    <a:lumMod val="75000"/>
                    <a:lumOff val="25000"/>
                  </a:schemeClr>
                </a:solidFill>
              </a:rPr>
              <a:t>する傾向</a:t>
            </a:r>
          </a:p>
        </p:txBody>
      </p:sp>
      <p:sp>
        <p:nvSpPr>
          <p:cNvPr id="2" name="スライド番号プレースホルダー 4">
            <a:extLst>
              <a:ext uri="{FF2B5EF4-FFF2-40B4-BE49-F238E27FC236}">
                <a16:creationId xmlns:a16="http://schemas.microsoft.com/office/drawing/2014/main" id="{69C6863F-3DA2-B975-7A5F-C150E0AE25F2}"/>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13</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4" name="テキスト プレースホルダー 2">
            <a:extLst>
              <a:ext uri="{FF2B5EF4-FFF2-40B4-BE49-F238E27FC236}">
                <a16:creationId xmlns:a16="http://schemas.microsoft.com/office/drawing/2014/main" id="{4F1C5B6F-47BD-F104-B741-1798982B72E9}"/>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b="1" dirty="0">
                <a:solidFill>
                  <a:schemeClr val="tx1">
                    <a:lumMod val="75000"/>
                    <a:lumOff val="25000"/>
                  </a:schemeClr>
                </a:solidFill>
              </a:rPr>
              <a:t>特集記事へのアンケート結果</a:t>
            </a:r>
          </a:p>
        </p:txBody>
      </p:sp>
    </p:spTree>
    <p:extLst>
      <p:ext uri="{BB962C8B-B14F-4D97-AF65-F5344CB8AC3E}">
        <p14:creationId xmlns:p14="http://schemas.microsoft.com/office/powerpoint/2010/main" val="20998929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F61F111-5A86-7678-B381-C878D84B1498}"/>
              </a:ext>
            </a:extLst>
          </p:cNvPr>
          <p:cNvSpPr/>
          <p:nvPr/>
        </p:nvSpPr>
        <p:spPr>
          <a:xfrm>
            <a:off x="436525" y="1196752"/>
            <a:ext cx="11318949" cy="5256584"/>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テキスト ボックス 5">
            <a:extLst>
              <a:ext uri="{FF2B5EF4-FFF2-40B4-BE49-F238E27FC236}">
                <a16:creationId xmlns:a16="http://schemas.microsoft.com/office/drawing/2014/main" id="{0F6380FF-0312-3CF8-0D72-D6F1568C4CC4}"/>
              </a:ext>
            </a:extLst>
          </p:cNvPr>
          <p:cNvSpPr txBox="1"/>
          <p:nvPr/>
        </p:nvSpPr>
        <p:spPr>
          <a:xfrm>
            <a:off x="6096000" y="1586490"/>
            <a:ext cx="5616624" cy="2646878"/>
          </a:xfrm>
          <a:prstGeom prst="rect">
            <a:avLst/>
          </a:prstGeom>
          <a:noFill/>
        </p:spPr>
        <p:txBody>
          <a:bodyPr wrap="square" rtlCol="0">
            <a:spAutoFit/>
          </a:bodyPr>
          <a:lstStyle/>
          <a:p>
            <a:pPr algn="l">
              <a:spcBef>
                <a:spcPts val="600"/>
              </a:spcBef>
            </a:pPr>
            <a:r>
              <a:rPr kumimoji="1" lang="ja-JP" altLang="en-US" sz="1400" dirty="0"/>
              <a:t>名前　　　　　：　浅沼 克己</a:t>
            </a:r>
          </a:p>
          <a:p>
            <a:pPr algn="l">
              <a:spcBef>
                <a:spcPts val="600"/>
              </a:spcBef>
            </a:pPr>
            <a:r>
              <a:rPr kumimoji="1" lang="ja-JP" altLang="en-US" sz="1400" dirty="0"/>
              <a:t>年齢　　　　　：　</a:t>
            </a:r>
            <a:r>
              <a:rPr kumimoji="1" lang="en-US" altLang="ja-JP" sz="1400" dirty="0"/>
              <a:t>40</a:t>
            </a:r>
            <a:r>
              <a:rPr kumimoji="1" lang="ja-JP" altLang="en-US" sz="1400" dirty="0"/>
              <a:t>代</a:t>
            </a:r>
          </a:p>
          <a:p>
            <a:pPr algn="l">
              <a:spcBef>
                <a:spcPts val="600"/>
              </a:spcBef>
            </a:pPr>
            <a:r>
              <a:rPr kumimoji="1" lang="ja-JP" altLang="en-US" sz="1400" dirty="0"/>
              <a:t>性別　　　　　：　男性</a:t>
            </a:r>
          </a:p>
          <a:p>
            <a:pPr algn="l">
              <a:spcBef>
                <a:spcPts val="600"/>
              </a:spcBef>
            </a:pPr>
            <a:r>
              <a:rPr kumimoji="1" lang="ja-JP" altLang="en-US" sz="1400" dirty="0"/>
              <a:t>住まい　　　　：　東京都</a:t>
            </a:r>
          </a:p>
          <a:p>
            <a:pPr algn="l">
              <a:spcBef>
                <a:spcPts val="600"/>
              </a:spcBef>
            </a:pPr>
            <a:r>
              <a:rPr kumimoji="1" lang="ja-JP" altLang="en-US" sz="1400" dirty="0"/>
              <a:t>家族構成　　　：　妻</a:t>
            </a:r>
            <a:r>
              <a:rPr kumimoji="1" lang="ja-JP" altLang="en-US" sz="1000" dirty="0"/>
              <a:t>（</a:t>
            </a:r>
            <a:r>
              <a:rPr kumimoji="1" lang="en-US" altLang="ja-JP" sz="1000" dirty="0"/>
              <a:t>40</a:t>
            </a:r>
            <a:r>
              <a:rPr kumimoji="1" lang="ja-JP" altLang="en-US" sz="1000" dirty="0"/>
              <a:t>代）</a:t>
            </a:r>
            <a:r>
              <a:rPr kumimoji="1" lang="ja-JP" altLang="en-US" sz="1400" dirty="0"/>
              <a:t>、息子</a:t>
            </a:r>
            <a:r>
              <a:rPr kumimoji="1" lang="ja-JP" altLang="en-US" sz="1000" dirty="0"/>
              <a:t>（</a:t>
            </a:r>
            <a:r>
              <a:rPr lang="en-US" altLang="ja-JP" sz="1000" dirty="0"/>
              <a:t>10</a:t>
            </a:r>
            <a:r>
              <a:rPr lang="ja-JP" altLang="en-US" sz="1000" dirty="0"/>
              <a:t>代</a:t>
            </a:r>
            <a:r>
              <a:rPr kumimoji="1" lang="ja-JP" altLang="en-US" sz="1000" dirty="0"/>
              <a:t>）</a:t>
            </a:r>
          </a:p>
          <a:p>
            <a:pPr algn="l">
              <a:spcBef>
                <a:spcPts val="600"/>
              </a:spcBef>
            </a:pPr>
            <a:r>
              <a:rPr kumimoji="1" lang="ja-JP" altLang="en-US" sz="1400" dirty="0"/>
              <a:t>職業　　　　　：　メーカー勤務　営業部長</a:t>
            </a:r>
          </a:p>
          <a:p>
            <a:pPr algn="l">
              <a:spcBef>
                <a:spcPts val="600"/>
              </a:spcBef>
            </a:pPr>
            <a:r>
              <a:rPr kumimoji="1" lang="ja-JP" altLang="en-US" sz="1400" dirty="0"/>
              <a:t>趣味　　　　　：　野球、ゴルフ</a:t>
            </a:r>
          </a:p>
          <a:p>
            <a:pPr algn="l">
              <a:spcBef>
                <a:spcPts val="600"/>
              </a:spcBef>
            </a:pPr>
            <a:r>
              <a:rPr kumimoji="1" lang="ja-JP" altLang="en-US" sz="1400" dirty="0"/>
              <a:t>価値観　　　　：　仕事も大切だが</a:t>
            </a:r>
            <a:r>
              <a:rPr lang="ja-JP" altLang="en-US" sz="1400" dirty="0"/>
              <a:t>、</a:t>
            </a:r>
            <a:r>
              <a:rPr kumimoji="1" lang="ja-JP" altLang="en-US" sz="1400" dirty="0"/>
              <a:t>プライベートも大切</a:t>
            </a:r>
          </a:p>
          <a:p>
            <a:pPr algn="l">
              <a:spcBef>
                <a:spcPts val="600"/>
              </a:spcBef>
            </a:pPr>
            <a:r>
              <a:rPr kumimoji="1" lang="ja-JP" altLang="en-US" sz="1400" dirty="0"/>
              <a:t>利用メディア　：　ニュースメディア</a:t>
            </a:r>
          </a:p>
        </p:txBody>
      </p:sp>
      <p:sp>
        <p:nvSpPr>
          <p:cNvPr id="11" name="テキスト ボックス 10">
            <a:extLst>
              <a:ext uri="{FF2B5EF4-FFF2-40B4-BE49-F238E27FC236}">
                <a16:creationId xmlns:a16="http://schemas.microsoft.com/office/drawing/2014/main" id="{C56884EC-AD33-ABD5-CEF4-6627579DDFE8}"/>
              </a:ext>
            </a:extLst>
          </p:cNvPr>
          <p:cNvSpPr txBox="1"/>
          <p:nvPr/>
        </p:nvSpPr>
        <p:spPr>
          <a:xfrm>
            <a:off x="1276602" y="4485557"/>
            <a:ext cx="9667623" cy="1477328"/>
          </a:xfrm>
          <a:prstGeom prst="rect">
            <a:avLst/>
          </a:prstGeom>
          <a:noFill/>
        </p:spPr>
        <p:txBody>
          <a:bodyPr wrap="square" rtlCol="0">
            <a:spAutoFit/>
          </a:bodyPr>
          <a:lstStyle/>
          <a:p>
            <a:pPr algn="l">
              <a:spcBef>
                <a:spcPts val="600"/>
              </a:spcBef>
            </a:pPr>
            <a:r>
              <a:rPr lang="en-US" altLang="ja-JP" sz="1600" dirty="0"/>
              <a:t>【</a:t>
            </a:r>
            <a:r>
              <a:rPr lang="ja-JP" altLang="en-US" sz="1600" dirty="0"/>
              <a:t>ユーザーインサイト</a:t>
            </a:r>
            <a:r>
              <a:rPr lang="en-US" altLang="ja-JP" sz="1600" dirty="0"/>
              <a:t>】</a:t>
            </a:r>
          </a:p>
          <a:p>
            <a:pPr algn="l">
              <a:spcBef>
                <a:spcPts val="600"/>
              </a:spcBef>
            </a:pPr>
            <a:r>
              <a:rPr kumimoji="1" lang="ja-JP" altLang="en-US" sz="1600" dirty="0"/>
              <a:t>小学校～高校まで野球部でレギュラーだった。好きなチームはヤクルト。今でも野球が好きで、仕事終わりでも時間が合えば観戦に行くこともある。</a:t>
            </a:r>
            <a:endParaRPr kumimoji="1" lang="en-US" altLang="ja-JP" sz="1600" dirty="0"/>
          </a:p>
          <a:p>
            <a:pPr algn="l">
              <a:spcBef>
                <a:spcPts val="600"/>
              </a:spcBef>
            </a:pPr>
            <a:r>
              <a:rPr kumimoji="1" lang="ja-JP" altLang="en-US" sz="1600" dirty="0"/>
              <a:t>仕事や付き合いでリアルタイムで野球を見る時間がないため、ちょっとした休憩時にスポナビの</a:t>
            </a:r>
            <a:r>
              <a:rPr kumimoji="1" lang="en-US" altLang="ja-JP" sz="1600" dirty="0"/>
              <a:t>WBC</a:t>
            </a:r>
            <a:r>
              <a:rPr kumimoji="1" lang="ja-JP" altLang="en-US" sz="1600" dirty="0"/>
              <a:t>特集で侍ジャパンに関する情報や試合結果の速報を見て楽しんでいる。</a:t>
            </a:r>
            <a:endParaRPr lang="en-US" altLang="ja-JP" sz="1600" dirty="0"/>
          </a:p>
        </p:txBody>
      </p:sp>
      <p:grpSp>
        <p:nvGrpSpPr>
          <p:cNvPr id="7" name="グループ化 6">
            <a:extLst>
              <a:ext uri="{FF2B5EF4-FFF2-40B4-BE49-F238E27FC236}">
                <a16:creationId xmlns:a16="http://schemas.microsoft.com/office/drawing/2014/main" id="{7B2FB326-99F9-5A69-C49C-700968C79A4D}"/>
              </a:ext>
            </a:extLst>
          </p:cNvPr>
          <p:cNvGrpSpPr/>
          <p:nvPr/>
        </p:nvGrpSpPr>
        <p:grpSpPr>
          <a:xfrm>
            <a:off x="1164604" y="1422463"/>
            <a:ext cx="4029640" cy="2920080"/>
            <a:chOff x="1164604" y="1422463"/>
            <a:chExt cx="4029640" cy="2920080"/>
          </a:xfrm>
        </p:grpSpPr>
        <p:pic>
          <p:nvPicPr>
            <p:cNvPr id="10" name="図 9" descr="スーツを着た男性が携帯電話を持っている男性&#10;&#10;中程度の精度で自動的に生成された説明">
              <a:extLst>
                <a:ext uri="{FF2B5EF4-FFF2-40B4-BE49-F238E27FC236}">
                  <a16:creationId xmlns:a16="http://schemas.microsoft.com/office/drawing/2014/main" id="{9020C61D-079B-BC40-5A61-F30330BCC786}"/>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276602" y="1592460"/>
              <a:ext cx="3809748" cy="2539427"/>
            </a:xfrm>
            <a:prstGeom prst="rect">
              <a:avLst/>
            </a:prstGeom>
          </p:spPr>
        </p:pic>
        <p:sp>
          <p:nvSpPr>
            <p:cNvPr id="3" name="二等辺三角形 2">
              <a:extLst>
                <a:ext uri="{FF2B5EF4-FFF2-40B4-BE49-F238E27FC236}">
                  <a16:creationId xmlns:a16="http://schemas.microsoft.com/office/drawing/2014/main" id="{8CD05088-962F-00CD-1E9A-88B5B7979862}"/>
                </a:ext>
              </a:extLst>
            </p:cNvPr>
            <p:cNvSpPr/>
            <p:nvPr/>
          </p:nvSpPr>
          <p:spPr>
            <a:xfrm rot="4178803">
              <a:off x="1184569" y="1402498"/>
              <a:ext cx="527358" cy="567287"/>
            </a:xfrm>
            <a:prstGeom prst="triangle">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二等辺三角形 3">
              <a:extLst>
                <a:ext uri="{FF2B5EF4-FFF2-40B4-BE49-F238E27FC236}">
                  <a16:creationId xmlns:a16="http://schemas.microsoft.com/office/drawing/2014/main" id="{90147ECC-279E-3E27-E457-7B2A1C2C3D27}"/>
                </a:ext>
              </a:extLst>
            </p:cNvPr>
            <p:cNvSpPr/>
            <p:nvPr/>
          </p:nvSpPr>
          <p:spPr>
            <a:xfrm rot="15087029">
              <a:off x="4646922" y="3795220"/>
              <a:ext cx="527358" cy="567287"/>
            </a:xfrm>
            <a:prstGeom prst="triangle">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5" name="スライド番号プレースホルダー 4">
            <a:extLst>
              <a:ext uri="{FF2B5EF4-FFF2-40B4-BE49-F238E27FC236}">
                <a16:creationId xmlns:a16="http://schemas.microsoft.com/office/drawing/2014/main" id="{3B457AA2-3864-FEED-291F-C2EF65CA9AB7}"/>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14</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8" name="テキスト プレースホルダー 2">
            <a:extLst>
              <a:ext uri="{FF2B5EF4-FFF2-40B4-BE49-F238E27FC236}">
                <a16:creationId xmlns:a16="http://schemas.microsoft.com/office/drawing/2014/main" id="{67B0B68C-A4B1-D8D2-B5C5-58EDACD268BD}"/>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特集訪問者のペルソナ像</a:t>
            </a:r>
          </a:p>
        </p:txBody>
      </p:sp>
    </p:spTree>
    <p:extLst>
      <p:ext uri="{BB962C8B-B14F-4D97-AF65-F5344CB8AC3E}">
        <p14:creationId xmlns:p14="http://schemas.microsoft.com/office/powerpoint/2010/main" val="18629106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グラフ 5">
            <a:extLst>
              <a:ext uri="{FF2B5EF4-FFF2-40B4-BE49-F238E27FC236}">
                <a16:creationId xmlns:a16="http://schemas.microsoft.com/office/drawing/2014/main" id="{17B376C6-1564-8E0B-8DBA-1A58FDBC31B8}"/>
              </a:ext>
            </a:extLst>
          </p:cNvPr>
          <p:cNvGraphicFramePr>
            <a:graphicFrameLocks/>
          </p:cNvGraphicFramePr>
          <p:nvPr>
            <p:extLst>
              <p:ext uri="{D42A27DB-BD31-4B8C-83A1-F6EECF244321}">
                <p14:modId xmlns:p14="http://schemas.microsoft.com/office/powerpoint/2010/main" val="1739213087"/>
              </p:ext>
            </p:extLst>
          </p:nvPr>
        </p:nvGraphicFramePr>
        <p:xfrm>
          <a:off x="1057270" y="1978533"/>
          <a:ext cx="10077457" cy="4463661"/>
        </p:xfrm>
        <a:graphic>
          <a:graphicData uri="http://schemas.openxmlformats.org/drawingml/2006/chart">
            <c:chart xmlns:c="http://schemas.openxmlformats.org/drawingml/2006/chart" xmlns:r="http://schemas.openxmlformats.org/officeDocument/2006/relationships" r:id="rId2"/>
          </a:graphicData>
        </a:graphic>
      </p:graphicFrame>
      <p:sp>
        <p:nvSpPr>
          <p:cNvPr id="3" name="テキスト プレースホルダー 2"/>
          <p:cNvSpPr>
            <a:spLocks noGrp="1"/>
          </p:cNvSpPr>
          <p:nvPr>
            <p:ph type="body" sz="quarter" idx="11"/>
          </p:nvPr>
        </p:nvSpPr>
        <p:spPr/>
        <p:txBody>
          <a:bodyPr/>
          <a:lstStyle/>
          <a:p>
            <a:r>
              <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rPr>
              <a:t>WBC</a:t>
            </a: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特集に出稿する価値</a:t>
            </a:r>
          </a:p>
        </p:txBody>
      </p:sp>
      <p:sp>
        <p:nvSpPr>
          <p:cNvPr id="29" name="テキスト ボックス 28">
            <a:extLst>
              <a:ext uri="{FF2B5EF4-FFF2-40B4-BE49-F238E27FC236}">
                <a16:creationId xmlns:a16="http://schemas.microsoft.com/office/drawing/2014/main" id="{36D3CC8B-A316-3789-0AEF-0DB7C6A158E0}"/>
              </a:ext>
            </a:extLst>
          </p:cNvPr>
          <p:cNvSpPr txBox="1"/>
          <p:nvPr/>
        </p:nvSpPr>
        <p:spPr>
          <a:xfrm>
            <a:off x="375544" y="1209092"/>
            <a:ext cx="11440912" cy="769441"/>
          </a:xfrm>
          <a:prstGeom prst="rect">
            <a:avLst/>
          </a:prstGeom>
          <a:noFill/>
        </p:spPr>
        <p:txBody>
          <a:bodyPr wrap="square" rtlCol="0" anchor="ctr">
            <a:spAutoFit/>
          </a:bodyPr>
          <a:lstStyle/>
          <a:p>
            <a:pPr algn="ctr"/>
            <a:r>
              <a:rPr lang="ja-JP" altLang="en-US" sz="2200" b="1" dirty="0">
                <a:solidFill>
                  <a:schemeClr val="tx1">
                    <a:lumMod val="75000"/>
                    <a:lumOff val="25000"/>
                  </a:schemeClr>
                </a:solidFill>
              </a:rPr>
              <a:t>特集ページの広告に接触している高エンゲージメントユーザーは、</a:t>
            </a:r>
            <a:endParaRPr lang="en-US" altLang="ja-JP" sz="2200" b="1" dirty="0">
              <a:solidFill>
                <a:schemeClr val="tx1">
                  <a:lumMod val="75000"/>
                  <a:lumOff val="25000"/>
                </a:schemeClr>
              </a:solidFill>
            </a:endParaRPr>
          </a:p>
          <a:p>
            <a:pPr algn="ctr"/>
            <a:r>
              <a:rPr lang="ja-JP" altLang="en-US" sz="2200" dirty="0">
                <a:solidFill>
                  <a:schemeClr val="tx1">
                    <a:lumMod val="75000"/>
                    <a:lumOff val="25000"/>
                  </a:schemeClr>
                </a:solidFill>
              </a:rPr>
              <a:t>広告接触していないユーザーと比較して、</a:t>
            </a:r>
            <a:r>
              <a:rPr lang="ja-JP" altLang="en-US" sz="2200" b="1" dirty="0">
                <a:solidFill>
                  <a:schemeClr val="tx1">
                    <a:lumMod val="75000"/>
                    <a:lumOff val="25000"/>
                  </a:schemeClr>
                </a:solidFill>
              </a:rPr>
              <a:t>第一想起向上に寄与している</a:t>
            </a:r>
          </a:p>
        </p:txBody>
      </p:sp>
      <p:sp>
        <p:nvSpPr>
          <p:cNvPr id="2" name="スライド番号プレースホルダー 4">
            <a:extLst>
              <a:ext uri="{FF2B5EF4-FFF2-40B4-BE49-F238E27FC236}">
                <a16:creationId xmlns:a16="http://schemas.microsoft.com/office/drawing/2014/main" id="{0AC681A7-484A-6516-A476-4DC544E7CA65}"/>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15</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F720B3F2-D8E0-7935-8EBC-CC6FB30C8483}"/>
              </a:ext>
            </a:extLst>
          </p:cNvPr>
          <p:cNvSpPr>
            <a:spLocks noChangeArrowheads="1"/>
          </p:cNvSpPr>
          <p:nvPr/>
        </p:nvSpPr>
        <p:spPr bwMode="auto">
          <a:xfrm>
            <a:off x="0" y="6445796"/>
            <a:ext cx="4392212" cy="415498"/>
          </a:xfrm>
          <a:prstGeom prst="rect">
            <a:avLst/>
          </a:prstGeom>
          <a:noFill/>
          <a:ln w="9525">
            <a:noFill/>
            <a:miter lim="800000"/>
            <a:headEnd/>
            <a:tailEnd/>
          </a:ln>
        </p:spPr>
        <p:txBody>
          <a:bodyPr wrap="square">
            <a:spAutoFit/>
          </a:bodyPr>
          <a:lstStyle/>
          <a:p>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サッカー日本代表</a:t>
            </a:r>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のエンゲージメントスコア毎に自社ドメイン</a:t>
            </a:r>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URL</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流出率を第一想起として定義</a:t>
            </a:r>
          </a:p>
          <a:p>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エンゲージメントスコアは</a:t>
            </a:r>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YJ</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全体において</a:t>
            </a:r>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サッカー日本代表</a:t>
            </a:r>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に関する記事閲覧などから算出</a:t>
            </a:r>
          </a:p>
          <a:p>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集計期間：</a:t>
            </a:r>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2022/11/8-2022/12/7</a:t>
            </a:r>
          </a:p>
        </p:txBody>
      </p:sp>
      <p:grpSp>
        <p:nvGrpSpPr>
          <p:cNvPr id="46" name="グループ化 45">
            <a:extLst>
              <a:ext uri="{FF2B5EF4-FFF2-40B4-BE49-F238E27FC236}">
                <a16:creationId xmlns:a16="http://schemas.microsoft.com/office/drawing/2014/main" id="{1DCC7E6D-3217-FEE2-16E1-7AAA6A12CB8D}"/>
              </a:ext>
            </a:extLst>
          </p:cNvPr>
          <p:cNvGrpSpPr/>
          <p:nvPr/>
        </p:nvGrpSpPr>
        <p:grpSpPr>
          <a:xfrm>
            <a:off x="9735944" y="2032414"/>
            <a:ext cx="1398783" cy="1431119"/>
            <a:chOff x="9717588" y="1937476"/>
            <a:chExt cx="1398783" cy="1431119"/>
          </a:xfrm>
        </p:grpSpPr>
        <p:sp>
          <p:nvSpPr>
            <p:cNvPr id="19" name="吹き出し: 円形 18">
              <a:extLst>
                <a:ext uri="{FF2B5EF4-FFF2-40B4-BE49-F238E27FC236}">
                  <a16:creationId xmlns:a16="http://schemas.microsoft.com/office/drawing/2014/main" id="{B1A3232F-30E6-46F9-329E-DFDDCA3A034F}"/>
                </a:ext>
              </a:extLst>
            </p:cNvPr>
            <p:cNvSpPr/>
            <p:nvPr/>
          </p:nvSpPr>
          <p:spPr>
            <a:xfrm>
              <a:off x="9717588" y="1937476"/>
              <a:ext cx="1398783" cy="1431119"/>
            </a:xfrm>
            <a:prstGeom prst="wedgeEllipseCallout">
              <a:avLst>
                <a:gd name="adj1" fmla="val -55455"/>
                <a:gd name="adj2" fmla="val 30642"/>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20" name="テキスト ボックス 19">
              <a:extLst>
                <a:ext uri="{FF2B5EF4-FFF2-40B4-BE49-F238E27FC236}">
                  <a16:creationId xmlns:a16="http://schemas.microsoft.com/office/drawing/2014/main" id="{695F5AFC-E9E2-654B-D4BF-56BFF2594337}"/>
                </a:ext>
              </a:extLst>
            </p:cNvPr>
            <p:cNvSpPr txBox="1"/>
            <p:nvPr/>
          </p:nvSpPr>
          <p:spPr>
            <a:xfrm>
              <a:off x="9717588" y="2314138"/>
              <a:ext cx="1398783" cy="539554"/>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600" b="1" dirty="0">
                  <a:solidFill>
                    <a:srgbClr val="FFFFFF"/>
                  </a:solidFill>
                  <a:latin typeface="メイリオ" panose="020B0604030504040204" pitchFamily="50" charset="-128"/>
                  <a:ea typeface="メイリオ" panose="020B0604030504040204" pitchFamily="50" charset="-128"/>
                </a:rPr>
                <a:t>147</a:t>
              </a:r>
              <a:r>
                <a:rPr lang="en-US" altLang="ja-JP" b="1" dirty="0">
                  <a:solidFill>
                    <a:srgbClr val="FFFFFF"/>
                  </a:solidFill>
                  <a:latin typeface="メイリオ" panose="020B0604030504040204" pitchFamily="50" charset="-128"/>
                  <a:ea typeface="メイリオ" panose="020B0604030504040204" pitchFamily="50" charset="-128"/>
                </a:rPr>
                <a:t>%</a:t>
              </a:r>
              <a:endParaRPr kumimoji="1" lang="ja-JP" altLang="en-US" sz="3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3BECEC38-08E9-8B29-0750-4E9F7DE6998B}"/>
                </a:ext>
              </a:extLst>
            </p:cNvPr>
            <p:cNvSpPr txBox="1"/>
            <p:nvPr/>
          </p:nvSpPr>
          <p:spPr>
            <a:xfrm>
              <a:off x="9843270" y="2757877"/>
              <a:ext cx="1147418" cy="494333"/>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2400" b="1" dirty="0">
                  <a:solidFill>
                    <a:srgbClr val="FFFFFF"/>
                  </a:solidFill>
                  <a:latin typeface="メイリオ" panose="020B0604030504040204" pitchFamily="50" charset="-128"/>
                  <a:ea typeface="メイリオ" panose="020B0604030504040204" pitchFamily="50" charset="-128"/>
                </a:rPr>
                <a:t>UP!!</a:t>
              </a:r>
              <a:endParaRPr kumimoji="1" lang="ja-JP" altLang="en-US" sz="24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endParaRPr>
            </a:p>
          </p:txBody>
        </p:sp>
      </p:grpSp>
      <p:sp>
        <p:nvSpPr>
          <p:cNvPr id="25" name="テキスト ボックス 24">
            <a:extLst>
              <a:ext uri="{FF2B5EF4-FFF2-40B4-BE49-F238E27FC236}">
                <a16:creationId xmlns:a16="http://schemas.microsoft.com/office/drawing/2014/main" id="{21E59203-5D5E-259C-BFEE-B41B4110896B}"/>
              </a:ext>
            </a:extLst>
          </p:cNvPr>
          <p:cNvSpPr txBox="1"/>
          <p:nvPr/>
        </p:nvSpPr>
        <p:spPr>
          <a:xfrm>
            <a:off x="5149340" y="5796791"/>
            <a:ext cx="1893319"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エンゲージメント値</a:t>
            </a:r>
          </a:p>
        </p:txBody>
      </p:sp>
      <p:grpSp>
        <p:nvGrpSpPr>
          <p:cNvPr id="33" name="グループ化 32">
            <a:extLst>
              <a:ext uri="{FF2B5EF4-FFF2-40B4-BE49-F238E27FC236}">
                <a16:creationId xmlns:a16="http://schemas.microsoft.com/office/drawing/2014/main" id="{EFB7228D-3DFA-A161-7FB8-C3D1DD9EDEBA}"/>
              </a:ext>
            </a:extLst>
          </p:cNvPr>
          <p:cNvGrpSpPr/>
          <p:nvPr/>
        </p:nvGrpSpPr>
        <p:grpSpPr>
          <a:xfrm>
            <a:off x="2444436" y="5530122"/>
            <a:ext cx="7342708" cy="237569"/>
            <a:chOff x="2444436" y="5530122"/>
            <a:chExt cx="7342708" cy="237569"/>
          </a:xfrm>
        </p:grpSpPr>
        <p:sp>
          <p:nvSpPr>
            <p:cNvPr id="11" name="テキスト ボックス 10">
              <a:extLst>
                <a:ext uri="{FF2B5EF4-FFF2-40B4-BE49-F238E27FC236}">
                  <a16:creationId xmlns:a16="http://schemas.microsoft.com/office/drawing/2014/main" id="{A8BC0A97-EA98-AC89-CCE1-A08CD920283F}"/>
                </a:ext>
              </a:extLst>
            </p:cNvPr>
            <p:cNvSpPr txBox="1"/>
            <p:nvPr/>
          </p:nvSpPr>
          <p:spPr>
            <a:xfrm>
              <a:off x="2444436" y="5530124"/>
              <a:ext cx="1124023"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lang="en-US" altLang="ja-JP" sz="900" dirty="0">
                  <a:solidFill>
                    <a:schemeClr val="tx1">
                      <a:lumMod val="50000"/>
                      <a:lumOff val="50000"/>
                    </a:schemeClr>
                  </a:solidFill>
                  <a:latin typeface="メイリオ" panose="020B0604030504040204" pitchFamily="50" charset="-128"/>
                  <a:ea typeface="メイリオ" panose="020B0604030504040204" pitchFamily="50" charset="-128"/>
                </a:rPr>
                <a:t>N</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o_</a:t>
              </a:r>
              <a:r>
                <a:rPr lang="en-US" altLang="ja-JP" sz="900" dirty="0">
                  <a:solidFill>
                    <a:schemeClr val="tx1">
                      <a:lumMod val="50000"/>
                      <a:lumOff val="50000"/>
                    </a:schemeClr>
                  </a:solidFill>
                  <a:latin typeface="メイリオ" panose="020B0604030504040204" pitchFamily="50" charset="-128"/>
                  <a:ea typeface="メイリオ" panose="020B0604030504040204" pitchFamily="50" charset="-128"/>
                </a:rPr>
                <a:t>PV</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5" name="テキスト ボックス 14">
              <a:extLst>
                <a:ext uri="{FF2B5EF4-FFF2-40B4-BE49-F238E27FC236}">
                  <a16:creationId xmlns:a16="http://schemas.microsoft.com/office/drawing/2014/main" id="{256900FD-DA3D-A3EA-55B7-D73EC067D0D4}"/>
                </a:ext>
              </a:extLst>
            </p:cNvPr>
            <p:cNvSpPr txBox="1"/>
            <p:nvPr/>
          </p:nvSpPr>
          <p:spPr>
            <a:xfrm>
              <a:off x="3688173" y="5530124"/>
              <a:ext cx="1124023"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0.19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7" name="テキスト ボックス 16">
              <a:extLst>
                <a:ext uri="{FF2B5EF4-FFF2-40B4-BE49-F238E27FC236}">
                  <a16:creationId xmlns:a16="http://schemas.microsoft.com/office/drawing/2014/main" id="{2DE19006-6297-3157-C158-9FA2B869C71C}"/>
                </a:ext>
              </a:extLst>
            </p:cNvPr>
            <p:cNvSpPr txBox="1"/>
            <p:nvPr/>
          </p:nvSpPr>
          <p:spPr>
            <a:xfrm>
              <a:off x="4931910" y="5530123"/>
              <a:ext cx="1124023"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0.20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0.39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8" name="テキスト ボックス 17">
              <a:extLst>
                <a:ext uri="{FF2B5EF4-FFF2-40B4-BE49-F238E27FC236}">
                  <a16:creationId xmlns:a16="http://schemas.microsoft.com/office/drawing/2014/main" id="{4129BD48-D788-E897-11E2-681FE5C2F7FF}"/>
                </a:ext>
              </a:extLst>
            </p:cNvPr>
            <p:cNvSpPr txBox="1"/>
            <p:nvPr/>
          </p:nvSpPr>
          <p:spPr>
            <a:xfrm>
              <a:off x="6175647" y="5530122"/>
              <a:ext cx="1124023"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0.40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0.59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1" name="テキスト ボックス 20">
              <a:extLst>
                <a:ext uri="{FF2B5EF4-FFF2-40B4-BE49-F238E27FC236}">
                  <a16:creationId xmlns:a16="http://schemas.microsoft.com/office/drawing/2014/main" id="{C82BA3A1-3E6F-54A2-6888-E6B4371DEFF2}"/>
                </a:ext>
              </a:extLst>
            </p:cNvPr>
            <p:cNvSpPr txBox="1"/>
            <p:nvPr/>
          </p:nvSpPr>
          <p:spPr>
            <a:xfrm>
              <a:off x="7419384" y="5530122"/>
              <a:ext cx="1124023"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0.60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0.79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4" name="テキスト ボックス 23">
              <a:extLst>
                <a:ext uri="{FF2B5EF4-FFF2-40B4-BE49-F238E27FC236}">
                  <a16:creationId xmlns:a16="http://schemas.microsoft.com/office/drawing/2014/main" id="{8423D594-8D58-9498-02C3-2DD78A3BADDD}"/>
                </a:ext>
              </a:extLst>
            </p:cNvPr>
            <p:cNvSpPr txBox="1"/>
            <p:nvPr/>
          </p:nvSpPr>
          <p:spPr>
            <a:xfrm>
              <a:off x="8663121" y="5530122"/>
              <a:ext cx="1124023"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0.80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1.00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grpSp>
      <p:sp>
        <p:nvSpPr>
          <p:cNvPr id="34" name="正方形/長方形 33">
            <a:extLst>
              <a:ext uri="{FF2B5EF4-FFF2-40B4-BE49-F238E27FC236}">
                <a16:creationId xmlns:a16="http://schemas.microsoft.com/office/drawing/2014/main" id="{00A4ACE7-484F-A9E7-62B1-BC21A7CD9583}"/>
              </a:ext>
            </a:extLst>
          </p:cNvPr>
          <p:cNvSpPr/>
          <p:nvPr/>
        </p:nvSpPr>
        <p:spPr>
          <a:xfrm>
            <a:off x="4353518" y="6063459"/>
            <a:ext cx="3484963" cy="407836"/>
          </a:xfrm>
          <a:prstGeom prst="rec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38" name="直線矢印コネクタ 37">
            <a:extLst>
              <a:ext uri="{FF2B5EF4-FFF2-40B4-BE49-F238E27FC236}">
                <a16:creationId xmlns:a16="http://schemas.microsoft.com/office/drawing/2014/main" id="{EC509A38-812F-7D66-1211-89F150A476B4}"/>
              </a:ext>
            </a:extLst>
          </p:cNvPr>
          <p:cNvCxnSpPr>
            <a:cxnSpLocks/>
          </p:cNvCxnSpPr>
          <p:nvPr/>
        </p:nvCxnSpPr>
        <p:spPr>
          <a:xfrm>
            <a:off x="9196557" y="2748552"/>
            <a:ext cx="0" cy="756648"/>
          </a:xfrm>
          <a:prstGeom prst="straightConnector1">
            <a:avLst/>
          </a:prstGeom>
          <a:ln w="28575">
            <a:solidFill>
              <a:srgbClr val="DB031D"/>
            </a:solidFill>
            <a:headEnd type="triangle"/>
            <a:tailEnd type="triangle"/>
          </a:ln>
        </p:spPr>
        <p:style>
          <a:lnRef idx="1">
            <a:schemeClr val="accent6"/>
          </a:lnRef>
          <a:fillRef idx="0">
            <a:schemeClr val="accent6"/>
          </a:fillRef>
          <a:effectRef idx="0">
            <a:schemeClr val="accent6"/>
          </a:effectRef>
          <a:fontRef idx="minor">
            <a:schemeClr val="tx1"/>
          </a:fontRef>
        </p:style>
      </p:cxnSp>
      <p:sp>
        <p:nvSpPr>
          <p:cNvPr id="5" name="正方形/長方形 4">
            <a:extLst>
              <a:ext uri="{FF2B5EF4-FFF2-40B4-BE49-F238E27FC236}">
                <a16:creationId xmlns:a16="http://schemas.microsoft.com/office/drawing/2014/main" id="{19B80DA9-3C13-5947-DA7F-00B6E48E2302}"/>
              </a:ext>
            </a:extLst>
          </p:cNvPr>
          <p:cNvSpPr/>
          <p:nvPr/>
        </p:nvSpPr>
        <p:spPr>
          <a:xfrm>
            <a:off x="1295594" y="2114550"/>
            <a:ext cx="371272" cy="353435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テキスト ボックス 7">
            <a:extLst>
              <a:ext uri="{FF2B5EF4-FFF2-40B4-BE49-F238E27FC236}">
                <a16:creationId xmlns:a16="http://schemas.microsoft.com/office/drawing/2014/main" id="{7B9CC33C-E520-BA41-5155-F399E286A71D}"/>
              </a:ext>
            </a:extLst>
          </p:cNvPr>
          <p:cNvSpPr txBox="1"/>
          <p:nvPr/>
        </p:nvSpPr>
        <p:spPr>
          <a:xfrm>
            <a:off x="1362264" y="2747973"/>
            <a:ext cx="345930" cy="1948675"/>
          </a:xfrm>
          <a:prstGeom prst="rect">
            <a:avLst/>
          </a:prstGeom>
          <a:noFill/>
        </p:spPr>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流入率（第一想起率</a:t>
            </a:r>
            <a:r>
              <a:rPr kumimoji="1" lang="en-US" altLang="ja-JP" sz="105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ja-JP" altLang="en-US" sz="105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7" name="テキスト ボックス 6">
            <a:extLst>
              <a:ext uri="{FF2B5EF4-FFF2-40B4-BE49-F238E27FC236}">
                <a16:creationId xmlns:a16="http://schemas.microsoft.com/office/drawing/2014/main" id="{FD61C54A-374C-8EA0-C8CE-8DA46A329B10}"/>
              </a:ext>
            </a:extLst>
          </p:cNvPr>
          <p:cNvSpPr txBox="1"/>
          <p:nvPr/>
        </p:nvSpPr>
        <p:spPr>
          <a:xfrm>
            <a:off x="1641811" y="2018825"/>
            <a:ext cx="5403496" cy="237567"/>
          </a:xfrm>
          <a:prstGeom prst="rect">
            <a:avLst/>
          </a:prstGeom>
          <a:noFill/>
        </p:spPr>
        <p:txBody>
          <a:bodyPr wrap="square" rtlCol="0" anchor="ctr">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75000"/>
                    <a:lumOff val="25000"/>
                  </a:schemeClr>
                </a:solidFill>
                <a:latin typeface="メイリオ" panose="020B0604030504040204" pitchFamily="50" charset="-128"/>
                <a:ea typeface="メイリオ" panose="020B0604030504040204" pitchFamily="50" charset="-128"/>
              </a:rPr>
              <a:t>▼エンゲージメント別</a:t>
            </a:r>
            <a:r>
              <a:rPr lang="en-US" altLang="ja-JP" sz="1050" dirty="0">
                <a:solidFill>
                  <a:schemeClr val="tx1">
                    <a:lumMod val="75000"/>
                    <a:lumOff val="25000"/>
                  </a:schemeClr>
                </a:solidFill>
                <a:latin typeface="メイリオ" panose="020B0604030504040204" pitchFamily="50" charset="-128"/>
                <a:ea typeface="メイリオ" panose="020B0604030504040204" pitchFamily="50" charset="-128"/>
              </a:rPr>
              <a:t>_</a:t>
            </a:r>
            <a:r>
              <a:rPr lang="ja-JP" altLang="en-US" sz="1050" dirty="0">
                <a:solidFill>
                  <a:schemeClr val="tx1">
                    <a:lumMod val="75000"/>
                    <a:lumOff val="25000"/>
                  </a:schemeClr>
                </a:solidFill>
                <a:latin typeface="メイリオ" panose="020B0604030504040204" pitchFamily="50" charset="-128"/>
                <a:ea typeface="メイリオ" panose="020B0604030504040204" pitchFamily="50" charset="-128"/>
              </a:rPr>
              <a:t>広告接触有無のリフト値（全体）</a:t>
            </a:r>
            <a:endParaRPr kumimoji="1" lang="ja-JP" altLang="en-US" sz="1050"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8845118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正方形/長方形 111">
            <a:extLst>
              <a:ext uri="{FF2B5EF4-FFF2-40B4-BE49-F238E27FC236}">
                <a16:creationId xmlns:a16="http://schemas.microsoft.com/office/drawing/2014/main" id="{6FA2DD96-EF88-ABDC-7720-C01BFCCEA4CF}"/>
              </a:ext>
            </a:extLst>
          </p:cNvPr>
          <p:cNvSpPr/>
          <p:nvPr/>
        </p:nvSpPr>
        <p:spPr>
          <a:xfrm>
            <a:off x="5978475" y="2247357"/>
            <a:ext cx="5991710" cy="3777830"/>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3" name="正方形/長方形 112">
            <a:extLst>
              <a:ext uri="{FF2B5EF4-FFF2-40B4-BE49-F238E27FC236}">
                <a16:creationId xmlns:a16="http://schemas.microsoft.com/office/drawing/2014/main" id="{3AD8FA85-D74C-0D1E-AAB1-A18D16F79DC2}"/>
              </a:ext>
            </a:extLst>
          </p:cNvPr>
          <p:cNvSpPr/>
          <p:nvPr/>
        </p:nvSpPr>
        <p:spPr>
          <a:xfrm>
            <a:off x="247321" y="2261020"/>
            <a:ext cx="5246236" cy="3777830"/>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BF4F9077-A97F-C141-9CAF-435A7BB20DD2}"/>
              </a:ext>
            </a:extLst>
          </p:cNvPr>
          <p:cNvSpPr/>
          <p:nvPr/>
        </p:nvSpPr>
        <p:spPr>
          <a:xfrm>
            <a:off x="1638026" y="3214916"/>
            <a:ext cx="3666220" cy="216459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04AA5D0B-D0D7-0802-1853-98888078C1AE}"/>
              </a:ext>
            </a:extLst>
          </p:cNvPr>
          <p:cNvSpPr/>
          <p:nvPr/>
        </p:nvSpPr>
        <p:spPr>
          <a:xfrm>
            <a:off x="6131066" y="2489821"/>
            <a:ext cx="5715180" cy="336989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5" name="二等辺三角形 114">
            <a:extLst>
              <a:ext uri="{FF2B5EF4-FFF2-40B4-BE49-F238E27FC236}">
                <a16:creationId xmlns:a16="http://schemas.microsoft.com/office/drawing/2014/main" id="{50717B2D-5B0A-DA4D-4FAA-328B0480F380}"/>
              </a:ext>
            </a:extLst>
          </p:cNvPr>
          <p:cNvSpPr/>
          <p:nvPr/>
        </p:nvSpPr>
        <p:spPr>
          <a:xfrm rot="16200000">
            <a:off x="966247" y="4033227"/>
            <a:ext cx="1062007" cy="857721"/>
          </a:xfrm>
          <a:prstGeom prst="triangle">
            <a:avLst/>
          </a:prstGeom>
          <a:solidFill>
            <a:schemeClr val="tx1">
              <a:lumMod val="85000"/>
              <a:lumOff val="15000"/>
              <a:alpha val="46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テキスト プレースホルダー 2"/>
          <p:cNvSpPr>
            <a:spLocks noGrp="1"/>
          </p:cNvSpPr>
          <p:nvPr>
            <p:ph type="body" sz="quarter" idx="11"/>
          </p:nvPr>
        </p:nvSpPr>
        <p:spPr/>
        <p:txBody>
          <a:bodyPr/>
          <a:lstStyle/>
          <a:p>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クリエイティブとの相乗効果</a:t>
            </a:r>
          </a:p>
        </p:txBody>
      </p:sp>
      <p:sp>
        <p:nvSpPr>
          <p:cNvPr id="29" name="テキスト ボックス 28">
            <a:extLst>
              <a:ext uri="{FF2B5EF4-FFF2-40B4-BE49-F238E27FC236}">
                <a16:creationId xmlns:a16="http://schemas.microsoft.com/office/drawing/2014/main" id="{36D3CC8B-A316-3789-0AEF-0DB7C6A158E0}"/>
              </a:ext>
            </a:extLst>
          </p:cNvPr>
          <p:cNvSpPr txBox="1"/>
          <p:nvPr/>
        </p:nvSpPr>
        <p:spPr>
          <a:xfrm>
            <a:off x="375544" y="1209092"/>
            <a:ext cx="11440912" cy="769441"/>
          </a:xfrm>
          <a:prstGeom prst="rect">
            <a:avLst/>
          </a:prstGeom>
          <a:noFill/>
        </p:spPr>
        <p:txBody>
          <a:bodyPr wrap="square" rtlCol="0" anchor="ctr">
            <a:spAutoFit/>
          </a:bodyPr>
          <a:lstStyle/>
          <a:p>
            <a:pPr algn="ctr"/>
            <a:r>
              <a:rPr lang="ja-JP" altLang="en-US" sz="2200" dirty="0">
                <a:solidFill>
                  <a:schemeClr val="tx1">
                    <a:lumMod val="75000"/>
                    <a:lumOff val="25000"/>
                  </a:schemeClr>
                </a:solidFill>
              </a:rPr>
              <a:t>特集ページと</a:t>
            </a:r>
            <a:r>
              <a:rPr lang="ja-JP" altLang="en-US" sz="2200" b="1" dirty="0">
                <a:solidFill>
                  <a:schemeClr val="tx1">
                    <a:lumMod val="75000"/>
                    <a:lumOff val="25000"/>
                  </a:schemeClr>
                </a:solidFill>
              </a:rPr>
              <a:t>親和性が高いクリエイエティブを配信することで</a:t>
            </a:r>
            <a:r>
              <a:rPr lang="ja-JP" altLang="en-US" sz="2200" dirty="0">
                <a:solidFill>
                  <a:schemeClr val="tx1">
                    <a:lumMod val="75000"/>
                    <a:lumOff val="25000"/>
                  </a:schemeClr>
                </a:solidFill>
              </a:rPr>
              <a:t>、全エンゲージメント</a:t>
            </a:r>
            <a:endParaRPr lang="en-US" altLang="ja-JP" sz="2200" dirty="0">
              <a:solidFill>
                <a:schemeClr val="tx1">
                  <a:lumMod val="75000"/>
                  <a:lumOff val="25000"/>
                </a:schemeClr>
              </a:solidFill>
            </a:endParaRPr>
          </a:p>
          <a:p>
            <a:pPr algn="ctr"/>
            <a:r>
              <a:rPr lang="ja-JP" altLang="en-US" sz="2200" dirty="0">
                <a:solidFill>
                  <a:schemeClr val="tx1">
                    <a:lumMod val="75000"/>
                    <a:lumOff val="25000"/>
                  </a:schemeClr>
                </a:solidFill>
              </a:rPr>
              <a:t>ユーザーで</a:t>
            </a:r>
            <a:r>
              <a:rPr lang="ja-JP" altLang="en-US" sz="2200" b="1" dirty="0">
                <a:solidFill>
                  <a:schemeClr val="tx1">
                    <a:lumMod val="75000"/>
                    <a:lumOff val="25000"/>
                  </a:schemeClr>
                </a:solidFill>
              </a:rPr>
              <a:t>第一想起率がリフト</a:t>
            </a:r>
            <a:r>
              <a:rPr lang="ja-JP" altLang="en-US" sz="2200" dirty="0">
                <a:solidFill>
                  <a:schemeClr val="tx1">
                    <a:lumMod val="75000"/>
                    <a:lumOff val="25000"/>
                  </a:schemeClr>
                </a:solidFill>
              </a:rPr>
              <a:t>。特に高エンゲージメントのリフト値が顕著に出ている</a:t>
            </a:r>
            <a:endParaRPr lang="en-US" altLang="ja-JP" sz="900" dirty="0">
              <a:solidFill>
                <a:schemeClr val="tx1">
                  <a:lumMod val="75000"/>
                  <a:lumOff val="25000"/>
                </a:schemeClr>
              </a:solidFill>
            </a:endParaRPr>
          </a:p>
        </p:txBody>
      </p:sp>
      <p:sp>
        <p:nvSpPr>
          <p:cNvPr id="2" name="スライド番号プレースホルダー 4">
            <a:extLst>
              <a:ext uri="{FF2B5EF4-FFF2-40B4-BE49-F238E27FC236}">
                <a16:creationId xmlns:a16="http://schemas.microsoft.com/office/drawing/2014/main" id="{0AC681A7-484A-6516-A476-4DC544E7CA65}"/>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16</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F720B3F2-D8E0-7935-8EBC-CC6FB30C8483}"/>
              </a:ext>
            </a:extLst>
          </p:cNvPr>
          <p:cNvSpPr>
            <a:spLocks noChangeArrowheads="1"/>
          </p:cNvSpPr>
          <p:nvPr/>
        </p:nvSpPr>
        <p:spPr bwMode="auto">
          <a:xfrm>
            <a:off x="0" y="6546814"/>
            <a:ext cx="5417556" cy="307777"/>
          </a:xfrm>
          <a:prstGeom prst="rect">
            <a:avLst/>
          </a:prstGeom>
          <a:noFill/>
          <a:ln w="9525">
            <a:noFill/>
            <a:miter lim="800000"/>
            <a:headEnd/>
            <a:tailEnd/>
          </a:ln>
        </p:spPr>
        <p:txBody>
          <a:bodyPr wrap="square">
            <a:spAutoFit/>
          </a:bodyPr>
          <a:lstStyle/>
          <a:p>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集計期間：</a:t>
            </a:r>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2022/10/11-2022/12/19</a:t>
            </a:r>
          </a:p>
          <a:p>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集計内容：①日本代表エンゲージメントスコア </a:t>
            </a:r>
            <a:r>
              <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 ②</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特集ページ予約型広告</a:t>
            </a:r>
            <a:r>
              <a:rPr lang="en-US" altLang="ja-JP" sz="700" dirty="0" err="1">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Vimps</a:t>
            </a:r>
            <a:r>
              <a:rPr lang="ja-JP" altLang="en-US"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rPr>
              <a:t>有無のブランドドメイン流出率及びリフト</a:t>
            </a:r>
            <a:endParaRPr lang="en-US" altLang="ja-JP" sz="700" dirty="0">
              <a:solidFill>
                <a:schemeClr val="bg1">
                  <a:lumMod val="50000"/>
                </a:schemeClr>
              </a:solidFill>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66" name="グループ化 65">
            <a:extLst>
              <a:ext uri="{FF2B5EF4-FFF2-40B4-BE49-F238E27FC236}">
                <a16:creationId xmlns:a16="http://schemas.microsoft.com/office/drawing/2014/main" id="{BD2275CF-495B-64B6-30B7-7B80F9AAD00D}"/>
              </a:ext>
            </a:extLst>
          </p:cNvPr>
          <p:cNvGrpSpPr>
            <a:grpSpLocks noChangeAspect="1"/>
          </p:cNvGrpSpPr>
          <p:nvPr/>
        </p:nvGrpSpPr>
        <p:grpSpPr>
          <a:xfrm>
            <a:off x="565144" y="3897483"/>
            <a:ext cx="858185" cy="1642751"/>
            <a:chOff x="6696075" y="2408879"/>
            <a:chExt cx="1536700" cy="2941576"/>
          </a:xfrm>
        </p:grpSpPr>
        <p:pic>
          <p:nvPicPr>
            <p:cNvPr id="44" name="図 43">
              <a:extLst>
                <a:ext uri="{FF2B5EF4-FFF2-40B4-BE49-F238E27FC236}">
                  <a16:creationId xmlns:a16="http://schemas.microsoft.com/office/drawing/2014/main" id="{087B3BB5-2F40-7322-214A-A84643EBA26B}"/>
                </a:ext>
              </a:extLst>
            </p:cNvPr>
            <p:cNvPicPr>
              <a:picLocks noChangeAspect="1"/>
            </p:cNvPicPr>
            <p:nvPr/>
          </p:nvPicPr>
          <p:blipFill>
            <a:blip r:embed="rId3"/>
            <a:stretch>
              <a:fillRect/>
            </a:stretch>
          </p:blipFill>
          <p:spPr>
            <a:xfrm>
              <a:off x="6696428" y="2408879"/>
              <a:ext cx="1535869" cy="2941576"/>
            </a:xfrm>
            <a:prstGeom prst="rect">
              <a:avLst/>
            </a:prstGeom>
          </p:spPr>
        </p:pic>
        <p:sp>
          <p:nvSpPr>
            <p:cNvPr id="64" name="正方形/長方形 63">
              <a:extLst>
                <a:ext uri="{FF2B5EF4-FFF2-40B4-BE49-F238E27FC236}">
                  <a16:creationId xmlns:a16="http://schemas.microsoft.com/office/drawing/2014/main" id="{B9E800D4-666A-D811-75D5-1D41B5BB195C}"/>
                </a:ext>
              </a:extLst>
            </p:cNvPr>
            <p:cNvSpPr/>
            <p:nvPr/>
          </p:nvSpPr>
          <p:spPr>
            <a:xfrm>
              <a:off x="6696075" y="3082916"/>
              <a:ext cx="1536700" cy="850909"/>
            </a:xfrm>
            <a:prstGeom prst="rect">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63" name="図 62" descr="野球帽子をかぶっている男はスマイルしている&#10;&#10;低い精度で自動的に生成された説明">
              <a:extLst>
                <a:ext uri="{FF2B5EF4-FFF2-40B4-BE49-F238E27FC236}">
                  <a16:creationId xmlns:a16="http://schemas.microsoft.com/office/drawing/2014/main" id="{1A7F1770-B480-6822-D384-9CEB71D0B9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28892" y="3082916"/>
              <a:ext cx="1503644" cy="878413"/>
            </a:xfrm>
            <a:prstGeom prst="rect">
              <a:avLst/>
            </a:prstGeom>
          </p:spPr>
        </p:pic>
      </p:grpSp>
      <p:sp>
        <p:nvSpPr>
          <p:cNvPr id="67" name="テキスト ボックス 66">
            <a:extLst>
              <a:ext uri="{FF2B5EF4-FFF2-40B4-BE49-F238E27FC236}">
                <a16:creationId xmlns:a16="http://schemas.microsoft.com/office/drawing/2014/main" id="{EE29D1C2-6AE5-AE2E-CFE4-17482BAF95B2}"/>
              </a:ext>
            </a:extLst>
          </p:cNvPr>
          <p:cNvSpPr txBox="1"/>
          <p:nvPr/>
        </p:nvSpPr>
        <p:spPr>
          <a:xfrm>
            <a:off x="5864579" y="2036980"/>
            <a:ext cx="5403496" cy="237567"/>
          </a:xfrm>
          <a:prstGeom prst="rect">
            <a:avLst/>
          </a:prstGeom>
          <a:noFill/>
        </p:spPr>
        <p:txBody>
          <a:bodyPr wrap="square" rtlCol="0" anchor="ctr">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75000"/>
                    <a:lumOff val="25000"/>
                  </a:schemeClr>
                </a:solidFill>
                <a:latin typeface="メイリオ" panose="020B0604030504040204" pitchFamily="50" charset="-128"/>
                <a:ea typeface="メイリオ" panose="020B0604030504040204" pitchFamily="50" charset="-128"/>
              </a:rPr>
              <a:t>▼エンゲージメント別</a:t>
            </a:r>
            <a:r>
              <a:rPr lang="en-US" altLang="ja-JP" sz="1050" dirty="0">
                <a:solidFill>
                  <a:schemeClr val="tx1">
                    <a:lumMod val="75000"/>
                    <a:lumOff val="25000"/>
                  </a:schemeClr>
                </a:solidFill>
                <a:latin typeface="メイリオ" panose="020B0604030504040204" pitchFamily="50" charset="-128"/>
                <a:ea typeface="メイリオ" panose="020B0604030504040204" pitchFamily="50" charset="-128"/>
              </a:rPr>
              <a:t>_</a:t>
            </a:r>
            <a:r>
              <a:rPr lang="ja-JP" altLang="en-US" sz="1050" dirty="0">
                <a:solidFill>
                  <a:schemeClr val="tx1">
                    <a:lumMod val="75000"/>
                    <a:lumOff val="25000"/>
                  </a:schemeClr>
                </a:solidFill>
                <a:latin typeface="メイリオ" panose="020B0604030504040204" pitchFamily="50" charset="-128"/>
                <a:ea typeface="メイリオ" panose="020B0604030504040204" pitchFamily="50" charset="-128"/>
              </a:rPr>
              <a:t>広告接触有無のリフト値（好クリエイティブ事例）</a:t>
            </a:r>
            <a:endParaRPr kumimoji="1" lang="ja-JP" altLang="en-US" sz="1050"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endParaRPr>
          </a:p>
        </p:txBody>
      </p:sp>
      <p:sp>
        <p:nvSpPr>
          <p:cNvPr id="76" name="テキスト ボックス 75">
            <a:extLst>
              <a:ext uri="{FF2B5EF4-FFF2-40B4-BE49-F238E27FC236}">
                <a16:creationId xmlns:a16="http://schemas.microsoft.com/office/drawing/2014/main" id="{F22A39AE-6E35-B32E-277F-F697D7393F5A}"/>
              </a:ext>
            </a:extLst>
          </p:cNvPr>
          <p:cNvSpPr txBox="1"/>
          <p:nvPr/>
        </p:nvSpPr>
        <p:spPr>
          <a:xfrm>
            <a:off x="68833" y="2026470"/>
            <a:ext cx="2577049"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75000"/>
                    <a:lumOff val="25000"/>
                  </a:schemeClr>
                </a:solidFill>
                <a:latin typeface="メイリオ" panose="020B0604030504040204" pitchFamily="50" charset="-128"/>
                <a:ea typeface="メイリオ" panose="020B0604030504040204" pitchFamily="50" charset="-128"/>
              </a:rPr>
              <a:t>▼配信クリエイティブ＆掲載イメージ</a:t>
            </a:r>
            <a:endParaRPr kumimoji="1" lang="ja-JP" altLang="en-US" sz="1050"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endParaRPr>
          </a:p>
        </p:txBody>
      </p:sp>
      <p:pic>
        <p:nvPicPr>
          <p:cNvPr id="48" name="図 47" descr="野球選手がバットを持っている男性&#10;&#10;中程度の精度で自動的に生成された説明">
            <a:extLst>
              <a:ext uri="{FF2B5EF4-FFF2-40B4-BE49-F238E27FC236}">
                <a16:creationId xmlns:a16="http://schemas.microsoft.com/office/drawing/2014/main" id="{827424FD-E879-4D1A-C743-3857162F15C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 t="8233" r="-266" b="52985"/>
          <a:stretch/>
        </p:blipFill>
        <p:spPr>
          <a:xfrm>
            <a:off x="1680820" y="3260461"/>
            <a:ext cx="3605135" cy="2091666"/>
          </a:xfrm>
          <a:prstGeom prst="rect">
            <a:avLst/>
          </a:prstGeom>
        </p:spPr>
      </p:pic>
      <p:sp>
        <p:nvSpPr>
          <p:cNvPr id="49" name="テキスト ボックス 48">
            <a:extLst>
              <a:ext uri="{FF2B5EF4-FFF2-40B4-BE49-F238E27FC236}">
                <a16:creationId xmlns:a16="http://schemas.microsoft.com/office/drawing/2014/main" id="{D89CF6DB-E2CB-D7CE-88A4-9964348C5B07}"/>
              </a:ext>
            </a:extLst>
          </p:cNvPr>
          <p:cNvSpPr txBox="1"/>
          <p:nvPr/>
        </p:nvSpPr>
        <p:spPr>
          <a:xfrm rot="21177144">
            <a:off x="1835846" y="3330531"/>
            <a:ext cx="1900705" cy="261610"/>
          </a:xfrm>
          <a:prstGeom prst="rect">
            <a:avLst/>
          </a:prstGeom>
          <a:noFill/>
        </p:spPr>
        <p:txBody>
          <a:bodyPr wrap="square" rtlCol="0">
            <a:spAutoFit/>
          </a:bodyPr>
          <a:lstStyle/>
          <a:p>
            <a:pPr algn="l"/>
            <a:r>
              <a:rPr kumimoji="1" lang="ja-JP" altLang="en-US" sz="1100" b="1" dirty="0">
                <a:solidFill>
                  <a:schemeClr val="bg1"/>
                </a:solidFill>
                <a:latin typeface="UD デジタル 教科書体 N-B" panose="02020700000000000000" pitchFamily="17" charset="-128"/>
                <a:ea typeface="UD デジタル 教科書体 N-B" panose="02020700000000000000" pitchFamily="17" charset="-128"/>
              </a:rPr>
              <a:t>勝敗を予想して</a:t>
            </a:r>
          </a:p>
        </p:txBody>
      </p:sp>
      <p:sp>
        <p:nvSpPr>
          <p:cNvPr id="50" name="テキスト ボックス 49">
            <a:extLst>
              <a:ext uri="{FF2B5EF4-FFF2-40B4-BE49-F238E27FC236}">
                <a16:creationId xmlns:a16="http://schemas.microsoft.com/office/drawing/2014/main" id="{4A26FC9D-4469-FBB0-2FFE-BC9991A8347C}"/>
              </a:ext>
            </a:extLst>
          </p:cNvPr>
          <p:cNvSpPr txBox="1"/>
          <p:nvPr/>
        </p:nvSpPr>
        <p:spPr>
          <a:xfrm rot="21366834">
            <a:off x="1865748" y="3573909"/>
            <a:ext cx="2828987" cy="261610"/>
          </a:xfrm>
          <a:prstGeom prst="rect">
            <a:avLst/>
          </a:prstGeom>
          <a:noFill/>
        </p:spPr>
        <p:txBody>
          <a:bodyPr wrap="square" rtlCol="0">
            <a:spAutoFit/>
          </a:bodyPr>
          <a:lstStyle/>
          <a:p>
            <a:pPr algn="l"/>
            <a:r>
              <a:rPr kumimoji="1" lang="ja-JP" altLang="en-US" sz="1100" b="1" dirty="0">
                <a:solidFill>
                  <a:schemeClr val="bg1"/>
                </a:solidFill>
                <a:latin typeface="UD デジタル 教科書体 N-B" panose="02020700000000000000" pitchFamily="17" charset="-128"/>
                <a:ea typeface="UD デジタル 教科書体 N-B" panose="02020700000000000000" pitchFamily="17" charset="-128"/>
              </a:rPr>
              <a:t>オリジナルグッズを当てよう</a:t>
            </a:r>
            <a:r>
              <a:rPr lang="en-US" altLang="ja-JP" sz="1100" b="1" dirty="0">
                <a:solidFill>
                  <a:schemeClr val="bg1"/>
                </a:solidFill>
                <a:latin typeface="UD デジタル 教科書体 N-B" panose="02020700000000000000" pitchFamily="17" charset="-128"/>
                <a:ea typeface="UD デジタル 教科書体 N-B" panose="02020700000000000000" pitchFamily="17" charset="-128"/>
              </a:rPr>
              <a:t>!!</a:t>
            </a:r>
            <a:endParaRPr kumimoji="1" lang="en-US" altLang="ja-JP" sz="1100" b="1" dirty="0">
              <a:solidFill>
                <a:schemeClr val="bg1"/>
              </a:solidFill>
              <a:latin typeface="UD デジタル 教科書体 N-B" panose="02020700000000000000" pitchFamily="17" charset="-128"/>
              <a:ea typeface="UD デジタル 教科書体 N-B" panose="02020700000000000000" pitchFamily="17" charset="-128"/>
            </a:endParaRPr>
          </a:p>
        </p:txBody>
      </p:sp>
      <p:sp>
        <p:nvSpPr>
          <p:cNvPr id="53" name="テキスト ボックス 52">
            <a:extLst>
              <a:ext uri="{FF2B5EF4-FFF2-40B4-BE49-F238E27FC236}">
                <a16:creationId xmlns:a16="http://schemas.microsoft.com/office/drawing/2014/main" id="{C2A65BFA-9801-9B7F-F867-E8189D59953B}"/>
              </a:ext>
            </a:extLst>
          </p:cNvPr>
          <p:cNvSpPr txBox="1"/>
          <p:nvPr/>
        </p:nvSpPr>
        <p:spPr>
          <a:xfrm>
            <a:off x="4078964" y="4765784"/>
            <a:ext cx="1347132" cy="215443"/>
          </a:xfrm>
          <a:prstGeom prst="rect">
            <a:avLst/>
          </a:prstGeom>
          <a:noFill/>
        </p:spPr>
        <p:txBody>
          <a:bodyPr wrap="square" rtlCol="0">
            <a:spAutoFit/>
          </a:bodyPr>
          <a:lstStyle/>
          <a:p>
            <a:pPr algn="l"/>
            <a:r>
              <a:rPr kumimoji="1" lang="en-US" altLang="ja-JP" sz="800" dirty="0">
                <a:solidFill>
                  <a:schemeClr val="bg1"/>
                </a:solidFill>
                <a:latin typeface="Georgia Pro Black" panose="020B0604020202020204" pitchFamily="18" charset="0"/>
                <a:ea typeface="UD デジタル 教科書体 N-B" panose="02020700000000000000" pitchFamily="17" charset="-128"/>
              </a:rPr>
              <a:t>SPORTS PLAYERS</a:t>
            </a:r>
          </a:p>
        </p:txBody>
      </p:sp>
      <p:pic>
        <p:nvPicPr>
          <p:cNvPr id="52" name="図 51" descr="図形&#10;&#10;自動的に生成された説明">
            <a:extLst>
              <a:ext uri="{FF2B5EF4-FFF2-40B4-BE49-F238E27FC236}">
                <a16:creationId xmlns:a16="http://schemas.microsoft.com/office/drawing/2014/main" id="{4013E760-6FE5-63C7-2BF5-BA4228932ECD}"/>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27789" b="41215" l="70701" r="88777"/>
                    </a14:imgEffect>
                  </a14:imgLayer>
                </a14:imgProps>
              </a:ext>
              <a:ext uri="{28A0092B-C50C-407E-A947-70E740481C1C}">
                <a14:useLocalDpi xmlns:a14="http://schemas.microsoft.com/office/drawing/2010/main" val="0"/>
              </a:ext>
            </a:extLst>
          </a:blip>
          <a:srcRect l="68442" t="26111" r="8964" b="57107"/>
          <a:stretch/>
        </p:blipFill>
        <p:spPr>
          <a:xfrm>
            <a:off x="4838430" y="4462087"/>
            <a:ext cx="410209" cy="339696"/>
          </a:xfrm>
          <a:prstGeom prst="rect">
            <a:avLst/>
          </a:prstGeom>
        </p:spPr>
      </p:pic>
      <p:sp>
        <p:nvSpPr>
          <p:cNvPr id="77" name="直角三角形 76">
            <a:extLst>
              <a:ext uri="{FF2B5EF4-FFF2-40B4-BE49-F238E27FC236}">
                <a16:creationId xmlns:a16="http://schemas.microsoft.com/office/drawing/2014/main" id="{FE3BD029-312C-CC69-275A-A709476682FE}"/>
              </a:ext>
            </a:extLst>
          </p:cNvPr>
          <p:cNvSpPr/>
          <p:nvPr/>
        </p:nvSpPr>
        <p:spPr>
          <a:xfrm>
            <a:off x="1685640" y="5213396"/>
            <a:ext cx="2144455" cy="143443"/>
          </a:xfrm>
          <a:prstGeom prst="rtTriangle">
            <a:avLst/>
          </a:prstGeom>
          <a:solidFill>
            <a:srgbClr val="F6003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8" name="直角三角形 77">
            <a:extLst>
              <a:ext uri="{FF2B5EF4-FFF2-40B4-BE49-F238E27FC236}">
                <a16:creationId xmlns:a16="http://schemas.microsoft.com/office/drawing/2014/main" id="{1513C591-C4B9-58C4-2281-189F8522D5E0}"/>
              </a:ext>
            </a:extLst>
          </p:cNvPr>
          <p:cNvSpPr/>
          <p:nvPr/>
        </p:nvSpPr>
        <p:spPr>
          <a:xfrm rot="10800000">
            <a:off x="3133812" y="3258864"/>
            <a:ext cx="2144455" cy="143443"/>
          </a:xfrm>
          <a:prstGeom prst="rtTriangle">
            <a:avLst/>
          </a:prstGeom>
          <a:solidFill>
            <a:srgbClr val="F6003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111" name="グループ化 110">
            <a:extLst>
              <a:ext uri="{FF2B5EF4-FFF2-40B4-BE49-F238E27FC236}">
                <a16:creationId xmlns:a16="http://schemas.microsoft.com/office/drawing/2014/main" id="{CFF350A6-8241-FBE7-41B1-3EF47D78E140}"/>
              </a:ext>
            </a:extLst>
          </p:cNvPr>
          <p:cNvGrpSpPr/>
          <p:nvPr/>
        </p:nvGrpSpPr>
        <p:grpSpPr>
          <a:xfrm>
            <a:off x="345755" y="2315782"/>
            <a:ext cx="1296966" cy="1270604"/>
            <a:chOff x="987255" y="2575139"/>
            <a:chExt cx="1296966" cy="1270604"/>
          </a:xfrm>
        </p:grpSpPr>
        <p:sp>
          <p:nvSpPr>
            <p:cNvPr id="109" name="吹き出し: 円形 108">
              <a:extLst>
                <a:ext uri="{FF2B5EF4-FFF2-40B4-BE49-F238E27FC236}">
                  <a16:creationId xmlns:a16="http://schemas.microsoft.com/office/drawing/2014/main" id="{BC5F8101-1A87-9C37-D7A3-4432D03DCF5C}"/>
                </a:ext>
              </a:extLst>
            </p:cNvPr>
            <p:cNvSpPr/>
            <p:nvPr/>
          </p:nvSpPr>
          <p:spPr>
            <a:xfrm>
              <a:off x="987255" y="2575139"/>
              <a:ext cx="1296966" cy="1270604"/>
            </a:xfrm>
            <a:prstGeom prst="wedgeEllipseCallout">
              <a:avLst>
                <a:gd name="adj1" fmla="val 43743"/>
                <a:gd name="adj2" fmla="val 47128"/>
              </a:avLst>
            </a:prstGeom>
            <a:solidFill>
              <a:schemeClr val="tx1">
                <a:lumMod val="85000"/>
                <a:lumOff val="1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10" name="テキスト ボックス 109">
              <a:extLst>
                <a:ext uri="{FF2B5EF4-FFF2-40B4-BE49-F238E27FC236}">
                  <a16:creationId xmlns:a16="http://schemas.microsoft.com/office/drawing/2014/main" id="{AA326D19-E539-9EB3-8876-29D12BA086E4}"/>
                </a:ext>
              </a:extLst>
            </p:cNvPr>
            <p:cNvSpPr txBox="1"/>
            <p:nvPr/>
          </p:nvSpPr>
          <p:spPr>
            <a:xfrm>
              <a:off x="1054715" y="2663453"/>
              <a:ext cx="1162045" cy="109935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100" b="1" dirty="0">
                  <a:solidFill>
                    <a:srgbClr val="FFFFFF"/>
                  </a:solidFill>
                  <a:latin typeface="メイリオ" panose="020B0604030504040204" pitchFamily="50" charset="-128"/>
                  <a:ea typeface="メイリオ" panose="020B0604030504040204" pitchFamily="50" charset="-128"/>
                </a:rPr>
                <a:t>親和性の高い</a:t>
              </a:r>
              <a:endParaRPr lang="en-US" altLang="ja-JP" sz="1100" b="1" dirty="0">
                <a:solidFill>
                  <a:srgbClr val="FFFFFF"/>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100" b="1" dirty="0">
                  <a:solidFill>
                    <a:srgbClr val="FFFFFF"/>
                  </a:solidFill>
                  <a:latin typeface="メイリオ" panose="020B0604030504040204" pitchFamily="50" charset="-128"/>
                  <a:ea typeface="メイリオ" panose="020B0604030504040204" pitchFamily="50" charset="-128"/>
                </a:rPr>
                <a:t>クリエイティブにすることで</a:t>
              </a:r>
              <a:r>
                <a:rPr lang="en-US" altLang="ja-JP" sz="1100" b="1" dirty="0">
                  <a:solidFill>
                    <a:srgbClr val="FFFFFF"/>
                  </a:solidFill>
                  <a:latin typeface="メイリオ" panose="020B0604030504040204" pitchFamily="50" charset="-128"/>
                  <a:ea typeface="メイリオ" panose="020B0604030504040204" pitchFamily="50" charset="-128"/>
                </a:rPr>
                <a:t>…</a:t>
              </a:r>
              <a:endParaRPr kumimoji="1" lang="ja-JP" altLang="en-US" sz="11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endParaRPr>
            </a:p>
          </p:txBody>
        </p:sp>
      </p:grpSp>
      <p:sp>
        <p:nvSpPr>
          <p:cNvPr id="116" name="テキスト ボックス 115">
            <a:extLst>
              <a:ext uri="{FF2B5EF4-FFF2-40B4-BE49-F238E27FC236}">
                <a16:creationId xmlns:a16="http://schemas.microsoft.com/office/drawing/2014/main" id="{9F47D59D-0049-F019-333E-F202D794D70B}"/>
              </a:ext>
            </a:extLst>
          </p:cNvPr>
          <p:cNvSpPr txBox="1"/>
          <p:nvPr/>
        </p:nvSpPr>
        <p:spPr>
          <a:xfrm>
            <a:off x="4395260" y="5141947"/>
            <a:ext cx="976340" cy="237567"/>
          </a:xfrm>
          <a:prstGeom prst="rect">
            <a:avLst/>
          </a:prstGeom>
          <a:noFill/>
        </p:spPr>
        <p:txBody>
          <a:bodyPr wrap="square" rtlCol="0" anchor="ctr">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bg1">
                    <a:lumMod val="85000"/>
                  </a:schemeClr>
                </a:solidFill>
                <a:latin typeface="メイリオ" panose="020B0604030504040204" pitchFamily="50" charset="-128"/>
                <a:ea typeface="メイリオ" panose="020B0604030504040204" pitchFamily="50" charset="-128"/>
              </a:rPr>
              <a:t>（</a:t>
            </a:r>
            <a:r>
              <a:rPr lang="en-US" altLang="ja-JP" sz="800" dirty="0">
                <a:solidFill>
                  <a:schemeClr val="bg1">
                    <a:lumMod val="85000"/>
                  </a:schemeClr>
                </a:solidFill>
                <a:latin typeface="メイリオ" panose="020B0604030504040204" pitchFamily="50" charset="-128"/>
                <a:ea typeface="メイリオ" panose="020B0604030504040204" pitchFamily="50" charset="-128"/>
              </a:rPr>
              <a:t>※</a:t>
            </a:r>
            <a:r>
              <a:rPr lang="ja-JP" altLang="en-US" sz="800" dirty="0">
                <a:solidFill>
                  <a:schemeClr val="bg1">
                    <a:lumMod val="85000"/>
                  </a:schemeClr>
                </a:solidFill>
                <a:latin typeface="メイリオ" panose="020B0604030504040204" pitchFamily="50" charset="-128"/>
                <a:ea typeface="メイリオ" panose="020B0604030504040204" pitchFamily="50" charset="-128"/>
              </a:rPr>
              <a:t>イメージ）</a:t>
            </a:r>
            <a:endParaRPr kumimoji="1" lang="ja-JP" altLang="en-US" sz="800" i="0" u="none" strike="noStrike" kern="1200" cap="none" spc="0" normalizeH="0" baseline="0" noProof="0" dirty="0">
              <a:ln>
                <a:noFill/>
              </a:ln>
              <a:solidFill>
                <a:schemeClr val="bg1">
                  <a:lumMod val="85000"/>
                </a:schemeClr>
              </a:solidFill>
              <a:effectLst/>
              <a:uLnTx/>
              <a:uFillTx/>
              <a:latin typeface="メイリオ" panose="020B0604030504040204" pitchFamily="50" charset="-128"/>
              <a:ea typeface="メイリオ" panose="020B0604030504040204" pitchFamily="50" charset="-128"/>
            </a:endParaRPr>
          </a:p>
        </p:txBody>
      </p:sp>
      <p:sp>
        <p:nvSpPr>
          <p:cNvPr id="118" name="二等辺三角形 117">
            <a:extLst>
              <a:ext uri="{FF2B5EF4-FFF2-40B4-BE49-F238E27FC236}">
                <a16:creationId xmlns:a16="http://schemas.microsoft.com/office/drawing/2014/main" id="{9EC77007-2C5D-AC65-16B5-EAA64E31DF85}"/>
              </a:ext>
            </a:extLst>
          </p:cNvPr>
          <p:cNvSpPr/>
          <p:nvPr/>
        </p:nvSpPr>
        <p:spPr>
          <a:xfrm rot="5400000">
            <a:off x="5574315" y="3924092"/>
            <a:ext cx="339099" cy="192574"/>
          </a:xfrm>
          <a:prstGeom prst="triangle">
            <a:avLst/>
          </a:prstGeom>
          <a:solidFill>
            <a:schemeClr val="tx1">
              <a:lumMod val="85000"/>
              <a:lumOff val="1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aphicFrame>
        <p:nvGraphicFramePr>
          <p:cNvPr id="11" name="グラフ 10">
            <a:extLst>
              <a:ext uri="{FF2B5EF4-FFF2-40B4-BE49-F238E27FC236}">
                <a16:creationId xmlns:a16="http://schemas.microsoft.com/office/drawing/2014/main" id="{C6A14146-F1BC-40BE-8E2C-A4031001AA70}"/>
              </a:ext>
            </a:extLst>
          </p:cNvPr>
          <p:cNvGraphicFramePr>
            <a:graphicFrameLocks/>
          </p:cNvGraphicFramePr>
          <p:nvPr>
            <p:extLst>
              <p:ext uri="{D42A27DB-BD31-4B8C-83A1-F6EECF244321}">
                <p14:modId xmlns:p14="http://schemas.microsoft.com/office/powerpoint/2010/main" val="2428589199"/>
              </p:ext>
            </p:extLst>
          </p:nvPr>
        </p:nvGraphicFramePr>
        <p:xfrm>
          <a:off x="6131066" y="2453678"/>
          <a:ext cx="5715178" cy="3406041"/>
        </p:xfrm>
        <a:graphic>
          <a:graphicData uri="http://schemas.openxmlformats.org/drawingml/2006/chart">
            <c:chart xmlns:c="http://schemas.openxmlformats.org/drawingml/2006/chart" xmlns:r="http://schemas.openxmlformats.org/officeDocument/2006/relationships" r:id="rId8"/>
          </a:graphicData>
        </a:graphic>
      </p:graphicFrame>
      <p:grpSp>
        <p:nvGrpSpPr>
          <p:cNvPr id="23" name="グループ化 22">
            <a:extLst>
              <a:ext uri="{FF2B5EF4-FFF2-40B4-BE49-F238E27FC236}">
                <a16:creationId xmlns:a16="http://schemas.microsoft.com/office/drawing/2014/main" id="{DD12818C-7835-379C-D44F-379FC702BFEE}"/>
              </a:ext>
            </a:extLst>
          </p:cNvPr>
          <p:cNvGrpSpPr/>
          <p:nvPr/>
        </p:nvGrpSpPr>
        <p:grpSpPr>
          <a:xfrm>
            <a:off x="10992544" y="2261869"/>
            <a:ext cx="1080000" cy="1080000"/>
            <a:chOff x="10992544" y="2261869"/>
            <a:chExt cx="1080000" cy="1080000"/>
          </a:xfrm>
        </p:grpSpPr>
        <p:sp>
          <p:nvSpPr>
            <p:cNvPr id="32" name="吹き出し: 円形 31">
              <a:extLst>
                <a:ext uri="{FF2B5EF4-FFF2-40B4-BE49-F238E27FC236}">
                  <a16:creationId xmlns:a16="http://schemas.microsoft.com/office/drawing/2014/main" id="{214EF557-0999-0ADF-B8AC-05A1B60395BF}"/>
                </a:ext>
              </a:extLst>
            </p:cNvPr>
            <p:cNvSpPr/>
            <p:nvPr/>
          </p:nvSpPr>
          <p:spPr>
            <a:xfrm>
              <a:off x="10992544" y="2261869"/>
              <a:ext cx="1080000" cy="1080000"/>
            </a:xfrm>
            <a:prstGeom prst="wedgeEllipseCallout">
              <a:avLst>
                <a:gd name="adj1" fmla="val -63192"/>
                <a:gd name="adj2" fmla="val 17452"/>
              </a:avLst>
            </a:prstGeom>
            <a:solidFill>
              <a:srgbClr val="DB031D"/>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34" name="テキスト ボックス 33">
              <a:extLst>
                <a:ext uri="{FF2B5EF4-FFF2-40B4-BE49-F238E27FC236}">
                  <a16:creationId xmlns:a16="http://schemas.microsoft.com/office/drawing/2014/main" id="{C18BF5C3-D006-98EB-28CE-7E51743758D8}"/>
                </a:ext>
              </a:extLst>
            </p:cNvPr>
            <p:cNvSpPr txBox="1"/>
            <p:nvPr/>
          </p:nvSpPr>
          <p:spPr>
            <a:xfrm>
              <a:off x="10992544" y="2680287"/>
              <a:ext cx="1080000" cy="373050"/>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メイリオ" panose="020B0604030504040204" pitchFamily="50" charset="-128"/>
                  <a:ea typeface="メイリオ" panose="020B0604030504040204" pitchFamily="50" charset="-128"/>
                </a:rPr>
                <a:t>187%</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600" b="1" dirty="0">
                  <a:solidFill>
                    <a:srgbClr val="FFFFFF"/>
                  </a:solidFill>
                  <a:latin typeface="メイリオ" panose="020B0604030504040204" pitchFamily="50" charset="-128"/>
                  <a:ea typeface="メイリオ" panose="020B0604030504040204" pitchFamily="50" charset="-128"/>
                </a:rPr>
                <a:t>UP!!</a:t>
              </a:r>
              <a:endPar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endParaRPr>
            </a:p>
          </p:txBody>
        </p:sp>
      </p:grpSp>
      <p:sp>
        <p:nvSpPr>
          <p:cNvPr id="12" name="テキスト ボックス 11">
            <a:extLst>
              <a:ext uri="{FF2B5EF4-FFF2-40B4-BE49-F238E27FC236}">
                <a16:creationId xmlns:a16="http://schemas.microsoft.com/office/drawing/2014/main" id="{665237AB-BEF3-A221-0A67-E4F4C23D563C}"/>
              </a:ext>
            </a:extLst>
          </p:cNvPr>
          <p:cNvSpPr txBox="1"/>
          <p:nvPr/>
        </p:nvSpPr>
        <p:spPr>
          <a:xfrm>
            <a:off x="6174576" y="3214916"/>
            <a:ext cx="345930" cy="1677771"/>
          </a:xfrm>
          <a:prstGeom prst="rect">
            <a:avLst/>
          </a:prstGeom>
          <a:noFill/>
        </p:spPr>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流入率（第一想起率</a:t>
            </a:r>
            <a:r>
              <a:rPr kumimoji="1" lang="en-US" altLang="ja-JP" sz="7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ja-JP" altLang="en-US" sz="7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3" name="テキスト ボックス 12">
            <a:extLst>
              <a:ext uri="{FF2B5EF4-FFF2-40B4-BE49-F238E27FC236}">
                <a16:creationId xmlns:a16="http://schemas.microsoft.com/office/drawing/2014/main" id="{2C14A29C-CA9E-83AE-1715-2E03DEDD7163}"/>
              </a:ext>
            </a:extLst>
          </p:cNvPr>
          <p:cNvSpPr txBox="1"/>
          <p:nvPr/>
        </p:nvSpPr>
        <p:spPr>
          <a:xfrm>
            <a:off x="8036202" y="5366761"/>
            <a:ext cx="1893319"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エンゲージメント値</a:t>
            </a:r>
          </a:p>
        </p:txBody>
      </p:sp>
      <p:grpSp>
        <p:nvGrpSpPr>
          <p:cNvPr id="14" name="グループ化 13">
            <a:extLst>
              <a:ext uri="{FF2B5EF4-FFF2-40B4-BE49-F238E27FC236}">
                <a16:creationId xmlns:a16="http://schemas.microsoft.com/office/drawing/2014/main" id="{221D0A42-EF3A-41C1-313C-7DB7C3B4B4FF}"/>
              </a:ext>
            </a:extLst>
          </p:cNvPr>
          <p:cNvGrpSpPr/>
          <p:nvPr/>
        </p:nvGrpSpPr>
        <p:grpSpPr>
          <a:xfrm>
            <a:off x="6852901" y="5158412"/>
            <a:ext cx="4191584" cy="237569"/>
            <a:chOff x="2444436" y="5530122"/>
            <a:chExt cx="7342708" cy="237569"/>
          </a:xfrm>
        </p:grpSpPr>
        <p:sp>
          <p:nvSpPr>
            <p:cNvPr id="15" name="テキスト ボックス 14">
              <a:extLst>
                <a:ext uri="{FF2B5EF4-FFF2-40B4-BE49-F238E27FC236}">
                  <a16:creationId xmlns:a16="http://schemas.microsoft.com/office/drawing/2014/main" id="{A240B2B9-BEF4-F328-E5A2-A61F60B57917}"/>
                </a:ext>
              </a:extLst>
            </p:cNvPr>
            <p:cNvSpPr txBox="1"/>
            <p:nvPr/>
          </p:nvSpPr>
          <p:spPr>
            <a:xfrm>
              <a:off x="2444436" y="5530124"/>
              <a:ext cx="1124023"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lang="en-US" altLang="ja-JP" sz="600" dirty="0">
                  <a:solidFill>
                    <a:schemeClr val="tx1">
                      <a:lumMod val="50000"/>
                      <a:lumOff val="50000"/>
                    </a:schemeClr>
                  </a:solidFill>
                  <a:latin typeface="メイリオ" panose="020B0604030504040204" pitchFamily="50" charset="-128"/>
                  <a:ea typeface="メイリオ" panose="020B0604030504040204" pitchFamily="50" charset="-128"/>
                </a:rPr>
                <a:t>N</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o_</a:t>
              </a:r>
              <a:r>
                <a:rPr lang="en-US" altLang="ja-JP" sz="600" dirty="0">
                  <a:solidFill>
                    <a:schemeClr val="tx1">
                      <a:lumMod val="50000"/>
                      <a:lumOff val="50000"/>
                    </a:schemeClr>
                  </a:solidFill>
                  <a:latin typeface="メイリオ" panose="020B0604030504040204" pitchFamily="50" charset="-128"/>
                  <a:ea typeface="メイリオ" panose="020B0604030504040204" pitchFamily="50" charset="-128"/>
                </a:rPr>
                <a:t>PV</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6" name="テキスト ボックス 15">
              <a:extLst>
                <a:ext uri="{FF2B5EF4-FFF2-40B4-BE49-F238E27FC236}">
                  <a16:creationId xmlns:a16="http://schemas.microsoft.com/office/drawing/2014/main" id="{3B391E21-5845-AE64-F0BC-16F1DDF06E0B}"/>
                </a:ext>
              </a:extLst>
            </p:cNvPr>
            <p:cNvSpPr txBox="1"/>
            <p:nvPr/>
          </p:nvSpPr>
          <p:spPr>
            <a:xfrm>
              <a:off x="3688173" y="5530124"/>
              <a:ext cx="1124023"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0.19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7" name="テキスト ボックス 16">
              <a:extLst>
                <a:ext uri="{FF2B5EF4-FFF2-40B4-BE49-F238E27FC236}">
                  <a16:creationId xmlns:a16="http://schemas.microsoft.com/office/drawing/2014/main" id="{0B275F03-A88A-C834-DEEB-2AD43EE5E022}"/>
                </a:ext>
              </a:extLst>
            </p:cNvPr>
            <p:cNvSpPr txBox="1"/>
            <p:nvPr/>
          </p:nvSpPr>
          <p:spPr>
            <a:xfrm>
              <a:off x="4931910" y="5530123"/>
              <a:ext cx="1124023"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0.20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0.39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8" name="テキスト ボックス 17">
              <a:extLst>
                <a:ext uri="{FF2B5EF4-FFF2-40B4-BE49-F238E27FC236}">
                  <a16:creationId xmlns:a16="http://schemas.microsoft.com/office/drawing/2014/main" id="{5BE70859-F5EC-F283-178C-BDEAA0469FFB}"/>
                </a:ext>
              </a:extLst>
            </p:cNvPr>
            <p:cNvSpPr txBox="1"/>
            <p:nvPr/>
          </p:nvSpPr>
          <p:spPr>
            <a:xfrm>
              <a:off x="6175647" y="5530122"/>
              <a:ext cx="1124023"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0.40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0.59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9" name="テキスト ボックス 18">
              <a:extLst>
                <a:ext uri="{FF2B5EF4-FFF2-40B4-BE49-F238E27FC236}">
                  <a16:creationId xmlns:a16="http://schemas.microsoft.com/office/drawing/2014/main" id="{98BC7459-37B4-36AB-104F-9AE7E7E0A0D4}"/>
                </a:ext>
              </a:extLst>
            </p:cNvPr>
            <p:cNvSpPr txBox="1"/>
            <p:nvPr/>
          </p:nvSpPr>
          <p:spPr>
            <a:xfrm>
              <a:off x="7419384" y="5530122"/>
              <a:ext cx="1124023"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0.60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0.79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0" name="テキスト ボックス 19">
              <a:extLst>
                <a:ext uri="{FF2B5EF4-FFF2-40B4-BE49-F238E27FC236}">
                  <a16:creationId xmlns:a16="http://schemas.microsoft.com/office/drawing/2014/main" id="{C589A27D-E8E8-DE83-10A0-F9562219265B}"/>
                </a:ext>
              </a:extLst>
            </p:cNvPr>
            <p:cNvSpPr txBox="1"/>
            <p:nvPr/>
          </p:nvSpPr>
          <p:spPr>
            <a:xfrm>
              <a:off x="8663121" y="5530122"/>
              <a:ext cx="1124023"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0.80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1.00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grpSp>
      <p:cxnSp>
        <p:nvCxnSpPr>
          <p:cNvPr id="21" name="直線矢印コネクタ 20">
            <a:extLst>
              <a:ext uri="{FF2B5EF4-FFF2-40B4-BE49-F238E27FC236}">
                <a16:creationId xmlns:a16="http://schemas.microsoft.com/office/drawing/2014/main" id="{9258BAD9-2A5A-9E5A-3C15-068A88C04B6D}"/>
              </a:ext>
            </a:extLst>
          </p:cNvPr>
          <p:cNvCxnSpPr>
            <a:cxnSpLocks/>
          </p:cNvCxnSpPr>
          <p:nvPr/>
        </p:nvCxnSpPr>
        <p:spPr>
          <a:xfrm>
            <a:off x="10758657" y="3036833"/>
            <a:ext cx="0" cy="830317"/>
          </a:xfrm>
          <a:prstGeom prst="straightConnector1">
            <a:avLst/>
          </a:prstGeom>
          <a:ln w="28575">
            <a:solidFill>
              <a:srgbClr val="DB031D"/>
            </a:solidFill>
            <a:headEnd type="triangle"/>
            <a:tailEnd type="triangl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175141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人, 屋外, 草, 民衆 が含まれている画像&#10;&#10;自動的に生成された説明">
            <a:extLst>
              <a:ext uri="{FF2B5EF4-FFF2-40B4-BE49-F238E27FC236}">
                <a16:creationId xmlns:a16="http://schemas.microsoft.com/office/drawing/2014/main" id="{E600AD80-D762-E4DD-CA30-5BCAE2178189}"/>
              </a:ext>
            </a:extLst>
          </p:cNvPr>
          <p:cNvPicPr>
            <a:picLocks noChangeAspect="1"/>
          </p:cNvPicPr>
          <p:nvPr/>
        </p:nvPicPr>
        <p:blipFill rotWithShape="1">
          <a:blip r:embed="rId2" cstate="print">
            <a:alphaModFix amt="50000"/>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l="8848" r="22649"/>
          <a:stretch/>
        </p:blipFill>
        <p:spPr>
          <a:xfrm>
            <a:off x="5135215" y="-9525"/>
            <a:ext cx="7056785" cy="6867525"/>
          </a:xfrm>
          <a:prstGeom prst="rect">
            <a:avLst/>
          </a:prstGeom>
        </p:spPr>
      </p:pic>
      <p:sp>
        <p:nvSpPr>
          <p:cNvPr id="2" name="タイトル 1">
            <a:extLst>
              <a:ext uri="{FF2B5EF4-FFF2-40B4-BE49-F238E27FC236}">
                <a16:creationId xmlns:a16="http://schemas.microsoft.com/office/drawing/2014/main" id="{3139F9B1-5B8D-5E0A-1119-D361ED4DA869}"/>
              </a:ext>
            </a:extLst>
          </p:cNvPr>
          <p:cNvSpPr>
            <a:spLocks noGrp="1"/>
          </p:cNvSpPr>
          <p:nvPr>
            <p:ph type="title"/>
          </p:nvPr>
        </p:nvSpPr>
        <p:spPr>
          <a:xfrm>
            <a:off x="324755" y="3016723"/>
            <a:ext cx="5771245" cy="815027"/>
          </a:xfrm>
        </p:spPr>
        <p:txBody>
          <a:bodyPr>
            <a:normAutofit/>
          </a:bodyPr>
          <a:lstStyle/>
          <a:p>
            <a:r>
              <a:rPr kumimoji="1" lang="ja-JP" altLang="en-US" sz="3200" b="1"/>
              <a:t>広告商品</a:t>
            </a:r>
          </a:p>
        </p:txBody>
      </p:sp>
      <p:sp>
        <p:nvSpPr>
          <p:cNvPr id="7" name="テキスト ボックス 6">
            <a:extLst>
              <a:ext uri="{FF2B5EF4-FFF2-40B4-BE49-F238E27FC236}">
                <a16:creationId xmlns:a16="http://schemas.microsoft.com/office/drawing/2014/main" id="{17B6CECC-769D-9C0A-89B1-A0F66AB5817E}"/>
              </a:ext>
            </a:extLst>
          </p:cNvPr>
          <p:cNvSpPr txBox="1"/>
          <p:nvPr/>
        </p:nvSpPr>
        <p:spPr>
          <a:xfrm>
            <a:off x="5617343" y="6628119"/>
            <a:ext cx="957313"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a:solidFill>
                  <a:schemeClr val="accent2"/>
                </a:solidFill>
              </a:rPr>
              <a:t>© Yahoo Japan</a:t>
            </a:r>
            <a:endParaRPr kumimoji="1" lang="ja-JP" altLang="en-US" sz="800">
              <a:solidFill>
                <a:schemeClr val="accent2"/>
              </a:solidFill>
            </a:endParaRPr>
          </a:p>
        </p:txBody>
      </p:sp>
      <p:sp>
        <p:nvSpPr>
          <p:cNvPr id="8" name="フローチャート: 処理 7">
            <a:extLst>
              <a:ext uri="{FF2B5EF4-FFF2-40B4-BE49-F238E27FC236}">
                <a16:creationId xmlns:a16="http://schemas.microsoft.com/office/drawing/2014/main" id="{09802499-A93B-45DE-490A-6A4A05CEABE0}"/>
              </a:ext>
            </a:extLst>
          </p:cNvPr>
          <p:cNvSpPr/>
          <p:nvPr/>
        </p:nvSpPr>
        <p:spPr>
          <a:xfrm>
            <a:off x="10560495" y="301745"/>
            <a:ext cx="1375413"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a:solidFill>
                  <a:srgbClr val="454958"/>
                </a:solidFill>
                <a:latin typeface="メイリオ" pitchFamily="50" charset="-128"/>
                <a:ea typeface="メイリオ" pitchFamily="50" charset="-128"/>
                <a:cs typeface="メイリオ" pitchFamily="50" charset="-128"/>
              </a:rPr>
              <a:t>広告主・代理店</a:t>
            </a:r>
            <a:endParaRPr kumimoji="1" lang="en-US" altLang="ja-JP" sz="1000">
              <a:solidFill>
                <a:srgbClr val="454958"/>
              </a:solidFill>
              <a:latin typeface="メイリオ" pitchFamily="50" charset="-128"/>
              <a:ea typeface="メイリオ" pitchFamily="50" charset="-128"/>
              <a:cs typeface="メイリオ" pitchFamily="50" charset="-128"/>
            </a:endParaRPr>
          </a:p>
          <a:p>
            <a:pPr algn="ctr"/>
            <a:r>
              <a:rPr kumimoji="1" lang="ja-JP" altLang="en-US" sz="1000">
                <a:solidFill>
                  <a:srgbClr val="454958"/>
                </a:solidFill>
                <a:latin typeface="メイリオ" pitchFamily="50" charset="-128"/>
                <a:ea typeface="メイリオ" pitchFamily="50" charset="-128"/>
                <a:cs typeface="メイリオ" pitchFamily="50" charset="-128"/>
              </a:rPr>
              <a:t>限定</a:t>
            </a:r>
            <a:endParaRPr kumimoji="1" lang="en-US" altLang="ja-JP" sz="1000">
              <a:solidFill>
                <a:srgbClr val="454958"/>
              </a:solidFill>
              <a:latin typeface="メイリオ" pitchFamily="50" charset="-128"/>
              <a:ea typeface="メイリオ" pitchFamily="50" charset="-128"/>
              <a:cs typeface="メイリオ" pitchFamily="50" charset="-128"/>
            </a:endParaRPr>
          </a:p>
        </p:txBody>
      </p:sp>
      <p:sp>
        <p:nvSpPr>
          <p:cNvPr id="4" name="スライド番号プレースホルダー 4">
            <a:extLst>
              <a:ext uri="{FF2B5EF4-FFF2-40B4-BE49-F238E27FC236}">
                <a16:creationId xmlns:a16="http://schemas.microsoft.com/office/drawing/2014/main" id="{51644F06-3935-2173-AC07-B53E22AF1E32}"/>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17</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06605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b="1">
                <a:solidFill>
                  <a:schemeClr val="tx1">
                    <a:lumMod val="75000"/>
                    <a:lumOff val="25000"/>
                  </a:schemeClr>
                </a:solidFill>
              </a:rPr>
              <a:t>プラン一覧</a:t>
            </a:r>
            <a:endParaRPr kumimoji="1" lang="ja-JP" altLang="en-US" b="1" dirty="0">
              <a:solidFill>
                <a:schemeClr val="tx1">
                  <a:lumMod val="75000"/>
                  <a:lumOff val="25000"/>
                </a:schemeClr>
              </a:solidFill>
            </a:endParaRPr>
          </a:p>
        </p:txBody>
      </p:sp>
      <p:sp>
        <p:nvSpPr>
          <p:cNvPr id="2" name="正方形/長方形 1">
            <a:extLst>
              <a:ext uri="{FF2B5EF4-FFF2-40B4-BE49-F238E27FC236}">
                <a16:creationId xmlns:a16="http://schemas.microsoft.com/office/drawing/2014/main" id="{EC202D1C-F5E3-9BAE-23A0-E821D719F9BE}"/>
              </a:ext>
            </a:extLst>
          </p:cNvPr>
          <p:cNvSpPr/>
          <p:nvPr/>
        </p:nvSpPr>
        <p:spPr>
          <a:xfrm>
            <a:off x="0" y="6518863"/>
            <a:ext cx="4991868" cy="345479"/>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en-US" altLang="ja-JP" sz="700" dirty="0">
                <a:solidFill>
                  <a:schemeClr val="bg1">
                    <a:lumMod val="50000"/>
                  </a:schemeClr>
                </a:solidFill>
              </a:rPr>
              <a:t>※</a:t>
            </a:r>
            <a:r>
              <a:rPr lang="ja-JP" altLang="en-US" sz="700" dirty="0">
                <a:solidFill>
                  <a:schemeClr val="bg1">
                    <a:lumMod val="50000"/>
                  </a:schemeClr>
                </a:solidFill>
              </a:rPr>
              <a:t>メジャードインプレッションで記載しています。</a:t>
            </a:r>
            <a:endParaRPr lang="en-US" altLang="ja-JP" sz="700" dirty="0">
              <a:solidFill>
                <a:schemeClr val="bg1">
                  <a:lumMod val="50000"/>
                </a:schemeClr>
              </a:solidFill>
            </a:endParaRPr>
          </a:p>
          <a:p>
            <a:pPr defTabSz="1131757">
              <a:lnSpc>
                <a:spcPct val="120000"/>
              </a:lnSpc>
              <a:defRPr/>
            </a:pPr>
            <a:r>
              <a:rPr lang="en-US" altLang="ja-JP" sz="700" dirty="0">
                <a:solidFill>
                  <a:schemeClr val="bg1">
                    <a:lumMod val="50000"/>
                  </a:schemeClr>
                </a:solidFill>
              </a:rPr>
              <a:t>※</a:t>
            </a:r>
            <a:r>
              <a:rPr lang="ja-JP" altLang="en-US" sz="700" dirty="0">
                <a:solidFill>
                  <a:schemeClr val="bg1">
                    <a:lumMod val="50000"/>
                  </a:schemeClr>
                </a:solidFill>
              </a:rPr>
              <a:t>画像</a:t>
            </a:r>
            <a:r>
              <a:rPr lang="en-US" altLang="ja-JP" sz="700" dirty="0">
                <a:solidFill>
                  <a:schemeClr val="bg1">
                    <a:lumMod val="50000"/>
                  </a:schemeClr>
                </a:solidFill>
              </a:rPr>
              <a:t>は</a:t>
            </a:r>
            <a:r>
              <a:rPr lang="ja-JP" altLang="en-US" sz="700" dirty="0">
                <a:solidFill>
                  <a:schemeClr val="bg1">
                    <a:lumMod val="50000"/>
                  </a:schemeClr>
                </a:solidFill>
              </a:rPr>
              <a:t>商品の掲載</a:t>
            </a:r>
            <a:r>
              <a:rPr lang="en-US" altLang="ja-JP" sz="700" dirty="0" err="1">
                <a:solidFill>
                  <a:schemeClr val="bg1">
                    <a:lumMod val="50000"/>
                  </a:schemeClr>
                </a:solidFill>
              </a:rPr>
              <a:t>イメージです</a:t>
            </a:r>
            <a:r>
              <a:rPr lang="en-US" altLang="ja-JP" sz="700" dirty="0">
                <a:solidFill>
                  <a:schemeClr val="bg1">
                    <a:lumMod val="50000"/>
                  </a:schemeClr>
                </a:solidFill>
              </a:rPr>
              <a:t>。</a:t>
            </a:r>
            <a:r>
              <a:rPr lang="ja-JP" altLang="en-US" sz="700" dirty="0">
                <a:solidFill>
                  <a:schemeClr val="bg1">
                    <a:lumMod val="50000"/>
                  </a:schemeClr>
                </a:solidFill>
              </a:rPr>
              <a:t>特集上部にヘッダーが表示されるため</a:t>
            </a:r>
            <a:r>
              <a:rPr lang="en-US" altLang="ja-JP" sz="700" dirty="0" err="1">
                <a:solidFill>
                  <a:schemeClr val="bg1">
                    <a:lumMod val="50000"/>
                  </a:schemeClr>
                </a:solidFill>
              </a:rPr>
              <a:t>デザイン</a:t>
            </a:r>
            <a:r>
              <a:rPr lang="ja-JP" altLang="en-US" sz="700" dirty="0">
                <a:solidFill>
                  <a:schemeClr val="bg1">
                    <a:lumMod val="50000"/>
                  </a:schemeClr>
                </a:solidFill>
              </a:rPr>
              <a:t>など</a:t>
            </a:r>
            <a:r>
              <a:rPr lang="en-US" altLang="ja-JP" sz="700" dirty="0" err="1">
                <a:solidFill>
                  <a:schemeClr val="bg1">
                    <a:lumMod val="50000"/>
                  </a:schemeClr>
                </a:solidFill>
              </a:rPr>
              <a:t>変更となる可能性がございます</a:t>
            </a:r>
            <a:r>
              <a:rPr lang="en-US" altLang="ja-JP" sz="700" dirty="0">
                <a:solidFill>
                  <a:schemeClr val="bg1">
                    <a:lumMod val="50000"/>
                  </a:schemeClr>
                </a:solidFill>
              </a:rPr>
              <a:t>。</a:t>
            </a:r>
            <a:endParaRPr lang="ja-JP" altLang="en-US" sz="700" dirty="0">
              <a:solidFill>
                <a:schemeClr val="bg1">
                  <a:lumMod val="50000"/>
                </a:schemeClr>
              </a:solidFill>
            </a:endParaRPr>
          </a:p>
        </p:txBody>
      </p:sp>
      <p:graphicFrame>
        <p:nvGraphicFramePr>
          <p:cNvPr id="4" name="表 2">
            <a:extLst>
              <a:ext uri="{FF2B5EF4-FFF2-40B4-BE49-F238E27FC236}">
                <a16:creationId xmlns:a16="http://schemas.microsoft.com/office/drawing/2014/main" id="{FB10BBAE-8F0F-2F65-2F95-043C60EABD96}"/>
              </a:ext>
            </a:extLst>
          </p:cNvPr>
          <p:cNvGraphicFramePr>
            <a:graphicFrameLocks noGrp="1"/>
          </p:cNvGraphicFramePr>
          <p:nvPr>
            <p:extLst>
              <p:ext uri="{D42A27DB-BD31-4B8C-83A1-F6EECF244321}">
                <p14:modId xmlns:p14="http://schemas.microsoft.com/office/powerpoint/2010/main" val="2344606934"/>
              </p:ext>
            </p:extLst>
          </p:nvPr>
        </p:nvGraphicFramePr>
        <p:xfrm>
          <a:off x="600075" y="1741237"/>
          <a:ext cx="10991849" cy="4728835"/>
        </p:xfrm>
        <a:graphic>
          <a:graphicData uri="http://schemas.openxmlformats.org/drawingml/2006/table">
            <a:tbl>
              <a:tblPr firstRow="1" bandRow="1">
                <a:tableStyleId>{5C22544A-7EE6-4342-B048-85BDC9FD1C3A}</a:tableStyleId>
              </a:tblPr>
              <a:tblGrid>
                <a:gridCol w="1570264">
                  <a:extLst>
                    <a:ext uri="{9D8B030D-6E8A-4147-A177-3AD203B41FA5}">
                      <a16:colId xmlns:a16="http://schemas.microsoft.com/office/drawing/2014/main" val="3811598440"/>
                    </a:ext>
                  </a:extLst>
                </a:gridCol>
                <a:gridCol w="1570264">
                  <a:extLst>
                    <a:ext uri="{9D8B030D-6E8A-4147-A177-3AD203B41FA5}">
                      <a16:colId xmlns:a16="http://schemas.microsoft.com/office/drawing/2014/main" val="3676955788"/>
                    </a:ext>
                  </a:extLst>
                </a:gridCol>
                <a:gridCol w="1043064">
                  <a:extLst>
                    <a:ext uri="{9D8B030D-6E8A-4147-A177-3AD203B41FA5}">
                      <a16:colId xmlns:a16="http://schemas.microsoft.com/office/drawing/2014/main" val="1255842013"/>
                    </a:ext>
                  </a:extLst>
                </a:gridCol>
                <a:gridCol w="1092200">
                  <a:extLst>
                    <a:ext uri="{9D8B030D-6E8A-4147-A177-3AD203B41FA5}">
                      <a16:colId xmlns:a16="http://schemas.microsoft.com/office/drawing/2014/main" val="3641907819"/>
                    </a:ext>
                  </a:extLst>
                </a:gridCol>
                <a:gridCol w="1659466">
                  <a:extLst>
                    <a:ext uri="{9D8B030D-6E8A-4147-A177-3AD203B41FA5}">
                      <a16:colId xmlns:a16="http://schemas.microsoft.com/office/drawing/2014/main" val="468439596"/>
                    </a:ext>
                  </a:extLst>
                </a:gridCol>
                <a:gridCol w="1701800">
                  <a:extLst>
                    <a:ext uri="{9D8B030D-6E8A-4147-A177-3AD203B41FA5}">
                      <a16:colId xmlns:a16="http://schemas.microsoft.com/office/drawing/2014/main" val="2312485653"/>
                    </a:ext>
                  </a:extLst>
                </a:gridCol>
                <a:gridCol w="2354791">
                  <a:extLst>
                    <a:ext uri="{9D8B030D-6E8A-4147-A177-3AD203B41FA5}">
                      <a16:colId xmlns:a16="http://schemas.microsoft.com/office/drawing/2014/main" val="1888457382"/>
                    </a:ext>
                  </a:extLst>
                </a:gridCol>
              </a:tblGrid>
              <a:tr h="634074">
                <a:tc>
                  <a:txBody>
                    <a:bodyPr/>
                    <a:lstStyle/>
                    <a:p>
                      <a:pPr algn="ctr"/>
                      <a:r>
                        <a:rPr kumimoji="1" lang="ja-JP" altLang="en-US" sz="1400" b="1" dirty="0">
                          <a:solidFill>
                            <a:schemeClr val="bg1"/>
                          </a:solidFill>
                        </a:rPr>
                        <a:t>プラン</a:t>
                      </a:r>
                    </a:p>
                  </a:txBody>
                  <a:tcPr anchor="ctr">
                    <a:lnB w="12700" cap="flat" cmpd="sng" algn="ctr">
                      <a:solidFill>
                        <a:schemeClr val="bg1"/>
                      </a:solidFill>
                      <a:prstDash val="solid"/>
                      <a:round/>
                      <a:headEnd type="none" w="med" len="med"/>
                      <a:tailEnd type="none" w="med" len="med"/>
                    </a:lnB>
                    <a:solidFill>
                      <a:schemeClr val="tx1">
                        <a:lumMod val="75000"/>
                        <a:lumOff val="25000"/>
                      </a:schemeClr>
                    </a:solidFill>
                  </a:tcPr>
                </a:tc>
                <a:tc gridSpan="3">
                  <a:txBody>
                    <a:bodyPr/>
                    <a:lstStyle/>
                    <a:p>
                      <a:pPr algn="ctr"/>
                      <a:r>
                        <a:rPr kumimoji="1" lang="en-US" altLang="ja-JP" sz="1400" dirty="0"/>
                        <a:t>Gold</a:t>
                      </a:r>
                      <a:r>
                        <a:rPr kumimoji="1" lang="ja-JP" altLang="en-US" sz="1400" dirty="0"/>
                        <a:t>プラン</a:t>
                      </a:r>
                    </a:p>
                  </a:txBody>
                  <a:tcPr anchor="ctr">
                    <a:lnB w="12700" cap="flat" cmpd="sng" algn="ctr">
                      <a:solidFill>
                        <a:schemeClr val="bg1"/>
                      </a:solidFill>
                      <a:prstDash val="solid"/>
                      <a:round/>
                      <a:headEnd type="none" w="med" len="med"/>
                      <a:tailEnd type="none" w="med" len="med"/>
                    </a:lnB>
                    <a:solidFill>
                      <a:schemeClr val="accent4"/>
                    </a:solidFill>
                  </a:tcPr>
                </a:tc>
                <a:tc hMerge="1">
                  <a:txBody>
                    <a:bodyPr/>
                    <a:lstStyle/>
                    <a:p>
                      <a:endParaRPr kumimoji="1" lang="ja-JP" altLang="en-US" dirty="0"/>
                    </a:p>
                  </a:txBody>
                  <a:tcPr/>
                </a:tc>
                <a:tc hMerge="1">
                  <a:txBody>
                    <a:bodyPr/>
                    <a:lstStyle/>
                    <a:p>
                      <a:endParaRPr kumimoji="1" lang="ja-JP" altLang="en-US"/>
                    </a:p>
                  </a:txBody>
                  <a:tcPr/>
                </a:tc>
                <a:tc gridSpan="2">
                  <a:txBody>
                    <a:bodyPr/>
                    <a:lstStyle/>
                    <a:p>
                      <a:pPr algn="ctr"/>
                      <a:r>
                        <a:rPr kumimoji="1" lang="en-US" altLang="ja-JP" sz="1400" dirty="0"/>
                        <a:t>Silver</a:t>
                      </a:r>
                      <a:r>
                        <a:rPr kumimoji="1" lang="ja-JP" altLang="en-US" sz="1400" dirty="0"/>
                        <a:t>プラン</a:t>
                      </a:r>
                    </a:p>
                  </a:txBody>
                  <a:tcPr anchor="ctr">
                    <a:lnB w="12700" cap="flat" cmpd="sng" algn="ctr">
                      <a:solidFill>
                        <a:schemeClr val="bg1"/>
                      </a:solidFill>
                      <a:prstDash val="solid"/>
                      <a:round/>
                      <a:headEnd type="none" w="med" len="med"/>
                      <a:tailEnd type="none" w="med" len="med"/>
                    </a:lnB>
                    <a:solidFill>
                      <a:schemeClr val="bg1">
                        <a:lumMod val="65000"/>
                      </a:schemeClr>
                    </a:solidFill>
                  </a:tcPr>
                </a:tc>
                <a:tc hMerge="1">
                  <a:txBody>
                    <a:bodyPr/>
                    <a:lstStyle/>
                    <a:p>
                      <a:pPr algn="ctr"/>
                      <a:endParaRPr kumimoji="1" lang="ja-JP" altLang="en-US" sz="1400" dirty="0"/>
                    </a:p>
                  </a:txBody>
                  <a:tcPr anchor="ctr">
                    <a:lnB w="12700" cap="flat" cmpd="sng" algn="ctr">
                      <a:solidFill>
                        <a:schemeClr val="bg1"/>
                      </a:solidFill>
                      <a:prstDash val="solid"/>
                      <a:round/>
                      <a:headEnd type="none" w="med" len="med"/>
                      <a:tailEnd type="none" w="med" len="med"/>
                    </a:lnB>
                    <a:solidFill>
                      <a:schemeClr val="bg1">
                        <a:lumMod val="65000"/>
                      </a:schemeClr>
                    </a:solidFill>
                  </a:tcPr>
                </a:tc>
                <a:tc>
                  <a:txBody>
                    <a:bodyPr/>
                    <a:lstStyle/>
                    <a:p>
                      <a:pPr algn="ctr"/>
                      <a:r>
                        <a:rPr kumimoji="1" lang="en-US" altLang="ja-JP" sz="1400" dirty="0"/>
                        <a:t>Bronze</a:t>
                      </a:r>
                      <a:r>
                        <a:rPr kumimoji="1" lang="ja-JP" altLang="en-US" sz="1400" dirty="0"/>
                        <a:t>プラン</a:t>
                      </a:r>
                    </a:p>
                  </a:txBody>
                  <a:tcPr anchor="ctr">
                    <a:lnB w="12700" cap="flat" cmpd="sng" algn="ctr">
                      <a:solidFill>
                        <a:schemeClr val="bg1"/>
                      </a:solidFill>
                      <a:prstDash val="solid"/>
                      <a:round/>
                      <a:headEnd type="none" w="med" len="med"/>
                      <a:tailEnd type="none" w="med" len="med"/>
                    </a:lnB>
                    <a:solidFill>
                      <a:srgbClr val="C87D38"/>
                    </a:solidFill>
                  </a:tcPr>
                </a:tc>
                <a:extLst>
                  <a:ext uri="{0D108BD9-81ED-4DB2-BD59-A6C34878D82A}">
                    <a16:rowId xmlns:a16="http://schemas.microsoft.com/office/drawing/2014/main" val="3914002535"/>
                  </a:ext>
                </a:extLst>
              </a:tr>
              <a:tr h="451899">
                <a:tc>
                  <a:txBody>
                    <a:bodyPr/>
                    <a:lstStyle/>
                    <a:p>
                      <a:pPr algn="ctr"/>
                      <a:r>
                        <a:rPr kumimoji="1" lang="ja-JP" altLang="en-US" sz="1400" b="1" dirty="0">
                          <a:solidFill>
                            <a:schemeClr val="bg1"/>
                          </a:solidFill>
                        </a:rPr>
                        <a:t>料金</a:t>
                      </a:r>
                    </a:p>
                  </a:txBody>
                  <a:tcPr anchor="ctr">
                    <a:lnT w="12700" cap="flat" cmpd="sng" algn="ctr">
                      <a:solidFill>
                        <a:schemeClr val="bg1"/>
                      </a:solidFill>
                      <a:prstDash val="solid"/>
                      <a:round/>
                      <a:headEnd type="none" w="med" len="med"/>
                      <a:tailEnd type="none" w="med" len="med"/>
                    </a:lnT>
                    <a:solidFill>
                      <a:schemeClr val="tx1">
                        <a:lumMod val="75000"/>
                        <a:lumOff val="25000"/>
                      </a:schemeClr>
                    </a:solidFill>
                  </a:tcPr>
                </a:tc>
                <a:tc gridSpan="3">
                  <a:txBody>
                    <a:bodyPr/>
                    <a:lstStyle/>
                    <a:p>
                      <a:pPr algn="ctr"/>
                      <a:r>
                        <a:rPr kumimoji="1" lang="en-US" altLang="ja-JP" sz="1400" dirty="0"/>
                        <a:t>6,000,000</a:t>
                      </a:r>
                      <a:r>
                        <a:rPr kumimoji="1" lang="ja-JP" altLang="en-US" sz="1400" dirty="0"/>
                        <a:t>円</a:t>
                      </a:r>
                    </a:p>
                  </a:txBody>
                  <a:tcPr anchor="ctr">
                    <a:lnT w="12700" cap="flat" cmpd="sng" algn="ctr">
                      <a:solidFill>
                        <a:schemeClr val="bg1"/>
                      </a:solidFill>
                      <a:prstDash val="solid"/>
                      <a:round/>
                      <a:headEnd type="none" w="med" len="med"/>
                      <a:tailEnd type="none" w="med" len="med"/>
                    </a:lnT>
                    <a:solidFill>
                      <a:schemeClr val="bg1">
                        <a:lumMod val="85000"/>
                      </a:schemeClr>
                    </a:solidFill>
                  </a:tcPr>
                </a:tc>
                <a:tc hMerge="1">
                  <a:txBody>
                    <a:bodyPr/>
                    <a:lstStyle/>
                    <a:p>
                      <a:endParaRPr kumimoji="1" lang="ja-JP" altLang="en-US" dirty="0"/>
                    </a:p>
                  </a:txBody>
                  <a:tcPr/>
                </a:tc>
                <a:tc hMerge="1">
                  <a:txBody>
                    <a:bodyPr/>
                    <a:lstStyle/>
                    <a:p>
                      <a:endParaRPr kumimoji="1" lang="ja-JP" altLang="en-US"/>
                    </a:p>
                  </a:txBody>
                  <a:tcPr/>
                </a:tc>
                <a:tc gridSpan="2">
                  <a:txBody>
                    <a:bodyPr/>
                    <a:lstStyle/>
                    <a:p>
                      <a:pPr algn="ctr"/>
                      <a:r>
                        <a:rPr kumimoji="1" lang="en-US" altLang="ja-JP" sz="1400" dirty="0"/>
                        <a:t>5,000,000</a:t>
                      </a:r>
                      <a:r>
                        <a:rPr kumimoji="1" lang="ja-JP" altLang="en-US" sz="1400" dirty="0"/>
                        <a:t>円</a:t>
                      </a:r>
                    </a:p>
                  </a:txBody>
                  <a:tcPr anchor="ctr">
                    <a:lnT w="12700" cap="flat" cmpd="sng" algn="ctr">
                      <a:solidFill>
                        <a:schemeClr val="bg1"/>
                      </a:solidFill>
                      <a:prstDash val="solid"/>
                      <a:round/>
                      <a:headEnd type="none" w="med" len="med"/>
                      <a:tailEnd type="none" w="med" len="med"/>
                    </a:lnT>
                    <a:solidFill>
                      <a:schemeClr val="bg1">
                        <a:lumMod val="85000"/>
                      </a:schemeClr>
                    </a:solidFill>
                  </a:tcPr>
                </a:tc>
                <a:tc hMerge="1">
                  <a:txBody>
                    <a:bodyPr/>
                    <a:lstStyle/>
                    <a:p>
                      <a:pPr algn="ctr"/>
                      <a:endParaRPr kumimoji="1" lang="ja-JP" altLang="en-US" sz="1400" dirty="0"/>
                    </a:p>
                  </a:txBody>
                  <a:tcPr anchor="ctr">
                    <a:lnT w="12700" cap="flat" cmpd="sng" algn="ctr">
                      <a:solidFill>
                        <a:schemeClr val="bg1"/>
                      </a:solidFill>
                      <a:prstDash val="solid"/>
                      <a:round/>
                      <a:headEnd type="none" w="med" len="med"/>
                      <a:tailEnd type="none" w="med" len="med"/>
                    </a:lnT>
                    <a:solidFill>
                      <a:schemeClr val="bg1">
                        <a:lumMod val="85000"/>
                      </a:schemeClr>
                    </a:solidFill>
                  </a:tcPr>
                </a:tc>
                <a:tc>
                  <a:txBody>
                    <a:bodyPr/>
                    <a:lstStyle/>
                    <a:p>
                      <a:pPr algn="ctr"/>
                      <a:r>
                        <a:rPr kumimoji="1" lang="en-US" altLang="ja-JP" sz="1400" dirty="0"/>
                        <a:t>3,000,000</a:t>
                      </a:r>
                      <a:r>
                        <a:rPr kumimoji="1" lang="ja-JP" altLang="en-US" sz="1400" dirty="0"/>
                        <a:t>円</a:t>
                      </a:r>
                    </a:p>
                  </a:txBody>
                  <a:tcPr anchor="ctr">
                    <a:lnT w="12700" cap="flat" cmpd="sng" algn="ctr">
                      <a:solidFill>
                        <a:schemeClr val="bg1"/>
                      </a:solidFill>
                      <a:prstDash val="solid"/>
                      <a:round/>
                      <a:headEnd type="none" w="med" len="med"/>
                      <a:tailEnd type="none" w="med" len="med"/>
                    </a:lnT>
                    <a:solidFill>
                      <a:schemeClr val="bg1">
                        <a:lumMod val="85000"/>
                      </a:schemeClr>
                    </a:solidFill>
                  </a:tcPr>
                </a:tc>
                <a:extLst>
                  <a:ext uri="{0D108BD9-81ED-4DB2-BD59-A6C34878D82A}">
                    <a16:rowId xmlns:a16="http://schemas.microsoft.com/office/drawing/2014/main" val="2783429714"/>
                  </a:ext>
                </a:extLst>
              </a:tr>
              <a:tr h="788073">
                <a:tc>
                  <a:txBody>
                    <a:bodyPr/>
                    <a:lstStyle/>
                    <a:p>
                      <a:pPr algn="ctr"/>
                      <a:r>
                        <a:rPr kumimoji="1" lang="ja-JP" altLang="en-US" sz="1400" b="1" dirty="0">
                          <a:solidFill>
                            <a:schemeClr val="bg1"/>
                          </a:solidFill>
                        </a:rPr>
                        <a:t>概要</a:t>
                      </a:r>
                    </a:p>
                  </a:txBody>
                  <a:tcPr anchor="ctr">
                    <a:solidFill>
                      <a:schemeClr val="tx1">
                        <a:lumMod val="75000"/>
                        <a:lumOff val="25000"/>
                      </a:schemeClr>
                    </a:solidFill>
                  </a:tcPr>
                </a:tc>
                <a:tc gridSpan="3">
                  <a:txBody>
                    <a:bodyPr/>
                    <a:lstStyle/>
                    <a:p>
                      <a:pPr algn="ctr"/>
                      <a:r>
                        <a:rPr kumimoji="1" lang="en-US" altLang="ja-JP" sz="1400" b="1" dirty="0"/>
                        <a:t>【2</a:t>
                      </a:r>
                      <a:r>
                        <a:rPr kumimoji="1" lang="ja-JP" altLang="en-US" sz="1400" b="1" dirty="0"/>
                        <a:t>社限定</a:t>
                      </a:r>
                      <a:r>
                        <a:rPr kumimoji="1" lang="en-US" altLang="ja-JP" sz="1400" b="1" dirty="0"/>
                        <a:t>】</a:t>
                      </a:r>
                    </a:p>
                    <a:p>
                      <a:pPr algn="ctr"/>
                      <a:r>
                        <a:rPr kumimoji="1" lang="ja-JP" altLang="en-US" sz="1400" dirty="0"/>
                        <a:t>特集トップにインパクト</a:t>
                      </a:r>
                      <a:r>
                        <a:rPr kumimoji="1" lang="en-US" altLang="ja-JP" sz="1400" dirty="0"/>
                        <a:t>PDW</a:t>
                      </a:r>
                      <a:r>
                        <a:rPr kumimoji="1" lang="ja-JP" altLang="en-US" sz="1400" dirty="0"/>
                        <a:t>の掲載が可能</a:t>
                      </a:r>
                    </a:p>
                  </a:txBody>
                  <a:tcPr anchor="ctr">
                    <a:solidFill>
                      <a:schemeClr val="bg1">
                        <a:lumMod val="95000"/>
                      </a:schemeClr>
                    </a:solidFill>
                  </a:tcPr>
                </a:tc>
                <a:tc hMerge="1">
                  <a:txBody>
                    <a:bodyPr/>
                    <a:lstStyle/>
                    <a:p>
                      <a:endParaRPr kumimoji="1" lang="ja-JP" altLang="en-US" dirty="0"/>
                    </a:p>
                  </a:txBody>
                  <a:tcPr/>
                </a:tc>
                <a:tc hMerge="1">
                  <a:txBody>
                    <a:bodyPr/>
                    <a:lstStyle/>
                    <a:p>
                      <a:endParaRPr kumimoji="1" lang="ja-JP" altLang="en-US"/>
                    </a:p>
                  </a:txBody>
                  <a:tcPr/>
                </a:tc>
                <a:tc gridSpan="2">
                  <a:txBody>
                    <a:bodyPr/>
                    <a:lstStyle/>
                    <a:p>
                      <a:pPr algn="ctr"/>
                      <a:r>
                        <a:rPr kumimoji="1" lang="ja-JP" altLang="en-US" sz="1400" dirty="0"/>
                        <a:t>両デバイスへ掲載可能</a:t>
                      </a:r>
                    </a:p>
                  </a:txBody>
                  <a:tcPr anchor="ctr">
                    <a:solidFill>
                      <a:schemeClr val="bg1">
                        <a:lumMod val="95000"/>
                      </a:schemeClr>
                    </a:solidFill>
                  </a:tcPr>
                </a:tc>
                <a:tc hMerge="1">
                  <a:txBody>
                    <a:bodyPr/>
                    <a:lstStyle/>
                    <a:p>
                      <a:pPr algn="ctr"/>
                      <a:endParaRPr kumimoji="1" lang="ja-JP" altLang="en-US" sz="1400" dirty="0"/>
                    </a:p>
                  </a:txBody>
                  <a:tcPr anchor="ctr">
                    <a:solidFill>
                      <a:schemeClr val="bg1">
                        <a:lumMod val="95000"/>
                      </a:schemeClr>
                    </a:solidFill>
                  </a:tcPr>
                </a:tc>
                <a:tc>
                  <a:txBody>
                    <a:bodyPr/>
                    <a:lstStyle/>
                    <a:p>
                      <a:pPr algn="ctr"/>
                      <a:r>
                        <a:rPr kumimoji="1" lang="en-US" altLang="ja-JP" sz="1400" dirty="0"/>
                        <a:t>SP</a:t>
                      </a:r>
                      <a:r>
                        <a:rPr kumimoji="1" lang="ja-JP" altLang="en-US" sz="1400" dirty="0"/>
                        <a:t>のみ掲載</a:t>
                      </a:r>
                    </a:p>
                  </a:txBody>
                  <a:tcPr anchor="ctr">
                    <a:solidFill>
                      <a:schemeClr val="bg1">
                        <a:lumMod val="95000"/>
                      </a:schemeClr>
                    </a:solidFill>
                  </a:tcPr>
                </a:tc>
                <a:extLst>
                  <a:ext uri="{0D108BD9-81ED-4DB2-BD59-A6C34878D82A}">
                    <a16:rowId xmlns:a16="http://schemas.microsoft.com/office/drawing/2014/main" val="1421354745"/>
                  </a:ext>
                </a:extLst>
              </a:tr>
              <a:tr h="451899">
                <a:tc>
                  <a:txBody>
                    <a:bodyPr/>
                    <a:lstStyle/>
                    <a:p>
                      <a:pPr algn="ctr"/>
                      <a:r>
                        <a:rPr kumimoji="1" lang="ja-JP" altLang="en-US" sz="1400" b="1" dirty="0">
                          <a:solidFill>
                            <a:schemeClr val="bg1"/>
                          </a:solidFill>
                        </a:rPr>
                        <a:t>デバイス</a:t>
                      </a:r>
                    </a:p>
                  </a:txBody>
                  <a:tcPr anchor="ctr">
                    <a:solidFill>
                      <a:schemeClr val="tx1">
                        <a:lumMod val="75000"/>
                        <a:lumOff val="25000"/>
                      </a:schemeClr>
                    </a:solidFill>
                  </a:tcPr>
                </a:tc>
                <a:tc>
                  <a:txBody>
                    <a:bodyPr/>
                    <a:lstStyle/>
                    <a:p>
                      <a:pPr algn="ctr"/>
                      <a:r>
                        <a:rPr kumimoji="1" lang="en-US" altLang="ja-JP" sz="1400" dirty="0"/>
                        <a:t>SP</a:t>
                      </a:r>
                      <a:endParaRPr kumimoji="1" lang="ja-JP" altLang="en-US" sz="1400" dirty="0"/>
                    </a:p>
                  </a:txBody>
                  <a:tcPr anchor="ctr">
                    <a:solidFill>
                      <a:schemeClr val="bg1">
                        <a:lumMod val="85000"/>
                      </a:schemeClr>
                    </a:solidFill>
                  </a:tcPr>
                </a:tc>
                <a:tc gridSpan="2">
                  <a:txBody>
                    <a:bodyPr/>
                    <a:lstStyle/>
                    <a:p>
                      <a:pPr algn="ctr"/>
                      <a:r>
                        <a:rPr kumimoji="1" lang="en-US" altLang="ja-JP" sz="1400" dirty="0"/>
                        <a:t>PC</a:t>
                      </a:r>
                      <a:endParaRPr kumimoji="1" lang="ja-JP" altLang="en-US" sz="1400" dirty="0"/>
                    </a:p>
                  </a:txBody>
                  <a:tcPr anchor="ctr">
                    <a:solidFill>
                      <a:schemeClr val="bg1">
                        <a:lumMod val="85000"/>
                      </a:schemeClr>
                    </a:solidFill>
                  </a:tcPr>
                </a:tc>
                <a:tc hMerge="1">
                  <a:txBody>
                    <a:bodyPr/>
                    <a:lstStyle/>
                    <a:p>
                      <a:endParaRPr kumimoji="1" lang="ja-JP" altLang="en-US"/>
                    </a:p>
                  </a:txBody>
                  <a:tcPr/>
                </a:tc>
                <a:tc>
                  <a:txBody>
                    <a:bodyPr/>
                    <a:lstStyle/>
                    <a:p>
                      <a:pPr algn="ctr"/>
                      <a:r>
                        <a:rPr kumimoji="1" lang="en-US" altLang="ja-JP" sz="1400" dirty="0"/>
                        <a:t>SP</a:t>
                      </a:r>
                      <a:endParaRPr kumimoji="1" lang="ja-JP" altLang="en-US" sz="1400" dirty="0"/>
                    </a:p>
                  </a:txBody>
                  <a:tcPr anchor="ctr">
                    <a:solidFill>
                      <a:schemeClr val="bg1">
                        <a:lumMod val="85000"/>
                      </a:schemeClr>
                    </a:solidFill>
                  </a:tcPr>
                </a:tc>
                <a:tc>
                  <a:txBody>
                    <a:bodyPr/>
                    <a:lstStyle/>
                    <a:p>
                      <a:pPr algn="ctr"/>
                      <a:r>
                        <a:rPr kumimoji="1" lang="en-US" altLang="ja-JP" sz="1400"/>
                        <a:t>PC</a:t>
                      </a:r>
                      <a:endParaRPr kumimoji="1" lang="ja-JP" altLang="en-US" sz="1400" dirty="0"/>
                    </a:p>
                  </a:txBody>
                  <a:tcPr anchor="ctr">
                    <a:solidFill>
                      <a:schemeClr val="bg1">
                        <a:lumMod val="85000"/>
                      </a:schemeClr>
                    </a:solidFill>
                  </a:tcPr>
                </a:tc>
                <a:tc>
                  <a:txBody>
                    <a:bodyPr/>
                    <a:lstStyle/>
                    <a:p>
                      <a:pPr algn="ctr"/>
                      <a:r>
                        <a:rPr kumimoji="1" lang="en-US" altLang="ja-JP" sz="1400" dirty="0"/>
                        <a:t>SP</a:t>
                      </a:r>
                      <a:endParaRPr kumimoji="1" lang="ja-JP" altLang="en-US" sz="1400" dirty="0"/>
                    </a:p>
                  </a:txBody>
                  <a:tcPr anchor="ctr">
                    <a:solidFill>
                      <a:schemeClr val="bg1">
                        <a:lumMod val="85000"/>
                      </a:schemeClr>
                    </a:solidFill>
                  </a:tcPr>
                </a:tc>
                <a:extLst>
                  <a:ext uri="{0D108BD9-81ED-4DB2-BD59-A6C34878D82A}">
                    <a16:rowId xmlns:a16="http://schemas.microsoft.com/office/drawing/2014/main" val="1593805336"/>
                  </a:ext>
                </a:extLst>
              </a:tr>
              <a:tr h="451899">
                <a:tc>
                  <a:txBody>
                    <a:bodyPr/>
                    <a:lstStyle/>
                    <a:p>
                      <a:pPr algn="ctr"/>
                      <a:r>
                        <a:rPr kumimoji="1" lang="ja-JP" altLang="en-US" sz="1400" b="1" dirty="0">
                          <a:solidFill>
                            <a:schemeClr val="bg1"/>
                          </a:solidFill>
                        </a:rPr>
                        <a:t>掲載面</a:t>
                      </a:r>
                    </a:p>
                  </a:txBody>
                  <a:tcPr anchor="ctr">
                    <a:solidFill>
                      <a:schemeClr val="tx1">
                        <a:lumMod val="75000"/>
                        <a:lumOff val="25000"/>
                      </a:schemeClr>
                    </a:solidFill>
                  </a:tcPr>
                </a:tc>
                <a:tc>
                  <a:txBody>
                    <a:bodyPr/>
                    <a:lstStyle/>
                    <a:p>
                      <a:pPr algn="ctr"/>
                      <a:r>
                        <a:rPr kumimoji="1" lang="ja-JP" altLang="en-US" sz="1400" dirty="0"/>
                        <a:t>全て</a:t>
                      </a:r>
                    </a:p>
                  </a:txBody>
                  <a:tcPr anchor="ctr">
                    <a:solidFill>
                      <a:schemeClr val="bg1">
                        <a:lumMod val="85000"/>
                      </a:schemeClr>
                    </a:solidFill>
                  </a:tcPr>
                </a:tc>
                <a:tc>
                  <a:txBody>
                    <a:bodyPr/>
                    <a:lstStyle/>
                    <a:p>
                      <a:pPr algn="ctr"/>
                      <a:r>
                        <a:rPr kumimoji="1" lang="ja-JP" altLang="en-US" sz="1400" dirty="0"/>
                        <a:t>トップ</a:t>
                      </a:r>
                    </a:p>
                  </a:txBody>
                  <a:tcPr anchor="ctr">
                    <a:solidFill>
                      <a:schemeClr val="bg1">
                        <a:lumMod val="85000"/>
                      </a:schemeClr>
                    </a:solidFill>
                  </a:tcPr>
                </a:tc>
                <a:tc>
                  <a:txBody>
                    <a:bodyPr/>
                    <a:lstStyle/>
                    <a:p>
                      <a:pPr algn="ctr"/>
                      <a:r>
                        <a:rPr kumimoji="1" lang="ja-JP" altLang="en-US" sz="1400" dirty="0"/>
                        <a:t>中面</a:t>
                      </a:r>
                    </a:p>
                  </a:txBody>
                  <a:tcPr anchor="ctr">
                    <a:solidFill>
                      <a:schemeClr val="bg1">
                        <a:lumMod val="85000"/>
                      </a:schemeClr>
                    </a:solidFill>
                  </a:tcPr>
                </a:tc>
                <a:tc>
                  <a:txBody>
                    <a:bodyPr/>
                    <a:lstStyle/>
                    <a:p>
                      <a:pPr algn="ctr"/>
                      <a:r>
                        <a:rPr kumimoji="1" lang="ja-JP" altLang="en-US" sz="1400" dirty="0"/>
                        <a:t>全て</a:t>
                      </a:r>
                    </a:p>
                  </a:txBody>
                  <a:tcPr anchor="ctr">
                    <a:solidFill>
                      <a:schemeClr val="bg1">
                        <a:lumMod val="85000"/>
                      </a:schemeClr>
                    </a:solidFill>
                  </a:tcPr>
                </a:tc>
                <a:tc>
                  <a:txBody>
                    <a:bodyPr/>
                    <a:lstStyle/>
                    <a:p>
                      <a:pPr algn="ctr"/>
                      <a:r>
                        <a:rPr kumimoji="1" lang="ja-JP" altLang="en-US" sz="1400" dirty="0"/>
                        <a:t>中面</a:t>
                      </a:r>
                    </a:p>
                  </a:txBody>
                  <a:tcPr anchor="ctr">
                    <a:solidFill>
                      <a:schemeClr val="bg1">
                        <a:lumMod val="85000"/>
                      </a:schemeClr>
                    </a:solidFill>
                  </a:tcPr>
                </a:tc>
                <a:tc>
                  <a:txBody>
                    <a:bodyPr/>
                    <a:lstStyle/>
                    <a:p>
                      <a:pPr algn="ctr"/>
                      <a:r>
                        <a:rPr kumimoji="1" lang="ja-JP" altLang="en-US" sz="1400" dirty="0"/>
                        <a:t>全て</a:t>
                      </a:r>
                    </a:p>
                  </a:txBody>
                  <a:tcPr anchor="ctr">
                    <a:solidFill>
                      <a:schemeClr val="bg1">
                        <a:lumMod val="85000"/>
                      </a:schemeClr>
                    </a:solidFill>
                  </a:tcPr>
                </a:tc>
                <a:extLst>
                  <a:ext uri="{0D108BD9-81ED-4DB2-BD59-A6C34878D82A}">
                    <a16:rowId xmlns:a16="http://schemas.microsoft.com/office/drawing/2014/main" val="250263473"/>
                  </a:ext>
                </a:extLst>
              </a:tr>
              <a:tr h="1414782">
                <a:tc>
                  <a:txBody>
                    <a:bodyPr/>
                    <a:lstStyle/>
                    <a:p>
                      <a:pPr algn="ctr"/>
                      <a:r>
                        <a:rPr kumimoji="1" lang="ja-JP" altLang="en-US" sz="1400" b="1" dirty="0">
                          <a:solidFill>
                            <a:schemeClr val="bg1"/>
                          </a:solidFill>
                        </a:rPr>
                        <a:t>掲載イメージ</a:t>
                      </a:r>
                    </a:p>
                  </a:txBody>
                  <a:tcPr anchor="ctr">
                    <a:solidFill>
                      <a:schemeClr val="tx1">
                        <a:lumMod val="75000"/>
                        <a:lumOff val="25000"/>
                      </a:schemeClr>
                    </a:solidFill>
                  </a:tcPr>
                </a:tc>
                <a:tc>
                  <a:txBody>
                    <a:bodyPr/>
                    <a:lstStyle/>
                    <a:p>
                      <a:pPr algn="ctr"/>
                      <a:endParaRPr kumimoji="1" lang="ja-JP" altLang="en-US" sz="1400" dirty="0"/>
                    </a:p>
                  </a:txBody>
                  <a:tcPr anchor="ctr">
                    <a:solidFill>
                      <a:schemeClr val="bg1">
                        <a:lumMod val="95000"/>
                      </a:schemeClr>
                    </a:solidFill>
                  </a:tcPr>
                </a:tc>
                <a:tc gridSpan="2">
                  <a:txBody>
                    <a:bodyPr/>
                    <a:lstStyle/>
                    <a:p>
                      <a:pPr algn="ctr"/>
                      <a:endParaRPr kumimoji="1" lang="ja-JP" altLang="en-US" sz="1400" dirty="0"/>
                    </a:p>
                  </a:txBody>
                  <a:tcPr anchor="ctr">
                    <a:solidFill>
                      <a:schemeClr val="bg1">
                        <a:lumMod val="95000"/>
                      </a:schemeClr>
                    </a:solidFill>
                  </a:tcPr>
                </a:tc>
                <a:tc hMerge="1">
                  <a:txBody>
                    <a:bodyPr/>
                    <a:lstStyle/>
                    <a:p>
                      <a:endParaRPr kumimoji="1" lang="ja-JP" altLang="en-US"/>
                    </a:p>
                  </a:txBody>
                  <a:tcPr/>
                </a:tc>
                <a:tc>
                  <a:txBody>
                    <a:bodyPr/>
                    <a:lstStyle/>
                    <a:p>
                      <a:pPr algn="ctr"/>
                      <a:endParaRPr kumimoji="1" lang="ja-JP" altLang="en-US" sz="1400" dirty="0"/>
                    </a:p>
                  </a:txBody>
                  <a:tcPr anchor="ctr">
                    <a:solidFill>
                      <a:schemeClr val="bg1">
                        <a:lumMod val="95000"/>
                      </a:schemeClr>
                    </a:solidFill>
                  </a:tcPr>
                </a:tc>
                <a:tc>
                  <a:txBody>
                    <a:bodyPr/>
                    <a:lstStyle/>
                    <a:p>
                      <a:pPr algn="ctr"/>
                      <a:endParaRPr kumimoji="1" lang="ja-JP" altLang="en-US" sz="1400" dirty="0"/>
                    </a:p>
                  </a:txBody>
                  <a:tcPr anchor="ctr">
                    <a:solidFill>
                      <a:schemeClr val="bg1">
                        <a:lumMod val="95000"/>
                      </a:schemeClr>
                    </a:solidFill>
                  </a:tcPr>
                </a:tc>
                <a:tc>
                  <a:txBody>
                    <a:bodyPr/>
                    <a:lstStyle/>
                    <a:p>
                      <a:pPr algn="ctr"/>
                      <a:endParaRPr kumimoji="1" lang="ja-JP" altLang="en-US" sz="1400" dirty="0"/>
                    </a:p>
                  </a:txBody>
                  <a:tcPr anchor="ctr">
                    <a:solidFill>
                      <a:schemeClr val="bg1">
                        <a:lumMod val="95000"/>
                      </a:schemeClr>
                    </a:solidFill>
                  </a:tcPr>
                </a:tc>
                <a:extLst>
                  <a:ext uri="{0D108BD9-81ED-4DB2-BD59-A6C34878D82A}">
                    <a16:rowId xmlns:a16="http://schemas.microsoft.com/office/drawing/2014/main" val="3732363060"/>
                  </a:ext>
                </a:extLst>
              </a:tr>
              <a:tr h="536209">
                <a:tc>
                  <a:txBody>
                    <a:bodyPr/>
                    <a:lstStyle/>
                    <a:p>
                      <a:pPr algn="ctr"/>
                      <a:r>
                        <a:rPr kumimoji="1" lang="ja-JP" altLang="en-US" sz="1400" b="1" dirty="0">
                          <a:solidFill>
                            <a:schemeClr val="bg1"/>
                          </a:solidFill>
                        </a:rPr>
                        <a:t>想定配信量</a:t>
                      </a:r>
                    </a:p>
                  </a:txBody>
                  <a:tcPr anchor="ctr">
                    <a:solidFill>
                      <a:schemeClr val="tx1">
                        <a:lumMod val="75000"/>
                        <a:lumOff val="25000"/>
                      </a:schemeClr>
                    </a:solidFill>
                  </a:tcPr>
                </a:tc>
                <a:tc>
                  <a:txBody>
                    <a:bodyPr/>
                    <a:lstStyle/>
                    <a:p>
                      <a:pPr algn="ctr"/>
                      <a:r>
                        <a:rPr kumimoji="1" lang="en-US" altLang="ja-JP" sz="1400" dirty="0"/>
                        <a:t>1,000</a:t>
                      </a:r>
                      <a:r>
                        <a:rPr kumimoji="1" lang="ja-JP" altLang="en-US" sz="1400" dirty="0"/>
                        <a:t>万</a:t>
                      </a:r>
                      <a:r>
                        <a:rPr kumimoji="1" lang="en-US" altLang="ja-JP" sz="1400" dirty="0"/>
                        <a:t>PV</a:t>
                      </a:r>
                      <a:endParaRPr kumimoji="1" lang="ja-JP" altLang="en-US" sz="1400" dirty="0"/>
                    </a:p>
                  </a:txBody>
                  <a:tcPr anchor="ctr">
                    <a:solidFill>
                      <a:schemeClr val="bg1">
                        <a:lumMod val="85000"/>
                      </a:schemeClr>
                    </a:solidFill>
                  </a:tcPr>
                </a:tc>
                <a:tc>
                  <a:txBody>
                    <a:bodyPr/>
                    <a:lstStyle/>
                    <a:p>
                      <a:pPr algn="ctr"/>
                      <a:r>
                        <a:rPr kumimoji="1" lang="en-US" altLang="ja-JP" sz="1400" dirty="0"/>
                        <a:t>150</a:t>
                      </a:r>
                      <a:r>
                        <a:rPr kumimoji="1" lang="ja-JP" altLang="en-US" sz="1400" dirty="0"/>
                        <a:t>万</a:t>
                      </a:r>
                      <a:r>
                        <a:rPr kumimoji="1" lang="en-US" altLang="ja-JP" sz="1400" dirty="0"/>
                        <a:t>PV</a:t>
                      </a:r>
                      <a:endParaRPr kumimoji="1" lang="ja-JP" altLang="en-US" sz="1400" dirty="0"/>
                    </a:p>
                  </a:txBody>
                  <a:tcPr anchor="ctr">
                    <a:solidFill>
                      <a:schemeClr val="bg1">
                        <a:lumMod val="8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dirty="0"/>
                        <a:t>300</a:t>
                      </a:r>
                      <a:r>
                        <a:rPr kumimoji="1" lang="ja-JP" altLang="en-US" sz="1400" dirty="0"/>
                        <a:t>万</a:t>
                      </a:r>
                      <a:r>
                        <a:rPr kumimoji="1" lang="en-US" altLang="ja-JP" sz="1400" dirty="0"/>
                        <a:t>PV</a:t>
                      </a:r>
                      <a:endParaRPr kumimoji="1" lang="ja-JP" altLang="en-US" sz="1400" dirty="0"/>
                    </a:p>
                  </a:txBody>
                  <a:tcPr anchor="ctr">
                    <a:solidFill>
                      <a:schemeClr val="bg1">
                        <a:lumMod val="85000"/>
                      </a:schemeClr>
                    </a:solidFill>
                  </a:tcPr>
                </a:tc>
                <a:tc>
                  <a:txBody>
                    <a:bodyPr/>
                    <a:lstStyle/>
                    <a:p>
                      <a:pPr algn="ctr"/>
                      <a:r>
                        <a:rPr kumimoji="1" lang="en-US" altLang="ja-JP" sz="1400" dirty="0"/>
                        <a:t>1,000</a:t>
                      </a:r>
                      <a:r>
                        <a:rPr kumimoji="1" lang="ja-JP" altLang="en-US" sz="1400" dirty="0"/>
                        <a:t>万</a:t>
                      </a:r>
                      <a:r>
                        <a:rPr kumimoji="1" lang="en-US" altLang="ja-JP" sz="1400" dirty="0"/>
                        <a:t>PV</a:t>
                      </a:r>
                      <a:endParaRPr kumimoji="1" lang="ja-JP" altLang="en-US" sz="1400" dirty="0"/>
                    </a:p>
                  </a:txBody>
                  <a:tcPr anchor="ctr">
                    <a:solidFill>
                      <a:schemeClr val="bg1">
                        <a:lumMod val="85000"/>
                      </a:schemeClr>
                    </a:solidFill>
                  </a:tcPr>
                </a:tc>
                <a:tc>
                  <a:txBody>
                    <a:bodyPr/>
                    <a:lstStyle/>
                    <a:p>
                      <a:pPr algn="ctr"/>
                      <a:r>
                        <a:rPr kumimoji="1" lang="en-US" altLang="ja-JP" sz="1400" dirty="0"/>
                        <a:t>300</a:t>
                      </a:r>
                      <a:r>
                        <a:rPr kumimoji="1" lang="ja-JP" altLang="en-US" sz="1400" dirty="0"/>
                        <a:t>万</a:t>
                      </a:r>
                      <a:r>
                        <a:rPr kumimoji="1" lang="en-US" altLang="ja-JP" sz="1400" dirty="0"/>
                        <a:t>PV</a:t>
                      </a:r>
                      <a:endParaRPr kumimoji="1" lang="ja-JP" altLang="en-US" sz="1400" dirty="0"/>
                    </a:p>
                  </a:txBody>
                  <a:tcPr anchor="ctr">
                    <a:solidFill>
                      <a:schemeClr val="bg1">
                        <a:lumMod val="85000"/>
                      </a:schemeClr>
                    </a:solidFill>
                  </a:tcPr>
                </a:tc>
                <a:tc>
                  <a:txBody>
                    <a:bodyPr/>
                    <a:lstStyle/>
                    <a:p>
                      <a:pPr algn="ctr"/>
                      <a:r>
                        <a:rPr kumimoji="1" lang="en-US" altLang="ja-JP" sz="1400" dirty="0"/>
                        <a:t>750</a:t>
                      </a:r>
                      <a:r>
                        <a:rPr kumimoji="1" lang="ja-JP" altLang="en-US" sz="1400" dirty="0"/>
                        <a:t>万</a:t>
                      </a:r>
                      <a:r>
                        <a:rPr kumimoji="1" lang="en-US" altLang="ja-JP" sz="1400" dirty="0"/>
                        <a:t>PV</a:t>
                      </a:r>
                      <a:endParaRPr kumimoji="1" lang="ja-JP" altLang="en-US" sz="1400" dirty="0"/>
                    </a:p>
                  </a:txBody>
                  <a:tcPr anchor="ctr">
                    <a:solidFill>
                      <a:schemeClr val="bg1">
                        <a:lumMod val="85000"/>
                      </a:schemeClr>
                    </a:solidFill>
                  </a:tcPr>
                </a:tc>
                <a:extLst>
                  <a:ext uri="{0D108BD9-81ED-4DB2-BD59-A6C34878D82A}">
                    <a16:rowId xmlns:a16="http://schemas.microsoft.com/office/drawing/2014/main" val="65319011"/>
                  </a:ext>
                </a:extLst>
              </a:tr>
            </a:tbl>
          </a:graphicData>
        </a:graphic>
      </p:graphicFrame>
      <p:pic>
        <p:nvPicPr>
          <p:cNvPr id="6" name="図 5">
            <a:extLst>
              <a:ext uri="{FF2B5EF4-FFF2-40B4-BE49-F238E27FC236}">
                <a16:creationId xmlns:a16="http://schemas.microsoft.com/office/drawing/2014/main" id="{98288086-005B-8D9D-C5A4-EAA1333F68A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6955" y="4741470"/>
            <a:ext cx="980560" cy="920830"/>
          </a:xfrm>
          <a:prstGeom prst="rect">
            <a:avLst/>
          </a:prstGeom>
        </p:spPr>
      </p:pic>
      <p:pic>
        <p:nvPicPr>
          <p:cNvPr id="8" name="図 7">
            <a:extLst>
              <a:ext uri="{FF2B5EF4-FFF2-40B4-BE49-F238E27FC236}">
                <a16:creationId xmlns:a16="http://schemas.microsoft.com/office/drawing/2014/main" id="{401ED83C-2E7E-FC91-CC7F-2E995A99C7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70623" y="4681594"/>
            <a:ext cx="576064" cy="1068157"/>
          </a:xfrm>
          <a:prstGeom prst="rect">
            <a:avLst/>
          </a:prstGeom>
        </p:spPr>
      </p:pic>
      <p:sp>
        <p:nvSpPr>
          <p:cNvPr id="5" name="スライド番号プレースホルダー 4">
            <a:extLst>
              <a:ext uri="{FF2B5EF4-FFF2-40B4-BE49-F238E27FC236}">
                <a16:creationId xmlns:a16="http://schemas.microsoft.com/office/drawing/2014/main" id="{913B21D1-6A8F-EC80-C3A6-F1C621A8997F}"/>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18</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pic>
        <p:nvPicPr>
          <p:cNvPr id="10" name="図 9">
            <a:extLst>
              <a:ext uri="{FF2B5EF4-FFF2-40B4-BE49-F238E27FC236}">
                <a16:creationId xmlns:a16="http://schemas.microsoft.com/office/drawing/2014/main" id="{3653E1A6-36EA-A6B0-5D66-37D0522197F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74415" y="4755257"/>
            <a:ext cx="980560" cy="920830"/>
          </a:xfrm>
          <a:prstGeom prst="rect">
            <a:avLst/>
          </a:prstGeom>
        </p:spPr>
      </p:pic>
      <p:pic>
        <p:nvPicPr>
          <p:cNvPr id="11" name="図 10">
            <a:extLst>
              <a:ext uri="{FF2B5EF4-FFF2-40B4-BE49-F238E27FC236}">
                <a16:creationId xmlns:a16="http://schemas.microsoft.com/office/drawing/2014/main" id="{C8C60658-1089-52CE-3EF6-49167EDA77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6756" y="4681594"/>
            <a:ext cx="576064" cy="1068157"/>
          </a:xfrm>
          <a:prstGeom prst="rect">
            <a:avLst/>
          </a:prstGeom>
        </p:spPr>
      </p:pic>
      <p:pic>
        <p:nvPicPr>
          <p:cNvPr id="16" name="図 15">
            <a:extLst>
              <a:ext uri="{FF2B5EF4-FFF2-40B4-BE49-F238E27FC236}">
                <a16:creationId xmlns:a16="http://schemas.microsoft.com/office/drawing/2014/main" id="{B22BF4A4-9CA3-C68C-31C9-B8B07E831C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15800" y="4681594"/>
            <a:ext cx="576064" cy="1068157"/>
          </a:xfrm>
          <a:prstGeom prst="rect">
            <a:avLst/>
          </a:prstGeom>
        </p:spPr>
      </p:pic>
      <p:pic>
        <p:nvPicPr>
          <p:cNvPr id="17" name="図 16">
            <a:extLst>
              <a:ext uri="{FF2B5EF4-FFF2-40B4-BE49-F238E27FC236}">
                <a16:creationId xmlns:a16="http://schemas.microsoft.com/office/drawing/2014/main" id="{084C48CF-13BB-4EE2-CE8D-589C26907441}"/>
              </a:ext>
            </a:extLst>
          </p:cNvPr>
          <p:cNvPicPr>
            <a:picLocks noChangeAspect="1"/>
          </p:cNvPicPr>
          <p:nvPr/>
        </p:nvPicPr>
        <p:blipFill>
          <a:blip r:embed="rId4"/>
          <a:stretch>
            <a:fillRect/>
          </a:stretch>
        </p:blipFill>
        <p:spPr>
          <a:xfrm>
            <a:off x="3781078" y="4746790"/>
            <a:ext cx="980560" cy="926195"/>
          </a:xfrm>
          <a:prstGeom prst="rect">
            <a:avLst/>
          </a:prstGeom>
        </p:spPr>
      </p:pic>
      <p:sp>
        <p:nvSpPr>
          <p:cNvPr id="18" name="テキスト ボックス 17">
            <a:extLst>
              <a:ext uri="{FF2B5EF4-FFF2-40B4-BE49-F238E27FC236}">
                <a16:creationId xmlns:a16="http://schemas.microsoft.com/office/drawing/2014/main" id="{591AF8BD-3166-BC5A-9101-828ACB3339D4}"/>
              </a:ext>
            </a:extLst>
          </p:cNvPr>
          <p:cNvSpPr txBox="1"/>
          <p:nvPr/>
        </p:nvSpPr>
        <p:spPr>
          <a:xfrm>
            <a:off x="375544" y="1239826"/>
            <a:ext cx="11440912" cy="430887"/>
          </a:xfrm>
          <a:prstGeom prst="rect">
            <a:avLst/>
          </a:prstGeom>
          <a:noFill/>
        </p:spPr>
        <p:txBody>
          <a:bodyPr wrap="square" rtlCol="0" anchor="ctr">
            <a:spAutoFit/>
          </a:bodyPr>
          <a:lstStyle/>
          <a:p>
            <a:pPr algn="ctr"/>
            <a:r>
              <a:rPr lang="ja-JP" altLang="en-US" sz="2200">
                <a:solidFill>
                  <a:schemeClr val="tx1">
                    <a:lumMod val="75000"/>
                    <a:lumOff val="25000"/>
                  </a:schemeClr>
                </a:solidFill>
              </a:rPr>
              <a:t>ニーズ合わせて</a:t>
            </a:r>
            <a:r>
              <a:rPr lang="en-US" altLang="ja-JP" sz="2200" b="1">
                <a:solidFill>
                  <a:schemeClr val="tx1">
                    <a:lumMod val="75000"/>
                    <a:lumOff val="25000"/>
                  </a:schemeClr>
                </a:solidFill>
              </a:rPr>
              <a:t>3</a:t>
            </a:r>
            <a:r>
              <a:rPr lang="ja-JP" altLang="en-US" sz="2200" b="1" dirty="0">
                <a:solidFill>
                  <a:schemeClr val="tx1">
                    <a:lumMod val="75000"/>
                    <a:lumOff val="25000"/>
                  </a:schemeClr>
                </a:solidFill>
              </a:rPr>
              <a:t>つのプラン</a:t>
            </a:r>
            <a:r>
              <a:rPr lang="ja-JP" altLang="en-US" sz="2200" dirty="0">
                <a:solidFill>
                  <a:schemeClr val="tx1">
                    <a:lumMod val="75000"/>
                    <a:lumOff val="25000"/>
                  </a:schemeClr>
                </a:solidFill>
              </a:rPr>
              <a:t>をご用意</a:t>
            </a:r>
          </a:p>
        </p:txBody>
      </p:sp>
      <p:sp>
        <p:nvSpPr>
          <p:cNvPr id="13" name="正方形/長方形 12">
            <a:extLst>
              <a:ext uri="{FF2B5EF4-FFF2-40B4-BE49-F238E27FC236}">
                <a16:creationId xmlns:a16="http://schemas.microsoft.com/office/drawing/2014/main" id="{B3F536C0-57C2-3730-DE6E-A5DC15E70F04}"/>
              </a:ext>
            </a:extLst>
          </p:cNvPr>
          <p:cNvSpPr/>
          <p:nvPr/>
        </p:nvSpPr>
        <p:spPr>
          <a:xfrm>
            <a:off x="606342" y="994822"/>
            <a:ext cx="10985582" cy="646331"/>
          </a:xfrm>
          <a:prstGeom prst="rect">
            <a:avLst/>
          </a:prstGeom>
          <a:solidFill>
            <a:srgbClr val="DB031D"/>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kern="0" dirty="0">
                <a:solidFill>
                  <a:schemeClr val="bg1"/>
                </a:solidFill>
                <a:latin typeface="メイリオ"/>
                <a:ea typeface="メイリオ"/>
              </a:rPr>
              <a:t>Gold</a:t>
            </a:r>
            <a:r>
              <a:rPr kumimoji="0" lang="ja-JP" altLang="en-US" sz="1800" b="1" kern="0" dirty="0">
                <a:solidFill>
                  <a:schemeClr val="bg1"/>
                </a:solidFill>
                <a:latin typeface="メイリオ"/>
                <a:ea typeface="メイリオ"/>
              </a:rPr>
              <a:t>・</a:t>
            </a:r>
            <a:r>
              <a:rPr kumimoji="0" lang="en-US" altLang="ja-JP" sz="1800" b="1" kern="0" dirty="0">
                <a:solidFill>
                  <a:schemeClr val="bg1"/>
                </a:solidFill>
                <a:latin typeface="メイリオ"/>
                <a:ea typeface="メイリオ"/>
              </a:rPr>
              <a:t>Silver</a:t>
            </a:r>
            <a:r>
              <a:rPr kumimoji="0" lang="ja-JP" altLang="en-US" sz="1800" b="1" kern="0" dirty="0">
                <a:solidFill>
                  <a:schemeClr val="bg1"/>
                </a:solidFill>
                <a:latin typeface="メイリオ"/>
                <a:ea typeface="メイリオ"/>
              </a:rPr>
              <a:t>・</a:t>
            </a:r>
            <a:r>
              <a:rPr kumimoji="0" lang="en-US" altLang="ja-JP" sz="1800" b="1" kern="0" dirty="0">
                <a:solidFill>
                  <a:schemeClr val="bg1"/>
                </a:solidFill>
                <a:latin typeface="メイリオ"/>
                <a:ea typeface="メイリオ"/>
              </a:rPr>
              <a:t>Bronze</a:t>
            </a:r>
            <a:r>
              <a:rPr kumimoji="0" lang="ja-JP" altLang="en-US" sz="1800" b="1" kern="0" dirty="0">
                <a:solidFill>
                  <a:schemeClr val="bg1"/>
                </a:solidFill>
                <a:latin typeface="メイリオ"/>
                <a:ea typeface="メイリオ"/>
              </a:rPr>
              <a:t>のプランは完売したため</a:t>
            </a:r>
            <a:endParaRPr kumimoji="0" lang="en-US" altLang="ja-JP" b="1" kern="0" dirty="0">
              <a:solidFill>
                <a:schemeClr val="bg1"/>
              </a:solidFill>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b="1" kern="0" dirty="0">
                <a:solidFill>
                  <a:schemeClr val="bg1"/>
                </a:solidFill>
                <a:latin typeface="メイリオ"/>
                <a:ea typeface="メイリオ"/>
              </a:rPr>
              <a:t>スペシャル</a:t>
            </a:r>
            <a:r>
              <a:rPr kumimoji="0" lang="ja-JP" altLang="en-US" sz="1800" b="1" i="0" u="none" strike="noStrike" kern="0" cap="none" spc="0" normalizeH="0" baseline="0" noProof="0" dirty="0">
                <a:ln>
                  <a:noFill/>
                </a:ln>
                <a:solidFill>
                  <a:schemeClr val="bg1"/>
                </a:solidFill>
                <a:effectLst/>
                <a:uLnTx/>
                <a:uFillTx/>
                <a:latin typeface="メイリオ"/>
                <a:ea typeface="メイリオ"/>
                <a:cs typeface="+mn-cs"/>
              </a:rPr>
              <a:t>プランをご用意いたしました</a:t>
            </a:r>
          </a:p>
        </p:txBody>
      </p:sp>
    </p:spTree>
    <p:extLst>
      <p:ext uri="{BB962C8B-B14F-4D97-AF65-F5344CB8AC3E}">
        <p14:creationId xmlns:p14="http://schemas.microsoft.com/office/powerpoint/2010/main" val="23192724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スペシャルプラン</a:t>
            </a:r>
            <a:endPar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0" name="テキスト ボックス 19"/>
          <p:cNvSpPr txBox="1"/>
          <p:nvPr/>
        </p:nvSpPr>
        <p:spPr>
          <a:xfrm>
            <a:off x="3935760" y="1844824"/>
            <a:ext cx="2520280" cy="369332"/>
          </a:xfrm>
          <a:prstGeom prst="rect">
            <a:avLst/>
          </a:prstGeom>
          <a:noFill/>
        </p:spPr>
        <p:txBody>
          <a:bodyPr wrap="square" rtlCol="0">
            <a:spAutoFit/>
          </a:bodyPr>
          <a:lstStyle/>
          <a:p>
            <a:pPr algn="l"/>
            <a:r>
              <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rPr>
              <a:t>掲載期間</a:t>
            </a:r>
          </a:p>
        </p:txBody>
      </p:sp>
      <p:sp>
        <p:nvSpPr>
          <p:cNvPr id="22" name="テキスト ボックス 21"/>
          <p:cNvSpPr txBox="1"/>
          <p:nvPr/>
        </p:nvSpPr>
        <p:spPr>
          <a:xfrm>
            <a:off x="3935760" y="2638394"/>
            <a:ext cx="2520280" cy="369332"/>
          </a:xfrm>
          <a:prstGeom prst="rect">
            <a:avLst/>
          </a:prstGeom>
          <a:noFill/>
        </p:spPr>
        <p:txBody>
          <a:bodyPr wrap="square" rtlCol="0">
            <a:spAutoFit/>
          </a:bodyPr>
          <a:lstStyle/>
          <a:p>
            <a:pPr algn="l"/>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掲載場所</a:t>
            </a:r>
          </a:p>
        </p:txBody>
      </p:sp>
      <p:sp>
        <p:nvSpPr>
          <p:cNvPr id="23" name="テキスト ボックス 22"/>
          <p:cNvSpPr txBox="1"/>
          <p:nvPr/>
        </p:nvSpPr>
        <p:spPr>
          <a:xfrm>
            <a:off x="5447927" y="2638926"/>
            <a:ext cx="6667465" cy="646331"/>
          </a:xfrm>
          <a:prstGeom prst="rect">
            <a:avLst/>
          </a:prstGeom>
          <a:noFill/>
        </p:spPr>
        <p:txBody>
          <a:bodyPr wrap="square" rtlCol="0">
            <a:spAutoFit/>
          </a:bodyPr>
          <a:lstStyle/>
          <a:p>
            <a:pPr algn="l"/>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WBC</a:t>
            </a: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報道特集ページ</a:t>
            </a:r>
            <a:endPar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pPr algn="l"/>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 </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 </a:t>
            </a:r>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PC </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 パノラマ（静止画</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動画 </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4:1</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4" name="テキスト ボックス 23"/>
          <p:cNvSpPr txBox="1"/>
          <p:nvPr/>
        </p:nvSpPr>
        <p:spPr>
          <a:xfrm>
            <a:off x="3935760" y="3614188"/>
            <a:ext cx="2520280" cy="369332"/>
          </a:xfrm>
          <a:prstGeom prst="rect">
            <a:avLst/>
          </a:prstGeom>
          <a:noFill/>
        </p:spPr>
        <p:txBody>
          <a:bodyPr wrap="square" rtlCol="0">
            <a:spAutoFit/>
          </a:bodyPr>
          <a:lstStyle/>
          <a:p>
            <a:pPr algn="l"/>
            <a:r>
              <a:rPr lang="ja-JP" altLang="en-US" b="1">
                <a:solidFill>
                  <a:schemeClr val="tx1">
                    <a:lumMod val="75000"/>
                    <a:lumOff val="25000"/>
                  </a:schemeClr>
                </a:solidFill>
                <a:latin typeface="メイリオ" panose="020B0604030504040204" pitchFamily="50" charset="-128"/>
                <a:ea typeface="メイリオ" panose="020B0604030504040204" pitchFamily="50" charset="-128"/>
              </a:rPr>
              <a:t>掲載タイプ</a:t>
            </a:r>
            <a:endPar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5" name="テキスト ボックス 24"/>
          <p:cNvSpPr txBox="1"/>
          <p:nvPr/>
        </p:nvSpPr>
        <p:spPr>
          <a:xfrm>
            <a:off x="5447928" y="3614720"/>
            <a:ext cx="5088267" cy="923330"/>
          </a:xfrm>
          <a:prstGeom prst="rect">
            <a:avLst/>
          </a:prstGeom>
          <a:noFill/>
        </p:spPr>
        <p:txBody>
          <a:bodyPr wrap="square" lIns="91440" tIns="45720" rIns="91440" bIns="45720" rtlCol="0" anchor="t">
            <a:spAutoFit/>
          </a:bodyPr>
          <a:lstStyle/>
          <a:p>
            <a:pPr algn="l"/>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枠掲載型</a:t>
            </a:r>
            <a:endPar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・想定</a:t>
            </a:r>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PV</a:t>
            </a: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　通期</a:t>
            </a:r>
            <a:endParaRPr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a:p>
            <a:pPr algn="l"/>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  - PC  300万PV</a:t>
            </a:r>
            <a:endParaRPr 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6" name="テキスト ボックス 25"/>
          <p:cNvSpPr txBox="1"/>
          <p:nvPr/>
        </p:nvSpPr>
        <p:spPr>
          <a:xfrm>
            <a:off x="3935760" y="5200277"/>
            <a:ext cx="2520280" cy="369332"/>
          </a:xfrm>
          <a:prstGeom prst="rect">
            <a:avLst/>
          </a:prstGeom>
          <a:noFill/>
        </p:spPr>
        <p:txBody>
          <a:bodyPr wrap="square" rtlCol="0">
            <a:spAutoFit/>
          </a:bodyPr>
          <a:lstStyle/>
          <a:p>
            <a:pPr algn="l"/>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料金</a:t>
            </a:r>
            <a:endPar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7" name="テキスト ボックス 26"/>
          <p:cNvSpPr txBox="1"/>
          <p:nvPr/>
        </p:nvSpPr>
        <p:spPr>
          <a:xfrm>
            <a:off x="5447928" y="5214520"/>
            <a:ext cx="5088267" cy="369332"/>
          </a:xfrm>
          <a:prstGeom prst="rect">
            <a:avLst/>
          </a:prstGeom>
          <a:noFill/>
        </p:spPr>
        <p:txBody>
          <a:bodyPr wrap="square" rtlCol="0">
            <a:spAutoFit/>
          </a:bodyPr>
          <a:lstStyle/>
          <a:p>
            <a:pPr algn="l"/>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200</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万円（グロス）</a:t>
            </a:r>
            <a:endPar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p:txBody>
      </p:sp>
      <p:cxnSp>
        <p:nvCxnSpPr>
          <p:cNvPr id="28" name="直線コネクタ 27"/>
          <p:cNvCxnSpPr/>
          <p:nvPr/>
        </p:nvCxnSpPr>
        <p:spPr>
          <a:xfrm>
            <a:off x="4007768" y="2503694"/>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a:off x="4007768" y="3497220"/>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a:off x="4007768" y="5138763"/>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4007768" y="5630189"/>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4" name="正方形/長方形 33">
            <a:extLst>
              <a:ext uri="{FF2B5EF4-FFF2-40B4-BE49-F238E27FC236}">
                <a16:creationId xmlns:a16="http://schemas.microsoft.com/office/drawing/2014/main" id="{2AA4FC6A-849B-C448-6807-58BE7D9D223C}"/>
              </a:ext>
            </a:extLst>
          </p:cNvPr>
          <p:cNvSpPr/>
          <p:nvPr/>
        </p:nvSpPr>
        <p:spPr>
          <a:xfrm>
            <a:off x="5490145" y="4560911"/>
            <a:ext cx="6041362" cy="553998"/>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sz="1000" dirty="0">
                <a:solidFill>
                  <a:schemeClr val="tx1">
                    <a:lumMod val="75000"/>
                    <a:lumOff val="25000"/>
                  </a:schemeClr>
                </a:solidFill>
                <a:latin typeface="Meiryo"/>
                <a:ea typeface="Meiryo"/>
                <a:cs typeface="+mn-lt"/>
              </a:rPr>
              <a:t>・</a:t>
            </a:r>
            <a:r>
              <a:rPr lang="en-US" sz="1000" dirty="0" err="1">
                <a:solidFill>
                  <a:schemeClr val="tx1">
                    <a:lumMod val="75000"/>
                    <a:lumOff val="25000"/>
                  </a:schemeClr>
                </a:solidFill>
                <a:latin typeface="Meiryo"/>
                <a:ea typeface="Meiryo"/>
                <a:cs typeface="+mn-lt"/>
              </a:rPr>
              <a:t>想定PVは通期</a:t>
            </a:r>
            <a:r>
              <a:rPr lang="ja-JP" sz="1000" dirty="0">
                <a:solidFill>
                  <a:schemeClr val="tx1">
                    <a:lumMod val="75000"/>
                    <a:lumOff val="25000"/>
                  </a:schemeClr>
                </a:solidFill>
                <a:latin typeface="Meiryo"/>
                <a:ea typeface="Meiryo"/>
                <a:cs typeface="+mn-lt"/>
              </a:rPr>
              <a:t>（</a:t>
            </a:r>
            <a:r>
              <a:rPr lang="en-US" sz="1000" dirty="0">
                <a:solidFill>
                  <a:schemeClr val="tx1">
                    <a:lumMod val="75000"/>
                    <a:lumOff val="25000"/>
                  </a:schemeClr>
                </a:solidFill>
                <a:latin typeface="Meiryo"/>
                <a:ea typeface="Meiryo"/>
                <a:cs typeface="+mn-lt"/>
              </a:rPr>
              <a:t>2023/2/22～3/26</a:t>
            </a:r>
            <a:r>
              <a:rPr lang="ja-JP" sz="1000" dirty="0">
                <a:solidFill>
                  <a:schemeClr val="tx1">
                    <a:lumMod val="75000"/>
                    <a:lumOff val="25000"/>
                  </a:schemeClr>
                </a:solidFill>
                <a:latin typeface="Meiryo"/>
                <a:ea typeface="Meiryo"/>
                <a:cs typeface="+mn-lt"/>
              </a:rPr>
              <a:t>）</a:t>
            </a:r>
            <a:r>
              <a:rPr lang="en-US" sz="1000" dirty="0" err="1">
                <a:solidFill>
                  <a:schemeClr val="tx1">
                    <a:lumMod val="75000"/>
                    <a:lumOff val="25000"/>
                  </a:schemeClr>
                </a:solidFill>
                <a:latin typeface="Meiryo"/>
                <a:ea typeface="Meiryo"/>
                <a:cs typeface="+mn-lt"/>
              </a:rPr>
              <a:t>のため、</a:t>
            </a:r>
            <a:r>
              <a:rPr lang="en-US" altLang="ja-JP" sz="1000" dirty="0" err="1">
                <a:solidFill>
                  <a:schemeClr val="tx1">
                    <a:lumMod val="75000"/>
                    <a:lumOff val="25000"/>
                  </a:schemeClr>
                </a:solidFill>
                <a:latin typeface="メイリオ"/>
                <a:ea typeface="メイリオ"/>
                <a:cs typeface="+mn-lt"/>
              </a:rPr>
              <a:t>掲載期間が短い場合はその分PVが減少します</a:t>
            </a:r>
            <a:r>
              <a:rPr lang="en-US" altLang="ja-JP" sz="1000" dirty="0">
                <a:solidFill>
                  <a:schemeClr val="tx1">
                    <a:lumMod val="75000"/>
                    <a:lumOff val="25000"/>
                  </a:schemeClr>
                </a:solidFill>
                <a:latin typeface="メイリオ"/>
                <a:ea typeface="メイリオ"/>
                <a:cs typeface="+mn-lt"/>
              </a:rPr>
              <a:t>。</a:t>
            </a:r>
            <a:endParaRPr lang="ja-JP" altLang="ja-JP" sz="1000" dirty="0">
              <a:solidFill>
                <a:schemeClr val="tx1">
                  <a:lumMod val="75000"/>
                  <a:lumOff val="25000"/>
                </a:schemeClr>
              </a:solidFill>
              <a:latin typeface="メイリオ"/>
              <a:ea typeface="メイリオ"/>
              <a:cs typeface="+mn-lt"/>
            </a:endParaRPr>
          </a:p>
          <a:p>
            <a:pPr defTabSz="1131757">
              <a:defRPr/>
            </a:pPr>
            <a:r>
              <a:rPr lang="ja-JP" altLang="en-US" sz="1000" dirty="0">
                <a:solidFill>
                  <a:schemeClr val="tx1">
                    <a:lumMod val="75000"/>
                    <a:lumOff val="25000"/>
                  </a:schemeClr>
                </a:solidFill>
                <a:latin typeface="メイリオ" panose="020B0604030504040204" pitchFamily="50" charset="-128"/>
                <a:ea typeface="メイリオ" panose="020B0604030504040204" pitchFamily="50" charset="-128"/>
                <a:cs typeface="+mn-lt"/>
              </a:rPr>
              <a:t>・本商品は</a:t>
            </a:r>
            <a:r>
              <a:rPr lang="en-US" altLang="ja-JP" sz="1000" dirty="0">
                <a:solidFill>
                  <a:schemeClr val="tx1">
                    <a:lumMod val="75000"/>
                    <a:lumOff val="25000"/>
                  </a:schemeClr>
                </a:solidFill>
                <a:latin typeface="メイリオ" panose="020B0604030504040204" pitchFamily="50" charset="-128"/>
                <a:ea typeface="メイリオ" panose="020B0604030504040204" pitchFamily="50" charset="-128"/>
                <a:cs typeface="+mn-lt"/>
              </a:rPr>
              <a:t>PV</a:t>
            </a:r>
            <a:r>
              <a:rPr lang="ja-JP" altLang="en-US" sz="1000" dirty="0">
                <a:solidFill>
                  <a:schemeClr val="tx1">
                    <a:lumMod val="75000"/>
                    <a:lumOff val="25000"/>
                  </a:schemeClr>
                </a:solidFill>
                <a:latin typeface="メイリオ" panose="020B0604030504040204" pitchFamily="50" charset="-128"/>
                <a:ea typeface="メイリオ" panose="020B0604030504040204" pitchFamily="50" charset="-128"/>
                <a:cs typeface="+mn-lt"/>
              </a:rPr>
              <a:t>保証の商品ではございません。想定</a:t>
            </a:r>
            <a:r>
              <a:rPr lang="en-US" altLang="ja-JP" sz="1000" dirty="0">
                <a:solidFill>
                  <a:schemeClr val="tx1">
                    <a:lumMod val="75000"/>
                    <a:lumOff val="25000"/>
                  </a:schemeClr>
                </a:solidFill>
                <a:latin typeface="メイリオ" panose="020B0604030504040204" pitchFamily="50" charset="-128"/>
                <a:ea typeface="メイリオ" panose="020B0604030504040204" pitchFamily="50" charset="-128"/>
                <a:cs typeface="+mn-lt"/>
              </a:rPr>
              <a:t>PV</a:t>
            </a:r>
            <a:r>
              <a:rPr lang="ja-JP" altLang="en-US" sz="1000" dirty="0">
                <a:solidFill>
                  <a:schemeClr val="tx1">
                    <a:lumMod val="75000"/>
                    <a:lumOff val="25000"/>
                  </a:schemeClr>
                </a:solidFill>
                <a:latin typeface="メイリオ" panose="020B0604030504040204" pitchFamily="50" charset="-128"/>
                <a:ea typeface="メイリオ" panose="020B0604030504040204" pitchFamily="50" charset="-128"/>
                <a:cs typeface="+mn-lt"/>
              </a:rPr>
              <a:t>に未達でも補填はございません。</a:t>
            </a:r>
            <a:endParaRPr lang="en-US" altLang="ja-JP" sz="1000" dirty="0">
              <a:solidFill>
                <a:schemeClr val="tx1">
                  <a:lumMod val="75000"/>
                  <a:lumOff val="25000"/>
                </a:schemeClr>
              </a:solidFill>
              <a:latin typeface="メイリオ" panose="020B0604030504040204" pitchFamily="50" charset="-128"/>
              <a:ea typeface="メイリオ" panose="020B0604030504040204" pitchFamily="50" charset="-128"/>
              <a:cs typeface="+mn-lt"/>
            </a:endParaRPr>
          </a:p>
          <a:p>
            <a:pPr defTabSz="1131757">
              <a:defRPr/>
            </a:pPr>
            <a:r>
              <a:rPr lang="ja-JP" altLang="en-US" sz="1000" dirty="0">
                <a:solidFill>
                  <a:schemeClr val="tx1">
                    <a:lumMod val="75000"/>
                    <a:lumOff val="25000"/>
                  </a:schemeClr>
                </a:solidFill>
                <a:latin typeface="メイリオ" panose="020B0604030504040204" pitchFamily="50" charset="-128"/>
                <a:ea typeface="メイリオ" panose="020B0604030504040204" pitchFamily="50" charset="-128"/>
                <a:cs typeface="+mn-lt"/>
              </a:rPr>
              <a:t>・ターゲティングは不可です。</a:t>
            </a:r>
            <a:endParaRPr lang="en-US" altLang="ja-JP" sz="1000" dirty="0">
              <a:solidFill>
                <a:schemeClr val="tx1">
                  <a:lumMod val="75000"/>
                  <a:lumOff val="25000"/>
                </a:schemeClr>
              </a:solidFill>
              <a:latin typeface="メイリオ" panose="020B0604030504040204" pitchFamily="50" charset="-128"/>
              <a:ea typeface="メイリオ" panose="020B0604030504040204" pitchFamily="50" charset="-128"/>
              <a:cs typeface="+mn-lt"/>
            </a:endParaRPr>
          </a:p>
        </p:txBody>
      </p:sp>
      <p:sp>
        <p:nvSpPr>
          <p:cNvPr id="35" name="正方形/長方形 34">
            <a:extLst>
              <a:ext uri="{FF2B5EF4-FFF2-40B4-BE49-F238E27FC236}">
                <a16:creationId xmlns:a16="http://schemas.microsoft.com/office/drawing/2014/main" id="{C28E3A71-E274-8F1B-5AC5-BE368B9772A9}"/>
              </a:ext>
            </a:extLst>
          </p:cNvPr>
          <p:cNvSpPr/>
          <p:nvPr/>
        </p:nvSpPr>
        <p:spPr>
          <a:xfrm>
            <a:off x="5446579" y="3228173"/>
            <a:ext cx="6041362" cy="276999"/>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rPr>
              <a:t>同じページに</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rPr>
              <a:t>YDA</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rPr>
              <a:t>（運用型）が掲載されますが、制御はできません。</a:t>
            </a:r>
            <a:endParaRPr lang="en-US" altLang="ja-JP" sz="100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6" name="正方形/長方形 35">
            <a:extLst>
              <a:ext uri="{FF2B5EF4-FFF2-40B4-BE49-F238E27FC236}">
                <a16:creationId xmlns:a16="http://schemas.microsoft.com/office/drawing/2014/main" id="{F1B10247-6391-7D5B-01BC-9924733D3E3F}"/>
              </a:ext>
            </a:extLst>
          </p:cNvPr>
          <p:cNvSpPr/>
          <p:nvPr/>
        </p:nvSpPr>
        <p:spPr>
          <a:xfrm>
            <a:off x="5446578" y="2190749"/>
            <a:ext cx="6041362" cy="276999"/>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rPr>
              <a:t>※</a:t>
            </a:r>
            <a:r>
              <a:rPr lang="en-US" altLang="ja-JP" sz="1000" err="1">
                <a:solidFill>
                  <a:schemeClr val="tx1">
                    <a:lumMod val="75000"/>
                    <a:lumOff val="25000"/>
                  </a:schemeClr>
                </a:solidFill>
                <a:latin typeface="メイリオ" panose="020B0604030504040204" pitchFamily="50" charset="-128"/>
                <a:ea typeface="メイリオ" panose="020B0604030504040204" pitchFamily="50" charset="-128"/>
              </a:rPr>
              <a:t>上記期間の中で自由に設定可能です</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rPr>
              <a:t>。</a:t>
            </a:r>
            <a:endParaRPr lang="ja-JP" altLang="en-US" sz="1000">
              <a:solidFill>
                <a:schemeClr val="tx1">
                  <a:lumMod val="75000"/>
                  <a:lumOff val="25000"/>
                </a:schemeClr>
              </a:solidFill>
              <a:latin typeface="メイリオ" panose="020B0604030504040204" pitchFamily="50" charset="-128"/>
              <a:ea typeface="メイリオ" panose="020B0604030504040204" pitchFamily="50" charset="-128"/>
            </a:endParaRPr>
          </a:p>
        </p:txBody>
      </p:sp>
      <p:cxnSp>
        <p:nvCxnSpPr>
          <p:cNvPr id="32" name="直線コネクタ 31"/>
          <p:cNvCxnSpPr/>
          <p:nvPr/>
        </p:nvCxnSpPr>
        <p:spPr>
          <a:xfrm>
            <a:off x="4007768" y="1742080"/>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テキスト ボックス 32"/>
          <p:cNvSpPr txBox="1"/>
          <p:nvPr/>
        </p:nvSpPr>
        <p:spPr>
          <a:xfrm>
            <a:off x="3954798" y="1187460"/>
            <a:ext cx="2520280" cy="369332"/>
          </a:xfrm>
          <a:prstGeom prst="rect">
            <a:avLst/>
          </a:prstGeom>
          <a:noFill/>
        </p:spPr>
        <p:txBody>
          <a:bodyPr wrap="square" rtlCol="0">
            <a:spAutoFit/>
          </a:bodyPr>
          <a:lstStyle/>
          <a:p>
            <a:pPr algn="l"/>
            <a:r>
              <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rPr>
              <a:t>特徴</a:t>
            </a:r>
          </a:p>
        </p:txBody>
      </p:sp>
      <p:sp>
        <p:nvSpPr>
          <p:cNvPr id="44" name="テキスト ボックス 43"/>
          <p:cNvSpPr txBox="1"/>
          <p:nvPr/>
        </p:nvSpPr>
        <p:spPr>
          <a:xfrm>
            <a:off x="5418649" y="1216922"/>
            <a:ext cx="6696744" cy="369332"/>
          </a:xfrm>
          <a:prstGeom prst="rect">
            <a:avLst/>
          </a:prstGeom>
          <a:noFill/>
        </p:spPr>
        <p:txBody>
          <a:bodyPr wrap="square" lIns="91440" tIns="45720" rIns="91440" bIns="45720" rtlCol="0" anchor="t">
            <a:spAutoFit/>
          </a:bodyPr>
          <a:lstStyle/>
          <a:p>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1</a:t>
            </a:r>
            <a:r>
              <a:rPr lang="en-US" altLang="ja-JP" baseline="30000" dirty="0">
                <a:solidFill>
                  <a:schemeClr val="tx1">
                    <a:lumMod val="75000"/>
                    <a:lumOff val="25000"/>
                  </a:schemeClr>
                </a:solidFill>
                <a:latin typeface="メイリオ" panose="020B0604030504040204" pitchFamily="50" charset="-128"/>
                <a:ea typeface="メイリオ" panose="020B0604030504040204" pitchFamily="50" charset="-128"/>
              </a:rPr>
              <a:t>st</a:t>
            </a:r>
            <a:r>
              <a:rPr lang="ja-JP" altLang="en-US">
                <a:solidFill>
                  <a:schemeClr val="tx1">
                    <a:lumMod val="75000"/>
                    <a:lumOff val="25000"/>
                  </a:schemeClr>
                </a:solidFill>
                <a:latin typeface="メイリオ" panose="020B0604030504040204" pitchFamily="50" charset="-128"/>
                <a:ea typeface="メイリオ" panose="020B0604030504040204" pitchFamily="50" charset="-128"/>
              </a:rPr>
              <a:t>ビューの専有面積が大きい</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パノラマで</a:t>
            </a:r>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PC</a:t>
            </a: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面へ掲載が可能</a:t>
            </a:r>
          </a:p>
        </p:txBody>
      </p:sp>
      <p:sp>
        <p:nvSpPr>
          <p:cNvPr id="6" name="正方形/長方形 5">
            <a:extLst>
              <a:ext uri="{FF2B5EF4-FFF2-40B4-BE49-F238E27FC236}">
                <a16:creationId xmlns:a16="http://schemas.microsoft.com/office/drawing/2014/main" id="{387013B3-AD57-C2BA-F673-F6170B66D216}"/>
              </a:ext>
            </a:extLst>
          </p:cNvPr>
          <p:cNvSpPr/>
          <p:nvPr/>
        </p:nvSpPr>
        <p:spPr>
          <a:xfrm>
            <a:off x="0" y="6599799"/>
            <a:ext cx="3600400" cy="216213"/>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en-US" altLang="ja-JP" sz="700">
                <a:solidFill>
                  <a:schemeClr val="bg1">
                    <a:lumMod val="50000"/>
                  </a:schemeClr>
                </a:solidFill>
                <a:latin typeface="メイリオ" panose="020B0604030504040204" pitchFamily="50" charset="-128"/>
                <a:ea typeface="メイリオ" panose="020B0604030504040204" pitchFamily="50" charset="-128"/>
              </a:rPr>
              <a:t>※</a:t>
            </a:r>
            <a:r>
              <a:rPr lang="en-US" altLang="ja-JP" sz="700" err="1">
                <a:solidFill>
                  <a:schemeClr val="bg1">
                    <a:lumMod val="50000"/>
                  </a:schemeClr>
                </a:solidFill>
                <a:latin typeface="メイリオ" panose="020B0604030504040204" pitchFamily="50" charset="-128"/>
                <a:ea typeface="メイリオ" panose="020B0604030504040204" pitchFamily="50" charset="-128"/>
              </a:rPr>
              <a:t>画面はイメージです。デザイン・特集内容は変更となる可能性がございます</a:t>
            </a:r>
            <a:r>
              <a:rPr lang="en-US" altLang="ja-JP" sz="700">
                <a:solidFill>
                  <a:schemeClr val="bg1">
                    <a:lumMod val="50000"/>
                  </a:schemeClr>
                </a:solidFill>
                <a:latin typeface="メイリオ" panose="020B0604030504040204" pitchFamily="50" charset="-128"/>
                <a:ea typeface="メイリオ" panose="020B0604030504040204" pitchFamily="50" charset="-128"/>
              </a:rPr>
              <a:t>。</a:t>
            </a:r>
            <a:endParaRPr lang="ja-JP" altLang="en-US" sz="700">
              <a:solidFill>
                <a:schemeClr val="bg1">
                  <a:lumMod val="50000"/>
                </a:schemeClr>
              </a:solidFill>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A13A9E20-8635-1AC9-73E7-5144D2A73615}"/>
              </a:ext>
            </a:extLst>
          </p:cNvPr>
          <p:cNvSpPr txBox="1"/>
          <p:nvPr/>
        </p:nvSpPr>
        <p:spPr>
          <a:xfrm>
            <a:off x="5447928" y="1845356"/>
            <a:ext cx="4440195" cy="369332"/>
          </a:xfrm>
          <a:prstGeom prst="rect">
            <a:avLst/>
          </a:prstGeom>
          <a:noFill/>
        </p:spPr>
        <p:txBody>
          <a:bodyPr wrap="square" lIns="91440" tIns="45720" rIns="91440" bIns="45720" rtlCol="0" anchor="t">
            <a:spAutoFit/>
          </a:bodyPr>
          <a:lstStyle/>
          <a:p>
            <a:r>
              <a:rPr lang="en-US" altLang="ja-JP">
                <a:solidFill>
                  <a:schemeClr val="tx1">
                    <a:lumMod val="75000"/>
                    <a:lumOff val="25000"/>
                  </a:schemeClr>
                </a:solidFill>
                <a:latin typeface="メイリオ"/>
                <a:ea typeface="メイリオ"/>
              </a:rPr>
              <a:t>2023/2/22（水）</a:t>
            </a:r>
            <a:r>
              <a:rPr kumimoji="1" lang="ja-JP" altLang="en-US">
                <a:solidFill>
                  <a:schemeClr val="tx1">
                    <a:lumMod val="75000"/>
                    <a:lumOff val="25000"/>
                  </a:schemeClr>
                </a:solidFill>
                <a:latin typeface="メイリオ"/>
                <a:ea typeface="メイリオ"/>
              </a:rPr>
              <a:t>～</a:t>
            </a:r>
            <a:r>
              <a:rPr lang="en-US" altLang="ja-JP">
                <a:solidFill>
                  <a:schemeClr val="tx1">
                    <a:lumMod val="75000"/>
                    <a:lumOff val="25000"/>
                  </a:schemeClr>
                </a:solidFill>
                <a:latin typeface="メイリオ"/>
                <a:ea typeface="メイリオ"/>
              </a:rPr>
              <a:t>2023/3/26（日）</a:t>
            </a:r>
            <a:endParaRPr lang="ja-JP" altLang="en-US">
              <a:solidFill>
                <a:schemeClr val="tx1">
                  <a:lumMod val="75000"/>
                  <a:lumOff val="25000"/>
                </a:schemeClr>
              </a:solidFill>
            </a:endParaRPr>
          </a:p>
        </p:txBody>
      </p:sp>
      <p:sp>
        <p:nvSpPr>
          <p:cNvPr id="7" name="スライド番号プレースホルダー 4">
            <a:extLst>
              <a:ext uri="{FF2B5EF4-FFF2-40B4-BE49-F238E27FC236}">
                <a16:creationId xmlns:a16="http://schemas.microsoft.com/office/drawing/2014/main" id="{5BE39067-DCA0-2DD2-FD66-DBE36E4FE274}"/>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19</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pic>
        <p:nvPicPr>
          <p:cNvPr id="2" name="図 1">
            <a:extLst>
              <a:ext uri="{FF2B5EF4-FFF2-40B4-BE49-F238E27FC236}">
                <a16:creationId xmlns:a16="http://schemas.microsoft.com/office/drawing/2014/main" id="{7B030712-BC45-BFA2-43FC-62E9E1276C15}"/>
              </a:ext>
            </a:extLst>
          </p:cNvPr>
          <p:cNvPicPr>
            <a:picLocks noChangeAspect="1"/>
          </p:cNvPicPr>
          <p:nvPr/>
        </p:nvPicPr>
        <p:blipFill>
          <a:blip r:embed="rId2"/>
          <a:stretch>
            <a:fillRect/>
          </a:stretch>
        </p:blipFill>
        <p:spPr>
          <a:xfrm>
            <a:off x="334963" y="1820113"/>
            <a:ext cx="3447035" cy="2816120"/>
          </a:xfrm>
          <a:prstGeom prst="rect">
            <a:avLst/>
          </a:prstGeom>
        </p:spPr>
      </p:pic>
      <p:cxnSp>
        <p:nvCxnSpPr>
          <p:cNvPr id="8" name="直線コネクタ 7">
            <a:extLst>
              <a:ext uri="{FF2B5EF4-FFF2-40B4-BE49-F238E27FC236}">
                <a16:creationId xmlns:a16="http://schemas.microsoft.com/office/drawing/2014/main" id="{A1F5F7FF-31F3-E3AD-D6F4-14A241B56F8E}"/>
              </a:ext>
            </a:extLst>
          </p:cNvPr>
          <p:cNvCxnSpPr/>
          <p:nvPr/>
        </p:nvCxnSpPr>
        <p:spPr>
          <a:xfrm>
            <a:off x="4007768" y="6142807"/>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179D096F-57E5-D3A4-3912-9612D34E3DA8}"/>
              </a:ext>
            </a:extLst>
          </p:cNvPr>
          <p:cNvSpPr txBox="1"/>
          <p:nvPr/>
        </p:nvSpPr>
        <p:spPr>
          <a:xfrm>
            <a:off x="3935760" y="5737505"/>
            <a:ext cx="2520280" cy="369332"/>
          </a:xfrm>
          <a:prstGeom prst="rect">
            <a:avLst/>
          </a:prstGeom>
          <a:noFill/>
        </p:spPr>
        <p:txBody>
          <a:bodyPr wrap="square" rtlCol="0">
            <a:spAutoFit/>
          </a:bodyPr>
          <a:lstStyle/>
          <a:p>
            <a:pPr algn="l"/>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その他</a:t>
            </a:r>
          </a:p>
        </p:txBody>
      </p:sp>
      <p:sp>
        <p:nvSpPr>
          <p:cNvPr id="10" name="正方形/長方形 9">
            <a:extLst>
              <a:ext uri="{FF2B5EF4-FFF2-40B4-BE49-F238E27FC236}">
                <a16:creationId xmlns:a16="http://schemas.microsoft.com/office/drawing/2014/main" id="{2501EA90-611D-D815-0EDE-400314B1DCB5}"/>
              </a:ext>
            </a:extLst>
          </p:cNvPr>
          <p:cNvSpPr/>
          <p:nvPr/>
        </p:nvSpPr>
        <p:spPr>
          <a:xfrm>
            <a:off x="5490145" y="5712058"/>
            <a:ext cx="6041362" cy="400110"/>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lvl="0" algn="l">
              <a:buNone/>
            </a:pPr>
            <a:r>
              <a:rPr lang="ja-JP" sz="1000" dirty="0">
                <a:solidFill>
                  <a:schemeClr val="tx1">
                    <a:lumMod val="75000"/>
                    <a:lumOff val="25000"/>
                  </a:schemeClr>
                </a:solidFill>
                <a:latin typeface="Meiryo"/>
                <a:ea typeface="Meiryo"/>
                <a:cs typeface="+mn-lt"/>
              </a:rPr>
              <a:t>・</a:t>
            </a:r>
            <a:r>
              <a:rPr lang="ja-JP" altLang="en-US" sz="1000" dirty="0">
                <a:solidFill>
                  <a:schemeClr val="tx1">
                    <a:lumMod val="75000"/>
                    <a:lumOff val="25000"/>
                  </a:schemeClr>
                </a:solidFill>
                <a:latin typeface="Meiryo"/>
                <a:ea typeface="Meiryo"/>
                <a:cs typeface="+mn-lt"/>
              </a:rPr>
              <a:t>「</a:t>
            </a:r>
            <a:r>
              <a:rPr lang="en-US" altLang="ja-JP" sz="1000" b="0" i="0" u="none" strike="noStrike" noProof="0" dirty="0" err="1">
                <a:effectLst/>
              </a:rPr>
              <a:t>スポーツナビ</a:t>
            </a:r>
            <a:r>
              <a:rPr lang="en-US" altLang="ja-JP" sz="1000" b="0" i="0" u="none" strike="noStrike" noProof="0" dirty="0">
                <a:effectLst/>
              </a:rPr>
              <a:t>　WBC2023報道特集　</a:t>
            </a:r>
            <a:r>
              <a:rPr lang="en-US" altLang="ja-JP" sz="1000" b="0" i="0" u="none" strike="noStrike" noProof="0" dirty="0" err="1">
                <a:effectLst/>
              </a:rPr>
              <a:t>パノラマ</a:t>
            </a:r>
            <a:r>
              <a:rPr lang="en-US" altLang="ja-JP" sz="1000" b="0" i="0" u="none" strike="noStrike" noProof="0" dirty="0">
                <a:effectLst/>
              </a:rPr>
              <a:t>　</a:t>
            </a:r>
            <a:r>
              <a:rPr lang="en-US" altLang="ja-JP" sz="1000" b="0" i="0" u="none" strike="noStrike" noProof="0" dirty="0" err="1">
                <a:effectLst/>
              </a:rPr>
              <a:t>PC【ゴールド</a:t>
            </a:r>
            <a:r>
              <a:rPr lang="en-US" altLang="ja-JP" sz="1000" b="0" i="0" u="none" strike="noStrike" noProof="0" dirty="0">
                <a:effectLst/>
              </a:rPr>
              <a:t>/</a:t>
            </a:r>
            <a:r>
              <a:rPr lang="en-US" altLang="ja-JP" sz="1000" b="0" i="0" u="none" strike="noStrike" noProof="0" dirty="0" err="1">
                <a:effectLst/>
              </a:rPr>
              <a:t>シルバ</a:t>
            </a:r>
            <a:r>
              <a:rPr lang="en-US" altLang="ja-JP" sz="1000" b="0" i="0" u="none" strike="noStrike" noProof="0" dirty="0">
                <a:effectLst/>
              </a:rPr>
              <a:t>ー】</a:t>
            </a:r>
            <a:r>
              <a:rPr lang="ja-JP" altLang="en-US" sz="1000" b="0" i="0" u="none" strike="noStrike" noProof="0" dirty="0">
                <a:effectLst/>
              </a:rPr>
              <a:t>」の商品で</a:t>
            </a:r>
            <a:endParaRPr lang="en-US" altLang="ja-JP" sz="1000" b="0" i="0" u="none" strike="noStrike" noProof="0" dirty="0">
              <a:effectLst/>
            </a:endParaRPr>
          </a:p>
          <a:p>
            <a:pPr lvl="0" algn="l">
              <a:buNone/>
            </a:pPr>
            <a:r>
              <a:rPr lang="ja-JP" altLang="en-US" sz="1000" dirty="0"/>
              <a:t>　</a:t>
            </a:r>
            <a:r>
              <a:rPr lang="en-US" altLang="ja-JP" sz="1000" b="0" i="0" u="none" strike="noStrike" noProof="0" dirty="0">
                <a:effectLst/>
              </a:rPr>
              <a:t>1</a:t>
            </a:r>
            <a:r>
              <a:rPr lang="ja-JP" altLang="en-US" sz="1000" b="0" i="0" u="none" strike="noStrike" noProof="0" dirty="0">
                <a:effectLst/>
              </a:rPr>
              <a:t>枠分ご予約ください。</a:t>
            </a:r>
            <a:endParaRPr lang="ja-JP" altLang="en-US" sz="1000" dirty="0"/>
          </a:p>
        </p:txBody>
      </p:sp>
      <p:sp>
        <p:nvSpPr>
          <p:cNvPr id="11" name="正方形/長方形 10">
            <a:extLst>
              <a:ext uri="{FF2B5EF4-FFF2-40B4-BE49-F238E27FC236}">
                <a16:creationId xmlns:a16="http://schemas.microsoft.com/office/drawing/2014/main" id="{DD7E8186-4A5B-12DC-3021-549D7FB10957}"/>
              </a:ext>
            </a:extLst>
          </p:cNvPr>
          <p:cNvSpPr/>
          <p:nvPr/>
        </p:nvSpPr>
        <p:spPr>
          <a:xfrm>
            <a:off x="3370274" y="289109"/>
            <a:ext cx="2171546" cy="369332"/>
          </a:xfrm>
          <a:prstGeom prst="rect">
            <a:avLst/>
          </a:prstGeom>
          <a:solidFill>
            <a:srgbClr val="DB031D"/>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schemeClr val="bg1"/>
                </a:solidFill>
                <a:effectLst/>
                <a:uLnTx/>
                <a:uFillTx/>
                <a:latin typeface="メイリオ"/>
                <a:ea typeface="メイリオ"/>
                <a:cs typeface="+mn-cs"/>
              </a:rPr>
              <a:t>New</a:t>
            </a:r>
            <a:r>
              <a:rPr kumimoji="0" lang="ja-JP" altLang="en-US" sz="1800" b="1" i="0" u="none" strike="noStrike" kern="0" cap="none" spc="0" normalizeH="0" baseline="0" noProof="0" dirty="0">
                <a:ln>
                  <a:noFill/>
                </a:ln>
                <a:solidFill>
                  <a:schemeClr val="bg1"/>
                </a:solidFill>
                <a:effectLst/>
                <a:uLnTx/>
                <a:uFillTx/>
                <a:latin typeface="メイリオ"/>
                <a:ea typeface="メイリオ"/>
                <a:cs typeface="+mn-cs"/>
              </a:rPr>
              <a:t>！</a:t>
            </a:r>
          </a:p>
        </p:txBody>
      </p:sp>
    </p:spTree>
    <p:extLst>
      <p:ext uri="{BB962C8B-B14F-4D97-AF65-F5344CB8AC3E}">
        <p14:creationId xmlns:p14="http://schemas.microsoft.com/office/powerpoint/2010/main" val="2870308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2"/>
          </p:nvPr>
        </p:nvSpPr>
        <p:spPr>
          <a:xfrm>
            <a:off x="334963" y="1556792"/>
            <a:ext cx="11521280" cy="3744416"/>
          </a:xfrm>
        </p:spPr>
        <p:txBody>
          <a:bodyPr vert="horz" lIns="91440" tIns="45720" rIns="91440" bIns="45720" rtlCol="0" anchor="ctr">
            <a:normAutofit/>
          </a:bodyPr>
          <a:lstStyle/>
          <a:p>
            <a:pPr marL="342900" indent="-342900">
              <a:spcBef>
                <a:spcPts val="1800"/>
              </a:spcBef>
              <a:buFont typeface="+mj-lt"/>
              <a:buAutoNum type="arabicPeriod"/>
            </a:pPr>
            <a:r>
              <a:rPr lang="ja-JP" altLang="en-US" sz="2800" dirty="0">
                <a:solidFill>
                  <a:schemeClr val="tx1">
                    <a:lumMod val="75000"/>
                    <a:lumOff val="25000"/>
                  </a:schemeClr>
                </a:solidFill>
              </a:rPr>
              <a:t> 大会概要・見どころ・・・・・・・・・・・・・・</a:t>
            </a:r>
            <a:r>
              <a:rPr lang="en-US" altLang="ja-JP" sz="2800" dirty="0">
                <a:solidFill>
                  <a:schemeClr val="tx1">
                    <a:lumMod val="75000"/>
                    <a:lumOff val="25000"/>
                  </a:schemeClr>
                </a:solidFill>
              </a:rPr>
              <a:t>【P.3】</a:t>
            </a:r>
          </a:p>
          <a:p>
            <a:pPr marL="342900" indent="-342900">
              <a:spcBef>
                <a:spcPts val="1800"/>
              </a:spcBef>
              <a:buFont typeface="+mj-lt"/>
              <a:buAutoNum type="arabicPeriod"/>
            </a:pPr>
            <a:r>
              <a:rPr lang="ja-JP" altLang="en-US" sz="2800" dirty="0">
                <a:solidFill>
                  <a:schemeClr val="tx1">
                    <a:lumMod val="75000"/>
                    <a:lumOff val="25000"/>
                  </a:schemeClr>
                </a:solidFill>
              </a:rPr>
              <a:t> 特集概要・サイトマップ・誘導イメージ・・・・・</a:t>
            </a:r>
            <a:r>
              <a:rPr lang="en-US" altLang="ja-JP" sz="2800" dirty="0">
                <a:solidFill>
                  <a:schemeClr val="tx1">
                    <a:lumMod val="75000"/>
                    <a:lumOff val="25000"/>
                  </a:schemeClr>
                </a:solidFill>
              </a:rPr>
              <a:t>【P.7】</a:t>
            </a:r>
          </a:p>
          <a:p>
            <a:pPr marL="342900" indent="-342900">
              <a:spcBef>
                <a:spcPts val="1800"/>
              </a:spcBef>
              <a:buFont typeface="+mj-lt"/>
              <a:buAutoNum type="arabicPeriod"/>
            </a:pPr>
            <a:r>
              <a:rPr lang="ja-JP" altLang="en-US" sz="2800" dirty="0">
                <a:solidFill>
                  <a:schemeClr val="tx1">
                    <a:lumMod val="75000"/>
                    <a:lumOff val="25000"/>
                  </a:schemeClr>
                </a:solidFill>
              </a:rPr>
              <a:t> ユーザ調査結果・・・・・・・・・・・・・・・・</a:t>
            </a:r>
            <a:r>
              <a:rPr lang="en-US" altLang="ja-JP" sz="2800" dirty="0">
                <a:solidFill>
                  <a:schemeClr val="tx1">
                    <a:lumMod val="75000"/>
                    <a:lumOff val="25000"/>
                  </a:schemeClr>
                </a:solidFill>
              </a:rPr>
              <a:t>【P.12】</a:t>
            </a:r>
          </a:p>
          <a:p>
            <a:pPr marL="342900" indent="-342900">
              <a:spcBef>
                <a:spcPts val="1800"/>
              </a:spcBef>
              <a:buFont typeface="+mj-lt"/>
              <a:buAutoNum type="arabicPeriod"/>
            </a:pPr>
            <a:r>
              <a:rPr lang="ja-JP" altLang="en-US" sz="2800" dirty="0">
                <a:solidFill>
                  <a:schemeClr val="tx1">
                    <a:lumMod val="75000"/>
                    <a:lumOff val="25000"/>
                  </a:schemeClr>
                </a:solidFill>
              </a:rPr>
              <a:t> 広告商品のご紹介・・・・・・・・・・・・・・・</a:t>
            </a:r>
            <a:r>
              <a:rPr lang="en-US" altLang="ja-JP" sz="2800" dirty="0">
                <a:solidFill>
                  <a:schemeClr val="tx1">
                    <a:lumMod val="75000"/>
                    <a:lumOff val="25000"/>
                  </a:schemeClr>
                </a:solidFill>
              </a:rPr>
              <a:t>【P.17】</a:t>
            </a:r>
          </a:p>
          <a:p>
            <a:pPr marL="342900" indent="-342900">
              <a:spcBef>
                <a:spcPts val="1800"/>
              </a:spcBef>
              <a:buFont typeface="+mj-lt"/>
              <a:buAutoNum type="arabicPeriod"/>
            </a:pPr>
            <a:r>
              <a:rPr lang="en-US" altLang="ja-JP" sz="2800" dirty="0">
                <a:solidFill>
                  <a:schemeClr val="tx1">
                    <a:lumMod val="75000"/>
                    <a:lumOff val="25000"/>
                  </a:schemeClr>
                </a:solidFill>
              </a:rPr>
              <a:t>Appendix:</a:t>
            </a:r>
            <a:r>
              <a:rPr lang="ja-JP" altLang="en-US" sz="2800" dirty="0">
                <a:solidFill>
                  <a:schemeClr val="tx1">
                    <a:lumMod val="75000"/>
                    <a:lumOff val="25000"/>
                  </a:schemeClr>
                </a:solidFill>
              </a:rPr>
              <a:t>スポーツナビ媒体情報 ・・・・・・・・</a:t>
            </a:r>
            <a:r>
              <a:rPr lang="en-US" altLang="ja-JP" sz="2800" dirty="0">
                <a:solidFill>
                  <a:schemeClr val="tx1">
                    <a:lumMod val="75000"/>
                    <a:lumOff val="25000"/>
                  </a:schemeClr>
                </a:solidFill>
              </a:rPr>
              <a:t>【P.34】</a:t>
            </a:r>
          </a:p>
        </p:txBody>
      </p:sp>
      <p:sp>
        <p:nvSpPr>
          <p:cNvPr id="3" name="テキスト プレースホルダー 2"/>
          <p:cNvSpPr>
            <a:spLocks noGrp="1"/>
          </p:cNvSpPr>
          <p:nvPr>
            <p:ph type="body" sz="quarter" idx="11"/>
          </p:nvPr>
        </p:nvSpPr>
        <p:spPr/>
        <p:txBody>
          <a:bodyPr>
            <a:normAutofit/>
          </a:bodyPr>
          <a:lstStyle/>
          <a:p>
            <a:r>
              <a:rPr kumimoji="1" lang="ja-JP" altLang="en-US" b="1">
                <a:solidFill>
                  <a:schemeClr val="tx1">
                    <a:lumMod val="75000"/>
                    <a:lumOff val="25000"/>
                  </a:schemeClr>
                </a:solidFill>
              </a:rPr>
              <a:t>アジェンダ</a:t>
            </a:r>
          </a:p>
        </p:txBody>
      </p:sp>
      <p:sp>
        <p:nvSpPr>
          <p:cNvPr id="5" name="スライド番号プレースホルダー 4">
            <a:extLst>
              <a:ext uri="{FF2B5EF4-FFF2-40B4-BE49-F238E27FC236}">
                <a16:creationId xmlns:a16="http://schemas.microsoft.com/office/drawing/2014/main" id="{4457288B-1FBD-D43B-0B08-675A5950BF3C}"/>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2</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583228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rPr>
              <a:t>ゴールド</a:t>
            </a:r>
            <a:r>
              <a:rPr lang="ja-JP" altLang="en-US" b="1">
                <a:solidFill>
                  <a:schemeClr val="tx1">
                    <a:lumMod val="75000"/>
                    <a:lumOff val="25000"/>
                  </a:schemeClr>
                </a:solidFill>
                <a:latin typeface="メイリオ" panose="020B0604030504040204" pitchFamily="50" charset="-128"/>
                <a:ea typeface="メイリオ" panose="020B0604030504040204" pitchFamily="50" charset="-128"/>
              </a:rPr>
              <a:t>プラン</a:t>
            </a:r>
            <a:endPar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0" name="テキスト ボックス 19"/>
          <p:cNvSpPr txBox="1"/>
          <p:nvPr/>
        </p:nvSpPr>
        <p:spPr>
          <a:xfrm>
            <a:off x="3935760" y="1844824"/>
            <a:ext cx="2520280" cy="369332"/>
          </a:xfrm>
          <a:prstGeom prst="rect">
            <a:avLst/>
          </a:prstGeom>
          <a:noFill/>
        </p:spPr>
        <p:txBody>
          <a:bodyPr wrap="square" rtlCol="0">
            <a:spAutoFit/>
          </a:bodyPr>
          <a:lstStyle/>
          <a:p>
            <a:pPr algn="l"/>
            <a:r>
              <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rPr>
              <a:t>掲載期間</a:t>
            </a:r>
          </a:p>
        </p:txBody>
      </p:sp>
      <p:sp>
        <p:nvSpPr>
          <p:cNvPr id="21" name="テキスト ボックス 20"/>
          <p:cNvSpPr txBox="1"/>
          <p:nvPr/>
        </p:nvSpPr>
        <p:spPr>
          <a:xfrm>
            <a:off x="5447928" y="1845356"/>
            <a:ext cx="4440195" cy="369332"/>
          </a:xfrm>
          <a:prstGeom prst="rect">
            <a:avLst/>
          </a:prstGeom>
          <a:noFill/>
        </p:spPr>
        <p:txBody>
          <a:bodyPr wrap="square" lIns="91440" tIns="45720" rIns="91440" bIns="45720" rtlCol="0" anchor="t">
            <a:spAutoFit/>
          </a:bodyPr>
          <a:lstStyle/>
          <a:p>
            <a:r>
              <a:rPr lang="en-US" altLang="ja-JP">
                <a:solidFill>
                  <a:schemeClr val="tx1">
                    <a:lumMod val="75000"/>
                    <a:lumOff val="25000"/>
                  </a:schemeClr>
                </a:solidFill>
                <a:latin typeface="メイリオ"/>
                <a:ea typeface="メイリオ"/>
              </a:rPr>
              <a:t>2023/2/22（水）</a:t>
            </a:r>
            <a:r>
              <a:rPr kumimoji="1" lang="ja-JP" altLang="en-US">
                <a:solidFill>
                  <a:schemeClr val="tx1">
                    <a:lumMod val="75000"/>
                    <a:lumOff val="25000"/>
                  </a:schemeClr>
                </a:solidFill>
                <a:latin typeface="メイリオ"/>
                <a:ea typeface="メイリオ"/>
              </a:rPr>
              <a:t>～</a:t>
            </a:r>
            <a:r>
              <a:rPr lang="en-US" altLang="ja-JP">
                <a:solidFill>
                  <a:schemeClr val="tx1">
                    <a:lumMod val="75000"/>
                    <a:lumOff val="25000"/>
                  </a:schemeClr>
                </a:solidFill>
                <a:latin typeface="メイリオ"/>
                <a:ea typeface="メイリオ"/>
              </a:rPr>
              <a:t>2023/3/26（日）</a:t>
            </a:r>
            <a:endParaRPr lang="ja-JP" altLang="en-US">
              <a:solidFill>
                <a:schemeClr val="tx1">
                  <a:lumMod val="75000"/>
                  <a:lumOff val="25000"/>
                </a:schemeClr>
              </a:solidFill>
            </a:endParaRPr>
          </a:p>
        </p:txBody>
      </p:sp>
      <p:sp>
        <p:nvSpPr>
          <p:cNvPr id="22" name="テキスト ボックス 21"/>
          <p:cNvSpPr txBox="1"/>
          <p:nvPr/>
        </p:nvSpPr>
        <p:spPr>
          <a:xfrm>
            <a:off x="3935760" y="2638394"/>
            <a:ext cx="2520280" cy="369332"/>
          </a:xfrm>
          <a:prstGeom prst="rect">
            <a:avLst/>
          </a:prstGeom>
          <a:noFill/>
        </p:spPr>
        <p:txBody>
          <a:bodyPr wrap="square" rtlCol="0">
            <a:spAutoFit/>
          </a:bodyPr>
          <a:lstStyle/>
          <a:p>
            <a:pPr algn="l"/>
            <a:r>
              <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rPr>
              <a:t>掲載場所</a:t>
            </a:r>
          </a:p>
        </p:txBody>
      </p:sp>
      <p:sp>
        <p:nvSpPr>
          <p:cNvPr id="23" name="テキスト ボックス 22"/>
          <p:cNvSpPr txBox="1"/>
          <p:nvPr/>
        </p:nvSpPr>
        <p:spPr>
          <a:xfrm>
            <a:off x="5447927" y="2638926"/>
            <a:ext cx="6667465" cy="1200329"/>
          </a:xfrm>
          <a:prstGeom prst="rect">
            <a:avLst/>
          </a:prstGeom>
          <a:noFill/>
        </p:spPr>
        <p:txBody>
          <a:bodyPr wrap="square" rtlCol="0">
            <a:spAutoFit/>
          </a:bodyPr>
          <a:lstStyle/>
          <a:p>
            <a:pPr algn="l"/>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WBC</a:t>
            </a: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報道特集ページ</a:t>
            </a:r>
            <a:endPar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pPr algn="l"/>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  - SP  </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トップパネル（静止画</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動画 </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16:9</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pPr algn="l"/>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  </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 </a:t>
            </a:r>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PC </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 インパクト</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PDW</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（静止画</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動画）</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pPr algn="l"/>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 </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 </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 </a:t>
            </a:r>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PC </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 パノラマ（静止画</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動画 </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4:1</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a:t>
            </a: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4" name="テキスト ボックス 23"/>
          <p:cNvSpPr txBox="1"/>
          <p:nvPr/>
        </p:nvSpPr>
        <p:spPr>
          <a:xfrm>
            <a:off x="3935760" y="4156053"/>
            <a:ext cx="2520280" cy="369332"/>
          </a:xfrm>
          <a:prstGeom prst="rect">
            <a:avLst/>
          </a:prstGeom>
          <a:noFill/>
        </p:spPr>
        <p:txBody>
          <a:bodyPr wrap="square" rtlCol="0">
            <a:spAutoFit/>
          </a:bodyPr>
          <a:lstStyle/>
          <a:p>
            <a:pPr algn="l"/>
            <a:r>
              <a:rPr lang="ja-JP" altLang="en-US" b="1">
                <a:solidFill>
                  <a:schemeClr val="tx1">
                    <a:lumMod val="75000"/>
                    <a:lumOff val="25000"/>
                  </a:schemeClr>
                </a:solidFill>
                <a:latin typeface="メイリオ" panose="020B0604030504040204" pitchFamily="50" charset="-128"/>
                <a:ea typeface="メイリオ" panose="020B0604030504040204" pitchFamily="50" charset="-128"/>
              </a:rPr>
              <a:t>掲載タイプ</a:t>
            </a:r>
            <a:endPar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5" name="テキスト ボックス 24"/>
          <p:cNvSpPr txBox="1"/>
          <p:nvPr/>
        </p:nvSpPr>
        <p:spPr>
          <a:xfrm>
            <a:off x="5447928" y="4156585"/>
            <a:ext cx="5088267" cy="1200329"/>
          </a:xfrm>
          <a:prstGeom prst="rect">
            <a:avLst/>
          </a:prstGeom>
          <a:noFill/>
        </p:spPr>
        <p:txBody>
          <a:bodyPr wrap="square" lIns="91440" tIns="45720" rIns="91440" bIns="45720" rtlCol="0" anchor="t">
            <a:spAutoFit/>
          </a:bodyPr>
          <a:lstStyle/>
          <a:p>
            <a:pPr algn="l"/>
            <a:r>
              <a:rPr kumimoji="1" lang="ja-JP" altLang="en-US">
                <a:solidFill>
                  <a:schemeClr val="tx1">
                    <a:lumMod val="75000"/>
                    <a:lumOff val="25000"/>
                  </a:schemeClr>
                </a:solidFill>
                <a:latin typeface="メイリオ" panose="020B0604030504040204" pitchFamily="50" charset="-128"/>
                <a:ea typeface="メイリオ" panose="020B0604030504040204" pitchFamily="50" charset="-128"/>
              </a:rPr>
              <a:t>枠掲載型</a:t>
            </a:r>
            <a:endParaRPr kumimoji="1" lang="en-US" altLang="ja-JP">
              <a:solidFill>
                <a:schemeClr val="tx1">
                  <a:lumMod val="75000"/>
                  <a:lumOff val="25000"/>
                </a:schemeClr>
              </a:solidFill>
              <a:latin typeface="メイリオ" panose="020B0604030504040204" pitchFamily="50" charset="-128"/>
              <a:ea typeface="メイリオ" panose="020B0604030504040204" pitchFamily="50" charset="-128"/>
            </a:endParaRPr>
          </a:p>
          <a:p>
            <a:r>
              <a:rPr kumimoji="1" lang="ja-JP" altLang="en-US">
                <a:solidFill>
                  <a:schemeClr val="tx1">
                    <a:lumMod val="75000"/>
                    <a:lumOff val="25000"/>
                  </a:schemeClr>
                </a:solidFill>
                <a:latin typeface="メイリオ" panose="020B0604030504040204" pitchFamily="50" charset="-128"/>
                <a:ea typeface="メイリオ" panose="020B0604030504040204" pitchFamily="50" charset="-128"/>
              </a:rPr>
              <a:t>・想定</a:t>
            </a:r>
            <a:r>
              <a:rPr kumimoji="1" lang="en-US" altLang="ja-JP">
                <a:solidFill>
                  <a:schemeClr val="tx1">
                    <a:lumMod val="75000"/>
                    <a:lumOff val="25000"/>
                  </a:schemeClr>
                </a:solidFill>
                <a:latin typeface="メイリオ" panose="020B0604030504040204" pitchFamily="50" charset="-128"/>
                <a:ea typeface="メイリオ" panose="020B0604030504040204" pitchFamily="50" charset="-128"/>
              </a:rPr>
              <a:t>PV</a:t>
            </a:r>
            <a:r>
              <a:rPr kumimoji="1" lang="ja-JP" altLang="en-US">
                <a:solidFill>
                  <a:schemeClr val="tx1">
                    <a:lumMod val="75000"/>
                    <a:lumOff val="25000"/>
                  </a:schemeClr>
                </a:solidFill>
                <a:latin typeface="メイリオ" panose="020B0604030504040204" pitchFamily="50" charset="-128"/>
                <a:ea typeface="メイリオ" panose="020B0604030504040204" pitchFamily="50" charset="-128"/>
              </a:rPr>
              <a:t>　通期</a:t>
            </a:r>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a:p>
            <a:pPr algn="l"/>
            <a:r>
              <a:rPr lang="en-US" altLang="ja-JP">
                <a:solidFill>
                  <a:schemeClr val="tx1">
                    <a:lumMod val="75000"/>
                    <a:lumOff val="25000"/>
                  </a:schemeClr>
                </a:solidFill>
                <a:latin typeface="メイリオ" panose="020B0604030504040204" pitchFamily="50" charset="-128"/>
                <a:ea typeface="メイリオ" panose="020B0604030504040204" pitchFamily="50" charset="-128"/>
              </a:rPr>
              <a:t>  - SP  1,000万PV</a:t>
            </a:r>
            <a:endParaRPr lang="en-US">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a:solidFill>
                  <a:schemeClr val="tx1">
                    <a:lumMod val="75000"/>
                    <a:lumOff val="25000"/>
                  </a:schemeClr>
                </a:solidFill>
                <a:latin typeface="メイリオ" panose="020B0604030504040204" pitchFamily="50" charset="-128"/>
                <a:ea typeface="メイリオ" panose="020B0604030504040204" pitchFamily="50" charset="-128"/>
              </a:rPr>
              <a:t> </a:t>
            </a:r>
            <a:r>
              <a:rPr lang="ja-JP" altLang="en-US">
                <a:solidFill>
                  <a:schemeClr val="tx1">
                    <a:lumMod val="75000"/>
                    <a:lumOff val="25000"/>
                  </a:schemeClr>
                </a:solidFill>
                <a:latin typeface="メイリオ" panose="020B0604030504040204" pitchFamily="50" charset="-128"/>
                <a:ea typeface="メイリオ" panose="020B0604030504040204" pitchFamily="50" charset="-128"/>
              </a:rPr>
              <a:t> </a:t>
            </a:r>
            <a:r>
              <a:rPr lang="en-US" altLang="ja-JP">
                <a:solidFill>
                  <a:schemeClr val="tx1">
                    <a:lumMod val="75000"/>
                    <a:lumOff val="25000"/>
                  </a:schemeClr>
                </a:solidFill>
                <a:latin typeface="メイリオ" panose="020B0604030504040204" pitchFamily="50" charset="-128"/>
                <a:ea typeface="メイリオ" panose="020B0604030504040204" pitchFamily="50" charset="-128"/>
              </a:rPr>
              <a:t>- PC </a:t>
            </a:r>
            <a:r>
              <a:rPr lang="ja-JP" altLang="en-US">
                <a:solidFill>
                  <a:schemeClr val="tx1">
                    <a:lumMod val="75000"/>
                    <a:lumOff val="25000"/>
                  </a:schemeClr>
                </a:solidFill>
                <a:latin typeface="メイリオ" panose="020B0604030504040204" pitchFamily="50" charset="-128"/>
                <a:ea typeface="メイリオ" panose="020B0604030504040204" pitchFamily="50" charset="-128"/>
              </a:rPr>
              <a:t> </a:t>
            </a:r>
            <a:r>
              <a:rPr lang="en-US" altLang="ja-JP">
                <a:solidFill>
                  <a:schemeClr val="tx1">
                    <a:lumMod val="75000"/>
                    <a:lumOff val="25000"/>
                  </a:schemeClr>
                </a:solidFill>
                <a:latin typeface="メイリオ" panose="020B0604030504040204" pitchFamily="50" charset="-128"/>
                <a:ea typeface="メイリオ" panose="020B0604030504040204" pitchFamily="50" charset="-128"/>
              </a:rPr>
              <a:t>45</a:t>
            </a:r>
            <a:r>
              <a:rPr lang="ja-JP" altLang="en-US">
                <a:solidFill>
                  <a:schemeClr val="tx1">
                    <a:lumMod val="75000"/>
                    <a:lumOff val="25000"/>
                  </a:schemeClr>
                </a:solidFill>
                <a:latin typeface="メイリオ" panose="020B0604030504040204" pitchFamily="50" charset="-128"/>
                <a:ea typeface="メイリオ" panose="020B0604030504040204" pitchFamily="50" charset="-128"/>
              </a:rPr>
              <a:t>0万</a:t>
            </a:r>
            <a:r>
              <a:rPr lang="en-US" altLang="ja-JP">
                <a:solidFill>
                  <a:schemeClr val="tx1">
                    <a:lumMod val="75000"/>
                    <a:lumOff val="25000"/>
                  </a:schemeClr>
                </a:solidFill>
                <a:latin typeface="メイリオ" panose="020B0604030504040204" pitchFamily="50" charset="-128"/>
                <a:ea typeface="メイリオ" panose="020B0604030504040204" pitchFamily="50" charset="-128"/>
              </a:rPr>
              <a:t>PV</a:t>
            </a:r>
          </a:p>
        </p:txBody>
      </p:sp>
      <p:sp>
        <p:nvSpPr>
          <p:cNvPr id="26" name="テキスト ボックス 25"/>
          <p:cNvSpPr txBox="1"/>
          <p:nvPr/>
        </p:nvSpPr>
        <p:spPr>
          <a:xfrm>
            <a:off x="3935760" y="6095432"/>
            <a:ext cx="2520280" cy="369332"/>
          </a:xfrm>
          <a:prstGeom prst="rect">
            <a:avLst/>
          </a:prstGeom>
          <a:noFill/>
        </p:spPr>
        <p:txBody>
          <a:bodyPr wrap="square" rtlCol="0">
            <a:spAutoFit/>
          </a:bodyPr>
          <a:lstStyle/>
          <a:p>
            <a:pPr algn="l"/>
            <a:r>
              <a:rPr lang="ja-JP" altLang="en-US" b="1">
                <a:solidFill>
                  <a:schemeClr val="tx1">
                    <a:lumMod val="75000"/>
                    <a:lumOff val="25000"/>
                  </a:schemeClr>
                </a:solidFill>
                <a:latin typeface="メイリオ" panose="020B0604030504040204" pitchFamily="50" charset="-128"/>
                <a:ea typeface="メイリオ" panose="020B0604030504040204" pitchFamily="50" charset="-128"/>
              </a:rPr>
              <a:t>料金</a:t>
            </a:r>
            <a:endPar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7" name="テキスト ボックス 26"/>
          <p:cNvSpPr txBox="1"/>
          <p:nvPr/>
        </p:nvSpPr>
        <p:spPr>
          <a:xfrm>
            <a:off x="5447928" y="6109675"/>
            <a:ext cx="5088267" cy="369332"/>
          </a:xfrm>
          <a:prstGeom prst="rect">
            <a:avLst/>
          </a:prstGeom>
          <a:noFill/>
        </p:spPr>
        <p:txBody>
          <a:bodyPr wrap="square" rtlCol="0">
            <a:spAutoFit/>
          </a:bodyPr>
          <a:lstStyle/>
          <a:p>
            <a:pPr algn="l"/>
            <a:r>
              <a:rPr lang="en-US" altLang="ja-JP">
                <a:solidFill>
                  <a:schemeClr val="tx1">
                    <a:lumMod val="75000"/>
                    <a:lumOff val="25000"/>
                  </a:schemeClr>
                </a:solidFill>
                <a:latin typeface="メイリオ" panose="020B0604030504040204" pitchFamily="50" charset="-128"/>
                <a:ea typeface="メイリオ" panose="020B0604030504040204" pitchFamily="50" charset="-128"/>
              </a:rPr>
              <a:t>600</a:t>
            </a:r>
            <a:r>
              <a:rPr lang="ja-JP" altLang="en-US">
                <a:solidFill>
                  <a:schemeClr val="tx1">
                    <a:lumMod val="75000"/>
                    <a:lumOff val="25000"/>
                  </a:schemeClr>
                </a:solidFill>
                <a:latin typeface="メイリオ" panose="020B0604030504040204" pitchFamily="50" charset="-128"/>
                <a:ea typeface="メイリオ" panose="020B0604030504040204" pitchFamily="50" charset="-128"/>
              </a:rPr>
              <a:t>万円（グロス）</a:t>
            </a:r>
            <a:endParaRPr kumimoji="1" lang="en-US" altLang="ja-JP">
              <a:solidFill>
                <a:schemeClr val="tx1">
                  <a:lumMod val="75000"/>
                  <a:lumOff val="25000"/>
                </a:schemeClr>
              </a:solidFill>
              <a:latin typeface="メイリオ" panose="020B0604030504040204" pitchFamily="50" charset="-128"/>
              <a:ea typeface="メイリオ" panose="020B0604030504040204" pitchFamily="50" charset="-128"/>
            </a:endParaRPr>
          </a:p>
        </p:txBody>
      </p:sp>
      <p:cxnSp>
        <p:nvCxnSpPr>
          <p:cNvPr id="28" name="直線コネクタ 27"/>
          <p:cNvCxnSpPr/>
          <p:nvPr/>
        </p:nvCxnSpPr>
        <p:spPr>
          <a:xfrm>
            <a:off x="4007768" y="2503694"/>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a:off x="4007768" y="4039085"/>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a:off x="4007768" y="6033918"/>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4007768" y="6525344"/>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4" name="正方形/長方形 33">
            <a:extLst>
              <a:ext uri="{FF2B5EF4-FFF2-40B4-BE49-F238E27FC236}">
                <a16:creationId xmlns:a16="http://schemas.microsoft.com/office/drawing/2014/main" id="{2AA4FC6A-849B-C448-6807-58BE7D9D223C}"/>
              </a:ext>
            </a:extLst>
          </p:cNvPr>
          <p:cNvSpPr/>
          <p:nvPr/>
        </p:nvSpPr>
        <p:spPr>
          <a:xfrm>
            <a:off x="5490145" y="5317521"/>
            <a:ext cx="6041362" cy="707886"/>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altLang="en-US" sz="1000">
                <a:solidFill>
                  <a:schemeClr val="tx1">
                    <a:lumMod val="75000"/>
                    <a:lumOff val="25000"/>
                  </a:schemeClr>
                </a:solidFill>
                <a:latin typeface="メイリオ"/>
                <a:ea typeface="メイリオ"/>
                <a:cs typeface="+mn-lt"/>
              </a:rPr>
              <a:t>・</a:t>
            </a:r>
            <a:r>
              <a:rPr lang="en-US" altLang="ja-JP" sz="1000" err="1">
                <a:solidFill>
                  <a:schemeClr val="tx1">
                    <a:lumMod val="75000"/>
                    <a:lumOff val="25000"/>
                  </a:schemeClr>
                </a:solidFill>
                <a:latin typeface="メイリオ"/>
                <a:ea typeface="メイリオ"/>
                <a:cs typeface="+mn-lt"/>
              </a:rPr>
              <a:t>想定PVは通期</a:t>
            </a:r>
            <a:r>
              <a:rPr lang="ja-JP" altLang="en-US" sz="1000">
                <a:solidFill>
                  <a:schemeClr val="tx1">
                    <a:lumMod val="75000"/>
                    <a:lumOff val="25000"/>
                  </a:schemeClr>
                </a:solidFill>
                <a:latin typeface="メイリオ"/>
                <a:ea typeface="メイリオ"/>
                <a:cs typeface="+mn-lt"/>
              </a:rPr>
              <a:t>（</a:t>
            </a:r>
            <a:r>
              <a:rPr lang="en-US" altLang="ja-JP" sz="1000">
                <a:solidFill>
                  <a:schemeClr val="tx1">
                    <a:lumMod val="75000"/>
                    <a:lumOff val="25000"/>
                  </a:schemeClr>
                </a:solidFill>
                <a:latin typeface="メイリオ"/>
                <a:ea typeface="メイリオ"/>
                <a:cs typeface="+mn-lt"/>
              </a:rPr>
              <a:t>2023/2/22～3/26</a:t>
            </a:r>
            <a:r>
              <a:rPr lang="ja-JP" altLang="en-US" sz="1000">
                <a:solidFill>
                  <a:schemeClr val="tx1">
                    <a:lumMod val="75000"/>
                    <a:lumOff val="25000"/>
                  </a:schemeClr>
                </a:solidFill>
                <a:latin typeface="メイリオ"/>
                <a:ea typeface="メイリオ"/>
                <a:cs typeface="+mn-lt"/>
              </a:rPr>
              <a:t>）</a:t>
            </a:r>
            <a:r>
              <a:rPr lang="en-US" altLang="ja-JP" sz="1000" err="1">
                <a:solidFill>
                  <a:schemeClr val="tx1">
                    <a:lumMod val="75000"/>
                    <a:lumOff val="25000"/>
                  </a:schemeClr>
                </a:solidFill>
                <a:latin typeface="メイリオ"/>
                <a:ea typeface="メイリオ"/>
                <a:cs typeface="+mn-lt"/>
              </a:rPr>
              <a:t>のため、掲載期間が短い場合はその分PVが減少します</a:t>
            </a:r>
            <a:r>
              <a:rPr lang="en-US" altLang="ja-JP" sz="1000">
                <a:solidFill>
                  <a:schemeClr val="tx1">
                    <a:lumMod val="75000"/>
                    <a:lumOff val="25000"/>
                  </a:schemeClr>
                </a:solidFill>
                <a:latin typeface="メイリオ"/>
                <a:ea typeface="メイリオ"/>
                <a:cs typeface="+mn-lt"/>
              </a:rPr>
              <a:t>。</a:t>
            </a:r>
            <a:endParaRPr lang="ja-JP" altLang="ja-JP" sz="1000">
              <a:solidFill>
                <a:schemeClr val="tx1">
                  <a:lumMod val="75000"/>
                  <a:lumOff val="25000"/>
                </a:schemeClr>
              </a:solidFill>
              <a:latin typeface="メイリオ"/>
              <a:ea typeface="メイリオ"/>
              <a:cs typeface="+mn-lt"/>
            </a:endParaRPr>
          </a:p>
          <a:p>
            <a:pPr defTabSz="1131757">
              <a:defRPr/>
            </a:pP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・本商品は</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cs typeface="+mn-lt"/>
              </a:rPr>
              <a:t>PV</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保証の商品ではございません。想定</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cs typeface="+mn-lt"/>
              </a:rPr>
              <a:t>PV</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に未達でも補填はございません。</a:t>
            </a:r>
            <a:endParaRPr lang="en-US" altLang="ja-JP" sz="1000">
              <a:solidFill>
                <a:schemeClr val="tx1">
                  <a:lumMod val="75000"/>
                  <a:lumOff val="25000"/>
                </a:schemeClr>
              </a:solidFill>
              <a:latin typeface="メイリオ" panose="020B0604030504040204" pitchFamily="50" charset="-128"/>
              <a:ea typeface="メイリオ" panose="020B0604030504040204" pitchFamily="50" charset="-128"/>
              <a:cs typeface="+mn-lt"/>
            </a:endParaRPr>
          </a:p>
          <a:p>
            <a:pPr defTabSz="1131757">
              <a:defRPr/>
            </a:pP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・ターゲティングは不可です。</a:t>
            </a:r>
            <a:endParaRPr lang="ja-JP">
              <a:solidFill>
                <a:schemeClr val="tx1">
                  <a:lumMod val="75000"/>
                  <a:lumOff val="25000"/>
                </a:schemeClr>
              </a:solidFill>
              <a:latin typeface="メイリオ" panose="020B0604030504040204" pitchFamily="50" charset="-128"/>
              <a:ea typeface="メイリオ" panose="020B0604030504040204" pitchFamily="50" charset="-128"/>
              <a:cs typeface="+mn-lt"/>
            </a:endParaRPr>
          </a:p>
          <a:p>
            <a:pPr defTabSz="1131757">
              <a:defRPr/>
            </a:pP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・プランの購入枠数合算の数値です。（トップパネル</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cs typeface="+mn-lt"/>
              </a:rPr>
              <a:t>4</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枠、インパクト</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cs typeface="+mn-lt"/>
              </a:rPr>
              <a:t>PDW1</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枠、パノラマ</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cs typeface="+mn-lt"/>
              </a:rPr>
              <a:t>1</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枠）</a:t>
            </a:r>
            <a:endParaRPr lang="ja-JP">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5" name="正方形/長方形 34">
            <a:extLst>
              <a:ext uri="{FF2B5EF4-FFF2-40B4-BE49-F238E27FC236}">
                <a16:creationId xmlns:a16="http://schemas.microsoft.com/office/drawing/2014/main" id="{C28E3A71-E274-8F1B-5AC5-BE368B9772A9}"/>
              </a:ext>
            </a:extLst>
          </p:cNvPr>
          <p:cNvSpPr/>
          <p:nvPr/>
        </p:nvSpPr>
        <p:spPr>
          <a:xfrm>
            <a:off x="5446579" y="3770038"/>
            <a:ext cx="6041362" cy="276999"/>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rPr>
              <a:t>同じページに</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rPr>
              <a:t>YDA</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rPr>
              <a:t>（運用型）が掲載されますが、制御はできません。</a:t>
            </a:r>
            <a:endParaRPr lang="en-US" altLang="ja-JP" sz="100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6" name="正方形/長方形 35">
            <a:extLst>
              <a:ext uri="{FF2B5EF4-FFF2-40B4-BE49-F238E27FC236}">
                <a16:creationId xmlns:a16="http://schemas.microsoft.com/office/drawing/2014/main" id="{F1B10247-6391-7D5B-01BC-9924733D3E3F}"/>
              </a:ext>
            </a:extLst>
          </p:cNvPr>
          <p:cNvSpPr/>
          <p:nvPr/>
        </p:nvSpPr>
        <p:spPr>
          <a:xfrm>
            <a:off x="5446578" y="2190749"/>
            <a:ext cx="6041362" cy="276999"/>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rPr>
              <a:t>※</a:t>
            </a:r>
            <a:r>
              <a:rPr lang="en-US" altLang="ja-JP" sz="1000" err="1">
                <a:solidFill>
                  <a:schemeClr val="tx1">
                    <a:lumMod val="75000"/>
                    <a:lumOff val="25000"/>
                  </a:schemeClr>
                </a:solidFill>
                <a:latin typeface="メイリオ" panose="020B0604030504040204" pitchFamily="50" charset="-128"/>
                <a:ea typeface="メイリオ" panose="020B0604030504040204" pitchFamily="50" charset="-128"/>
              </a:rPr>
              <a:t>上記期間の中で自由に設定可能です</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rPr>
              <a:t>。</a:t>
            </a:r>
            <a:endParaRPr lang="ja-JP" altLang="en-US" sz="100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EC202D1C-F5E3-9BAE-23A0-E821D719F9BE}"/>
              </a:ext>
            </a:extLst>
          </p:cNvPr>
          <p:cNvSpPr/>
          <p:nvPr/>
        </p:nvSpPr>
        <p:spPr>
          <a:xfrm>
            <a:off x="0" y="6599799"/>
            <a:ext cx="3600400" cy="216213"/>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en-US" altLang="ja-JP" sz="700">
                <a:solidFill>
                  <a:schemeClr val="bg1">
                    <a:lumMod val="50000"/>
                  </a:schemeClr>
                </a:solidFill>
                <a:latin typeface="メイリオ" panose="020B0604030504040204" pitchFamily="50" charset="-128"/>
                <a:ea typeface="メイリオ" panose="020B0604030504040204" pitchFamily="50" charset="-128"/>
              </a:rPr>
              <a:t>※</a:t>
            </a:r>
            <a:r>
              <a:rPr lang="en-US" altLang="ja-JP" sz="700" err="1">
                <a:solidFill>
                  <a:schemeClr val="bg1">
                    <a:lumMod val="50000"/>
                  </a:schemeClr>
                </a:solidFill>
                <a:latin typeface="メイリオ" panose="020B0604030504040204" pitchFamily="50" charset="-128"/>
                <a:ea typeface="メイリオ" panose="020B0604030504040204" pitchFamily="50" charset="-128"/>
              </a:rPr>
              <a:t>画面はイメージです。デザイン・特集内容は変更となる可能性がございます</a:t>
            </a:r>
            <a:r>
              <a:rPr lang="en-US" altLang="ja-JP" sz="700">
                <a:solidFill>
                  <a:schemeClr val="bg1">
                    <a:lumMod val="50000"/>
                  </a:schemeClr>
                </a:solidFill>
                <a:latin typeface="メイリオ" panose="020B0604030504040204" pitchFamily="50" charset="-128"/>
                <a:ea typeface="メイリオ" panose="020B0604030504040204" pitchFamily="50" charset="-128"/>
              </a:rPr>
              <a:t>。</a:t>
            </a:r>
            <a:endParaRPr lang="ja-JP" altLang="en-US" sz="700">
              <a:solidFill>
                <a:schemeClr val="bg1">
                  <a:lumMod val="50000"/>
                </a:schemeClr>
              </a:solidFill>
              <a:latin typeface="メイリオ" panose="020B0604030504040204" pitchFamily="50" charset="-128"/>
              <a:ea typeface="メイリオ" panose="020B0604030504040204" pitchFamily="50" charset="-128"/>
            </a:endParaRPr>
          </a:p>
        </p:txBody>
      </p:sp>
      <p:cxnSp>
        <p:nvCxnSpPr>
          <p:cNvPr id="32" name="直線コネクタ 31"/>
          <p:cNvCxnSpPr/>
          <p:nvPr/>
        </p:nvCxnSpPr>
        <p:spPr>
          <a:xfrm>
            <a:off x="4007768" y="1742080"/>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テキスト ボックス 32"/>
          <p:cNvSpPr txBox="1"/>
          <p:nvPr/>
        </p:nvSpPr>
        <p:spPr>
          <a:xfrm>
            <a:off x="3954798" y="1187460"/>
            <a:ext cx="2520280" cy="369332"/>
          </a:xfrm>
          <a:prstGeom prst="rect">
            <a:avLst/>
          </a:prstGeom>
          <a:noFill/>
        </p:spPr>
        <p:txBody>
          <a:bodyPr wrap="square" rtlCol="0">
            <a:spAutoFit/>
          </a:bodyPr>
          <a:lstStyle/>
          <a:p>
            <a:pPr algn="l"/>
            <a:r>
              <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rPr>
              <a:t>特徴</a:t>
            </a:r>
          </a:p>
        </p:txBody>
      </p:sp>
      <p:sp>
        <p:nvSpPr>
          <p:cNvPr id="44" name="テキスト ボックス 43"/>
          <p:cNvSpPr txBox="1"/>
          <p:nvPr/>
        </p:nvSpPr>
        <p:spPr>
          <a:xfrm>
            <a:off x="5418649" y="1103433"/>
            <a:ext cx="6696744" cy="646331"/>
          </a:xfrm>
          <a:prstGeom prst="rect">
            <a:avLst/>
          </a:prstGeom>
          <a:noFill/>
        </p:spPr>
        <p:txBody>
          <a:bodyPr wrap="square" lIns="91440" tIns="45720" rIns="91440" bIns="45720" rtlCol="0" anchor="t">
            <a:spAutoFit/>
          </a:bodyPr>
          <a:lstStyle/>
          <a:p>
            <a:pPr algn="l"/>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2</a:t>
            </a: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社限定</a:t>
            </a:r>
            <a:endPar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pPr algn="l"/>
            <a:r>
              <a:rPr lang="ja-JP" altLang="en-US" dirty="0">
                <a:solidFill>
                  <a:schemeClr val="tx1">
                    <a:lumMod val="75000"/>
                    <a:lumOff val="25000"/>
                  </a:schemeClr>
                </a:solidFill>
                <a:latin typeface="メイリオ"/>
                <a:ea typeface="メイリオ"/>
              </a:rPr>
              <a:t>特集トップへのリッチな広告フォーマットによる高い認知効果</a:t>
            </a:r>
          </a:p>
        </p:txBody>
      </p:sp>
      <p:sp>
        <p:nvSpPr>
          <p:cNvPr id="7" name="スライド番号プレースホルダー 4">
            <a:extLst>
              <a:ext uri="{FF2B5EF4-FFF2-40B4-BE49-F238E27FC236}">
                <a16:creationId xmlns:a16="http://schemas.microsoft.com/office/drawing/2014/main" id="{2ED1942C-B708-1A51-D2D6-133C52E29974}"/>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20</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pic>
        <p:nvPicPr>
          <p:cNvPr id="46" name="図 45">
            <a:extLst>
              <a:ext uri="{FF2B5EF4-FFF2-40B4-BE49-F238E27FC236}">
                <a16:creationId xmlns:a16="http://schemas.microsoft.com/office/drawing/2014/main" id="{E796D7B8-2A64-0AFD-E898-95CA6FB7912E}"/>
              </a:ext>
            </a:extLst>
          </p:cNvPr>
          <p:cNvPicPr>
            <a:picLocks noChangeAspect="1"/>
          </p:cNvPicPr>
          <p:nvPr/>
        </p:nvPicPr>
        <p:blipFill>
          <a:blip r:embed="rId2"/>
          <a:stretch>
            <a:fillRect/>
          </a:stretch>
        </p:blipFill>
        <p:spPr>
          <a:xfrm>
            <a:off x="1261829" y="1367132"/>
            <a:ext cx="1438781" cy="2743438"/>
          </a:xfrm>
          <a:prstGeom prst="rect">
            <a:avLst/>
          </a:prstGeom>
        </p:spPr>
      </p:pic>
      <p:pic>
        <p:nvPicPr>
          <p:cNvPr id="53" name="図 52">
            <a:extLst>
              <a:ext uri="{FF2B5EF4-FFF2-40B4-BE49-F238E27FC236}">
                <a16:creationId xmlns:a16="http://schemas.microsoft.com/office/drawing/2014/main" id="{F12BA0D0-DB70-8A9F-C0EA-AC50BB34E05F}"/>
              </a:ext>
            </a:extLst>
          </p:cNvPr>
          <p:cNvPicPr>
            <a:picLocks noChangeAspect="1"/>
          </p:cNvPicPr>
          <p:nvPr/>
        </p:nvPicPr>
        <p:blipFill>
          <a:blip r:embed="rId3"/>
          <a:stretch>
            <a:fillRect/>
          </a:stretch>
        </p:blipFill>
        <p:spPr>
          <a:xfrm>
            <a:off x="2090048" y="4533139"/>
            <a:ext cx="1892457" cy="1546078"/>
          </a:xfrm>
          <a:prstGeom prst="rect">
            <a:avLst/>
          </a:prstGeom>
        </p:spPr>
      </p:pic>
      <p:pic>
        <p:nvPicPr>
          <p:cNvPr id="59" name="図 58">
            <a:extLst>
              <a:ext uri="{FF2B5EF4-FFF2-40B4-BE49-F238E27FC236}">
                <a16:creationId xmlns:a16="http://schemas.microsoft.com/office/drawing/2014/main" id="{D44090E6-64A2-355E-D117-642195952B18}"/>
              </a:ext>
            </a:extLst>
          </p:cNvPr>
          <p:cNvPicPr>
            <a:picLocks noChangeAspect="1"/>
          </p:cNvPicPr>
          <p:nvPr/>
        </p:nvPicPr>
        <p:blipFill>
          <a:blip r:embed="rId4"/>
          <a:stretch>
            <a:fillRect/>
          </a:stretch>
        </p:blipFill>
        <p:spPr>
          <a:xfrm>
            <a:off x="97261" y="4527318"/>
            <a:ext cx="1967524" cy="1590598"/>
          </a:xfrm>
          <a:prstGeom prst="rect">
            <a:avLst/>
          </a:prstGeom>
        </p:spPr>
      </p:pic>
      <p:sp>
        <p:nvSpPr>
          <p:cNvPr id="4" name="正方形/長方形 3">
            <a:extLst>
              <a:ext uri="{FF2B5EF4-FFF2-40B4-BE49-F238E27FC236}">
                <a16:creationId xmlns:a16="http://schemas.microsoft.com/office/drawing/2014/main" id="{E9558901-8B7B-9A8E-85DD-4CA8CEAE8E46}"/>
              </a:ext>
            </a:extLst>
          </p:cNvPr>
          <p:cNvSpPr/>
          <p:nvPr/>
        </p:nvSpPr>
        <p:spPr>
          <a:xfrm>
            <a:off x="3169382" y="289109"/>
            <a:ext cx="2171546" cy="369332"/>
          </a:xfrm>
          <a:prstGeom prst="rect">
            <a:avLst/>
          </a:prstGeom>
          <a:solidFill>
            <a:srgbClr val="DB031D"/>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chemeClr val="bg1"/>
                </a:solidFill>
                <a:effectLst/>
                <a:uLnTx/>
                <a:uFillTx/>
                <a:latin typeface="メイリオ"/>
                <a:ea typeface="メイリオ"/>
                <a:cs typeface="+mn-cs"/>
              </a:rPr>
              <a:t>完売しました</a:t>
            </a:r>
          </a:p>
        </p:txBody>
      </p:sp>
    </p:spTree>
    <p:extLst>
      <p:ext uri="{BB962C8B-B14F-4D97-AF65-F5344CB8AC3E}">
        <p14:creationId xmlns:p14="http://schemas.microsoft.com/office/powerpoint/2010/main" val="30145108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b="1">
                <a:solidFill>
                  <a:schemeClr val="tx1">
                    <a:lumMod val="75000"/>
                    <a:lumOff val="25000"/>
                  </a:schemeClr>
                </a:solidFill>
                <a:latin typeface="メイリオ" panose="020B0604030504040204" pitchFamily="50" charset="-128"/>
                <a:ea typeface="メイリオ" panose="020B0604030504040204" pitchFamily="50" charset="-128"/>
              </a:rPr>
              <a:t>シルバープラン</a:t>
            </a:r>
            <a:endPar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0" name="テキスト ボックス 19"/>
          <p:cNvSpPr txBox="1"/>
          <p:nvPr/>
        </p:nvSpPr>
        <p:spPr>
          <a:xfrm>
            <a:off x="3935760" y="1844824"/>
            <a:ext cx="2520280" cy="369332"/>
          </a:xfrm>
          <a:prstGeom prst="rect">
            <a:avLst/>
          </a:prstGeom>
          <a:noFill/>
        </p:spPr>
        <p:txBody>
          <a:bodyPr wrap="square" rtlCol="0">
            <a:spAutoFit/>
          </a:bodyPr>
          <a:lstStyle/>
          <a:p>
            <a:pPr algn="l"/>
            <a:r>
              <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rPr>
              <a:t>掲載期間</a:t>
            </a:r>
          </a:p>
        </p:txBody>
      </p:sp>
      <p:sp>
        <p:nvSpPr>
          <p:cNvPr id="22" name="テキスト ボックス 21"/>
          <p:cNvSpPr txBox="1"/>
          <p:nvPr/>
        </p:nvSpPr>
        <p:spPr>
          <a:xfrm>
            <a:off x="3935760" y="2638394"/>
            <a:ext cx="2520280" cy="369332"/>
          </a:xfrm>
          <a:prstGeom prst="rect">
            <a:avLst/>
          </a:prstGeom>
          <a:noFill/>
        </p:spPr>
        <p:txBody>
          <a:bodyPr wrap="square" rtlCol="0">
            <a:spAutoFit/>
          </a:bodyPr>
          <a:lstStyle/>
          <a:p>
            <a:pPr algn="l"/>
            <a:r>
              <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rPr>
              <a:t>掲載場所</a:t>
            </a:r>
          </a:p>
        </p:txBody>
      </p:sp>
      <p:sp>
        <p:nvSpPr>
          <p:cNvPr id="23" name="テキスト ボックス 22"/>
          <p:cNvSpPr txBox="1"/>
          <p:nvPr/>
        </p:nvSpPr>
        <p:spPr>
          <a:xfrm>
            <a:off x="5447927" y="2638926"/>
            <a:ext cx="6667465" cy="923330"/>
          </a:xfrm>
          <a:prstGeom prst="rect">
            <a:avLst/>
          </a:prstGeom>
          <a:noFill/>
        </p:spPr>
        <p:txBody>
          <a:bodyPr wrap="square" rtlCol="0">
            <a:spAutoFit/>
          </a:bodyPr>
          <a:lstStyle/>
          <a:p>
            <a:pPr algn="l"/>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WBC</a:t>
            </a: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報道特集ページ</a:t>
            </a:r>
            <a:endPar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pPr algn="l"/>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  - SP  </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トップパネル（静止画</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動画 </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16:9</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pPr algn="l"/>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  </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 </a:t>
            </a:r>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PC </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 パノラマ（静止画</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動画 </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4:1</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a:t>
            </a: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4" name="テキスト ボックス 23"/>
          <p:cNvSpPr txBox="1"/>
          <p:nvPr/>
        </p:nvSpPr>
        <p:spPr>
          <a:xfrm>
            <a:off x="3935760" y="3944381"/>
            <a:ext cx="2520280" cy="369332"/>
          </a:xfrm>
          <a:prstGeom prst="rect">
            <a:avLst/>
          </a:prstGeom>
          <a:noFill/>
        </p:spPr>
        <p:txBody>
          <a:bodyPr wrap="square" rtlCol="0">
            <a:spAutoFit/>
          </a:bodyPr>
          <a:lstStyle/>
          <a:p>
            <a:pPr algn="l"/>
            <a:r>
              <a:rPr lang="ja-JP" altLang="en-US" b="1">
                <a:solidFill>
                  <a:schemeClr val="tx1">
                    <a:lumMod val="75000"/>
                    <a:lumOff val="25000"/>
                  </a:schemeClr>
                </a:solidFill>
                <a:latin typeface="メイリオ" panose="020B0604030504040204" pitchFamily="50" charset="-128"/>
                <a:ea typeface="メイリオ" panose="020B0604030504040204" pitchFamily="50" charset="-128"/>
              </a:rPr>
              <a:t>掲載タイプ</a:t>
            </a:r>
            <a:endPar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5" name="テキスト ボックス 24"/>
          <p:cNvSpPr txBox="1"/>
          <p:nvPr/>
        </p:nvSpPr>
        <p:spPr>
          <a:xfrm>
            <a:off x="5447928" y="3944913"/>
            <a:ext cx="5088267" cy="1200329"/>
          </a:xfrm>
          <a:prstGeom prst="rect">
            <a:avLst/>
          </a:prstGeom>
          <a:noFill/>
        </p:spPr>
        <p:txBody>
          <a:bodyPr wrap="square" lIns="91440" tIns="45720" rIns="91440" bIns="45720" rtlCol="0" anchor="t">
            <a:spAutoFit/>
          </a:bodyPr>
          <a:lstStyle/>
          <a:p>
            <a:pPr algn="l"/>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枠掲載型</a:t>
            </a:r>
            <a:endPar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・想定</a:t>
            </a:r>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PV</a:t>
            </a: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　通期</a:t>
            </a:r>
            <a:endParaRPr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a:p>
            <a:pPr algn="l"/>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  - SP  1,000万PV</a:t>
            </a:r>
            <a:endParaRPr lang="en-US" dirty="0">
              <a:solidFill>
                <a:schemeClr val="tx1">
                  <a:lumMod val="75000"/>
                  <a:lumOff val="25000"/>
                </a:schemeClr>
              </a:solidFill>
              <a:latin typeface="メイリオ" panose="020B0604030504040204" pitchFamily="50" charset="-128"/>
              <a:ea typeface="メイリオ" panose="020B0604030504040204" pitchFamily="50" charset="-128"/>
            </a:endParaRPr>
          </a:p>
          <a:p>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 </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 </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 PC </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 </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30</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0万</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PV</a:t>
            </a:r>
          </a:p>
        </p:txBody>
      </p:sp>
      <p:sp>
        <p:nvSpPr>
          <p:cNvPr id="26" name="テキスト ボックス 25"/>
          <p:cNvSpPr txBox="1"/>
          <p:nvPr/>
        </p:nvSpPr>
        <p:spPr>
          <a:xfrm>
            <a:off x="3935760" y="5883760"/>
            <a:ext cx="2520280" cy="369332"/>
          </a:xfrm>
          <a:prstGeom prst="rect">
            <a:avLst/>
          </a:prstGeom>
          <a:noFill/>
        </p:spPr>
        <p:txBody>
          <a:bodyPr wrap="square" rtlCol="0">
            <a:spAutoFit/>
          </a:bodyPr>
          <a:lstStyle/>
          <a:p>
            <a:pPr algn="l"/>
            <a:r>
              <a:rPr lang="ja-JP" altLang="en-US" b="1">
                <a:solidFill>
                  <a:schemeClr val="tx1">
                    <a:lumMod val="75000"/>
                    <a:lumOff val="25000"/>
                  </a:schemeClr>
                </a:solidFill>
                <a:latin typeface="メイリオ" panose="020B0604030504040204" pitchFamily="50" charset="-128"/>
                <a:ea typeface="メイリオ" panose="020B0604030504040204" pitchFamily="50" charset="-128"/>
              </a:rPr>
              <a:t>料金</a:t>
            </a:r>
            <a:endPar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7" name="テキスト ボックス 26"/>
          <p:cNvSpPr txBox="1"/>
          <p:nvPr/>
        </p:nvSpPr>
        <p:spPr>
          <a:xfrm>
            <a:off x="5447928" y="5898003"/>
            <a:ext cx="5088267" cy="369332"/>
          </a:xfrm>
          <a:prstGeom prst="rect">
            <a:avLst/>
          </a:prstGeom>
          <a:noFill/>
        </p:spPr>
        <p:txBody>
          <a:bodyPr wrap="square" rtlCol="0">
            <a:spAutoFit/>
          </a:bodyPr>
          <a:lstStyle/>
          <a:p>
            <a:pPr algn="l"/>
            <a:r>
              <a:rPr lang="en-US" altLang="ja-JP">
                <a:solidFill>
                  <a:schemeClr val="tx1">
                    <a:lumMod val="75000"/>
                    <a:lumOff val="25000"/>
                  </a:schemeClr>
                </a:solidFill>
                <a:latin typeface="メイリオ" panose="020B0604030504040204" pitchFamily="50" charset="-128"/>
                <a:ea typeface="メイリオ" panose="020B0604030504040204" pitchFamily="50" charset="-128"/>
              </a:rPr>
              <a:t>500</a:t>
            </a:r>
            <a:r>
              <a:rPr lang="ja-JP" altLang="en-US">
                <a:solidFill>
                  <a:schemeClr val="tx1">
                    <a:lumMod val="75000"/>
                    <a:lumOff val="25000"/>
                  </a:schemeClr>
                </a:solidFill>
                <a:latin typeface="メイリオ" panose="020B0604030504040204" pitchFamily="50" charset="-128"/>
                <a:ea typeface="メイリオ" panose="020B0604030504040204" pitchFamily="50" charset="-128"/>
              </a:rPr>
              <a:t>万円（グロス）</a:t>
            </a:r>
            <a:endParaRPr kumimoji="1" lang="en-US" altLang="ja-JP">
              <a:solidFill>
                <a:schemeClr val="tx1">
                  <a:lumMod val="75000"/>
                  <a:lumOff val="25000"/>
                </a:schemeClr>
              </a:solidFill>
              <a:latin typeface="メイリオ" panose="020B0604030504040204" pitchFamily="50" charset="-128"/>
              <a:ea typeface="メイリオ" panose="020B0604030504040204" pitchFamily="50" charset="-128"/>
            </a:endParaRPr>
          </a:p>
        </p:txBody>
      </p:sp>
      <p:cxnSp>
        <p:nvCxnSpPr>
          <p:cNvPr id="28" name="直線コネクタ 27"/>
          <p:cNvCxnSpPr/>
          <p:nvPr/>
        </p:nvCxnSpPr>
        <p:spPr>
          <a:xfrm>
            <a:off x="4007768" y="2503694"/>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a:off x="4007768" y="3827413"/>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a:off x="4007768" y="5822246"/>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4007768" y="6313672"/>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4" name="正方形/長方形 33">
            <a:extLst>
              <a:ext uri="{FF2B5EF4-FFF2-40B4-BE49-F238E27FC236}">
                <a16:creationId xmlns:a16="http://schemas.microsoft.com/office/drawing/2014/main" id="{2AA4FC6A-849B-C448-6807-58BE7D9D223C}"/>
              </a:ext>
            </a:extLst>
          </p:cNvPr>
          <p:cNvSpPr/>
          <p:nvPr/>
        </p:nvSpPr>
        <p:spPr>
          <a:xfrm>
            <a:off x="5490145" y="5105849"/>
            <a:ext cx="6041362" cy="707886"/>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sz="1000">
                <a:solidFill>
                  <a:schemeClr val="tx1">
                    <a:lumMod val="75000"/>
                    <a:lumOff val="25000"/>
                  </a:schemeClr>
                </a:solidFill>
                <a:latin typeface="Meiryo"/>
                <a:ea typeface="Meiryo"/>
                <a:cs typeface="+mn-lt"/>
              </a:rPr>
              <a:t>・</a:t>
            </a:r>
            <a:r>
              <a:rPr lang="en-US" sz="1000" err="1">
                <a:solidFill>
                  <a:schemeClr val="tx1">
                    <a:lumMod val="75000"/>
                    <a:lumOff val="25000"/>
                  </a:schemeClr>
                </a:solidFill>
                <a:latin typeface="Meiryo"/>
                <a:ea typeface="Meiryo"/>
                <a:cs typeface="+mn-lt"/>
              </a:rPr>
              <a:t>想定PVは通期</a:t>
            </a:r>
            <a:r>
              <a:rPr lang="ja-JP" sz="1000">
                <a:solidFill>
                  <a:schemeClr val="tx1">
                    <a:lumMod val="75000"/>
                    <a:lumOff val="25000"/>
                  </a:schemeClr>
                </a:solidFill>
                <a:latin typeface="Meiryo"/>
                <a:ea typeface="Meiryo"/>
                <a:cs typeface="+mn-lt"/>
              </a:rPr>
              <a:t>（</a:t>
            </a:r>
            <a:r>
              <a:rPr lang="en-US" sz="1000">
                <a:solidFill>
                  <a:schemeClr val="tx1">
                    <a:lumMod val="75000"/>
                    <a:lumOff val="25000"/>
                  </a:schemeClr>
                </a:solidFill>
                <a:latin typeface="Meiryo"/>
                <a:ea typeface="Meiryo"/>
                <a:cs typeface="+mn-lt"/>
              </a:rPr>
              <a:t>2023/2/22～3/26</a:t>
            </a:r>
            <a:r>
              <a:rPr lang="ja-JP" sz="1000">
                <a:solidFill>
                  <a:schemeClr val="tx1">
                    <a:lumMod val="75000"/>
                    <a:lumOff val="25000"/>
                  </a:schemeClr>
                </a:solidFill>
                <a:latin typeface="Meiryo"/>
                <a:ea typeface="Meiryo"/>
                <a:cs typeface="+mn-lt"/>
              </a:rPr>
              <a:t>）</a:t>
            </a:r>
            <a:r>
              <a:rPr lang="en-US" sz="1000" err="1">
                <a:solidFill>
                  <a:schemeClr val="tx1">
                    <a:lumMod val="75000"/>
                    <a:lumOff val="25000"/>
                  </a:schemeClr>
                </a:solidFill>
                <a:latin typeface="Meiryo"/>
                <a:ea typeface="Meiryo"/>
                <a:cs typeface="+mn-lt"/>
              </a:rPr>
              <a:t>のため、</a:t>
            </a:r>
            <a:r>
              <a:rPr lang="en-US" altLang="ja-JP" sz="1000" err="1">
                <a:solidFill>
                  <a:schemeClr val="tx1">
                    <a:lumMod val="75000"/>
                    <a:lumOff val="25000"/>
                  </a:schemeClr>
                </a:solidFill>
                <a:latin typeface="メイリオ"/>
                <a:ea typeface="メイリオ"/>
                <a:cs typeface="+mn-lt"/>
              </a:rPr>
              <a:t>掲載期間が短い場合はその分PVが減少します</a:t>
            </a:r>
            <a:r>
              <a:rPr lang="en-US" altLang="ja-JP" sz="1000">
                <a:solidFill>
                  <a:schemeClr val="tx1">
                    <a:lumMod val="75000"/>
                    <a:lumOff val="25000"/>
                  </a:schemeClr>
                </a:solidFill>
                <a:latin typeface="メイリオ"/>
                <a:ea typeface="メイリオ"/>
                <a:cs typeface="+mn-lt"/>
              </a:rPr>
              <a:t>。</a:t>
            </a:r>
            <a:endParaRPr lang="ja-JP" altLang="ja-JP" sz="1000">
              <a:solidFill>
                <a:schemeClr val="tx1">
                  <a:lumMod val="75000"/>
                  <a:lumOff val="25000"/>
                </a:schemeClr>
              </a:solidFill>
              <a:latin typeface="メイリオ"/>
              <a:ea typeface="メイリオ"/>
              <a:cs typeface="+mn-lt"/>
            </a:endParaRPr>
          </a:p>
          <a:p>
            <a:pPr defTabSz="1131757">
              <a:defRPr/>
            </a:pP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・本商品は</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cs typeface="+mn-lt"/>
              </a:rPr>
              <a:t>PV</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保証の商品ではございません。想定</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cs typeface="+mn-lt"/>
              </a:rPr>
              <a:t>PV</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に未達でも補填はございません。</a:t>
            </a:r>
            <a:endParaRPr lang="en-US" altLang="ja-JP" sz="1000">
              <a:solidFill>
                <a:schemeClr val="tx1">
                  <a:lumMod val="75000"/>
                  <a:lumOff val="25000"/>
                </a:schemeClr>
              </a:solidFill>
              <a:latin typeface="メイリオ" panose="020B0604030504040204" pitchFamily="50" charset="-128"/>
              <a:ea typeface="メイリオ" panose="020B0604030504040204" pitchFamily="50" charset="-128"/>
              <a:cs typeface="+mn-lt"/>
            </a:endParaRPr>
          </a:p>
          <a:p>
            <a:pPr defTabSz="1131757">
              <a:defRPr/>
            </a:pP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・ターゲティングは不可です。</a:t>
            </a:r>
            <a:endParaRPr lang="ja-JP">
              <a:solidFill>
                <a:schemeClr val="tx1">
                  <a:lumMod val="75000"/>
                  <a:lumOff val="25000"/>
                </a:schemeClr>
              </a:solidFill>
              <a:latin typeface="メイリオ" panose="020B0604030504040204" pitchFamily="50" charset="-128"/>
              <a:ea typeface="メイリオ" panose="020B0604030504040204" pitchFamily="50" charset="-128"/>
              <a:cs typeface="+mn-lt"/>
            </a:endParaRPr>
          </a:p>
          <a:p>
            <a:pPr defTabSz="1131757">
              <a:defRPr/>
            </a:pP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・プランの購入枠数合算の数値です。（トップパネル</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cs typeface="+mn-lt"/>
              </a:rPr>
              <a:t>4</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枠、パノラマ</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cs typeface="+mn-lt"/>
              </a:rPr>
              <a:t>1</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枠）</a:t>
            </a:r>
            <a:endParaRPr lang="ja-JP">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5" name="正方形/長方形 34">
            <a:extLst>
              <a:ext uri="{FF2B5EF4-FFF2-40B4-BE49-F238E27FC236}">
                <a16:creationId xmlns:a16="http://schemas.microsoft.com/office/drawing/2014/main" id="{C28E3A71-E274-8F1B-5AC5-BE368B9772A9}"/>
              </a:ext>
            </a:extLst>
          </p:cNvPr>
          <p:cNvSpPr/>
          <p:nvPr/>
        </p:nvSpPr>
        <p:spPr>
          <a:xfrm>
            <a:off x="5446579" y="3558366"/>
            <a:ext cx="6041362" cy="276999"/>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rPr>
              <a:t>同じページに</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rPr>
              <a:t>YDA</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rPr>
              <a:t>（運用型）が掲載されますが、制御はできません。</a:t>
            </a:r>
            <a:endParaRPr lang="en-US" altLang="ja-JP" sz="100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6" name="正方形/長方形 35">
            <a:extLst>
              <a:ext uri="{FF2B5EF4-FFF2-40B4-BE49-F238E27FC236}">
                <a16:creationId xmlns:a16="http://schemas.microsoft.com/office/drawing/2014/main" id="{F1B10247-6391-7D5B-01BC-9924733D3E3F}"/>
              </a:ext>
            </a:extLst>
          </p:cNvPr>
          <p:cNvSpPr/>
          <p:nvPr/>
        </p:nvSpPr>
        <p:spPr>
          <a:xfrm>
            <a:off x="5446578" y="2190749"/>
            <a:ext cx="6041362" cy="276999"/>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rPr>
              <a:t>※</a:t>
            </a:r>
            <a:r>
              <a:rPr lang="en-US" altLang="ja-JP" sz="1000" err="1">
                <a:solidFill>
                  <a:schemeClr val="tx1">
                    <a:lumMod val="75000"/>
                    <a:lumOff val="25000"/>
                  </a:schemeClr>
                </a:solidFill>
                <a:latin typeface="メイリオ" panose="020B0604030504040204" pitchFamily="50" charset="-128"/>
                <a:ea typeface="メイリオ" panose="020B0604030504040204" pitchFamily="50" charset="-128"/>
              </a:rPr>
              <a:t>上記期間の中で自由に設定可能です</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rPr>
              <a:t>。</a:t>
            </a:r>
            <a:endParaRPr lang="ja-JP" altLang="en-US" sz="1000">
              <a:solidFill>
                <a:schemeClr val="tx1">
                  <a:lumMod val="75000"/>
                  <a:lumOff val="25000"/>
                </a:schemeClr>
              </a:solidFill>
              <a:latin typeface="メイリオ" panose="020B0604030504040204" pitchFamily="50" charset="-128"/>
              <a:ea typeface="メイリオ" panose="020B0604030504040204" pitchFamily="50" charset="-128"/>
            </a:endParaRPr>
          </a:p>
        </p:txBody>
      </p:sp>
      <p:cxnSp>
        <p:nvCxnSpPr>
          <p:cNvPr id="32" name="直線コネクタ 31"/>
          <p:cNvCxnSpPr/>
          <p:nvPr/>
        </p:nvCxnSpPr>
        <p:spPr>
          <a:xfrm>
            <a:off x="4007768" y="1742080"/>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テキスト ボックス 32"/>
          <p:cNvSpPr txBox="1"/>
          <p:nvPr/>
        </p:nvSpPr>
        <p:spPr>
          <a:xfrm>
            <a:off x="3954798" y="1187460"/>
            <a:ext cx="2520280" cy="369332"/>
          </a:xfrm>
          <a:prstGeom prst="rect">
            <a:avLst/>
          </a:prstGeom>
          <a:noFill/>
        </p:spPr>
        <p:txBody>
          <a:bodyPr wrap="square" rtlCol="0">
            <a:spAutoFit/>
          </a:bodyPr>
          <a:lstStyle/>
          <a:p>
            <a:pPr algn="l"/>
            <a:r>
              <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rPr>
              <a:t>特徴</a:t>
            </a:r>
          </a:p>
        </p:txBody>
      </p:sp>
      <p:sp>
        <p:nvSpPr>
          <p:cNvPr id="44" name="テキスト ボックス 43"/>
          <p:cNvSpPr txBox="1"/>
          <p:nvPr/>
        </p:nvSpPr>
        <p:spPr>
          <a:xfrm>
            <a:off x="5418649" y="1192603"/>
            <a:ext cx="6696744" cy="369332"/>
          </a:xfrm>
          <a:prstGeom prst="rect">
            <a:avLst/>
          </a:prstGeom>
          <a:noFill/>
        </p:spPr>
        <p:txBody>
          <a:bodyPr wrap="square" lIns="91440" tIns="45720" rIns="91440" bIns="45720" rtlCol="0" anchor="t">
            <a:spAutoFit/>
          </a:bodyPr>
          <a:lstStyle/>
          <a:p>
            <a:pPr algn="l"/>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両デバイスへバランスよく掲載可能</a:t>
            </a:r>
          </a:p>
        </p:txBody>
      </p:sp>
      <p:sp>
        <p:nvSpPr>
          <p:cNvPr id="10" name="正方形/長方形 9">
            <a:extLst>
              <a:ext uri="{FF2B5EF4-FFF2-40B4-BE49-F238E27FC236}">
                <a16:creationId xmlns:a16="http://schemas.microsoft.com/office/drawing/2014/main" id="{3BAFC72C-7AFD-2BA6-4DDA-609132CE1EE1}"/>
              </a:ext>
            </a:extLst>
          </p:cNvPr>
          <p:cNvSpPr/>
          <p:nvPr/>
        </p:nvSpPr>
        <p:spPr>
          <a:xfrm>
            <a:off x="0" y="6599799"/>
            <a:ext cx="3600400" cy="216213"/>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en-US" altLang="ja-JP" sz="700">
                <a:solidFill>
                  <a:schemeClr val="bg1">
                    <a:lumMod val="50000"/>
                  </a:schemeClr>
                </a:solidFill>
                <a:latin typeface="メイリオ" panose="020B0604030504040204" pitchFamily="50" charset="-128"/>
                <a:ea typeface="メイリオ" panose="020B0604030504040204" pitchFamily="50" charset="-128"/>
              </a:rPr>
              <a:t>※</a:t>
            </a:r>
            <a:r>
              <a:rPr lang="en-US" altLang="ja-JP" sz="700" err="1">
                <a:solidFill>
                  <a:schemeClr val="bg1">
                    <a:lumMod val="50000"/>
                  </a:schemeClr>
                </a:solidFill>
                <a:latin typeface="メイリオ" panose="020B0604030504040204" pitchFamily="50" charset="-128"/>
                <a:ea typeface="メイリオ" panose="020B0604030504040204" pitchFamily="50" charset="-128"/>
              </a:rPr>
              <a:t>画面はイメージです。デザイン・特集内容は変更となる可能性がございます</a:t>
            </a:r>
            <a:r>
              <a:rPr lang="en-US" altLang="ja-JP" sz="700">
                <a:solidFill>
                  <a:schemeClr val="bg1">
                    <a:lumMod val="50000"/>
                  </a:schemeClr>
                </a:solidFill>
                <a:latin typeface="メイリオ" panose="020B0604030504040204" pitchFamily="50" charset="-128"/>
                <a:ea typeface="メイリオ" panose="020B0604030504040204" pitchFamily="50" charset="-128"/>
              </a:rPr>
              <a:t>。</a:t>
            </a:r>
            <a:endParaRPr lang="ja-JP" altLang="en-US" sz="700">
              <a:solidFill>
                <a:schemeClr val="bg1">
                  <a:lumMod val="50000"/>
                </a:schemeClr>
              </a:solidFill>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F7FDBE1C-06D1-A6ED-EC70-64C8D5801288}"/>
              </a:ext>
            </a:extLst>
          </p:cNvPr>
          <p:cNvSpPr txBox="1"/>
          <p:nvPr/>
        </p:nvSpPr>
        <p:spPr>
          <a:xfrm>
            <a:off x="5447928" y="1845356"/>
            <a:ext cx="4440195" cy="369332"/>
          </a:xfrm>
          <a:prstGeom prst="rect">
            <a:avLst/>
          </a:prstGeom>
          <a:noFill/>
        </p:spPr>
        <p:txBody>
          <a:bodyPr wrap="square" lIns="91440" tIns="45720" rIns="91440" bIns="45720" rtlCol="0" anchor="t">
            <a:spAutoFit/>
          </a:bodyPr>
          <a:lstStyle/>
          <a:p>
            <a:r>
              <a:rPr lang="en-US" altLang="ja-JP">
                <a:solidFill>
                  <a:schemeClr val="tx1">
                    <a:lumMod val="75000"/>
                    <a:lumOff val="25000"/>
                  </a:schemeClr>
                </a:solidFill>
                <a:latin typeface="メイリオ"/>
                <a:ea typeface="メイリオ"/>
              </a:rPr>
              <a:t>2023/2/22（水）</a:t>
            </a:r>
            <a:r>
              <a:rPr kumimoji="1" lang="ja-JP" altLang="en-US">
                <a:solidFill>
                  <a:schemeClr val="tx1">
                    <a:lumMod val="75000"/>
                    <a:lumOff val="25000"/>
                  </a:schemeClr>
                </a:solidFill>
                <a:latin typeface="メイリオ"/>
                <a:ea typeface="メイリオ"/>
              </a:rPr>
              <a:t>～</a:t>
            </a:r>
            <a:r>
              <a:rPr lang="en-US" altLang="ja-JP">
                <a:solidFill>
                  <a:schemeClr val="tx1">
                    <a:lumMod val="75000"/>
                    <a:lumOff val="25000"/>
                  </a:schemeClr>
                </a:solidFill>
                <a:latin typeface="メイリオ"/>
                <a:ea typeface="メイリオ"/>
              </a:rPr>
              <a:t>2023/3/26（日）</a:t>
            </a:r>
            <a:endParaRPr lang="ja-JP" altLang="en-US">
              <a:solidFill>
                <a:schemeClr val="tx1">
                  <a:lumMod val="75000"/>
                  <a:lumOff val="25000"/>
                </a:schemeClr>
              </a:solidFill>
            </a:endParaRPr>
          </a:p>
        </p:txBody>
      </p:sp>
      <p:sp>
        <p:nvSpPr>
          <p:cNvPr id="5" name="スライド番号プレースホルダー 4">
            <a:extLst>
              <a:ext uri="{FF2B5EF4-FFF2-40B4-BE49-F238E27FC236}">
                <a16:creationId xmlns:a16="http://schemas.microsoft.com/office/drawing/2014/main" id="{C9382126-F580-39FE-E465-9FD2CAD55574}"/>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21</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6A9FC964-125B-5DEB-97AC-4FA7DFD2C7F9}"/>
              </a:ext>
            </a:extLst>
          </p:cNvPr>
          <p:cNvPicPr>
            <a:picLocks noChangeAspect="1"/>
          </p:cNvPicPr>
          <p:nvPr/>
        </p:nvPicPr>
        <p:blipFill>
          <a:blip r:embed="rId2"/>
          <a:stretch>
            <a:fillRect/>
          </a:stretch>
        </p:blipFill>
        <p:spPr>
          <a:xfrm>
            <a:off x="1261829" y="1367132"/>
            <a:ext cx="1438781" cy="2743438"/>
          </a:xfrm>
          <a:prstGeom prst="rect">
            <a:avLst/>
          </a:prstGeom>
        </p:spPr>
      </p:pic>
      <p:pic>
        <p:nvPicPr>
          <p:cNvPr id="13" name="図 12">
            <a:extLst>
              <a:ext uri="{FF2B5EF4-FFF2-40B4-BE49-F238E27FC236}">
                <a16:creationId xmlns:a16="http://schemas.microsoft.com/office/drawing/2014/main" id="{6909E810-88EA-9498-BE7B-D4D4FB8EF182}"/>
              </a:ext>
            </a:extLst>
          </p:cNvPr>
          <p:cNvPicPr>
            <a:picLocks noChangeAspect="1"/>
          </p:cNvPicPr>
          <p:nvPr/>
        </p:nvPicPr>
        <p:blipFill>
          <a:blip r:embed="rId3"/>
          <a:stretch>
            <a:fillRect/>
          </a:stretch>
        </p:blipFill>
        <p:spPr>
          <a:xfrm>
            <a:off x="823039" y="4340966"/>
            <a:ext cx="2394010" cy="1955831"/>
          </a:xfrm>
          <a:prstGeom prst="rect">
            <a:avLst/>
          </a:prstGeom>
        </p:spPr>
      </p:pic>
      <p:sp>
        <p:nvSpPr>
          <p:cNvPr id="2" name="正方形/長方形 1">
            <a:extLst>
              <a:ext uri="{FF2B5EF4-FFF2-40B4-BE49-F238E27FC236}">
                <a16:creationId xmlns:a16="http://schemas.microsoft.com/office/drawing/2014/main" id="{EC38A417-7592-55CF-BA7A-2D078F55A784}"/>
              </a:ext>
            </a:extLst>
          </p:cNvPr>
          <p:cNvSpPr/>
          <p:nvPr/>
        </p:nvSpPr>
        <p:spPr>
          <a:xfrm>
            <a:off x="3169382" y="289109"/>
            <a:ext cx="2171546" cy="369332"/>
          </a:xfrm>
          <a:prstGeom prst="rect">
            <a:avLst/>
          </a:prstGeom>
          <a:solidFill>
            <a:srgbClr val="DB031D"/>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chemeClr val="bg1"/>
                </a:solidFill>
                <a:effectLst/>
                <a:uLnTx/>
                <a:uFillTx/>
                <a:latin typeface="メイリオ"/>
                <a:ea typeface="メイリオ"/>
                <a:cs typeface="+mn-cs"/>
              </a:rPr>
              <a:t>完売しました</a:t>
            </a:r>
          </a:p>
        </p:txBody>
      </p:sp>
    </p:spTree>
    <p:extLst>
      <p:ext uri="{BB962C8B-B14F-4D97-AF65-F5344CB8AC3E}">
        <p14:creationId xmlns:p14="http://schemas.microsoft.com/office/powerpoint/2010/main" val="16706770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b="1">
                <a:solidFill>
                  <a:schemeClr val="tx1">
                    <a:lumMod val="75000"/>
                    <a:lumOff val="25000"/>
                  </a:schemeClr>
                </a:solidFill>
                <a:latin typeface="メイリオ" panose="020B0604030504040204" pitchFamily="50" charset="-128"/>
                <a:ea typeface="メイリオ" panose="020B0604030504040204" pitchFamily="50" charset="-128"/>
              </a:rPr>
              <a:t>ブロンズプラン</a:t>
            </a:r>
            <a:endPar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0" name="テキスト ボックス 19"/>
          <p:cNvSpPr txBox="1"/>
          <p:nvPr/>
        </p:nvSpPr>
        <p:spPr>
          <a:xfrm>
            <a:off x="3935760" y="1844824"/>
            <a:ext cx="2520280" cy="369332"/>
          </a:xfrm>
          <a:prstGeom prst="rect">
            <a:avLst/>
          </a:prstGeom>
          <a:noFill/>
        </p:spPr>
        <p:txBody>
          <a:bodyPr wrap="square" rtlCol="0">
            <a:spAutoFit/>
          </a:bodyPr>
          <a:lstStyle/>
          <a:p>
            <a:pPr algn="l"/>
            <a:r>
              <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rPr>
              <a:t>掲載期間</a:t>
            </a:r>
          </a:p>
        </p:txBody>
      </p:sp>
      <p:sp>
        <p:nvSpPr>
          <p:cNvPr id="22" name="テキスト ボックス 21"/>
          <p:cNvSpPr txBox="1"/>
          <p:nvPr/>
        </p:nvSpPr>
        <p:spPr>
          <a:xfrm>
            <a:off x="3935760" y="2638394"/>
            <a:ext cx="2520280" cy="369332"/>
          </a:xfrm>
          <a:prstGeom prst="rect">
            <a:avLst/>
          </a:prstGeom>
          <a:noFill/>
        </p:spPr>
        <p:txBody>
          <a:bodyPr wrap="square" rtlCol="0">
            <a:spAutoFit/>
          </a:bodyPr>
          <a:lstStyle/>
          <a:p>
            <a:pPr algn="l"/>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掲載場所</a:t>
            </a:r>
          </a:p>
        </p:txBody>
      </p:sp>
      <p:sp>
        <p:nvSpPr>
          <p:cNvPr id="23" name="テキスト ボックス 22"/>
          <p:cNvSpPr txBox="1"/>
          <p:nvPr/>
        </p:nvSpPr>
        <p:spPr>
          <a:xfrm>
            <a:off x="5447927" y="2638926"/>
            <a:ext cx="6667465" cy="646331"/>
          </a:xfrm>
          <a:prstGeom prst="rect">
            <a:avLst/>
          </a:prstGeom>
          <a:noFill/>
        </p:spPr>
        <p:txBody>
          <a:bodyPr wrap="square" rtlCol="0">
            <a:spAutoFit/>
          </a:bodyPr>
          <a:lstStyle/>
          <a:p>
            <a:pPr algn="l"/>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WBC</a:t>
            </a: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報道特集ページ</a:t>
            </a:r>
            <a:endPar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pPr algn="l"/>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  - SP  </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トップパネル（静止画／動画 </a:t>
            </a:r>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16:9</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4" name="テキスト ボックス 23"/>
          <p:cNvSpPr txBox="1"/>
          <p:nvPr/>
        </p:nvSpPr>
        <p:spPr>
          <a:xfrm>
            <a:off x="3935760" y="3614188"/>
            <a:ext cx="2520280" cy="369332"/>
          </a:xfrm>
          <a:prstGeom prst="rect">
            <a:avLst/>
          </a:prstGeom>
          <a:noFill/>
        </p:spPr>
        <p:txBody>
          <a:bodyPr wrap="square" rtlCol="0">
            <a:spAutoFit/>
          </a:bodyPr>
          <a:lstStyle/>
          <a:p>
            <a:pPr algn="l"/>
            <a:r>
              <a:rPr lang="ja-JP" altLang="en-US" b="1">
                <a:solidFill>
                  <a:schemeClr val="tx1">
                    <a:lumMod val="75000"/>
                    <a:lumOff val="25000"/>
                  </a:schemeClr>
                </a:solidFill>
                <a:latin typeface="メイリオ" panose="020B0604030504040204" pitchFamily="50" charset="-128"/>
                <a:ea typeface="メイリオ" panose="020B0604030504040204" pitchFamily="50" charset="-128"/>
              </a:rPr>
              <a:t>掲載タイプ</a:t>
            </a:r>
            <a:endPar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5" name="テキスト ボックス 24"/>
          <p:cNvSpPr txBox="1"/>
          <p:nvPr/>
        </p:nvSpPr>
        <p:spPr>
          <a:xfrm>
            <a:off x="5447928" y="3614720"/>
            <a:ext cx="5088267" cy="923330"/>
          </a:xfrm>
          <a:prstGeom prst="rect">
            <a:avLst/>
          </a:prstGeom>
          <a:noFill/>
        </p:spPr>
        <p:txBody>
          <a:bodyPr wrap="square" lIns="91440" tIns="45720" rIns="91440" bIns="45720" rtlCol="0" anchor="t">
            <a:spAutoFit/>
          </a:bodyPr>
          <a:lstStyle/>
          <a:p>
            <a:pPr algn="l"/>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枠掲載型</a:t>
            </a:r>
            <a:endPar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・想定</a:t>
            </a:r>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PV</a:t>
            </a: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　通期</a:t>
            </a:r>
            <a:endParaRPr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a:p>
            <a:pPr algn="l"/>
            <a:r>
              <a:rPr lang="en-US" altLang="ja-JP" dirty="0">
                <a:solidFill>
                  <a:schemeClr val="tx1">
                    <a:lumMod val="75000"/>
                    <a:lumOff val="25000"/>
                  </a:schemeClr>
                </a:solidFill>
                <a:latin typeface="メイリオ" panose="020B0604030504040204" pitchFamily="50" charset="-128"/>
                <a:ea typeface="メイリオ" panose="020B0604030504040204" pitchFamily="50" charset="-128"/>
              </a:rPr>
              <a:t>  - SP  750万PV</a:t>
            </a:r>
            <a:endParaRPr 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6" name="テキスト ボックス 25"/>
          <p:cNvSpPr txBox="1"/>
          <p:nvPr/>
        </p:nvSpPr>
        <p:spPr>
          <a:xfrm>
            <a:off x="3935760" y="5338822"/>
            <a:ext cx="2520280" cy="369332"/>
          </a:xfrm>
          <a:prstGeom prst="rect">
            <a:avLst/>
          </a:prstGeom>
          <a:noFill/>
        </p:spPr>
        <p:txBody>
          <a:bodyPr wrap="square" rtlCol="0">
            <a:spAutoFit/>
          </a:bodyPr>
          <a:lstStyle/>
          <a:p>
            <a:pPr algn="l"/>
            <a:r>
              <a:rPr lang="ja-JP" altLang="en-US" b="1">
                <a:solidFill>
                  <a:schemeClr val="tx1">
                    <a:lumMod val="75000"/>
                    <a:lumOff val="25000"/>
                  </a:schemeClr>
                </a:solidFill>
                <a:latin typeface="メイリオ" panose="020B0604030504040204" pitchFamily="50" charset="-128"/>
                <a:ea typeface="メイリオ" panose="020B0604030504040204" pitchFamily="50" charset="-128"/>
              </a:rPr>
              <a:t>料金</a:t>
            </a:r>
            <a:endPar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7" name="テキスト ボックス 26"/>
          <p:cNvSpPr txBox="1"/>
          <p:nvPr/>
        </p:nvSpPr>
        <p:spPr>
          <a:xfrm>
            <a:off x="5447928" y="5353065"/>
            <a:ext cx="5088267" cy="369332"/>
          </a:xfrm>
          <a:prstGeom prst="rect">
            <a:avLst/>
          </a:prstGeom>
          <a:noFill/>
        </p:spPr>
        <p:txBody>
          <a:bodyPr wrap="square" rtlCol="0">
            <a:spAutoFit/>
          </a:bodyPr>
          <a:lstStyle/>
          <a:p>
            <a:pPr algn="l"/>
            <a:r>
              <a:rPr lang="en-US" altLang="ja-JP">
                <a:solidFill>
                  <a:schemeClr val="tx1">
                    <a:lumMod val="75000"/>
                    <a:lumOff val="25000"/>
                  </a:schemeClr>
                </a:solidFill>
                <a:latin typeface="メイリオ" panose="020B0604030504040204" pitchFamily="50" charset="-128"/>
                <a:ea typeface="メイリオ" panose="020B0604030504040204" pitchFamily="50" charset="-128"/>
              </a:rPr>
              <a:t>300</a:t>
            </a:r>
            <a:r>
              <a:rPr lang="ja-JP" altLang="en-US">
                <a:solidFill>
                  <a:schemeClr val="tx1">
                    <a:lumMod val="75000"/>
                    <a:lumOff val="25000"/>
                  </a:schemeClr>
                </a:solidFill>
                <a:latin typeface="メイリオ" panose="020B0604030504040204" pitchFamily="50" charset="-128"/>
                <a:ea typeface="メイリオ" panose="020B0604030504040204" pitchFamily="50" charset="-128"/>
              </a:rPr>
              <a:t>万円（グロス）</a:t>
            </a:r>
            <a:endParaRPr kumimoji="1" lang="en-US" altLang="ja-JP">
              <a:solidFill>
                <a:schemeClr val="tx1">
                  <a:lumMod val="75000"/>
                  <a:lumOff val="25000"/>
                </a:schemeClr>
              </a:solidFill>
              <a:latin typeface="メイリオ" panose="020B0604030504040204" pitchFamily="50" charset="-128"/>
              <a:ea typeface="メイリオ" panose="020B0604030504040204" pitchFamily="50" charset="-128"/>
            </a:endParaRPr>
          </a:p>
        </p:txBody>
      </p:sp>
      <p:cxnSp>
        <p:nvCxnSpPr>
          <p:cNvPr id="28" name="直線コネクタ 27"/>
          <p:cNvCxnSpPr/>
          <p:nvPr/>
        </p:nvCxnSpPr>
        <p:spPr>
          <a:xfrm>
            <a:off x="4007768" y="2503694"/>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a:off x="4007768" y="3497220"/>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a:off x="4007768" y="5277308"/>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4007768" y="5768734"/>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4" name="正方形/長方形 33">
            <a:extLst>
              <a:ext uri="{FF2B5EF4-FFF2-40B4-BE49-F238E27FC236}">
                <a16:creationId xmlns:a16="http://schemas.microsoft.com/office/drawing/2014/main" id="{2AA4FC6A-849B-C448-6807-58BE7D9D223C}"/>
              </a:ext>
            </a:extLst>
          </p:cNvPr>
          <p:cNvSpPr/>
          <p:nvPr/>
        </p:nvSpPr>
        <p:spPr>
          <a:xfrm>
            <a:off x="5490145" y="4560911"/>
            <a:ext cx="6041362" cy="707886"/>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sz="1000">
                <a:solidFill>
                  <a:schemeClr val="tx1">
                    <a:lumMod val="75000"/>
                    <a:lumOff val="25000"/>
                  </a:schemeClr>
                </a:solidFill>
                <a:latin typeface="Meiryo"/>
                <a:ea typeface="Meiryo"/>
                <a:cs typeface="+mn-lt"/>
              </a:rPr>
              <a:t>・</a:t>
            </a:r>
            <a:r>
              <a:rPr lang="en-US" sz="1000" err="1">
                <a:solidFill>
                  <a:schemeClr val="tx1">
                    <a:lumMod val="75000"/>
                    <a:lumOff val="25000"/>
                  </a:schemeClr>
                </a:solidFill>
                <a:latin typeface="Meiryo"/>
                <a:ea typeface="Meiryo"/>
                <a:cs typeface="+mn-lt"/>
              </a:rPr>
              <a:t>想定PVは通期</a:t>
            </a:r>
            <a:r>
              <a:rPr lang="ja-JP" sz="1000">
                <a:solidFill>
                  <a:schemeClr val="tx1">
                    <a:lumMod val="75000"/>
                    <a:lumOff val="25000"/>
                  </a:schemeClr>
                </a:solidFill>
                <a:latin typeface="Meiryo"/>
                <a:ea typeface="Meiryo"/>
                <a:cs typeface="+mn-lt"/>
              </a:rPr>
              <a:t>（</a:t>
            </a:r>
            <a:r>
              <a:rPr lang="en-US" sz="1000">
                <a:solidFill>
                  <a:schemeClr val="tx1">
                    <a:lumMod val="75000"/>
                    <a:lumOff val="25000"/>
                  </a:schemeClr>
                </a:solidFill>
                <a:latin typeface="Meiryo"/>
                <a:ea typeface="Meiryo"/>
                <a:cs typeface="+mn-lt"/>
              </a:rPr>
              <a:t>2023/2/22～3/26</a:t>
            </a:r>
            <a:r>
              <a:rPr lang="ja-JP" sz="1000">
                <a:solidFill>
                  <a:schemeClr val="tx1">
                    <a:lumMod val="75000"/>
                    <a:lumOff val="25000"/>
                  </a:schemeClr>
                </a:solidFill>
                <a:latin typeface="Meiryo"/>
                <a:ea typeface="Meiryo"/>
                <a:cs typeface="+mn-lt"/>
              </a:rPr>
              <a:t>）</a:t>
            </a:r>
            <a:r>
              <a:rPr lang="en-US" sz="1000" err="1">
                <a:solidFill>
                  <a:schemeClr val="tx1">
                    <a:lumMod val="75000"/>
                    <a:lumOff val="25000"/>
                  </a:schemeClr>
                </a:solidFill>
                <a:latin typeface="Meiryo"/>
                <a:ea typeface="Meiryo"/>
                <a:cs typeface="+mn-lt"/>
              </a:rPr>
              <a:t>のため、</a:t>
            </a:r>
            <a:r>
              <a:rPr lang="en-US" altLang="ja-JP" sz="1000" err="1">
                <a:solidFill>
                  <a:schemeClr val="tx1">
                    <a:lumMod val="75000"/>
                    <a:lumOff val="25000"/>
                  </a:schemeClr>
                </a:solidFill>
                <a:latin typeface="メイリオ"/>
                <a:ea typeface="メイリオ"/>
                <a:cs typeface="+mn-lt"/>
              </a:rPr>
              <a:t>掲載期間が短い場合はその分PVが減少します</a:t>
            </a:r>
            <a:r>
              <a:rPr lang="en-US" altLang="ja-JP" sz="1000">
                <a:solidFill>
                  <a:schemeClr val="tx1">
                    <a:lumMod val="75000"/>
                    <a:lumOff val="25000"/>
                  </a:schemeClr>
                </a:solidFill>
                <a:latin typeface="メイリオ"/>
                <a:ea typeface="メイリオ"/>
                <a:cs typeface="+mn-lt"/>
              </a:rPr>
              <a:t>。</a:t>
            </a:r>
            <a:endParaRPr lang="ja-JP" altLang="ja-JP" sz="1000">
              <a:solidFill>
                <a:schemeClr val="tx1">
                  <a:lumMod val="75000"/>
                  <a:lumOff val="25000"/>
                </a:schemeClr>
              </a:solidFill>
              <a:latin typeface="メイリオ"/>
              <a:ea typeface="メイリオ"/>
              <a:cs typeface="+mn-lt"/>
            </a:endParaRPr>
          </a:p>
          <a:p>
            <a:pPr defTabSz="1131757">
              <a:defRPr/>
            </a:pP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・本商品は</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cs typeface="+mn-lt"/>
              </a:rPr>
              <a:t>PV</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保証の商品ではございません。想定</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cs typeface="+mn-lt"/>
              </a:rPr>
              <a:t>PV</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に未達でも補填はございません。</a:t>
            </a:r>
            <a:endParaRPr lang="en-US" altLang="ja-JP" sz="1000">
              <a:solidFill>
                <a:schemeClr val="tx1">
                  <a:lumMod val="75000"/>
                  <a:lumOff val="25000"/>
                </a:schemeClr>
              </a:solidFill>
              <a:latin typeface="メイリオ" panose="020B0604030504040204" pitchFamily="50" charset="-128"/>
              <a:ea typeface="メイリオ" panose="020B0604030504040204" pitchFamily="50" charset="-128"/>
              <a:cs typeface="+mn-lt"/>
            </a:endParaRPr>
          </a:p>
          <a:p>
            <a:pPr defTabSz="1131757">
              <a:defRPr/>
            </a:pP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・ターゲティングは不可です。</a:t>
            </a:r>
            <a:endParaRPr lang="ja-JP">
              <a:solidFill>
                <a:schemeClr val="tx1">
                  <a:lumMod val="75000"/>
                  <a:lumOff val="25000"/>
                </a:schemeClr>
              </a:solidFill>
              <a:latin typeface="メイリオ" panose="020B0604030504040204" pitchFamily="50" charset="-128"/>
              <a:ea typeface="メイリオ" panose="020B0604030504040204" pitchFamily="50" charset="-128"/>
              <a:cs typeface="+mn-lt"/>
            </a:endParaRPr>
          </a:p>
          <a:p>
            <a:pPr defTabSz="1131757">
              <a:defRPr/>
            </a:pP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・プランの購入枠数合算の数値です。（トップパネル</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cs typeface="+mn-lt"/>
              </a:rPr>
              <a:t>3</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cs typeface="+mn-lt"/>
              </a:rPr>
              <a:t>枠）</a:t>
            </a:r>
            <a:endParaRPr lang="ja-JP">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5" name="正方形/長方形 34">
            <a:extLst>
              <a:ext uri="{FF2B5EF4-FFF2-40B4-BE49-F238E27FC236}">
                <a16:creationId xmlns:a16="http://schemas.microsoft.com/office/drawing/2014/main" id="{C28E3A71-E274-8F1B-5AC5-BE368B9772A9}"/>
              </a:ext>
            </a:extLst>
          </p:cNvPr>
          <p:cNvSpPr/>
          <p:nvPr/>
        </p:nvSpPr>
        <p:spPr>
          <a:xfrm>
            <a:off x="5446579" y="3228173"/>
            <a:ext cx="6041362" cy="276999"/>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rPr>
              <a:t>同じページに</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rPr>
              <a:t>YDA</a:t>
            </a:r>
            <a:r>
              <a:rPr lang="ja-JP" altLang="en-US" sz="1000">
                <a:solidFill>
                  <a:schemeClr val="tx1">
                    <a:lumMod val="75000"/>
                    <a:lumOff val="25000"/>
                  </a:schemeClr>
                </a:solidFill>
                <a:latin typeface="メイリオ" panose="020B0604030504040204" pitchFamily="50" charset="-128"/>
                <a:ea typeface="メイリオ" panose="020B0604030504040204" pitchFamily="50" charset="-128"/>
              </a:rPr>
              <a:t>（運用型）が掲載されますが、制御はできません。</a:t>
            </a:r>
            <a:endParaRPr lang="en-US" altLang="ja-JP" sz="100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6" name="正方形/長方形 35">
            <a:extLst>
              <a:ext uri="{FF2B5EF4-FFF2-40B4-BE49-F238E27FC236}">
                <a16:creationId xmlns:a16="http://schemas.microsoft.com/office/drawing/2014/main" id="{F1B10247-6391-7D5B-01BC-9924733D3E3F}"/>
              </a:ext>
            </a:extLst>
          </p:cNvPr>
          <p:cNvSpPr/>
          <p:nvPr/>
        </p:nvSpPr>
        <p:spPr>
          <a:xfrm>
            <a:off x="5446578" y="2190749"/>
            <a:ext cx="6041362" cy="276999"/>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rPr>
              <a:t>※</a:t>
            </a:r>
            <a:r>
              <a:rPr lang="en-US" altLang="ja-JP" sz="1000" err="1">
                <a:solidFill>
                  <a:schemeClr val="tx1">
                    <a:lumMod val="75000"/>
                    <a:lumOff val="25000"/>
                  </a:schemeClr>
                </a:solidFill>
                <a:latin typeface="メイリオ" panose="020B0604030504040204" pitchFamily="50" charset="-128"/>
                <a:ea typeface="メイリオ" panose="020B0604030504040204" pitchFamily="50" charset="-128"/>
              </a:rPr>
              <a:t>上記期間の中で自由に設定可能です</a:t>
            </a:r>
            <a:r>
              <a:rPr lang="en-US" altLang="ja-JP" sz="1000">
                <a:solidFill>
                  <a:schemeClr val="tx1">
                    <a:lumMod val="75000"/>
                    <a:lumOff val="25000"/>
                  </a:schemeClr>
                </a:solidFill>
                <a:latin typeface="メイリオ" panose="020B0604030504040204" pitchFamily="50" charset="-128"/>
                <a:ea typeface="メイリオ" panose="020B0604030504040204" pitchFamily="50" charset="-128"/>
              </a:rPr>
              <a:t>。</a:t>
            </a:r>
            <a:endParaRPr lang="ja-JP" altLang="en-US" sz="1000">
              <a:solidFill>
                <a:schemeClr val="tx1">
                  <a:lumMod val="75000"/>
                  <a:lumOff val="25000"/>
                </a:schemeClr>
              </a:solidFill>
              <a:latin typeface="メイリオ" panose="020B0604030504040204" pitchFamily="50" charset="-128"/>
              <a:ea typeface="メイリオ" panose="020B0604030504040204" pitchFamily="50" charset="-128"/>
            </a:endParaRPr>
          </a:p>
        </p:txBody>
      </p:sp>
      <p:cxnSp>
        <p:nvCxnSpPr>
          <p:cNvPr id="32" name="直線コネクタ 31"/>
          <p:cNvCxnSpPr/>
          <p:nvPr/>
        </p:nvCxnSpPr>
        <p:spPr>
          <a:xfrm>
            <a:off x="4007768" y="1742080"/>
            <a:ext cx="694800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テキスト ボックス 32"/>
          <p:cNvSpPr txBox="1"/>
          <p:nvPr/>
        </p:nvSpPr>
        <p:spPr>
          <a:xfrm>
            <a:off x="3954798" y="1187460"/>
            <a:ext cx="2520280" cy="369332"/>
          </a:xfrm>
          <a:prstGeom prst="rect">
            <a:avLst/>
          </a:prstGeom>
          <a:noFill/>
        </p:spPr>
        <p:txBody>
          <a:bodyPr wrap="square" rtlCol="0">
            <a:spAutoFit/>
          </a:bodyPr>
          <a:lstStyle/>
          <a:p>
            <a:pPr algn="l"/>
            <a:r>
              <a:rPr kumimoji="1" lang="ja-JP" altLang="en-US" b="1">
                <a:solidFill>
                  <a:schemeClr val="tx1">
                    <a:lumMod val="75000"/>
                    <a:lumOff val="25000"/>
                  </a:schemeClr>
                </a:solidFill>
                <a:latin typeface="メイリオ" panose="020B0604030504040204" pitchFamily="50" charset="-128"/>
                <a:ea typeface="メイリオ" panose="020B0604030504040204" pitchFamily="50" charset="-128"/>
              </a:rPr>
              <a:t>特徴</a:t>
            </a:r>
          </a:p>
        </p:txBody>
      </p:sp>
      <p:sp>
        <p:nvSpPr>
          <p:cNvPr id="44" name="テキスト ボックス 43"/>
          <p:cNvSpPr txBox="1"/>
          <p:nvPr/>
        </p:nvSpPr>
        <p:spPr>
          <a:xfrm>
            <a:off x="5418649" y="1216922"/>
            <a:ext cx="6696744" cy="369332"/>
          </a:xfrm>
          <a:prstGeom prst="rect">
            <a:avLst/>
          </a:prstGeom>
          <a:noFill/>
        </p:spPr>
        <p:txBody>
          <a:bodyPr wrap="square" lIns="91440" tIns="45720" rIns="91440" bIns="45720" rtlCol="0" anchor="t">
            <a:spAutoFit/>
          </a:bodyPr>
          <a:lstStyle/>
          <a:p>
            <a:r>
              <a:rPr kumimoji="1" lang="ja-JP" altLang="en-US">
                <a:solidFill>
                  <a:schemeClr val="tx1">
                    <a:lumMod val="75000"/>
                    <a:lumOff val="25000"/>
                  </a:schemeClr>
                </a:solidFill>
                <a:latin typeface="メイリオ" panose="020B0604030504040204" pitchFamily="50" charset="-128"/>
                <a:ea typeface="メイリオ" panose="020B0604030504040204" pitchFamily="50" charset="-128"/>
              </a:rPr>
              <a:t>ニーズの高いスマートフォンへ絞って掲載可能</a:t>
            </a:r>
          </a:p>
        </p:txBody>
      </p:sp>
      <p:sp>
        <p:nvSpPr>
          <p:cNvPr id="6" name="正方形/長方形 5">
            <a:extLst>
              <a:ext uri="{FF2B5EF4-FFF2-40B4-BE49-F238E27FC236}">
                <a16:creationId xmlns:a16="http://schemas.microsoft.com/office/drawing/2014/main" id="{387013B3-AD57-C2BA-F673-F6170B66D216}"/>
              </a:ext>
            </a:extLst>
          </p:cNvPr>
          <p:cNvSpPr/>
          <p:nvPr/>
        </p:nvSpPr>
        <p:spPr>
          <a:xfrm>
            <a:off x="0" y="6599799"/>
            <a:ext cx="3600400" cy="216213"/>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en-US" altLang="ja-JP" sz="700">
                <a:solidFill>
                  <a:schemeClr val="bg1">
                    <a:lumMod val="50000"/>
                  </a:schemeClr>
                </a:solidFill>
                <a:latin typeface="メイリオ" panose="020B0604030504040204" pitchFamily="50" charset="-128"/>
                <a:ea typeface="メイリオ" panose="020B0604030504040204" pitchFamily="50" charset="-128"/>
              </a:rPr>
              <a:t>※</a:t>
            </a:r>
            <a:r>
              <a:rPr lang="en-US" altLang="ja-JP" sz="700" err="1">
                <a:solidFill>
                  <a:schemeClr val="bg1">
                    <a:lumMod val="50000"/>
                  </a:schemeClr>
                </a:solidFill>
                <a:latin typeface="メイリオ" panose="020B0604030504040204" pitchFamily="50" charset="-128"/>
                <a:ea typeface="メイリオ" panose="020B0604030504040204" pitchFamily="50" charset="-128"/>
              </a:rPr>
              <a:t>画面はイメージです。デザイン・特集内容は変更となる可能性がございます</a:t>
            </a:r>
            <a:r>
              <a:rPr lang="en-US" altLang="ja-JP" sz="700">
                <a:solidFill>
                  <a:schemeClr val="bg1">
                    <a:lumMod val="50000"/>
                  </a:schemeClr>
                </a:solidFill>
                <a:latin typeface="メイリオ" panose="020B0604030504040204" pitchFamily="50" charset="-128"/>
                <a:ea typeface="メイリオ" panose="020B0604030504040204" pitchFamily="50" charset="-128"/>
              </a:rPr>
              <a:t>。</a:t>
            </a:r>
            <a:endParaRPr lang="ja-JP" altLang="en-US" sz="700">
              <a:solidFill>
                <a:schemeClr val="bg1">
                  <a:lumMod val="50000"/>
                </a:schemeClr>
              </a:solidFill>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A13A9E20-8635-1AC9-73E7-5144D2A73615}"/>
              </a:ext>
            </a:extLst>
          </p:cNvPr>
          <p:cNvSpPr txBox="1"/>
          <p:nvPr/>
        </p:nvSpPr>
        <p:spPr>
          <a:xfrm>
            <a:off x="5447928" y="1845356"/>
            <a:ext cx="4440195" cy="369332"/>
          </a:xfrm>
          <a:prstGeom prst="rect">
            <a:avLst/>
          </a:prstGeom>
          <a:noFill/>
        </p:spPr>
        <p:txBody>
          <a:bodyPr wrap="square" lIns="91440" tIns="45720" rIns="91440" bIns="45720" rtlCol="0" anchor="t">
            <a:spAutoFit/>
          </a:bodyPr>
          <a:lstStyle/>
          <a:p>
            <a:r>
              <a:rPr lang="en-US" altLang="ja-JP">
                <a:solidFill>
                  <a:schemeClr val="tx1">
                    <a:lumMod val="75000"/>
                    <a:lumOff val="25000"/>
                  </a:schemeClr>
                </a:solidFill>
                <a:latin typeface="メイリオ"/>
                <a:ea typeface="メイリオ"/>
              </a:rPr>
              <a:t>2023/2/22（水）</a:t>
            </a:r>
            <a:r>
              <a:rPr kumimoji="1" lang="ja-JP" altLang="en-US">
                <a:solidFill>
                  <a:schemeClr val="tx1">
                    <a:lumMod val="75000"/>
                    <a:lumOff val="25000"/>
                  </a:schemeClr>
                </a:solidFill>
                <a:latin typeface="メイリオ"/>
                <a:ea typeface="メイリオ"/>
              </a:rPr>
              <a:t>～</a:t>
            </a:r>
            <a:r>
              <a:rPr lang="en-US" altLang="ja-JP">
                <a:solidFill>
                  <a:schemeClr val="tx1">
                    <a:lumMod val="75000"/>
                    <a:lumOff val="25000"/>
                  </a:schemeClr>
                </a:solidFill>
                <a:latin typeface="メイリオ"/>
                <a:ea typeface="メイリオ"/>
              </a:rPr>
              <a:t>2023/3/26（日）</a:t>
            </a:r>
            <a:endParaRPr lang="ja-JP" altLang="en-US">
              <a:solidFill>
                <a:schemeClr val="tx1">
                  <a:lumMod val="75000"/>
                  <a:lumOff val="25000"/>
                </a:schemeClr>
              </a:solidFill>
            </a:endParaRPr>
          </a:p>
        </p:txBody>
      </p:sp>
      <p:sp>
        <p:nvSpPr>
          <p:cNvPr id="7" name="スライド番号プレースホルダー 4">
            <a:extLst>
              <a:ext uri="{FF2B5EF4-FFF2-40B4-BE49-F238E27FC236}">
                <a16:creationId xmlns:a16="http://schemas.microsoft.com/office/drawing/2014/main" id="{5BE39067-DCA0-2DD2-FD66-DBE36E4FE274}"/>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22</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pic>
        <p:nvPicPr>
          <p:cNvPr id="4" name="図 3">
            <a:extLst>
              <a:ext uri="{FF2B5EF4-FFF2-40B4-BE49-F238E27FC236}">
                <a16:creationId xmlns:a16="http://schemas.microsoft.com/office/drawing/2014/main" id="{4A91C7A9-853F-C83D-0BE9-9B9D2474B423}"/>
              </a:ext>
            </a:extLst>
          </p:cNvPr>
          <p:cNvPicPr>
            <a:picLocks noChangeAspect="1"/>
          </p:cNvPicPr>
          <p:nvPr/>
        </p:nvPicPr>
        <p:blipFill>
          <a:blip r:embed="rId2"/>
          <a:stretch>
            <a:fillRect/>
          </a:stretch>
        </p:blipFill>
        <p:spPr>
          <a:xfrm>
            <a:off x="936247" y="1367133"/>
            <a:ext cx="1945498" cy="3709636"/>
          </a:xfrm>
          <a:prstGeom prst="rect">
            <a:avLst/>
          </a:prstGeom>
        </p:spPr>
      </p:pic>
      <p:sp>
        <p:nvSpPr>
          <p:cNvPr id="2" name="正方形/長方形 1">
            <a:extLst>
              <a:ext uri="{FF2B5EF4-FFF2-40B4-BE49-F238E27FC236}">
                <a16:creationId xmlns:a16="http://schemas.microsoft.com/office/drawing/2014/main" id="{967D752D-18B8-FE0D-A33B-4C58424855DC}"/>
              </a:ext>
            </a:extLst>
          </p:cNvPr>
          <p:cNvSpPr/>
          <p:nvPr/>
        </p:nvSpPr>
        <p:spPr>
          <a:xfrm>
            <a:off x="3169382" y="289109"/>
            <a:ext cx="2171546" cy="369332"/>
          </a:xfrm>
          <a:prstGeom prst="rect">
            <a:avLst/>
          </a:prstGeom>
          <a:solidFill>
            <a:srgbClr val="DB031D"/>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chemeClr val="bg1"/>
                </a:solidFill>
                <a:effectLst/>
                <a:uLnTx/>
                <a:uFillTx/>
                <a:latin typeface="メイリオ"/>
                <a:ea typeface="メイリオ"/>
                <a:cs typeface="+mn-cs"/>
              </a:rPr>
              <a:t>完売しました</a:t>
            </a:r>
          </a:p>
        </p:txBody>
      </p:sp>
    </p:spTree>
    <p:extLst>
      <p:ext uri="{BB962C8B-B14F-4D97-AF65-F5344CB8AC3E}">
        <p14:creationId xmlns:p14="http://schemas.microsoft.com/office/powerpoint/2010/main" val="3921499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b="1">
                <a:solidFill>
                  <a:schemeClr val="tx1">
                    <a:lumMod val="75000"/>
                    <a:lumOff val="25000"/>
                  </a:schemeClr>
                </a:solidFill>
              </a:rPr>
              <a:t>プラン</a:t>
            </a:r>
            <a:r>
              <a:rPr kumimoji="1" lang="ja-JP" altLang="en-US" b="1">
                <a:solidFill>
                  <a:schemeClr val="tx1">
                    <a:lumMod val="75000"/>
                    <a:lumOff val="25000"/>
                  </a:schemeClr>
                </a:solidFill>
              </a:rPr>
              <a:t>別　商品一覧</a:t>
            </a:r>
          </a:p>
        </p:txBody>
      </p:sp>
      <p:sp>
        <p:nvSpPr>
          <p:cNvPr id="7" name="テキスト ボックス 6">
            <a:extLst>
              <a:ext uri="{FF2B5EF4-FFF2-40B4-BE49-F238E27FC236}">
                <a16:creationId xmlns:a16="http://schemas.microsoft.com/office/drawing/2014/main" id="{75E28881-7D86-4178-8AE3-9A992412EE10}"/>
              </a:ext>
            </a:extLst>
          </p:cNvPr>
          <p:cNvSpPr txBox="1"/>
          <p:nvPr/>
        </p:nvSpPr>
        <p:spPr>
          <a:xfrm>
            <a:off x="325568" y="965596"/>
            <a:ext cx="8494633" cy="923330"/>
          </a:xfrm>
          <a:prstGeom prst="rect">
            <a:avLst/>
          </a:prstGeom>
          <a:noFill/>
        </p:spPr>
        <p:txBody>
          <a:bodyPr wrap="none" lIns="91440" tIns="45720" rIns="91440" bIns="45720" rtlCol="0" anchor="t">
            <a:spAutoFit/>
          </a:bodyPr>
          <a:lstStyle/>
          <a:p>
            <a:r>
              <a:rPr lang="ja-JP" altLang="en-US" dirty="0">
                <a:solidFill>
                  <a:schemeClr val="tx1">
                    <a:lumMod val="75000"/>
                    <a:lumOff val="25000"/>
                  </a:schemeClr>
                </a:solidFill>
                <a:latin typeface="+mn-ea"/>
              </a:rPr>
              <a:t>・該当プランの商品を</a:t>
            </a:r>
            <a:r>
              <a:rPr lang="ja-JP" altLang="en-US" b="1" dirty="0">
                <a:solidFill>
                  <a:schemeClr val="tx1">
                    <a:lumMod val="75000"/>
                    <a:lumOff val="25000"/>
                  </a:schemeClr>
                </a:solidFill>
                <a:latin typeface="+mn-ea"/>
              </a:rPr>
              <a:t>記載の枠数分をご予約</a:t>
            </a:r>
            <a:r>
              <a:rPr lang="ja-JP" altLang="en-US" dirty="0">
                <a:solidFill>
                  <a:schemeClr val="tx1">
                    <a:lumMod val="75000"/>
                    <a:lumOff val="25000"/>
                  </a:schemeClr>
                </a:solidFill>
                <a:latin typeface="+mn-ea"/>
              </a:rPr>
              <a:t>ください。</a:t>
            </a:r>
            <a:endParaRPr lang="ja-JP" dirty="0">
              <a:solidFill>
                <a:schemeClr val="tx1">
                  <a:lumMod val="75000"/>
                  <a:lumOff val="25000"/>
                </a:schemeClr>
              </a:solidFill>
              <a:latin typeface="+mn-ea"/>
            </a:endParaRPr>
          </a:p>
          <a:p>
            <a:r>
              <a:rPr lang="ja-JP" altLang="en-US" dirty="0">
                <a:solidFill>
                  <a:schemeClr val="tx1">
                    <a:lumMod val="75000"/>
                    <a:lumOff val="25000"/>
                  </a:schemeClr>
                </a:solidFill>
                <a:latin typeface="+mn-ea"/>
              </a:rPr>
              <a:t>・各プランは在庫を共有しております。在庫状況は弊社営業にご確認ください。</a:t>
            </a:r>
          </a:p>
          <a:p>
            <a:r>
              <a:rPr lang="ja-JP" altLang="en-US" dirty="0">
                <a:solidFill>
                  <a:schemeClr val="tx1">
                    <a:lumMod val="75000"/>
                    <a:lumOff val="25000"/>
                  </a:schemeClr>
                </a:solidFill>
                <a:latin typeface="+mn-ea"/>
              </a:rPr>
              <a:t>・プラン内の商品枠を増枠したい場合は弊社営業にご確認ください。</a:t>
            </a:r>
          </a:p>
        </p:txBody>
      </p:sp>
      <p:graphicFrame>
        <p:nvGraphicFramePr>
          <p:cNvPr id="8" name="表 7"/>
          <p:cNvGraphicFramePr>
            <a:graphicFrameLocks noGrp="1"/>
          </p:cNvGraphicFramePr>
          <p:nvPr>
            <p:extLst>
              <p:ext uri="{D42A27DB-BD31-4B8C-83A1-F6EECF244321}">
                <p14:modId xmlns:p14="http://schemas.microsoft.com/office/powerpoint/2010/main" val="2129882933"/>
              </p:ext>
            </p:extLst>
          </p:nvPr>
        </p:nvGraphicFramePr>
        <p:xfrm>
          <a:off x="506536" y="2170490"/>
          <a:ext cx="11278090" cy="1721186"/>
        </p:xfrm>
        <a:graphic>
          <a:graphicData uri="http://schemas.openxmlformats.org/drawingml/2006/table">
            <a:tbl>
              <a:tblPr/>
              <a:tblGrid>
                <a:gridCol w="927647">
                  <a:extLst>
                    <a:ext uri="{9D8B030D-6E8A-4147-A177-3AD203B41FA5}">
                      <a16:colId xmlns:a16="http://schemas.microsoft.com/office/drawing/2014/main" val="2331197321"/>
                    </a:ext>
                  </a:extLst>
                </a:gridCol>
                <a:gridCol w="8325738">
                  <a:extLst>
                    <a:ext uri="{9D8B030D-6E8A-4147-A177-3AD203B41FA5}">
                      <a16:colId xmlns:a16="http://schemas.microsoft.com/office/drawing/2014/main" val="350190754"/>
                    </a:ext>
                  </a:extLst>
                </a:gridCol>
                <a:gridCol w="1288278">
                  <a:extLst>
                    <a:ext uri="{9D8B030D-6E8A-4147-A177-3AD203B41FA5}">
                      <a16:colId xmlns:a16="http://schemas.microsoft.com/office/drawing/2014/main" val="48730688"/>
                    </a:ext>
                  </a:extLst>
                </a:gridCol>
                <a:gridCol w="736427">
                  <a:extLst>
                    <a:ext uri="{9D8B030D-6E8A-4147-A177-3AD203B41FA5}">
                      <a16:colId xmlns:a16="http://schemas.microsoft.com/office/drawing/2014/main" val="2412313112"/>
                    </a:ext>
                  </a:extLst>
                </a:gridCol>
              </a:tblGrid>
              <a:tr h="300628">
                <a:tc>
                  <a:txBody>
                    <a:bodyPr/>
                    <a:lstStyle/>
                    <a:p>
                      <a:pPr algn="ctr" fontAlgn="ctr"/>
                      <a:r>
                        <a:rPr lang="ja-JP" altLang="en-US" sz="1400" b="1" i="0" u="none" strike="noStrike">
                          <a:solidFill>
                            <a:schemeClr val="bg1"/>
                          </a:solidFill>
                          <a:effectLst/>
                          <a:latin typeface="メイリオ"/>
                          <a:ea typeface="メイリオ"/>
                        </a:rPr>
                        <a:t>デバイス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ctr" fontAlgn="ctr"/>
                      <a:r>
                        <a:rPr lang="ja-JP" altLang="en-US" sz="1400" b="1" i="0" u="none" strike="noStrike">
                          <a:solidFill>
                            <a:schemeClr val="bg1"/>
                          </a:solidFill>
                          <a:effectLst/>
                          <a:latin typeface="メイリオ"/>
                          <a:ea typeface="メイリオ"/>
                        </a:rPr>
                        <a:t>商品名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ctr" fontAlgn="ctr"/>
                      <a:r>
                        <a:rPr lang="ja-JP" altLang="en-US" sz="1400" b="1" i="0" u="none" strike="noStrike">
                          <a:solidFill>
                            <a:schemeClr val="bg1"/>
                          </a:solidFill>
                          <a:effectLst/>
                          <a:latin typeface="メイリオ"/>
                          <a:ea typeface="メイリオ"/>
                        </a:rPr>
                        <a:t>金額</a:t>
                      </a:r>
                      <a:endParaRPr lang="en-US" sz="1400" b="1" i="0" u="none" strike="noStrike">
                        <a:solidFill>
                          <a:schemeClr val="bg1"/>
                        </a:solidFill>
                        <a:effectLst/>
                        <a:latin typeface="メイリオ"/>
                        <a:ea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ctr" fontAlgn="ctr"/>
                      <a:r>
                        <a:rPr lang="ja-JP" altLang="en-US" sz="1400" b="1" i="0" u="none" strike="noStrike">
                          <a:solidFill>
                            <a:schemeClr val="bg1"/>
                          </a:solidFill>
                          <a:effectLst/>
                          <a:latin typeface="メイリオ"/>
                          <a:ea typeface="メイリオ"/>
                        </a:rPr>
                        <a:t>枠数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3082042971"/>
                  </a:ext>
                </a:extLst>
              </a:tr>
              <a:tr h="343430">
                <a:tc>
                  <a:txBody>
                    <a:bodyPr/>
                    <a:lstStyle/>
                    <a:p>
                      <a:pPr algn="ctr" fontAlgn="ctr"/>
                      <a:r>
                        <a:rPr lang="en-US" sz="1400" b="0" i="0" u="none" strike="noStrike" dirty="0">
                          <a:solidFill>
                            <a:srgbClr val="595959"/>
                          </a:solidFill>
                          <a:effectLst/>
                          <a:latin typeface="メイリオ"/>
                          <a:ea typeface="メイリオ"/>
                        </a:rPr>
                        <a:t>SP</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0" algn="l">
                        <a:buNone/>
                      </a:pPr>
                      <a:r>
                        <a:rPr lang="en-US" sz="1400" b="0" i="0" u="none" strike="noStrike" noProof="0" dirty="0" err="1">
                          <a:effectLst/>
                          <a:latin typeface="メイリオ"/>
                        </a:rPr>
                        <a:t>スポーツナビ</a:t>
                      </a:r>
                      <a:r>
                        <a:rPr lang="en-US" sz="1400" b="0" i="0" u="none" strike="noStrike" noProof="0" dirty="0">
                          <a:effectLst/>
                          <a:latin typeface="メイリオ"/>
                        </a:rPr>
                        <a:t>　WBC2023報道特集　</a:t>
                      </a:r>
                      <a:r>
                        <a:rPr lang="en-US" sz="1400" b="0" i="0" u="none" strike="noStrike" noProof="0" dirty="0" err="1">
                          <a:effectLst/>
                          <a:latin typeface="メイリオ"/>
                        </a:rPr>
                        <a:t>トップパネル</a:t>
                      </a:r>
                      <a:r>
                        <a:rPr lang="en-US" sz="1400" b="0" i="0" u="none" strike="noStrike" noProof="0" dirty="0">
                          <a:effectLst/>
                          <a:latin typeface="メイリオ"/>
                        </a:rPr>
                        <a:t>　</a:t>
                      </a:r>
                      <a:r>
                        <a:rPr lang="en-US" sz="1400" b="0" i="0" u="none" strike="noStrike" noProof="0" dirty="0" err="1">
                          <a:effectLst/>
                          <a:latin typeface="メイリオ"/>
                        </a:rPr>
                        <a:t>SP【ゴールド</a:t>
                      </a:r>
                      <a:r>
                        <a:rPr lang="en-US" sz="1400" b="0" i="0" u="none" strike="noStrike" noProof="0" dirty="0">
                          <a:effectLst/>
                          <a:latin typeface="メイリオ"/>
                        </a:rPr>
                        <a:t>/</a:t>
                      </a:r>
                      <a:r>
                        <a:rPr lang="en-US" sz="1400" b="0" i="0" u="none" strike="noStrike" noProof="0" dirty="0" err="1">
                          <a:effectLst/>
                          <a:latin typeface="メイリオ"/>
                        </a:rPr>
                        <a:t>シルバ</a:t>
                      </a:r>
                      <a:r>
                        <a:rPr lang="en-US" sz="1400" b="0" i="0" u="none" strike="noStrike" noProof="0" dirty="0">
                          <a:effectLst/>
                          <a:latin typeface="メイリオ"/>
                        </a:rPr>
                        <a:t>ー】</a:t>
                      </a:r>
                      <a:endParaRPr lang="ja-JP" altLang="en-US" sz="1400" dirty="0"/>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400" b="0" i="0" u="none" strike="noStrike" dirty="0">
                          <a:solidFill>
                            <a:srgbClr val="595959"/>
                          </a:solidFill>
                          <a:effectLst/>
                          <a:latin typeface="メイリオ"/>
                          <a:ea typeface="メイリオ"/>
                        </a:rPr>
                        <a:t>3,000,000</a:t>
                      </a:r>
                      <a:endParaRPr lang="en-US" altLang="ja-JP" sz="1400" b="0" i="0" u="none" strike="noStrike" dirty="0">
                        <a:solidFill>
                          <a:srgbClr val="595959"/>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400" b="0" i="0" u="none" strike="noStrike">
                          <a:solidFill>
                            <a:srgbClr val="595959"/>
                          </a:solidFill>
                          <a:effectLst/>
                          <a:latin typeface="メイリオ"/>
                          <a:ea typeface="メイリオ"/>
                        </a:rPr>
                        <a:t>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9028142"/>
                  </a:ext>
                </a:extLst>
              </a:tr>
              <a:tr h="343430">
                <a:tc>
                  <a:txBody>
                    <a:bodyPr/>
                    <a:lstStyle/>
                    <a:p>
                      <a:pPr algn="ctr" fontAlgn="ctr"/>
                      <a:r>
                        <a:rPr lang="en-US" sz="1400" b="0" i="0" u="none" strike="noStrike">
                          <a:solidFill>
                            <a:srgbClr val="595959"/>
                          </a:solidFill>
                          <a:effectLst/>
                          <a:latin typeface="メイリオ" panose="020B0604030504040204" pitchFamily="50" charset="-128"/>
                          <a:ea typeface="メイリオ" panose="020B0604030504040204" pitchFamily="50" charset="-128"/>
                        </a:rPr>
                        <a:t>PC</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0" algn="l">
                        <a:buNone/>
                      </a:pPr>
                      <a:r>
                        <a:rPr lang="ja-JP" altLang="en-US" sz="1400" b="0" i="0" u="none" strike="noStrike" noProof="0" dirty="0">
                          <a:effectLst/>
                          <a:latin typeface="メイリオ"/>
                          <a:ea typeface="メイリオ"/>
                        </a:rPr>
                        <a:t>スポーツナビ　</a:t>
                      </a:r>
                      <a:r>
                        <a:rPr lang="en-US" altLang="ja-JP" sz="1400" b="0" i="0" u="none" strike="noStrike" noProof="0" dirty="0">
                          <a:effectLst/>
                          <a:latin typeface="メイリオ"/>
                          <a:ea typeface="メイリオ"/>
                        </a:rPr>
                        <a:t>WBC2023</a:t>
                      </a:r>
                      <a:r>
                        <a:rPr lang="ja-JP" altLang="en-US" sz="1400" b="0" i="0" u="none" strike="noStrike" noProof="0" dirty="0">
                          <a:effectLst/>
                          <a:latin typeface="メイリオ"/>
                          <a:ea typeface="メイリオ"/>
                        </a:rPr>
                        <a:t>報道特集　トップインパクト　プライムディスプレイ　ダブルサイズ　</a:t>
                      </a:r>
                      <a:r>
                        <a:rPr lang="en-US" altLang="ja-JP" sz="1400" b="0" i="0" u="none" strike="noStrike" noProof="0" dirty="0">
                          <a:effectLst/>
                          <a:latin typeface="メイリオ"/>
                          <a:ea typeface="メイリオ"/>
                        </a:rPr>
                        <a:t>PC【</a:t>
                      </a:r>
                      <a:r>
                        <a:rPr lang="ja-JP" altLang="en-US" sz="1400" b="0" i="0" u="none" strike="noStrike" noProof="0" dirty="0">
                          <a:effectLst/>
                          <a:latin typeface="メイリオ"/>
                          <a:ea typeface="メイリオ"/>
                        </a:rPr>
                        <a:t>ゴールド</a:t>
                      </a:r>
                      <a:r>
                        <a:rPr lang="en-US" altLang="ja-JP" sz="1400" b="0" i="0" u="none" strike="noStrike" noProof="0" dirty="0">
                          <a:effectLst/>
                          <a:latin typeface="メイリオ"/>
                          <a:ea typeface="メイリオ"/>
                        </a:rPr>
                        <a:t>】</a:t>
                      </a:r>
                      <a:endParaRPr lang="ja-JP" sz="1400" dirty="0"/>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400" b="0" i="0" u="none" strike="noStrike" dirty="0">
                          <a:solidFill>
                            <a:srgbClr val="595959"/>
                          </a:solidFill>
                          <a:effectLst/>
                          <a:latin typeface="メイリオ" panose="020B0604030504040204" pitchFamily="50" charset="-128"/>
                          <a:ea typeface="メイリオ" panose="020B0604030504040204" pitchFamily="50" charset="-128"/>
                        </a:rPr>
                        <a:t>1,000,000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400" b="0" i="0" u="none" strike="noStrike">
                          <a:solidFill>
                            <a:srgbClr val="595959"/>
                          </a:solidFill>
                          <a:effectLst/>
                          <a:latin typeface="メイリオ"/>
                          <a:ea typeface="メイリオ"/>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8739663"/>
                  </a:ext>
                </a:extLst>
              </a:tr>
              <a:tr h="343430">
                <a:tc>
                  <a:txBody>
                    <a:bodyPr/>
                    <a:lstStyle/>
                    <a:p>
                      <a:pPr lvl="0" algn="ctr">
                        <a:buNone/>
                      </a:pPr>
                      <a:r>
                        <a:rPr lang="en-US" sz="1400" b="0" i="0" u="none" strike="noStrike">
                          <a:solidFill>
                            <a:srgbClr val="595959"/>
                          </a:solidFill>
                          <a:effectLst/>
                          <a:latin typeface="メイリオ"/>
                          <a:ea typeface="メイリオ"/>
                        </a:rPr>
                        <a:t>PC</a:t>
                      </a:r>
                    </a:p>
                  </a:txBody>
                  <a:tcPr marL="6350" marR="6350" marT="6350" marB="0" anchor="ctr">
                    <a:lnL w="6350">
                      <a:solidFill>
                        <a:srgbClr val="000000"/>
                      </a:solidFill>
                    </a:lnL>
                    <a:lnR w="6350">
                      <a:solidFill>
                        <a:srgbClr val="000000"/>
                      </a:solidFill>
                    </a:lnR>
                    <a:lnT w="6350">
                      <a:solidFill>
                        <a:srgbClr val="000000"/>
                      </a:solidFill>
                    </a:lnT>
                    <a:lnB w="6350">
                      <a:solidFill>
                        <a:srgbClr val="000000"/>
                      </a:solidFill>
                    </a:lnB>
                  </a:tcPr>
                </a:tc>
                <a:tc>
                  <a:txBody>
                    <a:bodyPr/>
                    <a:lstStyle/>
                    <a:p>
                      <a:pPr lvl="0" algn="l">
                        <a:buNone/>
                      </a:pPr>
                      <a:r>
                        <a:rPr lang="en-US" sz="1400" b="0" i="0" u="none" strike="noStrike" noProof="0" dirty="0" err="1">
                          <a:effectLst/>
                        </a:rPr>
                        <a:t>スポーツナビ</a:t>
                      </a:r>
                      <a:r>
                        <a:rPr lang="en-US" sz="1400" b="0" i="0" u="none" strike="noStrike" noProof="0" dirty="0">
                          <a:effectLst/>
                        </a:rPr>
                        <a:t>　WBC2023報道特集　</a:t>
                      </a:r>
                      <a:r>
                        <a:rPr lang="en-US" sz="1400" b="0" i="0" u="none" strike="noStrike" noProof="0" dirty="0" err="1">
                          <a:effectLst/>
                        </a:rPr>
                        <a:t>パノラマ</a:t>
                      </a:r>
                      <a:r>
                        <a:rPr lang="en-US" sz="1400" b="0" i="0" u="none" strike="noStrike" noProof="0" dirty="0">
                          <a:effectLst/>
                        </a:rPr>
                        <a:t>　</a:t>
                      </a:r>
                      <a:r>
                        <a:rPr lang="en-US" sz="1400" b="0" i="0" u="none" strike="noStrike" noProof="0" dirty="0" err="1">
                          <a:effectLst/>
                        </a:rPr>
                        <a:t>PC【ゴールド</a:t>
                      </a:r>
                      <a:r>
                        <a:rPr lang="en-US" sz="1400" b="0" i="0" u="none" strike="noStrike" noProof="0" dirty="0">
                          <a:effectLst/>
                        </a:rPr>
                        <a:t>/</a:t>
                      </a:r>
                      <a:r>
                        <a:rPr lang="en-US" sz="1400" b="0" i="0" u="none" strike="noStrike" noProof="0" dirty="0" err="1">
                          <a:effectLst/>
                        </a:rPr>
                        <a:t>シルバ</a:t>
                      </a:r>
                      <a:r>
                        <a:rPr lang="en-US" sz="1400" b="0" i="0" u="none" strike="noStrike" noProof="0" dirty="0">
                          <a:effectLst/>
                        </a:rPr>
                        <a:t>ー】</a:t>
                      </a:r>
                      <a:endParaRPr lang="ja-JP" altLang="en-US" sz="1400" dirty="0"/>
                    </a:p>
                  </a:txBody>
                  <a:tcPr marL="6350" marR="6350" marT="6350" marB="0" anchor="ctr">
                    <a:lnL w="6350">
                      <a:solidFill>
                        <a:srgbClr val="000000"/>
                      </a:solidFill>
                    </a:lnL>
                    <a:lnR w="6350">
                      <a:solidFill>
                        <a:srgbClr val="000000"/>
                      </a:solidFill>
                    </a:lnR>
                    <a:lnT w="6350">
                      <a:solidFill>
                        <a:srgbClr val="000000"/>
                      </a:solidFill>
                    </a:lnT>
                    <a:lnB w="6350">
                      <a:solidFill>
                        <a:srgbClr val="000000"/>
                      </a:solidFill>
                    </a:lnB>
                  </a:tcPr>
                </a:tc>
                <a:tc>
                  <a:txBody>
                    <a:bodyPr/>
                    <a:lstStyle/>
                    <a:p>
                      <a:pPr lvl="0" algn="r">
                        <a:buNone/>
                      </a:pPr>
                      <a:r>
                        <a:rPr lang="ja-JP" altLang="en-US" sz="1400" b="0" i="0" u="none" strike="noStrike" noProof="0" dirty="0">
                          <a:solidFill>
                            <a:srgbClr val="595959"/>
                          </a:solidFill>
                          <a:effectLst/>
                          <a:latin typeface="Meiryo"/>
                        </a:rPr>
                        <a:t>２</a:t>
                      </a:r>
                      <a:r>
                        <a:rPr lang="en-US" sz="1400" b="0" i="0" u="none" strike="noStrike" noProof="0" dirty="0">
                          <a:solidFill>
                            <a:srgbClr val="595959"/>
                          </a:solidFill>
                          <a:effectLst/>
                          <a:latin typeface="Meiryo"/>
                        </a:rPr>
                        <a:t>,000,000</a:t>
                      </a:r>
                      <a:endParaRPr lang="ja-JP" altLang="en-US" sz="1400" dirty="0"/>
                    </a:p>
                  </a:txBody>
                  <a:tcPr marL="6350" marR="6350" marT="6350" marB="0" anchor="ctr">
                    <a:lnL w="6350">
                      <a:solidFill>
                        <a:srgbClr val="000000"/>
                      </a:solidFill>
                    </a:lnL>
                    <a:lnR w="6350">
                      <a:solidFill>
                        <a:srgbClr val="000000"/>
                      </a:solidFill>
                    </a:lnR>
                    <a:lnT w="6350">
                      <a:solidFill>
                        <a:srgbClr val="000000"/>
                      </a:solidFill>
                    </a:lnT>
                    <a:lnB w="6350">
                      <a:solidFill>
                        <a:srgbClr val="000000"/>
                      </a:solidFill>
                    </a:lnB>
                  </a:tcPr>
                </a:tc>
                <a:tc>
                  <a:txBody>
                    <a:bodyPr/>
                    <a:lstStyle/>
                    <a:p>
                      <a:pPr lvl="0" algn="r">
                        <a:buNone/>
                      </a:pPr>
                      <a:r>
                        <a:rPr lang="en-US" altLang="ja-JP" sz="1400" b="0" i="0" u="none" strike="noStrike">
                          <a:solidFill>
                            <a:srgbClr val="595959"/>
                          </a:solidFill>
                          <a:effectLst/>
                          <a:latin typeface="メイリオ"/>
                          <a:ea typeface="メイリオ"/>
                        </a:rPr>
                        <a:t>1</a:t>
                      </a:r>
                    </a:p>
                  </a:txBody>
                  <a:tcPr marL="6350" marR="6350" marT="6350" marB="0" anchor="ctr">
                    <a:lnL w="6350">
                      <a:solidFill>
                        <a:srgbClr val="000000"/>
                      </a:solidFill>
                    </a:lnL>
                    <a:lnR w="6350">
                      <a:solidFill>
                        <a:srgbClr val="000000"/>
                      </a:solidFill>
                    </a:lnR>
                    <a:lnT w="6350">
                      <a:solidFill>
                        <a:srgbClr val="000000"/>
                      </a:solidFill>
                    </a:lnT>
                    <a:lnB w="6350">
                      <a:solidFill>
                        <a:srgbClr val="000000"/>
                      </a:solidFill>
                    </a:lnB>
                  </a:tcPr>
                </a:tc>
                <a:extLst>
                  <a:ext uri="{0D108BD9-81ED-4DB2-BD59-A6C34878D82A}">
                    <a16:rowId xmlns:a16="http://schemas.microsoft.com/office/drawing/2014/main" val="1412768803"/>
                  </a:ext>
                </a:extLst>
              </a:tr>
              <a:tr h="300628">
                <a:tc>
                  <a:txBody>
                    <a:bodyPr/>
                    <a:lstStyle/>
                    <a:p>
                      <a:pPr algn="ctr" fontAlgn="ctr"/>
                      <a:r>
                        <a:rPr lang="ja-JP" altLang="en-US" sz="1400" b="1" i="0" u="none" strike="noStrike">
                          <a:solidFill>
                            <a:srgbClr val="595959"/>
                          </a:solidFill>
                          <a:effectLst/>
                          <a:latin typeface="メイリオ"/>
                          <a:ea typeface="メイリオ"/>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ja-JP" altLang="en-US" sz="1400" b="1" i="0" u="none" strike="noStrike">
                          <a:solidFill>
                            <a:srgbClr val="595959"/>
                          </a:solidFill>
                          <a:effectLst/>
                          <a:latin typeface="メイリオ" panose="020B0604030504040204" pitchFamily="50" charset="-128"/>
                          <a:ea typeface="メイリオ" panose="020B0604030504040204" pitchFamily="50" charset="-128"/>
                        </a:rPr>
                        <a:t>合計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400" b="1" i="0" u="none" strike="noStrike" dirty="0">
                          <a:solidFill>
                            <a:srgbClr val="595959"/>
                          </a:solidFill>
                          <a:effectLst/>
                          <a:latin typeface="メイリオ"/>
                          <a:ea typeface="メイリオ"/>
                        </a:rPr>
                        <a:t>6,000,000</a:t>
                      </a:r>
                      <a:endParaRPr lang="en-US" altLang="ja-JP" sz="1400" b="1" i="0" u="none" strike="noStrike" dirty="0">
                        <a:solidFill>
                          <a:srgbClr val="595959"/>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n-US" altLang="ja-JP" sz="1400" b="1" i="0" u="none" strike="noStrike" dirty="0">
                          <a:solidFill>
                            <a:srgbClr val="595959"/>
                          </a:solidFill>
                          <a:effectLst/>
                          <a:latin typeface="メイリオ" panose="020B0604030504040204" pitchFamily="50" charset="-128"/>
                          <a:ea typeface="メイリオ" panose="020B0604030504040204" pitchFamily="50" charset="-128"/>
                        </a:rPr>
                        <a:t>6</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5913916"/>
                  </a:ext>
                </a:extLst>
              </a:tr>
            </a:tbl>
          </a:graphicData>
        </a:graphic>
      </p:graphicFrame>
      <p:grpSp>
        <p:nvGrpSpPr>
          <p:cNvPr id="9" name="グループ化 8">
            <a:extLst>
              <a:ext uri="{FF2B5EF4-FFF2-40B4-BE49-F238E27FC236}">
                <a16:creationId xmlns:a16="http://schemas.microsoft.com/office/drawing/2014/main" id="{C108DF07-B2AD-417D-9660-B74FD40F885F}"/>
              </a:ext>
            </a:extLst>
          </p:cNvPr>
          <p:cNvGrpSpPr/>
          <p:nvPr/>
        </p:nvGrpSpPr>
        <p:grpSpPr>
          <a:xfrm>
            <a:off x="534527" y="3893120"/>
            <a:ext cx="793807" cy="338554"/>
            <a:chOff x="644891" y="1896131"/>
            <a:chExt cx="793807" cy="338554"/>
          </a:xfrm>
        </p:grpSpPr>
        <p:sp>
          <p:nvSpPr>
            <p:cNvPr id="10" name="テキスト ボックス 9">
              <a:extLst>
                <a:ext uri="{FF2B5EF4-FFF2-40B4-BE49-F238E27FC236}">
                  <a16:creationId xmlns:a16="http://schemas.microsoft.com/office/drawing/2014/main" id="{F6238ADC-35FC-4317-9BE1-5DE5F4EAEDE8}"/>
                </a:ext>
              </a:extLst>
            </p:cNvPr>
            <p:cNvSpPr txBox="1"/>
            <p:nvPr/>
          </p:nvSpPr>
          <p:spPr>
            <a:xfrm>
              <a:off x="644891" y="1896131"/>
              <a:ext cx="793807" cy="338554"/>
            </a:xfrm>
            <a:prstGeom prst="rect">
              <a:avLst/>
            </a:prstGeom>
            <a:noFill/>
          </p:spPr>
          <p:txBody>
            <a:bodyPr wrap="none" lIns="91440" tIns="45720" rIns="91440" bIns="45720" rtlCol="0" anchor="t">
              <a:spAutoFit/>
            </a:bodyPr>
            <a:lstStyle/>
            <a:p>
              <a:r>
                <a:rPr lang="en-US" altLang="ja-JP" sz="1600" b="1">
                  <a:solidFill>
                    <a:schemeClr val="tx1">
                      <a:lumMod val="75000"/>
                      <a:lumOff val="25000"/>
                    </a:schemeClr>
                  </a:solidFill>
                  <a:latin typeface="メイリオ"/>
                  <a:ea typeface="メイリオ"/>
                </a:rPr>
                <a:t>Silver</a:t>
              </a:r>
            </a:p>
          </p:txBody>
        </p:sp>
        <p:cxnSp>
          <p:nvCxnSpPr>
            <p:cNvPr id="11" name="直線コネクタ 10">
              <a:extLst>
                <a:ext uri="{FF2B5EF4-FFF2-40B4-BE49-F238E27FC236}">
                  <a16:creationId xmlns:a16="http://schemas.microsoft.com/office/drawing/2014/main" id="{AFF79AB9-5C78-413E-8CED-9F1B8E287B11}"/>
                </a:ext>
              </a:extLst>
            </p:cNvPr>
            <p:cNvCxnSpPr>
              <a:cxnSpLocks/>
            </p:cNvCxnSpPr>
            <p:nvPr/>
          </p:nvCxnSpPr>
          <p:spPr>
            <a:xfrm>
              <a:off x="659349" y="1939236"/>
              <a:ext cx="0" cy="218789"/>
            </a:xfrm>
            <a:prstGeom prst="line">
              <a:avLst/>
            </a:prstGeom>
            <a:ln w="76200">
              <a:solidFill>
                <a:srgbClr val="C9CACA"/>
              </a:solidFill>
            </a:ln>
          </p:spPr>
          <p:style>
            <a:lnRef idx="1">
              <a:schemeClr val="accent1"/>
            </a:lnRef>
            <a:fillRef idx="0">
              <a:schemeClr val="accent1"/>
            </a:fillRef>
            <a:effectRef idx="0">
              <a:schemeClr val="accent1"/>
            </a:effectRef>
            <a:fontRef idx="minor">
              <a:schemeClr val="tx1"/>
            </a:fontRef>
          </p:style>
        </p:cxnSp>
      </p:grpSp>
      <p:grpSp>
        <p:nvGrpSpPr>
          <p:cNvPr id="12" name="グループ化 11">
            <a:extLst>
              <a:ext uri="{FF2B5EF4-FFF2-40B4-BE49-F238E27FC236}">
                <a16:creationId xmlns:a16="http://schemas.microsoft.com/office/drawing/2014/main" id="{3A1169EF-8DE0-4E5A-B968-1A1216812206}"/>
              </a:ext>
            </a:extLst>
          </p:cNvPr>
          <p:cNvGrpSpPr/>
          <p:nvPr/>
        </p:nvGrpSpPr>
        <p:grpSpPr>
          <a:xfrm>
            <a:off x="534527" y="1810662"/>
            <a:ext cx="675185" cy="338554"/>
            <a:chOff x="644891" y="1896131"/>
            <a:chExt cx="675185" cy="338554"/>
          </a:xfrm>
        </p:grpSpPr>
        <p:sp>
          <p:nvSpPr>
            <p:cNvPr id="13" name="テキスト ボックス 12">
              <a:extLst>
                <a:ext uri="{FF2B5EF4-FFF2-40B4-BE49-F238E27FC236}">
                  <a16:creationId xmlns:a16="http://schemas.microsoft.com/office/drawing/2014/main" id="{D7C6F1BF-C62C-42D1-9EC5-42653464F773}"/>
                </a:ext>
              </a:extLst>
            </p:cNvPr>
            <p:cNvSpPr txBox="1"/>
            <p:nvPr/>
          </p:nvSpPr>
          <p:spPr>
            <a:xfrm>
              <a:off x="644891" y="1896131"/>
              <a:ext cx="675185" cy="338554"/>
            </a:xfrm>
            <a:prstGeom prst="rect">
              <a:avLst/>
            </a:prstGeom>
            <a:noFill/>
          </p:spPr>
          <p:txBody>
            <a:bodyPr wrap="none" lIns="91440" tIns="45720" rIns="91440" bIns="45720" rtlCol="0" anchor="t">
              <a:spAutoFit/>
            </a:bodyPr>
            <a:lstStyle/>
            <a:p>
              <a:r>
                <a:rPr lang="en-US" altLang="ja-JP" sz="1600" b="1" dirty="0">
                  <a:solidFill>
                    <a:schemeClr val="tx1">
                      <a:lumMod val="75000"/>
                      <a:lumOff val="25000"/>
                    </a:schemeClr>
                  </a:solidFill>
                  <a:latin typeface="メイリオ"/>
                  <a:ea typeface="メイリオ"/>
                </a:rPr>
                <a:t>Gold</a:t>
              </a:r>
              <a:endParaRPr lang="en-US" altLang="ja-JP" sz="1600" dirty="0">
                <a:solidFill>
                  <a:schemeClr val="tx1">
                    <a:lumMod val="75000"/>
                    <a:lumOff val="25000"/>
                  </a:schemeClr>
                </a:solidFill>
                <a:latin typeface="メイリオ"/>
                <a:ea typeface="メイリオ"/>
              </a:endParaRPr>
            </a:p>
          </p:txBody>
        </p:sp>
        <p:cxnSp>
          <p:nvCxnSpPr>
            <p:cNvPr id="14" name="直線コネクタ 13">
              <a:extLst>
                <a:ext uri="{FF2B5EF4-FFF2-40B4-BE49-F238E27FC236}">
                  <a16:creationId xmlns:a16="http://schemas.microsoft.com/office/drawing/2014/main" id="{4A6B45A7-0C0B-41A6-8F5C-6E1503BD486A}"/>
                </a:ext>
              </a:extLst>
            </p:cNvPr>
            <p:cNvCxnSpPr>
              <a:cxnSpLocks/>
            </p:cNvCxnSpPr>
            <p:nvPr/>
          </p:nvCxnSpPr>
          <p:spPr>
            <a:xfrm>
              <a:off x="659349" y="1939236"/>
              <a:ext cx="0" cy="218789"/>
            </a:xfrm>
            <a:prstGeom prst="line">
              <a:avLst/>
            </a:prstGeom>
            <a:ln w="76200">
              <a:solidFill>
                <a:srgbClr val="C1AB05"/>
              </a:solidFill>
            </a:ln>
          </p:spPr>
          <p:style>
            <a:lnRef idx="1">
              <a:schemeClr val="accent1"/>
            </a:lnRef>
            <a:fillRef idx="0">
              <a:schemeClr val="accent1"/>
            </a:fillRef>
            <a:effectRef idx="0">
              <a:schemeClr val="accent1"/>
            </a:effectRef>
            <a:fontRef idx="minor">
              <a:schemeClr val="tx1"/>
            </a:fontRef>
          </p:style>
        </p:cxnSp>
      </p:grpSp>
      <p:grpSp>
        <p:nvGrpSpPr>
          <p:cNvPr id="18" name="グループ化 17">
            <a:extLst>
              <a:ext uri="{FF2B5EF4-FFF2-40B4-BE49-F238E27FC236}">
                <a16:creationId xmlns:a16="http://schemas.microsoft.com/office/drawing/2014/main" id="{CDDBC035-D590-B0A4-6A03-85992E1FEB46}"/>
              </a:ext>
            </a:extLst>
          </p:cNvPr>
          <p:cNvGrpSpPr/>
          <p:nvPr/>
        </p:nvGrpSpPr>
        <p:grpSpPr>
          <a:xfrm>
            <a:off x="525449" y="5532115"/>
            <a:ext cx="946669" cy="338554"/>
            <a:chOff x="644891" y="2551529"/>
            <a:chExt cx="946669" cy="338554"/>
          </a:xfrm>
        </p:grpSpPr>
        <p:sp>
          <p:nvSpPr>
            <p:cNvPr id="19" name="テキスト ボックス 18">
              <a:extLst>
                <a:ext uri="{FF2B5EF4-FFF2-40B4-BE49-F238E27FC236}">
                  <a16:creationId xmlns:a16="http://schemas.microsoft.com/office/drawing/2014/main" id="{F54792C6-453B-957D-3BE0-10859FC3E21B}"/>
                </a:ext>
              </a:extLst>
            </p:cNvPr>
            <p:cNvSpPr txBox="1"/>
            <p:nvPr/>
          </p:nvSpPr>
          <p:spPr>
            <a:xfrm>
              <a:off x="644891" y="2551529"/>
              <a:ext cx="946669" cy="338554"/>
            </a:xfrm>
            <a:prstGeom prst="rect">
              <a:avLst/>
            </a:prstGeom>
            <a:noFill/>
          </p:spPr>
          <p:txBody>
            <a:bodyPr wrap="none" rtlCol="0">
              <a:spAutoFit/>
            </a:bodyPr>
            <a:lstStyle/>
            <a:p>
              <a:r>
                <a:rPr lang="en-US" altLang="ja-JP" sz="1600" b="1">
                  <a:solidFill>
                    <a:schemeClr val="tx1">
                      <a:lumMod val="75000"/>
                      <a:lumOff val="25000"/>
                    </a:schemeClr>
                  </a:solidFill>
                  <a:latin typeface="メイリオ" panose="020B0604030504040204" pitchFamily="50" charset="-128"/>
                  <a:ea typeface="メイリオ" panose="020B0604030504040204" pitchFamily="50" charset="-128"/>
                </a:rPr>
                <a:t>Bronze</a:t>
              </a:r>
            </a:p>
          </p:txBody>
        </p:sp>
        <p:cxnSp>
          <p:nvCxnSpPr>
            <p:cNvPr id="20" name="直線コネクタ 19">
              <a:extLst>
                <a:ext uri="{FF2B5EF4-FFF2-40B4-BE49-F238E27FC236}">
                  <a16:creationId xmlns:a16="http://schemas.microsoft.com/office/drawing/2014/main" id="{DF899696-3662-C79C-028F-7AA456432D7D}"/>
                </a:ext>
              </a:extLst>
            </p:cNvPr>
            <p:cNvCxnSpPr>
              <a:cxnSpLocks/>
            </p:cNvCxnSpPr>
            <p:nvPr/>
          </p:nvCxnSpPr>
          <p:spPr>
            <a:xfrm>
              <a:off x="659349" y="2590260"/>
              <a:ext cx="0" cy="218789"/>
            </a:xfrm>
            <a:prstGeom prst="line">
              <a:avLst/>
            </a:prstGeom>
            <a:ln w="76200">
              <a:solidFill>
                <a:srgbClr val="AC6B25"/>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 1">
            <a:extLst>
              <a:ext uri="{FF2B5EF4-FFF2-40B4-BE49-F238E27FC236}">
                <a16:creationId xmlns:a16="http://schemas.microsoft.com/office/drawing/2014/main" id="{D39F5729-4888-41DF-2939-58F211AD9692}"/>
              </a:ext>
            </a:extLst>
          </p:cNvPr>
          <p:cNvGraphicFramePr>
            <a:graphicFrameLocks noGrp="1"/>
          </p:cNvGraphicFramePr>
          <p:nvPr>
            <p:extLst>
              <p:ext uri="{D42A27DB-BD31-4B8C-83A1-F6EECF244321}">
                <p14:modId xmlns:p14="http://schemas.microsoft.com/office/powerpoint/2010/main" val="2747910955"/>
              </p:ext>
            </p:extLst>
          </p:nvPr>
        </p:nvGraphicFramePr>
        <p:xfrm>
          <a:off x="506535" y="4249143"/>
          <a:ext cx="11278090" cy="1288116"/>
        </p:xfrm>
        <a:graphic>
          <a:graphicData uri="http://schemas.openxmlformats.org/drawingml/2006/table">
            <a:tbl>
              <a:tblPr/>
              <a:tblGrid>
                <a:gridCol w="927647">
                  <a:extLst>
                    <a:ext uri="{9D8B030D-6E8A-4147-A177-3AD203B41FA5}">
                      <a16:colId xmlns:a16="http://schemas.microsoft.com/office/drawing/2014/main" val="2331197321"/>
                    </a:ext>
                  </a:extLst>
                </a:gridCol>
                <a:gridCol w="8325738">
                  <a:extLst>
                    <a:ext uri="{9D8B030D-6E8A-4147-A177-3AD203B41FA5}">
                      <a16:colId xmlns:a16="http://schemas.microsoft.com/office/drawing/2014/main" val="350190754"/>
                    </a:ext>
                  </a:extLst>
                </a:gridCol>
                <a:gridCol w="1288278">
                  <a:extLst>
                    <a:ext uri="{9D8B030D-6E8A-4147-A177-3AD203B41FA5}">
                      <a16:colId xmlns:a16="http://schemas.microsoft.com/office/drawing/2014/main" val="48730688"/>
                    </a:ext>
                  </a:extLst>
                </a:gridCol>
                <a:gridCol w="736427">
                  <a:extLst>
                    <a:ext uri="{9D8B030D-6E8A-4147-A177-3AD203B41FA5}">
                      <a16:colId xmlns:a16="http://schemas.microsoft.com/office/drawing/2014/main" val="2412313112"/>
                    </a:ext>
                  </a:extLst>
                </a:gridCol>
              </a:tblGrid>
              <a:tr h="300628">
                <a:tc>
                  <a:txBody>
                    <a:bodyPr/>
                    <a:lstStyle/>
                    <a:p>
                      <a:pPr algn="ctr" fontAlgn="ctr"/>
                      <a:r>
                        <a:rPr lang="ja-JP" altLang="en-US" sz="1400" b="1" i="0" u="none" strike="noStrike">
                          <a:solidFill>
                            <a:schemeClr val="bg1"/>
                          </a:solidFill>
                          <a:effectLst/>
                          <a:latin typeface="メイリオ"/>
                          <a:ea typeface="メイリオ"/>
                        </a:rPr>
                        <a:t>デバイス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ctr" fontAlgn="ctr"/>
                      <a:r>
                        <a:rPr lang="ja-JP" altLang="en-US" sz="1400" b="1" i="0" u="none" strike="noStrike">
                          <a:solidFill>
                            <a:schemeClr val="bg1"/>
                          </a:solidFill>
                          <a:effectLst/>
                          <a:latin typeface="メイリオ"/>
                          <a:ea typeface="メイリオ"/>
                        </a:rPr>
                        <a:t>商品名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ctr" fontAlgn="ctr"/>
                      <a:r>
                        <a:rPr lang="ja-JP" altLang="en-US" sz="1400" b="1" i="0" u="none" strike="noStrike">
                          <a:solidFill>
                            <a:schemeClr val="bg1"/>
                          </a:solidFill>
                          <a:effectLst/>
                          <a:latin typeface="メイリオ"/>
                          <a:ea typeface="メイリオ"/>
                        </a:rPr>
                        <a:t>金額</a:t>
                      </a:r>
                      <a:endParaRPr lang="en-US" sz="1400" b="1" i="0" u="none" strike="noStrike">
                        <a:solidFill>
                          <a:schemeClr val="bg1"/>
                        </a:solidFill>
                        <a:effectLst/>
                        <a:latin typeface="メイリオ"/>
                        <a:ea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ctr" fontAlgn="ctr"/>
                      <a:r>
                        <a:rPr lang="ja-JP" altLang="en-US" sz="1400" b="1" i="0" u="none" strike="noStrike">
                          <a:solidFill>
                            <a:schemeClr val="bg1"/>
                          </a:solidFill>
                          <a:effectLst/>
                          <a:latin typeface="メイリオ"/>
                          <a:ea typeface="メイリオ"/>
                        </a:rPr>
                        <a:t>枠数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3082042971"/>
                  </a:ext>
                </a:extLst>
              </a:tr>
              <a:tr h="343430">
                <a:tc>
                  <a:txBody>
                    <a:bodyPr/>
                    <a:lstStyle/>
                    <a:p>
                      <a:pPr algn="ctr" fontAlgn="ctr"/>
                      <a:r>
                        <a:rPr lang="en-US" sz="1400" b="0" i="0" u="none" strike="noStrike">
                          <a:solidFill>
                            <a:srgbClr val="595959"/>
                          </a:solidFill>
                          <a:effectLst/>
                          <a:latin typeface="メイリオ"/>
                          <a:ea typeface="メイリオ"/>
                        </a:rPr>
                        <a:t>SP</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0" algn="l">
                        <a:buNone/>
                      </a:pPr>
                      <a:r>
                        <a:rPr lang="en-US" sz="1400" b="0" i="0" u="none" strike="noStrike" noProof="0" dirty="0" err="1">
                          <a:effectLst/>
                        </a:rPr>
                        <a:t>スポーツナビ</a:t>
                      </a:r>
                      <a:r>
                        <a:rPr lang="en-US" sz="1400" b="0" i="0" u="none" strike="noStrike" noProof="0" dirty="0">
                          <a:effectLst/>
                        </a:rPr>
                        <a:t>　WBC2023報道特集　</a:t>
                      </a:r>
                      <a:r>
                        <a:rPr lang="en-US" sz="1400" b="0" i="0" u="none" strike="noStrike" noProof="0" dirty="0" err="1">
                          <a:effectLst/>
                        </a:rPr>
                        <a:t>トップパネル</a:t>
                      </a:r>
                      <a:r>
                        <a:rPr lang="en-US" sz="1400" b="0" i="0" u="none" strike="noStrike" noProof="0" dirty="0">
                          <a:effectLst/>
                        </a:rPr>
                        <a:t>　</a:t>
                      </a:r>
                      <a:r>
                        <a:rPr lang="en-US" sz="1400" b="0" i="0" u="none" strike="noStrike" noProof="0" dirty="0" err="1">
                          <a:effectLst/>
                        </a:rPr>
                        <a:t>SP【ゴールド</a:t>
                      </a:r>
                      <a:r>
                        <a:rPr lang="en-US" sz="1400" b="0" i="0" u="none" strike="noStrike" noProof="0" dirty="0">
                          <a:effectLst/>
                        </a:rPr>
                        <a:t>/</a:t>
                      </a:r>
                      <a:r>
                        <a:rPr lang="en-US" sz="1400" b="0" i="0" u="none" strike="noStrike" noProof="0" dirty="0" err="1">
                          <a:effectLst/>
                        </a:rPr>
                        <a:t>シルバ</a:t>
                      </a:r>
                      <a:r>
                        <a:rPr lang="en-US" sz="1400" b="0" i="0" u="none" strike="noStrike" noProof="0" dirty="0">
                          <a:effectLst/>
                        </a:rPr>
                        <a:t>ー】</a:t>
                      </a:r>
                      <a:endParaRPr lang="ja-JP" altLang="en-US" sz="1400" dirty="0"/>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400" b="0" i="0" u="none" strike="noStrike">
                          <a:solidFill>
                            <a:srgbClr val="595959"/>
                          </a:solidFill>
                          <a:effectLst/>
                          <a:latin typeface="メイリオ"/>
                          <a:ea typeface="メイリオ"/>
                        </a:rPr>
                        <a:t>3,000,000</a:t>
                      </a:r>
                      <a:endParaRPr lang="en-US" altLang="ja-JP" sz="1400" b="0" i="0" u="none" strike="noStrike">
                        <a:solidFill>
                          <a:srgbClr val="595959"/>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400" b="0" i="0" u="none" strike="noStrike">
                          <a:solidFill>
                            <a:srgbClr val="595959"/>
                          </a:solidFill>
                          <a:effectLst/>
                          <a:latin typeface="メイリオ"/>
                          <a:ea typeface="メイリオ"/>
                        </a:rPr>
                        <a:t>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9028142"/>
                  </a:ext>
                </a:extLst>
              </a:tr>
              <a:tr h="343430">
                <a:tc>
                  <a:txBody>
                    <a:bodyPr/>
                    <a:lstStyle/>
                    <a:p>
                      <a:pPr lvl="0" algn="ctr">
                        <a:buNone/>
                      </a:pPr>
                      <a:r>
                        <a:rPr lang="en-US" sz="1400" b="0" i="0" u="none" strike="noStrike">
                          <a:solidFill>
                            <a:srgbClr val="595959"/>
                          </a:solidFill>
                          <a:effectLst/>
                          <a:latin typeface="メイリオ"/>
                          <a:ea typeface="メイリオ"/>
                        </a:rPr>
                        <a:t>PC</a:t>
                      </a:r>
                    </a:p>
                  </a:txBody>
                  <a:tcPr marL="6350" marR="6350" marT="6350" marB="0" anchor="ctr">
                    <a:lnL w="6350">
                      <a:solidFill>
                        <a:srgbClr val="000000"/>
                      </a:solidFill>
                    </a:lnL>
                    <a:lnR w="6350">
                      <a:solidFill>
                        <a:srgbClr val="000000"/>
                      </a:solidFill>
                    </a:lnR>
                    <a:lnT w="6350" cap="flat" cmpd="sng" algn="ctr">
                      <a:solidFill>
                        <a:srgbClr val="000000"/>
                      </a:solidFill>
                      <a:prstDash val="solid"/>
                      <a:round/>
                      <a:headEnd type="none" w="med" len="med"/>
                      <a:tailEnd type="none" w="med" len="med"/>
                    </a:lnT>
                    <a:lnB w="6350">
                      <a:solidFill>
                        <a:srgbClr val="000000"/>
                      </a:solidFill>
                    </a:lnB>
                  </a:tcPr>
                </a:tc>
                <a:tc>
                  <a:txBody>
                    <a:bodyPr/>
                    <a:lstStyle/>
                    <a:p>
                      <a:pPr lvl="0" algn="l">
                        <a:buNone/>
                      </a:pPr>
                      <a:r>
                        <a:rPr lang="en-US" sz="1400" b="0" i="0" u="none" strike="noStrike" noProof="0" dirty="0" err="1">
                          <a:effectLst/>
                          <a:latin typeface="メイリオ"/>
                        </a:rPr>
                        <a:t>スポーツナビ</a:t>
                      </a:r>
                      <a:r>
                        <a:rPr lang="en-US" sz="1400" b="0" i="0" u="none" strike="noStrike" noProof="0" dirty="0">
                          <a:effectLst/>
                          <a:latin typeface="メイリオ"/>
                        </a:rPr>
                        <a:t>　WBC2023報道特集　</a:t>
                      </a:r>
                      <a:r>
                        <a:rPr lang="en-US" sz="1400" b="0" i="0" u="none" strike="noStrike" noProof="0" dirty="0" err="1">
                          <a:effectLst/>
                          <a:latin typeface="メイリオ"/>
                        </a:rPr>
                        <a:t>パノラマ</a:t>
                      </a:r>
                      <a:r>
                        <a:rPr lang="en-US" sz="1400" b="0" i="0" u="none" strike="noStrike" noProof="0" dirty="0">
                          <a:effectLst/>
                          <a:latin typeface="メイリオ"/>
                        </a:rPr>
                        <a:t>　</a:t>
                      </a:r>
                      <a:r>
                        <a:rPr lang="en-US" sz="1400" b="0" i="0" u="none" strike="noStrike" noProof="0" dirty="0" err="1">
                          <a:effectLst/>
                          <a:latin typeface="メイリオ"/>
                        </a:rPr>
                        <a:t>PC【ゴールド</a:t>
                      </a:r>
                      <a:r>
                        <a:rPr lang="en-US" sz="1400" b="0" i="0" u="none" strike="noStrike" noProof="0" dirty="0">
                          <a:effectLst/>
                          <a:latin typeface="メイリオ"/>
                        </a:rPr>
                        <a:t>/</a:t>
                      </a:r>
                      <a:r>
                        <a:rPr lang="en-US" sz="1400" b="0" i="0" u="none" strike="noStrike" noProof="0" dirty="0" err="1">
                          <a:effectLst/>
                          <a:latin typeface="メイリオ"/>
                        </a:rPr>
                        <a:t>シルバ</a:t>
                      </a:r>
                      <a:r>
                        <a:rPr lang="en-US" sz="1400" b="0" i="0" u="none" strike="noStrike" noProof="0" dirty="0">
                          <a:effectLst/>
                          <a:latin typeface="メイリオ"/>
                        </a:rPr>
                        <a:t>ー】</a:t>
                      </a:r>
                      <a:endParaRPr lang="ja-JP" sz="1400" dirty="0">
                        <a:latin typeface="メイリオ"/>
                      </a:endParaRPr>
                    </a:p>
                  </a:txBody>
                  <a:tcPr marL="6350" marR="6350" marT="6350" marB="0" anchor="ctr">
                    <a:lnL w="6350">
                      <a:solidFill>
                        <a:srgbClr val="000000"/>
                      </a:solidFill>
                    </a:lnL>
                    <a:lnR w="6350">
                      <a:solidFill>
                        <a:srgbClr val="000000"/>
                      </a:solidFill>
                    </a:lnR>
                    <a:lnT w="6350" cap="flat" cmpd="sng" algn="ctr">
                      <a:solidFill>
                        <a:srgbClr val="000000"/>
                      </a:solidFill>
                      <a:prstDash val="solid"/>
                      <a:round/>
                      <a:headEnd type="none" w="med" len="med"/>
                      <a:tailEnd type="none" w="med" len="med"/>
                    </a:lnT>
                    <a:lnB w="6350">
                      <a:solidFill>
                        <a:srgbClr val="000000"/>
                      </a:solidFill>
                    </a:lnB>
                  </a:tcPr>
                </a:tc>
                <a:tc>
                  <a:txBody>
                    <a:bodyPr/>
                    <a:lstStyle/>
                    <a:p>
                      <a:pPr lvl="0" algn="r">
                        <a:buNone/>
                      </a:pPr>
                      <a:r>
                        <a:rPr lang="ja-JP" altLang="en-US" sz="1400" b="0" i="0" u="none" strike="noStrike" noProof="0">
                          <a:solidFill>
                            <a:srgbClr val="595959"/>
                          </a:solidFill>
                          <a:effectLst/>
                          <a:latin typeface="Meiryo"/>
                        </a:rPr>
                        <a:t>２</a:t>
                      </a:r>
                      <a:r>
                        <a:rPr lang="en-US" sz="1400" b="0" i="0" u="none" strike="noStrike" noProof="0">
                          <a:solidFill>
                            <a:srgbClr val="595959"/>
                          </a:solidFill>
                          <a:effectLst/>
                          <a:latin typeface="Meiryo"/>
                        </a:rPr>
                        <a:t>,000,000</a:t>
                      </a:r>
                      <a:endParaRPr lang="ja-JP" altLang="en-US" sz="1400"/>
                    </a:p>
                  </a:txBody>
                  <a:tcPr marL="6350" marR="6350" marT="6350" marB="0" anchor="ctr">
                    <a:lnL w="6350">
                      <a:solidFill>
                        <a:srgbClr val="000000"/>
                      </a:solidFill>
                    </a:lnL>
                    <a:lnR w="6350">
                      <a:solidFill>
                        <a:srgbClr val="000000"/>
                      </a:solidFill>
                    </a:lnR>
                    <a:lnT w="6350" cap="flat" cmpd="sng" algn="ctr">
                      <a:solidFill>
                        <a:srgbClr val="000000"/>
                      </a:solidFill>
                      <a:prstDash val="solid"/>
                      <a:round/>
                      <a:headEnd type="none" w="med" len="med"/>
                      <a:tailEnd type="none" w="med" len="med"/>
                    </a:lnT>
                    <a:lnB w="6350">
                      <a:solidFill>
                        <a:srgbClr val="000000"/>
                      </a:solidFill>
                    </a:lnB>
                  </a:tcPr>
                </a:tc>
                <a:tc>
                  <a:txBody>
                    <a:bodyPr/>
                    <a:lstStyle/>
                    <a:p>
                      <a:pPr lvl="0" algn="r">
                        <a:buNone/>
                      </a:pPr>
                      <a:r>
                        <a:rPr lang="en-US" altLang="ja-JP" sz="1400" b="0" i="0" u="none" strike="noStrike">
                          <a:solidFill>
                            <a:srgbClr val="595959"/>
                          </a:solidFill>
                          <a:effectLst/>
                          <a:latin typeface="メイリオ"/>
                          <a:ea typeface="メイリオ"/>
                        </a:rPr>
                        <a:t>1</a:t>
                      </a:r>
                    </a:p>
                  </a:txBody>
                  <a:tcPr marL="6350" marR="6350" marT="6350" marB="0" anchor="ctr">
                    <a:lnL w="6350">
                      <a:solidFill>
                        <a:srgbClr val="000000"/>
                      </a:solidFill>
                    </a:lnL>
                    <a:lnR w="6350">
                      <a:solidFill>
                        <a:srgbClr val="000000"/>
                      </a:solidFill>
                    </a:lnR>
                    <a:lnT w="6350" cap="flat" cmpd="sng" algn="ctr">
                      <a:solidFill>
                        <a:srgbClr val="000000"/>
                      </a:solidFill>
                      <a:prstDash val="solid"/>
                      <a:round/>
                      <a:headEnd type="none" w="med" len="med"/>
                      <a:tailEnd type="none" w="med" len="med"/>
                    </a:lnT>
                    <a:lnB w="6350">
                      <a:solidFill>
                        <a:srgbClr val="000000"/>
                      </a:solidFill>
                    </a:lnB>
                  </a:tcPr>
                </a:tc>
                <a:extLst>
                  <a:ext uri="{0D108BD9-81ED-4DB2-BD59-A6C34878D82A}">
                    <a16:rowId xmlns:a16="http://schemas.microsoft.com/office/drawing/2014/main" val="1412768803"/>
                  </a:ext>
                </a:extLst>
              </a:tr>
              <a:tr h="300628">
                <a:tc>
                  <a:txBody>
                    <a:bodyPr/>
                    <a:lstStyle/>
                    <a:p>
                      <a:pPr algn="ctr" fontAlgn="ctr"/>
                      <a:r>
                        <a:rPr lang="ja-JP" altLang="en-US" sz="1400" b="1" i="0" u="none" strike="noStrike">
                          <a:solidFill>
                            <a:srgbClr val="595959"/>
                          </a:solidFill>
                          <a:effectLst/>
                          <a:latin typeface="メイリオ"/>
                          <a:ea typeface="メイリオ"/>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ja-JP" altLang="en-US" sz="1400" b="1" i="0" u="none" strike="noStrike">
                          <a:solidFill>
                            <a:srgbClr val="595959"/>
                          </a:solidFill>
                          <a:effectLst/>
                          <a:latin typeface="メイリオ" panose="020B0604030504040204" pitchFamily="50" charset="-128"/>
                          <a:ea typeface="メイリオ" panose="020B0604030504040204" pitchFamily="50" charset="-128"/>
                        </a:rPr>
                        <a:t>合計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400" b="1" i="0" u="none" strike="noStrike">
                          <a:solidFill>
                            <a:srgbClr val="595959"/>
                          </a:solidFill>
                          <a:effectLst/>
                          <a:latin typeface="メイリオ"/>
                          <a:ea typeface="メイリオ"/>
                        </a:rPr>
                        <a:t>5,000,000</a:t>
                      </a:r>
                      <a:endParaRPr lang="en-US" altLang="ja-JP" sz="1400" b="1" i="0" u="none" strike="noStrike">
                        <a:solidFill>
                          <a:srgbClr val="595959"/>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n-US" altLang="ja-JP" sz="1400" b="1" i="0" u="none" strike="noStrike" dirty="0">
                          <a:solidFill>
                            <a:srgbClr val="595959"/>
                          </a:solidFill>
                          <a:effectLst/>
                          <a:latin typeface="メイリオ"/>
                          <a:ea typeface="メイリオ"/>
                        </a:rPr>
                        <a:t>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5913916"/>
                  </a:ext>
                </a:extLst>
              </a:tr>
            </a:tbl>
          </a:graphicData>
        </a:graphic>
      </p:graphicFrame>
      <p:graphicFrame>
        <p:nvGraphicFramePr>
          <p:cNvPr id="4" name="表 3">
            <a:extLst>
              <a:ext uri="{FF2B5EF4-FFF2-40B4-BE49-F238E27FC236}">
                <a16:creationId xmlns:a16="http://schemas.microsoft.com/office/drawing/2014/main" id="{718D6A5F-8647-F20C-B68C-273B27F83632}"/>
              </a:ext>
            </a:extLst>
          </p:cNvPr>
          <p:cNvGraphicFramePr>
            <a:graphicFrameLocks noGrp="1"/>
          </p:cNvGraphicFramePr>
          <p:nvPr>
            <p:extLst>
              <p:ext uri="{D42A27DB-BD31-4B8C-83A1-F6EECF244321}">
                <p14:modId xmlns:p14="http://schemas.microsoft.com/office/powerpoint/2010/main" val="1116374406"/>
              </p:ext>
            </p:extLst>
          </p:nvPr>
        </p:nvGraphicFramePr>
        <p:xfrm>
          <a:off x="522746" y="5895381"/>
          <a:ext cx="11278090" cy="644058"/>
        </p:xfrm>
        <a:graphic>
          <a:graphicData uri="http://schemas.openxmlformats.org/drawingml/2006/table">
            <a:tbl>
              <a:tblPr/>
              <a:tblGrid>
                <a:gridCol w="927647">
                  <a:extLst>
                    <a:ext uri="{9D8B030D-6E8A-4147-A177-3AD203B41FA5}">
                      <a16:colId xmlns:a16="http://schemas.microsoft.com/office/drawing/2014/main" val="2331197321"/>
                    </a:ext>
                  </a:extLst>
                </a:gridCol>
                <a:gridCol w="8325738">
                  <a:extLst>
                    <a:ext uri="{9D8B030D-6E8A-4147-A177-3AD203B41FA5}">
                      <a16:colId xmlns:a16="http://schemas.microsoft.com/office/drawing/2014/main" val="350190754"/>
                    </a:ext>
                  </a:extLst>
                </a:gridCol>
                <a:gridCol w="1288278">
                  <a:extLst>
                    <a:ext uri="{9D8B030D-6E8A-4147-A177-3AD203B41FA5}">
                      <a16:colId xmlns:a16="http://schemas.microsoft.com/office/drawing/2014/main" val="48730688"/>
                    </a:ext>
                  </a:extLst>
                </a:gridCol>
                <a:gridCol w="736427">
                  <a:extLst>
                    <a:ext uri="{9D8B030D-6E8A-4147-A177-3AD203B41FA5}">
                      <a16:colId xmlns:a16="http://schemas.microsoft.com/office/drawing/2014/main" val="2412313112"/>
                    </a:ext>
                  </a:extLst>
                </a:gridCol>
              </a:tblGrid>
              <a:tr h="300628">
                <a:tc>
                  <a:txBody>
                    <a:bodyPr/>
                    <a:lstStyle/>
                    <a:p>
                      <a:pPr algn="ctr" fontAlgn="ctr"/>
                      <a:r>
                        <a:rPr lang="ja-JP" altLang="en-US" sz="1400" b="1" i="0" u="none" strike="noStrike" dirty="0">
                          <a:solidFill>
                            <a:schemeClr val="bg1"/>
                          </a:solidFill>
                          <a:effectLst/>
                          <a:latin typeface="メイリオ"/>
                          <a:ea typeface="メイリオ"/>
                        </a:rPr>
                        <a:t>デバイス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ctr" fontAlgn="ctr"/>
                      <a:r>
                        <a:rPr lang="ja-JP" altLang="en-US" sz="1400" b="1" i="0" u="none" strike="noStrike" dirty="0">
                          <a:solidFill>
                            <a:schemeClr val="bg1"/>
                          </a:solidFill>
                          <a:effectLst/>
                          <a:latin typeface="メイリオ"/>
                          <a:ea typeface="メイリオ"/>
                        </a:rPr>
                        <a:t>商品名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ctr" fontAlgn="ctr"/>
                      <a:r>
                        <a:rPr lang="ja-JP" altLang="en-US" sz="1400" b="1" i="0" u="none" strike="noStrike">
                          <a:solidFill>
                            <a:schemeClr val="bg1"/>
                          </a:solidFill>
                          <a:effectLst/>
                          <a:latin typeface="メイリオ"/>
                          <a:ea typeface="メイリオ"/>
                        </a:rPr>
                        <a:t>金額</a:t>
                      </a:r>
                      <a:endParaRPr lang="en-US" sz="1400" b="1" i="0" u="none" strike="noStrike">
                        <a:solidFill>
                          <a:schemeClr val="bg1"/>
                        </a:solidFill>
                        <a:effectLst/>
                        <a:latin typeface="メイリオ"/>
                        <a:ea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algn="ctr" fontAlgn="ctr"/>
                      <a:r>
                        <a:rPr lang="ja-JP" altLang="en-US" sz="1400" b="1" i="0" u="none" strike="noStrike">
                          <a:solidFill>
                            <a:schemeClr val="bg1"/>
                          </a:solidFill>
                          <a:effectLst/>
                          <a:latin typeface="メイリオ"/>
                          <a:ea typeface="メイリオ"/>
                        </a:rPr>
                        <a:t>枠数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3082042971"/>
                  </a:ext>
                </a:extLst>
              </a:tr>
              <a:tr h="343430">
                <a:tc>
                  <a:txBody>
                    <a:bodyPr/>
                    <a:lstStyle/>
                    <a:p>
                      <a:pPr algn="ctr" fontAlgn="ctr"/>
                      <a:r>
                        <a:rPr lang="en-US" sz="1400" b="0" i="0" u="none" strike="noStrike">
                          <a:solidFill>
                            <a:srgbClr val="595959"/>
                          </a:solidFill>
                          <a:effectLst/>
                          <a:latin typeface="メイリオ"/>
                          <a:ea typeface="メイリオ"/>
                        </a:rPr>
                        <a:t>SP</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lvl="0" algn="l">
                        <a:buNone/>
                      </a:pPr>
                      <a:r>
                        <a:rPr lang="en-US" sz="1400" b="0" i="0" u="none" strike="noStrike" noProof="0" dirty="0" err="1">
                          <a:effectLst/>
                          <a:latin typeface="メイリオ"/>
                        </a:rPr>
                        <a:t>スポーツナビ</a:t>
                      </a:r>
                      <a:r>
                        <a:rPr lang="en-US" sz="1400" b="0" i="0" u="none" strike="noStrike" noProof="0" dirty="0">
                          <a:effectLst/>
                          <a:latin typeface="メイリオ"/>
                        </a:rPr>
                        <a:t>　WBC2023報道特集　</a:t>
                      </a:r>
                      <a:r>
                        <a:rPr lang="en-US" sz="1400" b="0" i="0" u="none" strike="noStrike" noProof="0" dirty="0" err="1">
                          <a:effectLst/>
                          <a:latin typeface="メイリオ"/>
                        </a:rPr>
                        <a:t>トップパネル</a:t>
                      </a:r>
                      <a:r>
                        <a:rPr lang="en-US" sz="1400" b="0" i="0" u="none" strike="noStrike" noProof="0" dirty="0">
                          <a:effectLst/>
                          <a:latin typeface="メイリオ"/>
                        </a:rPr>
                        <a:t>　SP【</a:t>
                      </a:r>
                      <a:r>
                        <a:rPr lang="ja-JP" altLang="en-US" sz="1400" b="0" i="0" u="none" strike="noStrike" noProof="0" dirty="0">
                          <a:effectLst/>
                          <a:latin typeface="メイリオ"/>
                        </a:rPr>
                        <a:t>ブロンズ</a:t>
                      </a:r>
                      <a:r>
                        <a:rPr lang="en-US" sz="1400" b="0" i="0" u="none" strike="noStrike" noProof="0" dirty="0">
                          <a:effectLst/>
                          <a:latin typeface="メイリオ"/>
                        </a:rPr>
                        <a:t>】</a:t>
                      </a:r>
                      <a:endParaRPr lang="ja-JP" sz="1400" dirty="0">
                        <a:latin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400" b="1" i="0" u="none" strike="noStrike" dirty="0">
                          <a:solidFill>
                            <a:srgbClr val="595959"/>
                          </a:solidFill>
                          <a:effectLst/>
                          <a:latin typeface="メイリオ"/>
                          <a:ea typeface="メイリオ"/>
                        </a:rPr>
                        <a:t>３,000,000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400" b="1" i="0" u="none" strike="noStrike" dirty="0">
                          <a:solidFill>
                            <a:srgbClr val="595959"/>
                          </a:solidFill>
                          <a:effectLst/>
                          <a:latin typeface="メイリオ"/>
                          <a:ea typeface="メイリオ"/>
                        </a:rPr>
                        <a:t>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9028142"/>
                  </a:ext>
                </a:extLst>
              </a:tr>
            </a:tbl>
          </a:graphicData>
        </a:graphic>
      </p:graphicFrame>
      <p:sp>
        <p:nvSpPr>
          <p:cNvPr id="6" name="スライド番号プレースホルダー 4">
            <a:extLst>
              <a:ext uri="{FF2B5EF4-FFF2-40B4-BE49-F238E27FC236}">
                <a16:creationId xmlns:a16="http://schemas.microsoft.com/office/drawing/2014/main" id="{00DED002-AAB7-EA89-517C-39EFAB8D2CCF}"/>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23</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BF6C767B-7524-4925-71E2-3A281F504C81}"/>
              </a:ext>
            </a:extLst>
          </p:cNvPr>
          <p:cNvSpPr/>
          <p:nvPr/>
        </p:nvSpPr>
        <p:spPr>
          <a:xfrm>
            <a:off x="3820546" y="319307"/>
            <a:ext cx="2171546" cy="369332"/>
          </a:xfrm>
          <a:prstGeom prst="rect">
            <a:avLst/>
          </a:prstGeom>
          <a:solidFill>
            <a:srgbClr val="DB031D"/>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chemeClr val="bg1"/>
                </a:solidFill>
                <a:effectLst/>
                <a:uLnTx/>
                <a:uFillTx/>
                <a:latin typeface="メイリオ"/>
                <a:ea typeface="メイリオ"/>
                <a:cs typeface="+mn-cs"/>
              </a:rPr>
              <a:t>完売しました</a:t>
            </a:r>
          </a:p>
        </p:txBody>
      </p:sp>
    </p:spTree>
    <p:extLst>
      <p:ext uri="{BB962C8B-B14F-4D97-AF65-F5344CB8AC3E}">
        <p14:creationId xmlns:p14="http://schemas.microsoft.com/office/powerpoint/2010/main" val="39717208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その他</a:t>
            </a:r>
          </a:p>
        </p:txBody>
      </p:sp>
      <p:sp>
        <p:nvSpPr>
          <p:cNvPr id="37" name="テキスト ボックス 36"/>
          <p:cNvSpPr txBox="1"/>
          <p:nvPr/>
        </p:nvSpPr>
        <p:spPr>
          <a:xfrm>
            <a:off x="623392" y="1059415"/>
            <a:ext cx="2520280" cy="369332"/>
          </a:xfrm>
          <a:prstGeom prst="rect">
            <a:avLst/>
          </a:prstGeom>
          <a:noFill/>
        </p:spPr>
        <p:txBody>
          <a:bodyPr wrap="square" rtlCol="0">
            <a:spAutoFit/>
          </a:bodyPr>
          <a:lstStyle/>
          <a:p>
            <a:pPr algn="l"/>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■広告認知調査</a:t>
            </a:r>
          </a:p>
        </p:txBody>
      </p:sp>
      <p:sp>
        <p:nvSpPr>
          <p:cNvPr id="42" name="正方形/長方形 41">
            <a:extLst>
              <a:ext uri="{FF2B5EF4-FFF2-40B4-BE49-F238E27FC236}">
                <a16:creationId xmlns:a16="http://schemas.microsoft.com/office/drawing/2014/main" id="{2AA4FC6A-849B-C448-6807-58BE7D9D223C}"/>
              </a:ext>
            </a:extLst>
          </p:cNvPr>
          <p:cNvSpPr/>
          <p:nvPr/>
        </p:nvSpPr>
        <p:spPr>
          <a:xfrm>
            <a:off x="681485" y="1498021"/>
            <a:ext cx="8166695" cy="369332"/>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cs typeface="+mn-lt"/>
              </a:rPr>
              <a:t>実施条件や件数に制限がございます。詳細は弊社営業にご確認ください。</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cs typeface="+mn-lt"/>
            </a:endParaRPr>
          </a:p>
        </p:txBody>
      </p:sp>
      <p:sp>
        <p:nvSpPr>
          <p:cNvPr id="5" name="スライド番号プレースホルダー 4">
            <a:extLst>
              <a:ext uri="{FF2B5EF4-FFF2-40B4-BE49-F238E27FC236}">
                <a16:creationId xmlns:a16="http://schemas.microsoft.com/office/drawing/2014/main" id="{29025210-F5DA-81E1-291F-AC72A359D9F4}"/>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24</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4615191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図 24">
            <a:extLst>
              <a:ext uri="{FF2B5EF4-FFF2-40B4-BE49-F238E27FC236}">
                <a16:creationId xmlns:a16="http://schemas.microsoft.com/office/drawing/2014/main" id="{0AEE161D-1D68-5D38-F0CA-304B6DE20CA4}"/>
              </a:ext>
            </a:extLst>
          </p:cNvPr>
          <p:cNvPicPr>
            <a:picLocks noChangeAspect="1"/>
          </p:cNvPicPr>
          <p:nvPr/>
        </p:nvPicPr>
        <p:blipFill>
          <a:blip r:embed="rId2"/>
          <a:stretch>
            <a:fillRect/>
          </a:stretch>
        </p:blipFill>
        <p:spPr>
          <a:xfrm>
            <a:off x="6875361" y="2438111"/>
            <a:ext cx="1477342" cy="2658783"/>
          </a:xfrm>
          <a:prstGeom prst="rect">
            <a:avLst/>
          </a:prstGeom>
        </p:spPr>
      </p:pic>
      <p:pic>
        <p:nvPicPr>
          <p:cNvPr id="85" name="図 84">
            <a:extLst>
              <a:ext uri="{FF2B5EF4-FFF2-40B4-BE49-F238E27FC236}">
                <a16:creationId xmlns:a16="http://schemas.microsoft.com/office/drawing/2014/main" id="{B8F0E992-FAE4-D3DF-2B47-5E85C586A181}"/>
              </a:ext>
            </a:extLst>
          </p:cNvPr>
          <p:cNvPicPr>
            <a:picLocks noChangeAspect="1"/>
          </p:cNvPicPr>
          <p:nvPr/>
        </p:nvPicPr>
        <p:blipFill>
          <a:blip r:embed="rId3"/>
          <a:stretch>
            <a:fillRect/>
          </a:stretch>
        </p:blipFill>
        <p:spPr>
          <a:xfrm>
            <a:off x="2704997" y="3802110"/>
            <a:ext cx="3961847" cy="2730032"/>
          </a:xfrm>
          <a:prstGeom prst="rect">
            <a:avLst/>
          </a:prstGeom>
        </p:spPr>
      </p:pic>
      <p:pic>
        <p:nvPicPr>
          <p:cNvPr id="20" name="図 19">
            <a:extLst>
              <a:ext uri="{FF2B5EF4-FFF2-40B4-BE49-F238E27FC236}">
                <a16:creationId xmlns:a16="http://schemas.microsoft.com/office/drawing/2014/main" id="{4A74674E-2154-C689-FAD5-4573CB067C04}"/>
              </a:ext>
            </a:extLst>
          </p:cNvPr>
          <p:cNvPicPr>
            <a:picLocks noChangeAspect="1"/>
          </p:cNvPicPr>
          <p:nvPr/>
        </p:nvPicPr>
        <p:blipFill>
          <a:blip r:embed="rId4"/>
          <a:stretch>
            <a:fillRect/>
          </a:stretch>
        </p:blipFill>
        <p:spPr>
          <a:xfrm>
            <a:off x="10487537" y="3883666"/>
            <a:ext cx="1554615" cy="1719221"/>
          </a:xfrm>
          <a:prstGeom prst="rect">
            <a:avLst/>
          </a:prstGeom>
        </p:spPr>
      </p:pic>
      <p:sp>
        <p:nvSpPr>
          <p:cNvPr id="3" name="テキスト プレースホルダー 2"/>
          <p:cNvSpPr>
            <a:spLocks noGrp="1"/>
          </p:cNvSpPr>
          <p:nvPr>
            <p:ph type="body" sz="quarter" idx="11"/>
          </p:nvPr>
        </p:nvSpPr>
        <p:spPr/>
        <p:txBody>
          <a:bodyPr/>
          <a:lstStyle/>
          <a:p>
            <a:r>
              <a:rPr kumimoji="1" lang="ja-JP" altLang="en-US" b="1">
                <a:solidFill>
                  <a:schemeClr val="tx1">
                    <a:lumMod val="75000"/>
                    <a:lumOff val="25000"/>
                  </a:schemeClr>
                </a:solidFill>
              </a:rPr>
              <a:t>運用型広告</a:t>
            </a:r>
          </a:p>
        </p:txBody>
      </p:sp>
      <p:sp>
        <p:nvSpPr>
          <p:cNvPr id="16" name="テキスト ボックス 15">
            <a:extLst>
              <a:ext uri="{FF2B5EF4-FFF2-40B4-BE49-F238E27FC236}">
                <a16:creationId xmlns:a16="http://schemas.microsoft.com/office/drawing/2014/main" id="{9B9C7D31-0A14-4871-8D07-F1A8D4CFB916}"/>
              </a:ext>
            </a:extLst>
          </p:cNvPr>
          <p:cNvSpPr txBox="1"/>
          <p:nvPr/>
        </p:nvSpPr>
        <p:spPr>
          <a:xfrm>
            <a:off x="316458" y="993502"/>
            <a:ext cx="11187569" cy="923330"/>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a:solidFill>
                  <a:schemeClr val="tx1">
                    <a:lumMod val="75000"/>
                    <a:lumOff val="25000"/>
                  </a:schemeClr>
                </a:solidFill>
                <a:latin typeface="メイリオ"/>
                <a:ea typeface="メイリオ"/>
              </a:rPr>
              <a:t>・特集内に運用型広告が掲載されます。</a:t>
            </a:r>
            <a:r>
              <a:rPr lang="en-US" altLang="ja-JP">
                <a:solidFill>
                  <a:schemeClr val="tx1">
                    <a:lumMod val="75000"/>
                    <a:lumOff val="25000"/>
                  </a:schemeClr>
                </a:solidFill>
                <a:latin typeface="メイリオ"/>
                <a:ea typeface="メイリオ"/>
              </a:rPr>
              <a:t>※</a:t>
            </a:r>
            <a:r>
              <a:rPr lang="ja-JP" altLang="en-US">
                <a:solidFill>
                  <a:schemeClr val="tx1">
                    <a:lumMod val="75000"/>
                    <a:lumOff val="25000"/>
                  </a:schemeClr>
                </a:solidFill>
                <a:latin typeface="メイリオ"/>
                <a:ea typeface="メイリオ"/>
              </a:rPr>
              <a:t>グレー枠が該当箇所</a:t>
            </a:r>
            <a:endParaRPr lang="ja-JP">
              <a:solidFill>
                <a:schemeClr val="tx1">
                  <a:lumMod val="75000"/>
                  <a:lumOff val="25000"/>
                </a:schemeClr>
              </a:solidFill>
              <a:latin typeface="Yu Gothic" panose="020F0502020204030204"/>
              <a:ea typeface="Yu Gothic"/>
            </a:endParaRPr>
          </a:p>
          <a:p>
            <a:r>
              <a:rPr lang="ja-JP" altLang="en-US">
                <a:solidFill>
                  <a:schemeClr val="tx1">
                    <a:lumMod val="75000"/>
                    <a:lumOff val="25000"/>
                  </a:schemeClr>
                </a:solidFill>
                <a:latin typeface="メイリオ"/>
                <a:ea typeface="メイリオ"/>
              </a:rPr>
              <a:t>・予約型との競合排除はできません。</a:t>
            </a:r>
            <a:endParaRPr lang="en-US" altLang="ja-JP">
              <a:solidFill>
                <a:schemeClr val="tx1">
                  <a:lumMod val="75000"/>
                  <a:lumOff val="25000"/>
                </a:schemeClr>
              </a:solidFill>
              <a:latin typeface="メイリオ"/>
              <a:ea typeface="メイリオ"/>
            </a:endParaRPr>
          </a:p>
          <a:p>
            <a:r>
              <a:rPr lang="ja-JP" altLang="en-US">
                <a:solidFill>
                  <a:schemeClr val="tx1">
                    <a:lumMod val="75000"/>
                    <a:lumOff val="25000"/>
                  </a:schemeClr>
                </a:solidFill>
                <a:latin typeface="メイリオ"/>
                <a:ea typeface="メイリオ"/>
              </a:rPr>
              <a:t>・ページデザイン、広告枠は変更になる可能性がございます。</a:t>
            </a:r>
          </a:p>
        </p:txBody>
      </p:sp>
      <p:sp>
        <p:nvSpPr>
          <p:cNvPr id="17" name="正方形/長方形 16">
            <a:extLst>
              <a:ext uri="{FF2B5EF4-FFF2-40B4-BE49-F238E27FC236}">
                <a16:creationId xmlns:a16="http://schemas.microsoft.com/office/drawing/2014/main" id="{3B71C80C-2927-42BE-A911-3CC05B5652F7}"/>
              </a:ext>
            </a:extLst>
          </p:cNvPr>
          <p:cNvSpPr>
            <a:spLocks noChangeArrowheads="1"/>
          </p:cNvSpPr>
          <p:nvPr/>
        </p:nvSpPr>
        <p:spPr bwMode="auto">
          <a:xfrm>
            <a:off x="6528048" y="6493993"/>
            <a:ext cx="6641097" cy="369332"/>
          </a:xfrm>
          <a:prstGeom prst="rect">
            <a:avLst/>
          </a:prstGeom>
          <a:noFill/>
          <a:ln w="9525">
            <a:noFill/>
            <a:miter lim="800000"/>
            <a:headEnd/>
            <a:tailEnd/>
          </a:ln>
        </p:spPr>
        <p:txBody>
          <a:bodyPr wrap="square" lIns="91440" tIns="45720" rIns="91440" bIns="45720" anchor="t">
            <a:spAutoFit/>
          </a:bodyPr>
          <a:lstStyle/>
          <a:p>
            <a:r>
              <a:rPr lang="en-US" altLang="ja-JP" sz="900">
                <a:solidFill>
                  <a:schemeClr val="tx1">
                    <a:lumMod val="75000"/>
                    <a:lumOff val="25000"/>
                  </a:schemeClr>
                </a:solidFill>
                <a:latin typeface="メイリオ"/>
                <a:ea typeface="メイリオ"/>
              </a:rPr>
              <a:t>※SP</a:t>
            </a:r>
            <a:r>
              <a:rPr lang="ja-JP" altLang="en-US" sz="900">
                <a:solidFill>
                  <a:schemeClr val="tx1">
                    <a:lumMod val="75000"/>
                    <a:lumOff val="25000"/>
                  </a:schemeClr>
                </a:solidFill>
                <a:latin typeface="メイリオ"/>
                <a:ea typeface="メイリオ"/>
              </a:rPr>
              <a:t>のオーバーレイ運用型広告は予約型広告と同時掲載はいたしません。</a:t>
            </a:r>
          </a:p>
          <a:p>
            <a:r>
              <a:rPr lang="ja-JP" altLang="en-US" sz="900">
                <a:solidFill>
                  <a:schemeClr val="tx1">
                    <a:lumMod val="75000"/>
                    <a:lumOff val="25000"/>
                  </a:schemeClr>
                </a:solidFill>
                <a:latin typeface="メイリオ"/>
                <a:ea typeface="メイリオ"/>
              </a:rPr>
              <a:t>※SPの画面を横にして表示した場合や機種によっては同時掲載する可能性がございます。</a:t>
            </a:r>
          </a:p>
        </p:txBody>
      </p:sp>
      <p:sp>
        <p:nvSpPr>
          <p:cNvPr id="18" name="テキスト ボックス 17">
            <a:extLst>
              <a:ext uri="{FF2B5EF4-FFF2-40B4-BE49-F238E27FC236}">
                <a16:creationId xmlns:a16="http://schemas.microsoft.com/office/drawing/2014/main" id="{40126855-7DB6-4403-BDB6-043784359608}"/>
              </a:ext>
            </a:extLst>
          </p:cNvPr>
          <p:cNvSpPr txBox="1"/>
          <p:nvPr/>
        </p:nvSpPr>
        <p:spPr>
          <a:xfrm>
            <a:off x="3020244" y="2026399"/>
            <a:ext cx="1032188" cy="400110"/>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a:solidFill>
                  <a:schemeClr val="tx1">
                    <a:lumMod val="75000"/>
                    <a:lumOff val="25000"/>
                  </a:schemeClr>
                </a:solidFill>
                <a:latin typeface="メイリオ"/>
                <a:ea typeface="メイリオ"/>
              </a:rPr>
              <a:t>【PC】</a:t>
            </a:r>
          </a:p>
        </p:txBody>
      </p:sp>
      <p:sp>
        <p:nvSpPr>
          <p:cNvPr id="19" name="テキスト ボックス 18">
            <a:extLst>
              <a:ext uri="{FF2B5EF4-FFF2-40B4-BE49-F238E27FC236}">
                <a16:creationId xmlns:a16="http://schemas.microsoft.com/office/drawing/2014/main" id="{0CD27075-DFA7-41BB-AED9-322E825D7526}"/>
              </a:ext>
            </a:extLst>
          </p:cNvPr>
          <p:cNvSpPr txBox="1"/>
          <p:nvPr/>
        </p:nvSpPr>
        <p:spPr>
          <a:xfrm>
            <a:off x="8816408" y="2026399"/>
            <a:ext cx="1032188" cy="400110"/>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a:solidFill>
                  <a:schemeClr val="tx1">
                    <a:lumMod val="75000"/>
                    <a:lumOff val="25000"/>
                  </a:schemeClr>
                </a:solidFill>
                <a:latin typeface="メイリオ"/>
                <a:ea typeface="メイリオ"/>
              </a:rPr>
              <a:t>【SP】</a:t>
            </a:r>
          </a:p>
        </p:txBody>
      </p:sp>
      <p:pic>
        <p:nvPicPr>
          <p:cNvPr id="7" name="図 6"/>
          <p:cNvPicPr>
            <a:picLocks noChangeAspect="1"/>
          </p:cNvPicPr>
          <p:nvPr/>
        </p:nvPicPr>
        <p:blipFill>
          <a:blip r:embed="rId5"/>
          <a:stretch>
            <a:fillRect/>
          </a:stretch>
        </p:blipFill>
        <p:spPr>
          <a:xfrm>
            <a:off x="8654022" y="3140968"/>
            <a:ext cx="1548518" cy="2664183"/>
          </a:xfrm>
          <a:prstGeom prst="rect">
            <a:avLst/>
          </a:prstGeom>
        </p:spPr>
      </p:pic>
      <p:sp>
        <p:nvSpPr>
          <p:cNvPr id="13" name="波線 12"/>
          <p:cNvSpPr/>
          <p:nvPr/>
        </p:nvSpPr>
        <p:spPr>
          <a:xfrm>
            <a:off x="205813" y="5352421"/>
            <a:ext cx="3225991" cy="307404"/>
          </a:xfrm>
          <a:prstGeom prst="wave">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75000"/>
                  <a:lumOff val="25000"/>
                </a:schemeClr>
              </a:solidFill>
            </a:endParaRPr>
          </a:p>
        </p:txBody>
      </p:sp>
      <p:sp>
        <p:nvSpPr>
          <p:cNvPr id="31" name="波線 30"/>
          <p:cNvSpPr/>
          <p:nvPr/>
        </p:nvSpPr>
        <p:spPr>
          <a:xfrm>
            <a:off x="6671837" y="5619976"/>
            <a:ext cx="2031436" cy="307404"/>
          </a:xfrm>
          <a:prstGeom prst="wave">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75000"/>
                  <a:lumOff val="25000"/>
                </a:schemeClr>
              </a:solidFill>
            </a:endParaRPr>
          </a:p>
        </p:txBody>
      </p:sp>
      <p:sp>
        <p:nvSpPr>
          <p:cNvPr id="32" name="波線 31"/>
          <p:cNvSpPr/>
          <p:nvPr/>
        </p:nvSpPr>
        <p:spPr>
          <a:xfrm>
            <a:off x="8372890" y="5929908"/>
            <a:ext cx="2031436" cy="307404"/>
          </a:xfrm>
          <a:prstGeom prst="wave">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75000"/>
                  <a:lumOff val="25000"/>
                </a:schemeClr>
              </a:solidFill>
            </a:endParaRPr>
          </a:p>
        </p:txBody>
      </p:sp>
      <p:sp>
        <p:nvSpPr>
          <p:cNvPr id="39" name="テキスト ボックス 38"/>
          <p:cNvSpPr txBox="1"/>
          <p:nvPr/>
        </p:nvSpPr>
        <p:spPr>
          <a:xfrm>
            <a:off x="7205871" y="3265865"/>
            <a:ext cx="969571" cy="230832"/>
          </a:xfrm>
          <a:prstGeom prst="rect">
            <a:avLst/>
          </a:prstGeom>
          <a:noFill/>
        </p:spPr>
        <p:txBody>
          <a:bodyPr wrap="square" rtlCol="0">
            <a:spAutoFit/>
          </a:bodyPr>
          <a:lstStyle/>
          <a:p>
            <a:pPr algn="l"/>
            <a:r>
              <a:rPr kumimoji="1" lang="en-US" altLang="ja-JP" sz="900" b="1" dirty="0">
                <a:solidFill>
                  <a:schemeClr val="tx1">
                    <a:lumMod val="75000"/>
                    <a:lumOff val="25000"/>
                  </a:schemeClr>
                </a:solidFill>
              </a:rPr>
              <a:t>320×100</a:t>
            </a:r>
            <a:endParaRPr kumimoji="1" lang="ja-JP" altLang="en-US" sz="900" b="1" dirty="0">
              <a:solidFill>
                <a:schemeClr val="tx1">
                  <a:lumMod val="75000"/>
                  <a:lumOff val="25000"/>
                </a:schemeClr>
              </a:solidFill>
            </a:endParaRPr>
          </a:p>
        </p:txBody>
      </p:sp>
      <p:sp>
        <p:nvSpPr>
          <p:cNvPr id="40" name="正方形/長方形 39"/>
          <p:cNvSpPr/>
          <p:nvPr/>
        </p:nvSpPr>
        <p:spPr>
          <a:xfrm>
            <a:off x="6883477" y="5114297"/>
            <a:ext cx="1477342" cy="476249"/>
          </a:xfrm>
          <a:prstGeom prst="rect">
            <a:avLst/>
          </a:prstGeom>
          <a:solidFill>
            <a:schemeClr val="bg1">
              <a:lumMod val="50000"/>
            </a:schemeClr>
          </a:solidFill>
          <a:ln w="25400" cap="flat" cmpd="sng" algn="ctr">
            <a:noFill/>
            <a:prstDash val="solid"/>
          </a:ln>
          <a:effectLst/>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a:ln>
                <a:noFill/>
              </a:ln>
              <a:solidFill>
                <a:schemeClr val="tx1">
                  <a:lumMod val="75000"/>
                  <a:lumOff val="25000"/>
                </a:schemeClr>
              </a:solidFill>
              <a:effectLst/>
              <a:uLnTx/>
              <a:uFillTx/>
              <a:latin typeface="メイリオ"/>
              <a:ea typeface="メイリオ"/>
              <a:cs typeface="+mn-cs"/>
            </a:endParaRPr>
          </a:p>
        </p:txBody>
      </p:sp>
      <p:sp>
        <p:nvSpPr>
          <p:cNvPr id="42" name="テキスト ボックス 41"/>
          <p:cNvSpPr txBox="1"/>
          <p:nvPr/>
        </p:nvSpPr>
        <p:spPr>
          <a:xfrm>
            <a:off x="6969600" y="5135246"/>
            <a:ext cx="1288864" cy="507831"/>
          </a:xfrm>
          <a:prstGeom prst="rect">
            <a:avLst/>
          </a:prstGeom>
          <a:noFill/>
        </p:spPr>
        <p:txBody>
          <a:bodyPr wrap="square" rtlCol="0">
            <a:spAutoFit/>
          </a:bodyPr>
          <a:lstStyle/>
          <a:p>
            <a:pPr algn="ctr"/>
            <a:r>
              <a:rPr kumimoji="1" lang="en-US" altLang="ja-JP" sz="900" b="1" dirty="0">
                <a:solidFill>
                  <a:schemeClr val="tx1">
                    <a:lumMod val="75000"/>
                    <a:lumOff val="25000"/>
                  </a:schemeClr>
                </a:solidFill>
              </a:rPr>
              <a:t>320×100</a:t>
            </a:r>
          </a:p>
          <a:p>
            <a:pPr algn="ctr"/>
            <a:r>
              <a:rPr lang="ja-JP" altLang="en-US" sz="900" b="1" dirty="0">
                <a:solidFill>
                  <a:schemeClr val="tx1">
                    <a:lumMod val="75000"/>
                    <a:lumOff val="25000"/>
                  </a:schemeClr>
                </a:solidFill>
              </a:rPr>
              <a:t>（オーバーレイ）</a:t>
            </a:r>
            <a:endParaRPr lang="en-US" altLang="ja-JP" sz="900" b="1" dirty="0">
              <a:solidFill>
                <a:schemeClr val="tx1">
                  <a:lumMod val="75000"/>
                  <a:lumOff val="25000"/>
                </a:schemeClr>
              </a:solidFill>
            </a:endParaRPr>
          </a:p>
          <a:p>
            <a:pPr algn="ctr"/>
            <a:r>
              <a:rPr kumimoji="1" lang="en-US" altLang="ja-JP" sz="900" b="1" dirty="0">
                <a:solidFill>
                  <a:schemeClr val="tx1">
                    <a:lumMod val="75000"/>
                    <a:lumOff val="25000"/>
                  </a:schemeClr>
                </a:solidFill>
              </a:rPr>
              <a:t>※</a:t>
            </a:r>
            <a:endParaRPr kumimoji="1" lang="ja-JP" altLang="en-US" sz="900" b="1" dirty="0">
              <a:solidFill>
                <a:schemeClr val="tx1">
                  <a:lumMod val="75000"/>
                  <a:lumOff val="25000"/>
                </a:schemeClr>
              </a:solidFill>
            </a:endParaRPr>
          </a:p>
        </p:txBody>
      </p:sp>
      <p:sp>
        <p:nvSpPr>
          <p:cNvPr id="43" name="テキスト ボックス 42"/>
          <p:cNvSpPr txBox="1"/>
          <p:nvPr/>
        </p:nvSpPr>
        <p:spPr>
          <a:xfrm>
            <a:off x="9055571" y="5161132"/>
            <a:ext cx="969571" cy="230832"/>
          </a:xfrm>
          <a:prstGeom prst="rect">
            <a:avLst/>
          </a:prstGeom>
          <a:noFill/>
        </p:spPr>
        <p:txBody>
          <a:bodyPr wrap="square" rtlCol="0">
            <a:spAutoFit/>
          </a:bodyPr>
          <a:lstStyle/>
          <a:p>
            <a:pPr algn="l"/>
            <a:r>
              <a:rPr kumimoji="1" lang="en-US" altLang="ja-JP" sz="900" b="1">
                <a:solidFill>
                  <a:schemeClr val="tx1">
                    <a:lumMod val="75000"/>
                    <a:lumOff val="25000"/>
                  </a:schemeClr>
                </a:solidFill>
              </a:rPr>
              <a:t>300×250</a:t>
            </a:r>
            <a:endParaRPr kumimoji="1" lang="ja-JP" altLang="en-US" sz="900" b="1">
              <a:solidFill>
                <a:schemeClr val="tx1">
                  <a:lumMod val="75000"/>
                  <a:lumOff val="25000"/>
                </a:schemeClr>
              </a:solidFill>
            </a:endParaRPr>
          </a:p>
        </p:txBody>
      </p:sp>
      <p:sp>
        <p:nvSpPr>
          <p:cNvPr id="44" name="テキスト ボックス 43"/>
          <p:cNvSpPr txBox="1"/>
          <p:nvPr/>
        </p:nvSpPr>
        <p:spPr>
          <a:xfrm>
            <a:off x="10856258" y="4755421"/>
            <a:ext cx="969571" cy="230832"/>
          </a:xfrm>
          <a:prstGeom prst="rect">
            <a:avLst/>
          </a:prstGeom>
          <a:noFill/>
        </p:spPr>
        <p:txBody>
          <a:bodyPr wrap="square" rtlCol="0">
            <a:spAutoFit/>
          </a:bodyPr>
          <a:lstStyle/>
          <a:p>
            <a:pPr algn="l"/>
            <a:r>
              <a:rPr kumimoji="1" lang="en-US" altLang="ja-JP" sz="900" b="1">
                <a:solidFill>
                  <a:schemeClr val="tx1">
                    <a:lumMod val="75000"/>
                    <a:lumOff val="25000"/>
                  </a:schemeClr>
                </a:solidFill>
              </a:rPr>
              <a:t>300×250</a:t>
            </a:r>
            <a:endParaRPr kumimoji="1" lang="ja-JP" altLang="en-US" sz="900" b="1">
              <a:solidFill>
                <a:schemeClr val="tx1">
                  <a:lumMod val="75000"/>
                  <a:lumOff val="25000"/>
                </a:schemeClr>
              </a:solidFill>
            </a:endParaRPr>
          </a:p>
        </p:txBody>
      </p:sp>
      <p:sp>
        <p:nvSpPr>
          <p:cNvPr id="10" name="スライド番号プレースホルダー 4">
            <a:extLst>
              <a:ext uri="{FF2B5EF4-FFF2-40B4-BE49-F238E27FC236}">
                <a16:creationId xmlns:a16="http://schemas.microsoft.com/office/drawing/2014/main" id="{A217197E-260D-8B60-1FAB-D4BA3BA10AE9}"/>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25</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6" name="テキスト ボックス 35"/>
          <p:cNvSpPr txBox="1"/>
          <p:nvPr/>
        </p:nvSpPr>
        <p:spPr>
          <a:xfrm>
            <a:off x="5774104" y="4507968"/>
            <a:ext cx="969571" cy="230832"/>
          </a:xfrm>
          <a:prstGeom prst="rect">
            <a:avLst/>
          </a:prstGeom>
          <a:noFill/>
        </p:spPr>
        <p:txBody>
          <a:bodyPr wrap="square" rtlCol="0">
            <a:spAutoFit/>
          </a:bodyPr>
          <a:lstStyle/>
          <a:p>
            <a:pPr algn="l"/>
            <a:r>
              <a:rPr kumimoji="1" lang="en-US" altLang="ja-JP" sz="900" b="1" dirty="0">
                <a:solidFill>
                  <a:schemeClr val="tx1">
                    <a:lumMod val="75000"/>
                    <a:lumOff val="25000"/>
                  </a:schemeClr>
                </a:solidFill>
              </a:rPr>
              <a:t>300×600</a:t>
            </a:r>
            <a:endParaRPr kumimoji="1" lang="ja-JP" altLang="en-US" sz="900" b="1" dirty="0">
              <a:solidFill>
                <a:schemeClr val="tx1">
                  <a:lumMod val="75000"/>
                  <a:lumOff val="25000"/>
                </a:schemeClr>
              </a:solidFill>
            </a:endParaRPr>
          </a:p>
        </p:txBody>
      </p:sp>
      <p:sp>
        <p:nvSpPr>
          <p:cNvPr id="37" name="テキスト ボックス 36"/>
          <p:cNvSpPr txBox="1"/>
          <p:nvPr/>
        </p:nvSpPr>
        <p:spPr>
          <a:xfrm>
            <a:off x="3791919" y="5860076"/>
            <a:ext cx="969571" cy="230832"/>
          </a:xfrm>
          <a:prstGeom prst="rect">
            <a:avLst/>
          </a:prstGeom>
          <a:noFill/>
        </p:spPr>
        <p:txBody>
          <a:bodyPr wrap="square" rtlCol="0">
            <a:spAutoFit/>
          </a:bodyPr>
          <a:lstStyle/>
          <a:p>
            <a:pPr algn="l"/>
            <a:r>
              <a:rPr kumimoji="1" lang="en-US" altLang="ja-JP" sz="900" b="1" dirty="0">
                <a:solidFill>
                  <a:schemeClr val="tx1">
                    <a:lumMod val="75000"/>
                    <a:lumOff val="25000"/>
                  </a:schemeClr>
                </a:solidFill>
              </a:rPr>
              <a:t>300×250</a:t>
            </a:r>
            <a:endParaRPr kumimoji="1" lang="ja-JP" altLang="en-US" sz="900" b="1" dirty="0">
              <a:solidFill>
                <a:schemeClr val="tx1">
                  <a:lumMod val="75000"/>
                  <a:lumOff val="25000"/>
                </a:schemeClr>
              </a:solidFill>
            </a:endParaRPr>
          </a:p>
        </p:txBody>
      </p:sp>
      <p:sp>
        <p:nvSpPr>
          <p:cNvPr id="38" name="テキスト ボックス 37"/>
          <p:cNvSpPr txBox="1"/>
          <p:nvPr/>
        </p:nvSpPr>
        <p:spPr>
          <a:xfrm>
            <a:off x="4610351" y="5852778"/>
            <a:ext cx="969571" cy="230832"/>
          </a:xfrm>
          <a:prstGeom prst="rect">
            <a:avLst/>
          </a:prstGeom>
          <a:noFill/>
        </p:spPr>
        <p:txBody>
          <a:bodyPr wrap="square" rtlCol="0">
            <a:spAutoFit/>
          </a:bodyPr>
          <a:lstStyle/>
          <a:p>
            <a:pPr algn="l"/>
            <a:r>
              <a:rPr kumimoji="1" lang="en-US" altLang="ja-JP" sz="900" b="1" dirty="0">
                <a:solidFill>
                  <a:schemeClr val="tx1">
                    <a:lumMod val="75000"/>
                    <a:lumOff val="25000"/>
                  </a:schemeClr>
                </a:solidFill>
              </a:rPr>
              <a:t>300×250</a:t>
            </a:r>
            <a:endParaRPr kumimoji="1" lang="ja-JP" altLang="en-US" sz="900" b="1" dirty="0">
              <a:solidFill>
                <a:schemeClr val="tx1">
                  <a:lumMod val="75000"/>
                  <a:lumOff val="25000"/>
                </a:schemeClr>
              </a:solidFill>
            </a:endParaRPr>
          </a:p>
        </p:txBody>
      </p:sp>
      <p:pic>
        <p:nvPicPr>
          <p:cNvPr id="4" name="図 3">
            <a:extLst>
              <a:ext uri="{FF2B5EF4-FFF2-40B4-BE49-F238E27FC236}">
                <a16:creationId xmlns:a16="http://schemas.microsoft.com/office/drawing/2014/main" id="{56E835D5-ECD4-BDF3-5199-D3FE58515C20}"/>
              </a:ext>
            </a:extLst>
          </p:cNvPr>
          <p:cNvPicPr>
            <a:picLocks noChangeAspect="1"/>
          </p:cNvPicPr>
          <p:nvPr/>
        </p:nvPicPr>
        <p:blipFill>
          <a:blip r:embed="rId6"/>
          <a:stretch>
            <a:fillRect/>
          </a:stretch>
        </p:blipFill>
        <p:spPr>
          <a:xfrm>
            <a:off x="3621588" y="6211909"/>
            <a:ext cx="2042365" cy="535297"/>
          </a:xfrm>
          <a:prstGeom prst="rect">
            <a:avLst/>
          </a:prstGeom>
        </p:spPr>
      </p:pic>
      <p:pic>
        <p:nvPicPr>
          <p:cNvPr id="6" name="図 5">
            <a:extLst>
              <a:ext uri="{FF2B5EF4-FFF2-40B4-BE49-F238E27FC236}">
                <a16:creationId xmlns:a16="http://schemas.microsoft.com/office/drawing/2014/main" id="{6E67A82C-6015-2F08-CE2D-2D51F488C5D0}"/>
              </a:ext>
            </a:extLst>
          </p:cNvPr>
          <p:cNvPicPr>
            <a:picLocks noChangeAspect="1"/>
          </p:cNvPicPr>
          <p:nvPr/>
        </p:nvPicPr>
        <p:blipFill>
          <a:blip r:embed="rId7"/>
          <a:stretch>
            <a:fillRect/>
          </a:stretch>
        </p:blipFill>
        <p:spPr>
          <a:xfrm>
            <a:off x="10681120" y="5619975"/>
            <a:ext cx="1201214" cy="846873"/>
          </a:xfrm>
          <a:prstGeom prst="rect">
            <a:avLst/>
          </a:prstGeom>
        </p:spPr>
      </p:pic>
      <p:pic>
        <p:nvPicPr>
          <p:cNvPr id="14" name="図 13">
            <a:extLst>
              <a:ext uri="{FF2B5EF4-FFF2-40B4-BE49-F238E27FC236}">
                <a16:creationId xmlns:a16="http://schemas.microsoft.com/office/drawing/2014/main" id="{DFDFDB23-29B5-8096-0F1C-F06DEA4448BC}"/>
              </a:ext>
            </a:extLst>
          </p:cNvPr>
          <p:cNvPicPr>
            <a:picLocks noChangeAspect="1"/>
          </p:cNvPicPr>
          <p:nvPr/>
        </p:nvPicPr>
        <p:blipFill>
          <a:blip r:embed="rId8"/>
          <a:stretch>
            <a:fillRect/>
          </a:stretch>
        </p:blipFill>
        <p:spPr>
          <a:xfrm>
            <a:off x="263863" y="2331009"/>
            <a:ext cx="3271530" cy="2910568"/>
          </a:xfrm>
          <a:prstGeom prst="rect">
            <a:avLst/>
          </a:prstGeom>
        </p:spPr>
      </p:pic>
      <p:sp>
        <p:nvSpPr>
          <p:cNvPr id="34" name="テキスト ボックス 33"/>
          <p:cNvSpPr txBox="1"/>
          <p:nvPr/>
        </p:nvSpPr>
        <p:spPr>
          <a:xfrm>
            <a:off x="1233518" y="4524589"/>
            <a:ext cx="969571" cy="230832"/>
          </a:xfrm>
          <a:prstGeom prst="rect">
            <a:avLst/>
          </a:prstGeom>
          <a:noFill/>
        </p:spPr>
        <p:txBody>
          <a:bodyPr wrap="square" rtlCol="0">
            <a:spAutoFit/>
          </a:bodyPr>
          <a:lstStyle/>
          <a:p>
            <a:pPr algn="l"/>
            <a:r>
              <a:rPr lang="ja-JP" altLang="en-US" sz="900" b="1" dirty="0">
                <a:solidFill>
                  <a:schemeClr val="tx1">
                    <a:lumMod val="75000"/>
                    <a:lumOff val="25000"/>
                  </a:schemeClr>
                </a:solidFill>
              </a:rPr>
              <a:t>画像</a:t>
            </a:r>
            <a:r>
              <a:rPr lang="en-US" altLang="ja-JP" sz="900" b="1" dirty="0">
                <a:solidFill>
                  <a:schemeClr val="tx1">
                    <a:lumMod val="75000"/>
                    <a:lumOff val="25000"/>
                  </a:schemeClr>
                </a:solidFill>
              </a:rPr>
              <a:t>+</a:t>
            </a:r>
            <a:r>
              <a:rPr kumimoji="1" lang="ja-JP" altLang="en-US" sz="900" b="1" dirty="0">
                <a:solidFill>
                  <a:schemeClr val="tx1">
                    <a:lumMod val="75000"/>
                    <a:lumOff val="25000"/>
                  </a:schemeClr>
                </a:solidFill>
              </a:rPr>
              <a:t>テキスト</a:t>
            </a:r>
          </a:p>
        </p:txBody>
      </p:sp>
      <p:sp>
        <p:nvSpPr>
          <p:cNvPr id="33" name="テキスト ボックス 32"/>
          <p:cNvSpPr txBox="1"/>
          <p:nvPr/>
        </p:nvSpPr>
        <p:spPr>
          <a:xfrm>
            <a:off x="2477862" y="3563980"/>
            <a:ext cx="969571" cy="230832"/>
          </a:xfrm>
          <a:prstGeom prst="rect">
            <a:avLst/>
          </a:prstGeom>
          <a:noFill/>
        </p:spPr>
        <p:txBody>
          <a:bodyPr wrap="square" rtlCol="0">
            <a:spAutoFit/>
          </a:bodyPr>
          <a:lstStyle/>
          <a:p>
            <a:pPr algn="l"/>
            <a:r>
              <a:rPr kumimoji="1" lang="en-US" altLang="ja-JP" sz="900" b="1" dirty="0">
                <a:solidFill>
                  <a:schemeClr val="tx1">
                    <a:lumMod val="75000"/>
                    <a:lumOff val="25000"/>
                  </a:schemeClr>
                </a:solidFill>
              </a:rPr>
              <a:t>300×600</a:t>
            </a:r>
            <a:endParaRPr kumimoji="1" lang="ja-JP" altLang="en-US" sz="900" b="1" dirty="0">
              <a:solidFill>
                <a:schemeClr val="tx1">
                  <a:lumMod val="75000"/>
                  <a:lumOff val="25000"/>
                </a:schemeClr>
              </a:solidFill>
            </a:endParaRPr>
          </a:p>
        </p:txBody>
      </p:sp>
    </p:spTree>
    <p:extLst>
      <p:ext uri="{BB962C8B-B14F-4D97-AF65-F5344CB8AC3E}">
        <p14:creationId xmlns:p14="http://schemas.microsoft.com/office/powerpoint/2010/main" val="9103444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b="1">
                <a:solidFill>
                  <a:schemeClr val="tx1">
                    <a:lumMod val="75000"/>
                    <a:lumOff val="25000"/>
                  </a:schemeClr>
                </a:solidFill>
              </a:rPr>
              <a:t>スケジュール</a:t>
            </a:r>
            <a:endParaRPr kumimoji="1" lang="ja-JP" altLang="en-US" b="1">
              <a:solidFill>
                <a:schemeClr val="tx1">
                  <a:lumMod val="75000"/>
                  <a:lumOff val="25000"/>
                </a:schemeClr>
              </a:solidFill>
            </a:endParaRPr>
          </a:p>
        </p:txBody>
      </p:sp>
      <p:graphicFrame>
        <p:nvGraphicFramePr>
          <p:cNvPr id="8" name="表 7"/>
          <p:cNvGraphicFramePr>
            <a:graphicFrameLocks noGrp="1"/>
          </p:cNvGraphicFramePr>
          <p:nvPr>
            <p:extLst>
              <p:ext uri="{D42A27DB-BD31-4B8C-83A1-F6EECF244321}">
                <p14:modId xmlns:p14="http://schemas.microsoft.com/office/powerpoint/2010/main" val="1533747676"/>
              </p:ext>
            </p:extLst>
          </p:nvPr>
        </p:nvGraphicFramePr>
        <p:xfrm>
          <a:off x="1775521" y="1721768"/>
          <a:ext cx="7920880" cy="1890210"/>
        </p:xfrm>
        <a:graphic>
          <a:graphicData uri="http://schemas.openxmlformats.org/drawingml/2006/table">
            <a:tbl>
              <a:tblPr firstRow="1" bandRow="1"/>
              <a:tblGrid>
                <a:gridCol w="2160239">
                  <a:extLst>
                    <a:ext uri="{9D8B030D-6E8A-4147-A177-3AD203B41FA5}">
                      <a16:colId xmlns:a16="http://schemas.microsoft.com/office/drawing/2014/main" val="20000"/>
                    </a:ext>
                  </a:extLst>
                </a:gridCol>
                <a:gridCol w="5760641">
                  <a:extLst>
                    <a:ext uri="{9D8B030D-6E8A-4147-A177-3AD203B41FA5}">
                      <a16:colId xmlns:a16="http://schemas.microsoft.com/office/drawing/2014/main" val="20001"/>
                    </a:ext>
                  </a:extLst>
                </a:gridCol>
              </a:tblGrid>
              <a:tr h="630070">
                <a:tc>
                  <a:txBody>
                    <a:bodyPr/>
                    <a:lstStyle/>
                    <a:p>
                      <a:pPr lvl="0" algn="ctr">
                        <a:buNone/>
                      </a:pPr>
                      <a:r>
                        <a:rPr lang="ja-JP" altLang="en-US" sz="1800" b="1">
                          <a:solidFill>
                            <a:schemeClr val="bg1"/>
                          </a:solidFill>
                        </a:rPr>
                        <a:t>予約開始</a:t>
                      </a:r>
                      <a:endParaRPr lang="ja-JP" sz="1800" b="1" dirty="0">
                        <a:solidFill>
                          <a:schemeClr val="bg1"/>
                        </a:solidFill>
                      </a:endParaRPr>
                    </a:p>
                  </a:txBody>
                  <a:tcPr marL="36000" marR="36000" marT="36000" marB="36000" anchor="ctr">
                    <a:lnL w="12700">
                      <a:solidFill>
                        <a:schemeClr val="bg1"/>
                      </a:solid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a:lnSpc>
                          <a:spcPct val="100000"/>
                        </a:lnSpc>
                        <a:spcBef>
                          <a:spcPts val="0"/>
                        </a:spcBef>
                        <a:spcAft>
                          <a:spcPts val="0"/>
                        </a:spcAft>
                        <a:buNone/>
                      </a:pPr>
                      <a:r>
                        <a:rPr lang="en-US" altLang="ja-JP" sz="1800" b="0" i="0" u="none" strike="noStrike" noProof="0" dirty="0">
                          <a:solidFill>
                            <a:srgbClr val="595959"/>
                          </a:solidFill>
                          <a:latin typeface="Meiryo"/>
                          <a:ea typeface="メイリオ"/>
                        </a:rPr>
                        <a:t>2023/1/26</a:t>
                      </a:r>
                      <a:r>
                        <a:rPr lang="ja-JP" sz="1800" b="0" i="0" u="none" strike="noStrike" noProof="0">
                          <a:solidFill>
                            <a:srgbClr val="595959"/>
                          </a:solidFill>
                          <a:latin typeface="Meiryo"/>
                          <a:ea typeface="Meiryo"/>
                        </a:rPr>
                        <a:t>（木）</a:t>
                      </a:r>
                      <a:r>
                        <a:rPr lang="ja-JP" altLang="en-US" sz="1800" b="0" i="0" u="none" strike="noStrike" noProof="0">
                          <a:solidFill>
                            <a:srgbClr val="595959"/>
                          </a:solidFill>
                          <a:latin typeface="Meiryo"/>
                          <a:ea typeface="Meiryo"/>
                        </a:rPr>
                        <a:t>正午</a:t>
                      </a:r>
                      <a:endParaRPr lang="ja-JP" sz="1800"/>
                    </a:p>
                  </a:txBody>
                  <a:tcPr marL="72000" marR="72000" marT="72000" marB="72000" anchor="ctr">
                    <a:lnL w="12700" cap="flat" cmpd="sng" algn="ctr">
                      <a:solidFill>
                        <a:schemeClr val="bg1"/>
                      </a:solidFill>
                      <a:prstDash val="solid"/>
                      <a:round/>
                      <a:headEnd type="none" w="med" len="med"/>
                      <a:tailEnd type="none" w="med" len="med"/>
                    </a:lnL>
                    <a:lnR w="12700">
                      <a:solidFill>
                        <a:schemeClr val="bg1"/>
                      </a:solid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288725831"/>
                  </a:ext>
                </a:extLst>
              </a:tr>
              <a:tr h="630070">
                <a:tc>
                  <a:txBody>
                    <a:bodyPr/>
                    <a:lstStyle/>
                    <a:p>
                      <a:pPr lvl="0" algn="ctr">
                        <a:buNone/>
                      </a:pPr>
                      <a:r>
                        <a:rPr lang="ja-JP" altLang="en-US" sz="1800" b="1">
                          <a:solidFill>
                            <a:schemeClr val="bg1"/>
                          </a:solidFill>
                        </a:rPr>
                        <a:t>特集リリース</a:t>
                      </a:r>
                    </a:p>
                  </a:txBody>
                  <a:tcPr marL="36000" marR="36000" marT="36000" marB="36000" anchor="ctr">
                    <a:lnL w="12700">
                      <a:solidFill>
                        <a:schemeClr val="bg1"/>
                      </a:solidFill>
                    </a:lnL>
                    <a:lnR w="12700" cap="flat" cmpd="sng" algn="ctr">
                      <a:solidFill>
                        <a:schemeClr val="bg1"/>
                      </a:solidFill>
                      <a:prstDash val="solid"/>
                      <a:round/>
                      <a:headEnd type="none" w="med" len="med"/>
                      <a:tailEnd type="none" w="med" len="med"/>
                    </a:lnR>
                    <a:lnT w="12700">
                      <a:solidFill>
                        <a:schemeClr val="bg1"/>
                      </a:solid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800" b="0" i="0" u="none" strike="noStrike" noProof="0" dirty="0">
                          <a:solidFill>
                            <a:srgbClr val="595959"/>
                          </a:solidFill>
                          <a:latin typeface="+mn-lt"/>
                          <a:ea typeface="+mn-ea"/>
                        </a:rPr>
                        <a:t>2023</a:t>
                      </a:r>
                      <a:r>
                        <a:rPr lang="ja-JP" altLang="en-US" sz="1800" b="0" i="0" u="none" strike="noStrike" noProof="0" dirty="0">
                          <a:solidFill>
                            <a:srgbClr val="595959"/>
                          </a:solidFill>
                          <a:latin typeface="+mn-lt"/>
                          <a:ea typeface="+mn-ea"/>
                        </a:rPr>
                        <a:t>年</a:t>
                      </a:r>
                      <a:r>
                        <a:rPr lang="en-US" altLang="ja-JP" sz="1800" b="0" i="0" u="none" strike="noStrike" noProof="0" dirty="0">
                          <a:solidFill>
                            <a:srgbClr val="595959"/>
                          </a:solidFill>
                          <a:latin typeface="+mn-lt"/>
                          <a:ea typeface="+mn-ea"/>
                        </a:rPr>
                        <a:t>2</a:t>
                      </a:r>
                      <a:r>
                        <a:rPr lang="ja-JP" altLang="en-US" sz="1800" b="0" i="0" u="none" strike="noStrike" noProof="0" dirty="0">
                          <a:solidFill>
                            <a:srgbClr val="595959"/>
                          </a:solidFill>
                          <a:latin typeface="+mn-lt"/>
                          <a:ea typeface="+mn-ea"/>
                        </a:rPr>
                        <a:t>月頭</a:t>
                      </a:r>
                      <a:endParaRPr lang="ja-JP" altLang="ja-JP" sz="1800" dirty="0">
                        <a:solidFill>
                          <a:srgbClr val="595959"/>
                        </a:solidFill>
                      </a:endParaRPr>
                    </a:p>
                  </a:txBody>
                  <a:tcPr marL="72000" marR="72000" marT="72000" marB="72000" anchor="ctr">
                    <a:lnL w="12700" cap="flat" cmpd="sng" algn="ctr">
                      <a:solidFill>
                        <a:schemeClr val="bg1"/>
                      </a:solidFill>
                      <a:prstDash val="solid"/>
                      <a:round/>
                      <a:headEnd type="none" w="med" len="med"/>
                      <a:tailEnd type="none" w="med" len="med"/>
                    </a:lnL>
                    <a:lnR w="12700">
                      <a:solidFill>
                        <a:schemeClr val="bg1"/>
                      </a:solidFill>
                    </a:lnR>
                    <a:lnT w="12700">
                      <a:solidFill>
                        <a:schemeClr val="bg1"/>
                      </a:solid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290418332"/>
                  </a:ext>
                </a:extLst>
              </a:tr>
              <a:tr h="630070">
                <a:tc>
                  <a:txBody>
                    <a:bodyPr/>
                    <a:lstStyle/>
                    <a:p>
                      <a:pPr lvl="0" algn="ctr">
                        <a:buNone/>
                      </a:pPr>
                      <a:r>
                        <a:rPr lang="ja-JP" altLang="en-US" sz="1800" b="1">
                          <a:solidFill>
                            <a:schemeClr val="bg1"/>
                          </a:solidFill>
                        </a:rPr>
                        <a:t>広告掲載期間</a:t>
                      </a:r>
                    </a:p>
                  </a:txBody>
                  <a:tcPr marL="36000" marR="36000" marT="36000" marB="36000" anchor="ctr">
                    <a:lnL w="12700">
                      <a:solidFill>
                        <a:schemeClr val="bg1"/>
                      </a:solidFill>
                    </a:lnL>
                    <a:lnR w="12700" cap="flat" cmpd="sng" algn="ctr">
                      <a:solidFill>
                        <a:schemeClr val="bg1"/>
                      </a:solidFill>
                      <a:prstDash val="solid"/>
                      <a:round/>
                      <a:headEnd type="none" w="med" len="med"/>
                      <a:tailEnd type="none" w="med" len="med"/>
                    </a:lnR>
                    <a:lnT w="12700">
                      <a:solidFill>
                        <a:schemeClr val="bg1"/>
                      </a:solidFill>
                    </a:lnT>
                    <a:lnB w="12700">
                      <a:solidFill>
                        <a:schemeClr val="bg1"/>
                      </a:solidFill>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800" dirty="0">
                          <a:solidFill>
                            <a:srgbClr val="595959"/>
                          </a:solidFill>
                        </a:rPr>
                        <a:t>2023/2/22（水）</a:t>
                      </a:r>
                      <a:r>
                        <a:rPr kumimoji="1" lang="ja-JP" altLang="en-US" sz="1800">
                          <a:solidFill>
                            <a:srgbClr val="595959"/>
                          </a:solidFill>
                        </a:rPr>
                        <a:t>～</a:t>
                      </a:r>
                      <a:r>
                        <a:rPr lang="en-US" altLang="ja-JP" sz="1800" dirty="0">
                          <a:solidFill>
                            <a:srgbClr val="595959"/>
                          </a:solidFill>
                        </a:rPr>
                        <a:t>2023/3/26（日）</a:t>
                      </a:r>
                      <a:endParaRPr kumimoji="1" lang="ja-JP" altLang="en-US" sz="1800" dirty="0">
                        <a:solidFill>
                          <a:srgbClr val="595959"/>
                        </a:solidFill>
                      </a:endParaRPr>
                    </a:p>
                  </a:txBody>
                  <a:tcPr marL="72000" marR="72000" marT="72000" marB="72000" anchor="ctr">
                    <a:lnL w="12700" cap="flat" cmpd="sng" algn="ctr">
                      <a:solidFill>
                        <a:schemeClr val="bg1"/>
                      </a:solidFill>
                      <a:prstDash val="solid"/>
                      <a:round/>
                      <a:headEnd type="none" w="med" len="med"/>
                      <a:tailEnd type="none" w="med" len="med"/>
                    </a:lnL>
                    <a:lnR w="12700">
                      <a:solidFill>
                        <a:schemeClr val="bg1"/>
                      </a:solidFill>
                    </a:lnR>
                    <a:lnT w="12700">
                      <a:solidFill>
                        <a:schemeClr val="bg1"/>
                      </a:solidFill>
                    </a:lnT>
                    <a:lnB w="12700">
                      <a:solidFill>
                        <a:schemeClr val="bg1"/>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341056874"/>
                  </a:ext>
                </a:extLst>
              </a:tr>
            </a:tbl>
          </a:graphicData>
        </a:graphic>
      </p:graphicFrame>
      <p:sp>
        <p:nvSpPr>
          <p:cNvPr id="2" name="正方形/長方形 1">
            <a:extLst>
              <a:ext uri="{FF2B5EF4-FFF2-40B4-BE49-F238E27FC236}">
                <a16:creationId xmlns:a16="http://schemas.microsoft.com/office/drawing/2014/main" id="{A0A1D5BE-4744-8298-20DE-9BFB20230228}"/>
              </a:ext>
            </a:extLst>
          </p:cNvPr>
          <p:cNvSpPr/>
          <p:nvPr/>
        </p:nvSpPr>
        <p:spPr>
          <a:xfrm>
            <a:off x="508966" y="6069951"/>
            <a:ext cx="6041362" cy="423193"/>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en-US" sz="1000">
                <a:solidFill>
                  <a:schemeClr val="tx1">
                    <a:lumMod val="75000"/>
                    <a:lumOff val="25000"/>
                  </a:schemeClr>
                </a:solidFill>
                <a:ea typeface="+mn-lt"/>
                <a:cs typeface="+mn-lt"/>
              </a:rPr>
              <a:t>※</a:t>
            </a:r>
            <a:r>
              <a:rPr lang="en-US" sz="1000" err="1">
                <a:solidFill>
                  <a:schemeClr val="tx1">
                    <a:lumMod val="75000"/>
                    <a:lumOff val="25000"/>
                  </a:schemeClr>
                </a:solidFill>
                <a:ea typeface="+mn-lt"/>
                <a:cs typeface="+mn-lt"/>
              </a:rPr>
              <a:t>スペシャル商品のため、アカウント紐づけ後、予約可能になります</a:t>
            </a:r>
            <a:r>
              <a:rPr lang="en-US" sz="1000">
                <a:solidFill>
                  <a:schemeClr val="tx1">
                    <a:lumMod val="75000"/>
                    <a:lumOff val="25000"/>
                  </a:schemeClr>
                </a:solidFill>
                <a:ea typeface="+mn-lt"/>
                <a:cs typeface="+mn-lt"/>
              </a:rPr>
              <a:t>。</a:t>
            </a:r>
          </a:p>
          <a:p>
            <a:pPr defTabSz="1131757">
              <a:lnSpc>
                <a:spcPct val="120000"/>
              </a:lnSpc>
              <a:defRPr/>
            </a:pPr>
            <a:r>
              <a:rPr lang="en-US" altLang="ja-JP" sz="1000">
                <a:solidFill>
                  <a:schemeClr val="tx1">
                    <a:lumMod val="75000"/>
                    <a:lumOff val="25000"/>
                  </a:schemeClr>
                </a:solidFill>
              </a:rPr>
              <a:t>※</a:t>
            </a:r>
            <a:r>
              <a:rPr lang="en-US" altLang="ja-JP" sz="1000" err="1">
                <a:solidFill>
                  <a:schemeClr val="tx1">
                    <a:lumMod val="75000"/>
                    <a:lumOff val="25000"/>
                  </a:schemeClr>
                </a:solidFill>
              </a:rPr>
              <a:t>スケジュールは変更になる可能性がございます</a:t>
            </a:r>
            <a:r>
              <a:rPr lang="en-US" altLang="ja-JP" sz="1000">
                <a:solidFill>
                  <a:schemeClr val="tx1">
                    <a:lumMod val="75000"/>
                    <a:lumOff val="25000"/>
                  </a:schemeClr>
                </a:solidFill>
              </a:rPr>
              <a:t>。</a:t>
            </a:r>
            <a:endParaRPr lang="ja-JP" altLang="en-US" sz="1000">
              <a:solidFill>
                <a:schemeClr val="tx1">
                  <a:lumMod val="75000"/>
                  <a:lumOff val="25000"/>
                </a:schemeClr>
              </a:solidFill>
            </a:endParaRPr>
          </a:p>
        </p:txBody>
      </p:sp>
      <p:sp>
        <p:nvSpPr>
          <p:cNvPr id="10" name="正方形/長方形 9">
            <a:extLst>
              <a:ext uri="{FF2B5EF4-FFF2-40B4-BE49-F238E27FC236}">
                <a16:creationId xmlns:a16="http://schemas.microsoft.com/office/drawing/2014/main" id="{E9CED636-7671-7E78-2D94-0AF78316BF6B}"/>
              </a:ext>
            </a:extLst>
          </p:cNvPr>
          <p:cNvSpPr/>
          <p:nvPr/>
        </p:nvSpPr>
        <p:spPr>
          <a:xfrm>
            <a:off x="3949283" y="4515773"/>
            <a:ext cx="6041362" cy="269304"/>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endParaRPr lang="en-US" altLang="ja-JP" sz="1000">
              <a:solidFill>
                <a:schemeClr val="tx1">
                  <a:lumMod val="75000"/>
                  <a:lumOff val="25000"/>
                </a:schemeClr>
              </a:solidFill>
            </a:endParaRPr>
          </a:p>
        </p:txBody>
      </p:sp>
      <p:sp>
        <p:nvSpPr>
          <p:cNvPr id="5" name="スライド番号プレースホルダー 4">
            <a:extLst>
              <a:ext uri="{FF2B5EF4-FFF2-40B4-BE49-F238E27FC236}">
                <a16:creationId xmlns:a16="http://schemas.microsoft.com/office/drawing/2014/main" id="{516CCE27-3F38-F261-1AA1-8EE8C80A0384}"/>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26</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328498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b="1">
                <a:solidFill>
                  <a:schemeClr val="tx1">
                    <a:lumMod val="75000"/>
                    <a:lumOff val="25000"/>
                  </a:schemeClr>
                </a:solidFill>
              </a:rPr>
              <a:t>掲載業種制限</a:t>
            </a:r>
            <a:endParaRPr kumimoji="1" lang="ja-JP" altLang="en-US" b="1">
              <a:solidFill>
                <a:schemeClr val="tx1">
                  <a:lumMod val="75000"/>
                  <a:lumOff val="25000"/>
                </a:schemeClr>
              </a:solidFill>
            </a:endParaRPr>
          </a:p>
        </p:txBody>
      </p:sp>
      <p:sp>
        <p:nvSpPr>
          <p:cNvPr id="4" name="正方形/長方形 3"/>
          <p:cNvSpPr/>
          <p:nvPr/>
        </p:nvSpPr>
        <p:spPr>
          <a:xfrm>
            <a:off x="296333" y="980728"/>
            <a:ext cx="11698817" cy="400110"/>
          </a:xfrm>
          <a:prstGeom prst="rect">
            <a:avLst/>
          </a:prstGeom>
        </p:spPr>
        <p:txBody>
          <a:bodyPr wrap="square">
            <a:spAutoFit/>
          </a:bodyPr>
          <a:lstStyle/>
          <a:p>
            <a:pPr defTabSz="742950">
              <a:defRPr/>
            </a:pPr>
            <a:r>
              <a:rPr kumimoji="0" lang="ja-JP" altLang="en-US" sz="2000" kern="0">
                <a:solidFill>
                  <a:schemeClr val="tx1">
                    <a:lumMod val="75000"/>
                    <a:lumOff val="25000"/>
                  </a:schemeClr>
                </a:solidFill>
                <a:latin typeface="メイリオ"/>
                <a:ea typeface="メイリオ"/>
              </a:rPr>
              <a:t>掲載制限に該当するカテゴリーは掲載できません。</a:t>
            </a:r>
            <a:endParaRPr kumimoji="0" lang="en-US" altLang="ja-JP" sz="2000" kern="0">
              <a:solidFill>
                <a:schemeClr val="tx1">
                  <a:lumMod val="75000"/>
                  <a:lumOff val="25000"/>
                </a:schemeClr>
              </a:solidFill>
              <a:latin typeface="メイリオ"/>
              <a:ea typeface="メイリオ"/>
            </a:endParaRPr>
          </a:p>
        </p:txBody>
      </p:sp>
      <p:graphicFrame>
        <p:nvGraphicFramePr>
          <p:cNvPr id="9" name="表 8">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957389542"/>
              </p:ext>
            </p:extLst>
          </p:nvPr>
        </p:nvGraphicFramePr>
        <p:xfrm>
          <a:off x="335360" y="1417003"/>
          <a:ext cx="7416824" cy="5213448"/>
        </p:xfrm>
        <a:graphic>
          <a:graphicData uri="http://schemas.openxmlformats.org/drawingml/2006/table">
            <a:tbl>
              <a:tblPr firstCol="1" bandRow="1"/>
              <a:tblGrid>
                <a:gridCol w="3907077">
                  <a:extLst>
                    <a:ext uri="{9D8B030D-6E8A-4147-A177-3AD203B41FA5}">
                      <a16:colId xmlns:a16="http://schemas.microsoft.com/office/drawing/2014/main" val="792911817"/>
                    </a:ext>
                  </a:extLst>
                </a:gridCol>
                <a:gridCol w="1853563">
                  <a:extLst>
                    <a:ext uri="{9D8B030D-6E8A-4147-A177-3AD203B41FA5}">
                      <a16:colId xmlns:a16="http://schemas.microsoft.com/office/drawing/2014/main" val="3057805663"/>
                    </a:ext>
                  </a:extLst>
                </a:gridCol>
                <a:gridCol w="1656184">
                  <a:extLst>
                    <a:ext uri="{9D8B030D-6E8A-4147-A177-3AD203B41FA5}">
                      <a16:colId xmlns:a16="http://schemas.microsoft.com/office/drawing/2014/main" val="4203260269"/>
                    </a:ext>
                  </a:extLst>
                </a:gridCol>
              </a:tblGrid>
              <a:tr h="5962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a:solidFill>
                            <a:schemeClr val="tx1">
                              <a:lumMod val="65000"/>
                              <a:lumOff val="35000"/>
                            </a:schemeClr>
                          </a:solidFill>
                          <a:latin typeface="+mn-lt"/>
                          <a:ea typeface="+mn-ea"/>
                          <a:cs typeface="+mn-cs"/>
                        </a:rPr>
                        <a:t>スポーツナビ　</a:t>
                      </a:r>
                      <a:r>
                        <a:rPr lang="ja-JP" altLang="en-US" sz="700" b="1" kern="1200">
                          <a:solidFill>
                            <a:schemeClr val="tx1">
                              <a:lumMod val="65000"/>
                              <a:lumOff val="35000"/>
                            </a:schemeClr>
                          </a:solidFill>
                          <a:latin typeface="+mn-lt"/>
                          <a:ea typeface="+mn-ea"/>
                          <a:cs typeface="+mn-cs"/>
                        </a:rPr>
                        <a:t>報道特集関連</a:t>
                      </a:r>
                    </a:p>
                    <a:p>
                      <a:pPr lvl="0" algn="ctr">
                        <a:buNone/>
                      </a:pPr>
                      <a:r>
                        <a:rPr kumimoji="1" lang="en-US" altLang="ja-JP" sz="700" b="1" kern="1200" err="1">
                          <a:solidFill>
                            <a:schemeClr val="tx1">
                              <a:lumMod val="65000"/>
                              <a:lumOff val="35000"/>
                            </a:schemeClr>
                          </a:solidFill>
                          <a:latin typeface="+mn-lt"/>
                          <a:ea typeface="+mn-ea"/>
                          <a:cs typeface="+mn-cs"/>
                        </a:rPr>
                        <a:t>SP</a:t>
                      </a:r>
                      <a:r>
                        <a:rPr lang="en-US" altLang="ja-JP" sz="700" b="1" kern="1200" err="1">
                          <a:solidFill>
                            <a:schemeClr val="tx1">
                              <a:lumMod val="65000"/>
                              <a:lumOff val="35000"/>
                            </a:schemeClr>
                          </a:solidFill>
                          <a:latin typeface="+mn-lt"/>
                          <a:ea typeface="+mn-ea"/>
                          <a:cs typeface="+mn-cs"/>
                        </a:rPr>
                        <a:t>商品</a:t>
                      </a:r>
                      <a:endParaRPr kumimoji="1" lang="ja-JP" altLang="en-US" sz="700" b="1" kern="1200" err="1">
                        <a:solidFill>
                          <a:schemeClr val="tx1">
                            <a:lumMod val="65000"/>
                            <a:lumOff val="35000"/>
                          </a:schemeClr>
                        </a:solidFill>
                        <a:latin typeface="+mn-lt"/>
                        <a:ea typeface="+mn-ea"/>
                        <a:cs typeface="+mn-cs"/>
                      </a:endParaRPr>
                    </a:p>
                  </a:txBody>
                  <a:tcPr marL="45720" marR="4572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a:solidFill>
                            <a:schemeClr val="tx1">
                              <a:lumMod val="65000"/>
                              <a:lumOff val="35000"/>
                            </a:schemeClr>
                          </a:solidFill>
                          <a:latin typeface="+mn-lt"/>
                          <a:ea typeface="+mn-ea"/>
                          <a:cs typeface="+mn-cs"/>
                        </a:rPr>
                        <a:t>スポーツナビ　</a:t>
                      </a:r>
                      <a:r>
                        <a:rPr lang="ja-JP" altLang="en-US" sz="700" b="1" kern="1200">
                          <a:solidFill>
                            <a:schemeClr val="tx1">
                              <a:lumMod val="65000"/>
                              <a:lumOff val="35000"/>
                            </a:schemeClr>
                          </a:solidFill>
                          <a:latin typeface="+mn-lt"/>
                          <a:ea typeface="+mn-ea"/>
                          <a:cs typeface="+mn-cs"/>
                        </a:rPr>
                        <a:t>報道特集関</a:t>
                      </a:r>
                      <a:endParaRPr lang="ja-JP"/>
                    </a:p>
                    <a:p>
                      <a:pPr lvl="0" algn="ctr">
                        <a:buNone/>
                      </a:pPr>
                      <a:r>
                        <a:rPr kumimoji="1" lang="en-US" altLang="ja-JP" sz="700" b="1" kern="1200" err="1">
                          <a:solidFill>
                            <a:schemeClr val="tx1">
                              <a:lumMod val="65000"/>
                              <a:lumOff val="35000"/>
                            </a:schemeClr>
                          </a:solidFill>
                          <a:latin typeface="+mn-lt"/>
                          <a:ea typeface="+mn-ea"/>
                          <a:cs typeface="+mn-cs"/>
                        </a:rPr>
                        <a:t>PC</a:t>
                      </a:r>
                      <a:r>
                        <a:rPr lang="en-US" altLang="ja-JP" sz="700" b="1" kern="1200" err="1">
                          <a:solidFill>
                            <a:schemeClr val="tx1">
                              <a:lumMod val="65000"/>
                              <a:lumOff val="35000"/>
                            </a:schemeClr>
                          </a:solidFill>
                          <a:latin typeface="+mn-lt"/>
                          <a:ea typeface="+mn-ea"/>
                          <a:cs typeface="+mn-cs"/>
                        </a:rPr>
                        <a:t>商品</a:t>
                      </a:r>
                      <a:endParaRPr kumimoji="1" lang="en-US" altLang="ja-JP" sz="700" b="1" kern="1200" err="1">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49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mn-lt"/>
                          <a:ea typeface="+mn-ea"/>
                        </a:rPr>
                        <a:t>消費者向無担保貸金業者（銀行グループ・上場企業を除く）、商工ローン</a:t>
                      </a:r>
                      <a:endParaRPr lang="ja-JP" altLang="en-US" sz="1000" b="0" i="0" u="none" strike="noStrike">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3349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出会い系サイト、結婚紹介（インターネット異性紹介業）</a:t>
                      </a:r>
                      <a:endParaRPr lang="en-US" altLang="ja-JP" sz="1000" b="0" i="0" u="none" strike="noStrike">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3349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1701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92717137"/>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1000" b="0" i="0" u="none" strike="noStrike">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a:ln>
                          <a:noFill/>
                        </a:ln>
                        <a:solidFill>
                          <a:srgbClr val="FF0000"/>
                        </a:solidFill>
                        <a:effectLst/>
                        <a:uLnTx/>
                        <a:uFillTx/>
                        <a:latin typeface="+mn-lt"/>
                        <a:ea typeface="+mn-ea"/>
                        <a:cs typeface="+mn-cs"/>
                      </a:endParaRP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078824691"/>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42850792"/>
                  </a:ext>
                </a:extLst>
              </a:tr>
              <a:tr h="2353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782460784"/>
                  </a:ext>
                </a:extLst>
              </a:tr>
              <a:tr h="2353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a:ln>
                            <a:noFill/>
                          </a:ln>
                          <a:solidFill>
                            <a:srgbClr val="FF0000"/>
                          </a:solidFill>
                          <a:effectLst/>
                          <a:uLnTx/>
                          <a:uFillTx/>
                          <a:latin typeface="+mn-lt"/>
                          <a:ea typeface="+mn-ea"/>
                          <a:cs typeface="+mn-cs"/>
                        </a:rPr>
                        <a:t>×</a:t>
                      </a:r>
                    </a:p>
                  </a:txBody>
                  <a:tcPr marL="5260" marR="5260" marT="5260" marB="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10" name="正方形/長方形 9"/>
          <p:cNvSpPr/>
          <p:nvPr/>
        </p:nvSpPr>
        <p:spPr>
          <a:xfrm>
            <a:off x="7840305" y="5799454"/>
            <a:ext cx="4185761" cy="830997"/>
          </a:xfrm>
          <a:prstGeom prst="rect">
            <a:avLst/>
          </a:prstGeom>
        </p:spPr>
        <p:txBody>
          <a:bodyPr wrap="none">
            <a:spAutoFit/>
          </a:bodyPr>
          <a:lstStyle/>
          <a:p>
            <a:pPr>
              <a:defRPr/>
            </a:pPr>
            <a:r>
              <a:rPr kumimoji="0" lang="en-US" altLang="ja-JP" sz="800" b="0" i="0" u="none" strike="noStrike" kern="0" cap="none" spc="0" normalizeH="0" baseline="0" noProof="0">
                <a:ln>
                  <a:noFill/>
                </a:ln>
                <a:solidFill>
                  <a:schemeClr val="tx1">
                    <a:lumMod val="75000"/>
                    <a:lumOff val="25000"/>
                  </a:schemeClr>
                </a:solidFill>
                <a:effectLst/>
                <a:uLnTx/>
                <a:uFillTx/>
              </a:rPr>
              <a:t>※</a:t>
            </a:r>
            <a:r>
              <a:rPr kumimoji="0" lang="ja-JP" altLang="en-US" sz="800" b="0" i="0" u="none" strike="noStrike" kern="0" cap="none" spc="0" normalizeH="0" baseline="0" noProof="0">
                <a:ln>
                  <a:noFill/>
                </a:ln>
                <a:solidFill>
                  <a:schemeClr val="tx1">
                    <a:lumMod val="75000"/>
                    <a:lumOff val="25000"/>
                  </a:schemeClr>
                </a:solidFill>
                <a:effectLst/>
                <a:uLnTx/>
                <a:uFillTx/>
              </a:rPr>
              <a:t>　</a:t>
            </a:r>
            <a:r>
              <a:rPr kumimoji="0" lang="ja-JP" altLang="en-US" sz="800" kern="0">
                <a:solidFill>
                  <a:schemeClr val="tx1">
                    <a:lumMod val="75000"/>
                    <a:lumOff val="25000"/>
                  </a:schemeClr>
                </a:solidFill>
              </a:rPr>
              <a:t>健康・美容食品は一部の商材かつ、ブランディング訴求のみ可。</a:t>
            </a:r>
            <a:endParaRPr kumimoji="0" lang="en-US" altLang="ja-JP" sz="800" kern="0">
              <a:solidFill>
                <a:schemeClr val="tx1">
                  <a:lumMod val="75000"/>
                  <a:lumOff val="25000"/>
                </a:schemeClr>
              </a:solidFill>
            </a:endParaRPr>
          </a:p>
          <a:p>
            <a:pPr>
              <a:defRPr/>
            </a:pPr>
            <a:r>
              <a:rPr kumimoji="0" lang="ja-JP" altLang="en-US" sz="800" kern="0">
                <a:solidFill>
                  <a:schemeClr val="tx1">
                    <a:lumMod val="75000"/>
                    <a:lumOff val="25000"/>
                  </a:schemeClr>
                </a:solidFill>
              </a:rPr>
              <a:t>　　健康器具・雑貨はブランディング訴求のみ可。</a:t>
            </a:r>
            <a:endParaRPr kumimoji="0" lang="en-US" altLang="ja-JP" sz="800" kern="0">
              <a:solidFill>
                <a:schemeClr val="tx1">
                  <a:lumMod val="75000"/>
                  <a:lumOff val="2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800" b="0" i="0" u="none" strike="noStrike" kern="0" cap="none" spc="0" normalizeH="0" baseline="0" noProof="0">
              <a:ln>
                <a:noFill/>
              </a:ln>
              <a:solidFill>
                <a:schemeClr val="tx1">
                  <a:lumMod val="75000"/>
                  <a:lumOff val="2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a:ln>
                  <a:noFill/>
                </a:ln>
                <a:solidFill>
                  <a:schemeClr val="tx1">
                    <a:lumMod val="75000"/>
                    <a:lumOff val="25000"/>
                  </a:schemeClr>
                </a:solidFill>
                <a:effectLst/>
                <a:uLnTx/>
                <a:uFillTx/>
              </a:rPr>
              <a:t>※</a:t>
            </a:r>
            <a:r>
              <a:rPr kumimoji="0" lang="ja-JP" altLang="en-US" sz="800" b="0" i="0" u="none" strike="noStrike" kern="0" cap="none" spc="0" normalizeH="0" baseline="0" noProof="0">
                <a:ln>
                  <a:noFill/>
                </a:ln>
                <a:solidFill>
                  <a:schemeClr val="tx1">
                    <a:lumMod val="75000"/>
                    <a:lumOff val="25000"/>
                  </a:schemeClr>
                </a:solidFill>
                <a:effectLst/>
                <a:uLnTx/>
                <a:uFillTx/>
              </a:rPr>
              <a:t>　　　の枠はホワイトリストで一部プロモーションで掲載可となる場合があります。</a:t>
            </a:r>
            <a:br>
              <a:rPr kumimoji="0" lang="en-US" altLang="ja-JP" sz="800" b="0" i="0" u="none" strike="noStrike" kern="0" cap="none" spc="0" normalizeH="0" baseline="0" noProof="0">
                <a:ln>
                  <a:noFill/>
                </a:ln>
                <a:solidFill>
                  <a:schemeClr val="tx1">
                    <a:lumMod val="75000"/>
                    <a:lumOff val="25000"/>
                  </a:schemeClr>
                </a:solidFill>
                <a:effectLst/>
                <a:uLnTx/>
                <a:uFillTx/>
              </a:rPr>
            </a:br>
            <a:r>
              <a:rPr kumimoji="0" lang="en-US" altLang="ja-JP" sz="800" b="0" i="0" u="none" strike="noStrike" kern="0" cap="none" spc="0" normalizeH="0" baseline="0" noProof="0">
                <a:ln>
                  <a:noFill/>
                </a:ln>
                <a:solidFill>
                  <a:schemeClr val="tx1">
                    <a:lumMod val="75000"/>
                    <a:lumOff val="25000"/>
                  </a:schemeClr>
                </a:solidFill>
                <a:effectLst/>
                <a:uLnTx/>
                <a:uFillTx/>
              </a:rPr>
              <a:t>※</a:t>
            </a:r>
            <a:r>
              <a:rPr kumimoji="0" lang="ja-JP" altLang="en-US" sz="800" b="0" i="0" u="none" strike="noStrike" kern="0" cap="none" spc="0" normalizeH="0" baseline="0" noProof="0">
                <a:ln>
                  <a:noFill/>
                </a:ln>
                <a:solidFill>
                  <a:schemeClr val="tx1">
                    <a:lumMod val="75000"/>
                    <a:lumOff val="25000"/>
                  </a:schemeClr>
                </a:solidFill>
                <a:effectLst/>
                <a:uLnTx/>
                <a:uFillTx/>
              </a:rPr>
              <a:t>　印のないカテゴリーは制限なしとなります。</a:t>
            </a:r>
            <a:endParaRPr kumimoji="0" lang="en-US" altLang="ja-JP" sz="800" b="0" i="0" u="none" strike="noStrike" kern="0" cap="none" spc="0" normalizeH="0" baseline="0" noProof="0">
              <a:ln>
                <a:noFill/>
              </a:ln>
              <a:solidFill>
                <a:schemeClr val="tx1">
                  <a:lumMod val="75000"/>
                  <a:lumOff val="25000"/>
                </a:schemeClr>
              </a:solidFill>
              <a:effectLst/>
              <a:uLnTx/>
              <a:uFillTx/>
            </a:endParaRPr>
          </a:p>
          <a:p>
            <a:r>
              <a:rPr kumimoji="0" lang="en-US" altLang="ja-JP" sz="800" kern="0">
                <a:solidFill>
                  <a:schemeClr val="tx1">
                    <a:lumMod val="75000"/>
                    <a:lumOff val="25000"/>
                  </a:schemeClr>
                </a:solidFill>
              </a:rPr>
              <a:t>※</a:t>
            </a:r>
            <a:r>
              <a:rPr kumimoji="0" lang="ja-JP" altLang="en-US" sz="800" kern="0">
                <a:solidFill>
                  <a:schemeClr val="tx1">
                    <a:lumMod val="75000"/>
                    <a:lumOff val="25000"/>
                  </a:schemeClr>
                </a:solidFill>
              </a:rPr>
              <a:t>　</a:t>
            </a:r>
            <a:r>
              <a:rPr kumimoji="0" lang="en-US" altLang="ja-JP" sz="800" kern="0">
                <a:solidFill>
                  <a:schemeClr val="tx1">
                    <a:lumMod val="75000"/>
                    <a:lumOff val="25000"/>
                  </a:schemeClr>
                </a:solidFill>
              </a:rPr>
              <a:t>SP</a:t>
            </a:r>
            <a:r>
              <a:rPr kumimoji="0" lang="ja-JP" altLang="en-US" sz="800" kern="0">
                <a:solidFill>
                  <a:schemeClr val="tx1">
                    <a:lumMod val="75000"/>
                    <a:lumOff val="25000"/>
                  </a:schemeClr>
                </a:solidFill>
              </a:rPr>
              <a:t>はスマートフォン、</a:t>
            </a:r>
            <a:r>
              <a:rPr kumimoji="0" lang="en-US" altLang="ja-JP" sz="800" kern="0">
                <a:solidFill>
                  <a:schemeClr val="tx1">
                    <a:lumMod val="75000"/>
                    <a:lumOff val="25000"/>
                  </a:schemeClr>
                </a:solidFill>
              </a:rPr>
              <a:t>PC</a:t>
            </a:r>
            <a:r>
              <a:rPr kumimoji="0" lang="ja-JP" altLang="en-US" sz="800" kern="0">
                <a:solidFill>
                  <a:schemeClr val="tx1">
                    <a:lumMod val="75000"/>
                    <a:lumOff val="25000"/>
                  </a:schemeClr>
                </a:solidFill>
              </a:rPr>
              <a:t>はパソコンの略称です。</a:t>
            </a:r>
            <a:endParaRPr kumimoji="0" lang="en-US" altLang="ja-JP" sz="800" kern="0">
              <a:solidFill>
                <a:schemeClr val="tx1">
                  <a:lumMod val="75000"/>
                  <a:lumOff val="25000"/>
                </a:schemeClr>
              </a:solidFill>
            </a:endParaRPr>
          </a:p>
        </p:txBody>
      </p:sp>
      <p:pic>
        <p:nvPicPr>
          <p:cNvPr id="11" name="図 10"/>
          <p:cNvPicPr>
            <a:picLocks noChangeAspect="1"/>
          </p:cNvPicPr>
          <p:nvPr/>
        </p:nvPicPr>
        <p:blipFill>
          <a:blip r:embed="rId2"/>
          <a:stretch>
            <a:fillRect/>
          </a:stretch>
        </p:blipFill>
        <p:spPr>
          <a:xfrm>
            <a:off x="8112224" y="6192628"/>
            <a:ext cx="203602" cy="120158"/>
          </a:xfrm>
          <a:prstGeom prst="rect">
            <a:avLst/>
          </a:prstGeom>
        </p:spPr>
      </p:pic>
      <p:sp>
        <p:nvSpPr>
          <p:cNvPr id="5" name="スライド番号プレースホルダー 4">
            <a:extLst>
              <a:ext uri="{FF2B5EF4-FFF2-40B4-BE49-F238E27FC236}">
                <a16:creationId xmlns:a16="http://schemas.microsoft.com/office/drawing/2014/main" id="{EAD2AF5E-95F3-03E7-B3A8-8EEE79AC652D}"/>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27</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70888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623392" y="1196334"/>
            <a:ext cx="11089232" cy="224676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a:ln>
                  <a:noFill/>
                </a:ln>
                <a:solidFill>
                  <a:schemeClr val="tx1">
                    <a:lumMod val="75000"/>
                    <a:lumOff val="25000"/>
                  </a:schemeClr>
                </a:solidFill>
                <a:effectLst/>
                <a:uLnTx/>
                <a:uFillTx/>
              </a:rPr>
              <a:t>販売先を限定しないレギュラー商品に対し、スペシャル商品は提案可能な広告主様やプロモーションが限定されています。そのため、事前に弊社による出稿可否判断が必要となります。</a:t>
            </a:r>
            <a:endParaRPr kumimoji="0" lang="en-US" altLang="ja-JP" sz="2000" b="0" i="0" u="none" strike="noStrike" kern="0" cap="none" spc="0" normalizeH="0" baseline="0" noProof="0">
              <a:ln>
                <a:noFill/>
              </a:ln>
              <a:solidFill>
                <a:schemeClr val="tx1">
                  <a:lumMod val="75000"/>
                  <a:lumOff val="2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a:ln>
                <a:noFill/>
              </a:ln>
              <a:solidFill>
                <a:schemeClr val="tx1">
                  <a:lumMod val="75000"/>
                  <a:lumOff val="2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a:ln>
                  <a:noFill/>
                </a:ln>
                <a:solidFill>
                  <a:schemeClr val="tx1">
                    <a:lumMod val="75000"/>
                    <a:lumOff val="25000"/>
                  </a:schemeClr>
                </a:solidFill>
                <a:effectLst/>
                <a:uLnTx/>
                <a:uFillTx/>
              </a:rPr>
              <a:t>事前提案可否申請で承認されたアカウントに対して、弊社内でシステム対応を行い、広告管理ツールの商品選択画面にて該当商品が予約購入できるようになります。</a:t>
            </a:r>
            <a:endParaRPr kumimoji="0" lang="en-US" altLang="ja-JP" sz="2000" b="0" i="0" u="none" strike="noStrike" kern="0" cap="none" spc="0" normalizeH="0" baseline="0" noProof="0">
              <a:ln>
                <a:noFill/>
              </a:ln>
              <a:solidFill>
                <a:schemeClr val="tx1">
                  <a:lumMod val="75000"/>
                  <a:lumOff val="2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a:ln>
                  <a:noFill/>
                </a:ln>
                <a:solidFill>
                  <a:schemeClr val="tx1">
                    <a:lumMod val="75000"/>
                    <a:lumOff val="25000"/>
                  </a:schemeClr>
                </a:solidFill>
                <a:effectLst/>
                <a:uLnTx/>
                <a:uFillTx/>
              </a:rPr>
              <a:t>（事前提案可否申請で承認されていないアカウントで予約することはできません。）</a:t>
            </a:r>
            <a:endParaRPr kumimoji="0" lang="en-US" altLang="ja-JP" sz="2000" b="0" i="0" u="none" strike="noStrike" kern="0" cap="none" spc="0" normalizeH="0" baseline="0" noProof="0">
              <a:ln>
                <a:noFill/>
              </a:ln>
              <a:solidFill>
                <a:schemeClr val="tx1">
                  <a:lumMod val="75000"/>
                  <a:lumOff val="2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a:ln>
                <a:noFill/>
              </a:ln>
              <a:solidFill>
                <a:schemeClr val="tx1">
                  <a:lumMod val="75000"/>
                  <a:lumOff val="25000"/>
                </a:schemeClr>
              </a:solidFill>
              <a:effectLst/>
              <a:uLnTx/>
              <a:uFillTx/>
            </a:endParaRPr>
          </a:p>
        </p:txBody>
      </p:sp>
      <p:sp>
        <p:nvSpPr>
          <p:cNvPr id="7" name="正方形/長方形 6"/>
          <p:cNvSpPr/>
          <p:nvPr/>
        </p:nvSpPr>
        <p:spPr>
          <a:xfrm>
            <a:off x="1343472" y="3713117"/>
            <a:ext cx="2248192" cy="1948130"/>
          </a:xfrm>
          <a:prstGeom prst="rect">
            <a:avLst/>
          </a:prstGeom>
          <a:solidFill>
            <a:srgbClr val="7F7F7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a:ln>
                  <a:noFill/>
                </a:ln>
                <a:solidFill>
                  <a:schemeClr val="tx1">
                    <a:lumMod val="75000"/>
                    <a:lumOff val="25000"/>
                  </a:schemeClr>
                </a:solidFill>
                <a:effectLst/>
                <a:uLnTx/>
                <a:uFillTx/>
                <a:latin typeface="メイリオ"/>
                <a:ea typeface="メイリオ"/>
                <a:cs typeface="+mn-cs"/>
              </a:rPr>
              <a:t>レギュラー商品</a:t>
            </a:r>
            <a:endParaRPr kumimoji="0" lang="en-US" altLang="ja-JP" sz="2000" b="1" i="0" u="none" strike="noStrike" kern="0" cap="none" spc="0" normalizeH="0" baseline="0" noProof="0">
              <a:ln>
                <a:noFill/>
              </a:ln>
              <a:solidFill>
                <a:schemeClr val="tx1">
                  <a:lumMod val="75000"/>
                  <a:lumOff val="25000"/>
                </a:schemeClr>
              </a:solidFill>
              <a:effectLst/>
              <a:uLnTx/>
              <a:uFillTx/>
              <a:latin typeface="メイリオ"/>
              <a:ea typeface="メイリオ"/>
              <a:cs typeface="+mn-cs"/>
            </a:endParaRPr>
          </a:p>
        </p:txBody>
      </p:sp>
      <p:sp>
        <p:nvSpPr>
          <p:cNvPr id="8" name="正方形/長方形 7"/>
          <p:cNvSpPr/>
          <p:nvPr/>
        </p:nvSpPr>
        <p:spPr>
          <a:xfrm>
            <a:off x="6240017" y="3713117"/>
            <a:ext cx="2248192" cy="1948131"/>
          </a:xfrm>
          <a:prstGeom prst="rect">
            <a:avLst/>
          </a:prstGeom>
          <a:solidFill>
            <a:srgbClr val="FFCCD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a:ln>
                  <a:noFill/>
                </a:ln>
                <a:solidFill>
                  <a:schemeClr val="tx1">
                    <a:lumMod val="75000"/>
                    <a:lumOff val="25000"/>
                  </a:schemeClr>
                </a:solidFill>
                <a:effectLst/>
                <a:uLnTx/>
                <a:uFillTx/>
                <a:latin typeface="メイリオ"/>
                <a:ea typeface="メイリオ"/>
                <a:cs typeface="+mn-cs"/>
              </a:rPr>
              <a:t>スペシャル商品</a:t>
            </a:r>
          </a:p>
        </p:txBody>
      </p:sp>
      <p:sp>
        <p:nvSpPr>
          <p:cNvPr id="9" name="正方形/長方形 8"/>
          <p:cNvSpPr/>
          <p:nvPr/>
        </p:nvSpPr>
        <p:spPr>
          <a:xfrm>
            <a:off x="8633992" y="4242396"/>
            <a:ext cx="1998512"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a:ln>
                  <a:noFill/>
                </a:ln>
                <a:solidFill>
                  <a:schemeClr val="tx1">
                    <a:lumMod val="75000"/>
                    <a:lumOff val="25000"/>
                  </a:schemeClr>
                </a:solidFill>
                <a:effectLst/>
                <a:uLnTx/>
                <a:uFillTx/>
                <a:latin typeface="メイリオ"/>
                <a:ea typeface="メイリオ"/>
                <a:cs typeface="+mn-cs"/>
              </a:rPr>
              <a:t>期間限定特別商品</a:t>
            </a:r>
          </a:p>
        </p:txBody>
      </p:sp>
      <p:sp>
        <p:nvSpPr>
          <p:cNvPr id="10" name="正方形/長方形 9"/>
          <p:cNvSpPr/>
          <p:nvPr/>
        </p:nvSpPr>
        <p:spPr>
          <a:xfrm>
            <a:off x="8634621" y="4717939"/>
            <a:ext cx="199788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a:ln>
                  <a:noFill/>
                </a:ln>
                <a:solidFill>
                  <a:schemeClr val="tx1">
                    <a:lumMod val="75000"/>
                    <a:lumOff val="25000"/>
                  </a:schemeClr>
                </a:solidFill>
                <a:effectLst/>
                <a:uLnTx/>
                <a:uFillTx/>
                <a:latin typeface="メイリオ"/>
                <a:ea typeface="メイリオ"/>
                <a:cs typeface="+mn-cs"/>
              </a:rPr>
              <a:t>広告主様限定商品</a:t>
            </a:r>
          </a:p>
        </p:txBody>
      </p:sp>
      <p:sp>
        <p:nvSpPr>
          <p:cNvPr id="11" name="正方形/長方形 10"/>
          <p:cNvSpPr/>
          <p:nvPr/>
        </p:nvSpPr>
        <p:spPr>
          <a:xfrm>
            <a:off x="8633991" y="5212092"/>
            <a:ext cx="199851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a:ln>
                  <a:noFill/>
                </a:ln>
                <a:solidFill>
                  <a:schemeClr val="tx1">
                    <a:lumMod val="75000"/>
                    <a:lumOff val="25000"/>
                  </a:schemeClr>
                </a:solidFill>
                <a:effectLst/>
                <a:uLnTx/>
                <a:uFillTx/>
                <a:latin typeface="メイリオ"/>
                <a:ea typeface="メイリオ"/>
                <a:cs typeface="+mn-cs"/>
              </a:rPr>
              <a:t>その他特別対応商品</a:t>
            </a:r>
          </a:p>
        </p:txBody>
      </p:sp>
      <p:sp>
        <p:nvSpPr>
          <p:cNvPr id="12" name="正方形/長方形 11"/>
          <p:cNvSpPr/>
          <p:nvPr/>
        </p:nvSpPr>
        <p:spPr>
          <a:xfrm>
            <a:off x="3737447" y="3717458"/>
            <a:ext cx="2054336" cy="466542"/>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a:ln>
                  <a:noFill/>
                </a:ln>
                <a:solidFill>
                  <a:schemeClr val="tx1">
                    <a:lumMod val="75000"/>
                    <a:lumOff val="25000"/>
                  </a:schemeClr>
                </a:solidFill>
                <a:effectLst/>
                <a:uLnTx/>
                <a:uFillTx/>
                <a:latin typeface="メイリオ"/>
                <a:ea typeface="メイリオ"/>
                <a:cs typeface="+mn-cs"/>
              </a:rPr>
              <a:t>通常商品</a:t>
            </a:r>
          </a:p>
        </p:txBody>
      </p:sp>
      <p:sp>
        <p:nvSpPr>
          <p:cNvPr id="13" name="正方形/長方形 12"/>
          <p:cNvSpPr/>
          <p:nvPr/>
        </p:nvSpPr>
        <p:spPr>
          <a:xfrm>
            <a:off x="8633993" y="3740081"/>
            <a:ext cx="1998511" cy="449156"/>
          </a:xfrm>
          <a:prstGeom prst="rect">
            <a:avLst/>
          </a:prstGeom>
          <a:solidFill>
            <a:srgbClr val="FFCCD1"/>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a:ln>
                  <a:noFill/>
                </a:ln>
                <a:solidFill>
                  <a:schemeClr val="tx1">
                    <a:lumMod val="75000"/>
                    <a:lumOff val="25000"/>
                  </a:schemeClr>
                </a:solidFill>
                <a:effectLst/>
                <a:uLnTx/>
                <a:uFillTx/>
                <a:latin typeface="メイリオ"/>
                <a:ea typeface="メイリオ"/>
                <a:cs typeface="+mn-cs"/>
              </a:rPr>
              <a:t>事前提案可否</a:t>
            </a:r>
            <a:endParaRPr kumimoji="0" lang="en-US" altLang="ja-JP" sz="1600" b="0" i="0" u="none" strike="noStrike" kern="0" cap="none" spc="0" normalizeH="0" baseline="0" noProof="0">
              <a:ln>
                <a:noFill/>
              </a:ln>
              <a:solidFill>
                <a:schemeClr val="tx1">
                  <a:lumMod val="75000"/>
                  <a:lumOff val="25000"/>
                </a:schemeClr>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a:ln>
                  <a:noFill/>
                </a:ln>
                <a:solidFill>
                  <a:schemeClr val="tx1">
                    <a:lumMod val="75000"/>
                    <a:lumOff val="25000"/>
                  </a:schemeClr>
                </a:solidFill>
                <a:effectLst/>
                <a:uLnTx/>
                <a:uFillTx/>
                <a:latin typeface="メイリオ"/>
                <a:ea typeface="メイリオ"/>
                <a:cs typeface="+mn-cs"/>
              </a:rPr>
              <a:t>判断必須商品</a:t>
            </a:r>
          </a:p>
        </p:txBody>
      </p:sp>
      <p:sp>
        <p:nvSpPr>
          <p:cNvPr id="14" name="正方形/長方形 13"/>
          <p:cNvSpPr/>
          <p:nvPr/>
        </p:nvSpPr>
        <p:spPr bwMode="auto">
          <a:xfrm>
            <a:off x="8609613" y="3725816"/>
            <a:ext cx="2022891" cy="470884"/>
          </a:xfrm>
          <a:prstGeom prst="rect">
            <a:avLst/>
          </a:prstGeom>
          <a:noFill/>
          <a:ln w="44450" algn="ctr">
            <a:solidFill>
              <a:srgbClr val="C00000"/>
            </a:solidFill>
            <a:prstDash val="sysDot"/>
            <a:miter lim="800000"/>
            <a:headEnd/>
            <a:tailEnd/>
          </a:ln>
        </p:spPr>
        <p:txBody>
          <a:bodyPr lIns="0" tIns="0" rIns="0" bIns="0" rtlCol="0" anchor="ctr"/>
          <a:lstStyle/>
          <a:p>
            <a:pPr algn="ctr"/>
            <a:endParaRPr kumimoji="0" lang="ja-JP" altLang="en-US" sz="1600" b="1" kern="0">
              <a:solidFill>
                <a:schemeClr val="tx1">
                  <a:lumMod val="75000"/>
                  <a:lumOff val="25000"/>
                </a:schemeClr>
              </a:solidFill>
              <a:cs typeface="Verdana" pitchFamily="34" charset="0"/>
            </a:endParaRPr>
          </a:p>
        </p:txBody>
      </p:sp>
      <p:sp>
        <p:nvSpPr>
          <p:cNvPr id="15" name="正方形/長方形 14"/>
          <p:cNvSpPr/>
          <p:nvPr/>
        </p:nvSpPr>
        <p:spPr>
          <a:xfrm>
            <a:off x="3736302" y="4268783"/>
            <a:ext cx="2055481"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a:ln>
                  <a:noFill/>
                </a:ln>
                <a:solidFill>
                  <a:schemeClr val="tx1">
                    <a:lumMod val="75000"/>
                    <a:lumOff val="25000"/>
                  </a:schemeClr>
                </a:solidFill>
                <a:effectLst/>
                <a:uLnTx/>
                <a:uFillTx/>
                <a:latin typeface="メイリオ"/>
                <a:ea typeface="メイリオ"/>
                <a:cs typeface="+mn-cs"/>
              </a:rPr>
              <a:t>特集・企画</a:t>
            </a:r>
          </a:p>
        </p:txBody>
      </p:sp>
      <p:sp>
        <p:nvSpPr>
          <p:cNvPr id="16" name="テキスト プレースホルダー 2"/>
          <p:cNvSpPr>
            <a:spLocks noGrp="1"/>
          </p:cNvSpPr>
          <p:nvPr>
            <p:ph type="body" sz="quarter" idx="11"/>
          </p:nvPr>
        </p:nvSpPr>
        <p:spPr>
          <a:xfrm>
            <a:off x="334963" y="130175"/>
            <a:ext cx="9759950" cy="814388"/>
          </a:xfrm>
        </p:spPr>
        <p:txBody>
          <a:bodyPr/>
          <a:lstStyle/>
          <a:p>
            <a:r>
              <a:rPr lang="ja-JP" altLang="en-US" b="1">
                <a:solidFill>
                  <a:schemeClr val="tx1">
                    <a:lumMod val="75000"/>
                    <a:lumOff val="25000"/>
                  </a:schemeClr>
                </a:solidFill>
                <a:latin typeface="+mn-ea"/>
                <a:cs typeface="メイリオ" panose="020B0604030504040204" pitchFamily="50" charset="-128"/>
              </a:rPr>
              <a:t>スペシャル商品について</a:t>
            </a:r>
            <a:endParaRPr kumimoji="1" lang="ja-JP" altLang="en-US" b="1">
              <a:solidFill>
                <a:schemeClr val="tx1">
                  <a:lumMod val="75000"/>
                  <a:lumOff val="25000"/>
                </a:schemeClr>
              </a:solidFill>
            </a:endParaRPr>
          </a:p>
        </p:txBody>
      </p:sp>
      <p:sp>
        <p:nvSpPr>
          <p:cNvPr id="3" name="スライド番号プレースホルダー 4">
            <a:extLst>
              <a:ext uri="{FF2B5EF4-FFF2-40B4-BE49-F238E27FC236}">
                <a16:creationId xmlns:a16="http://schemas.microsoft.com/office/drawing/2014/main" id="{D0DEBA57-C26C-323C-B856-3F8D46D784FC}"/>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28</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5205977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2"/>
          <p:cNvSpPr>
            <a:spLocks noGrp="1"/>
          </p:cNvSpPr>
          <p:nvPr>
            <p:ph type="body" sz="quarter" idx="11"/>
          </p:nvPr>
        </p:nvSpPr>
        <p:spPr>
          <a:xfrm>
            <a:off x="334963" y="130175"/>
            <a:ext cx="9759950" cy="814388"/>
          </a:xfrm>
        </p:spPr>
        <p:txBody>
          <a:bodyPr>
            <a:normAutofit/>
          </a:bodyPr>
          <a:lstStyle/>
          <a:p>
            <a:r>
              <a:rPr lang="ja-JP" altLang="en-US" b="1">
                <a:solidFill>
                  <a:schemeClr val="tx1">
                    <a:lumMod val="75000"/>
                    <a:lumOff val="25000"/>
                  </a:schemeClr>
                </a:solidFill>
              </a:rPr>
              <a:t>広告タイプ一覧</a:t>
            </a:r>
            <a:endParaRPr kumimoji="1" lang="ja-JP" altLang="en-US" b="1">
              <a:solidFill>
                <a:schemeClr val="tx1">
                  <a:lumMod val="75000"/>
                  <a:lumOff val="25000"/>
                </a:schemeClr>
              </a:solidFill>
            </a:endParaRPr>
          </a:p>
        </p:txBody>
      </p:sp>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72444" y="1952536"/>
            <a:ext cx="3551954" cy="3231198"/>
          </a:xfrm>
          <a:prstGeom prst="rect">
            <a:avLst/>
          </a:prstGeom>
        </p:spPr>
      </p:pic>
      <p:sp>
        <p:nvSpPr>
          <p:cNvPr id="10" name="テキスト ボックス 9">
            <a:extLst>
              <a:ext uri="{FF2B5EF4-FFF2-40B4-BE49-F238E27FC236}">
                <a16:creationId xmlns:a16="http://schemas.microsoft.com/office/drawing/2014/main" id="{105A310C-96BB-AD4C-AB58-A365BD4CA5F0}"/>
              </a:ext>
            </a:extLst>
          </p:cNvPr>
          <p:cNvSpPr txBox="1"/>
          <p:nvPr/>
        </p:nvSpPr>
        <p:spPr>
          <a:xfrm>
            <a:off x="4349528" y="1396055"/>
            <a:ext cx="1040670" cy="477054"/>
          </a:xfrm>
          <a:prstGeom prst="rect">
            <a:avLst/>
          </a:prstGeom>
          <a:noFill/>
        </p:spPr>
        <p:txBody>
          <a:bodyPr wrap="none" rtlCol="0">
            <a:spAutoFit/>
          </a:bodyPr>
          <a:lstStyle/>
          <a:p>
            <a:pPr algn="ctr">
              <a:lnSpc>
                <a:spcPts val="1460"/>
              </a:lnSpc>
            </a:pPr>
            <a:r>
              <a:rPr lang="ja-JP" altLang="en-US" sz="1050" b="1">
                <a:solidFill>
                  <a:schemeClr val="tx1">
                    <a:lumMod val="75000"/>
                    <a:lumOff val="25000"/>
                  </a:schemeClr>
                </a:solidFill>
              </a:rPr>
              <a:t>画像（</a:t>
            </a:r>
            <a:r>
              <a:rPr lang="en-US" altLang="ja-JP" sz="1050" b="1">
                <a:solidFill>
                  <a:schemeClr val="tx1">
                    <a:lumMod val="75000"/>
                    <a:lumOff val="25000"/>
                  </a:schemeClr>
                </a:solidFill>
              </a:rPr>
              <a:t>4</a:t>
            </a:r>
            <a:r>
              <a:rPr lang="ja-JP" altLang="en-US" sz="1050" b="1">
                <a:solidFill>
                  <a:schemeClr val="tx1">
                    <a:lumMod val="75000"/>
                    <a:lumOff val="25000"/>
                  </a:schemeClr>
                </a:solidFill>
              </a:rPr>
              <a:t>：</a:t>
            </a:r>
            <a:r>
              <a:rPr lang="en-US" altLang="ja-JP" sz="1050" b="1">
                <a:solidFill>
                  <a:schemeClr val="tx1">
                    <a:lumMod val="75000"/>
                    <a:lumOff val="25000"/>
                  </a:schemeClr>
                </a:solidFill>
              </a:rPr>
              <a:t>1</a:t>
            </a:r>
            <a:r>
              <a:rPr lang="ja-JP" altLang="en-US" sz="1050" b="1">
                <a:solidFill>
                  <a:schemeClr val="tx1">
                    <a:lumMod val="75000"/>
                    <a:lumOff val="25000"/>
                  </a:schemeClr>
                </a:solidFill>
              </a:rPr>
              <a:t>）</a:t>
            </a:r>
            <a:endParaRPr lang="en-US" altLang="ja-JP" sz="1050" b="1">
              <a:solidFill>
                <a:schemeClr val="tx1">
                  <a:lumMod val="75000"/>
                  <a:lumOff val="25000"/>
                </a:schemeClr>
              </a:solidFill>
            </a:endParaRPr>
          </a:p>
          <a:p>
            <a:pPr algn="ctr">
              <a:lnSpc>
                <a:spcPts val="1460"/>
              </a:lnSpc>
            </a:pPr>
            <a:r>
              <a:rPr lang="ja-JP" altLang="en-US" sz="1050" b="1">
                <a:solidFill>
                  <a:schemeClr val="tx1">
                    <a:lumMod val="75000"/>
                    <a:lumOff val="25000"/>
                  </a:schemeClr>
                </a:solidFill>
              </a:rPr>
              <a:t>動画（</a:t>
            </a:r>
            <a:r>
              <a:rPr lang="en-US" altLang="ja-JP" sz="1050" b="1">
                <a:solidFill>
                  <a:schemeClr val="tx1">
                    <a:lumMod val="75000"/>
                    <a:lumOff val="25000"/>
                  </a:schemeClr>
                </a:solidFill>
              </a:rPr>
              <a:t>4</a:t>
            </a:r>
            <a:r>
              <a:rPr lang="ja-JP" altLang="en-US" sz="1050" b="1">
                <a:solidFill>
                  <a:schemeClr val="tx1">
                    <a:lumMod val="75000"/>
                    <a:lumOff val="25000"/>
                  </a:schemeClr>
                </a:solidFill>
              </a:rPr>
              <a:t>：</a:t>
            </a:r>
            <a:r>
              <a:rPr lang="en-US" altLang="ja-JP" sz="1050" b="1">
                <a:solidFill>
                  <a:schemeClr val="tx1">
                    <a:lumMod val="75000"/>
                    <a:lumOff val="25000"/>
                  </a:schemeClr>
                </a:solidFill>
              </a:rPr>
              <a:t>1</a:t>
            </a:r>
            <a:r>
              <a:rPr lang="ja-JP" altLang="en-US" sz="1050" b="1">
                <a:solidFill>
                  <a:schemeClr val="tx1">
                    <a:lumMod val="75000"/>
                    <a:lumOff val="25000"/>
                  </a:schemeClr>
                </a:solidFill>
              </a:rPr>
              <a:t>）</a:t>
            </a:r>
            <a:endParaRPr lang="en-US" altLang="ja-JP" sz="1050" b="1">
              <a:solidFill>
                <a:schemeClr val="tx1">
                  <a:lumMod val="75000"/>
                  <a:lumOff val="25000"/>
                </a:schemeClr>
              </a:solidFill>
            </a:endParaRPr>
          </a:p>
        </p:txBody>
      </p:sp>
      <p:sp>
        <p:nvSpPr>
          <p:cNvPr id="11" name="テキスト ボックス 10">
            <a:extLst>
              <a:ext uri="{FF2B5EF4-FFF2-40B4-BE49-F238E27FC236}">
                <a16:creationId xmlns:a16="http://schemas.microsoft.com/office/drawing/2014/main" id="{105A310C-96BB-AD4C-AB58-A365BD4CA5F0}"/>
              </a:ext>
            </a:extLst>
          </p:cNvPr>
          <p:cNvSpPr txBox="1"/>
          <p:nvPr/>
        </p:nvSpPr>
        <p:spPr>
          <a:xfrm>
            <a:off x="1217767" y="1393770"/>
            <a:ext cx="1132041" cy="477054"/>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a:ln>
                  <a:noFill/>
                </a:ln>
                <a:solidFill>
                  <a:schemeClr val="tx1">
                    <a:lumMod val="75000"/>
                    <a:lumOff val="25000"/>
                  </a:schemeClr>
                </a:solidFill>
                <a:effectLst/>
                <a:uLnTx/>
                <a:uFillTx/>
              </a:rPr>
              <a:t>画像（</a:t>
            </a:r>
            <a:r>
              <a:rPr kumimoji="0" lang="en-US" altLang="ja-JP" sz="1050" b="1" i="0" u="none" strike="noStrike" kern="0" cap="none" spc="0" normalizeH="0" baseline="0" noProof="0">
                <a:ln>
                  <a:noFill/>
                </a:ln>
                <a:solidFill>
                  <a:schemeClr val="tx1">
                    <a:lumMod val="75000"/>
                    <a:lumOff val="25000"/>
                  </a:schemeClr>
                </a:solidFill>
                <a:effectLst/>
                <a:uLnTx/>
                <a:uFillTx/>
              </a:rPr>
              <a:t>16</a:t>
            </a:r>
            <a:r>
              <a:rPr kumimoji="0" lang="ja-JP" altLang="en-US" sz="1050" b="1" i="0" u="none" strike="noStrike" kern="0" cap="none" spc="0" normalizeH="0" baseline="0" noProof="0">
                <a:ln>
                  <a:noFill/>
                </a:ln>
                <a:solidFill>
                  <a:schemeClr val="tx1">
                    <a:lumMod val="75000"/>
                    <a:lumOff val="25000"/>
                  </a:schemeClr>
                </a:solidFill>
                <a:effectLst/>
                <a:uLnTx/>
                <a:uFillTx/>
              </a:rPr>
              <a:t>：</a:t>
            </a:r>
            <a:r>
              <a:rPr kumimoji="0" lang="en-US" altLang="ja-JP" sz="1050" b="1" i="0" u="none" strike="noStrike" kern="0" cap="none" spc="0" normalizeH="0" baseline="0" noProof="0">
                <a:ln>
                  <a:noFill/>
                </a:ln>
                <a:solidFill>
                  <a:schemeClr val="tx1">
                    <a:lumMod val="75000"/>
                    <a:lumOff val="25000"/>
                  </a:schemeClr>
                </a:solidFill>
                <a:effectLst/>
                <a:uLnTx/>
                <a:uFillTx/>
              </a:rPr>
              <a:t>9</a:t>
            </a:r>
            <a:r>
              <a:rPr kumimoji="0" lang="ja-JP" altLang="en-US" sz="1050" b="1" i="0" u="none" strike="noStrike" kern="0" cap="none" spc="0" normalizeH="0" baseline="0" noProof="0">
                <a:ln>
                  <a:noFill/>
                </a:ln>
                <a:solidFill>
                  <a:schemeClr val="tx1">
                    <a:lumMod val="75000"/>
                    <a:lumOff val="25000"/>
                  </a:schemeClr>
                </a:solidFill>
                <a:effectLst/>
                <a:uLnTx/>
                <a:uFillTx/>
              </a:rPr>
              <a:t>）</a:t>
            </a:r>
            <a:endParaRPr kumimoji="0" lang="en-US" altLang="ja-JP" sz="1050" b="1" i="0" u="none" strike="noStrike" kern="0" cap="none" spc="0" normalizeH="0" baseline="0" noProof="0">
              <a:ln>
                <a:noFill/>
              </a:ln>
              <a:solidFill>
                <a:schemeClr val="tx1">
                  <a:lumMod val="75000"/>
                  <a:lumOff val="25000"/>
                </a:schemeClr>
              </a:solidFill>
              <a:effectLst/>
              <a:uLnTx/>
              <a:uFillTx/>
            </a:endParaRPr>
          </a:p>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a:ln>
                  <a:noFill/>
                </a:ln>
                <a:solidFill>
                  <a:schemeClr val="tx1">
                    <a:lumMod val="75000"/>
                    <a:lumOff val="25000"/>
                  </a:schemeClr>
                </a:solidFill>
                <a:effectLst/>
                <a:uLnTx/>
                <a:uFillTx/>
              </a:rPr>
              <a:t>動画（</a:t>
            </a:r>
            <a:r>
              <a:rPr kumimoji="0" lang="en-US" altLang="ja-JP" sz="1050" b="1" i="0" u="none" strike="noStrike" kern="0" cap="none" spc="0" normalizeH="0" baseline="0" noProof="0">
                <a:ln>
                  <a:noFill/>
                </a:ln>
                <a:solidFill>
                  <a:schemeClr val="tx1">
                    <a:lumMod val="75000"/>
                    <a:lumOff val="25000"/>
                  </a:schemeClr>
                </a:solidFill>
                <a:effectLst/>
                <a:uLnTx/>
                <a:uFillTx/>
              </a:rPr>
              <a:t>16</a:t>
            </a:r>
            <a:r>
              <a:rPr kumimoji="0" lang="ja-JP" altLang="en-US" sz="1050" b="1" i="0" u="none" strike="noStrike" kern="0" cap="none" spc="0" normalizeH="0" baseline="0" noProof="0">
                <a:ln>
                  <a:noFill/>
                </a:ln>
                <a:solidFill>
                  <a:schemeClr val="tx1">
                    <a:lumMod val="75000"/>
                    <a:lumOff val="25000"/>
                  </a:schemeClr>
                </a:solidFill>
                <a:effectLst/>
                <a:uLnTx/>
                <a:uFillTx/>
              </a:rPr>
              <a:t>：</a:t>
            </a:r>
            <a:r>
              <a:rPr kumimoji="0" lang="en-US" altLang="ja-JP" sz="1050" b="1" i="0" u="none" strike="noStrike" kern="0" cap="none" spc="0" normalizeH="0" baseline="0" noProof="0">
                <a:ln>
                  <a:noFill/>
                </a:ln>
                <a:solidFill>
                  <a:schemeClr val="tx1">
                    <a:lumMod val="75000"/>
                    <a:lumOff val="25000"/>
                  </a:schemeClr>
                </a:solidFill>
                <a:effectLst/>
                <a:uLnTx/>
                <a:uFillTx/>
              </a:rPr>
              <a:t>9</a:t>
            </a:r>
            <a:r>
              <a:rPr kumimoji="0" lang="ja-JP" altLang="en-US" sz="1050" b="1" i="0" u="none" strike="noStrike" kern="0" cap="none" spc="0" normalizeH="0" baseline="0" noProof="0">
                <a:ln>
                  <a:noFill/>
                </a:ln>
                <a:solidFill>
                  <a:schemeClr val="tx1">
                    <a:lumMod val="75000"/>
                    <a:lumOff val="25000"/>
                  </a:schemeClr>
                </a:solidFill>
                <a:effectLst/>
                <a:uLnTx/>
                <a:uFillTx/>
              </a:rPr>
              <a:t>）</a:t>
            </a:r>
            <a:endParaRPr kumimoji="0" lang="en-US" altLang="ja-JP" sz="1050" b="1" i="0" u="none" strike="noStrike" kern="0" cap="none" spc="0" normalizeH="0" baseline="0" noProof="0">
              <a:ln>
                <a:noFill/>
              </a:ln>
              <a:solidFill>
                <a:schemeClr val="tx1">
                  <a:lumMod val="75000"/>
                  <a:lumOff val="25000"/>
                </a:schemeClr>
              </a:solidFill>
              <a:effectLst/>
              <a:uLnTx/>
              <a:uFillTx/>
            </a:endParaRPr>
          </a:p>
        </p:txBody>
      </p:sp>
      <p:pic>
        <p:nvPicPr>
          <p:cNvPr id="12" name="図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9831" y="1995792"/>
            <a:ext cx="1628982" cy="3247783"/>
          </a:xfrm>
          <a:prstGeom prst="rect">
            <a:avLst/>
          </a:prstGeom>
        </p:spPr>
      </p:pic>
      <p:sp>
        <p:nvSpPr>
          <p:cNvPr id="15" name="テキスト ボックス 14"/>
          <p:cNvSpPr txBox="1"/>
          <p:nvPr/>
        </p:nvSpPr>
        <p:spPr>
          <a:xfrm>
            <a:off x="373046" y="5403460"/>
            <a:ext cx="11683486" cy="1077218"/>
          </a:xfrm>
          <a:prstGeom prst="rect">
            <a:avLst/>
          </a:prstGeom>
          <a:noFill/>
        </p:spPr>
        <p:txBody>
          <a:bodyPr wrap="square" rtlCol="0">
            <a:spAutoFit/>
          </a:bodyPr>
          <a:lstStyle/>
          <a:p>
            <a:pPr lvl="0">
              <a:defRPr/>
            </a:pPr>
            <a:r>
              <a:rPr kumimoji="0" lang="ja-JP" altLang="en-US" sz="1600" kern="0" dirty="0">
                <a:solidFill>
                  <a:schemeClr val="tx1">
                    <a:lumMod val="75000"/>
                    <a:lumOff val="25000"/>
                  </a:schemeClr>
                </a:solidFill>
              </a:rPr>
              <a:t>・画像</a:t>
            </a:r>
            <a:r>
              <a:rPr kumimoji="0" lang="en-US" altLang="ja-JP" sz="1600" kern="0" dirty="0">
                <a:solidFill>
                  <a:schemeClr val="tx1">
                    <a:lumMod val="75000"/>
                    <a:lumOff val="25000"/>
                  </a:schemeClr>
                </a:solidFill>
              </a:rPr>
              <a:t>/</a:t>
            </a:r>
            <a:r>
              <a:rPr kumimoji="0" lang="ja-JP" altLang="en-US" sz="1600" kern="0" dirty="0">
                <a:solidFill>
                  <a:schemeClr val="tx1">
                    <a:lumMod val="75000"/>
                    <a:lumOff val="25000"/>
                  </a:schemeClr>
                </a:solidFill>
              </a:rPr>
              <a:t>動画（</a:t>
            </a:r>
            <a:r>
              <a:rPr kumimoji="0" lang="en-US" altLang="ja-JP" sz="1600" kern="0" dirty="0">
                <a:solidFill>
                  <a:schemeClr val="tx1">
                    <a:lumMod val="75000"/>
                    <a:lumOff val="25000"/>
                  </a:schemeClr>
                </a:solidFill>
              </a:rPr>
              <a:t>4</a:t>
            </a:r>
            <a:r>
              <a:rPr kumimoji="0" lang="ja-JP" altLang="en-US" sz="1600" kern="0" dirty="0">
                <a:solidFill>
                  <a:schemeClr val="tx1">
                    <a:lumMod val="75000"/>
                    <a:lumOff val="25000"/>
                  </a:schemeClr>
                </a:solidFill>
              </a:rPr>
              <a:t>：</a:t>
            </a:r>
            <a:r>
              <a:rPr kumimoji="0" lang="en-US" altLang="ja-JP" sz="1600" kern="0" dirty="0">
                <a:solidFill>
                  <a:schemeClr val="tx1">
                    <a:lumMod val="75000"/>
                    <a:lumOff val="25000"/>
                  </a:schemeClr>
                </a:solidFill>
              </a:rPr>
              <a:t>1</a:t>
            </a:r>
            <a:r>
              <a:rPr kumimoji="0" lang="ja-JP" altLang="en-US" sz="1600" kern="0" dirty="0">
                <a:solidFill>
                  <a:schemeClr val="tx1">
                    <a:lumMod val="75000"/>
                    <a:lumOff val="25000"/>
                  </a:schemeClr>
                </a:solidFill>
              </a:rPr>
              <a:t>）はコンテンツ幅に合わせて表示されます。最小ピクセルサイズが変更になっているため、</a:t>
            </a:r>
            <a:endParaRPr kumimoji="0" lang="en-US" altLang="ja-JP" sz="1600" kern="0" dirty="0">
              <a:solidFill>
                <a:schemeClr val="tx1">
                  <a:lumMod val="75000"/>
                  <a:lumOff val="25000"/>
                </a:schemeClr>
              </a:solidFill>
            </a:endParaRPr>
          </a:p>
          <a:p>
            <a:pPr lvl="0">
              <a:defRPr/>
            </a:pPr>
            <a:r>
              <a:rPr kumimoji="0" lang="ja-JP" altLang="en-US" sz="1600" kern="0" dirty="0">
                <a:solidFill>
                  <a:schemeClr val="tx1">
                    <a:lumMod val="75000"/>
                    <a:lumOff val="25000"/>
                  </a:schemeClr>
                </a:solidFill>
              </a:rPr>
              <a:t>　詳細は入稿規定をご確認ください。</a:t>
            </a:r>
            <a:endParaRPr kumimoji="0" lang="en-US" altLang="ja-JP" sz="1600" kern="0" dirty="0">
              <a:solidFill>
                <a:schemeClr val="tx1">
                  <a:lumMod val="75000"/>
                  <a:lumOff val="25000"/>
                </a:schemeClr>
              </a:solidFill>
            </a:endParaRPr>
          </a:p>
          <a:p>
            <a:pPr lvl="0">
              <a:defRPr/>
            </a:pPr>
            <a:endParaRPr kumimoji="0" lang="en-US" altLang="ja-JP" sz="1600" kern="0" dirty="0">
              <a:solidFill>
                <a:schemeClr val="tx1">
                  <a:lumMod val="75000"/>
                  <a:lumOff val="25000"/>
                </a:schemeClr>
              </a:solidFill>
            </a:endParaRPr>
          </a:p>
          <a:p>
            <a:pPr lvl="0">
              <a:defRPr/>
            </a:pPr>
            <a:r>
              <a:rPr kumimoji="0" lang="ja-JP" altLang="en-US" sz="1600" kern="0" dirty="0">
                <a:solidFill>
                  <a:schemeClr val="tx1">
                    <a:lumMod val="75000"/>
                    <a:lumOff val="25000"/>
                  </a:schemeClr>
                </a:solidFill>
              </a:rPr>
              <a:t>・入稿規定（</a:t>
            </a:r>
            <a:r>
              <a:rPr kumimoji="0" lang="en-US" altLang="ja-JP" sz="1600" kern="0" dirty="0">
                <a:solidFill>
                  <a:schemeClr val="tx1">
                    <a:lumMod val="75000"/>
                    <a:lumOff val="25000"/>
                  </a:schemeClr>
                </a:solidFill>
              </a:rPr>
              <a:t>web</a:t>
            </a:r>
            <a:r>
              <a:rPr kumimoji="0" lang="ja-JP" altLang="en-US" sz="1600" kern="0" dirty="0">
                <a:solidFill>
                  <a:schemeClr val="tx1">
                    <a:lumMod val="75000"/>
                    <a:lumOff val="25000"/>
                  </a:schemeClr>
                </a:solidFill>
              </a:rPr>
              <a:t>）：</a:t>
            </a:r>
            <a:r>
              <a:rPr kumimoji="0" lang="en-US" altLang="ja-JP" sz="1600" kern="0" dirty="0">
                <a:solidFill>
                  <a:schemeClr val="tx1">
                    <a:lumMod val="75000"/>
                    <a:lumOff val="25000"/>
                  </a:schemeClr>
                </a:solidFill>
              </a:rPr>
              <a:t> </a:t>
            </a:r>
            <a:r>
              <a:rPr lang="en-US" altLang="ja-JP" sz="1600" dirty="0">
                <a:solidFill>
                  <a:schemeClr val="tx1">
                    <a:lumMod val="75000"/>
                    <a:lumOff val="25000"/>
                  </a:schemeClr>
                </a:solidFill>
                <a:hlinkClick r:id="rId4">
                  <a:extLst>
                    <a:ext uri="{A12FA001-AC4F-418D-AE19-62706E023703}">
                      <ahyp:hlinkClr xmlns:ahyp="http://schemas.microsoft.com/office/drawing/2018/hyperlinkcolor" val="tx"/>
                    </a:ext>
                  </a:extLst>
                </a:hlinkClick>
              </a:rPr>
              <a:t>https://ads-help.yahoo.co.jp/yahooads/guideline/articledetail?lan=ja&amp;aid=1493&amp;o=default</a:t>
            </a:r>
            <a:endParaRPr kumimoji="0" lang="en-US" altLang="ja-JP" sz="1600" kern="0" dirty="0">
              <a:solidFill>
                <a:schemeClr val="tx1">
                  <a:lumMod val="75000"/>
                  <a:lumOff val="25000"/>
                </a:schemeClr>
              </a:solidFill>
            </a:endParaRPr>
          </a:p>
        </p:txBody>
      </p:sp>
      <p:sp>
        <p:nvSpPr>
          <p:cNvPr id="2" name="正方形/長方形 1">
            <a:extLst>
              <a:ext uri="{FF2B5EF4-FFF2-40B4-BE49-F238E27FC236}">
                <a16:creationId xmlns:a16="http://schemas.microsoft.com/office/drawing/2014/main" id="{FF45CEE4-61FB-B3D5-0CB9-B0EBFF158912}"/>
              </a:ext>
            </a:extLst>
          </p:cNvPr>
          <p:cNvSpPr/>
          <p:nvPr/>
        </p:nvSpPr>
        <p:spPr>
          <a:xfrm>
            <a:off x="508514" y="6427642"/>
            <a:ext cx="6041362" cy="269304"/>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lnSpc>
                <a:spcPct val="120000"/>
              </a:lnSpc>
              <a:defRPr/>
            </a:pPr>
            <a:r>
              <a:rPr lang="en-US" altLang="ja-JP" sz="1000" dirty="0">
                <a:solidFill>
                  <a:schemeClr val="tx1">
                    <a:lumMod val="75000"/>
                    <a:lumOff val="25000"/>
                  </a:schemeClr>
                </a:solidFill>
              </a:rPr>
              <a:t>※</a:t>
            </a:r>
            <a:r>
              <a:rPr lang="en-US" altLang="ja-JP" sz="1000" dirty="0" err="1">
                <a:solidFill>
                  <a:schemeClr val="tx1">
                    <a:lumMod val="75000"/>
                    <a:lumOff val="25000"/>
                  </a:schemeClr>
                </a:solidFill>
              </a:rPr>
              <a:t>画面はイメージです。デザイン・特集内容は変更となる可能性がございます</a:t>
            </a:r>
            <a:r>
              <a:rPr lang="en-US" altLang="ja-JP" sz="1000" dirty="0">
                <a:solidFill>
                  <a:schemeClr val="tx1">
                    <a:lumMod val="75000"/>
                    <a:lumOff val="25000"/>
                  </a:schemeClr>
                </a:solidFill>
              </a:rPr>
              <a:t>。</a:t>
            </a:r>
            <a:endParaRPr lang="ja-JP" altLang="en-US" sz="1000" dirty="0">
              <a:solidFill>
                <a:schemeClr val="tx1">
                  <a:lumMod val="75000"/>
                  <a:lumOff val="25000"/>
                </a:schemeClr>
              </a:solidFill>
            </a:endParaRPr>
          </a:p>
        </p:txBody>
      </p:sp>
      <p:pic>
        <p:nvPicPr>
          <p:cNvPr id="4" name="図 4" descr="グラフィカル ユーザー インターフェイス, Web サイト&#10;&#10;説明は自動で生成されたものです">
            <a:extLst>
              <a:ext uri="{FF2B5EF4-FFF2-40B4-BE49-F238E27FC236}">
                <a16:creationId xmlns:a16="http://schemas.microsoft.com/office/drawing/2014/main" id="{90F71685-93CC-0A38-0088-BB484C9C7EA9}"/>
              </a:ext>
            </a:extLst>
          </p:cNvPr>
          <p:cNvPicPr>
            <a:picLocks noChangeAspect="1"/>
          </p:cNvPicPr>
          <p:nvPr/>
        </p:nvPicPr>
        <p:blipFill>
          <a:blip r:embed="rId5"/>
          <a:stretch>
            <a:fillRect/>
          </a:stretch>
        </p:blipFill>
        <p:spPr>
          <a:xfrm>
            <a:off x="7131995" y="1994498"/>
            <a:ext cx="3926731" cy="3185152"/>
          </a:xfrm>
          <a:prstGeom prst="rect">
            <a:avLst/>
          </a:prstGeom>
        </p:spPr>
      </p:pic>
      <p:pic>
        <p:nvPicPr>
          <p:cNvPr id="5" name="図 7">
            <a:extLst>
              <a:ext uri="{FF2B5EF4-FFF2-40B4-BE49-F238E27FC236}">
                <a16:creationId xmlns:a16="http://schemas.microsoft.com/office/drawing/2014/main" id="{7CE8993B-FDF4-7CE7-AF81-A5482430875E}"/>
              </a:ext>
            </a:extLst>
          </p:cNvPr>
          <p:cNvPicPr>
            <a:picLocks noChangeAspect="1"/>
          </p:cNvPicPr>
          <p:nvPr/>
        </p:nvPicPr>
        <p:blipFill>
          <a:blip r:embed="rId6"/>
          <a:stretch>
            <a:fillRect/>
          </a:stretch>
        </p:blipFill>
        <p:spPr>
          <a:xfrm>
            <a:off x="7723762" y="1439076"/>
            <a:ext cx="2743200" cy="388719"/>
          </a:xfrm>
          <a:prstGeom prst="rect">
            <a:avLst/>
          </a:prstGeom>
        </p:spPr>
      </p:pic>
      <p:sp>
        <p:nvSpPr>
          <p:cNvPr id="8" name="スライド番号プレースホルダー 4">
            <a:extLst>
              <a:ext uri="{FF2B5EF4-FFF2-40B4-BE49-F238E27FC236}">
                <a16:creationId xmlns:a16="http://schemas.microsoft.com/office/drawing/2014/main" id="{9BF1AAA2-4320-7042-C9C7-D8F1599E011F}"/>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29</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 name="正方形/長方形 2">
            <a:extLst>
              <a:ext uri="{FF2B5EF4-FFF2-40B4-BE49-F238E27FC236}">
                <a16:creationId xmlns:a16="http://schemas.microsoft.com/office/drawing/2014/main" id="{96C9AA85-E356-C889-C177-BE7E9ACBE7BB}"/>
              </a:ext>
            </a:extLst>
          </p:cNvPr>
          <p:cNvSpPr/>
          <p:nvPr/>
        </p:nvSpPr>
        <p:spPr>
          <a:xfrm>
            <a:off x="1079830" y="4119239"/>
            <a:ext cx="1618981" cy="1127464"/>
          </a:xfrm>
          <a:prstGeom prst="rect">
            <a:avLst/>
          </a:prstGeom>
          <a:solidFill>
            <a:srgbClr val="C0C0C0">
              <a:alpha val="90000"/>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11474171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人, 屋外, 草, 民衆 が含まれている画像&#10;&#10;自動的に生成された説明">
            <a:extLst>
              <a:ext uri="{FF2B5EF4-FFF2-40B4-BE49-F238E27FC236}">
                <a16:creationId xmlns:a16="http://schemas.microsoft.com/office/drawing/2014/main" id="{E600AD80-D762-E4DD-CA30-5BCAE2178189}"/>
              </a:ext>
            </a:extLst>
          </p:cNvPr>
          <p:cNvPicPr>
            <a:picLocks noChangeAspect="1"/>
          </p:cNvPicPr>
          <p:nvPr/>
        </p:nvPicPr>
        <p:blipFill rotWithShape="1">
          <a:blip r:embed="rId2" cstate="print">
            <a:alphaModFix amt="50000"/>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l="8848" r="22649"/>
          <a:stretch/>
        </p:blipFill>
        <p:spPr>
          <a:xfrm>
            <a:off x="5135215" y="-9525"/>
            <a:ext cx="7056785" cy="6867525"/>
          </a:xfrm>
          <a:prstGeom prst="rect">
            <a:avLst/>
          </a:prstGeom>
        </p:spPr>
      </p:pic>
      <p:sp>
        <p:nvSpPr>
          <p:cNvPr id="2" name="タイトル 1">
            <a:extLst>
              <a:ext uri="{FF2B5EF4-FFF2-40B4-BE49-F238E27FC236}">
                <a16:creationId xmlns:a16="http://schemas.microsoft.com/office/drawing/2014/main" id="{3139F9B1-5B8D-5E0A-1119-D361ED4DA869}"/>
              </a:ext>
            </a:extLst>
          </p:cNvPr>
          <p:cNvSpPr>
            <a:spLocks noGrp="1"/>
          </p:cNvSpPr>
          <p:nvPr>
            <p:ph type="title"/>
          </p:nvPr>
        </p:nvSpPr>
        <p:spPr>
          <a:xfrm>
            <a:off x="324755" y="3016723"/>
            <a:ext cx="5771245" cy="815027"/>
          </a:xfrm>
        </p:spPr>
        <p:txBody>
          <a:bodyPr>
            <a:normAutofit/>
          </a:bodyPr>
          <a:lstStyle/>
          <a:p>
            <a:r>
              <a:rPr kumimoji="1" lang="ja-JP" altLang="en-US" sz="3200" b="1"/>
              <a:t>大会概要・見どころ</a:t>
            </a:r>
          </a:p>
        </p:txBody>
      </p:sp>
      <p:sp>
        <p:nvSpPr>
          <p:cNvPr id="7" name="テキスト ボックス 6">
            <a:extLst>
              <a:ext uri="{FF2B5EF4-FFF2-40B4-BE49-F238E27FC236}">
                <a16:creationId xmlns:a16="http://schemas.microsoft.com/office/drawing/2014/main" id="{17B6CECC-769D-9C0A-89B1-A0F66AB5817E}"/>
              </a:ext>
            </a:extLst>
          </p:cNvPr>
          <p:cNvSpPr txBox="1"/>
          <p:nvPr/>
        </p:nvSpPr>
        <p:spPr>
          <a:xfrm>
            <a:off x="5617343" y="6628119"/>
            <a:ext cx="957313"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a:solidFill>
                  <a:schemeClr val="accent2"/>
                </a:solidFill>
              </a:rPr>
              <a:t>© Yahoo Japan</a:t>
            </a:r>
            <a:endParaRPr kumimoji="1" lang="ja-JP" altLang="en-US" sz="800">
              <a:solidFill>
                <a:schemeClr val="accent2"/>
              </a:solidFill>
            </a:endParaRPr>
          </a:p>
        </p:txBody>
      </p:sp>
      <p:sp>
        <p:nvSpPr>
          <p:cNvPr id="8" name="フローチャート: 処理 7">
            <a:extLst>
              <a:ext uri="{FF2B5EF4-FFF2-40B4-BE49-F238E27FC236}">
                <a16:creationId xmlns:a16="http://schemas.microsoft.com/office/drawing/2014/main" id="{09802499-A93B-45DE-490A-6A4A05CEABE0}"/>
              </a:ext>
            </a:extLst>
          </p:cNvPr>
          <p:cNvSpPr/>
          <p:nvPr/>
        </p:nvSpPr>
        <p:spPr>
          <a:xfrm>
            <a:off x="10560495" y="301745"/>
            <a:ext cx="1375413"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a:solidFill>
                  <a:srgbClr val="454958"/>
                </a:solidFill>
                <a:latin typeface="メイリオ" pitchFamily="50" charset="-128"/>
                <a:ea typeface="メイリオ" pitchFamily="50" charset="-128"/>
                <a:cs typeface="メイリオ" pitchFamily="50" charset="-128"/>
              </a:rPr>
              <a:t>広告主・代理店</a:t>
            </a:r>
            <a:endParaRPr kumimoji="1" lang="en-US" altLang="ja-JP" sz="1000">
              <a:solidFill>
                <a:srgbClr val="454958"/>
              </a:solidFill>
              <a:latin typeface="メイリオ" pitchFamily="50" charset="-128"/>
              <a:ea typeface="メイリオ" pitchFamily="50" charset="-128"/>
              <a:cs typeface="メイリオ" pitchFamily="50" charset="-128"/>
            </a:endParaRPr>
          </a:p>
          <a:p>
            <a:pPr algn="ctr"/>
            <a:r>
              <a:rPr kumimoji="1" lang="ja-JP" altLang="en-US" sz="1000">
                <a:solidFill>
                  <a:srgbClr val="454958"/>
                </a:solidFill>
                <a:latin typeface="メイリオ" pitchFamily="50" charset="-128"/>
                <a:ea typeface="メイリオ" pitchFamily="50" charset="-128"/>
                <a:cs typeface="メイリオ" pitchFamily="50" charset="-128"/>
              </a:rPr>
              <a:t>限定</a:t>
            </a:r>
            <a:endParaRPr kumimoji="1" lang="en-US" altLang="ja-JP" sz="1000">
              <a:solidFill>
                <a:srgbClr val="454958"/>
              </a:solidFill>
              <a:latin typeface="メイリオ" pitchFamily="50" charset="-128"/>
              <a:ea typeface="メイリオ" pitchFamily="50" charset="-128"/>
              <a:cs typeface="メイリオ" pitchFamily="50" charset="-128"/>
            </a:endParaRPr>
          </a:p>
        </p:txBody>
      </p:sp>
      <p:sp>
        <p:nvSpPr>
          <p:cNvPr id="4" name="スライド番号プレースホルダー 4">
            <a:extLst>
              <a:ext uri="{FF2B5EF4-FFF2-40B4-BE49-F238E27FC236}">
                <a16:creationId xmlns:a16="http://schemas.microsoft.com/office/drawing/2014/main" id="{8682B8EF-740D-8138-51E6-557F2BCF9B0B}"/>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3</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909139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2"/>
          <p:cNvSpPr>
            <a:spLocks noGrp="1"/>
          </p:cNvSpPr>
          <p:nvPr>
            <p:ph type="body" sz="quarter" idx="11"/>
          </p:nvPr>
        </p:nvSpPr>
        <p:spPr>
          <a:xfrm>
            <a:off x="334963" y="130175"/>
            <a:ext cx="9759950" cy="814388"/>
          </a:xfrm>
        </p:spPr>
        <p:txBody>
          <a:bodyPr>
            <a:normAutofit/>
          </a:bodyPr>
          <a:lstStyle/>
          <a:p>
            <a:r>
              <a:rPr lang="ja-JP" altLang="en-US" b="1">
                <a:solidFill>
                  <a:schemeClr val="tx1">
                    <a:lumMod val="75000"/>
                    <a:lumOff val="25000"/>
                  </a:schemeClr>
                </a:solidFill>
              </a:rPr>
              <a:t>審査について</a:t>
            </a:r>
            <a:endParaRPr kumimoji="1" lang="ja-JP" altLang="en-US" b="1">
              <a:solidFill>
                <a:schemeClr val="tx1">
                  <a:lumMod val="75000"/>
                  <a:lumOff val="25000"/>
                </a:schemeClr>
              </a:solidFill>
            </a:endParaRPr>
          </a:p>
        </p:txBody>
      </p:sp>
      <p:sp>
        <p:nvSpPr>
          <p:cNvPr id="8" name="正方形/長方形 7"/>
          <p:cNvSpPr/>
          <p:nvPr/>
        </p:nvSpPr>
        <p:spPr>
          <a:xfrm>
            <a:off x="209215" y="785372"/>
            <a:ext cx="11089232" cy="369332"/>
          </a:xfrm>
          <a:prstGeom prst="rect">
            <a:avLst/>
          </a:prstGeom>
        </p:spPr>
        <p:txBody>
          <a:bodyPr wrap="square">
            <a:spAutoFit/>
          </a:bodyPr>
          <a:lstStyle/>
          <a:p>
            <a:r>
              <a:rPr lang="ja-JP" altLang="en-US">
                <a:solidFill>
                  <a:schemeClr val="tx1">
                    <a:lumMod val="75000"/>
                    <a:lumOff val="25000"/>
                  </a:schemeClr>
                </a:solidFill>
              </a:rPr>
              <a:t>入稿前審査が必要な項目をご確認ください。</a:t>
            </a:r>
            <a:endParaRPr lang="en-US" altLang="ja-JP">
              <a:solidFill>
                <a:schemeClr val="tx1">
                  <a:lumMod val="75000"/>
                  <a:lumOff val="25000"/>
                </a:schemeClr>
              </a:solidFill>
            </a:endParaRPr>
          </a:p>
        </p:txBody>
      </p:sp>
      <p:graphicFrame>
        <p:nvGraphicFramePr>
          <p:cNvPr id="9" name="表 8">
            <a:extLst>
              <a:ext uri="{FF2B5EF4-FFF2-40B4-BE49-F238E27FC236}">
                <a16:creationId xmlns:a16="http://schemas.microsoft.com/office/drawing/2014/main" id="{5C4374D8-C7AA-A044-9BC8-03321DB933E1}"/>
              </a:ext>
            </a:extLst>
          </p:cNvPr>
          <p:cNvGraphicFramePr>
            <a:graphicFrameLocks noGrp="1"/>
          </p:cNvGraphicFramePr>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a:solidFill>
                            <a:schemeClr val="tx1">
                              <a:lumMod val="65000"/>
                              <a:lumOff val="35000"/>
                            </a:schemeClr>
                          </a:solidFill>
                          <a:latin typeface="+mn-lt"/>
                          <a:ea typeface="+mn-ea"/>
                          <a:cs typeface="+mn-cs"/>
                        </a:rPr>
                        <a:t>問い合わせ内容</a:t>
                      </a:r>
                      <a:endParaRPr kumimoji="1" lang="en-US" altLang="ja-JP" sz="14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a:solidFill>
                            <a:schemeClr val="tx1">
                              <a:lumMod val="65000"/>
                              <a:lumOff val="35000"/>
                            </a:schemeClr>
                          </a:solidFill>
                          <a:latin typeface="+mn-lt"/>
                          <a:ea typeface="+mn-ea"/>
                          <a:cs typeface="+mn-cs"/>
                        </a:rPr>
                        <a:t>必須</a:t>
                      </a:r>
                      <a:r>
                        <a:rPr kumimoji="1" lang="en-US" altLang="ja-JP" sz="1400" b="1" kern="1200">
                          <a:solidFill>
                            <a:schemeClr val="tx1">
                              <a:lumMod val="65000"/>
                              <a:lumOff val="35000"/>
                            </a:schemeClr>
                          </a:solidFill>
                          <a:latin typeface="+mn-lt"/>
                          <a:ea typeface="+mn-ea"/>
                          <a:cs typeface="+mn-cs"/>
                        </a:rPr>
                        <a:t>/</a:t>
                      </a:r>
                      <a:r>
                        <a:rPr kumimoji="1" lang="ja-JP" altLang="en-US" sz="1400" b="1" kern="120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a:solidFill>
                            <a:schemeClr val="tx1">
                              <a:lumMod val="65000"/>
                              <a:lumOff val="35000"/>
                            </a:schemeClr>
                          </a:solidFill>
                          <a:latin typeface="+mn-lt"/>
                          <a:ea typeface="+mn-ea"/>
                          <a:cs typeface="+mn-cs"/>
                        </a:rPr>
                        <a:t>広告</a:t>
                      </a:r>
                      <a:br>
                        <a:rPr kumimoji="1" lang="en-US" altLang="ja-JP" sz="1100" b="1" kern="1200" noProof="0">
                          <a:solidFill>
                            <a:schemeClr val="tx1">
                              <a:lumMod val="65000"/>
                              <a:lumOff val="35000"/>
                            </a:schemeClr>
                          </a:solidFill>
                          <a:latin typeface="+mn-lt"/>
                          <a:ea typeface="+mn-ea"/>
                          <a:cs typeface="+mn-cs"/>
                        </a:rPr>
                      </a:br>
                      <a:r>
                        <a:rPr kumimoji="1" lang="ja-JP" altLang="en-US" sz="1100" b="1" kern="1200" noProof="0">
                          <a:solidFill>
                            <a:schemeClr val="tx1">
                              <a:lumMod val="65000"/>
                              <a:lumOff val="35000"/>
                            </a:schemeClr>
                          </a:solidFill>
                          <a:latin typeface="+mn-lt"/>
                          <a:ea typeface="+mn-ea"/>
                          <a:cs typeface="+mn-cs"/>
                        </a:rPr>
                        <a:t>掲載</a:t>
                      </a:r>
                      <a:endParaRPr kumimoji="1" lang="en-US" altLang="ja-JP" sz="1100" b="1" kern="1200" noProof="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a:solidFill>
                            <a:schemeClr val="tx1">
                              <a:lumMod val="65000"/>
                              <a:lumOff val="35000"/>
                            </a:schemeClr>
                          </a:solidFill>
                          <a:latin typeface="+mn-lt"/>
                          <a:ea typeface="+mn-ea"/>
                          <a:cs typeface="+mn-cs"/>
                        </a:rPr>
                        <a:t>基準</a:t>
                      </a: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a:solidFill>
                            <a:schemeClr val="tx1">
                              <a:lumMod val="65000"/>
                              <a:lumOff val="35000"/>
                            </a:schemeClr>
                          </a:solidFill>
                          <a:latin typeface="+mn-lt"/>
                          <a:ea typeface="+mn-ea"/>
                          <a:cs typeface="+mn-cs"/>
                        </a:rPr>
                        <a:t>※</a:t>
                      </a:r>
                      <a:r>
                        <a:rPr kumimoji="1" lang="ja-JP" altLang="en-US" sz="900" b="0" kern="1200">
                          <a:solidFill>
                            <a:schemeClr val="tx1">
                              <a:lumMod val="65000"/>
                              <a:lumOff val="35000"/>
                            </a:schemeClr>
                          </a:solidFill>
                          <a:latin typeface="+mn-lt"/>
                          <a:ea typeface="+mn-ea"/>
                          <a:cs typeface="+mn-cs"/>
                        </a:rPr>
                        <a:t>「比較検討」以外は</a:t>
                      </a:r>
                      <a:endParaRPr kumimoji="1" lang="en-US" altLang="ja-JP" sz="900" b="0" kern="120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a:solidFill>
                            <a:schemeClr val="tx1">
                              <a:lumMod val="65000"/>
                              <a:lumOff val="35000"/>
                            </a:schemeClr>
                          </a:solidFill>
                          <a:latin typeface="+mn-lt"/>
                          <a:ea typeface="+mn-ea"/>
                          <a:cs typeface="+mn-cs"/>
                        </a:rPr>
                        <a:t>掲載に</a:t>
                      </a:r>
                      <a:endParaRPr kumimoji="1" lang="en-US" altLang="ja-JP" sz="1100" b="0" kern="1200">
                        <a:solidFill>
                          <a:schemeClr val="tx1">
                            <a:lumMod val="65000"/>
                            <a:lumOff val="35000"/>
                          </a:schemeClr>
                        </a:solidFill>
                        <a:latin typeface="+mn-lt"/>
                        <a:ea typeface="+mn-ea"/>
                        <a:cs typeface="+mn-cs"/>
                      </a:endParaRPr>
                    </a:p>
                    <a:p>
                      <a:pPr algn="l"/>
                      <a:r>
                        <a:rPr kumimoji="1" lang="ja-JP" altLang="en-US" sz="1100" b="0" kern="120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a:t>■ブランドリフト調査　入稿前審査依頼フォーム</a:t>
                      </a:r>
                      <a:br>
                        <a:rPr kumimoji="1" lang="en-US" altLang="ja-JP" sz="1100"/>
                      </a:br>
                      <a:r>
                        <a:rPr kumimoji="1" lang="en-US" altLang="ja-JP" sz="1100">
                          <a:hlinkClick r:id="rId2"/>
                        </a:rPr>
                        <a:t>https://form-business.yahoo.co.jp/claris/enqueteForm?inquiry_type=bls_review</a:t>
                      </a:r>
                      <a:endParaRPr lang="en-US" altLang="ja-JP" sz="110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a:solidFill>
                            <a:schemeClr val="tx1">
                              <a:lumMod val="65000"/>
                              <a:lumOff val="35000"/>
                            </a:schemeClr>
                          </a:solidFill>
                          <a:latin typeface="+mn-lt"/>
                          <a:ea typeface="+mn-ea"/>
                          <a:cs typeface="+mn-cs"/>
                        </a:rPr>
                        <a:t>広告</a:t>
                      </a:r>
                      <a:endParaRPr kumimoji="1" lang="en-US" altLang="ja-JP" sz="1100" b="1" kern="120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a:solidFill>
                            <a:schemeClr val="tx1">
                              <a:lumMod val="65000"/>
                              <a:lumOff val="35000"/>
                            </a:schemeClr>
                          </a:solidFill>
                          <a:latin typeface="+mj-lt"/>
                          <a:ea typeface="+mj-ea"/>
                        </a:rPr>
                        <a:t>・ブランドパネル パノラマ（画像</a:t>
                      </a:r>
                      <a:r>
                        <a:rPr kumimoji="1" lang="en-US" altLang="ja-JP" sz="1100" b="1">
                          <a:solidFill>
                            <a:schemeClr val="tx1">
                              <a:lumMod val="65000"/>
                              <a:lumOff val="35000"/>
                            </a:schemeClr>
                          </a:solidFill>
                          <a:latin typeface="+mj-lt"/>
                          <a:ea typeface="+mj-ea"/>
                        </a:rPr>
                        <a:t>/</a:t>
                      </a:r>
                      <a:r>
                        <a:rPr kumimoji="1" lang="ja-JP" altLang="en-US" sz="1100" b="1">
                          <a:solidFill>
                            <a:schemeClr val="tx1">
                              <a:lumMod val="65000"/>
                              <a:lumOff val="35000"/>
                            </a:schemeClr>
                          </a:solidFill>
                          <a:latin typeface="+mj-lt"/>
                          <a:ea typeface="+mj-ea"/>
                        </a:rPr>
                        <a:t>動画）</a:t>
                      </a:r>
                    </a:p>
                    <a:p>
                      <a:pPr algn="l"/>
                      <a:r>
                        <a:rPr kumimoji="1" lang="ja-JP" altLang="en-US" sz="1100" b="1">
                          <a:solidFill>
                            <a:schemeClr val="tx1">
                              <a:lumMod val="65000"/>
                              <a:lumOff val="35000"/>
                            </a:schemeClr>
                          </a:solidFill>
                          <a:latin typeface="+mj-lt"/>
                          <a:ea typeface="+mj-ea"/>
                        </a:rPr>
                        <a:t>・トップインパクト スクエア（画像</a:t>
                      </a:r>
                      <a:r>
                        <a:rPr kumimoji="1" lang="en-US" altLang="ja-JP" sz="1100" b="1">
                          <a:solidFill>
                            <a:schemeClr val="tx1">
                              <a:lumMod val="65000"/>
                              <a:lumOff val="35000"/>
                            </a:schemeClr>
                          </a:solidFill>
                          <a:latin typeface="+mj-lt"/>
                          <a:ea typeface="+mj-ea"/>
                        </a:rPr>
                        <a:t>/</a:t>
                      </a:r>
                      <a:r>
                        <a:rPr kumimoji="1" lang="ja-JP" altLang="en-US" sz="1100" b="1">
                          <a:solidFill>
                            <a:schemeClr val="tx1">
                              <a:lumMod val="65000"/>
                              <a:lumOff val="35000"/>
                            </a:schemeClr>
                          </a:solidFill>
                          <a:latin typeface="+mj-lt"/>
                          <a:ea typeface="+mj-ea"/>
                        </a:rPr>
                        <a:t>動画）</a:t>
                      </a:r>
                    </a:p>
                    <a:p>
                      <a:pPr algn="l"/>
                      <a:r>
                        <a:rPr kumimoji="1" lang="ja-JP" altLang="en-US" sz="1100" b="1">
                          <a:solidFill>
                            <a:schemeClr val="tx1">
                              <a:lumMod val="65000"/>
                              <a:lumOff val="35000"/>
                            </a:schemeClr>
                          </a:solidFill>
                          <a:latin typeface="+mj-lt"/>
                          <a:ea typeface="+mj-ea"/>
                        </a:rPr>
                        <a:t>・トップインパクト クインティ（画像</a:t>
                      </a:r>
                      <a:r>
                        <a:rPr kumimoji="1" lang="en-US" altLang="ja-JP" sz="1100" b="1">
                          <a:solidFill>
                            <a:schemeClr val="tx1">
                              <a:lumMod val="65000"/>
                              <a:lumOff val="35000"/>
                            </a:schemeClr>
                          </a:solidFill>
                          <a:latin typeface="+mj-lt"/>
                          <a:ea typeface="+mj-ea"/>
                        </a:rPr>
                        <a:t>/</a:t>
                      </a:r>
                      <a:r>
                        <a:rPr kumimoji="1" lang="ja-JP" altLang="en-US" sz="1100" b="1">
                          <a:solidFill>
                            <a:schemeClr val="tx1">
                              <a:lumMod val="65000"/>
                              <a:lumOff val="35000"/>
                            </a:schemeClr>
                          </a:solidFill>
                          <a:latin typeface="+mj-lt"/>
                          <a:ea typeface="+mj-ea"/>
                        </a:rPr>
                        <a:t>動画）</a:t>
                      </a:r>
                    </a:p>
                    <a:p>
                      <a:pPr algn="l"/>
                      <a:r>
                        <a:rPr kumimoji="1" lang="ja-JP" altLang="en-US" sz="1100" b="1">
                          <a:solidFill>
                            <a:schemeClr val="tx1">
                              <a:lumMod val="65000"/>
                              <a:lumOff val="35000"/>
                            </a:schemeClr>
                          </a:solidFill>
                          <a:latin typeface="+mj-lt"/>
                          <a:ea typeface="+mj-ea"/>
                        </a:rPr>
                        <a:t>・トップインパクト パノラマ（画像</a:t>
                      </a:r>
                      <a:r>
                        <a:rPr kumimoji="1" lang="en-US" altLang="ja-JP" sz="1100" b="1">
                          <a:solidFill>
                            <a:schemeClr val="tx1">
                              <a:lumMod val="65000"/>
                              <a:lumOff val="35000"/>
                            </a:schemeClr>
                          </a:solidFill>
                          <a:latin typeface="+mj-lt"/>
                          <a:ea typeface="+mj-ea"/>
                        </a:rPr>
                        <a:t>/</a:t>
                      </a:r>
                      <a:r>
                        <a:rPr kumimoji="1" lang="ja-JP" altLang="en-US" sz="1100" b="1">
                          <a:solidFill>
                            <a:schemeClr val="tx1">
                              <a:lumMod val="65000"/>
                              <a:lumOff val="35000"/>
                            </a:schemeClr>
                          </a:solidFill>
                          <a:latin typeface="+mj-lt"/>
                          <a:ea typeface="+mj-ea"/>
                        </a:rPr>
                        <a:t>動画）</a:t>
                      </a:r>
                    </a:p>
                    <a:p>
                      <a:pPr algn="l"/>
                      <a:r>
                        <a:rPr kumimoji="1" lang="ja-JP" altLang="en-US" sz="1100" b="1">
                          <a:solidFill>
                            <a:schemeClr val="tx1">
                              <a:lumMod val="65000"/>
                              <a:lumOff val="35000"/>
                            </a:schemeClr>
                          </a:solidFill>
                          <a:latin typeface="+mj-lt"/>
                          <a:ea typeface="+mj-ea"/>
                        </a:rPr>
                        <a:t>・トップインパクト パノラマ サイドビジョン （動画）</a:t>
                      </a:r>
                      <a:endParaRPr kumimoji="1" lang="en-US" altLang="ja-JP" sz="1100" b="1">
                        <a:solidFill>
                          <a:schemeClr val="tx1">
                            <a:lumMod val="65000"/>
                            <a:lumOff val="35000"/>
                          </a:schemeClr>
                        </a:solidFill>
                        <a:latin typeface="+mj-lt"/>
                        <a:ea typeface="+mj-ea"/>
                      </a:endParaRPr>
                    </a:p>
                    <a:p>
                      <a:pPr algn="l"/>
                      <a:r>
                        <a:rPr kumimoji="1" lang="ja-JP" altLang="en-US" sz="1100" b="1">
                          <a:solidFill>
                            <a:schemeClr val="tx1">
                              <a:lumMod val="65000"/>
                              <a:lumOff val="35000"/>
                            </a:schemeClr>
                          </a:solidFill>
                          <a:latin typeface="+mj-lt"/>
                          <a:ea typeface="+mj-ea"/>
                        </a:rPr>
                        <a:t>・トップインパクト パノラマ サイドスイッチ</a:t>
                      </a:r>
                      <a:r>
                        <a:rPr kumimoji="1" lang="ja-JP" altLang="en-US" sz="1100" b="1" kern="1200">
                          <a:solidFill>
                            <a:schemeClr val="tx1">
                              <a:lumMod val="65000"/>
                              <a:lumOff val="35000"/>
                            </a:schemeClr>
                          </a:solidFill>
                          <a:latin typeface="+mn-lt"/>
                          <a:ea typeface="+mn-ea"/>
                          <a:cs typeface="+mn-cs"/>
                        </a:rPr>
                        <a:t>（動画）</a:t>
                      </a:r>
                      <a:endParaRPr kumimoji="1" lang="en-US" altLang="ja-JP" sz="1100" b="1" kern="120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a:solidFill>
                            <a:schemeClr val="tx1">
                              <a:lumMod val="65000"/>
                              <a:lumOff val="35000"/>
                            </a:schemeClr>
                          </a:solidFill>
                          <a:latin typeface="+mn-lt"/>
                          <a:ea typeface="+mn-ea"/>
                          <a:cs typeface="+mn-cs"/>
                        </a:rPr>
                        <a:t>・トップインパクト パノラマ パネルスイッチ（画像）</a:t>
                      </a:r>
                      <a:endParaRPr kumimoji="1" lang="ja-JP" altLang="en-US" sz="1100" b="1">
                        <a:solidFill>
                          <a:schemeClr val="tx1">
                            <a:lumMod val="65000"/>
                            <a:lumOff val="35000"/>
                          </a:schemeClr>
                        </a:solidFill>
                        <a:latin typeface="+mj-lt"/>
                        <a:ea typeface="+mj-ea"/>
                      </a:endParaRPr>
                    </a:p>
                    <a:p>
                      <a:pPr algn="l"/>
                      <a:r>
                        <a:rPr kumimoji="1" lang="ja-JP" altLang="en-US" sz="1100" b="1">
                          <a:solidFill>
                            <a:schemeClr val="tx1">
                              <a:lumMod val="65000"/>
                              <a:lumOff val="35000"/>
                            </a:schemeClr>
                          </a:solidFill>
                          <a:latin typeface="+mj-lt"/>
                          <a:ea typeface="+mj-ea"/>
                        </a:rPr>
                        <a:t>・トップインパクト プライムディスプレイ ダブル（画像</a:t>
                      </a:r>
                      <a:r>
                        <a:rPr kumimoji="1" lang="en-US" altLang="ja-JP" sz="1100" b="1">
                          <a:solidFill>
                            <a:schemeClr val="tx1">
                              <a:lumMod val="65000"/>
                              <a:lumOff val="35000"/>
                            </a:schemeClr>
                          </a:solidFill>
                          <a:latin typeface="+mj-lt"/>
                          <a:ea typeface="+mj-ea"/>
                        </a:rPr>
                        <a:t>/</a:t>
                      </a:r>
                      <a:r>
                        <a:rPr kumimoji="1" lang="ja-JP" altLang="en-US" sz="1100" b="1">
                          <a:solidFill>
                            <a:schemeClr val="tx1">
                              <a:lumMod val="65000"/>
                              <a:lumOff val="35000"/>
                            </a:schemeClr>
                          </a:solidFill>
                          <a:latin typeface="+mj-lt"/>
                          <a:ea typeface="+mj-ea"/>
                        </a:rPr>
                        <a:t>動画）</a:t>
                      </a:r>
                      <a:endParaRPr kumimoji="1" lang="en-US" altLang="ja-JP" sz="1100" b="1">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a:solidFill>
                            <a:schemeClr val="accent6"/>
                          </a:solidFill>
                          <a:latin typeface="+mn-lt"/>
                          <a:ea typeface="+mn-ea"/>
                          <a:cs typeface="+mn-cs"/>
                        </a:rPr>
                        <a:t>必須</a:t>
                      </a:r>
                      <a:endParaRPr kumimoji="1" lang="en-US" altLang="ja-JP" sz="10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a:solidFill>
                            <a:schemeClr val="tx1">
                              <a:lumMod val="65000"/>
                              <a:lumOff val="35000"/>
                            </a:schemeClr>
                          </a:solidFill>
                          <a:latin typeface="+mj-lt"/>
                          <a:ea typeface="+mj-ea"/>
                        </a:rPr>
                        <a:t>掲載反映日の</a:t>
                      </a:r>
                      <a:r>
                        <a:rPr kumimoji="1" lang="en-US" altLang="ja-JP" sz="1100" b="1">
                          <a:solidFill>
                            <a:schemeClr val="accent6"/>
                          </a:solidFill>
                          <a:latin typeface="+mj-lt"/>
                          <a:ea typeface="+mj-ea"/>
                        </a:rPr>
                        <a:t>11</a:t>
                      </a:r>
                      <a:r>
                        <a:rPr kumimoji="1" lang="ja-JP" altLang="en-US" sz="1100" b="1">
                          <a:solidFill>
                            <a:schemeClr val="accent6"/>
                          </a:solidFill>
                          <a:latin typeface="+mj-lt"/>
                          <a:ea typeface="+mj-ea"/>
                        </a:rPr>
                        <a:t>営業日前</a:t>
                      </a:r>
                      <a:endParaRPr kumimoji="1" lang="en-US" altLang="ja-JP" sz="1100" b="1">
                        <a:solidFill>
                          <a:schemeClr val="accent6"/>
                        </a:solidFill>
                        <a:latin typeface="+mj-lt"/>
                        <a:ea typeface="+mj-ea"/>
                      </a:endParaRPr>
                    </a:p>
                    <a:p>
                      <a:pPr algn="l"/>
                      <a:r>
                        <a:rPr kumimoji="1" lang="ja-JP" altLang="en-US" sz="1100" b="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a:t>■ディスプレイ広告（予約型）入稿前審査依頼フォーム</a:t>
                      </a:r>
                      <a:br>
                        <a:rPr kumimoji="1" lang="en-US" altLang="ja-JP" sz="1100"/>
                      </a:br>
                      <a:r>
                        <a:rPr kumimoji="1" lang="en-US" altLang="ja-JP" sz="1100">
                          <a:hlinkClick r:id="rId3"/>
                        </a:rPr>
                        <a:t>https://form-business.yahoo.co.jp/claris/enqueteForm?inquiry_type=guaranteed_review</a:t>
                      </a:r>
                      <a:endParaRPr lang="en-US" altLang="ja-JP" sz="110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a:ln>
                            <a:noFill/>
                          </a:ln>
                          <a:solidFill>
                            <a:srgbClr val="000000">
                              <a:lumMod val="65000"/>
                              <a:lumOff val="35000"/>
                            </a:srgbClr>
                          </a:solidFill>
                          <a:effectLst/>
                          <a:uLnTx/>
                          <a:uFillTx/>
                          <a:latin typeface="+mn-lt"/>
                          <a:ea typeface="+mn-ea"/>
                          <a:cs typeface="+mn-cs"/>
                        </a:rPr>
                        <a:t>商品・</a:t>
                      </a:r>
                      <a:br>
                        <a:rPr kumimoji="1" lang="en-US" altLang="ja-JP" sz="1100" b="1" i="0" u="none" strike="noStrike" kern="1200" cap="none" spc="0" normalizeH="0" baseline="0" noProof="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a:ln>
                            <a:noFill/>
                          </a:ln>
                          <a:solidFill>
                            <a:srgbClr val="000000">
                              <a:lumMod val="65000"/>
                              <a:lumOff val="35000"/>
                            </a:srgbClr>
                          </a:solidFill>
                          <a:effectLst/>
                          <a:uLnTx/>
                          <a:uFillTx/>
                          <a:latin typeface="+mn-lt"/>
                          <a:ea typeface="+mn-ea"/>
                          <a:cs typeface="+mn-cs"/>
                        </a:rPr>
                        <a:t>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a:solidFill>
                            <a:schemeClr val="tx1">
                              <a:lumMod val="65000"/>
                              <a:lumOff val="35000"/>
                            </a:schemeClr>
                          </a:solidFill>
                          <a:latin typeface="+mj-lt"/>
                          <a:ea typeface="+mj-ea"/>
                        </a:rPr>
                        <a:t>薬機、医療、宗教・選挙・政党・意見広告・募金・寄付金の募集</a:t>
                      </a:r>
                      <a:endParaRPr kumimoji="1" lang="en-US" altLang="ja-JP" sz="1100" b="1">
                        <a:solidFill>
                          <a:schemeClr val="tx1">
                            <a:lumMod val="65000"/>
                            <a:lumOff val="35000"/>
                          </a:schemeClr>
                        </a:solidFill>
                        <a:latin typeface="+mj-lt"/>
                        <a:ea typeface="+mj-ea"/>
                      </a:endParaRPr>
                    </a:p>
                    <a:p>
                      <a:pPr algn="l"/>
                      <a:r>
                        <a:rPr kumimoji="1" lang="en-US" altLang="ja-JP" sz="1000" b="0" kern="1200">
                          <a:solidFill>
                            <a:schemeClr val="tx1">
                              <a:lumMod val="65000"/>
                              <a:lumOff val="35000"/>
                            </a:schemeClr>
                          </a:solidFill>
                          <a:latin typeface="+mn-lt"/>
                          <a:ea typeface="+mn-ea"/>
                          <a:cs typeface="+mn-cs"/>
                        </a:rPr>
                        <a:t>※</a:t>
                      </a:r>
                      <a:r>
                        <a:rPr kumimoji="1" lang="ja-JP" altLang="en-US" sz="1000" b="0" kern="1200">
                          <a:solidFill>
                            <a:schemeClr val="tx1">
                              <a:lumMod val="65000"/>
                              <a:lumOff val="35000"/>
                            </a:schemeClr>
                          </a:solidFill>
                          <a:latin typeface="+mn-lt"/>
                          <a:ea typeface="+mn-ea"/>
                          <a:cs typeface="+mn-cs"/>
                        </a:rPr>
                        <a:t>広告フォーマットを問わず、</a:t>
                      </a:r>
                      <a:r>
                        <a:rPr kumimoji="1" lang="ja-JP" altLang="en-US" sz="1000" b="0" kern="1200">
                          <a:solidFill>
                            <a:schemeClr val="accent6"/>
                          </a:solidFill>
                          <a:latin typeface="+mn-lt"/>
                          <a:ea typeface="+mn-ea"/>
                          <a:cs typeface="+mn-cs"/>
                        </a:rPr>
                        <a:t>リンク先・クリエイティブすべて審査対象</a:t>
                      </a:r>
                      <a:r>
                        <a:rPr kumimoji="1" lang="ja-JP" altLang="en-US" sz="1000" b="0" kern="120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a:solidFill>
                            <a:schemeClr val="accent6"/>
                          </a:solidFill>
                          <a:latin typeface="+mj-lt"/>
                          <a:ea typeface="+mj-ea"/>
                        </a:rPr>
                        <a:t>必須</a:t>
                      </a:r>
                      <a:endParaRPr kumimoji="1" lang="en-US" altLang="ja-JP" sz="1000" b="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a:solidFill>
                            <a:schemeClr val="tx1">
                              <a:lumMod val="65000"/>
                              <a:lumOff val="35000"/>
                            </a:schemeClr>
                          </a:solidFill>
                          <a:latin typeface="+mj-lt"/>
                          <a:ea typeface="+mj-ea"/>
                        </a:rPr>
                        <a:t>掲載に</a:t>
                      </a:r>
                      <a:endParaRPr kumimoji="1" lang="en-US" altLang="ja-JP" sz="1100" b="0">
                        <a:solidFill>
                          <a:schemeClr val="tx1">
                            <a:lumMod val="65000"/>
                            <a:lumOff val="35000"/>
                          </a:schemeClr>
                        </a:solidFill>
                        <a:latin typeface="+mj-lt"/>
                        <a:ea typeface="+mj-ea"/>
                      </a:endParaRPr>
                    </a:p>
                    <a:p>
                      <a:pPr algn="l"/>
                      <a:r>
                        <a:rPr kumimoji="1" lang="ja-JP" altLang="en-US" sz="1100" b="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a:solidFill>
                            <a:schemeClr val="tx1">
                              <a:lumMod val="65000"/>
                              <a:lumOff val="35000"/>
                            </a:schemeClr>
                          </a:solidFill>
                          <a:latin typeface="+mn-lt"/>
                          <a:ea typeface="+mn-ea"/>
                          <a:cs typeface="+mn-cs"/>
                        </a:rPr>
                        <a:t>公開前</a:t>
                      </a:r>
                      <a:endParaRPr kumimoji="1" lang="en-US" altLang="ja-JP" sz="1100" b="1" kern="120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a:solidFill>
                            <a:schemeClr val="tx1">
                              <a:lumMod val="65000"/>
                              <a:lumOff val="35000"/>
                            </a:schemeClr>
                          </a:solidFill>
                          <a:latin typeface="+mn-lt"/>
                          <a:ea typeface="+mn-ea"/>
                          <a:cs typeface="+mn-cs"/>
                        </a:rPr>
                        <a:t>公開前サイト</a:t>
                      </a:r>
                      <a:endParaRPr kumimoji="1" lang="en-US" altLang="ja-JP" sz="1100" b="0" kern="1200">
                        <a:solidFill>
                          <a:schemeClr val="tx1">
                            <a:lumMod val="65000"/>
                            <a:lumOff val="35000"/>
                          </a:schemeClr>
                        </a:solidFill>
                        <a:latin typeface="+mn-lt"/>
                        <a:ea typeface="+mn-ea"/>
                        <a:cs typeface="+mn-cs"/>
                      </a:endParaRPr>
                    </a:p>
                    <a:p>
                      <a:pPr algn="l"/>
                      <a:r>
                        <a:rPr kumimoji="1" lang="en-US" altLang="ja-JP" sz="1000" b="0" kern="1200">
                          <a:solidFill>
                            <a:schemeClr val="tx1">
                              <a:lumMod val="65000"/>
                              <a:lumOff val="35000"/>
                            </a:schemeClr>
                          </a:solidFill>
                          <a:latin typeface="+mn-lt"/>
                          <a:ea typeface="+mn-ea"/>
                          <a:cs typeface="+mn-cs"/>
                        </a:rPr>
                        <a:t>※</a:t>
                      </a:r>
                      <a:r>
                        <a:rPr kumimoji="1" lang="ja-JP" altLang="en-US" sz="1000" b="0" kern="1200">
                          <a:solidFill>
                            <a:schemeClr val="tx1">
                              <a:lumMod val="65000"/>
                              <a:lumOff val="35000"/>
                            </a:schemeClr>
                          </a:solidFill>
                          <a:latin typeface="+mn-lt"/>
                          <a:ea typeface="+mn-ea"/>
                          <a:cs typeface="+mn-cs"/>
                        </a:rPr>
                        <a:t>広告管理ツールに広告を入稿する時点で、リンク先</a:t>
                      </a:r>
                      <a:r>
                        <a:rPr kumimoji="1" lang="en-US" altLang="ja-JP" sz="1000" b="0" kern="1200">
                          <a:solidFill>
                            <a:schemeClr val="tx1">
                              <a:lumMod val="65000"/>
                              <a:lumOff val="35000"/>
                            </a:schemeClr>
                          </a:solidFill>
                          <a:latin typeface="+mn-lt"/>
                          <a:ea typeface="+mn-ea"/>
                          <a:cs typeface="+mn-cs"/>
                        </a:rPr>
                        <a:t>URL</a:t>
                      </a:r>
                      <a:r>
                        <a:rPr kumimoji="1" lang="ja-JP" altLang="en-US" sz="1000" b="0" kern="1200">
                          <a:solidFill>
                            <a:schemeClr val="tx1">
                              <a:lumMod val="65000"/>
                              <a:lumOff val="35000"/>
                            </a:schemeClr>
                          </a:solidFill>
                          <a:latin typeface="+mn-lt"/>
                          <a:ea typeface="+mn-ea"/>
                          <a:cs typeface="+mn-cs"/>
                        </a:rPr>
                        <a:t>が未公開または未完成の場合に必要な審査です。</a:t>
                      </a:r>
                      <a:r>
                        <a:rPr kumimoji="1" lang="ja-JP" altLang="en-US" sz="1000" b="0" kern="120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a:solidFill>
                            <a:schemeClr val="tx1">
                              <a:lumMod val="65000"/>
                              <a:lumOff val="35000"/>
                            </a:schemeClr>
                          </a:solidFill>
                          <a:latin typeface="+mn-lt"/>
                          <a:ea typeface="+mn-ea"/>
                          <a:cs typeface="+mn-cs"/>
                        </a:rPr>
                        <a:t>掲載</a:t>
                      </a:r>
                      <a:br>
                        <a:rPr kumimoji="1" lang="en-US" altLang="ja-JP" sz="1100" b="1" kern="1200" noProof="0">
                          <a:solidFill>
                            <a:schemeClr val="tx1">
                              <a:lumMod val="65000"/>
                              <a:lumOff val="35000"/>
                            </a:schemeClr>
                          </a:solidFill>
                          <a:latin typeface="+mn-lt"/>
                          <a:ea typeface="+mn-ea"/>
                          <a:cs typeface="+mn-cs"/>
                        </a:rPr>
                      </a:br>
                      <a:r>
                        <a:rPr kumimoji="1" lang="ja-JP" altLang="en-US" sz="1100" b="1" kern="1200" noProof="0">
                          <a:solidFill>
                            <a:schemeClr val="tx1">
                              <a:lumMod val="65000"/>
                              <a:lumOff val="35000"/>
                            </a:schemeClr>
                          </a:solidFill>
                          <a:latin typeface="+mn-lt"/>
                          <a:ea typeface="+mn-ea"/>
                          <a:cs typeface="+mn-cs"/>
                        </a:rPr>
                        <a:t>制限</a:t>
                      </a:r>
                      <a:endParaRPr kumimoji="1" lang="en-US" altLang="ja-JP" sz="1100" b="1" kern="1200" noProof="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a:solidFill>
                            <a:schemeClr val="tx1">
                              <a:lumMod val="65000"/>
                              <a:lumOff val="35000"/>
                            </a:schemeClr>
                          </a:solidFill>
                          <a:latin typeface="+mn-lt"/>
                          <a:ea typeface="+mn-ea"/>
                          <a:cs typeface="+mn-cs"/>
                        </a:rPr>
                        <a:t>掲載制限</a:t>
                      </a:r>
                      <a:endParaRPr kumimoji="1" lang="en-US" altLang="ja-JP" sz="1100" b="1" kern="1200" noProof="0">
                        <a:solidFill>
                          <a:schemeClr val="tx1">
                            <a:lumMod val="65000"/>
                            <a:lumOff val="35000"/>
                          </a:schemeClr>
                        </a:solidFill>
                        <a:latin typeface="+mn-lt"/>
                        <a:ea typeface="+mn-ea"/>
                        <a:cs typeface="+mn-cs"/>
                      </a:endParaRPr>
                    </a:p>
                    <a:p>
                      <a:pPr algn="ctr"/>
                      <a:r>
                        <a:rPr kumimoji="1" lang="ja-JP" altLang="en-US" sz="1100" b="1" kern="1200" noProof="0">
                          <a:solidFill>
                            <a:schemeClr val="tx1">
                              <a:lumMod val="65000"/>
                              <a:lumOff val="35000"/>
                            </a:schemeClr>
                          </a:solidFill>
                          <a:latin typeface="+mn-lt"/>
                          <a:ea typeface="+mn-ea"/>
                          <a:cs typeface="+mn-cs"/>
                        </a:rPr>
                        <a:t>カテゴリー</a:t>
                      </a:r>
                      <a:endParaRPr kumimoji="1" lang="ja-JP" altLang="en-US" sz="110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a:solidFill>
                            <a:schemeClr val="tx1">
                              <a:lumMod val="65000"/>
                              <a:lumOff val="35000"/>
                            </a:schemeClr>
                          </a:solidFill>
                          <a:latin typeface="+mn-lt"/>
                          <a:ea typeface="+mn-ea"/>
                          <a:cs typeface="+mn-cs"/>
                        </a:rPr>
                        <a:t>「掲載制限に該当する広告内容」の判断</a:t>
                      </a:r>
                      <a:endParaRPr kumimoji="1" lang="en-US" altLang="ja-JP" sz="1100" b="0" kern="1200" noProof="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a:solidFill>
                            <a:schemeClr val="tx1">
                              <a:lumMod val="65000"/>
                              <a:lumOff val="35000"/>
                            </a:schemeClr>
                          </a:solidFill>
                          <a:latin typeface="+mn-lt"/>
                          <a:ea typeface="+mn-ea"/>
                          <a:cs typeface="+mn-cs"/>
                        </a:rPr>
                        <a:t>※</a:t>
                      </a:r>
                      <a:r>
                        <a:rPr kumimoji="1" lang="ja-JP" altLang="en-US" sz="1000" b="0" kern="1200" noProof="0">
                          <a:solidFill>
                            <a:schemeClr val="tx1">
                              <a:lumMod val="65000"/>
                              <a:lumOff val="35000"/>
                            </a:schemeClr>
                          </a:solidFill>
                          <a:latin typeface="+mn-lt"/>
                          <a:ea typeface="+mn-ea"/>
                          <a:cs typeface="+mn-cs"/>
                        </a:rPr>
                        <a:t>掲載制限カテゴリーの確認の場合に選択。</a:t>
                      </a:r>
                      <a:r>
                        <a:rPr kumimoji="1" lang="ja-JP" altLang="en-US" sz="1000" b="0" kern="1200" noProof="0">
                          <a:solidFill>
                            <a:schemeClr val="accent6"/>
                          </a:solidFill>
                          <a:latin typeface="+mn-lt"/>
                          <a:ea typeface="+mn-ea"/>
                          <a:cs typeface="+mn-cs"/>
                        </a:rPr>
                        <a:t>判断にはリンク先サイトが必要</a:t>
                      </a:r>
                      <a:r>
                        <a:rPr kumimoji="1" lang="ja-JP" altLang="en-US" sz="1000" b="0" kern="1200" noProof="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err="1">
                          <a:solidFill>
                            <a:schemeClr val="tx1">
                              <a:lumMod val="65000"/>
                              <a:lumOff val="35000"/>
                            </a:schemeClr>
                          </a:solidFill>
                          <a:latin typeface="+mn-lt"/>
                          <a:ea typeface="+mn-ea"/>
                          <a:cs typeface="+mn-cs"/>
                        </a:rPr>
                        <a:t>任意</a:t>
                      </a: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a:t>■掲載制限カテゴリー確認　依頼フォーム</a:t>
                      </a:r>
                      <a:br>
                        <a:rPr kumimoji="1" lang="en-US" altLang="ja-JP" sz="1050"/>
                      </a:br>
                      <a:r>
                        <a:rPr lang="en-US" altLang="ja-JP" sz="1050">
                          <a:hlinkClick r:id="rId4"/>
                        </a:rPr>
                        <a:t>https://form-business.yahoo.co.jp/claris/enqueteForm?inquiry_type=placement_restrictions</a:t>
                      </a:r>
                      <a:endParaRPr lang="en-US" altLang="ja-JP" sz="105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
        <p:nvSpPr>
          <p:cNvPr id="3" name="スライド番号プレースホルダー 4">
            <a:extLst>
              <a:ext uri="{FF2B5EF4-FFF2-40B4-BE49-F238E27FC236}">
                <a16:creationId xmlns:a16="http://schemas.microsoft.com/office/drawing/2014/main" id="{FE88FF43-EFD7-1C70-05E1-DB13274DCEDC}"/>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30</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0863972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2"/>
          <p:cNvSpPr>
            <a:spLocks noGrp="1"/>
          </p:cNvSpPr>
          <p:nvPr>
            <p:ph type="body" sz="quarter" idx="11"/>
          </p:nvPr>
        </p:nvSpPr>
        <p:spPr>
          <a:xfrm>
            <a:off x="334963" y="130175"/>
            <a:ext cx="9759950" cy="814388"/>
          </a:xfrm>
        </p:spPr>
        <p:txBody>
          <a:bodyPr>
            <a:normAutofit/>
          </a:bodyPr>
          <a:lstStyle/>
          <a:p>
            <a:r>
              <a:rPr lang="ja-JP" altLang="en-US" b="1">
                <a:solidFill>
                  <a:schemeClr val="tx1">
                    <a:lumMod val="75000"/>
                    <a:lumOff val="25000"/>
                  </a:schemeClr>
                </a:solidFill>
              </a:rPr>
              <a:t>免責事項・注意事項</a:t>
            </a:r>
            <a:endParaRPr kumimoji="1" lang="ja-JP" altLang="en-US" b="1">
              <a:solidFill>
                <a:schemeClr val="tx1">
                  <a:lumMod val="75000"/>
                  <a:lumOff val="25000"/>
                </a:schemeClr>
              </a:solidFill>
            </a:endParaRPr>
          </a:p>
        </p:txBody>
      </p:sp>
      <p:sp>
        <p:nvSpPr>
          <p:cNvPr id="7" name="テキスト ボックス 6"/>
          <p:cNvSpPr txBox="1"/>
          <p:nvPr/>
        </p:nvSpPr>
        <p:spPr>
          <a:xfrm>
            <a:off x="454374" y="1124744"/>
            <a:ext cx="11402265" cy="4185761"/>
          </a:xfrm>
          <a:prstGeom prst="rect">
            <a:avLst/>
          </a:prstGeom>
          <a:noFill/>
        </p:spPr>
        <p:txBody>
          <a:bodyPr wrap="square" lIns="91440" tIns="45720" rIns="91440" bIns="4572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chemeClr val="tx1">
                    <a:lumMod val="75000"/>
                    <a:lumOff val="25000"/>
                  </a:schemeClr>
                </a:solidFill>
                <a:effectLst/>
                <a:uLnTx/>
                <a:uFillTx/>
              </a:rPr>
              <a:t>■</a:t>
            </a:r>
            <a:r>
              <a:rPr kumimoji="0" lang="zh-TW" altLang="en-US" sz="1400" b="0" i="0" u="none" strike="noStrike" kern="0" cap="none" spc="0" normalizeH="0" baseline="0" noProof="0">
                <a:ln>
                  <a:noFill/>
                </a:ln>
                <a:solidFill>
                  <a:schemeClr val="tx1">
                    <a:lumMod val="75000"/>
                    <a:lumOff val="25000"/>
                  </a:schemeClr>
                </a:solidFill>
                <a:effectLst/>
                <a:uLnTx/>
                <a:uFillTx/>
              </a:rPr>
              <a:t>広告取扱基本規定</a:t>
            </a:r>
            <a:r>
              <a:rPr kumimoji="0" lang="ja-JP" altLang="en-US" sz="1400" b="0" i="0" u="none" strike="noStrike" kern="0" cap="none" spc="0" normalizeH="0" baseline="0" noProof="0">
                <a:ln>
                  <a:noFill/>
                </a:ln>
                <a:solidFill>
                  <a:schemeClr val="tx1">
                    <a:lumMod val="75000"/>
                    <a:lumOff val="25000"/>
                  </a:schemeClr>
                </a:solidFill>
                <a:effectLst/>
                <a:uLnTx/>
                <a:uFillTx/>
              </a:rPr>
              <a:t>・入稿規定・商品資料をご参照ください。</a:t>
            </a:r>
            <a:endParaRPr kumimoji="0" lang="en-US" altLang="ja-JP" sz="1400" b="0" i="0" u="none" strike="noStrike" kern="0" cap="none" spc="0" normalizeH="0" baseline="0" noProof="0">
              <a:ln>
                <a:noFill/>
              </a:ln>
              <a:solidFill>
                <a:schemeClr val="tx1">
                  <a:lumMod val="75000"/>
                  <a:lumOff val="25000"/>
                </a:schemeClr>
              </a:solidFill>
              <a:effectLst/>
              <a:uLnTx/>
              <a:uFillTx/>
            </a:endParaRPr>
          </a:p>
          <a:p>
            <a:pPr lvl="0">
              <a:defRPr/>
            </a:pPr>
            <a:r>
              <a:rPr kumimoji="0" lang="ja-JP" altLang="en-US" sz="1400" kern="0">
                <a:solidFill>
                  <a:schemeClr val="tx1">
                    <a:lumMod val="75000"/>
                    <a:lumOff val="25000"/>
                  </a:schemeClr>
                </a:solidFill>
              </a:rPr>
              <a:t>　・広告取扱基本規定：</a:t>
            </a:r>
            <a:r>
              <a:rPr kumimoji="0" lang="en-US" altLang="ja-JP" sz="1400" kern="0">
                <a:solidFill>
                  <a:schemeClr val="tx1">
                    <a:lumMod val="75000"/>
                    <a:lumOff val="25000"/>
                  </a:schemeClr>
                </a:solidFill>
                <a:hlinkClick r:id="rId3">
                  <a:extLst>
                    <a:ext uri="{A12FA001-AC4F-418D-AE19-62706E023703}">
                      <ahyp:hlinkClr xmlns:ahyp="http://schemas.microsoft.com/office/drawing/2018/hyperlinkcolor" val="tx"/>
                    </a:ext>
                  </a:extLst>
                </a:hlinkClick>
              </a:rPr>
              <a:t>https://marketing.yahoo.co.jp/guidelines/terms.html</a:t>
            </a:r>
            <a:endParaRPr kumimoji="0" lang="en-US" altLang="ja-JP" sz="1400" kern="0">
              <a:solidFill>
                <a:schemeClr val="tx1">
                  <a:lumMod val="75000"/>
                  <a:lumOff val="25000"/>
                </a:schemeClr>
              </a:solidFill>
            </a:endParaRPr>
          </a:p>
          <a:p>
            <a:pPr lvl="0">
              <a:defRPr/>
            </a:pPr>
            <a:r>
              <a:rPr kumimoji="0" lang="ja-JP" altLang="en-US" sz="1400" kern="0">
                <a:solidFill>
                  <a:schemeClr val="tx1">
                    <a:lumMod val="75000"/>
                    <a:lumOff val="25000"/>
                  </a:schemeClr>
                </a:solidFill>
              </a:rPr>
              <a:t>　・入稿規定（</a:t>
            </a:r>
            <a:r>
              <a:rPr kumimoji="0" lang="en-US" altLang="ja-JP" sz="1400" kern="0">
                <a:solidFill>
                  <a:schemeClr val="tx1">
                    <a:lumMod val="75000"/>
                    <a:lumOff val="25000"/>
                  </a:schemeClr>
                </a:solidFill>
              </a:rPr>
              <a:t>web</a:t>
            </a:r>
            <a:r>
              <a:rPr kumimoji="0" lang="ja-JP" altLang="en-US" sz="1400" kern="0">
                <a:solidFill>
                  <a:schemeClr val="tx1">
                    <a:lumMod val="75000"/>
                    <a:lumOff val="25000"/>
                  </a:schemeClr>
                </a:solidFill>
              </a:rPr>
              <a:t>）：</a:t>
            </a:r>
            <a:r>
              <a:rPr kumimoji="0" lang="en-US" altLang="ja-JP" sz="1400" kern="0">
                <a:solidFill>
                  <a:schemeClr val="tx1">
                    <a:lumMod val="75000"/>
                    <a:lumOff val="25000"/>
                  </a:schemeClr>
                </a:solidFill>
              </a:rPr>
              <a:t> </a:t>
            </a:r>
            <a:r>
              <a:rPr lang="en-US" altLang="ja-JP" sz="1400">
                <a:solidFill>
                  <a:schemeClr val="tx1">
                    <a:lumMod val="75000"/>
                    <a:lumOff val="25000"/>
                  </a:schemeClr>
                </a:solidFill>
                <a:hlinkClick r:id="rId4">
                  <a:extLst>
                    <a:ext uri="{A12FA001-AC4F-418D-AE19-62706E023703}">
                      <ahyp:hlinkClr xmlns:ahyp="http://schemas.microsoft.com/office/drawing/2018/hyperlinkcolor" val="tx"/>
                    </a:ext>
                  </a:extLst>
                </a:hlinkClick>
              </a:rPr>
              <a:t>https://ads-help.yahoo.co.jp/yahooads/guideline/articledetail?lan=ja&amp;aid=1493&amp;o=default</a:t>
            </a:r>
            <a:endParaRPr kumimoji="0" lang="en-US" altLang="ja-JP" sz="1400" kern="0">
              <a:solidFill>
                <a:schemeClr val="tx1">
                  <a:lumMod val="75000"/>
                  <a:lumOff val="25000"/>
                </a:schemeClr>
              </a:solidFill>
            </a:endParaRPr>
          </a:p>
          <a:p>
            <a:pPr>
              <a:defRPr/>
            </a:pPr>
            <a:endParaRPr lang="en-US" altLang="ja-JP" sz="1400" kern="0">
              <a:solidFill>
                <a:schemeClr val="tx1">
                  <a:lumMod val="75000"/>
                  <a:lumOff val="25000"/>
                </a:schemeClr>
              </a:solidFill>
            </a:endParaRPr>
          </a:p>
          <a:p>
            <a:pPr lvl="0">
              <a:defRPr/>
            </a:pPr>
            <a:r>
              <a:rPr kumimoji="0" lang="ja-JP" altLang="en-US" sz="1400" kern="0">
                <a:solidFill>
                  <a:schemeClr val="tx1">
                    <a:lumMod val="75000"/>
                    <a:lumOff val="2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a:solidFill>
                  <a:schemeClr val="tx1">
                    <a:lumMod val="75000"/>
                    <a:lumOff val="25000"/>
                  </a:schemeClr>
                </a:solidFill>
              </a:rPr>
              <a:t>目的に応じた相談フォームよりご依頼ください。</a:t>
            </a:r>
            <a:endParaRPr kumimoji="0" lang="en-US" altLang="ja-JP" sz="1400" kern="0">
              <a:solidFill>
                <a:schemeClr val="tx1">
                  <a:lumMod val="75000"/>
                  <a:lumOff val="25000"/>
                </a:schemeClr>
              </a:solidFill>
            </a:endParaRPr>
          </a:p>
          <a:p>
            <a:pPr marL="179388" lvl="0">
              <a:defRPr/>
            </a:pPr>
            <a:r>
              <a:rPr kumimoji="0" lang="ja-JP" altLang="en-US" sz="1400" kern="0">
                <a:solidFill>
                  <a:schemeClr val="tx1">
                    <a:lumMod val="75000"/>
                    <a:lumOff val="25000"/>
                  </a:schemeClr>
                </a:solidFill>
              </a:rPr>
              <a:t>・掲載制限カテゴリー確認　依頼フォーム</a:t>
            </a:r>
            <a:br>
              <a:rPr kumimoji="0" lang="ja-JP" altLang="en-US" sz="1400" kern="0">
                <a:solidFill>
                  <a:schemeClr val="tx1">
                    <a:lumMod val="75000"/>
                    <a:lumOff val="25000"/>
                  </a:schemeClr>
                </a:solidFill>
              </a:rPr>
            </a:br>
            <a:r>
              <a:rPr kumimoji="0" lang="ja-JP" altLang="en-US" sz="1400" kern="0">
                <a:solidFill>
                  <a:schemeClr val="tx1">
                    <a:lumMod val="75000"/>
                    <a:lumOff val="25000"/>
                  </a:schemeClr>
                </a:solidFill>
              </a:rPr>
              <a:t>　</a:t>
            </a:r>
            <a:r>
              <a:rPr kumimoji="0" lang="en-US" altLang="ja-JP" sz="1400" kern="0">
                <a:solidFill>
                  <a:schemeClr val="tx1">
                    <a:lumMod val="75000"/>
                    <a:lumOff val="25000"/>
                  </a:schemeClr>
                </a:solidFill>
                <a:hlinkClick r:id="rId5">
                  <a:extLst>
                    <a:ext uri="{A12FA001-AC4F-418D-AE19-62706E023703}">
                      <ahyp:hlinkClr xmlns:ahyp="http://schemas.microsoft.com/office/drawing/2018/hyperlinkcolor" val="tx"/>
                    </a:ext>
                  </a:extLst>
                </a:hlinkClick>
              </a:rPr>
              <a:t>https://form-business.yahoo.co.jp/claris/enqueteForm?inquiry_type=placement_restrictions</a:t>
            </a:r>
            <a:endParaRPr kumimoji="0" lang="en-US" altLang="ja-JP" sz="1400" kern="0">
              <a:solidFill>
                <a:schemeClr val="tx1">
                  <a:lumMod val="75000"/>
                  <a:lumOff val="25000"/>
                </a:schemeClr>
              </a:solidFill>
            </a:endParaRPr>
          </a:p>
          <a:p>
            <a:pPr marL="179388" lvl="0">
              <a:defRPr/>
            </a:pPr>
            <a:r>
              <a:rPr kumimoji="0" lang="ja-JP" altLang="en-US" sz="1400" kern="0">
                <a:solidFill>
                  <a:schemeClr val="tx1">
                    <a:lumMod val="75000"/>
                    <a:lumOff val="25000"/>
                  </a:schemeClr>
                </a:solidFill>
              </a:rPr>
              <a:t>・ディスプレイ広告（予約型）　入稿前審査依頼フォーム</a:t>
            </a:r>
            <a:br>
              <a:rPr kumimoji="0" lang="ja-JP" altLang="en-US" sz="1400" kern="0">
                <a:solidFill>
                  <a:schemeClr val="tx1">
                    <a:lumMod val="75000"/>
                    <a:lumOff val="25000"/>
                  </a:schemeClr>
                </a:solidFill>
              </a:rPr>
            </a:br>
            <a:r>
              <a:rPr kumimoji="0" lang="ja-JP" altLang="en-US" sz="1400" kern="0">
                <a:solidFill>
                  <a:schemeClr val="tx1">
                    <a:lumMod val="75000"/>
                    <a:lumOff val="25000"/>
                  </a:schemeClr>
                </a:solidFill>
              </a:rPr>
              <a:t>　</a:t>
            </a:r>
            <a:r>
              <a:rPr kumimoji="0" lang="en-US" altLang="ja-JP" sz="1400" kern="0">
                <a:solidFill>
                  <a:schemeClr val="tx1">
                    <a:lumMod val="75000"/>
                    <a:lumOff val="25000"/>
                  </a:schemeClr>
                </a:solidFill>
                <a:hlinkClick r:id="rId6">
                  <a:extLst>
                    <a:ext uri="{A12FA001-AC4F-418D-AE19-62706E023703}">
                      <ahyp:hlinkClr xmlns:ahyp="http://schemas.microsoft.com/office/drawing/2018/hyperlinkcolor" val="tx"/>
                    </a:ext>
                  </a:extLst>
                </a:hlinkClick>
              </a:rPr>
              <a:t>https://form-business.yahoo.co.jp/claris/enqueteForm?inquiry_type=guaranteed_review</a:t>
            </a:r>
            <a:endParaRPr kumimoji="0" lang="en-US" altLang="ja-JP" sz="1400" kern="0">
              <a:solidFill>
                <a:schemeClr val="tx1">
                  <a:lumMod val="75000"/>
                  <a:lumOff val="25000"/>
                </a:schemeClr>
              </a:solidFill>
            </a:endParaRPr>
          </a:p>
          <a:p>
            <a:pPr marL="179388" lvl="0">
              <a:defRPr/>
            </a:pPr>
            <a:endParaRPr kumimoji="0" lang="en-US" altLang="ja-JP" sz="1400" b="0" i="0" u="none" strike="noStrike" kern="0" cap="none" spc="0" normalizeH="0" baseline="0" noProof="0">
              <a:ln>
                <a:noFill/>
              </a:ln>
              <a:solidFill>
                <a:schemeClr val="tx1">
                  <a:lumMod val="75000"/>
                  <a:lumOff val="2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chemeClr val="tx1">
                    <a:lumMod val="75000"/>
                    <a:lumOff val="25000"/>
                  </a:schemeClr>
                </a:solidFill>
                <a:effectLst/>
                <a:uLnTx/>
                <a:uFillTx/>
              </a:rPr>
              <a:t>■</a:t>
            </a:r>
            <a:r>
              <a:rPr kumimoji="0" lang="ja-JP" altLang="ja-JP" sz="1400" b="0" i="0" u="none" strike="noStrike" kern="0" cap="none" spc="0" normalizeH="0" baseline="0" noProof="0">
                <a:ln>
                  <a:noFill/>
                </a:ln>
                <a:solidFill>
                  <a:schemeClr val="tx1">
                    <a:lumMod val="75000"/>
                    <a:lumOff val="2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a:ln>
                  <a:noFill/>
                </a:ln>
                <a:solidFill>
                  <a:schemeClr val="tx1">
                    <a:lumMod val="75000"/>
                    <a:lumOff val="25000"/>
                  </a:schemeClr>
                </a:solidFill>
                <a:effectLst/>
                <a:uLnTx/>
                <a:uFillTx/>
              </a:rPr>
              <a:t>また、それらに</a:t>
            </a:r>
            <a:r>
              <a:rPr kumimoji="0" lang="ja-JP" altLang="en-US" sz="1400" b="0" i="0" u="none" strike="noStrike" kern="0" cap="none" spc="0" normalizeH="0" baseline="0" noProof="0">
                <a:ln>
                  <a:noFill/>
                </a:ln>
                <a:solidFill>
                  <a:schemeClr val="tx1">
                    <a:lumMod val="75000"/>
                    <a:lumOff val="25000"/>
                  </a:schemeClr>
                </a:solidFill>
                <a:effectLst/>
                <a:uLnTx/>
                <a:uFillTx/>
              </a:rPr>
              <a:t>伴い</a:t>
            </a:r>
            <a:r>
              <a:rPr kumimoji="0" lang="ja-JP" altLang="ja-JP" sz="1400" b="0" i="0" u="none" strike="noStrike" kern="0" cap="none" spc="0" normalizeH="0" baseline="0" noProof="0">
                <a:ln>
                  <a:noFill/>
                </a:ln>
                <a:solidFill>
                  <a:schemeClr val="tx1">
                    <a:lumMod val="75000"/>
                    <a:lumOff val="2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a:ln>
                <a:noFill/>
              </a:ln>
              <a:solidFill>
                <a:schemeClr val="tx1">
                  <a:lumMod val="75000"/>
                  <a:lumOff val="2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a:ln>
                <a:noFill/>
              </a:ln>
              <a:solidFill>
                <a:schemeClr val="tx1">
                  <a:lumMod val="75000"/>
                  <a:lumOff val="2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chemeClr val="tx1">
                    <a:lumMod val="75000"/>
                    <a:lumOff val="25000"/>
                  </a:schemeClr>
                </a:solidFill>
                <a:effectLst/>
                <a:uLnTx/>
                <a:uFillTx/>
              </a:rPr>
              <a:t>■一部、広告掲載対象外となるページがあります。</a:t>
            </a:r>
            <a:endParaRPr kumimoji="0" lang="en-US" altLang="ja-JP" sz="1400" b="0" i="0" u="none" strike="noStrike" kern="0" cap="none" spc="0" normalizeH="0" baseline="0" noProof="0">
              <a:ln>
                <a:noFill/>
              </a:ln>
              <a:solidFill>
                <a:schemeClr val="tx1">
                  <a:lumMod val="75000"/>
                  <a:lumOff val="2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a:ln>
                <a:noFill/>
              </a:ln>
              <a:solidFill>
                <a:schemeClr val="tx1">
                  <a:lumMod val="75000"/>
                  <a:lumOff val="2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lang="en-US" altLang="ja-JP" sz="1400" b="0" i="0" u="none" strike="noStrike" kern="0" cap="none" spc="0" normalizeH="0" baseline="0" noProof="0">
              <a:ln>
                <a:noFill/>
              </a:ln>
              <a:solidFill>
                <a:schemeClr val="tx1">
                  <a:lumMod val="75000"/>
                  <a:lumOff val="2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lang="ja-JP" altLang="en-US" sz="1400" b="0" i="0" u="none" strike="noStrike" kern="0" cap="none" spc="0" normalizeH="0" baseline="0" noProof="0">
              <a:ln>
                <a:noFill/>
              </a:ln>
              <a:solidFill>
                <a:schemeClr val="tx1">
                  <a:lumMod val="75000"/>
                  <a:lumOff val="2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a:ln>
                <a:noFill/>
              </a:ln>
              <a:solidFill>
                <a:schemeClr val="tx1">
                  <a:lumMod val="75000"/>
                  <a:lumOff val="25000"/>
                </a:schemeClr>
              </a:solidFill>
              <a:effectLst/>
              <a:uLnTx/>
              <a:uFillTx/>
            </a:endParaRPr>
          </a:p>
        </p:txBody>
      </p:sp>
      <p:sp>
        <p:nvSpPr>
          <p:cNvPr id="3" name="スライド番号プレースホルダー 4">
            <a:extLst>
              <a:ext uri="{FF2B5EF4-FFF2-40B4-BE49-F238E27FC236}">
                <a16:creationId xmlns:a16="http://schemas.microsoft.com/office/drawing/2014/main" id="{984A407B-6ABE-2DF4-4B8E-9CC6D13E7D3D}"/>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31</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1599429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2"/>
          <p:cNvSpPr>
            <a:spLocks noGrp="1"/>
          </p:cNvSpPr>
          <p:nvPr>
            <p:ph type="body" sz="quarter" idx="11"/>
          </p:nvPr>
        </p:nvSpPr>
        <p:spPr>
          <a:xfrm>
            <a:off x="334963" y="130175"/>
            <a:ext cx="9759950" cy="814388"/>
          </a:xfrm>
        </p:spPr>
        <p:txBody>
          <a:bodyPr>
            <a:normAutofit/>
          </a:bodyPr>
          <a:lstStyle/>
          <a:p>
            <a:r>
              <a:rPr lang="ja-JP" altLang="en-US" b="1">
                <a:solidFill>
                  <a:schemeClr val="tx1">
                    <a:lumMod val="75000"/>
                    <a:lumOff val="25000"/>
                  </a:schemeClr>
                </a:solidFill>
              </a:rPr>
              <a:t>免責事項・注意事項</a:t>
            </a:r>
            <a:endParaRPr kumimoji="1" lang="ja-JP" altLang="en-US" b="1">
              <a:solidFill>
                <a:schemeClr val="tx1">
                  <a:lumMod val="75000"/>
                  <a:lumOff val="25000"/>
                </a:schemeClr>
              </a:solidFill>
            </a:endParaRPr>
          </a:p>
        </p:txBody>
      </p:sp>
      <p:sp>
        <p:nvSpPr>
          <p:cNvPr id="8" name="テキスト ボックス 7"/>
          <p:cNvSpPr txBox="1"/>
          <p:nvPr/>
        </p:nvSpPr>
        <p:spPr>
          <a:xfrm>
            <a:off x="454374" y="1124744"/>
            <a:ext cx="11402265" cy="2246769"/>
          </a:xfrm>
          <a:prstGeom prst="rect">
            <a:avLst/>
          </a:prstGeom>
          <a:noFill/>
        </p:spPr>
        <p:txBody>
          <a:bodyPr wrap="square" lIns="91440" tIns="45720" rIns="91440" bIns="45720" rtlCol="0" anchor="t">
            <a:spAutoFit/>
          </a:bodyPr>
          <a:lstStyle/>
          <a:p>
            <a:pPr lvl="0">
              <a:defRPr/>
            </a:pPr>
            <a:r>
              <a:rPr kumimoji="0" lang="ja-JP" altLang="en-US" sz="1400" kern="0">
                <a:solidFill>
                  <a:schemeClr val="tx1">
                    <a:lumMod val="75000"/>
                    <a:lumOff val="25000"/>
                  </a:schemeClr>
                </a:solidFill>
              </a:rPr>
              <a:t>■金額表示は、消費税を含みません。</a:t>
            </a:r>
            <a:endParaRPr kumimoji="0" lang="en-US" altLang="ja-JP" sz="1400" kern="0">
              <a:solidFill>
                <a:schemeClr val="tx1">
                  <a:lumMod val="75000"/>
                  <a:lumOff val="25000"/>
                </a:schemeClr>
              </a:solidFill>
            </a:endParaRPr>
          </a:p>
          <a:p>
            <a:pPr lvl="0">
              <a:defRPr/>
            </a:pPr>
            <a:endParaRPr kumimoji="0" lang="en-US" altLang="ja-JP" sz="1400" kern="0">
              <a:solidFill>
                <a:schemeClr val="tx1">
                  <a:lumMod val="75000"/>
                  <a:lumOff val="25000"/>
                </a:schemeClr>
              </a:solidFill>
            </a:endParaRPr>
          </a:p>
          <a:p>
            <a:pPr lvl="0">
              <a:defRPr/>
            </a:pPr>
            <a:r>
              <a:rPr kumimoji="0" lang="ja-JP" altLang="en-US" sz="1400" kern="0">
                <a:solidFill>
                  <a:schemeClr val="tx1">
                    <a:lumMod val="75000"/>
                    <a:lumOff val="25000"/>
                  </a:schemeClr>
                </a:solidFill>
              </a:rPr>
              <a:t>■金額表示は、代理店手数料を含みます。</a:t>
            </a:r>
            <a:endParaRPr kumimoji="0" lang="en-US" altLang="ja-JP" sz="1400" kern="0">
              <a:solidFill>
                <a:schemeClr val="tx1">
                  <a:lumMod val="75000"/>
                  <a:lumOff val="25000"/>
                </a:schemeClr>
              </a:solidFill>
            </a:endParaRPr>
          </a:p>
          <a:p>
            <a:endParaRPr lang="en-US" altLang="ja-JP" sz="1400">
              <a:solidFill>
                <a:schemeClr val="tx1">
                  <a:lumMod val="75000"/>
                  <a:lumOff val="25000"/>
                </a:schemeClr>
              </a:solidFill>
            </a:endParaRPr>
          </a:p>
          <a:p>
            <a:pPr lvl="0"/>
            <a:r>
              <a:rPr lang="ja-JP" altLang="en-US" sz="1400">
                <a:solidFill>
                  <a:schemeClr val="tx1">
                    <a:lumMod val="75000"/>
                    <a:lumOff val="25000"/>
                  </a:schemeClr>
                </a:solidFill>
              </a:rPr>
              <a:t>■掲載不具合について</a:t>
            </a:r>
          </a:p>
          <a:p>
            <a:pPr lvl="0"/>
            <a:r>
              <a:rPr lang="ja-JP" altLang="en-US" sz="1400">
                <a:solidFill>
                  <a:schemeClr val="tx1">
                    <a:lumMod val="75000"/>
                    <a:lumOff val="25000"/>
                  </a:schemeClr>
                </a:solidFill>
              </a:rPr>
              <a:t>　次に定める時間は、広告掲載調整時間とし、広告掲載調整時間内の不具合について、ヤフーは免責されます。</a:t>
            </a:r>
          </a:p>
          <a:p>
            <a:pPr lvl="0"/>
            <a:r>
              <a:rPr lang="ja-JP" altLang="en-US" sz="1400">
                <a:solidFill>
                  <a:schemeClr val="tx1">
                    <a:lumMod val="75000"/>
                    <a:lumOff val="25000"/>
                  </a:schemeClr>
                </a:solidFill>
              </a:rPr>
              <a:t>　（１）広告掲載開始日、及び広告内容の変更後の掲載開始日は、掲載開始から</a:t>
            </a:r>
            <a:r>
              <a:rPr lang="en-US" altLang="ja-JP" sz="1400">
                <a:solidFill>
                  <a:schemeClr val="tx1">
                    <a:lumMod val="75000"/>
                    <a:lumOff val="25000"/>
                  </a:schemeClr>
                </a:solidFill>
              </a:rPr>
              <a:t>12</a:t>
            </a:r>
            <a:r>
              <a:rPr lang="ja-JP" altLang="en-US" sz="1400">
                <a:solidFill>
                  <a:schemeClr val="tx1">
                    <a:lumMod val="75000"/>
                    <a:lumOff val="25000"/>
                  </a:schemeClr>
                </a:solidFill>
              </a:rPr>
              <a:t>時間を広告掲載調整時間とします。</a:t>
            </a:r>
          </a:p>
          <a:p>
            <a:pPr lvl="0"/>
            <a:r>
              <a:rPr lang="ja-JP" altLang="en-US" sz="1400">
                <a:solidFill>
                  <a:schemeClr val="tx1">
                    <a:lumMod val="75000"/>
                    <a:lumOff val="25000"/>
                  </a:schemeClr>
                </a:solidFill>
              </a:rPr>
              <a:t>　　ただし、（２）、（３）に該当する場合は、その定めに従います。</a:t>
            </a:r>
          </a:p>
          <a:p>
            <a:pPr lvl="0"/>
            <a:r>
              <a:rPr lang="ja-JP" altLang="en-US" sz="1400">
                <a:solidFill>
                  <a:schemeClr val="tx1">
                    <a:lumMod val="75000"/>
                    <a:lumOff val="25000"/>
                  </a:schemeClr>
                </a:solidFill>
              </a:rPr>
              <a:t>　（２）広告掲載開始日が営業日以外の場合、当該広告掲載開始時間から翌営業日正午までを広告掲載調整時間とします。</a:t>
            </a:r>
          </a:p>
          <a:p>
            <a:pPr lvl="0"/>
            <a:r>
              <a:rPr lang="ja-JP" altLang="en-US" sz="1400">
                <a:solidFill>
                  <a:schemeClr val="tx1">
                    <a:lumMod val="75000"/>
                    <a:lumOff val="25000"/>
                  </a:schemeClr>
                </a:solidFill>
              </a:rPr>
              <a:t>　（３）広告の総掲載予定時間が</a:t>
            </a:r>
            <a:r>
              <a:rPr lang="en-US" altLang="ja-JP" sz="1400">
                <a:solidFill>
                  <a:schemeClr val="tx1">
                    <a:lumMod val="75000"/>
                    <a:lumOff val="25000"/>
                  </a:schemeClr>
                </a:solidFill>
              </a:rPr>
              <a:t>12</a:t>
            </a:r>
            <a:r>
              <a:rPr lang="ja-JP" altLang="en-US" sz="1400">
                <a:solidFill>
                  <a:schemeClr val="tx1">
                    <a:lumMod val="75000"/>
                    <a:lumOff val="25000"/>
                  </a:schemeClr>
                </a:solidFill>
              </a:rPr>
              <a:t>時間未満の場合、総掲載予定時間の</a:t>
            </a:r>
            <a:r>
              <a:rPr lang="en-US" altLang="ja-JP" sz="1400">
                <a:solidFill>
                  <a:schemeClr val="tx1">
                    <a:lumMod val="75000"/>
                    <a:lumOff val="25000"/>
                  </a:schemeClr>
                </a:solidFill>
              </a:rPr>
              <a:t>10%</a:t>
            </a:r>
            <a:r>
              <a:rPr lang="ja-JP" altLang="en-US" sz="1400">
                <a:solidFill>
                  <a:schemeClr val="tx1">
                    <a:lumMod val="75000"/>
                    <a:lumOff val="25000"/>
                  </a:schemeClr>
                </a:solidFill>
              </a:rPr>
              <a:t>にあたる時間までを広告掲載調整時間とします。</a:t>
            </a:r>
          </a:p>
        </p:txBody>
      </p:sp>
      <p:sp>
        <p:nvSpPr>
          <p:cNvPr id="3" name="スライド番号プレースホルダー 4">
            <a:extLst>
              <a:ext uri="{FF2B5EF4-FFF2-40B4-BE49-F238E27FC236}">
                <a16:creationId xmlns:a16="http://schemas.microsoft.com/office/drawing/2014/main" id="{EFC43AC0-5DA1-FE3A-44AD-D61A055987C6}"/>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32</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2169968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2"/>
          <p:cNvSpPr>
            <a:spLocks noGrp="1"/>
          </p:cNvSpPr>
          <p:nvPr>
            <p:ph type="body" sz="quarter" idx="11"/>
          </p:nvPr>
        </p:nvSpPr>
        <p:spPr>
          <a:xfrm>
            <a:off x="334963" y="130175"/>
            <a:ext cx="9759950" cy="814388"/>
          </a:xfrm>
        </p:spPr>
        <p:txBody>
          <a:bodyPr>
            <a:normAutofit/>
          </a:bodyPr>
          <a:lstStyle/>
          <a:p>
            <a:r>
              <a:rPr kumimoji="1" lang="ja-JP" altLang="en-US" b="1" dirty="0">
                <a:solidFill>
                  <a:schemeClr val="tx1">
                    <a:lumMod val="75000"/>
                    <a:lumOff val="25000"/>
                  </a:schemeClr>
                </a:solidFill>
              </a:rPr>
              <a:t>変更履歴</a:t>
            </a:r>
          </a:p>
        </p:txBody>
      </p:sp>
      <p:sp>
        <p:nvSpPr>
          <p:cNvPr id="8" name="テキスト ボックス 7"/>
          <p:cNvSpPr txBox="1"/>
          <p:nvPr/>
        </p:nvSpPr>
        <p:spPr>
          <a:xfrm>
            <a:off x="454374" y="1124744"/>
            <a:ext cx="11402265" cy="1169551"/>
          </a:xfrm>
          <a:prstGeom prst="rect">
            <a:avLst/>
          </a:prstGeom>
          <a:noFill/>
        </p:spPr>
        <p:txBody>
          <a:bodyPr wrap="square" lIns="91440" tIns="45720" rIns="91440" bIns="45720" rtlCol="0" anchor="t">
            <a:spAutoFit/>
          </a:bodyPr>
          <a:lstStyle/>
          <a:p>
            <a:pPr lvl="0">
              <a:defRPr/>
            </a:pPr>
            <a:r>
              <a:rPr lang="en-US" altLang="ja-JP" sz="1400" dirty="0">
                <a:solidFill>
                  <a:schemeClr val="tx1">
                    <a:lumMod val="75000"/>
                    <a:lumOff val="25000"/>
                  </a:schemeClr>
                </a:solidFill>
              </a:rPr>
              <a:t>2023/1/23</a:t>
            </a:r>
            <a:r>
              <a:rPr lang="ja-JP" altLang="en-US" sz="1400" dirty="0">
                <a:solidFill>
                  <a:schemeClr val="tx1">
                    <a:lumMod val="75000"/>
                    <a:lumOff val="25000"/>
                  </a:schemeClr>
                </a:solidFill>
              </a:rPr>
              <a:t>：</a:t>
            </a:r>
            <a:r>
              <a:rPr lang="en-US" altLang="ja-JP" sz="1400" dirty="0">
                <a:solidFill>
                  <a:schemeClr val="tx1">
                    <a:lumMod val="75000"/>
                    <a:lumOff val="25000"/>
                  </a:schemeClr>
                </a:solidFill>
              </a:rPr>
              <a:t>P15</a:t>
            </a:r>
            <a:r>
              <a:rPr lang="ja-JP" altLang="en-US" sz="1400" dirty="0">
                <a:solidFill>
                  <a:schemeClr val="tx1">
                    <a:lumMod val="75000"/>
                    <a:lumOff val="25000"/>
                  </a:schemeClr>
                </a:solidFill>
              </a:rPr>
              <a:t>、</a:t>
            </a:r>
            <a:r>
              <a:rPr lang="en-US" altLang="ja-JP" sz="1400" dirty="0">
                <a:solidFill>
                  <a:schemeClr val="tx1">
                    <a:lumMod val="75000"/>
                    <a:lumOff val="25000"/>
                  </a:schemeClr>
                </a:solidFill>
              </a:rPr>
              <a:t>16</a:t>
            </a:r>
            <a:r>
              <a:rPr lang="ja-JP" altLang="en-US" sz="1400" dirty="0">
                <a:solidFill>
                  <a:schemeClr val="tx1">
                    <a:lumMod val="75000"/>
                    <a:lumOff val="25000"/>
                  </a:schemeClr>
                </a:solidFill>
              </a:rPr>
              <a:t>を追加</a:t>
            </a:r>
            <a:endParaRPr lang="en-US" altLang="ja-JP" sz="1400" dirty="0">
              <a:solidFill>
                <a:schemeClr val="tx1">
                  <a:lumMod val="75000"/>
                  <a:lumOff val="25000"/>
                </a:schemeClr>
              </a:solidFill>
            </a:endParaRPr>
          </a:p>
          <a:p>
            <a:pPr lvl="0">
              <a:defRPr/>
            </a:pPr>
            <a:endParaRPr lang="en-US" altLang="ja-JP" sz="1400" dirty="0">
              <a:solidFill>
                <a:schemeClr val="tx1">
                  <a:lumMod val="75000"/>
                  <a:lumOff val="25000"/>
                </a:schemeClr>
              </a:solidFill>
            </a:endParaRPr>
          </a:p>
          <a:p>
            <a:pPr>
              <a:defRPr/>
            </a:pPr>
            <a:r>
              <a:rPr lang="en-US" altLang="ja-JP" sz="1400" dirty="0">
                <a:solidFill>
                  <a:schemeClr val="tx1">
                    <a:lumMod val="75000"/>
                    <a:lumOff val="25000"/>
                  </a:schemeClr>
                </a:solidFill>
              </a:rPr>
              <a:t>2023/2/9</a:t>
            </a:r>
            <a:r>
              <a:rPr lang="ja-JP" altLang="en-US" sz="1400" dirty="0">
                <a:solidFill>
                  <a:schemeClr val="tx1">
                    <a:lumMod val="75000"/>
                    <a:lumOff val="25000"/>
                  </a:schemeClr>
                </a:solidFill>
              </a:rPr>
              <a:t>：特集のヘッダーイメージを変更</a:t>
            </a:r>
            <a:endParaRPr lang="en-US" altLang="ja-JP" sz="1400" dirty="0">
              <a:solidFill>
                <a:schemeClr val="tx1">
                  <a:lumMod val="75000"/>
                  <a:lumOff val="25000"/>
                </a:schemeClr>
              </a:solidFill>
            </a:endParaRPr>
          </a:p>
          <a:p>
            <a:pPr>
              <a:defRPr/>
            </a:pPr>
            <a:endParaRPr lang="en-US" altLang="ja-JP" sz="1400" dirty="0">
              <a:solidFill>
                <a:schemeClr val="tx1">
                  <a:lumMod val="75000"/>
                  <a:lumOff val="25000"/>
                </a:schemeClr>
              </a:solidFill>
            </a:endParaRPr>
          </a:p>
          <a:p>
            <a:pPr>
              <a:defRPr/>
            </a:pPr>
            <a:r>
              <a:rPr lang="en-US" altLang="ja-JP" sz="1400" dirty="0">
                <a:solidFill>
                  <a:schemeClr val="tx1">
                    <a:lumMod val="75000"/>
                    <a:lumOff val="25000"/>
                  </a:schemeClr>
                </a:solidFill>
              </a:rPr>
              <a:t>2023/2/13</a:t>
            </a:r>
            <a:r>
              <a:rPr lang="ja-JP" altLang="en-US" sz="1400" dirty="0">
                <a:solidFill>
                  <a:schemeClr val="tx1">
                    <a:lumMod val="75000"/>
                    <a:lumOff val="25000"/>
                  </a:schemeClr>
                </a:solidFill>
              </a:rPr>
              <a:t>：既存</a:t>
            </a:r>
            <a:r>
              <a:rPr lang="en-US" altLang="ja-JP" sz="1400" dirty="0">
                <a:solidFill>
                  <a:schemeClr val="tx1">
                    <a:lumMod val="75000"/>
                    <a:lumOff val="25000"/>
                  </a:schemeClr>
                </a:solidFill>
              </a:rPr>
              <a:t>3</a:t>
            </a:r>
            <a:r>
              <a:rPr lang="ja-JP" altLang="en-US" sz="1400" dirty="0">
                <a:solidFill>
                  <a:schemeClr val="tx1">
                    <a:lumMod val="75000"/>
                    <a:lumOff val="25000"/>
                  </a:schemeClr>
                </a:solidFill>
              </a:rPr>
              <a:t>プランの完売とスペシャルプランの追加</a:t>
            </a:r>
            <a:endParaRPr lang="en-US" altLang="ja-JP" sz="1400" dirty="0">
              <a:solidFill>
                <a:schemeClr val="tx1">
                  <a:lumMod val="75000"/>
                  <a:lumOff val="25000"/>
                </a:schemeClr>
              </a:solidFill>
            </a:endParaRPr>
          </a:p>
        </p:txBody>
      </p:sp>
      <p:sp>
        <p:nvSpPr>
          <p:cNvPr id="3" name="スライド番号プレースホルダー 4">
            <a:extLst>
              <a:ext uri="{FF2B5EF4-FFF2-40B4-BE49-F238E27FC236}">
                <a16:creationId xmlns:a16="http://schemas.microsoft.com/office/drawing/2014/main" id="{EFC43AC0-5DA1-FE3A-44AD-D61A055987C6}"/>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33</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1673394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2"/>
          <p:cNvSpPr>
            <a:spLocks noGrp="1"/>
          </p:cNvSpPr>
          <p:nvPr>
            <p:ph type="body" sz="quarter" idx="11"/>
          </p:nvPr>
        </p:nvSpPr>
        <p:spPr>
          <a:xfrm>
            <a:off x="2849562" y="2928793"/>
            <a:ext cx="6225164" cy="814388"/>
          </a:xfrm>
        </p:spPr>
        <p:txBody>
          <a:bodyPr>
            <a:normAutofit/>
          </a:bodyPr>
          <a:lstStyle/>
          <a:p>
            <a:r>
              <a:rPr lang="en-US" altLang="ja-JP" b="1" dirty="0">
                <a:solidFill>
                  <a:schemeClr val="tx1">
                    <a:lumMod val="75000"/>
                    <a:lumOff val="25000"/>
                  </a:schemeClr>
                </a:solidFill>
              </a:rPr>
              <a:t>Appendix</a:t>
            </a:r>
            <a:r>
              <a:rPr lang="ja-JP" altLang="en-US" b="1" dirty="0">
                <a:solidFill>
                  <a:schemeClr val="tx1">
                    <a:lumMod val="75000"/>
                    <a:lumOff val="25000"/>
                  </a:schemeClr>
                </a:solidFill>
              </a:rPr>
              <a:t>：スポーツナビ媒体情報</a:t>
            </a:r>
            <a:endParaRPr kumimoji="1" lang="ja-JP" altLang="en-US" b="1" dirty="0">
              <a:solidFill>
                <a:schemeClr val="tx1">
                  <a:lumMod val="75000"/>
                  <a:lumOff val="25000"/>
                </a:schemeClr>
              </a:solidFill>
            </a:endParaRPr>
          </a:p>
        </p:txBody>
      </p:sp>
      <p:sp>
        <p:nvSpPr>
          <p:cNvPr id="3" name="スライド番号プレースホルダー 4">
            <a:extLst>
              <a:ext uri="{FF2B5EF4-FFF2-40B4-BE49-F238E27FC236}">
                <a16:creationId xmlns:a16="http://schemas.microsoft.com/office/drawing/2014/main" id="{EFC43AC0-5DA1-FE3A-44AD-D61A055987C6}"/>
              </a:ext>
            </a:extLst>
          </p:cNvPr>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34</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8794507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人, 屋外, 草, 民衆 が含まれている画像&#10;&#10;自動的に生成された説明">
            <a:extLst>
              <a:ext uri="{FF2B5EF4-FFF2-40B4-BE49-F238E27FC236}">
                <a16:creationId xmlns:a16="http://schemas.microsoft.com/office/drawing/2014/main" id="{E600AD80-D762-E4DD-CA30-5BCAE2178189}"/>
              </a:ext>
            </a:extLst>
          </p:cNvPr>
          <p:cNvPicPr>
            <a:picLocks noChangeAspect="1"/>
          </p:cNvPicPr>
          <p:nvPr/>
        </p:nvPicPr>
        <p:blipFill rotWithShape="1">
          <a:blip r:embed="rId2" cstate="print">
            <a:alphaModFix amt="50000"/>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l="8848" r="22649"/>
          <a:stretch/>
        </p:blipFill>
        <p:spPr>
          <a:xfrm>
            <a:off x="5135215" y="-9525"/>
            <a:ext cx="7056785" cy="6867525"/>
          </a:xfrm>
          <a:prstGeom prst="rect">
            <a:avLst/>
          </a:prstGeom>
        </p:spPr>
      </p:pic>
      <p:sp>
        <p:nvSpPr>
          <p:cNvPr id="2" name="タイトル 1">
            <a:extLst>
              <a:ext uri="{FF2B5EF4-FFF2-40B4-BE49-F238E27FC236}">
                <a16:creationId xmlns:a16="http://schemas.microsoft.com/office/drawing/2014/main" id="{3139F9B1-5B8D-5E0A-1119-D361ED4DA869}"/>
              </a:ext>
            </a:extLst>
          </p:cNvPr>
          <p:cNvSpPr>
            <a:spLocks noGrp="1"/>
          </p:cNvSpPr>
          <p:nvPr>
            <p:ph type="title"/>
          </p:nvPr>
        </p:nvSpPr>
        <p:spPr>
          <a:xfrm>
            <a:off x="324755" y="3016723"/>
            <a:ext cx="5771245" cy="815027"/>
          </a:xfrm>
        </p:spPr>
        <p:txBody>
          <a:bodyPr>
            <a:normAutofit/>
          </a:bodyPr>
          <a:lstStyle/>
          <a:p>
            <a:r>
              <a:rPr kumimoji="1" lang="ja-JP" altLang="en-US" sz="3200" b="1" dirty="0"/>
              <a:t>スポーツナビとは</a:t>
            </a:r>
          </a:p>
        </p:txBody>
      </p:sp>
      <p:sp>
        <p:nvSpPr>
          <p:cNvPr id="7" name="テキスト ボックス 6">
            <a:extLst>
              <a:ext uri="{FF2B5EF4-FFF2-40B4-BE49-F238E27FC236}">
                <a16:creationId xmlns:a16="http://schemas.microsoft.com/office/drawing/2014/main" id="{17B6CECC-769D-9C0A-89B1-A0F66AB5817E}"/>
              </a:ext>
            </a:extLst>
          </p:cNvPr>
          <p:cNvSpPr txBox="1"/>
          <p:nvPr/>
        </p:nvSpPr>
        <p:spPr>
          <a:xfrm>
            <a:off x="5617343" y="6628119"/>
            <a:ext cx="957313"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a:solidFill>
                  <a:schemeClr val="accent2"/>
                </a:solidFill>
              </a:rPr>
              <a:t>© Yahoo Japan</a:t>
            </a:r>
            <a:endParaRPr kumimoji="1" lang="ja-JP" altLang="en-US" sz="800" dirty="0">
              <a:solidFill>
                <a:schemeClr val="accent2"/>
              </a:solidFill>
            </a:endParaRPr>
          </a:p>
        </p:txBody>
      </p:sp>
      <p:sp>
        <p:nvSpPr>
          <p:cNvPr id="8" name="フローチャート: 処理 7">
            <a:extLst>
              <a:ext uri="{FF2B5EF4-FFF2-40B4-BE49-F238E27FC236}">
                <a16:creationId xmlns:a16="http://schemas.microsoft.com/office/drawing/2014/main" id="{09802499-A93B-45DE-490A-6A4A05CEABE0}"/>
              </a:ext>
            </a:extLst>
          </p:cNvPr>
          <p:cNvSpPr/>
          <p:nvPr/>
        </p:nvSpPr>
        <p:spPr>
          <a:xfrm>
            <a:off x="10560495" y="301745"/>
            <a:ext cx="1375413"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3" name="スライド番号プレースホルダー 4">
            <a:extLst>
              <a:ext uri="{FF2B5EF4-FFF2-40B4-BE49-F238E27FC236}">
                <a16:creationId xmlns:a16="http://schemas.microsoft.com/office/drawing/2014/main" id="{15FD1D43-0760-2374-B334-BFE8B29051B8}"/>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35</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201389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BAE0047-30D6-9D15-1DEF-C7A03A3ED885}"/>
              </a:ext>
            </a:extLst>
          </p:cNvPr>
          <p:cNvSpPr txBox="1"/>
          <p:nvPr/>
        </p:nvSpPr>
        <p:spPr>
          <a:xfrm>
            <a:off x="375544" y="1209091"/>
            <a:ext cx="11440912" cy="769441"/>
          </a:xfrm>
          <a:prstGeom prst="rect">
            <a:avLst/>
          </a:prstGeom>
          <a:noFill/>
        </p:spPr>
        <p:txBody>
          <a:bodyPr wrap="square" rtlCol="0" anchor="ctr">
            <a:spAutoFit/>
          </a:bodyPr>
          <a:lstStyle/>
          <a:p>
            <a:pPr algn="ctr"/>
            <a:r>
              <a:rPr lang="ja-JP" altLang="en-US" sz="2200" dirty="0">
                <a:solidFill>
                  <a:schemeClr val="tx1">
                    <a:lumMod val="75000"/>
                    <a:lumOff val="25000"/>
                  </a:schemeClr>
                </a:solidFill>
                <a:latin typeface="メイリオ" panose="020B0604030504040204" pitchFamily="50" charset="-128"/>
                <a:ea typeface="メイリオ" panose="020B0604030504040204" pitchFamily="50" charset="-128"/>
              </a:rPr>
              <a:t>野球・サッカー・ゴルフなどの</a:t>
            </a:r>
            <a:r>
              <a:rPr lang="en-US" altLang="ja-JP" sz="2200" dirty="0">
                <a:solidFill>
                  <a:schemeClr val="tx1">
                    <a:lumMod val="75000"/>
                    <a:lumOff val="25000"/>
                  </a:schemeClr>
                </a:solidFill>
                <a:latin typeface="メイリオ" panose="020B0604030504040204" pitchFamily="50" charset="-128"/>
                <a:ea typeface="メイリオ" panose="020B0604030504040204" pitchFamily="50" charset="-128"/>
              </a:rPr>
              <a:t>20</a:t>
            </a:r>
            <a:r>
              <a:rPr lang="ja-JP" altLang="en-US" sz="2200" dirty="0">
                <a:solidFill>
                  <a:schemeClr val="tx1">
                    <a:lumMod val="75000"/>
                    <a:lumOff val="25000"/>
                  </a:schemeClr>
                </a:solidFill>
                <a:latin typeface="メイリオ" panose="020B0604030504040204" pitchFamily="50" charset="-128"/>
                <a:ea typeface="メイリオ" panose="020B0604030504040204" pitchFamily="50" charset="-128"/>
              </a:rPr>
              <a:t>カテゴリ以上のラインナップで最新のニュースや速報、ライブ映像などをお届けしている</a:t>
            </a:r>
            <a:r>
              <a:rPr lang="ja-JP" altLang="en-US" sz="2200" b="1" dirty="0">
                <a:solidFill>
                  <a:schemeClr val="tx1">
                    <a:lumMod val="75000"/>
                    <a:lumOff val="25000"/>
                  </a:schemeClr>
                </a:solidFill>
                <a:latin typeface="メイリオ" panose="020B0604030504040204" pitchFamily="50" charset="-128"/>
                <a:ea typeface="メイリオ" panose="020B0604030504040204" pitchFamily="50" charset="-128"/>
              </a:rPr>
              <a:t>日本最大級のスポーツ総合サイト</a:t>
            </a:r>
            <a:endParaRPr lang="ja-JP" altLang="en-US" sz="22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7" name="テキスト プレースホルダー 2">
            <a:extLst>
              <a:ext uri="{FF2B5EF4-FFF2-40B4-BE49-F238E27FC236}">
                <a16:creationId xmlns:a16="http://schemas.microsoft.com/office/drawing/2014/main" id="{6FF77B24-A706-9A2E-2FAA-BDB8845384AB}"/>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スポーツナビとは</a:t>
            </a:r>
            <a:endParaRPr lang="ja-JP" altLang="en-US"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grpSp>
        <p:nvGrpSpPr>
          <p:cNvPr id="47" name="グループ化 46">
            <a:extLst>
              <a:ext uri="{FF2B5EF4-FFF2-40B4-BE49-F238E27FC236}">
                <a16:creationId xmlns:a16="http://schemas.microsoft.com/office/drawing/2014/main" id="{3D352014-2641-266E-498C-BD78492D1D66}"/>
              </a:ext>
            </a:extLst>
          </p:cNvPr>
          <p:cNvGrpSpPr>
            <a:grpSpLocks noChangeAspect="1"/>
          </p:cNvGrpSpPr>
          <p:nvPr/>
        </p:nvGrpSpPr>
        <p:grpSpPr>
          <a:xfrm>
            <a:off x="335360" y="2906198"/>
            <a:ext cx="3324879" cy="2123885"/>
            <a:chOff x="-6672" y="2735851"/>
            <a:chExt cx="3863800" cy="2545134"/>
          </a:xfrm>
        </p:grpSpPr>
        <p:sp>
          <p:nvSpPr>
            <p:cNvPr id="23" name="正方形/長方形 22">
              <a:extLst>
                <a:ext uri="{FF2B5EF4-FFF2-40B4-BE49-F238E27FC236}">
                  <a16:creationId xmlns:a16="http://schemas.microsoft.com/office/drawing/2014/main" id="{5F1A9396-75B6-81A3-A9CC-91EC0FCF5A5C}"/>
                </a:ext>
              </a:extLst>
            </p:cNvPr>
            <p:cNvSpPr/>
            <p:nvPr/>
          </p:nvSpPr>
          <p:spPr>
            <a:xfrm>
              <a:off x="2478516" y="3330639"/>
              <a:ext cx="977181" cy="750035"/>
            </a:xfrm>
            <a:prstGeom prst="rect">
              <a:avLst/>
            </a:prstGeom>
            <a:pattFill prst="lgCheck">
              <a:fgClr>
                <a:sysClr val="window" lastClr="FFFFFF">
                  <a:lumMod val="85000"/>
                </a:sysClr>
              </a:fgClr>
              <a:bgClr>
                <a:sysClr val="window" lastClr="FFFFFF"/>
              </a:bgClr>
            </a:pattFill>
            <a:ln w="12700" cap="flat" cmpd="sng" algn="ctr">
              <a:solidFill>
                <a:sysClr val="window" lastClr="FFFFFF">
                  <a:lumMod val="85000"/>
                </a:sysClr>
              </a:solid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メイリオ" panose="020B0604030504040204" pitchFamily="50" charset="-128"/>
                <a:ea typeface="メイリオ" panose="020B0604030504040204" pitchFamily="50" charset="-128"/>
              </a:endParaRPr>
            </a:p>
          </p:txBody>
        </p:sp>
        <p:grpSp>
          <p:nvGrpSpPr>
            <p:cNvPr id="46" name="グループ化 45">
              <a:extLst>
                <a:ext uri="{FF2B5EF4-FFF2-40B4-BE49-F238E27FC236}">
                  <a16:creationId xmlns:a16="http://schemas.microsoft.com/office/drawing/2014/main" id="{593DFA22-0A73-DF26-7D23-7D3748F6D881}"/>
                </a:ext>
              </a:extLst>
            </p:cNvPr>
            <p:cNvGrpSpPr/>
            <p:nvPr/>
          </p:nvGrpSpPr>
          <p:grpSpPr>
            <a:xfrm>
              <a:off x="-6672" y="2735851"/>
              <a:ext cx="3863800" cy="2545134"/>
              <a:chOff x="-6672" y="2735851"/>
              <a:chExt cx="3863800" cy="2545134"/>
            </a:xfrm>
          </p:grpSpPr>
          <p:pic>
            <p:nvPicPr>
              <p:cNvPr id="22" name="図 21">
                <a:extLst>
                  <a:ext uri="{FF2B5EF4-FFF2-40B4-BE49-F238E27FC236}">
                    <a16:creationId xmlns:a16="http://schemas.microsoft.com/office/drawing/2014/main" id="{949EDE8A-9913-CD9D-0E25-818162AE1313}"/>
                  </a:ext>
                </a:extLst>
              </p:cNvPr>
              <p:cNvPicPr>
                <a:picLocks noChangeAspect="1"/>
              </p:cNvPicPr>
              <p:nvPr/>
            </p:nvPicPr>
            <p:blipFill>
              <a:blip r:embed="rId3"/>
              <a:stretch>
                <a:fillRect/>
              </a:stretch>
            </p:blipFill>
            <p:spPr>
              <a:xfrm>
                <a:off x="-6672" y="2735851"/>
                <a:ext cx="3863800" cy="2545134"/>
              </a:xfrm>
              <a:prstGeom prst="rect">
                <a:avLst/>
              </a:prstGeom>
            </p:spPr>
          </p:pic>
          <p:pic>
            <p:nvPicPr>
              <p:cNvPr id="33" name="図 32">
                <a:extLst>
                  <a:ext uri="{FF2B5EF4-FFF2-40B4-BE49-F238E27FC236}">
                    <a16:creationId xmlns:a16="http://schemas.microsoft.com/office/drawing/2014/main" id="{54471355-4A43-1983-C53A-8A6CCDB3E4BC}"/>
                  </a:ext>
                </a:extLst>
              </p:cNvPr>
              <p:cNvPicPr>
                <a:picLocks noChangeAspect="1"/>
              </p:cNvPicPr>
              <p:nvPr/>
            </p:nvPicPr>
            <p:blipFill rotWithShape="1">
              <a:blip r:embed="rId4"/>
              <a:srcRect b="23623"/>
              <a:stretch/>
            </p:blipFill>
            <p:spPr>
              <a:xfrm>
                <a:off x="353152" y="2939086"/>
                <a:ext cx="3106009" cy="2043853"/>
              </a:xfrm>
              <a:prstGeom prst="rect">
                <a:avLst/>
              </a:prstGeom>
            </p:spPr>
          </p:pic>
        </p:grpSp>
      </p:grpSp>
      <p:grpSp>
        <p:nvGrpSpPr>
          <p:cNvPr id="45" name="グループ化 44">
            <a:extLst>
              <a:ext uri="{FF2B5EF4-FFF2-40B4-BE49-F238E27FC236}">
                <a16:creationId xmlns:a16="http://schemas.microsoft.com/office/drawing/2014/main" id="{B12F0E15-D688-C8D1-7B4C-84CBA371CDEF}"/>
              </a:ext>
            </a:extLst>
          </p:cNvPr>
          <p:cNvGrpSpPr>
            <a:grpSpLocks noChangeAspect="1"/>
          </p:cNvGrpSpPr>
          <p:nvPr/>
        </p:nvGrpSpPr>
        <p:grpSpPr>
          <a:xfrm>
            <a:off x="6920572" y="2852936"/>
            <a:ext cx="1324091" cy="2313445"/>
            <a:chOff x="2630304" y="3703365"/>
            <a:chExt cx="1736165" cy="3128045"/>
          </a:xfrm>
        </p:grpSpPr>
        <p:pic>
          <p:nvPicPr>
            <p:cNvPr id="38" name="図 37">
              <a:extLst>
                <a:ext uri="{FF2B5EF4-FFF2-40B4-BE49-F238E27FC236}">
                  <a16:creationId xmlns:a16="http://schemas.microsoft.com/office/drawing/2014/main" id="{E16F40CA-D6F9-624A-9094-9C23C335A91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30304" y="3703365"/>
              <a:ext cx="1736165" cy="3128045"/>
            </a:xfrm>
            <a:prstGeom prst="rect">
              <a:avLst/>
            </a:prstGeom>
          </p:spPr>
        </p:pic>
        <p:pic>
          <p:nvPicPr>
            <p:cNvPr id="39" name="図 38">
              <a:extLst>
                <a:ext uri="{FF2B5EF4-FFF2-40B4-BE49-F238E27FC236}">
                  <a16:creationId xmlns:a16="http://schemas.microsoft.com/office/drawing/2014/main" id="{084DE8D8-3096-85AB-DE9F-9E5AD2E311F2}"/>
                </a:ext>
              </a:extLst>
            </p:cNvPr>
            <p:cNvPicPr>
              <a:picLocks noChangeAspect="1"/>
            </p:cNvPicPr>
            <p:nvPr/>
          </p:nvPicPr>
          <p:blipFill rotWithShape="1">
            <a:blip r:embed="rId6"/>
            <a:srcRect b="12107"/>
            <a:stretch/>
          </p:blipFill>
          <p:spPr>
            <a:xfrm>
              <a:off x="2843031" y="4159705"/>
              <a:ext cx="1183135" cy="2077607"/>
            </a:xfrm>
            <a:prstGeom prst="rect">
              <a:avLst/>
            </a:prstGeom>
          </p:spPr>
        </p:pic>
      </p:grpSp>
      <p:sp>
        <p:nvSpPr>
          <p:cNvPr id="49" name="テキスト ボックス 48">
            <a:extLst>
              <a:ext uri="{FF2B5EF4-FFF2-40B4-BE49-F238E27FC236}">
                <a16:creationId xmlns:a16="http://schemas.microsoft.com/office/drawing/2014/main" id="{AECEFEC7-ADD4-9654-DB21-6AD2595AEA11}"/>
              </a:ext>
            </a:extLst>
          </p:cNvPr>
          <p:cNvSpPr txBox="1"/>
          <p:nvPr/>
        </p:nvSpPr>
        <p:spPr>
          <a:xfrm>
            <a:off x="3215680" y="2887468"/>
            <a:ext cx="3721867"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12</a:t>
            </a:r>
            <a:r>
              <a:rPr kumimoji="1" lang="ja-JP" altLang="en-US" sz="32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億</a:t>
            </a:r>
            <a:r>
              <a:rPr kumimoji="1" lang="en-US" altLang="ja-JP" sz="32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4700</a:t>
            </a:r>
            <a:r>
              <a:rPr kumimoji="1" lang="ja-JP" altLang="en-US" sz="32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万</a:t>
            </a:r>
            <a:r>
              <a:rPr kumimoji="1" lang="en-US" altLang="ja-JP" sz="20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PV</a:t>
            </a:r>
            <a:endParaRPr kumimoji="1" lang="ja-JP" altLang="en-US" sz="32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endParaRPr>
          </a:p>
        </p:txBody>
      </p:sp>
      <p:sp>
        <p:nvSpPr>
          <p:cNvPr id="50" name="テキスト ボックス 49">
            <a:extLst>
              <a:ext uri="{FF2B5EF4-FFF2-40B4-BE49-F238E27FC236}">
                <a16:creationId xmlns:a16="http://schemas.microsoft.com/office/drawing/2014/main" id="{2E7B9F4D-7A8B-4FB4-1F88-3A75C345E9DC}"/>
              </a:ext>
            </a:extLst>
          </p:cNvPr>
          <p:cNvSpPr txBox="1"/>
          <p:nvPr/>
        </p:nvSpPr>
        <p:spPr>
          <a:xfrm>
            <a:off x="4586975" y="2463284"/>
            <a:ext cx="969347"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PV</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数</a:t>
            </a:r>
          </a:p>
        </p:txBody>
      </p:sp>
      <p:sp>
        <p:nvSpPr>
          <p:cNvPr id="55" name="テキスト ボックス 54">
            <a:extLst>
              <a:ext uri="{FF2B5EF4-FFF2-40B4-BE49-F238E27FC236}">
                <a16:creationId xmlns:a16="http://schemas.microsoft.com/office/drawing/2014/main" id="{20703AA4-FD94-C18D-A710-725749E5455B}"/>
              </a:ext>
            </a:extLst>
          </p:cNvPr>
          <p:cNvSpPr txBox="1"/>
          <p:nvPr/>
        </p:nvSpPr>
        <p:spPr>
          <a:xfrm>
            <a:off x="3962721" y="4150831"/>
            <a:ext cx="2240180"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313</a:t>
            </a:r>
            <a:r>
              <a:rPr kumimoji="1" lang="ja-JP" altLang="en-US" sz="32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万</a:t>
            </a:r>
            <a:r>
              <a:rPr kumimoji="1" lang="en-US" altLang="ja-JP" sz="20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MAU</a:t>
            </a:r>
            <a:endParaRPr kumimoji="1" lang="ja-JP" altLang="en-US" sz="32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endParaRPr>
          </a:p>
        </p:txBody>
      </p:sp>
      <p:sp>
        <p:nvSpPr>
          <p:cNvPr id="56" name="テキスト ボックス 55">
            <a:extLst>
              <a:ext uri="{FF2B5EF4-FFF2-40B4-BE49-F238E27FC236}">
                <a16:creationId xmlns:a16="http://schemas.microsoft.com/office/drawing/2014/main" id="{484FD8FF-13B6-A0E1-8769-45BEBC41A83A}"/>
              </a:ext>
            </a:extLst>
          </p:cNvPr>
          <p:cNvSpPr txBox="1"/>
          <p:nvPr/>
        </p:nvSpPr>
        <p:spPr>
          <a:xfrm>
            <a:off x="4598138" y="3720929"/>
            <a:ext cx="969347"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MAU</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数</a:t>
            </a:r>
          </a:p>
        </p:txBody>
      </p:sp>
      <p:sp>
        <p:nvSpPr>
          <p:cNvPr id="61" name="テキスト ボックス 60">
            <a:extLst>
              <a:ext uri="{FF2B5EF4-FFF2-40B4-BE49-F238E27FC236}">
                <a16:creationId xmlns:a16="http://schemas.microsoft.com/office/drawing/2014/main" id="{DEAF40AC-18EF-4306-BCE0-FC24307D8AD8}"/>
              </a:ext>
            </a:extLst>
          </p:cNvPr>
          <p:cNvSpPr txBox="1"/>
          <p:nvPr/>
        </p:nvSpPr>
        <p:spPr>
          <a:xfrm>
            <a:off x="7985130" y="2888546"/>
            <a:ext cx="3721867"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200" b="1" dirty="0">
                <a:solidFill>
                  <a:schemeClr val="tx1">
                    <a:lumMod val="75000"/>
                    <a:lumOff val="25000"/>
                  </a:schemeClr>
                </a:solidFill>
                <a:latin typeface="メイリオ" panose="020B0604030504040204" pitchFamily="50" charset="-128"/>
                <a:ea typeface="メイリオ" panose="020B0604030504040204" pitchFamily="50" charset="-128"/>
              </a:rPr>
              <a:t>49</a:t>
            </a:r>
            <a:r>
              <a:rPr kumimoji="1" lang="ja-JP" altLang="en-US" sz="32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億</a:t>
            </a:r>
            <a:r>
              <a:rPr lang="en-US" altLang="ja-JP" sz="3200" b="1" dirty="0">
                <a:solidFill>
                  <a:schemeClr val="tx1">
                    <a:lumMod val="75000"/>
                    <a:lumOff val="25000"/>
                  </a:schemeClr>
                </a:solidFill>
                <a:latin typeface="メイリオ" panose="020B0604030504040204" pitchFamily="50" charset="-128"/>
                <a:ea typeface="メイリオ" panose="020B0604030504040204" pitchFamily="50" charset="-128"/>
              </a:rPr>
              <a:t>52</a:t>
            </a:r>
            <a:r>
              <a:rPr kumimoji="1" lang="en-US" altLang="ja-JP" sz="32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00</a:t>
            </a:r>
            <a:r>
              <a:rPr kumimoji="1" lang="ja-JP" altLang="en-US" sz="32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万</a:t>
            </a:r>
            <a:r>
              <a:rPr kumimoji="1" lang="en-US" altLang="ja-JP" sz="20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PV</a:t>
            </a:r>
            <a:endParaRPr kumimoji="1" lang="ja-JP" altLang="en-US" sz="32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endParaRPr>
          </a:p>
        </p:txBody>
      </p:sp>
      <p:sp>
        <p:nvSpPr>
          <p:cNvPr id="62" name="テキスト ボックス 61">
            <a:extLst>
              <a:ext uri="{FF2B5EF4-FFF2-40B4-BE49-F238E27FC236}">
                <a16:creationId xmlns:a16="http://schemas.microsoft.com/office/drawing/2014/main" id="{7FACCD74-4536-1181-6CFF-A3BDA30F40A0}"/>
              </a:ext>
            </a:extLst>
          </p:cNvPr>
          <p:cNvSpPr txBox="1"/>
          <p:nvPr/>
        </p:nvSpPr>
        <p:spPr>
          <a:xfrm>
            <a:off x="9361389" y="2463283"/>
            <a:ext cx="969347"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PV</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数</a:t>
            </a:r>
          </a:p>
        </p:txBody>
      </p:sp>
      <p:sp>
        <p:nvSpPr>
          <p:cNvPr id="65" name="テキスト ボックス 64">
            <a:extLst>
              <a:ext uri="{FF2B5EF4-FFF2-40B4-BE49-F238E27FC236}">
                <a16:creationId xmlns:a16="http://schemas.microsoft.com/office/drawing/2014/main" id="{4DD5308E-27F7-910A-1CFA-A65B16D01F0A}"/>
              </a:ext>
            </a:extLst>
          </p:cNvPr>
          <p:cNvSpPr txBox="1"/>
          <p:nvPr/>
        </p:nvSpPr>
        <p:spPr>
          <a:xfrm>
            <a:off x="8725972" y="4145600"/>
            <a:ext cx="2240180"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200" b="1" dirty="0">
                <a:solidFill>
                  <a:schemeClr val="tx1">
                    <a:lumMod val="75000"/>
                    <a:lumOff val="25000"/>
                  </a:schemeClr>
                </a:solidFill>
                <a:latin typeface="メイリオ" panose="020B0604030504040204" pitchFamily="50" charset="-128"/>
                <a:ea typeface="メイリオ" panose="020B0604030504040204" pitchFamily="50" charset="-128"/>
              </a:rPr>
              <a:t>802</a:t>
            </a:r>
            <a:r>
              <a:rPr kumimoji="1" lang="ja-JP" altLang="en-US" sz="32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万</a:t>
            </a:r>
            <a:r>
              <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rPr>
              <a:t>MAU</a:t>
            </a:r>
            <a:endParaRPr kumimoji="1" lang="en-US" altLang="ja-JP" sz="32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endParaRPr>
          </a:p>
        </p:txBody>
      </p:sp>
      <p:sp>
        <p:nvSpPr>
          <p:cNvPr id="66" name="テキスト ボックス 65">
            <a:extLst>
              <a:ext uri="{FF2B5EF4-FFF2-40B4-BE49-F238E27FC236}">
                <a16:creationId xmlns:a16="http://schemas.microsoft.com/office/drawing/2014/main" id="{9FE47458-A0E4-DE5A-D4F6-3B7C1B51C068}"/>
              </a:ext>
            </a:extLst>
          </p:cNvPr>
          <p:cNvSpPr txBox="1"/>
          <p:nvPr/>
        </p:nvSpPr>
        <p:spPr>
          <a:xfrm>
            <a:off x="9361389" y="3722895"/>
            <a:ext cx="969347"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MAU</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rPr>
              <a:t>数</a:t>
            </a:r>
          </a:p>
        </p:txBody>
      </p:sp>
      <p:sp>
        <p:nvSpPr>
          <p:cNvPr id="67" name="テキスト ボックス 66">
            <a:extLst>
              <a:ext uri="{FF2B5EF4-FFF2-40B4-BE49-F238E27FC236}">
                <a16:creationId xmlns:a16="http://schemas.microsoft.com/office/drawing/2014/main" id="{955B1A9D-FF95-A48F-6C83-BC01D0696E3D}"/>
              </a:ext>
            </a:extLst>
          </p:cNvPr>
          <p:cNvSpPr txBox="1"/>
          <p:nvPr/>
        </p:nvSpPr>
        <p:spPr>
          <a:xfrm>
            <a:off x="6861907" y="5134520"/>
            <a:ext cx="1441420" cy="307777"/>
          </a:xfrm>
          <a:prstGeom prst="rect">
            <a:avLst/>
          </a:prstGeom>
          <a:noFill/>
        </p:spPr>
        <p:txBody>
          <a:bodyPr wrap="none" rtlCol="0">
            <a:spAutoFit/>
          </a:bodyPr>
          <a:lstStyle/>
          <a:p>
            <a:r>
              <a:rPr kumimoji="1" lang="ja-JP" altLang="en-US" sz="1400" dirty="0">
                <a:latin typeface="メイリオ" panose="020B0604030504040204" pitchFamily="50" charset="-128"/>
                <a:ea typeface="メイリオ" panose="020B0604030504040204" pitchFamily="50" charset="-128"/>
              </a:rPr>
              <a:t>スマートフォン</a:t>
            </a:r>
          </a:p>
        </p:txBody>
      </p:sp>
      <p:sp>
        <p:nvSpPr>
          <p:cNvPr id="68" name="テキスト ボックス 67">
            <a:extLst>
              <a:ext uri="{FF2B5EF4-FFF2-40B4-BE49-F238E27FC236}">
                <a16:creationId xmlns:a16="http://schemas.microsoft.com/office/drawing/2014/main" id="{760865AC-BB4A-BC57-607F-84A1FE53BAE5}"/>
              </a:ext>
            </a:extLst>
          </p:cNvPr>
          <p:cNvSpPr txBox="1"/>
          <p:nvPr/>
        </p:nvSpPr>
        <p:spPr>
          <a:xfrm>
            <a:off x="1491176" y="5134520"/>
            <a:ext cx="902811" cy="307777"/>
          </a:xfrm>
          <a:prstGeom prst="rect">
            <a:avLst/>
          </a:prstGeom>
          <a:noFill/>
        </p:spPr>
        <p:txBody>
          <a:bodyPr wrap="none" rtlCol="0">
            <a:spAutoFit/>
          </a:bodyPr>
          <a:lstStyle/>
          <a:p>
            <a:r>
              <a:rPr kumimoji="1" lang="ja-JP" altLang="en-US" sz="1400" dirty="0">
                <a:latin typeface="メイリオ" panose="020B0604030504040204" pitchFamily="50" charset="-128"/>
                <a:ea typeface="メイリオ" panose="020B0604030504040204" pitchFamily="50" charset="-128"/>
              </a:rPr>
              <a:t>パソコン</a:t>
            </a:r>
          </a:p>
        </p:txBody>
      </p:sp>
      <p:sp>
        <p:nvSpPr>
          <p:cNvPr id="69" name="テキスト ボックス 68">
            <a:extLst>
              <a:ext uri="{FF2B5EF4-FFF2-40B4-BE49-F238E27FC236}">
                <a16:creationId xmlns:a16="http://schemas.microsoft.com/office/drawing/2014/main" id="{0117813E-CD49-E3F2-2F4F-157210231745}"/>
              </a:ext>
            </a:extLst>
          </p:cNvPr>
          <p:cNvSpPr txBox="1"/>
          <p:nvPr/>
        </p:nvSpPr>
        <p:spPr>
          <a:xfrm>
            <a:off x="8101990" y="5334252"/>
            <a:ext cx="402674" cy="253916"/>
          </a:xfrm>
          <a:prstGeom prst="rect">
            <a:avLst/>
          </a:prstGeom>
          <a:noFill/>
        </p:spPr>
        <p:txBody>
          <a:bodyPr wrap="none" rtlCol="0">
            <a:spAutoFit/>
          </a:bodyPr>
          <a:lstStyle/>
          <a:p>
            <a:r>
              <a:rPr lang="en-US" altLang="ja-JP" sz="1050" dirty="0">
                <a:latin typeface="メイリオ" panose="020B0604030504040204" pitchFamily="50" charset="-128"/>
                <a:ea typeface="メイリオ" panose="020B0604030504040204" pitchFamily="50" charset="-128"/>
              </a:rPr>
              <a:t>※2</a:t>
            </a:r>
            <a:endParaRPr kumimoji="1" lang="ja-JP" altLang="en-US" sz="1050" dirty="0">
              <a:latin typeface="メイリオ" panose="020B0604030504040204" pitchFamily="50" charset="-128"/>
              <a:ea typeface="メイリオ" panose="020B0604030504040204" pitchFamily="50" charset="-128"/>
            </a:endParaRPr>
          </a:p>
        </p:txBody>
      </p:sp>
      <p:sp>
        <p:nvSpPr>
          <p:cNvPr id="70" name="テキスト プレースホルダー 4">
            <a:extLst>
              <a:ext uri="{FF2B5EF4-FFF2-40B4-BE49-F238E27FC236}">
                <a16:creationId xmlns:a16="http://schemas.microsoft.com/office/drawing/2014/main" id="{CF6DBA4F-8A01-9BE4-D5DE-80760EA16167}"/>
              </a:ext>
            </a:extLst>
          </p:cNvPr>
          <p:cNvSpPr txBox="1">
            <a:spLocks/>
          </p:cNvSpPr>
          <p:nvPr/>
        </p:nvSpPr>
        <p:spPr bwMode="auto">
          <a:xfrm>
            <a:off x="86112" y="5849976"/>
            <a:ext cx="9759950" cy="664092"/>
          </a:xfrm>
          <a:prstGeom prst="rect">
            <a:avLst/>
          </a:prstGeom>
          <a:ln>
            <a:miter lim="800000"/>
            <a:headEnd/>
            <a:tailEnd/>
          </a:ln>
        </p:spPr>
        <p:txBody>
          <a:bodyPr lIns="0" tIns="0" rIns="0" bIns="0" anchor="ct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l">
              <a:defRPr/>
            </a:pPr>
            <a:r>
              <a:rPr lang="en-US" altLang="ja-JP" sz="700" dirty="0">
                <a:solidFill>
                  <a:schemeClr val="bg1">
                    <a:lumMod val="50000"/>
                  </a:schemeClr>
                </a:solidFill>
                <a:latin typeface="メイリオ" panose="020B0604030504040204" pitchFamily="50" charset="-128"/>
                <a:ea typeface="メイリオ" panose="020B0604030504040204" pitchFamily="50" charset="-128"/>
              </a:rPr>
              <a:t>※1 </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出典：「</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Nielsen </a:t>
            </a:r>
            <a:r>
              <a:rPr lang="en-US" altLang="ja-JP" sz="700" dirty="0" err="1">
                <a:solidFill>
                  <a:schemeClr val="bg1">
                    <a:lumMod val="50000"/>
                  </a:schemeClr>
                </a:solidFill>
                <a:latin typeface="メイリオ" panose="020B0604030504040204" pitchFamily="50" charset="-128"/>
                <a:ea typeface="メイリオ" panose="020B0604030504040204" pitchFamily="50" charset="-128"/>
              </a:rPr>
              <a:t>NetView</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」家庭・職場からのパソコンによるアクセス（重複を含まない）（インターネットアプリの利用を含まない） 。</a:t>
            </a:r>
            <a:endParaRPr lang="en-US" altLang="ja-JP" sz="700" dirty="0">
              <a:solidFill>
                <a:schemeClr val="bg1">
                  <a:lumMod val="50000"/>
                </a:schemeClr>
              </a:solidFill>
              <a:latin typeface="メイリオ" panose="020B0604030504040204" pitchFamily="50" charset="-128"/>
              <a:ea typeface="メイリオ" panose="020B0604030504040204" pitchFamily="50" charset="-128"/>
            </a:endParaRPr>
          </a:p>
          <a:p>
            <a:pPr lvl="0" algn="l">
              <a:defRPr/>
            </a:pPr>
            <a:r>
              <a:rPr lang="ja-JP" altLang="en-US" sz="700" dirty="0">
                <a:solidFill>
                  <a:schemeClr val="bg1">
                    <a:lumMod val="50000"/>
                  </a:schemeClr>
                </a:solidFill>
                <a:latin typeface="メイリオ" panose="020B0604030504040204" pitchFamily="50" charset="-128"/>
                <a:ea typeface="メイリオ" panose="020B0604030504040204" pitchFamily="50" charset="-128"/>
              </a:rPr>
              <a:t>　「</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Nielsen Mobile </a:t>
            </a:r>
            <a:r>
              <a:rPr lang="en-US" altLang="ja-JP" sz="700" dirty="0" err="1">
                <a:solidFill>
                  <a:schemeClr val="bg1">
                    <a:lumMod val="50000"/>
                  </a:schemeClr>
                </a:solidFill>
                <a:latin typeface="メイリオ" panose="020B0604030504040204" pitchFamily="50" charset="-128"/>
                <a:ea typeface="メイリオ" panose="020B0604030504040204" pitchFamily="50" charset="-128"/>
              </a:rPr>
              <a:t>NetView</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 スマートフォン からのアクセス（アプリの利用を含む） 。</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 2021</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年</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6</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月～</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2021</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年</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12</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月　平均利用者数、ブランド及びチャネルレベル、「スポーツ」サブカテゴリ</a:t>
            </a:r>
          </a:p>
          <a:p>
            <a:pPr lvl="0" algn="l">
              <a:defRPr/>
            </a:pPr>
            <a:r>
              <a:rPr lang="en-US" altLang="ja-JP" sz="700" dirty="0">
                <a:solidFill>
                  <a:schemeClr val="bg1">
                    <a:lumMod val="50000"/>
                  </a:schemeClr>
                </a:solidFill>
                <a:latin typeface="メイリオ" panose="020B0604030504040204" pitchFamily="50" charset="-128"/>
                <a:ea typeface="メイリオ" panose="020B0604030504040204" pitchFamily="50" charset="-128"/>
              </a:rPr>
              <a:t>※2</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：ウェブとアプリを含む</a:t>
            </a:r>
          </a:p>
          <a:p>
            <a:pPr lvl="0" algn="l">
              <a:defRPr/>
            </a:pPr>
            <a:r>
              <a:rPr lang="en-US" altLang="ja-JP" sz="700" dirty="0">
                <a:solidFill>
                  <a:schemeClr val="bg1">
                    <a:lumMod val="50000"/>
                  </a:schemeClr>
                </a:solidFill>
                <a:latin typeface="メイリオ" panose="020B0604030504040204" pitchFamily="50" charset="-128"/>
                <a:ea typeface="メイリオ" panose="020B0604030504040204" pitchFamily="50" charset="-128"/>
              </a:rPr>
              <a:t>※3 </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出典：</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Yahoo! JAPAN</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自社調査。データの対象期間：</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2021</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年</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6</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月～</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2021</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年</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12</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月</a:t>
            </a:r>
          </a:p>
          <a:p>
            <a:pPr lvl="0" algn="l">
              <a:defRPr/>
            </a:pPr>
            <a:r>
              <a:rPr lang="en-US" altLang="ja-JP" sz="700" dirty="0">
                <a:solidFill>
                  <a:schemeClr val="bg1">
                    <a:lumMod val="50000"/>
                  </a:schemeClr>
                </a:solidFill>
                <a:latin typeface="メイリオ" panose="020B0604030504040204" pitchFamily="50" charset="-128"/>
                <a:ea typeface="メイリオ" panose="020B0604030504040204" pitchFamily="50" charset="-128"/>
              </a:rPr>
              <a:t>※4 </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出典：「</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Nielsen Mobile </a:t>
            </a:r>
            <a:r>
              <a:rPr lang="en-US" altLang="ja-JP" sz="700" dirty="0" err="1">
                <a:solidFill>
                  <a:schemeClr val="bg1">
                    <a:lumMod val="50000"/>
                  </a:schemeClr>
                </a:solidFill>
                <a:latin typeface="メイリオ" panose="020B0604030504040204" pitchFamily="50" charset="-128"/>
                <a:ea typeface="メイリオ" panose="020B0604030504040204" pitchFamily="50" charset="-128"/>
              </a:rPr>
              <a:t>NetView</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 スマートフォン からのアクセス（アプリの利用を含む）。</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 2021</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年</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6</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月～</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2021</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年</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12</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月　平均利用者数、 </a:t>
            </a:r>
            <a:r>
              <a:rPr lang="en-US" altLang="ja-JP" sz="700" dirty="0" err="1">
                <a:solidFill>
                  <a:schemeClr val="bg1">
                    <a:lumMod val="50000"/>
                  </a:schemeClr>
                </a:solidFill>
                <a:latin typeface="メイリオ" panose="020B0604030504040204" pitchFamily="50" charset="-128"/>
                <a:ea typeface="メイリオ" panose="020B0604030504040204" pitchFamily="50" charset="-128"/>
              </a:rPr>
              <a:t>Sportsnavi</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（チャネルレベル）。</a:t>
            </a:r>
          </a:p>
          <a:p>
            <a:pPr lvl="0" algn="l">
              <a:defRPr/>
            </a:pPr>
            <a:r>
              <a:rPr lang="en-US" altLang="ja-JP" sz="700" dirty="0">
                <a:solidFill>
                  <a:schemeClr val="bg1">
                    <a:lumMod val="50000"/>
                  </a:schemeClr>
                </a:solidFill>
                <a:latin typeface="メイリオ" panose="020B0604030504040204" pitchFamily="50" charset="-128"/>
                <a:ea typeface="メイリオ" panose="020B0604030504040204" pitchFamily="50" charset="-128"/>
              </a:rPr>
              <a:t>※5 </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出典：「</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Nielsen </a:t>
            </a:r>
            <a:r>
              <a:rPr lang="en-US" altLang="ja-JP" sz="700" dirty="0" err="1">
                <a:solidFill>
                  <a:schemeClr val="bg1">
                    <a:lumMod val="50000"/>
                  </a:schemeClr>
                </a:solidFill>
                <a:latin typeface="メイリオ" panose="020B0604030504040204" pitchFamily="50" charset="-128"/>
                <a:ea typeface="メイリオ" panose="020B0604030504040204" pitchFamily="50" charset="-128"/>
              </a:rPr>
              <a:t>NetView</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」家庭・職場からのパソコンによるアクセス（重複を含まない） </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インターネットアプリの利用を含まない）。</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2021</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年</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6</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月～</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2021</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年</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12</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月　平均利用者数、 </a:t>
            </a:r>
            <a:r>
              <a:rPr lang="en-US" altLang="ja-JP" sz="700" dirty="0" err="1">
                <a:solidFill>
                  <a:schemeClr val="bg1">
                    <a:lumMod val="50000"/>
                  </a:schemeClr>
                </a:solidFill>
                <a:latin typeface="メイリオ" panose="020B0604030504040204" pitchFamily="50" charset="-128"/>
                <a:ea typeface="メイリオ" panose="020B0604030504040204" pitchFamily="50" charset="-128"/>
              </a:rPr>
              <a:t>Sportsnavi</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（チャネルレベル）。</a:t>
            </a:r>
          </a:p>
        </p:txBody>
      </p:sp>
      <p:cxnSp>
        <p:nvCxnSpPr>
          <p:cNvPr id="4" name="直線コネクタ 3">
            <a:extLst>
              <a:ext uri="{FF2B5EF4-FFF2-40B4-BE49-F238E27FC236}">
                <a16:creationId xmlns:a16="http://schemas.microsoft.com/office/drawing/2014/main" id="{7CFA2947-3C8A-F57F-FD0E-765A76C7B735}"/>
              </a:ext>
            </a:extLst>
          </p:cNvPr>
          <p:cNvCxnSpPr/>
          <p:nvPr/>
        </p:nvCxnSpPr>
        <p:spPr>
          <a:xfrm flipH="1">
            <a:off x="3725574" y="3419475"/>
            <a:ext cx="282043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 name="直線コネクタ 4">
            <a:extLst>
              <a:ext uri="{FF2B5EF4-FFF2-40B4-BE49-F238E27FC236}">
                <a16:creationId xmlns:a16="http://schemas.microsoft.com/office/drawing/2014/main" id="{6A4FAAD3-0342-E263-23EC-4946B4F599B8}"/>
              </a:ext>
            </a:extLst>
          </p:cNvPr>
          <p:cNvCxnSpPr/>
          <p:nvPr/>
        </p:nvCxnSpPr>
        <p:spPr>
          <a:xfrm flipH="1">
            <a:off x="8435845" y="3419475"/>
            <a:ext cx="282043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B0D2DC1F-B046-3C4A-474D-103AD74B30A3}"/>
              </a:ext>
            </a:extLst>
          </p:cNvPr>
          <p:cNvCxnSpPr>
            <a:cxnSpLocks/>
          </p:cNvCxnSpPr>
          <p:nvPr/>
        </p:nvCxnSpPr>
        <p:spPr>
          <a:xfrm flipH="1">
            <a:off x="4117648" y="4653136"/>
            <a:ext cx="1908000"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1A95C90A-5E76-9EC2-1278-44317B1BE004}"/>
              </a:ext>
            </a:extLst>
          </p:cNvPr>
          <p:cNvCxnSpPr>
            <a:cxnSpLocks/>
          </p:cNvCxnSpPr>
          <p:nvPr/>
        </p:nvCxnSpPr>
        <p:spPr>
          <a:xfrm flipH="1">
            <a:off x="8892062" y="4653136"/>
            <a:ext cx="1908000"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スライド番号プレースホルダー 4">
            <a:extLst>
              <a:ext uri="{FF2B5EF4-FFF2-40B4-BE49-F238E27FC236}">
                <a16:creationId xmlns:a16="http://schemas.microsoft.com/office/drawing/2014/main" id="{3E9BB825-3933-CCFD-1723-D3DC96B8039D}"/>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36</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9388810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BAE0047-30D6-9D15-1DEF-C7A03A3ED885}"/>
              </a:ext>
            </a:extLst>
          </p:cNvPr>
          <p:cNvSpPr txBox="1"/>
          <p:nvPr/>
        </p:nvSpPr>
        <p:spPr>
          <a:xfrm>
            <a:off x="375544" y="1209091"/>
            <a:ext cx="11440912" cy="769441"/>
          </a:xfrm>
          <a:prstGeom prst="rect">
            <a:avLst/>
          </a:prstGeom>
          <a:noFill/>
        </p:spPr>
        <p:txBody>
          <a:bodyPr wrap="square" rtlCol="0" anchor="ctr">
            <a:spAutoFit/>
          </a:bodyPr>
          <a:lstStyle/>
          <a:p>
            <a:pPr algn="ctr"/>
            <a:r>
              <a:rPr lang="ja-JP" altLang="en-US" sz="2200" dirty="0">
                <a:solidFill>
                  <a:schemeClr val="tx1">
                    <a:lumMod val="75000"/>
                    <a:lumOff val="25000"/>
                  </a:schemeClr>
                </a:solidFill>
              </a:rPr>
              <a:t>スポーツ情報を探す際に一番目に思いつくメディアとして、</a:t>
            </a:r>
            <a:endParaRPr lang="en-US" altLang="ja-JP" sz="2200" dirty="0">
              <a:solidFill>
                <a:schemeClr val="tx1">
                  <a:lumMod val="75000"/>
                  <a:lumOff val="25000"/>
                </a:schemeClr>
              </a:solidFill>
            </a:endParaRPr>
          </a:p>
          <a:p>
            <a:pPr algn="ctr"/>
            <a:r>
              <a:rPr lang="ja-JP" altLang="en-US" sz="2200" dirty="0">
                <a:solidFill>
                  <a:schemeClr val="tx1">
                    <a:lumMod val="75000"/>
                    <a:lumOff val="25000"/>
                  </a:schemeClr>
                </a:solidFill>
              </a:rPr>
              <a:t>テレビ（キー局）、新聞を超えて</a:t>
            </a:r>
            <a:r>
              <a:rPr lang="ja-JP" altLang="en-US" sz="2200" b="1" dirty="0">
                <a:solidFill>
                  <a:schemeClr val="tx1">
                    <a:lumMod val="75000"/>
                    <a:lumOff val="25000"/>
                  </a:schemeClr>
                </a:solidFill>
              </a:rPr>
              <a:t>スポーツナビがトップ</a:t>
            </a:r>
            <a:endParaRPr lang="ja-JP" altLang="en-US" sz="2200" dirty="0">
              <a:solidFill>
                <a:schemeClr val="tx1">
                  <a:lumMod val="75000"/>
                  <a:lumOff val="25000"/>
                </a:schemeClr>
              </a:solidFill>
            </a:endParaRPr>
          </a:p>
        </p:txBody>
      </p:sp>
      <p:sp>
        <p:nvSpPr>
          <p:cNvPr id="7" name="テキスト プレースホルダー 2">
            <a:extLst>
              <a:ext uri="{FF2B5EF4-FFF2-40B4-BE49-F238E27FC236}">
                <a16:creationId xmlns:a16="http://schemas.microsoft.com/office/drawing/2014/main" id="{6FF77B24-A706-9A2E-2FAA-BDB8845384AB}"/>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メディアパワー</a:t>
            </a:r>
            <a:endParaRPr lang="ja-JP" altLang="en-US" b="1" dirty="0">
              <a:solidFill>
                <a:schemeClr val="tx1">
                  <a:lumMod val="75000"/>
                  <a:lumOff val="25000"/>
                </a:schemeClr>
              </a:solidFill>
            </a:endParaRPr>
          </a:p>
        </p:txBody>
      </p:sp>
      <p:sp>
        <p:nvSpPr>
          <p:cNvPr id="3" name="正方形/長方形 2">
            <a:extLst>
              <a:ext uri="{FF2B5EF4-FFF2-40B4-BE49-F238E27FC236}">
                <a16:creationId xmlns:a16="http://schemas.microsoft.com/office/drawing/2014/main" id="{43B4548D-87C1-41CC-C29E-B30B955B37B2}"/>
              </a:ext>
            </a:extLst>
          </p:cNvPr>
          <p:cNvSpPr/>
          <p:nvPr/>
        </p:nvSpPr>
        <p:spPr>
          <a:xfrm>
            <a:off x="47328" y="6227058"/>
            <a:ext cx="5544616" cy="630942"/>
          </a:xfrm>
          <a:prstGeom prst="rect">
            <a:avLst/>
          </a:prstGeom>
        </p:spPr>
        <p:txBody>
          <a:bodyPr wrap="square">
            <a:spAutoFit/>
          </a:bodyPr>
          <a:lstStyle/>
          <a:p>
            <a:r>
              <a:rPr lang="en-US" altLang="ja-JP" sz="700" dirty="0">
                <a:solidFill>
                  <a:schemeClr val="bg1">
                    <a:lumMod val="50000"/>
                  </a:schemeClr>
                </a:solidFill>
                <a:latin typeface="+mn-ea"/>
              </a:rPr>
              <a:t>※</a:t>
            </a:r>
            <a:r>
              <a:rPr lang="ja-JP" altLang="en-US" sz="700" dirty="0">
                <a:solidFill>
                  <a:schemeClr val="bg1">
                    <a:lumMod val="50000"/>
                  </a:schemeClr>
                </a:solidFill>
                <a:latin typeface="+mn-ea"/>
              </a:rPr>
              <a:t>１：地方の民放局は除く</a:t>
            </a:r>
            <a:endParaRPr lang="en-US" altLang="ja-JP" sz="700" dirty="0">
              <a:solidFill>
                <a:schemeClr val="bg1">
                  <a:lumMod val="50000"/>
                </a:schemeClr>
              </a:solidFill>
              <a:latin typeface="+mn-ea"/>
            </a:endParaRPr>
          </a:p>
          <a:p>
            <a:r>
              <a:rPr lang="ja-JP" altLang="en-US" sz="700" dirty="0">
                <a:solidFill>
                  <a:schemeClr val="bg1">
                    <a:lumMod val="50000"/>
                  </a:schemeClr>
                </a:solidFill>
                <a:latin typeface="+mn-ea"/>
              </a:rPr>
              <a:t>出典：</a:t>
            </a:r>
            <a:r>
              <a:rPr lang="en-US" altLang="ja-JP" sz="700" dirty="0">
                <a:solidFill>
                  <a:schemeClr val="bg1">
                    <a:lumMod val="50000"/>
                  </a:schemeClr>
                </a:solidFill>
                <a:latin typeface="+mn-ea"/>
              </a:rPr>
              <a:t>Yahoo! JAPAN</a:t>
            </a:r>
            <a:r>
              <a:rPr lang="ja-JP" altLang="en-US" sz="700" dirty="0">
                <a:solidFill>
                  <a:schemeClr val="bg1">
                    <a:lumMod val="50000"/>
                  </a:schemeClr>
                </a:solidFill>
                <a:latin typeface="+mn-ea"/>
              </a:rPr>
              <a:t>自社調査　</a:t>
            </a:r>
            <a:r>
              <a:rPr lang="en-US" altLang="ja-JP" sz="700" dirty="0">
                <a:solidFill>
                  <a:schemeClr val="bg1">
                    <a:lumMod val="50000"/>
                  </a:schemeClr>
                </a:solidFill>
                <a:latin typeface="+mn-ea"/>
              </a:rPr>
              <a:t>2021</a:t>
            </a:r>
            <a:r>
              <a:rPr lang="ja-JP" altLang="en-US" sz="700" dirty="0">
                <a:solidFill>
                  <a:schemeClr val="bg1">
                    <a:lumMod val="50000"/>
                  </a:schemeClr>
                </a:solidFill>
                <a:latin typeface="+mn-ea"/>
              </a:rPr>
              <a:t>年</a:t>
            </a:r>
            <a:r>
              <a:rPr lang="en-US" altLang="ja-JP" sz="700" dirty="0">
                <a:solidFill>
                  <a:schemeClr val="bg1">
                    <a:lumMod val="50000"/>
                  </a:schemeClr>
                </a:solidFill>
                <a:latin typeface="+mn-ea"/>
              </a:rPr>
              <a:t>2</a:t>
            </a:r>
            <a:r>
              <a:rPr lang="ja-JP" altLang="en-US" sz="700" dirty="0">
                <a:solidFill>
                  <a:schemeClr val="bg1">
                    <a:lumMod val="50000"/>
                  </a:schemeClr>
                </a:solidFill>
                <a:latin typeface="+mn-ea"/>
              </a:rPr>
              <a:t>月実施　上位</a:t>
            </a:r>
            <a:r>
              <a:rPr lang="en-US" altLang="ja-JP" sz="700" dirty="0">
                <a:solidFill>
                  <a:schemeClr val="bg1">
                    <a:lumMod val="50000"/>
                  </a:schemeClr>
                </a:solidFill>
                <a:latin typeface="+mn-ea"/>
              </a:rPr>
              <a:t>9</a:t>
            </a:r>
            <a:r>
              <a:rPr lang="ja-JP" altLang="en-US" sz="700" dirty="0">
                <a:solidFill>
                  <a:schemeClr val="bg1">
                    <a:lumMod val="50000"/>
                  </a:schemeClr>
                </a:solidFill>
                <a:latin typeface="+mn-ea"/>
              </a:rPr>
              <a:t>メディア掲載</a:t>
            </a:r>
            <a:endParaRPr lang="en-US" altLang="ja-JP" sz="700" dirty="0">
              <a:solidFill>
                <a:schemeClr val="bg1">
                  <a:lumMod val="50000"/>
                </a:schemeClr>
              </a:solidFill>
              <a:latin typeface="+mn-ea"/>
            </a:endParaRPr>
          </a:p>
          <a:p>
            <a:r>
              <a:rPr lang="ja-JP" altLang="en-US" sz="700" dirty="0">
                <a:solidFill>
                  <a:schemeClr val="bg1">
                    <a:lumMod val="50000"/>
                  </a:schemeClr>
                </a:solidFill>
                <a:latin typeface="+mn-ea"/>
              </a:rPr>
              <a:t>「スポーツに関連する情報を見聞きできるメディア・情報源」（</a:t>
            </a:r>
            <a:r>
              <a:rPr lang="en-US" altLang="ja-JP" sz="700" dirty="0">
                <a:solidFill>
                  <a:schemeClr val="bg1">
                    <a:lumMod val="50000"/>
                  </a:schemeClr>
                </a:solidFill>
                <a:latin typeface="+mn-ea"/>
              </a:rPr>
              <a:t>%</a:t>
            </a:r>
            <a:r>
              <a:rPr lang="ja-JP" altLang="en-US" sz="700" dirty="0">
                <a:solidFill>
                  <a:schemeClr val="bg1">
                    <a:lumMod val="50000"/>
                  </a:schemeClr>
                </a:solidFill>
                <a:latin typeface="+mn-ea"/>
              </a:rPr>
              <a:t>：人、第</a:t>
            </a:r>
            <a:r>
              <a:rPr lang="en-US" altLang="ja-JP" sz="700" dirty="0">
                <a:solidFill>
                  <a:schemeClr val="bg1">
                    <a:lumMod val="50000"/>
                  </a:schemeClr>
                </a:solidFill>
                <a:latin typeface="+mn-ea"/>
              </a:rPr>
              <a:t>1</a:t>
            </a:r>
            <a:r>
              <a:rPr lang="ja-JP" altLang="en-US" sz="700" dirty="0">
                <a:solidFill>
                  <a:schemeClr val="bg1">
                    <a:lumMod val="50000"/>
                  </a:schemeClr>
                </a:solidFill>
                <a:latin typeface="+mn-ea"/>
              </a:rPr>
              <a:t>想起）</a:t>
            </a:r>
            <a:endParaRPr lang="en-US" altLang="ja-JP" sz="700" dirty="0">
              <a:solidFill>
                <a:schemeClr val="bg1">
                  <a:lumMod val="50000"/>
                </a:schemeClr>
              </a:solidFill>
              <a:latin typeface="+mn-ea"/>
            </a:endParaRPr>
          </a:p>
          <a:p>
            <a:r>
              <a:rPr lang="ja-JP" altLang="en-US" sz="700" dirty="0">
                <a:solidFill>
                  <a:schemeClr val="bg1">
                    <a:lumMod val="50000"/>
                  </a:schemeClr>
                </a:solidFill>
                <a:latin typeface="+mn-ea"/>
              </a:rPr>
              <a:t>調査手法</a:t>
            </a:r>
            <a:r>
              <a:rPr lang="en-US" altLang="ja-JP" sz="700" dirty="0">
                <a:solidFill>
                  <a:schemeClr val="bg1">
                    <a:lumMod val="50000"/>
                  </a:schemeClr>
                </a:solidFill>
                <a:latin typeface="+mn-ea"/>
              </a:rPr>
              <a:t>:</a:t>
            </a:r>
            <a:r>
              <a:rPr lang="ja-JP" altLang="en-US" sz="700" dirty="0">
                <a:solidFill>
                  <a:schemeClr val="bg1">
                    <a:lumMod val="50000"/>
                  </a:schemeClr>
                </a:solidFill>
                <a:latin typeface="+mn-ea"/>
              </a:rPr>
              <a:t>インターネットモニターに対するウェブ調査　</a:t>
            </a:r>
            <a:endParaRPr lang="en-US" altLang="ja-JP" sz="700" dirty="0">
              <a:solidFill>
                <a:schemeClr val="bg1">
                  <a:lumMod val="50000"/>
                </a:schemeClr>
              </a:solidFill>
              <a:latin typeface="+mn-ea"/>
            </a:endParaRPr>
          </a:p>
          <a:p>
            <a:r>
              <a:rPr lang="ja-JP" altLang="en-US" sz="700" dirty="0">
                <a:solidFill>
                  <a:schemeClr val="bg1">
                    <a:lumMod val="50000"/>
                  </a:schemeClr>
                </a:solidFill>
                <a:latin typeface="+mn-ea"/>
              </a:rPr>
              <a:t>調査会社</a:t>
            </a:r>
            <a:r>
              <a:rPr lang="en-US" altLang="ja-JP" sz="700" dirty="0">
                <a:solidFill>
                  <a:schemeClr val="bg1">
                    <a:lumMod val="50000"/>
                  </a:schemeClr>
                </a:solidFill>
                <a:latin typeface="+mn-ea"/>
              </a:rPr>
              <a:t>:</a:t>
            </a:r>
            <a:r>
              <a:rPr lang="ja-JP" altLang="en-US" sz="700" dirty="0">
                <a:solidFill>
                  <a:schemeClr val="bg1">
                    <a:lumMod val="50000"/>
                  </a:schemeClr>
                </a:solidFill>
                <a:latin typeface="+mn-ea"/>
              </a:rPr>
              <a:t>クロス・マーケティング　調査数</a:t>
            </a:r>
            <a:r>
              <a:rPr lang="en-US" altLang="ja-JP" sz="700" dirty="0">
                <a:solidFill>
                  <a:schemeClr val="bg1">
                    <a:lumMod val="50000"/>
                  </a:schemeClr>
                </a:solidFill>
                <a:latin typeface="+mn-ea"/>
              </a:rPr>
              <a:t>:</a:t>
            </a:r>
            <a:r>
              <a:rPr lang="ja-JP" altLang="en-US" sz="700" dirty="0">
                <a:solidFill>
                  <a:schemeClr val="bg1">
                    <a:lumMod val="50000"/>
                  </a:schemeClr>
                </a:solidFill>
                <a:latin typeface="+mn-ea"/>
              </a:rPr>
              <a:t>予備調査：</a:t>
            </a:r>
            <a:r>
              <a:rPr lang="en-US" altLang="ja-JP" sz="700" dirty="0">
                <a:solidFill>
                  <a:schemeClr val="bg1">
                    <a:lumMod val="50000"/>
                  </a:schemeClr>
                </a:solidFill>
                <a:latin typeface="+mn-ea"/>
              </a:rPr>
              <a:t>10,000ss</a:t>
            </a:r>
            <a:r>
              <a:rPr lang="ja-JP" altLang="en-US" sz="700" dirty="0">
                <a:solidFill>
                  <a:schemeClr val="bg1">
                    <a:lumMod val="50000"/>
                  </a:schemeClr>
                </a:solidFill>
                <a:latin typeface="+mn-ea"/>
              </a:rPr>
              <a:t>　</a:t>
            </a:r>
            <a:r>
              <a:rPr lang="en-US" altLang="ja-JP" sz="700" dirty="0">
                <a:solidFill>
                  <a:schemeClr val="bg1">
                    <a:lumMod val="50000"/>
                  </a:schemeClr>
                </a:solidFill>
                <a:latin typeface="+mn-ea"/>
              </a:rPr>
              <a:t>/</a:t>
            </a:r>
            <a:r>
              <a:rPr lang="ja-JP" altLang="en-US" sz="700" dirty="0">
                <a:solidFill>
                  <a:schemeClr val="bg1">
                    <a:lumMod val="50000"/>
                  </a:schemeClr>
                </a:solidFill>
                <a:latin typeface="+mn-ea"/>
              </a:rPr>
              <a:t>　本調査：</a:t>
            </a:r>
            <a:r>
              <a:rPr lang="en-US" altLang="ja-JP" sz="700" dirty="0">
                <a:solidFill>
                  <a:schemeClr val="bg1">
                    <a:lumMod val="50000"/>
                  </a:schemeClr>
                </a:solidFill>
                <a:latin typeface="+mn-ea"/>
              </a:rPr>
              <a:t>1,200ss</a:t>
            </a:r>
            <a:r>
              <a:rPr lang="ja-JP" altLang="en-US" sz="700" dirty="0">
                <a:solidFill>
                  <a:schemeClr val="bg1">
                    <a:lumMod val="50000"/>
                  </a:schemeClr>
                </a:solidFill>
                <a:latin typeface="+mn-ea"/>
              </a:rPr>
              <a:t>  </a:t>
            </a:r>
          </a:p>
        </p:txBody>
      </p:sp>
      <p:graphicFrame>
        <p:nvGraphicFramePr>
          <p:cNvPr id="10" name="グラフ 9">
            <a:extLst>
              <a:ext uri="{FF2B5EF4-FFF2-40B4-BE49-F238E27FC236}">
                <a16:creationId xmlns:a16="http://schemas.microsoft.com/office/drawing/2014/main" id="{9296F895-6DD4-773F-9E17-808FA4BC8C9C}"/>
              </a:ext>
            </a:extLst>
          </p:cNvPr>
          <p:cNvGraphicFramePr>
            <a:graphicFrameLocks/>
          </p:cNvGraphicFramePr>
          <p:nvPr/>
        </p:nvGraphicFramePr>
        <p:xfrm>
          <a:off x="1397174" y="2461686"/>
          <a:ext cx="9320856" cy="3516731"/>
        </p:xfrm>
        <a:graphic>
          <a:graphicData uri="http://schemas.openxmlformats.org/drawingml/2006/chart">
            <c:chart xmlns:c="http://schemas.openxmlformats.org/drawingml/2006/chart" xmlns:r="http://schemas.openxmlformats.org/officeDocument/2006/relationships" r:id="rId3"/>
          </a:graphicData>
        </a:graphic>
      </p:graphicFrame>
      <p:pic>
        <p:nvPicPr>
          <p:cNvPr id="12" name="図 11">
            <a:extLst>
              <a:ext uri="{FF2B5EF4-FFF2-40B4-BE49-F238E27FC236}">
                <a16:creationId xmlns:a16="http://schemas.microsoft.com/office/drawing/2014/main" id="{460F8AC1-F19C-3402-D054-655DED8B30AC}"/>
              </a:ext>
            </a:extLst>
          </p:cNvPr>
          <p:cNvPicPr>
            <a:picLocks noChangeAspect="1"/>
          </p:cNvPicPr>
          <p:nvPr/>
        </p:nvPicPr>
        <p:blipFill>
          <a:blip r:embed="rId4"/>
          <a:stretch>
            <a:fillRect/>
          </a:stretch>
        </p:blipFill>
        <p:spPr>
          <a:xfrm>
            <a:off x="1674078" y="5671600"/>
            <a:ext cx="1145558" cy="276999"/>
          </a:xfrm>
          <a:prstGeom prst="rect">
            <a:avLst/>
          </a:prstGeom>
        </p:spPr>
      </p:pic>
      <p:sp>
        <p:nvSpPr>
          <p:cNvPr id="6" name="正方形/長方形 5">
            <a:extLst>
              <a:ext uri="{FF2B5EF4-FFF2-40B4-BE49-F238E27FC236}">
                <a16:creationId xmlns:a16="http://schemas.microsoft.com/office/drawing/2014/main" id="{C9AA29FE-97A5-559D-4D99-B70FD169ABA6}"/>
              </a:ext>
            </a:extLst>
          </p:cNvPr>
          <p:cNvSpPr/>
          <p:nvPr/>
        </p:nvSpPr>
        <p:spPr>
          <a:xfrm>
            <a:off x="1397174" y="2176912"/>
            <a:ext cx="7370116" cy="276999"/>
          </a:xfrm>
          <a:prstGeom prst="rect">
            <a:avLst/>
          </a:prstGeom>
        </p:spPr>
        <p:txBody>
          <a:bodyPr wrap="square">
            <a:spAutoFit/>
          </a:bodyPr>
          <a:lstStyle/>
          <a:p>
            <a:r>
              <a:rPr lang="ja-JP" altLang="en-US" sz="1200" dirty="0"/>
              <a:t>▼「スポーツに関連する情報を見聞きできるメディア・情報源」（</a:t>
            </a:r>
            <a:r>
              <a:rPr lang="en-US" altLang="ja-JP" sz="1200" dirty="0"/>
              <a:t>%</a:t>
            </a:r>
            <a:r>
              <a:rPr lang="ja-JP" altLang="en-US" sz="1200" dirty="0"/>
              <a:t>：人、第</a:t>
            </a:r>
            <a:r>
              <a:rPr lang="en-US" altLang="ja-JP" sz="1200" dirty="0"/>
              <a:t>1</a:t>
            </a:r>
            <a:r>
              <a:rPr lang="ja-JP" altLang="en-US" sz="1200" dirty="0"/>
              <a:t>想起）</a:t>
            </a:r>
            <a:r>
              <a:rPr lang="en-US" altLang="ja-JP" sz="600" dirty="0"/>
              <a:t>※</a:t>
            </a:r>
            <a:r>
              <a:rPr lang="ja-JP" altLang="en-US" sz="600" dirty="0">
                <a:latin typeface="+mn-ea"/>
              </a:rPr>
              <a:t>週</a:t>
            </a:r>
            <a:r>
              <a:rPr lang="en-US" altLang="ja-JP" sz="600" dirty="0">
                <a:latin typeface="+mn-ea"/>
              </a:rPr>
              <a:t>1</a:t>
            </a:r>
            <a:r>
              <a:rPr lang="ja-JP" altLang="en-US" sz="600" dirty="0">
                <a:latin typeface="+mn-ea"/>
              </a:rPr>
              <a:t>日以上スポーツ情報取得者</a:t>
            </a:r>
            <a:endParaRPr lang="ja-JP" altLang="en-US" sz="1050" dirty="0">
              <a:latin typeface="+mn-ea"/>
            </a:endParaRPr>
          </a:p>
        </p:txBody>
      </p:sp>
      <p:sp>
        <p:nvSpPr>
          <p:cNvPr id="4" name="スライド番号プレースホルダー 4">
            <a:extLst>
              <a:ext uri="{FF2B5EF4-FFF2-40B4-BE49-F238E27FC236}">
                <a16:creationId xmlns:a16="http://schemas.microsoft.com/office/drawing/2014/main" id="{C0EB96AC-6FCB-DF97-AE2D-A132869F22AE}"/>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37</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9495506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2">
            <a:extLst>
              <a:ext uri="{FF2B5EF4-FFF2-40B4-BE49-F238E27FC236}">
                <a16:creationId xmlns:a16="http://schemas.microsoft.com/office/drawing/2014/main" id="{6FF77B24-A706-9A2E-2FAA-BDB8845384AB}"/>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ユーザー属性</a:t>
            </a:r>
            <a:endParaRPr lang="ja-JP" altLang="en-US" b="1" dirty="0">
              <a:solidFill>
                <a:schemeClr val="tx1">
                  <a:lumMod val="75000"/>
                  <a:lumOff val="25000"/>
                </a:schemeClr>
              </a:solidFill>
            </a:endParaRPr>
          </a:p>
        </p:txBody>
      </p:sp>
      <p:sp>
        <p:nvSpPr>
          <p:cNvPr id="5" name="正方形/長方形 4">
            <a:extLst>
              <a:ext uri="{FF2B5EF4-FFF2-40B4-BE49-F238E27FC236}">
                <a16:creationId xmlns:a16="http://schemas.microsoft.com/office/drawing/2014/main" id="{A8CAD00A-5341-93B2-7444-B40D81A8AF64}"/>
              </a:ext>
            </a:extLst>
          </p:cNvPr>
          <p:cNvSpPr/>
          <p:nvPr/>
        </p:nvSpPr>
        <p:spPr>
          <a:xfrm>
            <a:off x="25841" y="6223883"/>
            <a:ext cx="9018815" cy="609398"/>
          </a:xfrm>
          <a:prstGeom prst="rect">
            <a:avLst/>
          </a:prstGeom>
        </p:spPr>
        <p:txBody>
          <a:bodyPr wrap="square">
            <a:spAutoFit/>
          </a:bodyPr>
          <a:lstStyle/>
          <a:p>
            <a:pPr defTabSz="1131757">
              <a:lnSpc>
                <a:spcPct val="120000"/>
              </a:lnSpc>
              <a:defRPr/>
            </a:pPr>
            <a:r>
              <a:rPr lang="ja-JP" altLang="en-US" sz="700" dirty="0">
                <a:solidFill>
                  <a:schemeClr val="bg1">
                    <a:lumMod val="50000"/>
                  </a:schemeClr>
                </a:solidFill>
                <a:latin typeface="+mn-ea"/>
              </a:rPr>
              <a:t>出典：「</a:t>
            </a:r>
            <a:r>
              <a:rPr lang="en-US" altLang="ja-JP" sz="700" dirty="0">
                <a:solidFill>
                  <a:schemeClr val="bg1">
                    <a:lumMod val="50000"/>
                  </a:schemeClr>
                </a:solidFill>
                <a:latin typeface="+mn-ea"/>
              </a:rPr>
              <a:t>Nielsen </a:t>
            </a:r>
            <a:r>
              <a:rPr lang="en-US" altLang="ja-JP" sz="700" dirty="0" err="1">
                <a:solidFill>
                  <a:schemeClr val="bg1">
                    <a:lumMod val="50000"/>
                  </a:schemeClr>
                </a:solidFill>
                <a:latin typeface="+mn-ea"/>
              </a:rPr>
              <a:t>NetView</a:t>
            </a:r>
            <a:r>
              <a:rPr lang="en-US" altLang="ja-JP" sz="700" dirty="0">
                <a:solidFill>
                  <a:schemeClr val="bg1">
                    <a:lumMod val="50000"/>
                  </a:schemeClr>
                </a:solidFill>
                <a:latin typeface="+mn-ea"/>
              </a:rPr>
              <a:t>/Mobile </a:t>
            </a:r>
            <a:r>
              <a:rPr lang="en-US" altLang="ja-JP" sz="700" dirty="0" err="1">
                <a:solidFill>
                  <a:schemeClr val="bg1">
                    <a:lumMod val="50000"/>
                  </a:schemeClr>
                </a:solidFill>
                <a:latin typeface="+mn-ea"/>
              </a:rPr>
              <a:t>NetView</a:t>
            </a:r>
            <a:r>
              <a:rPr lang="en-US" altLang="ja-JP" sz="700" dirty="0">
                <a:solidFill>
                  <a:schemeClr val="bg1">
                    <a:lumMod val="50000"/>
                  </a:schemeClr>
                </a:solidFill>
                <a:latin typeface="+mn-ea"/>
              </a:rPr>
              <a:t> Custom Data Feed</a:t>
            </a:r>
            <a:r>
              <a:rPr lang="ja-JP" altLang="en-US" sz="700" dirty="0">
                <a:solidFill>
                  <a:schemeClr val="bg1">
                    <a:lumMod val="50000"/>
                  </a:schemeClr>
                </a:solidFill>
                <a:latin typeface="+mn-ea"/>
              </a:rPr>
              <a:t>」を元に</a:t>
            </a:r>
            <a:r>
              <a:rPr lang="en-US" altLang="ja-JP" sz="700" dirty="0">
                <a:solidFill>
                  <a:schemeClr val="bg1">
                    <a:lumMod val="50000"/>
                  </a:schemeClr>
                </a:solidFill>
                <a:latin typeface="+mn-ea"/>
                <a:cs typeface="メイリオ" panose="020B0604030504040204" pitchFamily="50" charset="-128"/>
              </a:rPr>
              <a:t>Yahoo! JAPAN</a:t>
            </a:r>
            <a:r>
              <a:rPr lang="ja-JP" altLang="en-US" sz="700" dirty="0">
                <a:solidFill>
                  <a:schemeClr val="bg1">
                    <a:lumMod val="50000"/>
                  </a:schemeClr>
                </a:solidFill>
                <a:latin typeface="+mn-ea"/>
              </a:rPr>
              <a:t>が独自に作成。</a:t>
            </a:r>
            <a:endParaRPr lang="en-US" altLang="ja-JP" sz="700" dirty="0">
              <a:solidFill>
                <a:schemeClr val="bg1">
                  <a:lumMod val="50000"/>
                </a:schemeClr>
              </a:solidFill>
              <a:latin typeface="+mn-ea"/>
            </a:endParaRPr>
          </a:p>
          <a:p>
            <a:pPr defTabSz="1131757">
              <a:lnSpc>
                <a:spcPct val="120000"/>
              </a:lnSpc>
              <a:defRPr/>
            </a:pPr>
            <a:r>
              <a:rPr lang="en-US" altLang="ja-JP" sz="700" dirty="0">
                <a:solidFill>
                  <a:schemeClr val="bg1">
                    <a:lumMod val="50000"/>
                  </a:schemeClr>
                </a:solidFill>
                <a:latin typeface="+mn-ea"/>
                <a:cs typeface="メイリオ" panose="020B0604030504040204" pitchFamily="50" charset="-128"/>
              </a:rPr>
              <a:t>※1</a:t>
            </a:r>
            <a:r>
              <a:rPr lang="ja-JP" altLang="en-US" sz="700" dirty="0">
                <a:solidFill>
                  <a:schemeClr val="bg1">
                    <a:lumMod val="50000"/>
                  </a:schemeClr>
                </a:solidFill>
                <a:latin typeface="+mn-ea"/>
                <a:cs typeface="メイリオ" panose="020B0604030504040204" pitchFamily="50" charset="-128"/>
              </a:rPr>
              <a:t>　出典： 「</a:t>
            </a:r>
            <a:r>
              <a:rPr lang="en-US" altLang="ja-JP" sz="700" dirty="0">
                <a:solidFill>
                  <a:schemeClr val="bg1">
                    <a:lumMod val="50000"/>
                  </a:schemeClr>
                </a:solidFill>
                <a:latin typeface="+mn-ea"/>
                <a:cs typeface="メイリオ" panose="020B0604030504040204" pitchFamily="50" charset="-128"/>
              </a:rPr>
              <a:t>Nielsen Mobile </a:t>
            </a:r>
            <a:r>
              <a:rPr lang="en-US" altLang="ja-JP" sz="700" dirty="0" err="1">
                <a:solidFill>
                  <a:schemeClr val="bg1">
                    <a:lumMod val="50000"/>
                  </a:schemeClr>
                </a:solidFill>
                <a:latin typeface="+mn-ea"/>
                <a:cs typeface="メイリオ" panose="020B0604030504040204" pitchFamily="50" charset="-128"/>
              </a:rPr>
              <a:t>NetView</a:t>
            </a:r>
            <a:r>
              <a:rPr lang="ja-JP" altLang="en-US" sz="700" dirty="0">
                <a:solidFill>
                  <a:schemeClr val="bg1">
                    <a:lumMod val="50000"/>
                  </a:schemeClr>
                </a:solidFill>
                <a:latin typeface="+mn-ea"/>
                <a:cs typeface="メイリオ" panose="020B0604030504040204" pitchFamily="50" charset="-128"/>
              </a:rPr>
              <a:t>」 スマートフォン からのアクセス（アプリの利用を含む）。</a:t>
            </a:r>
            <a:r>
              <a:rPr lang="en-US" altLang="ja-JP" sz="700" dirty="0" err="1">
                <a:solidFill>
                  <a:schemeClr val="bg1">
                    <a:lumMod val="50000"/>
                  </a:schemeClr>
                </a:solidFill>
                <a:latin typeface="+mn-ea"/>
                <a:cs typeface="メイリオ" panose="020B0604030504040204" pitchFamily="50" charset="-128"/>
              </a:rPr>
              <a:t>Sportsnavi</a:t>
            </a:r>
            <a:r>
              <a:rPr lang="ja-JP" altLang="en-US" sz="700" dirty="0">
                <a:solidFill>
                  <a:schemeClr val="bg1">
                    <a:lumMod val="50000"/>
                  </a:schemeClr>
                </a:solidFill>
                <a:latin typeface="+mn-ea"/>
                <a:cs typeface="メイリオ" panose="020B0604030504040204" pitchFamily="50" charset="-128"/>
              </a:rPr>
              <a:t>（チャネルレベル）。</a:t>
            </a:r>
            <a:r>
              <a:rPr lang="en-US" altLang="ja-JP" sz="700" dirty="0">
                <a:solidFill>
                  <a:schemeClr val="bg1">
                    <a:lumMod val="50000"/>
                  </a:schemeClr>
                </a:solidFill>
                <a:latin typeface="+mn-ea"/>
                <a:cs typeface="メイリオ" panose="020B0604030504040204" pitchFamily="50" charset="-128"/>
              </a:rPr>
              <a:t>2021</a:t>
            </a:r>
            <a:r>
              <a:rPr lang="ja-JP" altLang="en-US" sz="700" dirty="0">
                <a:solidFill>
                  <a:schemeClr val="bg1">
                    <a:lumMod val="50000"/>
                  </a:schemeClr>
                </a:solidFill>
                <a:latin typeface="+mn-ea"/>
                <a:cs typeface="メイリオ" panose="020B0604030504040204" pitchFamily="50" charset="-128"/>
              </a:rPr>
              <a:t>年</a:t>
            </a:r>
            <a:r>
              <a:rPr lang="en-US" altLang="ja-JP" sz="700" dirty="0">
                <a:solidFill>
                  <a:schemeClr val="bg1">
                    <a:lumMod val="50000"/>
                  </a:schemeClr>
                </a:solidFill>
                <a:latin typeface="+mn-ea"/>
                <a:cs typeface="メイリオ" panose="020B0604030504040204" pitchFamily="50" charset="-128"/>
              </a:rPr>
              <a:t>6</a:t>
            </a:r>
            <a:r>
              <a:rPr lang="ja-JP" altLang="en-US" sz="700" dirty="0">
                <a:solidFill>
                  <a:schemeClr val="bg1">
                    <a:lumMod val="50000"/>
                  </a:schemeClr>
                </a:solidFill>
                <a:latin typeface="+mn-ea"/>
                <a:cs typeface="メイリオ" panose="020B0604030504040204" pitchFamily="50" charset="-128"/>
              </a:rPr>
              <a:t>月～</a:t>
            </a:r>
            <a:r>
              <a:rPr lang="en-US" altLang="ja-JP" sz="700" dirty="0">
                <a:solidFill>
                  <a:schemeClr val="bg1">
                    <a:lumMod val="50000"/>
                  </a:schemeClr>
                </a:solidFill>
                <a:latin typeface="+mn-ea"/>
                <a:cs typeface="メイリオ" panose="020B0604030504040204" pitchFamily="50" charset="-128"/>
              </a:rPr>
              <a:t>2021</a:t>
            </a:r>
            <a:r>
              <a:rPr lang="ja-JP" altLang="en-US" sz="700" dirty="0">
                <a:solidFill>
                  <a:schemeClr val="bg1">
                    <a:lumMod val="50000"/>
                  </a:schemeClr>
                </a:solidFill>
                <a:latin typeface="+mn-ea"/>
                <a:cs typeface="メイリオ" panose="020B0604030504040204" pitchFamily="50" charset="-128"/>
              </a:rPr>
              <a:t>年</a:t>
            </a:r>
            <a:r>
              <a:rPr lang="en-US" altLang="ja-JP" sz="700" dirty="0">
                <a:solidFill>
                  <a:schemeClr val="bg1">
                    <a:lumMod val="50000"/>
                  </a:schemeClr>
                </a:solidFill>
                <a:latin typeface="+mn-ea"/>
                <a:cs typeface="メイリオ" panose="020B0604030504040204" pitchFamily="50" charset="-128"/>
              </a:rPr>
              <a:t>12</a:t>
            </a:r>
            <a:r>
              <a:rPr lang="ja-JP" altLang="en-US" sz="700" dirty="0">
                <a:solidFill>
                  <a:schemeClr val="bg1">
                    <a:lumMod val="50000"/>
                  </a:schemeClr>
                </a:solidFill>
                <a:latin typeface="+mn-ea"/>
                <a:cs typeface="メイリオ" panose="020B0604030504040204" pitchFamily="50" charset="-128"/>
              </a:rPr>
              <a:t>月　利用者平均。</a:t>
            </a:r>
            <a:endParaRPr lang="en-US" altLang="ja-JP" sz="700" dirty="0">
              <a:solidFill>
                <a:schemeClr val="bg1">
                  <a:lumMod val="50000"/>
                </a:schemeClr>
              </a:solidFill>
              <a:latin typeface="+mn-ea"/>
              <a:cs typeface="メイリオ" panose="020B0604030504040204" pitchFamily="50" charset="-128"/>
            </a:endParaRPr>
          </a:p>
          <a:p>
            <a:pPr defTabSz="1131757">
              <a:lnSpc>
                <a:spcPct val="120000"/>
              </a:lnSpc>
              <a:defRPr/>
            </a:pPr>
            <a:r>
              <a:rPr lang="en-US" altLang="ja-JP" sz="700" dirty="0">
                <a:solidFill>
                  <a:schemeClr val="bg1">
                    <a:lumMod val="50000"/>
                  </a:schemeClr>
                </a:solidFill>
                <a:latin typeface="+mn-ea"/>
                <a:cs typeface="メイリオ" panose="020B0604030504040204" pitchFamily="50" charset="-128"/>
              </a:rPr>
              <a:t>※2</a:t>
            </a:r>
            <a:r>
              <a:rPr lang="ja-JP" altLang="en-US" sz="700" dirty="0">
                <a:solidFill>
                  <a:schemeClr val="bg1">
                    <a:lumMod val="50000"/>
                  </a:schemeClr>
                </a:solidFill>
                <a:latin typeface="+mn-ea"/>
                <a:cs typeface="メイリオ" panose="020B0604030504040204" pitchFamily="50" charset="-128"/>
              </a:rPr>
              <a:t>　出典： 「</a:t>
            </a:r>
            <a:r>
              <a:rPr lang="en-US" altLang="ja-JP" sz="700" dirty="0">
                <a:solidFill>
                  <a:schemeClr val="bg1">
                    <a:lumMod val="50000"/>
                  </a:schemeClr>
                </a:solidFill>
                <a:latin typeface="+mn-ea"/>
                <a:cs typeface="メイリオ" panose="020B0604030504040204" pitchFamily="50" charset="-128"/>
              </a:rPr>
              <a:t>Nielsen </a:t>
            </a:r>
            <a:r>
              <a:rPr lang="en-US" altLang="ja-JP" sz="700" dirty="0" err="1">
                <a:solidFill>
                  <a:schemeClr val="bg1">
                    <a:lumMod val="50000"/>
                  </a:schemeClr>
                </a:solidFill>
                <a:latin typeface="+mn-ea"/>
                <a:cs typeface="メイリオ" panose="020B0604030504040204" pitchFamily="50" charset="-128"/>
              </a:rPr>
              <a:t>NetView</a:t>
            </a:r>
            <a:r>
              <a:rPr lang="ja-JP" altLang="en-US" sz="700" dirty="0">
                <a:solidFill>
                  <a:schemeClr val="bg1">
                    <a:lumMod val="50000"/>
                  </a:schemeClr>
                </a:solidFill>
                <a:latin typeface="+mn-ea"/>
                <a:cs typeface="メイリオ" panose="020B0604030504040204" pitchFamily="50" charset="-128"/>
              </a:rPr>
              <a:t>」家庭・職場からのパソコンによるアクセス（重複を含まない） </a:t>
            </a:r>
            <a:r>
              <a:rPr lang="en-US" altLang="ja-JP" sz="700" dirty="0">
                <a:solidFill>
                  <a:schemeClr val="bg1">
                    <a:lumMod val="50000"/>
                  </a:schemeClr>
                </a:solidFill>
                <a:latin typeface="+mn-ea"/>
                <a:cs typeface="メイリオ" panose="020B0604030504040204" pitchFamily="50" charset="-128"/>
              </a:rPr>
              <a:t>(</a:t>
            </a:r>
            <a:r>
              <a:rPr lang="ja-JP" altLang="en-US" sz="700" dirty="0">
                <a:solidFill>
                  <a:schemeClr val="bg1">
                    <a:lumMod val="50000"/>
                  </a:schemeClr>
                </a:solidFill>
                <a:latin typeface="+mn-ea"/>
                <a:cs typeface="メイリオ" panose="020B0604030504040204" pitchFamily="50" charset="-128"/>
              </a:rPr>
              <a:t>インターネットアプリの利用を含まない）。</a:t>
            </a:r>
            <a:r>
              <a:rPr lang="en-US" altLang="ja-JP" sz="700" dirty="0" err="1">
                <a:solidFill>
                  <a:schemeClr val="bg1">
                    <a:lumMod val="50000"/>
                  </a:schemeClr>
                </a:solidFill>
                <a:latin typeface="+mn-ea"/>
                <a:cs typeface="メイリオ" panose="020B0604030504040204" pitchFamily="50" charset="-128"/>
              </a:rPr>
              <a:t>Sportsnavi</a:t>
            </a:r>
            <a:r>
              <a:rPr lang="ja-JP" altLang="en-US" sz="700" dirty="0">
                <a:solidFill>
                  <a:schemeClr val="bg1">
                    <a:lumMod val="50000"/>
                  </a:schemeClr>
                </a:solidFill>
                <a:latin typeface="+mn-ea"/>
                <a:cs typeface="メイリオ" panose="020B0604030504040204" pitchFamily="50" charset="-128"/>
              </a:rPr>
              <a:t>（チャネルレベル）。</a:t>
            </a:r>
            <a:r>
              <a:rPr lang="en-US" altLang="ja-JP" sz="700" dirty="0">
                <a:solidFill>
                  <a:schemeClr val="bg1">
                    <a:lumMod val="50000"/>
                  </a:schemeClr>
                </a:solidFill>
                <a:latin typeface="+mn-ea"/>
                <a:cs typeface="メイリオ" panose="020B0604030504040204" pitchFamily="50" charset="-128"/>
              </a:rPr>
              <a:t>2021</a:t>
            </a:r>
            <a:r>
              <a:rPr lang="ja-JP" altLang="en-US" sz="700" dirty="0">
                <a:solidFill>
                  <a:schemeClr val="bg1">
                    <a:lumMod val="50000"/>
                  </a:schemeClr>
                </a:solidFill>
                <a:latin typeface="+mn-ea"/>
                <a:cs typeface="メイリオ" panose="020B0604030504040204" pitchFamily="50" charset="-128"/>
              </a:rPr>
              <a:t>年</a:t>
            </a:r>
            <a:r>
              <a:rPr lang="en-US" altLang="ja-JP" sz="700" dirty="0">
                <a:solidFill>
                  <a:schemeClr val="bg1">
                    <a:lumMod val="50000"/>
                  </a:schemeClr>
                </a:solidFill>
                <a:latin typeface="+mn-ea"/>
                <a:cs typeface="メイリオ" panose="020B0604030504040204" pitchFamily="50" charset="-128"/>
              </a:rPr>
              <a:t>6</a:t>
            </a:r>
            <a:r>
              <a:rPr lang="ja-JP" altLang="en-US" sz="700" dirty="0">
                <a:solidFill>
                  <a:schemeClr val="bg1">
                    <a:lumMod val="50000"/>
                  </a:schemeClr>
                </a:solidFill>
                <a:latin typeface="+mn-ea"/>
                <a:cs typeface="メイリオ" panose="020B0604030504040204" pitchFamily="50" charset="-128"/>
              </a:rPr>
              <a:t>月～</a:t>
            </a:r>
            <a:r>
              <a:rPr lang="en-US" altLang="ja-JP" sz="700" dirty="0">
                <a:solidFill>
                  <a:schemeClr val="bg1">
                    <a:lumMod val="50000"/>
                  </a:schemeClr>
                </a:solidFill>
                <a:latin typeface="+mn-ea"/>
                <a:cs typeface="メイリオ" panose="020B0604030504040204" pitchFamily="50" charset="-128"/>
              </a:rPr>
              <a:t>2021</a:t>
            </a:r>
            <a:r>
              <a:rPr lang="ja-JP" altLang="en-US" sz="700" dirty="0">
                <a:solidFill>
                  <a:schemeClr val="bg1">
                    <a:lumMod val="50000"/>
                  </a:schemeClr>
                </a:solidFill>
                <a:latin typeface="+mn-ea"/>
                <a:cs typeface="メイリオ" panose="020B0604030504040204" pitchFamily="50" charset="-128"/>
              </a:rPr>
              <a:t>年</a:t>
            </a:r>
            <a:r>
              <a:rPr lang="en-US" altLang="ja-JP" sz="700" dirty="0">
                <a:solidFill>
                  <a:schemeClr val="bg1">
                    <a:lumMod val="50000"/>
                  </a:schemeClr>
                </a:solidFill>
                <a:latin typeface="+mn-ea"/>
                <a:cs typeface="メイリオ" panose="020B0604030504040204" pitchFamily="50" charset="-128"/>
              </a:rPr>
              <a:t>12</a:t>
            </a:r>
            <a:r>
              <a:rPr lang="ja-JP" altLang="en-US" sz="700" dirty="0">
                <a:solidFill>
                  <a:schemeClr val="bg1">
                    <a:lumMod val="50000"/>
                  </a:schemeClr>
                </a:solidFill>
                <a:latin typeface="+mn-ea"/>
                <a:cs typeface="メイリオ" panose="020B0604030504040204" pitchFamily="50" charset="-128"/>
              </a:rPr>
              <a:t>月　利用者平均。</a:t>
            </a:r>
            <a:endParaRPr lang="en-US" altLang="ja-JP" sz="700" dirty="0">
              <a:solidFill>
                <a:schemeClr val="bg1">
                  <a:lumMod val="50000"/>
                </a:schemeClr>
              </a:solidFill>
              <a:latin typeface="+mn-ea"/>
              <a:cs typeface="メイリオ" panose="020B0604030504040204" pitchFamily="50" charset="-128"/>
            </a:endParaRPr>
          </a:p>
          <a:p>
            <a:pPr defTabSz="1131757">
              <a:lnSpc>
                <a:spcPct val="120000"/>
              </a:lnSpc>
              <a:defRPr/>
            </a:pPr>
            <a:r>
              <a:rPr lang="en-US" altLang="ja-JP" sz="700" dirty="0">
                <a:solidFill>
                  <a:schemeClr val="bg1">
                    <a:lumMod val="50000"/>
                  </a:schemeClr>
                </a:solidFill>
                <a:latin typeface="+mn-ea"/>
                <a:cs typeface="メイリオ" panose="020B0604030504040204" pitchFamily="50" charset="-128"/>
              </a:rPr>
              <a:t>※</a:t>
            </a:r>
            <a:r>
              <a:rPr lang="ja-JP" altLang="en-US" sz="700" dirty="0">
                <a:solidFill>
                  <a:schemeClr val="bg1">
                    <a:lumMod val="50000"/>
                  </a:schemeClr>
                </a:solidFill>
                <a:latin typeface="+mn-ea"/>
              </a:rPr>
              <a:t>小数点以下を四捨五入しているため、合計しても必ずしも</a:t>
            </a:r>
            <a:r>
              <a:rPr lang="en-US" altLang="ja-JP" sz="700" dirty="0">
                <a:solidFill>
                  <a:schemeClr val="bg1">
                    <a:lumMod val="50000"/>
                  </a:schemeClr>
                </a:solidFill>
                <a:latin typeface="+mn-ea"/>
              </a:rPr>
              <a:t>100</a:t>
            </a:r>
            <a:r>
              <a:rPr lang="ja-JP" altLang="en-US" sz="700" dirty="0">
                <a:solidFill>
                  <a:schemeClr val="bg1">
                    <a:lumMod val="50000"/>
                  </a:schemeClr>
                </a:solidFill>
                <a:latin typeface="+mn-ea"/>
              </a:rPr>
              <a:t>とはならない場合がある。</a:t>
            </a:r>
            <a:endParaRPr lang="en-US" altLang="ja-JP" sz="700" dirty="0">
              <a:solidFill>
                <a:schemeClr val="bg1">
                  <a:lumMod val="50000"/>
                </a:schemeClr>
              </a:solidFill>
              <a:latin typeface="+mn-ea"/>
              <a:cs typeface="メイリオ" panose="020B0604030504040204" pitchFamily="50" charset="-128"/>
            </a:endParaRPr>
          </a:p>
        </p:txBody>
      </p:sp>
      <p:grpSp>
        <p:nvGrpSpPr>
          <p:cNvPr id="8" name="Group 8">
            <a:extLst>
              <a:ext uri="{FF2B5EF4-FFF2-40B4-BE49-F238E27FC236}">
                <a16:creationId xmlns:a16="http://schemas.microsoft.com/office/drawing/2014/main" id="{D6DB210B-3F09-FF39-7D94-2B1CB4CFC9C8}"/>
              </a:ext>
            </a:extLst>
          </p:cNvPr>
          <p:cNvGrpSpPr>
            <a:grpSpLocks/>
          </p:cNvGrpSpPr>
          <p:nvPr/>
        </p:nvGrpSpPr>
        <p:grpSpPr bwMode="auto">
          <a:xfrm>
            <a:off x="7445218" y="4766272"/>
            <a:ext cx="334963" cy="738187"/>
            <a:chOff x="940" y="1807"/>
            <a:chExt cx="211" cy="465"/>
          </a:xfrm>
          <a:solidFill>
            <a:srgbClr val="C00000"/>
          </a:solidFill>
        </p:grpSpPr>
        <p:sp>
          <p:nvSpPr>
            <p:cNvPr id="9" name="Freeform 9">
              <a:extLst>
                <a:ext uri="{FF2B5EF4-FFF2-40B4-BE49-F238E27FC236}">
                  <a16:creationId xmlns:a16="http://schemas.microsoft.com/office/drawing/2014/main" id="{24EEFB09-9A42-3978-9B71-15AB0391282C}"/>
                </a:ext>
              </a:extLst>
            </p:cNvPr>
            <p:cNvSpPr>
              <a:spLocks noChangeArrowheads="1"/>
            </p:cNvSpPr>
            <p:nvPr/>
          </p:nvSpPr>
          <p:spPr bwMode="auto">
            <a:xfrm>
              <a:off x="998" y="1807"/>
              <a:ext cx="102" cy="102"/>
            </a:xfrm>
            <a:custGeom>
              <a:avLst/>
              <a:gdLst>
                <a:gd name="T0" fmla="*/ 451 w 452"/>
                <a:gd name="T1" fmla="*/ 226 h 453"/>
                <a:gd name="T2" fmla="*/ 421 w 452"/>
                <a:gd name="T3" fmla="*/ 339 h 453"/>
                <a:gd name="T4" fmla="*/ 338 w 452"/>
                <a:gd name="T5" fmla="*/ 421 h 453"/>
                <a:gd name="T6" fmla="*/ 225 w 452"/>
                <a:gd name="T7" fmla="*/ 452 h 453"/>
                <a:gd name="T8" fmla="*/ 113 w 452"/>
                <a:gd name="T9" fmla="*/ 421 h 453"/>
                <a:gd name="T10" fmla="*/ 31 w 452"/>
                <a:gd name="T11" fmla="*/ 339 h 453"/>
                <a:gd name="T12" fmla="*/ 0 w 452"/>
                <a:gd name="T13" fmla="*/ 226 h 453"/>
                <a:gd name="T14" fmla="*/ 31 w 452"/>
                <a:gd name="T15" fmla="*/ 113 h 453"/>
                <a:gd name="T16" fmla="*/ 113 w 452"/>
                <a:gd name="T17" fmla="*/ 31 h 453"/>
                <a:gd name="T18" fmla="*/ 225 w 452"/>
                <a:gd name="T19" fmla="*/ 0 h 453"/>
                <a:gd name="T20" fmla="*/ 338 w 452"/>
                <a:gd name="T21" fmla="*/ 31 h 453"/>
                <a:gd name="T22" fmla="*/ 421 w 452"/>
                <a:gd name="T23" fmla="*/ 113 h 453"/>
                <a:gd name="T24" fmla="*/ 451 w 452"/>
                <a:gd name="T25" fmla="*/ 22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3">
                  <a:moveTo>
                    <a:pt x="451" y="226"/>
                  </a:moveTo>
                  <a:cubicBezTo>
                    <a:pt x="451" y="268"/>
                    <a:pt x="442" y="303"/>
                    <a:pt x="421" y="339"/>
                  </a:cubicBezTo>
                  <a:cubicBezTo>
                    <a:pt x="401" y="375"/>
                    <a:pt x="374" y="400"/>
                    <a:pt x="338" y="421"/>
                  </a:cubicBezTo>
                  <a:cubicBezTo>
                    <a:pt x="302" y="441"/>
                    <a:pt x="267" y="452"/>
                    <a:pt x="225" y="452"/>
                  </a:cubicBezTo>
                  <a:cubicBezTo>
                    <a:pt x="184" y="452"/>
                    <a:pt x="149" y="441"/>
                    <a:pt x="113" y="421"/>
                  </a:cubicBezTo>
                  <a:cubicBezTo>
                    <a:pt x="77" y="400"/>
                    <a:pt x="51" y="375"/>
                    <a:pt x="31" y="339"/>
                  </a:cubicBezTo>
                  <a:cubicBezTo>
                    <a:pt x="10" y="303"/>
                    <a:pt x="0" y="268"/>
                    <a:pt x="0" y="226"/>
                  </a:cubicBezTo>
                  <a:cubicBezTo>
                    <a:pt x="0" y="184"/>
                    <a:pt x="10" y="149"/>
                    <a:pt x="31" y="113"/>
                  </a:cubicBezTo>
                  <a:cubicBezTo>
                    <a:pt x="51" y="77"/>
                    <a:pt x="77" y="51"/>
                    <a:pt x="113" y="31"/>
                  </a:cubicBezTo>
                  <a:cubicBezTo>
                    <a:pt x="149" y="10"/>
                    <a:pt x="185" y="0"/>
                    <a:pt x="225" y="0"/>
                  </a:cubicBezTo>
                  <a:cubicBezTo>
                    <a:pt x="267" y="0"/>
                    <a:pt x="302" y="10"/>
                    <a:pt x="338" y="31"/>
                  </a:cubicBezTo>
                  <a:cubicBezTo>
                    <a:pt x="374" y="51"/>
                    <a:pt x="401" y="77"/>
                    <a:pt x="421" y="113"/>
                  </a:cubicBezTo>
                  <a:cubicBezTo>
                    <a:pt x="442"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1" name="Freeform 10">
              <a:extLst>
                <a:ext uri="{FF2B5EF4-FFF2-40B4-BE49-F238E27FC236}">
                  <a16:creationId xmlns:a16="http://schemas.microsoft.com/office/drawing/2014/main" id="{97086687-FD31-BC17-A3F8-8B0C0F964CB7}"/>
                </a:ext>
              </a:extLst>
            </p:cNvPr>
            <p:cNvSpPr>
              <a:spLocks noChangeArrowheads="1"/>
            </p:cNvSpPr>
            <p:nvPr/>
          </p:nvSpPr>
          <p:spPr bwMode="auto">
            <a:xfrm>
              <a:off x="938" y="1929"/>
              <a:ext cx="217" cy="343"/>
            </a:xfrm>
            <a:custGeom>
              <a:avLst/>
              <a:gdLst>
                <a:gd name="T0" fmla="*/ 945 w 960"/>
                <a:gd name="T1" fmla="*/ 1021 h 1518"/>
                <a:gd name="T2" fmla="*/ 863 w 960"/>
                <a:gd name="T3" fmla="*/ 1125 h 1518"/>
                <a:gd name="T4" fmla="*/ 716 w 960"/>
                <a:gd name="T5" fmla="*/ 1125 h 1518"/>
                <a:gd name="T6" fmla="*/ 716 w 960"/>
                <a:gd name="T7" fmla="*/ 1418 h 1518"/>
                <a:gd name="T8" fmla="*/ 617 w 960"/>
                <a:gd name="T9" fmla="*/ 1517 h 1518"/>
                <a:gd name="T10" fmla="*/ 519 w 960"/>
                <a:gd name="T11" fmla="*/ 1418 h 1518"/>
                <a:gd name="T12" fmla="*/ 519 w 960"/>
                <a:gd name="T13" fmla="*/ 1153 h 1518"/>
                <a:gd name="T14" fmla="*/ 493 w 960"/>
                <a:gd name="T15" fmla="*/ 1128 h 1518"/>
                <a:gd name="T16" fmla="*/ 490 w 960"/>
                <a:gd name="T17" fmla="*/ 1128 h 1518"/>
                <a:gd name="T18" fmla="*/ 466 w 960"/>
                <a:gd name="T19" fmla="*/ 1153 h 1518"/>
                <a:gd name="T20" fmla="*/ 466 w 960"/>
                <a:gd name="T21" fmla="*/ 1418 h 1518"/>
                <a:gd name="T22" fmla="*/ 367 w 960"/>
                <a:gd name="T23" fmla="*/ 1517 h 1518"/>
                <a:gd name="T24" fmla="*/ 268 w 960"/>
                <a:gd name="T25" fmla="*/ 1418 h 1518"/>
                <a:gd name="T26" fmla="*/ 268 w 960"/>
                <a:gd name="T27" fmla="*/ 1125 h 1518"/>
                <a:gd name="T28" fmla="*/ 96 w 960"/>
                <a:gd name="T29" fmla="*/ 1125 h 1518"/>
                <a:gd name="T30" fmla="*/ 14 w 960"/>
                <a:gd name="T31" fmla="*/ 1021 h 1518"/>
                <a:gd name="T32" fmla="*/ 260 w 960"/>
                <a:gd name="T33" fmla="*/ 124 h 1518"/>
                <a:gd name="T34" fmla="*/ 424 w 960"/>
                <a:gd name="T35" fmla="*/ 0 h 1518"/>
                <a:gd name="T36" fmla="*/ 558 w 960"/>
                <a:gd name="T37" fmla="*/ 0 h 1518"/>
                <a:gd name="T38" fmla="*/ 722 w 960"/>
                <a:gd name="T39" fmla="*/ 127 h 1518"/>
                <a:gd name="T40" fmla="*/ 945 w 960"/>
                <a:gd name="T41" fmla="*/ 1021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0" h="1518">
                  <a:moveTo>
                    <a:pt x="945" y="1021"/>
                  </a:moveTo>
                  <a:cubicBezTo>
                    <a:pt x="959" y="1074"/>
                    <a:pt x="919" y="1125"/>
                    <a:pt x="863" y="1125"/>
                  </a:cubicBezTo>
                  <a:lnTo>
                    <a:pt x="716" y="1125"/>
                  </a:lnTo>
                  <a:lnTo>
                    <a:pt x="716" y="1418"/>
                  </a:lnTo>
                  <a:cubicBezTo>
                    <a:pt x="716" y="1472"/>
                    <a:pt x="671" y="1517"/>
                    <a:pt x="617" y="1517"/>
                  </a:cubicBezTo>
                  <a:cubicBezTo>
                    <a:pt x="564" y="1517"/>
                    <a:pt x="519" y="1472"/>
                    <a:pt x="519" y="1418"/>
                  </a:cubicBezTo>
                  <a:lnTo>
                    <a:pt x="519" y="1153"/>
                  </a:lnTo>
                  <a:cubicBezTo>
                    <a:pt x="519" y="1139"/>
                    <a:pt x="507" y="1128"/>
                    <a:pt x="493" y="1128"/>
                  </a:cubicBezTo>
                  <a:lnTo>
                    <a:pt x="490" y="1128"/>
                  </a:lnTo>
                  <a:cubicBezTo>
                    <a:pt x="477" y="1128"/>
                    <a:pt x="466" y="1139"/>
                    <a:pt x="466" y="1153"/>
                  </a:cubicBezTo>
                  <a:lnTo>
                    <a:pt x="466" y="1418"/>
                  </a:lnTo>
                  <a:cubicBezTo>
                    <a:pt x="466" y="1472"/>
                    <a:pt x="420" y="1517"/>
                    <a:pt x="367" y="1517"/>
                  </a:cubicBezTo>
                  <a:cubicBezTo>
                    <a:pt x="313" y="1517"/>
                    <a:pt x="268" y="1472"/>
                    <a:pt x="268" y="1418"/>
                  </a:cubicBezTo>
                  <a:lnTo>
                    <a:pt x="268" y="1125"/>
                  </a:lnTo>
                  <a:lnTo>
                    <a:pt x="96" y="1125"/>
                  </a:lnTo>
                  <a:cubicBezTo>
                    <a:pt x="40" y="1125"/>
                    <a:pt x="0" y="1071"/>
                    <a:pt x="14" y="1021"/>
                  </a:cubicBezTo>
                  <a:lnTo>
                    <a:pt x="260" y="124"/>
                  </a:lnTo>
                  <a:cubicBezTo>
                    <a:pt x="280" y="51"/>
                    <a:pt x="347" y="0"/>
                    <a:pt x="424" y="0"/>
                  </a:cubicBezTo>
                  <a:lnTo>
                    <a:pt x="558" y="0"/>
                  </a:lnTo>
                  <a:cubicBezTo>
                    <a:pt x="634" y="0"/>
                    <a:pt x="702" y="51"/>
                    <a:pt x="722" y="127"/>
                  </a:cubicBezTo>
                  <a:lnTo>
                    <a:pt x="945" y="102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grpSp>
        <p:nvGrpSpPr>
          <p:cNvPr id="13" name="Group 5">
            <a:extLst>
              <a:ext uri="{FF2B5EF4-FFF2-40B4-BE49-F238E27FC236}">
                <a16:creationId xmlns:a16="http://schemas.microsoft.com/office/drawing/2014/main" id="{B92EDAFD-CD59-C720-23D7-DFBD137B8C65}"/>
              </a:ext>
            </a:extLst>
          </p:cNvPr>
          <p:cNvGrpSpPr>
            <a:grpSpLocks/>
          </p:cNvGrpSpPr>
          <p:nvPr/>
        </p:nvGrpSpPr>
        <p:grpSpPr bwMode="auto">
          <a:xfrm>
            <a:off x="4535249" y="4600513"/>
            <a:ext cx="301625" cy="769938"/>
            <a:chOff x="905" y="940"/>
            <a:chExt cx="190" cy="485"/>
          </a:xfrm>
          <a:solidFill>
            <a:srgbClr val="4B62A1"/>
          </a:solidFill>
        </p:grpSpPr>
        <p:sp>
          <p:nvSpPr>
            <p:cNvPr id="14" name="Freeform 6">
              <a:extLst>
                <a:ext uri="{FF2B5EF4-FFF2-40B4-BE49-F238E27FC236}">
                  <a16:creationId xmlns:a16="http://schemas.microsoft.com/office/drawing/2014/main" id="{8A51D101-E817-2BC9-1EC6-6770CA505EEF}"/>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5" name="Freeform 7">
              <a:extLst>
                <a:ext uri="{FF2B5EF4-FFF2-40B4-BE49-F238E27FC236}">
                  <a16:creationId xmlns:a16="http://schemas.microsoft.com/office/drawing/2014/main" id="{8D40B890-6428-0D81-652F-26AB3E841C8D}"/>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grpSp>
        <p:nvGrpSpPr>
          <p:cNvPr id="19" name="Group 5">
            <a:extLst>
              <a:ext uri="{FF2B5EF4-FFF2-40B4-BE49-F238E27FC236}">
                <a16:creationId xmlns:a16="http://schemas.microsoft.com/office/drawing/2014/main" id="{2D4227D4-9558-037B-8843-FF24D8008ED5}"/>
              </a:ext>
            </a:extLst>
          </p:cNvPr>
          <p:cNvGrpSpPr>
            <a:grpSpLocks/>
          </p:cNvGrpSpPr>
          <p:nvPr/>
        </p:nvGrpSpPr>
        <p:grpSpPr bwMode="auto">
          <a:xfrm>
            <a:off x="10418966" y="4656282"/>
            <a:ext cx="301625" cy="769938"/>
            <a:chOff x="905" y="940"/>
            <a:chExt cx="190" cy="485"/>
          </a:xfrm>
          <a:solidFill>
            <a:srgbClr val="4B62A1"/>
          </a:solidFill>
        </p:grpSpPr>
        <p:sp>
          <p:nvSpPr>
            <p:cNvPr id="20" name="Freeform 6">
              <a:extLst>
                <a:ext uri="{FF2B5EF4-FFF2-40B4-BE49-F238E27FC236}">
                  <a16:creationId xmlns:a16="http://schemas.microsoft.com/office/drawing/2014/main" id="{6C53B9A9-9DB1-FE08-8321-41877F136778}"/>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7">
              <a:extLst>
                <a:ext uri="{FF2B5EF4-FFF2-40B4-BE49-F238E27FC236}">
                  <a16:creationId xmlns:a16="http://schemas.microsoft.com/office/drawing/2014/main" id="{7892B67E-BD0D-0CEE-B7ED-E77F0F16B68F}"/>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graphicFrame>
        <p:nvGraphicFramePr>
          <p:cNvPr id="22" name="グラフ 21">
            <a:extLst>
              <a:ext uri="{FF2B5EF4-FFF2-40B4-BE49-F238E27FC236}">
                <a16:creationId xmlns:a16="http://schemas.microsoft.com/office/drawing/2014/main" id="{63324B34-7FBF-1DAC-D6C9-9BD2B6B5F391}"/>
              </a:ext>
            </a:extLst>
          </p:cNvPr>
          <p:cNvGraphicFramePr>
            <a:graphicFrameLocks/>
          </p:cNvGraphicFramePr>
          <p:nvPr/>
        </p:nvGraphicFramePr>
        <p:xfrm>
          <a:off x="2082789" y="1482618"/>
          <a:ext cx="2644489" cy="2484717"/>
        </p:xfrm>
        <a:graphic>
          <a:graphicData uri="http://schemas.openxmlformats.org/drawingml/2006/chart">
            <c:chart xmlns:c="http://schemas.openxmlformats.org/drawingml/2006/chart" xmlns:r="http://schemas.openxmlformats.org/officeDocument/2006/relationships" r:id="rId3"/>
          </a:graphicData>
        </a:graphic>
      </p:graphicFrame>
      <p:sp>
        <p:nvSpPr>
          <p:cNvPr id="23" name="テキスト ボックス 22">
            <a:extLst>
              <a:ext uri="{FF2B5EF4-FFF2-40B4-BE49-F238E27FC236}">
                <a16:creationId xmlns:a16="http://schemas.microsoft.com/office/drawing/2014/main" id="{73691711-FE54-426D-17EA-BBCF37B6650C}"/>
              </a:ext>
            </a:extLst>
          </p:cNvPr>
          <p:cNvSpPr txBox="1"/>
          <p:nvPr/>
        </p:nvSpPr>
        <p:spPr>
          <a:xfrm>
            <a:off x="2467202" y="2679605"/>
            <a:ext cx="805329" cy="369332"/>
          </a:xfrm>
          <a:prstGeom prst="rect">
            <a:avLst/>
          </a:prstGeom>
          <a:noFill/>
        </p:spPr>
        <p:txBody>
          <a:bodyPr wrap="square" rtlCol="0">
            <a:spAutoFit/>
          </a:bodyPr>
          <a:lstStyle/>
          <a:p>
            <a:r>
              <a:rPr kumimoji="1" lang="ja-JP" altLang="en-US" dirty="0">
                <a:solidFill>
                  <a:schemeClr val="bg1"/>
                </a:solidFill>
              </a:rPr>
              <a:t>男性</a:t>
            </a:r>
          </a:p>
        </p:txBody>
      </p:sp>
      <p:sp>
        <p:nvSpPr>
          <p:cNvPr id="24" name="テキスト ボックス 23">
            <a:extLst>
              <a:ext uri="{FF2B5EF4-FFF2-40B4-BE49-F238E27FC236}">
                <a16:creationId xmlns:a16="http://schemas.microsoft.com/office/drawing/2014/main" id="{98DD5636-0DB6-01AF-08A1-F15F549E75F3}"/>
              </a:ext>
            </a:extLst>
          </p:cNvPr>
          <p:cNvSpPr txBox="1"/>
          <p:nvPr/>
        </p:nvSpPr>
        <p:spPr>
          <a:xfrm>
            <a:off x="2467202" y="2990345"/>
            <a:ext cx="1147365" cy="430887"/>
          </a:xfrm>
          <a:prstGeom prst="rect">
            <a:avLst/>
          </a:prstGeom>
          <a:noFill/>
        </p:spPr>
        <p:txBody>
          <a:bodyPr wrap="square" rtlCol="0">
            <a:spAutoFit/>
          </a:bodyPr>
          <a:lstStyle/>
          <a:p>
            <a:r>
              <a:rPr lang="en-US" altLang="ja-JP" sz="2200" dirty="0">
                <a:solidFill>
                  <a:schemeClr val="bg1"/>
                </a:solidFill>
                <a:latin typeface="+mj-lt"/>
              </a:rPr>
              <a:t>68%</a:t>
            </a:r>
            <a:endParaRPr kumimoji="1" lang="ja-JP" altLang="en-US" sz="2200" dirty="0">
              <a:solidFill>
                <a:schemeClr val="bg1"/>
              </a:solidFill>
              <a:latin typeface="+mj-lt"/>
            </a:endParaRPr>
          </a:p>
        </p:txBody>
      </p:sp>
      <p:sp>
        <p:nvSpPr>
          <p:cNvPr id="25" name="テキスト ボックス 24">
            <a:extLst>
              <a:ext uri="{FF2B5EF4-FFF2-40B4-BE49-F238E27FC236}">
                <a16:creationId xmlns:a16="http://schemas.microsoft.com/office/drawing/2014/main" id="{D2850BF3-2A2C-CBCD-1028-B2F6C70ECE4E}"/>
              </a:ext>
            </a:extLst>
          </p:cNvPr>
          <p:cNvSpPr txBox="1"/>
          <p:nvPr/>
        </p:nvSpPr>
        <p:spPr>
          <a:xfrm>
            <a:off x="3417283" y="2333549"/>
            <a:ext cx="923825" cy="430887"/>
          </a:xfrm>
          <a:prstGeom prst="rect">
            <a:avLst/>
          </a:prstGeom>
          <a:noFill/>
        </p:spPr>
        <p:txBody>
          <a:bodyPr wrap="square" rtlCol="0">
            <a:spAutoFit/>
          </a:bodyPr>
          <a:lstStyle/>
          <a:p>
            <a:r>
              <a:rPr lang="en-US" altLang="ja-JP" sz="2200" dirty="0">
                <a:solidFill>
                  <a:schemeClr val="bg1"/>
                </a:solidFill>
              </a:rPr>
              <a:t>32</a:t>
            </a:r>
            <a:r>
              <a:rPr kumimoji="1" lang="en-US" altLang="ja-JP" sz="2200" dirty="0">
                <a:solidFill>
                  <a:schemeClr val="bg1"/>
                </a:solidFill>
              </a:rPr>
              <a:t>%</a:t>
            </a:r>
            <a:endParaRPr kumimoji="1" lang="ja-JP" altLang="en-US" sz="2200">
              <a:solidFill>
                <a:schemeClr val="bg1"/>
              </a:solidFill>
            </a:endParaRPr>
          </a:p>
        </p:txBody>
      </p:sp>
      <p:sp>
        <p:nvSpPr>
          <p:cNvPr id="26" name="テキスト ボックス 25">
            <a:extLst>
              <a:ext uri="{FF2B5EF4-FFF2-40B4-BE49-F238E27FC236}">
                <a16:creationId xmlns:a16="http://schemas.microsoft.com/office/drawing/2014/main" id="{843306C8-8EA9-EA4D-1015-C5C8D9102D76}"/>
              </a:ext>
            </a:extLst>
          </p:cNvPr>
          <p:cNvSpPr txBox="1"/>
          <p:nvPr/>
        </p:nvSpPr>
        <p:spPr>
          <a:xfrm>
            <a:off x="3383859" y="2048807"/>
            <a:ext cx="805329" cy="369332"/>
          </a:xfrm>
          <a:prstGeom prst="rect">
            <a:avLst/>
          </a:prstGeom>
          <a:noFill/>
        </p:spPr>
        <p:txBody>
          <a:bodyPr wrap="square" rtlCol="0">
            <a:spAutoFit/>
          </a:bodyPr>
          <a:lstStyle/>
          <a:p>
            <a:r>
              <a:rPr lang="ja-JP" altLang="en-US">
                <a:solidFill>
                  <a:schemeClr val="bg1"/>
                </a:solidFill>
              </a:rPr>
              <a:t>女</a:t>
            </a:r>
            <a:r>
              <a:rPr kumimoji="1" lang="ja-JP" altLang="en-US">
                <a:solidFill>
                  <a:schemeClr val="bg1"/>
                </a:solidFill>
              </a:rPr>
              <a:t>性</a:t>
            </a:r>
          </a:p>
        </p:txBody>
      </p:sp>
      <p:graphicFrame>
        <p:nvGraphicFramePr>
          <p:cNvPr id="27" name="グラフ 26">
            <a:extLst>
              <a:ext uri="{FF2B5EF4-FFF2-40B4-BE49-F238E27FC236}">
                <a16:creationId xmlns:a16="http://schemas.microsoft.com/office/drawing/2014/main" id="{EDCCD79F-E285-0010-A289-082926FEEC7F}"/>
              </a:ext>
            </a:extLst>
          </p:cNvPr>
          <p:cNvGraphicFramePr>
            <a:graphicFrameLocks/>
          </p:cNvGraphicFramePr>
          <p:nvPr/>
        </p:nvGraphicFramePr>
        <p:xfrm>
          <a:off x="3446510" y="3903243"/>
          <a:ext cx="2620497" cy="2321852"/>
        </p:xfrm>
        <a:graphic>
          <a:graphicData uri="http://schemas.openxmlformats.org/drawingml/2006/chart">
            <c:chart xmlns:c="http://schemas.openxmlformats.org/drawingml/2006/chart" xmlns:r="http://schemas.openxmlformats.org/officeDocument/2006/relationships" r:id="rId4"/>
          </a:graphicData>
        </a:graphic>
      </p:graphicFrame>
      <p:sp>
        <p:nvSpPr>
          <p:cNvPr id="31" name="円/楕円 50">
            <a:extLst>
              <a:ext uri="{FF2B5EF4-FFF2-40B4-BE49-F238E27FC236}">
                <a16:creationId xmlns:a16="http://schemas.microsoft.com/office/drawing/2014/main" id="{A0A02DA0-8BCC-6FD9-80CD-A82320609F28}"/>
              </a:ext>
            </a:extLst>
          </p:cNvPr>
          <p:cNvSpPr/>
          <p:nvPr/>
        </p:nvSpPr>
        <p:spPr>
          <a:xfrm>
            <a:off x="4247732" y="4538402"/>
            <a:ext cx="1018051" cy="10618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32" name="Group 5">
            <a:extLst>
              <a:ext uri="{FF2B5EF4-FFF2-40B4-BE49-F238E27FC236}">
                <a16:creationId xmlns:a16="http://schemas.microsoft.com/office/drawing/2014/main" id="{1FA56F8F-F851-5C6E-AD59-E11A52E743B5}"/>
              </a:ext>
            </a:extLst>
          </p:cNvPr>
          <p:cNvGrpSpPr>
            <a:grpSpLocks/>
          </p:cNvGrpSpPr>
          <p:nvPr/>
        </p:nvGrpSpPr>
        <p:grpSpPr bwMode="auto">
          <a:xfrm>
            <a:off x="4599685" y="4661126"/>
            <a:ext cx="301625" cy="769938"/>
            <a:chOff x="905" y="940"/>
            <a:chExt cx="190" cy="485"/>
          </a:xfrm>
          <a:solidFill>
            <a:srgbClr val="4B62A1"/>
          </a:solidFill>
        </p:grpSpPr>
        <p:sp>
          <p:nvSpPr>
            <p:cNvPr id="33" name="Freeform 6">
              <a:extLst>
                <a:ext uri="{FF2B5EF4-FFF2-40B4-BE49-F238E27FC236}">
                  <a16:creationId xmlns:a16="http://schemas.microsoft.com/office/drawing/2014/main" id="{9325AFD2-B77E-81EA-6546-81D37081CCD9}"/>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4" name="Freeform 7">
              <a:extLst>
                <a:ext uri="{FF2B5EF4-FFF2-40B4-BE49-F238E27FC236}">
                  <a16:creationId xmlns:a16="http://schemas.microsoft.com/office/drawing/2014/main" id="{608D9E4E-F9C4-9372-58CE-A879C2B8F3DD}"/>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35" name="テキスト ボックス 34">
            <a:extLst>
              <a:ext uri="{FF2B5EF4-FFF2-40B4-BE49-F238E27FC236}">
                <a16:creationId xmlns:a16="http://schemas.microsoft.com/office/drawing/2014/main" id="{7E85DE53-E9F4-26BF-88D9-9363C23F6786}"/>
              </a:ext>
            </a:extLst>
          </p:cNvPr>
          <p:cNvSpPr txBox="1"/>
          <p:nvPr/>
        </p:nvSpPr>
        <p:spPr>
          <a:xfrm>
            <a:off x="4599685" y="3635661"/>
            <a:ext cx="517689" cy="246221"/>
          </a:xfrm>
          <a:prstGeom prst="rect">
            <a:avLst/>
          </a:prstGeom>
          <a:noFill/>
        </p:spPr>
        <p:txBody>
          <a:bodyPr wrap="square" rtlCol="0">
            <a:spAutoFit/>
          </a:bodyPr>
          <a:lstStyle/>
          <a:p>
            <a:r>
              <a:rPr kumimoji="1" lang="en-US" altLang="ja-JP" sz="1000" b="1" dirty="0">
                <a:solidFill>
                  <a:srgbClr val="4985B6"/>
                </a:solidFill>
              </a:rPr>
              <a:t>10</a:t>
            </a:r>
            <a:r>
              <a:rPr lang="ja-JP" altLang="en-US" sz="1000" b="1">
                <a:solidFill>
                  <a:srgbClr val="4985B6"/>
                </a:solidFill>
              </a:rPr>
              <a:t>代</a:t>
            </a:r>
            <a:endParaRPr lang="en-US" altLang="ja-JP" sz="1000" b="1" dirty="0">
              <a:solidFill>
                <a:srgbClr val="4985B6"/>
              </a:solidFill>
            </a:endParaRPr>
          </a:p>
        </p:txBody>
      </p:sp>
      <p:sp>
        <p:nvSpPr>
          <p:cNvPr id="36" name="テキスト ボックス 35">
            <a:extLst>
              <a:ext uri="{FF2B5EF4-FFF2-40B4-BE49-F238E27FC236}">
                <a16:creationId xmlns:a16="http://schemas.microsoft.com/office/drawing/2014/main" id="{145BCE00-D714-EBBC-9CDF-B69828C1A487}"/>
              </a:ext>
            </a:extLst>
          </p:cNvPr>
          <p:cNvSpPr txBox="1"/>
          <p:nvPr/>
        </p:nvSpPr>
        <p:spPr>
          <a:xfrm>
            <a:off x="4544408" y="3795559"/>
            <a:ext cx="517689" cy="261610"/>
          </a:xfrm>
          <a:prstGeom prst="rect">
            <a:avLst/>
          </a:prstGeom>
          <a:noFill/>
        </p:spPr>
        <p:txBody>
          <a:bodyPr wrap="square" rtlCol="0">
            <a:spAutoFit/>
          </a:bodyPr>
          <a:lstStyle/>
          <a:p>
            <a:pPr algn="ctr"/>
            <a:r>
              <a:rPr kumimoji="1" lang="en-US" altLang="ja-JP" sz="1100" b="1" dirty="0">
                <a:solidFill>
                  <a:srgbClr val="4985B6"/>
                </a:solidFill>
              </a:rPr>
              <a:t>2%</a:t>
            </a:r>
            <a:endParaRPr kumimoji="1" lang="ja-JP" altLang="en-US" sz="1050" b="1">
              <a:solidFill>
                <a:srgbClr val="4985B6"/>
              </a:solidFill>
            </a:endParaRPr>
          </a:p>
        </p:txBody>
      </p:sp>
      <p:sp>
        <p:nvSpPr>
          <p:cNvPr id="37" name="テキスト ボックス 36">
            <a:extLst>
              <a:ext uri="{FF2B5EF4-FFF2-40B4-BE49-F238E27FC236}">
                <a16:creationId xmlns:a16="http://schemas.microsoft.com/office/drawing/2014/main" id="{33CD2D7E-3D25-AB7C-F66D-7E6857DA9900}"/>
              </a:ext>
            </a:extLst>
          </p:cNvPr>
          <p:cNvSpPr txBox="1"/>
          <p:nvPr/>
        </p:nvSpPr>
        <p:spPr>
          <a:xfrm>
            <a:off x="4902898" y="4182188"/>
            <a:ext cx="517689" cy="246221"/>
          </a:xfrm>
          <a:prstGeom prst="rect">
            <a:avLst/>
          </a:prstGeom>
          <a:noFill/>
        </p:spPr>
        <p:txBody>
          <a:bodyPr wrap="square" rtlCol="0">
            <a:spAutoFit/>
          </a:bodyPr>
          <a:lstStyle/>
          <a:p>
            <a:r>
              <a:rPr lang="en-US" altLang="ja-JP" sz="1000" dirty="0">
                <a:solidFill>
                  <a:schemeClr val="bg1"/>
                </a:solidFill>
              </a:rPr>
              <a:t>2</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p:txBody>
      </p:sp>
      <p:sp>
        <p:nvSpPr>
          <p:cNvPr id="38" name="テキスト ボックス 37">
            <a:extLst>
              <a:ext uri="{FF2B5EF4-FFF2-40B4-BE49-F238E27FC236}">
                <a16:creationId xmlns:a16="http://schemas.microsoft.com/office/drawing/2014/main" id="{5B0FC16E-A0CF-401E-DB11-615715E64883}"/>
              </a:ext>
            </a:extLst>
          </p:cNvPr>
          <p:cNvSpPr txBox="1"/>
          <p:nvPr/>
        </p:nvSpPr>
        <p:spPr>
          <a:xfrm>
            <a:off x="4847621" y="4342086"/>
            <a:ext cx="517689" cy="261610"/>
          </a:xfrm>
          <a:prstGeom prst="rect">
            <a:avLst/>
          </a:prstGeom>
          <a:noFill/>
        </p:spPr>
        <p:txBody>
          <a:bodyPr wrap="square" rtlCol="0">
            <a:spAutoFit/>
          </a:bodyPr>
          <a:lstStyle/>
          <a:p>
            <a:pPr algn="ctr"/>
            <a:r>
              <a:rPr lang="en-US" altLang="ja-JP" sz="1100" dirty="0">
                <a:solidFill>
                  <a:schemeClr val="bg1"/>
                </a:solidFill>
              </a:rPr>
              <a:t>15</a:t>
            </a:r>
            <a:r>
              <a:rPr kumimoji="1" lang="en-US" altLang="ja-JP" sz="1100" dirty="0">
                <a:solidFill>
                  <a:schemeClr val="bg1"/>
                </a:solidFill>
              </a:rPr>
              <a:t>%</a:t>
            </a:r>
            <a:endParaRPr kumimoji="1" lang="ja-JP" altLang="en-US" sz="1050">
              <a:solidFill>
                <a:schemeClr val="bg1"/>
              </a:solidFill>
            </a:endParaRPr>
          </a:p>
        </p:txBody>
      </p:sp>
      <p:graphicFrame>
        <p:nvGraphicFramePr>
          <p:cNvPr id="39" name="グラフ 38">
            <a:extLst>
              <a:ext uri="{FF2B5EF4-FFF2-40B4-BE49-F238E27FC236}">
                <a16:creationId xmlns:a16="http://schemas.microsoft.com/office/drawing/2014/main" id="{DB700394-BA4B-FA90-32F7-8E3938F00C9C}"/>
              </a:ext>
            </a:extLst>
          </p:cNvPr>
          <p:cNvGraphicFramePr>
            <a:graphicFrameLocks/>
          </p:cNvGraphicFramePr>
          <p:nvPr/>
        </p:nvGraphicFramePr>
        <p:xfrm>
          <a:off x="235018" y="3993438"/>
          <a:ext cx="2474323" cy="2138945"/>
        </p:xfrm>
        <a:graphic>
          <a:graphicData uri="http://schemas.openxmlformats.org/drawingml/2006/chart">
            <c:chart xmlns:c="http://schemas.openxmlformats.org/drawingml/2006/chart" xmlns:r="http://schemas.openxmlformats.org/officeDocument/2006/relationships" r:id="rId5"/>
          </a:graphicData>
        </a:graphic>
      </p:graphicFrame>
      <p:sp>
        <p:nvSpPr>
          <p:cNvPr id="40" name="テキスト ボックス 39">
            <a:extLst>
              <a:ext uri="{FF2B5EF4-FFF2-40B4-BE49-F238E27FC236}">
                <a16:creationId xmlns:a16="http://schemas.microsoft.com/office/drawing/2014/main" id="{3DB47A63-AFB6-6448-86B9-82A48CB61383}"/>
              </a:ext>
            </a:extLst>
          </p:cNvPr>
          <p:cNvSpPr txBox="1"/>
          <p:nvPr/>
        </p:nvSpPr>
        <p:spPr>
          <a:xfrm>
            <a:off x="1510621" y="3607794"/>
            <a:ext cx="517689" cy="246221"/>
          </a:xfrm>
          <a:prstGeom prst="rect">
            <a:avLst/>
          </a:prstGeom>
          <a:noFill/>
        </p:spPr>
        <p:txBody>
          <a:bodyPr wrap="square" rtlCol="0">
            <a:spAutoFit/>
          </a:bodyPr>
          <a:lstStyle/>
          <a:p>
            <a:r>
              <a:rPr kumimoji="1" lang="en-US" altLang="ja-JP" sz="1000" b="1" dirty="0">
                <a:solidFill>
                  <a:srgbClr val="C20A0A"/>
                </a:solidFill>
              </a:rPr>
              <a:t>10</a:t>
            </a:r>
            <a:r>
              <a:rPr lang="ja-JP" altLang="en-US" sz="1000" b="1" dirty="0">
                <a:solidFill>
                  <a:srgbClr val="C20A0A"/>
                </a:solidFill>
              </a:rPr>
              <a:t>代</a:t>
            </a:r>
            <a:endParaRPr lang="en-US" altLang="ja-JP" sz="1000" b="1" dirty="0">
              <a:solidFill>
                <a:srgbClr val="C20A0A"/>
              </a:solidFill>
            </a:endParaRPr>
          </a:p>
        </p:txBody>
      </p:sp>
      <p:sp>
        <p:nvSpPr>
          <p:cNvPr id="41" name="テキスト ボックス 40">
            <a:extLst>
              <a:ext uri="{FF2B5EF4-FFF2-40B4-BE49-F238E27FC236}">
                <a16:creationId xmlns:a16="http://schemas.microsoft.com/office/drawing/2014/main" id="{95D77AF1-E9F7-1D9E-93D7-C4E520ED4EC3}"/>
              </a:ext>
            </a:extLst>
          </p:cNvPr>
          <p:cNvSpPr txBox="1"/>
          <p:nvPr/>
        </p:nvSpPr>
        <p:spPr>
          <a:xfrm>
            <a:off x="1455344" y="3767692"/>
            <a:ext cx="517689" cy="261610"/>
          </a:xfrm>
          <a:prstGeom prst="rect">
            <a:avLst/>
          </a:prstGeom>
          <a:noFill/>
        </p:spPr>
        <p:txBody>
          <a:bodyPr wrap="square" rtlCol="0">
            <a:spAutoFit/>
          </a:bodyPr>
          <a:lstStyle/>
          <a:p>
            <a:pPr algn="ctr"/>
            <a:r>
              <a:rPr kumimoji="1" lang="en-US" altLang="ja-JP" sz="1100" b="1" dirty="0">
                <a:solidFill>
                  <a:srgbClr val="C20A0A"/>
                </a:solidFill>
              </a:rPr>
              <a:t>2%</a:t>
            </a:r>
            <a:endParaRPr kumimoji="1" lang="ja-JP" altLang="en-US" sz="1050" b="1">
              <a:solidFill>
                <a:srgbClr val="C20A0A"/>
              </a:solidFill>
            </a:endParaRPr>
          </a:p>
        </p:txBody>
      </p:sp>
      <p:sp>
        <p:nvSpPr>
          <p:cNvPr id="42" name="テキスト ボックス 41">
            <a:extLst>
              <a:ext uri="{FF2B5EF4-FFF2-40B4-BE49-F238E27FC236}">
                <a16:creationId xmlns:a16="http://schemas.microsoft.com/office/drawing/2014/main" id="{AC8428C5-D206-2969-9EC9-D78F720DA8EF}"/>
              </a:ext>
            </a:extLst>
          </p:cNvPr>
          <p:cNvSpPr txBox="1"/>
          <p:nvPr/>
        </p:nvSpPr>
        <p:spPr>
          <a:xfrm>
            <a:off x="1714907" y="4069369"/>
            <a:ext cx="517689" cy="246221"/>
          </a:xfrm>
          <a:prstGeom prst="rect">
            <a:avLst/>
          </a:prstGeom>
          <a:noFill/>
        </p:spPr>
        <p:txBody>
          <a:bodyPr wrap="square" rtlCol="0">
            <a:spAutoFit/>
          </a:bodyPr>
          <a:lstStyle/>
          <a:p>
            <a:r>
              <a:rPr lang="en-US" altLang="ja-JP" sz="1000" dirty="0">
                <a:solidFill>
                  <a:schemeClr val="bg1"/>
                </a:solidFill>
              </a:rPr>
              <a:t>2</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p:txBody>
      </p:sp>
      <p:sp>
        <p:nvSpPr>
          <p:cNvPr id="43" name="テキスト ボックス 42">
            <a:extLst>
              <a:ext uri="{FF2B5EF4-FFF2-40B4-BE49-F238E27FC236}">
                <a16:creationId xmlns:a16="http://schemas.microsoft.com/office/drawing/2014/main" id="{E6BCD752-5E76-4515-AB08-8957B6DF5EED}"/>
              </a:ext>
            </a:extLst>
          </p:cNvPr>
          <p:cNvSpPr txBox="1"/>
          <p:nvPr/>
        </p:nvSpPr>
        <p:spPr>
          <a:xfrm>
            <a:off x="1692762" y="4228903"/>
            <a:ext cx="517689" cy="261610"/>
          </a:xfrm>
          <a:prstGeom prst="rect">
            <a:avLst/>
          </a:prstGeom>
          <a:noFill/>
        </p:spPr>
        <p:txBody>
          <a:bodyPr wrap="square" rtlCol="0">
            <a:spAutoFit/>
          </a:bodyPr>
          <a:lstStyle/>
          <a:p>
            <a:pPr algn="ctr"/>
            <a:r>
              <a:rPr kumimoji="1" lang="en-US" altLang="ja-JP" sz="1100" dirty="0">
                <a:solidFill>
                  <a:schemeClr val="bg1"/>
                </a:solidFill>
              </a:rPr>
              <a:t>7%</a:t>
            </a:r>
            <a:endParaRPr kumimoji="1" lang="ja-JP" altLang="en-US" sz="1050">
              <a:solidFill>
                <a:schemeClr val="bg1"/>
              </a:solidFill>
            </a:endParaRPr>
          </a:p>
        </p:txBody>
      </p:sp>
      <p:sp>
        <p:nvSpPr>
          <p:cNvPr id="44" name="テキスト ボックス 43">
            <a:extLst>
              <a:ext uri="{FF2B5EF4-FFF2-40B4-BE49-F238E27FC236}">
                <a16:creationId xmlns:a16="http://schemas.microsoft.com/office/drawing/2014/main" id="{9EE0E187-D5F6-B06A-D08E-26426415A13C}"/>
              </a:ext>
            </a:extLst>
          </p:cNvPr>
          <p:cNvSpPr txBox="1"/>
          <p:nvPr/>
        </p:nvSpPr>
        <p:spPr>
          <a:xfrm>
            <a:off x="2174294" y="4874859"/>
            <a:ext cx="517689" cy="246221"/>
          </a:xfrm>
          <a:prstGeom prst="rect">
            <a:avLst/>
          </a:prstGeom>
          <a:noFill/>
        </p:spPr>
        <p:txBody>
          <a:bodyPr wrap="square" rtlCol="0">
            <a:spAutoFit/>
          </a:bodyPr>
          <a:lstStyle/>
          <a:p>
            <a:r>
              <a:rPr kumimoji="1" lang="en-US" altLang="ja-JP" sz="1000" dirty="0">
                <a:solidFill>
                  <a:schemeClr val="bg1"/>
                </a:solidFill>
              </a:rPr>
              <a:t>40</a:t>
            </a:r>
            <a:r>
              <a:rPr lang="ja-JP" altLang="en-US" sz="1000">
                <a:solidFill>
                  <a:schemeClr val="bg1"/>
                </a:solidFill>
              </a:rPr>
              <a:t>代</a:t>
            </a:r>
            <a:endParaRPr lang="en-US" altLang="ja-JP" sz="1000" dirty="0">
              <a:solidFill>
                <a:schemeClr val="bg1"/>
              </a:solidFill>
            </a:endParaRPr>
          </a:p>
        </p:txBody>
      </p:sp>
      <p:sp>
        <p:nvSpPr>
          <p:cNvPr id="45" name="テキスト ボックス 44">
            <a:extLst>
              <a:ext uri="{FF2B5EF4-FFF2-40B4-BE49-F238E27FC236}">
                <a16:creationId xmlns:a16="http://schemas.microsoft.com/office/drawing/2014/main" id="{C7A399A4-B99B-8D5B-F231-0824D5E72F7E}"/>
              </a:ext>
            </a:extLst>
          </p:cNvPr>
          <p:cNvSpPr txBox="1"/>
          <p:nvPr/>
        </p:nvSpPr>
        <p:spPr>
          <a:xfrm>
            <a:off x="2142076" y="5064169"/>
            <a:ext cx="517689" cy="261610"/>
          </a:xfrm>
          <a:prstGeom prst="rect">
            <a:avLst/>
          </a:prstGeom>
          <a:noFill/>
        </p:spPr>
        <p:txBody>
          <a:bodyPr wrap="square" rtlCol="0">
            <a:spAutoFit/>
          </a:bodyPr>
          <a:lstStyle/>
          <a:p>
            <a:pPr algn="ctr"/>
            <a:r>
              <a:rPr kumimoji="1" lang="en-US" altLang="ja-JP" sz="1100" dirty="0">
                <a:solidFill>
                  <a:schemeClr val="bg1"/>
                </a:solidFill>
              </a:rPr>
              <a:t>17%</a:t>
            </a:r>
            <a:endParaRPr kumimoji="1" lang="ja-JP" altLang="en-US" sz="1050">
              <a:solidFill>
                <a:schemeClr val="bg1"/>
              </a:solidFill>
            </a:endParaRPr>
          </a:p>
        </p:txBody>
      </p:sp>
      <p:sp>
        <p:nvSpPr>
          <p:cNvPr id="46" name="テキスト ボックス 45">
            <a:extLst>
              <a:ext uri="{FF2B5EF4-FFF2-40B4-BE49-F238E27FC236}">
                <a16:creationId xmlns:a16="http://schemas.microsoft.com/office/drawing/2014/main" id="{02BCBE6C-C5E0-8FE7-D586-31A13ED1A38A}"/>
              </a:ext>
            </a:extLst>
          </p:cNvPr>
          <p:cNvSpPr txBox="1"/>
          <p:nvPr/>
        </p:nvSpPr>
        <p:spPr>
          <a:xfrm>
            <a:off x="1630862" y="5590278"/>
            <a:ext cx="517689" cy="246221"/>
          </a:xfrm>
          <a:prstGeom prst="rect">
            <a:avLst/>
          </a:prstGeom>
          <a:noFill/>
        </p:spPr>
        <p:txBody>
          <a:bodyPr wrap="square" rtlCol="0">
            <a:spAutoFit/>
          </a:bodyPr>
          <a:lstStyle/>
          <a:p>
            <a:r>
              <a:rPr kumimoji="1" lang="en-US" altLang="ja-JP" sz="1000" dirty="0">
                <a:solidFill>
                  <a:schemeClr val="bg1"/>
                </a:solidFill>
              </a:rPr>
              <a:t>50</a:t>
            </a:r>
            <a:r>
              <a:rPr lang="ja-JP" altLang="en-US" sz="1000">
                <a:solidFill>
                  <a:schemeClr val="bg1"/>
                </a:solidFill>
              </a:rPr>
              <a:t>代</a:t>
            </a:r>
            <a:endParaRPr lang="en-US" altLang="ja-JP" sz="1000" dirty="0">
              <a:solidFill>
                <a:schemeClr val="bg1"/>
              </a:solidFill>
            </a:endParaRPr>
          </a:p>
        </p:txBody>
      </p:sp>
      <p:sp>
        <p:nvSpPr>
          <p:cNvPr id="47" name="テキスト ボックス 46">
            <a:extLst>
              <a:ext uri="{FF2B5EF4-FFF2-40B4-BE49-F238E27FC236}">
                <a16:creationId xmlns:a16="http://schemas.microsoft.com/office/drawing/2014/main" id="{F2D5085A-B9B6-D815-64AA-CD6A602228E7}"/>
              </a:ext>
            </a:extLst>
          </p:cNvPr>
          <p:cNvSpPr txBox="1"/>
          <p:nvPr/>
        </p:nvSpPr>
        <p:spPr>
          <a:xfrm>
            <a:off x="1607119" y="5761255"/>
            <a:ext cx="517689" cy="261610"/>
          </a:xfrm>
          <a:prstGeom prst="rect">
            <a:avLst/>
          </a:prstGeom>
          <a:noFill/>
        </p:spPr>
        <p:txBody>
          <a:bodyPr wrap="square" rtlCol="0">
            <a:spAutoFit/>
          </a:bodyPr>
          <a:lstStyle/>
          <a:p>
            <a:pPr algn="ctr"/>
            <a:r>
              <a:rPr lang="en-US" altLang="ja-JP" sz="1100" dirty="0">
                <a:solidFill>
                  <a:schemeClr val="bg1"/>
                </a:solidFill>
              </a:rPr>
              <a:t>19</a:t>
            </a:r>
            <a:r>
              <a:rPr kumimoji="1" lang="en-US" altLang="ja-JP" sz="1100" dirty="0">
                <a:solidFill>
                  <a:schemeClr val="bg1"/>
                </a:solidFill>
              </a:rPr>
              <a:t>%</a:t>
            </a:r>
            <a:endParaRPr kumimoji="1" lang="ja-JP" altLang="en-US" sz="1050">
              <a:solidFill>
                <a:schemeClr val="bg1"/>
              </a:solidFill>
            </a:endParaRPr>
          </a:p>
        </p:txBody>
      </p:sp>
      <p:sp>
        <p:nvSpPr>
          <p:cNvPr id="48" name="テキスト ボックス 47">
            <a:extLst>
              <a:ext uri="{FF2B5EF4-FFF2-40B4-BE49-F238E27FC236}">
                <a16:creationId xmlns:a16="http://schemas.microsoft.com/office/drawing/2014/main" id="{5A7D0713-816C-4C47-CEBF-1AE905ECFC5C}"/>
              </a:ext>
            </a:extLst>
          </p:cNvPr>
          <p:cNvSpPr txBox="1"/>
          <p:nvPr/>
        </p:nvSpPr>
        <p:spPr>
          <a:xfrm>
            <a:off x="662228" y="4742068"/>
            <a:ext cx="517689" cy="246221"/>
          </a:xfrm>
          <a:prstGeom prst="rect">
            <a:avLst/>
          </a:prstGeom>
          <a:noFill/>
        </p:spPr>
        <p:txBody>
          <a:bodyPr wrap="square" rtlCol="0">
            <a:spAutoFit/>
          </a:bodyPr>
          <a:lstStyle/>
          <a:p>
            <a:r>
              <a:rPr kumimoji="1" lang="en-US" altLang="ja-JP" sz="1000" dirty="0">
                <a:solidFill>
                  <a:schemeClr val="bg1"/>
                </a:solidFill>
              </a:rPr>
              <a:t>60</a:t>
            </a:r>
            <a:r>
              <a:rPr lang="ja-JP" altLang="en-US" sz="1000">
                <a:solidFill>
                  <a:schemeClr val="bg1"/>
                </a:solidFill>
              </a:rPr>
              <a:t>代</a:t>
            </a:r>
            <a:endParaRPr lang="en-US" altLang="ja-JP" sz="1000" dirty="0">
              <a:solidFill>
                <a:schemeClr val="bg1"/>
              </a:solidFill>
            </a:endParaRPr>
          </a:p>
        </p:txBody>
      </p:sp>
      <p:sp>
        <p:nvSpPr>
          <p:cNvPr id="49" name="テキスト ボックス 48">
            <a:extLst>
              <a:ext uri="{FF2B5EF4-FFF2-40B4-BE49-F238E27FC236}">
                <a16:creationId xmlns:a16="http://schemas.microsoft.com/office/drawing/2014/main" id="{C4F332BC-C491-4A21-CAC1-D0257805786E}"/>
              </a:ext>
            </a:extLst>
          </p:cNvPr>
          <p:cNvSpPr txBox="1"/>
          <p:nvPr/>
        </p:nvSpPr>
        <p:spPr>
          <a:xfrm>
            <a:off x="628194" y="4944762"/>
            <a:ext cx="517689" cy="261610"/>
          </a:xfrm>
          <a:prstGeom prst="rect">
            <a:avLst/>
          </a:prstGeom>
          <a:noFill/>
        </p:spPr>
        <p:txBody>
          <a:bodyPr wrap="square" rtlCol="0">
            <a:spAutoFit/>
          </a:bodyPr>
          <a:lstStyle/>
          <a:p>
            <a:pPr algn="ctr"/>
            <a:r>
              <a:rPr lang="en-US" altLang="ja-JP" sz="1100" dirty="0">
                <a:solidFill>
                  <a:schemeClr val="bg1"/>
                </a:solidFill>
              </a:rPr>
              <a:t>46</a:t>
            </a:r>
            <a:r>
              <a:rPr kumimoji="1" lang="en-US" altLang="ja-JP" sz="1100" dirty="0">
                <a:solidFill>
                  <a:schemeClr val="bg1"/>
                </a:solidFill>
              </a:rPr>
              <a:t>%</a:t>
            </a:r>
            <a:endParaRPr kumimoji="1" lang="ja-JP" altLang="en-US" sz="1050">
              <a:solidFill>
                <a:schemeClr val="bg1"/>
              </a:solidFill>
            </a:endParaRPr>
          </a:p>
        </p:txBody>
      </p:sp>
      <p:sp>
        <p:nvSpPr>
          <p:cNvPr id="50" name="テキスト ボックス 49">
            <a:extLst>
              <a:ext uri="{FF2B5EF4-FFF2-40B4-BE49-F238E27FC236}">
                <a16:creationId xmlns:a16="http://schemas.microsoft.com/office/drawing/2014/main" id="{E6F44492-2791-99CB-AEBD-F5AD41EFCB7A}"/>
              </a:ext>
            </a:extLst>
          </p:cNvPr>
          <p:cNvSpPr txBox="1"/>
          <p:nvPr/>
        </p:nvSpPr>
        <p:spPr>
          <a:xfrm>
            <a:off x="2051247" y="4263174"/>
            <a:ext cx="517689" cy="246221"/>
          </a:xfrm>
          <a:prstGeom prst="rect">
            <a:avLst/>
          </a:prstGeom>
          <a:noFill/>
        </p:spPr>
        <p:txBody>
          <a:bodyPr wrap="square" rtlCol="0">
            <a:spAutoFit/>
          </a:bodyPr>
          <a:lstStyle/>
          <a:p>
            <a:r>
              <a:rPr kumimoji="1" lang="en-US" altLang="ja-JP" sz="1000" dirty="0">
                <a:solidFill>
                  <a:schemeClr val="bg1"/>
                </a:solidFill>
              </a:rPr>
              <a:t>30</a:t>
            </a:r>
            <a:r>
              <a:rPr lang="ja-JP" altLang="en-US" sz="1000">
                <a:solidFill>
                  <a:schemeClr val="bg1"/>
                </a:solidFill>
              </a:rPr>
              <a:t>代</a:t>
            </a:r>
            <a:endParaRPr lang="en-US" altLang="ja-JP" sz="1000" dirty="0">
              <a:solidFill>
                <a:schemeClr val="bg1"/>
              </a:solidFill>
            </a:endParaRPr>
          </a:p>
        </p:txBody>
      </p:sp>
      <p:sp>
        <p:nvSpPr>
          <p:cNvPr id="51" name="テキスト ボックス 50">
            <a:extLst>
              <a:ext uri="{FF2B5EF4-FFF2-40B4-BE49-F238E27FC236}">
                <a16:creationId xmlns:a16="http://schemas.microsoft.com/office/drawing/2014/main" id="{5CC835F5-C6F7-E594-4A86-31E21FAB4787}"/>
              </a:ext>
            </a:extLst>
          </p:cNvPr>
          <p:cNvSpPr txBox="1"/>
          <p:nvPr/>
        </p:nvSpPr>
        <p:spPr>
          <a:xfrm>
            <a:off x="2029102" y="4422708"/>
            <a:ext cx="517689" cy="261610"/>
          </a:xfrm>
          <a:prstGeom prst="rect">
            <a:avLst/>
          </a:prstGeom>
          <a:noFill/>
        </p:spPr>
        <p:txBody>
          <a:bodyPr wrap="square" rtlCol="0">
            <a:spAutoFit/>
          </a:bodyPr>
          <a:lstStyle/>
          <a:p>
            <a:pPr algn="ctr"/>
            <a:r>
              <a:rPr kumimoji="1" lang="en-US" altLang="ja-JP" sz="1100" dirty="0">
                <a:solidFill>
                  <a:schemeClr val="bg1"/>
                </a:solidFill>
              </a:rPr>
              <a:t>7%</a:t>
            </a:r>
            <a:endParaRPr kumimoji="1" lang="ja-JP" altLang="en-US" sz="1050">
              <a:solidFill>
                <a:schemeClr val="bg1"/>
              </a:solidFill>
            </a:endParaRPr>
          </a:p>
        </p:txBody>
      </p:sp>
      <p:grpSp>
        <p:nvGrpSpPr>
          <p:cNvPr id="52" name="Group 8">
            <a:extLst>
              <a:ext uri="{FF2B5EF4-FFF2-40B4-BE49-F238E27FC236}">
                <a16:creationId xmlns:a16="http://schemas.microsoft.com/office/drawing/2014/main" id="{F48A8DAB-0870-FDF1-037C-1B2165D77BC7}"/>
              </a:ext>
            </a:extLst>
          </p:cNvPr>
          <p:cNvGrpSpPr>
            <a:grpSpLocks/>
          </p:cNvGrpSpPr>
          <p:nvPr/>
        </p:nvGrpSpPr>
        <p:grpSpPr bwMode="auto">
          <a:xfrm>
            <a:off x="1463380" y="4666631"/>
            <a:ext cx="334963" cy="738187"/>
            <a:chOff x="940" y="1807"/>
            <a:chExt cx="211" cy="465"/>
          </a:xfrm>
          <a:solidFill>
            <a:srgbClr val="C00000"/>
          </a:solidFill>
        </p:grpSpPr>
        <p:sp>
          <p:nvSpPr>
            <p:cNvPr id="53" name="Freeform 9">
              <a:extLst>
                <a:ext uri="{FF2B5EF4-FFF2-40B4-BE49-F238E27FC236}">
                  <a16:creationId xmlns:a16="http://schemas.microsoft.com/office/drawing/2014/main" id="{29BCEB92-B071-1CF1-DF09-5D8BB0CB8288}"/>
                </a:ext>
              </a:extLst>
            </p:cNvPr>
            <p:cNvSpPr>
              <a:spLocks noChangeArrowheads="1"/>
            </p:cNvSpPr>
            <p:nvPr/>
          </p:nvSpPr>
          <p:spPr bwMode="auto">
            <a:xfrm>
              <a:off x="998" y="1807"/>
              <a:ext cx="102" cy="102"/>
            </a:xfrm>
            <a:custGeom>
              <a:avLst/>
              <a:gdLst>
                <a:gd name="T0" fmla="*/ 451 w 452"/>
                <a:gd name="T1" fmla="*/ 226 h 453"/>
                <a:gd name="T2" fmla="*/ 421 w 452"/>
                <a:gd name="T3" fmla="*/ 339 h 453"/>
                <a:gd name="T4" fmla="*/ 338 w 452"/>
                <a:gd name="T5" fmla="*/ 421 h 453"/>
                <a:gd name="T6" fmla="*/ 225 w 452"/>
                <a:gd name="T7" fmla="*/ 452 h 453"/>
                <a:gd name="T8" fmla="*/ 113 w 452"/>
                <a:gd name="T9" fmla="*/ 421 h 453"/>
                <a:gd name="T10" fmla="*/ 31 w 452"/>
                <a:gd name="T11" fmla="*/ 339 h 453"/>
                <a:gd name="T12" fmla="*/ 0 w 452"/>
                <a:gd name="T13" fmla="*/ 226 h 453"/>
                <a:gd name="T14" fmla="*/ 31 w 452"/>
                <a:gd name="T15" fmla="*/ 113 h 453"/>
                <a:gd name="T16" fmla="*/ 113 w 452"/>
                <a:gd name="T17" fmla="*/ 31 h 453"/>
                <a:gd name="T18" fmla="*/ 225 w 452"/>
                <a:gd name="T19" fmla="*/ 0 h 453"/>
                <a:gd name="T20" fmla="*/ 338 w 452"/>
                <a:gd name="T21" fmla="*/ 31 h 453"/>
                <a:gd name="T22" fmla="*/ 421 w 452"/>
                <a:gd name="T23" fmla="*/ 113 h 453"/>
                <a:gd name="T24" fmla="*/ 451 w 452"/>
                <a:gd name="T25" fmla="*/ 22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3">
                  <a:moveTo>
                    <a:pt x="451" y="226"/>
                  </a:moveTo>
                  <a:cubicBezTo>
                    <a:pt x="451" y="268"/>
                    <a:pt x="442" y="303"/>
                    <a:pt x="421" y="339"/>
                  </a:cubicBezTo>
                  <a:cubicBezTo>
                    <a:pt x="401" y="375"/>
                    <a:pt x="374" y="400"/>
                    <a:pt x="338" y="421"/>
                  </a:cubicBezTo>
                  <a:cubicBezTo>
                    <a:pt x="302" y="441"/>
                    <a:pt x="267" y="452"/>
                    <a:pt x="225" y="452"/>
                  </a:cubicBezTo>
                  <a:cubicBezTo>
                    <a:pt x="184" y="452"/>
                    <a:pt x="149" y="441"/>
                    <a:pt x="113" y="421"/>
                  </a:cubicBezTo>
                  <a:cubicBezTo>
                    <a:pt x="77" y="400"/>
                    <a:pt x="51" y="375"/>
                    <a:pt x="31" y="339"/>
                  </a:cubicBezTo>
                  <a:cubicBezTo>
                    <a:pt x="10" y="303"/>
                    <a:pt x="0" y="268"/>
                    <a:pt x="0" y="226"/>
                  </a:cubicBezTo>
                  <a:cubicBezTo>
                    <a:pt x="0" y="184"/>
                    <a:pt x="10" y="149"/>
                    <a:pt x="31" y="113"/>
                  </a:cubicBezTo>
                  <a:cubicBezTo>
                    <a:pt x="51" y="77"/>
                    <a:pt x="77" y="51"/>
                    <a:pt x="113" y="31"/>
                  </a:cubicBezTo>
                  <a:cubicBezTo>
                    <a:pt x="149" y="10"/>
                    <a:pt x="185" y="0"/>
                    <a:pt x="225" y="0"/>
                  </a:cubicBezTo>
                  <a:cubicBezTo>
                    <a:pt x="267" y="0"/>
                    <a:pt x="302" y="10"/>
                    <a:pt x="338" y="31"/>
                  </a:cubicBezTo>
                  <a:cubicBezTo>
                    <a:pt x="374" y="51"/>
                    <a:pt x="401" y="77"/>
                    <a:pt x="421" y="113"/>
                  </a:cubicBezTo>
                  <a:cubicBezTo>
                    <a:pt x="442"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4" name="Freeform 10">
              <a:extLst>
                <a:ext uri="{FF2B5EF4-FFF2-40B4-BE49-F238E27FC236}">
                  <a16:creationId xmlns:a16="http://schemas.microsoft.com/office/drawing/2014/main" id="{376D71AF-144B-8AD1-7175-A3BC7B5C42A0}"/>
                </a:ext>
              </a:extLst>
            </p:cNvPr>
            <p:cNvSpPr>
              <a:spLocks noChangeArrowheads="1"/>
            </p:cNvSpPr>
            <p:nvPr/>
          </p:nvSpPr>
          <p:spPr bwMode="auto">
            <a:xfrm>
              <a:off x="938" y="1929"/>
              <a:ext cx="217" cy="343"/>
            </a:xfrm>
            <a:custGeom>
              <a:avLst/>
              <a:gdLst>
                <a:gd name="T0" fmla="*/ 945 w 960"/>
                <a:gd name="T1" fmla="*/ 1021 h 1518"/>
                <a:gd name="T2" fmla="*/ 863 w 960"/>
                <a:gd name="T3" fmla="*/ 1125 h 1518"/>
                <a:gd name="T4" fmla="*/ 716 w 960"/>
                <a:gd name="T5" fmla="*/ 1125 h 1518"/>
                <a:gd name="T6" fmla="*/ 716 w 960"/>
                <a:gd name="T7" fmla="*/ 1418 h 1518"/>
                <a:gd name="T8" fmla="*/ 617 w 960"/>
                <a:gd name="T9" fmla="*/ 1517 h 1518"/>
                <a:gd name="T10" fmla="*/ 519 w 960"/>
                <a:gd name="T11" fmla="*/ 1418 h 1518"/>
                <a:gd name="T12" fmla="*/ 519 w 960"/>
                <a:gd name="T13" fmla="*/ 1153 h 1518"/>
                <a:gd name="T14" fmla="*/ 493 w 960"/>
                <a:gd name="T15" fmla="*/ 1128 h 1518"/>
                <a:gd name="T16" fmla="*/ 490 w 960"/>
                <a:gd name="T17" fmla="*/ 1128 h 1518"/>
                <a:gd name="T18" fmla="*/ 466 w 960"/>
                <a:gd name="T19" fmla="*/ 1153 h 1518"/>
                <a:gd name="T20" fmla="*/ 466 w 960"/>
                <a:gd name="T21" fmla="*/ 1418 h 1518"/>
                <a:gd name="T22" fmla="*/ 367 w 960"/>
                <a:gd name="T23" fmla="*/ 1517 h 1518"/>
                <a:gd name="T24" fmla="*/ 268 w 960"/>
                <a:gd name="T25" fmla="*/ 1418 h 1518"/>
                <a:gd name="T26" fmla="*/ 268 w 960"/>
                <a:gd name="T27" fmla="*/ 1125 h 1518"/>
                <a:gd name="T28" fmla="*/ 96 w 960"/>
                <a:gd name="T29" fmla="*/ 1125 h 1518"/>
                <a:gd name="T30" fmla="*/ 14 w 960"/>
                <a:gd name="T31" fmla="*/ 1021 h 1518"/>
                <a:gd name="T32" fmla="*/ 260 w 960"/>
                <a:gd name="T33" fmla="*/ 124 h 1518"/>
                <a:gd name="T34" fmla="*/ 424 w 960"/>
                <a:gd name="T35" fmla="*/ 0 h 1518"/>
                <a:gd name="T36" fmla="*/ 558 w 960"/>
                <a:gd name="T37" fmla="*/ 0 h 1518"/>
                <a:gd name="T38" fmla="*/ 722 w 960"/>
                <a:gd name="T39" fmla="*/ 127 h 1518"/>
                <a:gd name="T40" fmla="*/ 945 w 960"/>
                <a:gd name="T41" fmla="*/ 1021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0" h="1518">
                  <a:moveTo>
                    <a:pt x="945" y="1021"/>
                  </a:moveTo>
                  <a:cubicBezTo>
                    <a:pt x="959" y="1074"/>
                    <a:pt x="919" y="1125"/>
                    <a:pt x="863" y="1125"/>
                  </a:cubicBezTo>
                  <a:lnTo>
                    <a:pt x="716" y="1125"/>
                  </a:lnTo>
                  <a:lnTo>
                    <a:pt x="716" y="1418"/>
                  </a:lnTo>
                  <a:cubicBezTo>
                    <a:pt x="716" y="1472"/>
                    <a:pt x="671" y="1517"/>
                    <a:pt x="617" y="1517"/>
                  </a:cubicBezTo>
                  <a:cubicBezTo>
                    <a:pt x="564" y="1517"/>
                    <a:pt x="519" y="1472"/>
                    <a:pt x="519" y="1418"/>
                  </a:cubicBezTo>
                  <a:lnTo>
                    <a:pt x="519" y="1153"/>
                  </a:lnTo>
                  <a:cubicBezTo>
                    <a:pt x="519" y="1139"/>
                    <a:pt x="507" y="1128"/>
                    <a:pt x="493" y="1128"/>
                  </a:cubicBezTo>
                  <a:lnTo>
                    <a:pt x="490" y="1128"/>
                  </a:lnTo>
                  <a:cubicBezTo>
                    <a:pt x="477" y="1128"/>
                    <a:pt x="466" y="1139"/>
                    <a:pt x="466" y="1153"/>
                  </a:cubicBezTo>
                  <a:lnTo>
                    <a:pt x="466" y="1418"/>
                  </a:lnTo>
                  <a:cubicBezTo>
                    <a:pt x="466" y="1472"/>
                    <a:pt x="420" y="1517"/>
                    <a:pt x="367" y="1517"/>
                  </a:cubicBezTo>
                  <a:cubicBezTo>
                    <a:pt x="313" y="1517"/>
                    <a:pt x="268" y="1472"/>
                    <a:pt x="268" y="1418"/>
                  </a:cubicBezTo>
                  <a:lnTo>
                    <a:pt x="268" y="1125"/>
                  </a:lnTo>
                  <a:lnTo>
                    <a:pt x="96" y="1125"/>
                  </a:lnTo>
                  <a:cubicBezTo>
                    <a:pt x="40" y="1125"/>
                    <a:pt x="0" y="1071"/>
                    <a:pt x="14" y="1021"/>
                  </a:cubicBezTo>
                  <a:lnTo>
                    <a:pt x="260" y="124"/>
                  </a:lnTo>
                  <a:cubicBezTo>
                    <a:pt x="280" y="51"/>
                    <a:pt x="347" y="0"/>
                    <a:pt x="424" y="0"/>
                  </a:cubicBezTo>
                  <a:lnTo>
                    <a:pt x="558" y="0"/>
                  </a:lnTo>
                  <a:cubicBezTo>
                    <a:pt x="634" y="0"/>
                    <a:pt x="702" y="51"/>
                    <a:pt x="722" y="127"/>
                  </a:cubicBezTo>
                  <a:lnTo>
                    <a:pt x="945" y="102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graphicFrame>
        <p:nvGraphicFramePr>
          <p:cNvPr id="55" name="グラフ 54">
            <a:extLst>
              <a:ext uri="{FF2B5EF4-FFF2-40B4-BE49-F238E27FC236}">
                <a16:creationId xmlns:a16="http://schemas.microsoft.com/office/drawing/2014/main" id="{9C3E9570-0616-5918-5018-D48FA177B40F}"/>
              </a:ext>
            </a:extLst>
          </p:cNvPr>
          <p:cNvGraphicFramePr>
            <a:graphicFrameLocks/>
          </p:cNvGraphicFramePr>
          <p:nvPr/>
        </p:nvGraphicFramePr>
        <p:xfrm>
          <a:off x="7875452" y="1397507"/>
          <a:ext cx="2574725" cy="2518896"/>
        </p:xfrm>
        <a:graphic>
          <a:graphicData uri="http://schemas.openxmlformats.org/drawingml/2006/chart">
            <c:chart xmlns:c="http://schemas.openxmlformats.org/drawingml/2006/chart" xmlns:r="http://schemas.openxmlformats.org/officeDocument/2006/relationships" r:id="rId6"/>
          </a:graphicData>
        </a:graphic>
      </p:graphicFrame>
      <p:sp>
        <p:nvSpPr>
          <p:cNvPr id="56" name="テキスト ボックス 55">
            <a:extLst>
              <a:ext uri="{FF2B5EF4-FFF2-40B4-BE49-F238E27FC236}">
                <a16:creationId xmlns:a16="http://schemas.microsoft.com/office/drawing/2014/main" id="{8D63DD7A-00C9-31E8-D6F2-866DC992D5F8}"/>
              </a:ext>
            </a:extLst>
          </p:cNvPr>
          <p:cNvSpPr txBox="1"/>
          <p:nvPr/>
        </p:nvSpPr>
        <p:spPr>
          <a:xfrm>
            <a:off x="8540342" y="2881036"/>
            <a:ext cx="805329" cy="369332"/>
          </a:xfrm>
          <a:prstGeom prst="rect">
            <a:avLst/>
          </a:prstGeom>
          <a:noFill/>
        </p:spPr>
        <p:txBody>
          <a:bodyPr wrap="square" rtlCol="0">
            <a:spAutoFit/>
          </a:bodyPr>
          <a:lstStyle/>
          <a:p>
            <a:r>
              <a:rPr kumimoji="1" lang="ja-JP" altLang="en-US" dirty="0">
                <a:solidFill>
                  <a:schemeClr val="bg1"/>
                </a:solidFill>
              </a:rPr>
              <a:t>男性</a:t>
            </a:r>
          </a:p>
        </p:txBody>
      </p:sp>
      <p:sp>
        <p:nvSpPr>
          <p:cNvPr id="57" name="テキスト ボックス 56">
            <a:extLst>
              <a:ext uri="{FF2B5EF4-FFF2-40B4-BE49-F238E27FC236}">
                <a16:creationId xmlns:a16="http://schemas.microsoft.com/office/drawing/2014/main" id="{07B7F8BC-AD02-168E-624D-CF761035EC8D}"/>
              </a:ext>
            </a:extLst>
          </p:cNvPr>
          <p:cNvSpPr txBox="1"/>
          <p:nvPr/>
        </p:nvSpPr>
        <p:spPr>
          <a:xfrm>
            <a:off x="8540342" y="3191776"/>
            <a:ext cx="805329" cy="430887"/>
          </a:xfrm>
          <a:prstGeom prst="rect">
            <a:avLst/>
          </a:prstGeom>
          <a:noFill/>
        </p:spPr>
        <p:txBody>
          <a:bodyPr wrap="square" rtlCol="0">
            <a:spAutoFit/>
          </a:bodyPr>
          <a:lstStyle/>
          <a:p>
            <a:r>
              <a:rPr lang="en-US" altLang="ja-JP" sz="2200" dirty="0">
                <a:solidFill>
                  <a:schemeClr val="bg1"/>
                </a:solidFill>
                <a:latin typeface="+mj-lt"/>
              </a:rPr>
              <a:t>81%</a:t>
            </a:r>
            <a:endParaRPr kumimoji="1" lang="ja-JP" altLang="en-US" sz="2200">
              <a:solidFill>
                <a:schemeClr val="bg1"/>
              </a:solidFill>
              <a:latin typeface="+mj-lt"/>
            </a:endParaRPr>
          </a:p>
        </p:txBody>
      </p:sp>
      <p:sp>
        <p:nvSpPr>
          <p:cNvPr id="58" name="テキスト ボックス 57">
            <a:extLst>
              <a:ext uri="{FF2B5EF4-FFF2-40B4-BE49-F238E27FC236}">
                <a16:creationId xmlns:a16="http://schemas.microsoft.com/office/drawing/2014/main" id="{8A0BF2D0-DB56-6F8C-2236-FF8FBFE3018E}"/>
              </a:ext>
            </a:extLst>
          </p:cNvPr>
          <p:cNvSpPr txBox="1"/>
          <p:nvPr/>
        </p:nvSpPr>
        <p:spPr>
          <a:xfrm>
            <a:off x="9207672" y="2097719"/>
            <a:ext cx="923825" cy="430887"/>
          </a:xfrm>
          <a:prstGeom prst="rect">
            <a:avLst/>
          </a:prstGeom>
          <a:noFill/>
        </p:spPr>
        <p:txBody>
          <a:bodyPr wrap="square" rtlCol="0">
            <a:spAutoFit/>
          </a:bodyPr>
          <a:lstStyle/>
          <a:p>
            <a:r>
              <a:rPr kumimoji="1" lang="en-US" altLang="ja-JP" sz="2200" dirty="0">
                <a:solidFill>
                  <a:schemeClr val="bg1"/>
                </a:solidFill>
              </a:rPr>
              <a:t>19%</a:t>
            </a:r>
            <a:endParaRPr kumimoji="1" lang="ja-JP" altLang="en-US" sz="2200" dirty="0">
              <a:solidFill>
                <a:schemeClr val="bg1"/>
              </a:solidFill>
            </a:endParaRPr>
          </a:p>
        </p:txBody>
      </p:sp>
      <p:sp>
        <p:nvSpPr>
          <p:cNvPr id="59" name="テキスト ボックス 58">
            <a:extLst>
              <a:ext uri="{FF2B5EF4-FFF2-40B4-BE49-F238E27FC236}">
                <a16:creationId xmlns:a16="http://schemas.microsoft.com/office/drawing/2014/main" id="{97E8DFC4-F371-4907-4C12-2B7C3A1DCF67}"/>
              </a:ext>
            </a:extLst>
          </p:cNvPr>
          <p:cNvSpPr txBox="1"/>
          <p:nvPr/>
        </p:nvSpPr>
        <p:spPr>
          <a:xfrm>
            <a:off x="9174248" y="1812977"/>
            <a:ext cx="805329" cy="369332"/>
          </a:xfrm>
          <a:prstGeom prst="rect">
            <a:avLst/>
          </a:prstGeom>
          <a:noFill/>
        </p:spPr>
        <p:txBody>
          <a:bodyPr wrap="square" rtlCol="0">
            <a:spAutoFit/>
          </a:bodyPr>
          <a:lstStyle/>
          <a:p>
            <a:r>
              <a:rPr lang="ja-JP" altLang="en-US">
                <a:solidFill>
                  <a:schemeClr val="bg1"/>
                </a:solidFill>
              </a:rPr>
              <a:t>女</a:t>
            </a:r>
            <a:r>
              <a:rPr kumimoji="1" lang="ja-JP" altLang="en-US">
                <a:solidFill>
                  <a:schemeClr val="bg1"/>
                </a:solidFill>
              </a:rPr>
              <a:t>性</a:t>
            </a:r>
          </a:p>
        </p:txBody>
      </p:sp>
      <p:graphicFrame>
        <p:nvGraphicFramePr>
          <p:cNvPr id="60" name="グラフ 59">
            <a:extLst>
              <a:ext uri="{FF2B5EF4-FFF2-40B4-BE49-F238E27FC236}">
                <a16:creationId xmlns:a16="http://schemas.microsoft.com/office/drawing/2014/main" id="{54EDF217-80F1-E3DF-5C4E-907EB4FFFFC5}"/>
              </a:ext>
            </a:extLst>
          </p:cNvPr>
          <p:cNvGraphicFramePr>
            <a:graphicFrameLocks/>
          </p:cNvGraphicFramePr>
          <p:nvPr/>
        </p:nvGraphicFramePr>
        <p:xfrm>
          <a:off x="9287113" y="3914838"/>
          <a:ext cx="2510600" cy="2318913"/>
        </p:xfrm>
        <a:graphic>
          <a:graphicData uri="http://schemas.openxmlformats.org/drawingml/2006/chart">
            <c:chart xmlns:c="http://schemas.openxmlformats.org/drawingml/2006/chart" xmlns:r="http://schemas.openxmlformats.org/officeDocument/2006/relationships" r:id="rId7"/>
          </a:graphicData>
        </a:graphic>
      </p:graphicFrame>
      <p:sp>
        <p:nvSpPr>
          <p:cNvPr id="61" name="テキスト ボックス 60">
            <a:extLst>
              <a:ext uri="{FF2B5EF4-FFF2-40B4-BE49-F238E27FC236}">
                <a16:creationId xmlns:a16="http://schemas.microsoft.com/office/drawing/2014/main" id="{8546DF98-4BA7-53BF-55A9-142013E14E7D}"/>
              </a:ext>
            </a:extLst>
          </p:cNvPr>
          <p:cNvSpPr txBox="1"/>
          <p:nvPr/>
        </p:nvSpPr>
        <p:spPr>
          <a:xfrm>
            <a:off x="10865097" y="4106027"/>
            <a:ext cx="517689" cy="246221"/>
          </a:xfrm>
          <a:prstGeom prst="rect">
            <a:avLst/>
          </a:prstGeom>
          <a:noFill/>
        </p:spPr>
        <p:txBody>
          <a:bodyPr wrap="square" rtlCol="0">
            <a:spAutoFit/>
          </a:bodyPr>
          <a:lstStyle/>
          <a:p>
            <a:r>
              <a:rPr kumimoji="1" lang="en-US" altLang="ja-JP" sz="1000" dirty="0">
                <a:solidFill>
                  <a:schemeClr val="bg1"/>
                </a:solidFill>
              </a:rPr>
              <a:t>30</a:t>
            </a:r>
            <a:r>
              <a:rPr lang="ja-JP" altLang="en-US" sz="1000">
                <a:solidFill>
                  <a:schemeClr val="bg1"/>
                </a:solidFill>
              </a:rPr>
              <a:t>代</a:t>
            </a:r>
            <a:endParaRPr lang="en-US" altLang="ja-JP" sz="1000" dirty="0">
              <a:solidFill>
                <a:schemeClr val="bg1"/>
              </a:solidFill>
            </a:endParaRPr>
          </a:p>
        </p:txBody>
      </p:sp>
      <p:sp>
        <p:nvSpPr>
          <p:cNvPr id="62" name="テキスト ボックス 61">
            <a:extLst>
              <a:ext uri="{FF2B5EF4-FFF2-40B4-BE49-F238E27FC236}">
                <a16:creationId xmlns:a16="http://schemas.microsoft.com/office/drawing/2014/main" id="{9B8E32FB-B6EB-19D0-4C9E-826EAF076B62}"/>
              </a:ext>
            </a:extLst>
          </p:cNvPr>
          <p:cNvSpPr txBox="1"/>
          <p:nvPr/>
        </p:nvSpPr>
        <p:spPr>
          <a:xfrm>
            <a:off x="10809820" y="4265925"/>
            <a:ext cx="517689" cy="261610"/>
          </a:xfrm>
          <a:prstGeom prst="rect">
            <a:avLst/>
          </a:prstGeom>
          <a:noFill/>
        </p:spPr>
        <p:txBody>
          <a:bodyPr wrap="square" rtlCol="0">
            <a:spAutoFit/>
          </a:bodyPr>
          <a:lstStyle/>
          <a:p>
            <a:pPr algn="ctr"/>
            <a:r>
              <a:rPr lang="en-US" altLang="ja-JP" sz="1100" dirty="0">
                <a:solidFill>
                  <a:schemeClr val="bg1"/>
                </a:solidFill>
              </a:rPr>
              <a:t>11</a:t>
            </a:r>
            <a:r>
              <a:rPr kumimoji="1" lang="en-US" altLang="ja-JP" sz="1100" dirty="0">
                <a:solidFill>
                  <a:schemeClr val="bg1"/>
                </a:solidFill>
              </a:rPr>
              <a:t>%</a:t>
            </a:r>
            <a:endParaRPr kumimoji="1" lang="ja-JP" altLang="en-US" sz="1050">
              <a:solidFill>
                <a:schemeClr val="bg1"/>
              </a:solidFill>
            </a:endParaRPr>
          </a:p>
        </p:txBody>
      </p:sp>
      <p:sp>
        <p:nvSpPr>
          <p:cNvPr id="63" name="テキスト ボックス 62">
            <a:extLst>
              <a:ext uri="{FF2B5EF4-FFF2-40B4-BE49-F238E27FC236}">
                <a16:creationId xmlns:a16="http://schemas.microsoft.com/office/drawing/2014/main" id="{CA21CCA3-3A02-B9EB-1099-9210BC27E883}"/>
              </a:ext>
            </a:extLst>
          </p:cNvPr>
          <p:cNvSpPr txBox="1"/>
          <p:nvPr/>
        </p:nvSpPr>
        <p:spPr>
          <a:xfrm>
            <a:off x="9759968" y="4484160"/>
            <a:ext cx="517689" cy="246221"/>
          </a:xfrm>
          <a:prstGeom prst="rect">
            <a:avLst/>
          </a:prstGeom>
          <a:noFill/>
        </p:spPr>
        <p:txBody>
          <a:bodyPr wrap="square" rtlCol="0">
            <a:spAutoFit/>
          </a:bodyPr>
          <a:lstStyle/>
          <a:p>
            <a:r>
              <a:rPr kumimoji="1" lang="en-US" altLang="ja-JP" sz="1000" dirty="0">
                <a:solidFill>
                  <a:schemeClr val="bg1"/>
                </a:solidFill>
              </a:rPr>
              <a:t>60</a:t>
            </a:r>
            <a:r>
              <a:rPr lang="ja-JP" altLang="en-US" sz="1000">
                <a:solidFill>
                  <a:schemeClr val="bg1"/>
                </a:solidFill>
              </a:rPr>
              <a:t>代</a:t>
            </a:r>
            <a:endParaRPr lang="en-US" altLang="ja-JP" sz="1000" dirty="0">
              <a:solidFill>
                <a:schemeClr val="bg1"/>
              </a:solidFill>
            </a:endParaRPr>
          </a:p>
        </p:txBody>
      </p:sp>
      <p:sp>
        <p:nvSpPr>
          <p:cNvPr id="64" name="テキスト ボックス 63">
            <a:extLst>
              <a:ext uri="{FF2B5EF4-FFF2-40B4-BE49-F238E27FC236}">
                <a16:creationId xmlns:a16="http://schemas.microsoft.com/office/drawing/2014/main" id="{EA900D9B-FFF6-634A-EEE9-DAD2A5EC3E1A}"/>
              </a:ext>
            </a:extLst>
          </p:cNvPr>
          <p:cNvSpPr txBox="1"/>
          <p:nvPr/>
        </p:nvSpPr>
        <p:spPr>
          <a:xfrm>
            <a:off x="9704691" y="4644058"/>
            <a:ext cx="517689" cy="261610"/>
          </a:xfrm>
          <a:prstGeom prst="rect">
            <a:avLst/>
          </a:prstGeom>
          <a:noFill/>
        </p:spPr>
        <p:txBody>
          <a:bodyPr wrap="square" rtlCol="0">
            <a:spAutoFit/>
          </a:bodyPr>
          <a:lstStyle/>
          <a:p>
            <a:pPr algn="ctr"/>
            <a:r>
              <a:rPr kumimoji="1" lang="en-US" altLang="ja-JP" sz="1100" dirty="0">
                <a:solidFill>
                  <a:schemeClr val="bg1"/>
                </a:solidFill>
              </a:rPr>
              <a:t>34%</a:t>
            </a:r>
            <a:endParaRPr kumimoji="1" lang="ja-JP" altLang="en-US" sz="1050">
              <a:solidFill>
                <a:schemeClr val="bg1"/>
              </a:solidFill>
            </a:endParaRPr>
          </a:p>
        </p:txBody>
      </p:sp>
      <p:sp>
        <p:nvSpPr>
          <p:cNvPr id="65" name="テキスト ボックス 64">
            <a:extLst>
              <a:ext uri="{FF2B5EF4-FFF2-40B4-BE49-F238E27FC236}">
                <a16:creationId xmlns:a16="http://schemas.microsoft.com/office/drawing/2014/main" id="{4A62FAFF-94AD-262D-CC59-189C9BCC4F36}"/>
              </a:ext>
            </a:extLst>
          </p:cNvPr>
          <p:cNvSpPr txBox="1"/>
          <p:nvPr/>
        </p:nvSpPr>
        <p:spPr>
          <a:xfrm>
            <a:off x="10348376" y="5595404"/>
            <a:ext cx="517689" cy="246221"/>
          </a:xfrm>
          <a:prstGeom prst="rect">
            <a:avLst/>
          </a:prstGeom>
          <a:noFill/>
        </p:spPr>
        <p:txBody>
          <a:bodyPr wrap="square" rtlCol="0">
            <a:spAutoFit/>
          </a:bodyPr>
          <a:lstStyle/>
          <a:p>
            <a:r>
              <a:rPr kumimoji="1" lang="en-US" altLang="ja-JP" sz="1000" dirty="0">
                <a:solidFill>
                  <a:schemeClr val="bg1"/>
                </a:solidFill>
              </a:rPr>
              <a:t>50</a:t>
            </a:r>
            <a:r>
              <a:rPr lang="ja-JP" altLang="en-US" sz="1000">
                <a:solidFill>
                  <a:schemeClr val="bg1"/>
                </a:solidFill>
              </a:rPr>
              <a:t>代</a:t>
            </a:r>
            <a:endParaRPr lang="en-US" altLang="ja-JP" sz="1000" dirty="0">
              <a:solidFill>
                <a:schemeClr val="bg1"/>
              </a:solidFill>
            </a:endParaRPr>
          </a:p>
        </p:txBody>
      </p:sp>
      <p:sp>
        <p:nvSpPr>
          <p:cNvPr id="66" name="テキスト ボックス 65">
            <a:extLst>
              <a:ext uri="{FF2B5EF4-FFF2-40B4-BE49-F238E27FC236}">
                <a16:creationId xmlns:a16="http://schemas.microsoft.com/office/drawing/2014/main" id="{6B08F606-8419-E4DF-655D-E39716A6114B}"/>
              </a:ext>
            </a:extLst>
          </p:cNvPr>
          <p:cNvSpPr txBox="1"/>
          <p:nvPr/>
        </p:nvSpPr>
        <p:spPr>
          <a:xfrm>
            <a:off x="10293099" y="5755302"/>
            <a:ext cx="517689" cy="261610"/>
          </a:xfrm>
          <a:prstGeom prst="rect">
            <a:avLst/>
          </a:prstGeom>
          <a:noFill/>
        </p:spPr>
        <p:txBody>
          <a:bodyPr wrap="square" rtlCol="0">
            <a:spAutoFit/>
          </a:bodyPr>
          <a:lstStyle/>
          <a:p>
            <a:pPr algn="ctr"/>
            <a:r>
              <a:rPr kumimoji="1" lang="en-US" altLang="ja-JP" sz="1100" dirty="0">
                <a:solidFill>
                  <a:schemeClr val="bg1"/>
                </a:solidFill>
              </a:rPr>
              <a:t>28%</a:t>
            </a:r>
            <a:endParaRPr kumimoji="1" lang="ja-JP" altLang="en-US" sz="1050">
              <a:solidFill>
                <a:schemeClr val="bg1"/>
              </a:solidFill>
            </a:endParaRPr>
          </a:p>
        </p:txBody>
      </p:sp>
      <p:sp>
        <p:nvSpPr>
          <p:cNvPr id="67" name="テキスト ボックス 66">
            <a:extLst>
              <a:ext uri="{FF2B5EF4-FFF2-40B4-BE49-F238E27FC236}">
                <a16:creationId xmlns:a16="http://schemas.microsoft.com/office/drawing/2014/main" id="{E730AA84-888B-6CEF-BBE5-52881B942C6F}"/>
              </a:ext>
            </a:extLst>
          </p:cNvPr>
          <p:cNvSpPr txBox="1"/>
          <p:nvPr/>
        </p:nvSpPr>
        <p:spPr>
          <a:xfrm>
            <a:off x="11174295" y="4904977"/>
            <a:ext cx="517689" cy="246221"/>
          </a:xfrm>
          <a:prstGeom prst="rect">
            <a:avLst/>
          </a:prstGeom>
          <a:noFill/>
        </p:spPr>
        <p:txBody>
          <a:bodyPr wrap="square" rtlCol="0">
            <a:spAutoFit/>
          </a:bodyPr>
          <a:lstStyle/>
          <a:p>
            <a:r>
              <a:rPr kumimoji="1" lang="en-US" altLang="ja-JP" sz="1000" dirty="0">
                <a:solidFill>
                  <a:schemeClr val="bg1"/>
                </a:solidFill>
              </a:rPr>
              <a:t>40</a:t>
            </a:r>
            <a:r>
              <a:rPr lang="ja-JP" altLang="en-US" sz="1000">
                <a:solidFill>
                  <a:schemeClr val="bg1"/>
                </a:solidFill>
              </a:rPr>
              <a:t>代</a:t>
            </a:r>
            <a:endParaRPr lang="en-US" altLang="ja-JP" sz="1000" dirty="0">
              <a:solidFill>
                <a:schemeClr val="bg1"/>
              </a:solidFill>
            </a:endParaRPr>
          </a:p>
        </p:txBody>
      </p:sp>
      <p:sp>
        <p:nvSpPr>
          <p:cNvPr id="68" name="テキスト ボックス 67">
            <a:extLst>
              <a:ext uri="{FF2B5EF4-FFF2-40B4-BE49-F238E27FC236}">
                <a16:creationId xmlns:a16="http://schemas.microsoft.com/office/drawing/2014/main" id="{B2EA5718-6202-7B95-5812-049F6E1C6D47}"/>
              </a:ext>
            </a:extLst>
          </p:cNvPr>
          <p:cNvSpPr txBox="1"/>
          <p:nvPr/>
        </p:nvSpPr>
        <p:spPr>
          <a:xfrm>
            <a:off x="11119018" y="5064875"/>
            <a:ext cx="517689" cy="261610"/>
          </a:xfrm>
          <a:prstGeom prst="rect">
            <a:avLst/>
          </a:prstGeom>
          <a:noFill/>
        </p:spPr>
        <p:txBody>
          <a:bodyPr wrap="square" rtlCol="0">
            <a:spAutoFit/>
          </a:bodyPr>
          <a:lstStyle/>
          <a:p>
            <a:pPr algn="ctr"/>
            <a:r>
              <a:rPr kumimoji="1" lang="en-US" altLang="ja-JP" sz="1100" dirty="0">
                <a:solidFill>
                  <a:schemeClr val="bg1"/>
                </a:solidFill>
              </a:rPr>
              <a:t>24%</a:t>
            </a:r>
            <a:endParaRPr kumimoji="1" lang="ja-JP" altLang="en-US" sz="1050">
              <a:solidFill>
                <a:schemeClr val="bg1"/>
              </a:solidFill>
            </a:endParaRPr>
          </a:p>
        </p:txBody>
      </p:sp>
      <p:sp>
        <p:nvSpPr>
          <p:cNvPr id="69" name="円/楕円 112">
            <a:extLst>
              <a:ext uri="{FF2B5EF4-FFF2-40B4-BE49-F238E27FC236}">
                <a16:creationId xmlns:a16="http://schemas.microsoft.com/office/drawing/2014/main" id="{E4588B5A-6998-9633-D583-42E03F280052}"/>
              </a:ext>
            </a:extLst>
          </p:cNvPr>
          <p:cNvSpPr/>
          <p:nvPr/>
        </p:nvSpPr>
        <p:spPr>
          <a:xfrm>
            <a:off x="10122029" y="4467567"/>
            <a:ext cx="1018051" cy="10618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70" name="Group 5">
            <a:extLst>
              <a:ext uri="{FF2B5EF4-FFF2-40B4-BE49-F238E27FC236}">
                <a16:creationId xmlns:a16="http://schemas.microsoft.com/office/drawing/2014/main" id="{405F5CE2-421D-7580-1B14-49F31A5FC00E}"/>
              </a:ext>
            </a:extLst>
          </p:cNvPr>
          <p:cNvGrpSpPr>
            <a:grpSpLocks/>
          </p:cNvGrpSpPr>
          <p:nvPr/>
        </p:nvGrpSpPr>
        <p:grpSpPr bwMode="auto">
          <a:xfrm>
            <a:off x="10473982" y="4590291"/>
            <a:ext cx="301625" cy="769938"/>
            <a:chOff x="905" y="940"/>
            <a:chExt cx="190" cy="485"/>
          </a:xfrm>
          <a:solidFill>
            <a:srgbClr val="4B62A1"/>
          </a:solidFill>
        </p:grpSpPr>
        <p:sp>
          <p:nvSpPr>
            <p:cNvPr id="71" name="Freeform 6">
              <a:extLst>
                <a:ext uri="{FF2B5EF4-FFF2-40B4-BE49-F238E27FC236}">
                  <a16:creationId xmlns:a16="http://schemas.microsoft.com/office/drawing/2014/main" id="{E063194C-7717-BE26-1057-2420C6C14BD1}"/>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72" name="Freeform 7">
              <a:extLst>
                <a:ext uri="{FF2B5EF4-FFF2-40B4-BE49-F238E27FC236}">
                  <a16:creationId xmlns:a16="http://schemas.microsoft.com/office/drawing/2014/main" id="{03F2BEDD-C97C-82E9-A357-6D06256F90D5}"/>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73" name="テキスト ボックス 72">
            <a:extLst>
              <a:ext uri="{FF2B5EF4-FFF2-40B4-BE49-F238E27FC236}">
                <a16:creationId xmlns:a16="http://schemas.microsoft.com/office/drawing/2014/main" id="{A9607A3E-C501-8D6B-A60E-3EB9DA15AF96}"/>
              </a:ext>
            </a:extLst>
          </p:cNvPr>
          <p:cNvSpPr txBox="1"/>
          <p:nvPr/>
        </p:nvSpPr>
        <p:spPr>
          <a:xfrm>
            <a:off x="10458172" y="3585589"/>
            <a:ext cx="517689" cy="246221"/>
          </a:xfrm>
          <a:prstGeom prst="rect">
            <a:avLst/>
          </a:prstGeom>
          <a:noFill/>
        </p:spPr>
        <p:txBody>
          <a:bodyPr wrap="square" rtlCol="0">
            <a:spAutoFit/>
          </a:bodyPr>
          <a:lstStyle/>
          <a:p>
            <a:r>
              <a:rPr kumimoji="1" lang="en-US" altLang="ja-JP" sz="1000" b="1" dirty="0">
                <a:solidFill>
                  <a:srgbClr val="4985B6"/>
                </a:solidFill>
              </a:rPr>
              <a:t>10</a:t>
            </a:r>
            <a:r>
              <a:rPr lang="ja-JP" altLang="en-US" sz="1000" b="1">
                <a:solidFill>
                  <a:srgbClr val="4985B6"/>
                </a:solidFill>
              </a:rPr>
              <a:t>代</a:t>
            </a:r>
            <a:endParaRPr lang="en-US" altLang="ja-JP" sz="1000" b="1" dirty="0">
              <a:solidFill>
                <a:srgbClr val="4985B6"/>
              </a:solidFill>
            </a:endParaRPr>
          </a:p>
        </p:txBody>
      </p:sp>
      <p:sp>
        <p:nvSpPr>
          <p:cNvPr id="74" name="テキスト ボックス 73">
            <a:extLst>
              <a:ext uri="{FF2B5EF4-FFF2-40B4-BE49-F238E27FC236}">
                <a16:creationId xmlns:a16="http://schemas.microsoft.com/office/drawing/2014/main" id="{9EFDAF5D-402E-2D20-40E3-7ACA08210315}"/>
              </a:ext>
            </a:extLst>
          </p:cNvPr>
          <p:cNvSpPr txBox="1"/>
          <p:nvPr/>
        </p:nvSpPr>
        <p:spPr>
          <a:xfrm>
            <a:off x="10402895" y="3745487"/>
            <a:ext cx="517689" cy="261610"/>
          </a:xfrm>
          <a:prstGeom prst="rect">
            <a:avLst/>
          </a:prstGeom>
          <a:noFill/>
        </p:spPr>
        <p:txBody>
          <a:bodyPr wrap="square" rtlCol="0">
            <a:spAutoFit/>
          </a:bodyPr>
          <a:lstStyle/>
          <a:p>
            <a:pPr algn="ctr"/>
            <a:r>
              <a:rPr lang="en-US" altLang="ja-JP" sz="1100" b="1" dirty="0">
                <a:solidFill>
                  <a:srgbClr val="4985B6"/>
                </a:solidFill>
              </a:rPr>
              <a:t>1</a:t>
            </a:r>
            <a:r>
              <a:rPr kumimoji="1" lang="en-US" altLang="ja-JP" sz="1100" b="1" dirty="0">
                <a:solidFill>
                  <a:srgbClr val="4985B6"/>
                </a:solidFill>
              </a:rPr>
              <a:t>%</a:t>
            </a:r>
            <a:endParaRPr kumimoji="1" lang="ja-JP" altLang="en-US" sz="1050" b="1">
              <a:solidFill>
                <a:srgbClr val="4985B6"/>
              </a:solidFill>
            </a:endParaRPr>
          </a:p>
        </p:txBody>
      </p:sp>
      <p:sp>
        <p:nvSpPr>
          <p:cNvPr id="75" name="テキスト ボックス 74">
            <a:extLst>
              <a:ext uri="{FF2B5EF4-FFF2-40B4-BE49-F238E27FC236}">
                <a16:creationId xmlns:a16="http://schemas.microsoft.com/office/drawing/2014/main" id="{C2991B2E-D236-982F-606A-B7EF71BA2377}"/>
              </a:ext>
            </a:extLst>
          </p:cNvPr>
          <p:cNvSpPr txBox="1"/>
          <p:nvPr/>
        </p:nvSpPr>
        <p:spPr>
          <a:xfrm>
            <a:off x="10832472" y="3644438"/>
            <a:ext cx="517689" cy="246221"/>
          </a:xfrm>
          <a:prstGeom prst="rect">
            <a:avLst/>
          </a:prstGeom>
          <a:noFill/>
        </p:spPr>
        <p:txBody>
          <a:bodyPr wrap="square" rtlCol="0">
            <a:spAutoFit/>
          </a:bodyPr>
          <a:lstStyle/>
          <a:p>
            <a:r>
              <a:rPr kumimoji="1" lang="en-US" altLang="ja-JP" sz="1000" b="1" dirty="0">
                <a:solidFill>
                  <a:srgbClr val="4985B6"/>
                </a:solidFill>
              </a:rPr>
              <a:t>20</a:t>
            </a:r>
            <a:r>
              <a:rPr lang="ja-JP" altLang="en-US" sz="1000" b="1" dirty="0">
                <a:solidFill>
                  <a:srgbClr val="4985B6"/>
                </a:solidFill>
              </a:rPr>
              <a:t>代</a:t>
            </a:r>
            <a:endParaRPr lang="en-US" altLang="ja-JP" sz="1000" b="1" dirty="0">
              <a:solidFill>
                <a:srgbClr val="4985B6"/>
              </a:solidFill>
            </a:endParaRPr>
          </a:p>
        </p:txBody>
      </p:sp>
      <p:sp>
        <p:nvSpPr>
          <p:cNvPr id="76" name="テキスト ボックス 75">
            <a:extLst>
              <a:ext uri="{FF2B5EF4-FFF2-40B4-BE49-F238E27FC236}">
                <a16:creationId xmlns:a16="http://schemas.microsoft.com/office/drawing/2014/main" id="{0FB4206F-D234-AE86-E608-4562D6E95CB0}"/>
              </a:ext>
            </a:extLst>
          </p:cNvPr>
          <p:cNvSpPr txBox="1"/>
          <p:nvPr/>
        </p:nvSpPr>
        <p:spPr>
          <a:xfrm>
            <a:off x="10777195" y="3784033"/>
            <a:ext cx="517689" cy="261610"/>
          </a:xfrm>
          <a:prstGeom prst="rect">
            <a:avLst/>
          </a:prstGeom>
          <a:noFill/>
        </p:spPr>
        <p:txBody>
          <a:bodyPr wrap="square" rtlCol="0">
            <a:spAutoFit/>
          </a:bodyPr>
          <a:lstStyle/>
          <a:p>
            <a:pPr algn="ctr"/>
            <a:r>
              <a:rPr lang="en-US" altLang="ja-JP" sz="1100" b="1" dirty="0">
                <a:solidFill>
                  <a:srgbClr val="4985B6"/>
                </a:solidFill>
              </a:rPr>
              <a:t>3</a:t>
            </a:r>
            <a:r>
              <a:rPr kumimoji="1" lang="en-US" altLang="ja-JP" sz="1100" b="1" dirty="0">
                <a:solidFill>
                  <a:srgbClr val="4985B6"/>
                </a:solidFill>
              </a:rPr>
              <a:t>%</a:t>
            </a:r>
            <a:endParaRPr kumimoji="1" lang="ja-JP" altLang="en-US" sz="1050" b="1" dirty="0">
              <a:solidFill>
                <a:srgbClr val="4985B6"/>
              </a:solidFill>
            </a:endParaRPr>
          </a:p>
        </p:txBody>
      </p:sp>
      <p:graphicFrame>
        <p:nvGraphicFramePr>
          <p:cNvPr id="78" name="グラフ 77">
            <a:extLst>
              <a:ext uri="{FF2B5EF4-FFF2-40B4-BE49-F238E27FC236}">
                <a16:creationId xmlns:a16="http://schemas.microsoft.com/office/drawing/2014/main" id="{6658DF46-78E5-6B2F-188B-8DAFDA5221BC}"/>
              </a:ext>
            </a:extLst>
          </p:cNvPr>
          <p:cNvGraphicFramePr>
            <a:graphicFrameLocks/>
          </p:cNvGraphicFramePr>
          <p:nvPr/>
        </p:nvGraphicFramePr>
        <p:xfrm>
          <a:off x="6146016" y="3777329"/>
          <a:ext cx="2849341" cy="2358288"/>
        </p:xfrm>
        <a:graphic>
          <a:graphicData uri="http://schemas.openxmlformats.org/drawingml/2006/chart">
            <c:chart xmlns:c="http://schemas.openxmlformats.org/drawingml/2006/chart" xmlns:r="http://schemas.openxmlformats.org/officeDocument/2006/relationships" r:id="rId8"/>
          </a:graphicData>
        </a:graphic>
      </p:graphicFrame>
      <p:sp>
        <p:nvSpPr>
          <p:cNvPr id="79" name="円/楕円 144">
            <a:extLst>
              <a:ext uri="{FF2B5EF4-FFF2-40B4-BE49-F238E27FC236}">
                <a16:creationId xmlns:a16="http://schemas.microsoft.com/office/drawing/2014/main" id="{9DD2CE1E-4C94-1098-C826-C52DDFBDDA57}"/>
              </a:ext>
            </a:extLst>
          </p:cNvPr>
          <p:cNvSpPr/>
          <p:nvPr/>
        </p:nvSpPr>
        <p:spPr>
          <a:xfrm>
            <a:off x="7143276" y="4491734"/>
            <a:ext cx="1018051" cy="10618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80" name="Group 8">
            <a:extLst>
              <a:ext uri="{FF2B5EF4-FFF2-40B4-BE49-F238E27FC236}">
                <a16:creationId xmlns:a16="http://schemas.microsoft.com/office/drawing/2014/main" id="{87197D5A-E330-1DB6-2F11-264602DE1B83}"/>
              </a:ext>
            </a:extLst>
          </p:cNvPr>
          <p:cNvGrpSpPr>
            <a:grpSpLocks/>
          </p:cNvGrpSpPr>
          <p:nvPr/>
        </p:nvGrpSpPr>
        <p:grpSpPr bwMode="auto">
          <a:xfrm>
            <a:off x="7479076" y="4636928"/>
            <a:ext cx="334963" cy="738187"/>
            <a:chOff x="940" y="1807"/>
            <a:chExt cx="211" cy="465"/>
          </a:xfrm>
          <a:solidFill>
            <a:srgbClr val="C00000"/>
          </a:solidFill>
        </p:grpSpPr>
        <p:sp>
          <p:nvSpPr>
            <p:cNvPr id="81" name="Freeform 9">
              <a:extLst>
                <a:ext uri="{FF2B5EF4-FFF2-40B4-BE49-F238E27FC236}">
                  <a16:creationId xmlns:a16="http://schemas.microsoft.com/office/drawing/2014/main" id="{24C51C01-C99B-C18F-5632-12B733434FA5}"/>
                </a:ext>
              </a:extLst>
            </p:cNvPr>
            <p:cNvSpPr>
              <a:spLocks noChangeArrowheads="1"/>
            </p:cNvSpPr>
            <p:nvPr/>
          </p:nvSpPr>
          <p:spPr bwMode="auto">
            <a:xfrm>
              <a:off x="998" y="1807"/>
              <a:ext cx="102" cy="102"/>
            </a:xfrm>
            <a:custGeom>
              <a:avLst/>
              <a:gdLst>
                <a:gd name="T0" fmla="*/ 451 w 452"/>
                <a:gd name="T1" fmla="*/ 226 h 453"/>
                <a:gd name="T2" fmla="*/ 421 w 452"/>
                <a:gd name="T3" fmla="*/ 339 h 453"/>
                <a:gd name="T4" fmla="*/ 338 w 452"/>
                <a:gd name="T5" fmla="*/ 421 h 453"/>
                <a:gd name="T6" fmla="*/ 225 w 452"/>
                <a:gd name="T7" fmla="*/ 452 h 453"/>
                <a:gd name="T8" fmla="*/ 113 w 452"/>
                <a:gd name="T9" fmla="*/ 421 h 453"/>
                <a:gd name="T10" fmla="*/ 31 w 452"/>
                <a:gd name="T11" fmla="*/ 339 h 453"/>
                <a:gd name="T12" fmla="*/ 0 w 452"/>
                <a:gd name="T13" fmla="*/ 226 h 453"/>
                <a:gd name="T14" fmla="*/ 31 w 452"/>
                <a:gd name="T15" fmla="*/ 113 h 453"/>
                <a:gd name="T16" fmla="*/ 113 w 452"/>
                <a:gd name="T17" fmla="*/ 31 h 453"/>
                <a:gd name="T18" fmla="*/ 225 w 452"/>
                <a:gd name="T19" fmla="*/ 0 h 453"/>
                <a:gd name="T20" fmla="*/ 338 w 452"/>
                <a:gd name="T21" fmla="*/ 31 h 453"/>
                <a:gd name="T22" fmla="*/ 421 w 452"/>
                <a:gd name="T23" fmla="*/ 113 h 453"/>
                <a:gd name="T24" fmla="*/ 451 w 452"/>
                <a:gd name="T25" fmla="*/ 22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3">
                  <a:moveTo>
                    <a:pt x="451" y="226"/>
                  </a:moveTo>
                  <a:cubicBezTo>
                    <a:pt x="451" y="268"/>
                    <a:pt x="442" y="303"/>
                    <a:pt x="421" y="339"/>
                  </a:cubicBezTo>
                  <a:cubicBezTo>
                    <a:pt x="401" y="375"/>
                    <a:pt x="374" y="400"/>
                    <a:pt x="338" y="421"/>
                  </a:cubicBezTo>
                  <a:cubicBezTo>
                    <a:pt x="302" y="441"/>
                    <a:pt x="267" y="452"/>
                    <a:pt x="225" y="452"/>
                  </a:cubicBezTo>
                  <a:cubicBezTo>
                    <a:pt x="184" y="452"/>
                    <a:pt x="149" y="441"/>
                    <a:pt x="113" y="421"/>
                  </a:cubicBezTo>
                  <a:cubicBezTo>
                    <a:pt x="77" y="400"/>
                    <a:pt x="51" y="375"/>
                    <a:pt x="31" y="339"/>
                  </a:cubicBezTo>
                  <a:cubicBezTo>
                    <a:pt x="10" y="303"/>
                    <a:pt x="0" y="268"/>
                    <a:pt x="0" y="226"/>
                  </a:cubicBezTo>
                  <a:cubicBezTo>
                    <a:pt x="0" y="184"/>
                    <a:pt x="10" y="149"/>
                    <a:pt x="31" y="113"/>
                  </a:cubicBezTo>
                  <a:cubicBezTo>
                    <a:pt x="51" y="77"/>
                    <a:pt x="77" y="51"/>
                    <a:pt x="113" y="31"/>
                  </a:cubicBezTo>
                  <a:cubicBezTo>
                    <a:pt x="149" y="10"/>
                    <a:pt x="185" y="0"/>
                    <a:pt x="225" y="0"/>
                  </a:cubicBezTo>
                  <a:cubicBezTo>
                    <a:pt x="267" y="0"/>
                    <a:pt x="302" y="10"/>
                    <a:pt x="338" y="31"/>
                  </a:cubicBezTo>
                  <a:cubicBezTo>
                    <a:pt x="374" y="51"/>
                    <a:pt x="401" y="77"/>
                    <a:pt x="421" y="113"/>
                  </a:cubicBezTo>
                  <a:cubicBezTo>
                    <a:pt x="442"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2" name="Freeform 10">
              <a:extLst>
                <a:ext uri="{FF2B5EF4-FFF2-40B4-BE49-F238E27FC236}">
                  <a16:creationId xmlns:a16="http://schemas.microsoft.com/office/drawing/2014/main" id="{1C2931A8-5B7E-F671-14DA-624B92E669F5}"/>
                </a:ext>
              </a:extLst>
            </p:cNvPr>
            <p:cNvSpPr>
              <a:spLocks noChangeArrowheads="1"/>
            </p:cNvSpPr>
            <p:nvPr/>
          </p:nvSpPr>
          <p:spPr bwMode="auto">
            <a:xfrm>
              <a:off x="938" y="1929"/>
              <a:ext cx="217" cy="343"/>
            </a:xfrm>
            <a:custGeom>
              <a:avLst/>
              <a:gdLst>
                <a:gd name="T0" fmla="*/ 945 w 960"/>
                <a:gd name="T1" fmla="*/ 1021 h 1518"/>
                <a:gd name="T2" fmla="*/ 863 w 960"/>
                <a:gd name="T3" fmla="*/ 1125 h 1518"/>
                <a:gd name="T4" fmla="*/ 716 w 960"/>
                <a:gd name="T5" fmla="*/ 1125 h 1518"/>
                <a:gd name="T6" fmla="*/ 716 w 960"/>
                <a:gd name="T7" fmla="*/ 1418 h 1518"/>
                <a:gd name="T8" fmla="*/ 617 w 960"/>
                <a:gd name="T9" fmla="*/ 1517 h 1518"/>
                <a:gd name="T10" fmla="*/ 519 w 960"/>
                <a:gd name="T11" fmla="*/ 1418 h 1518"/>
                <a:gd name="T12" fmla="*/ 519 w 960"/>
                <a:gd name="T13" fmla="*/ 1153 h 1518"/>
                <a:gd name="T14" fmla="*/ 493 w 960"/>
                <a:gd name="T15" fmla="*/ 1128 h 1518"/>
                <a:gd name="T16" fmla="*/ 490 w 960"/>
                <a:gd name="T17" fmla="*/ 1128 h 1518"/>
                <a:gd name="T18" fmla="*/ 466 w 960"/>
                <a:gd name="T19" fmla="*/ 1153 h 1518"/>
                <a:gd name="T20" fmla="*/ 466 w 960"/>
                <a:gd name="T21" fmla="*/ 1418 h 1518"/>
                <a:gd name="T22" fmla="*/ 367 w 960"/>
                <a:gd name="T23" fmla="*/ 1517 h 1518"/>
                <a:gd name="T24" fmla="*/ 268 w 960"/>
                <a:gd name="T25" fmla="*/ 1418 h 1518"/>
                <a:gd name="T26" fmla="*/ 268 w 960"/>
                <a:gd name="T27" fmla="*/ 1125 h 1518"/>
                <a:gd name="T28" fmla="*/ 96 w 960"/>
                <a:gd name="T29" fmla="*/ 1125 h 1518"/>
                <a:gd name="T30" fmla="*/ 14 w 960"/>
                <a:gd name="T31" fmla="*/ 1021 h 1518"/>
                <a:gd name="T32" fmla="*/ 260 w 960"/>
                <a:gd name="T33" fmla="*/ 124 h 1518"/>
                <a:gd name="T34" fmla="*/ 424 w 960"/>
                <a:gd name="T35" fmla="*/ 0 h 1518"/>
                <a:gd name="T36" fmla="*/ 558 w 960"/>
                <a:gd name="T37" fmla="*/ 0 h 1518"/>
                <a:gd name="T38" fmla="*/ 722 w 960"/>
                <a:gd name="T39" fmla="*/ 127 h 1518"/>
                <a:gd name="T40" fmla="*/ 945 w 960"/>
                <a:gd name="T41" fmla="*/ 1021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0" h="1518">
                  <a:moveTo>
                    <a:pt x="945" y="1021"/>
                  </a:moveTo>
                  <a:cubicBezTo>
                    <a:pt x="959" y="1074"/>
                    <a:pt x="919" y="1125"/>
                    <a:pt x="863" y="1125"/>
                  </a:cubicBezTo>
                  <a:lnTo>
                    <a:pt x="716" y="1125"/>
                  </a:lnTo>
                  <a:lnTo>
                    <a:pt x="716" y="1418"/>
                  </a:lnTo>
                  <a:cubicBezTo>
                    <a:pt x="716" y="1472"/>
                    <a:pt x="671" y="1517"/>
                    <a:pt x="617" y="1517"/>
                  </a:cubicBezTo>
                  <a:cubicBezTo>
                    <a:pt x="564" y="1517"/>
                    <a:pt x="519" y="1472"/>
                    <a:pt x="519" y="1418"/>
                  </a:cubicBezTo>
                  <a:lnTo>
                    <a:pt x="519" y="1153"/>
                  </a:lnTo>
                  <a:cubicBezTo>
                    <a:pt x="519" y="1139"/>
                    <a:pt x="507" y="1128"/>
                    <a:pt x="493" y="1128"/>
                  </a:cubicBezTo>
                  <a:lnTo>
                    <a:pt x="490" y="1128"/>
                  </a:lnTo>
                  <a:cubicBezTo>
                    <a:pt x="477" y="1128"/>
                    <a:pt x="466" y="1139"/>
                    <a:pt x="466" y="1153"/>
                  </a:cubicBezTo>
                  <a:lnTo>
                    <a:pt x="466" y="1418"/>
                  </a:lnTo>
                  <a:cubicBezTo>
                    <a:pt x="466" y="1472"/>
                    <a:pt x="420" y="1517"/>
                    <a:pt x="367" y="1517"/>
                  </a:cubicBezTo>
                  <a:cubicBezTo>
                    <a:pt x="313" y="1517"/>
                    <a:pt x="268" y="1472"/>
                    <a:pt x="268" y="1418"/>
                  </a:cubicBezTo>
                  <a:lnTo>
                    <a:pt x="268" y="1125"/>
                  </a:lnTo>
                  <a:lnTo>
                    <a:pt x="96" y="1125"/>
                  </a:lnTo>
                  <a:cubicBezTo>
                    <a:pt x="40" y="1125"/>
                    <a:pt x="0" y="1071"/>
                    <a:pt x="14" y="1021"/>
                  </a:cubicBezTo>
                  <a:lnTo>
                    <a:pt x="260" y="124"/>
                  </a:lnTo>
                  <a:cubicBezTo>
                    <a:pt x="280" y="51"/>
                    <a:pt x="347" y="0"/>
                    <a:pt x="424" y="0"/>
                  </a:cubicBezTo>
                  <a:lnTo>
                    <a:pt x="558" y="0"/>
                  </a:lnTo>
                  <a:cubicBezTo>
                    <a:pt x="634" y="0"/>
                    <a:pt x="702" y="51"/>
                    <a:pt x="722" y="127"/>
                  </a:cubicBezTo>
                  <a:lnTo>
                    <a:pt x="945" y="102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3" name="テキスト ボックス 82">
            <a:extLst>
              <a:ext uri="{FF2B5EF4-FFF2-40B4-BE49-F238E27FC236}">
                <a16:creationId xmlns:a16="http://schemas.microsoft.com/office/drawing/2014/main" id="{DDC4F153-74EC-DF49-AF2C-661DF576A3DF}"/>
              </a:ext>
            </a:extLst>
          </p:cNvPr>
          <p:cNvSpPr txBox="1"/>
          <p:nvPr/>
        </p:nvSpPr>
        <p:spPr>
          <a:xfrm>
            <a:off x="7604179" y="3569866"/>
            <a:ext cx="517689" cy="246221"/>
          </a:xfrm>
          <a:prstGeom prst="rect">
            <a:avLst/>
          </a:prstGeom>
          <a:noFill/>
        </p:spPr>
        <p:txBody>
          <a:bodyPr wrap="square" rtlCol="0">
            <a:spAutoFit/>
          </a:bodyPr>
          <a:lstStyle/>
          <a:p>
            <a:r>
              <a:rPr kumimoji="1" lang="en-US" altLang="ja-JP" sz="1000" b="1" dirty="0">
                <a:solidFill>
                  <a:srgbClr val="C20A0A"/>
                </a:solidFill>
              </a:rPr>
              <a:t>10</a:t>
            </a:r>
            <a:r>
              <a:rPr lang="ja-JP" altLang="en-US" sz="1000" b="1" dirty="0">
                <a:solidFill>
                  <a:srgbClr val="C20A0A"/>
                </a:solidFill>
              </a:rPr>
              <a:t>代</a:t>
            </a:r>
            <a:endParaRPr lang="en-US" altLang="ja-JP" sz="1000" b="1" dirty="0">
              <a:solidFill>
                <a:srgbClr val="C20A0A"/>
              </a:solidFill>
            </a:endParaRPr>
          </a:p>
        </p:txBody>
      </p:sp>
      <p:sp>
        <p:nvSpPr>
          <p:cNvPr id="84" name="テキスト ボックス 83">
            <a:extLst>
              <a:ext uri="{FF2B5EF4-FFF2-40B4-BE49-F238E27FC236}">
                <a16:creationId xmlns:a16="http://schemas.microsoft.com/office/drawing/2014/main" id="{94284D40-6D36-B8CC-724F-07CAE4E52CDC}"/>
              </a:ext>
            </a:extLst>
          </p:cNvPr>
          <p:cNvSpPr txBox="1"/>
          <p:nvPr/>
        </p:nvSpPr>
        <p:spPr>
          <a:xfrm>
            <a:off x="7580324" y="3740236"/>
            <a:ext cx="517689" cy="261610"/>
          </a:xfrm>
          <a:prstGeom prst="rect">
            <a:avLst/>
          </a:prstGeom>
          <a:noFill/>
        </p:spPr>
        <p:txBody>
          <a:bodyPr wrap="square" rtlCol="0">
            <a:spAutoFit/>
          </a:bodyPr>
          <a:lstStyle/>
          <a:p>
            <a:pPr algn="ctr"/>
            <a:r>
              <a:rPr lang="en-US" altLang="ja-JP" sz="1100" b="1" dirty="0">
                <a:solidFill>
                  <a:srgbClr val="C20A0A"/>
                </a:solidFill>
              </a:rPr>
              <a:t>4</a:t>
            </a:r>
            <a:r>
              <a:rPr kumimoji="1" lang="en-US" altLang="ja-JP" sz="1100" b="1" dirty="0">
                <a:solidFill>
                  <a:srgbClr val="C20A0A"/>
                </a:solidFill>
              </a:rPr>
              <a:t>%</a:t>
            </a:r>
            <a:endParaRPr kumimoji="1" lang="ja-JP" altLang="en-US" sz="1050" b="1" dirty="0">
              <a:solidFill>
                <a:srgbClr val="C20A0A"/>
              </a:solidFill>
            </a:endParaRPr>
          </a:p>
        </p:txBody>
      </p:sp>
      <p:sp>
        <p:nvSpPr>
          <p:cNvPr id="85" name="テキスト ボックス 84">
            <a:extLst>
              <a:ext uri="{FF2B5EF4-FFF2-40B4-BE49-F238E27FC236}">
                <a16:creationId xmlns:a16="http://schemas.microsoft.com/office/drawing/2014/main" id="{EADDF921-7A8D-1FDF-0F35-B353A6E5497A}"/>
              </a:ext>
            </a:extLst>
          </p:cNvPr>
          <p:cNvSpPr txBox="1"/>
          <p:nvPr/>
        </p:nvSpPr>
        <p:spPr>
          <a:xfrm>
            <a:off x="8001258" y="4233711"/>
            <a:ext cx="517689" cy="246221"/>
          </a:xfrm>
          <a:prstGeom prst="rect">
            <a:avLst/>
          </a:prstGeom>
          <a:noFill/>
        </p:spPr>
        <p:txBody>
          <a:bodyPr wrap="square" rtlCol="0">
            <a:spAutoFit/>
          </a:bodyPr>
          <a:lstStyle/>
          <a:p>
            <a:r>
              <a:rPr kumimoji="1" lang="en-US" altLang="ja-JP" sz="1000" dirty="0">
                <a:solidFill>
                  <a:schemeClr val="bg1"/>
                </a:solidFill>
              </a:rPr>
              <a:t>30</a:t>
            </a:r>
            <a:r>
              <a:rPr lang="ja-JP" altLang="en-US" sz="1000">
                <a:solidFill>
                  <a:schemeClr val="bg1"/>
                </a:solidFill>
              </a:rPr>
              <a:t>代</a:t>
            </a:r>
            <a:endParaRPr lang="en-US" altLang="ja-JP" sz="1000" dirty="0">
              <a:solidFill>
                <a:schemeClr val="bg1"/>
              </a:solidFill>
            </a:endParaRPr>
          </a:p>
        </p:txBody>
      </p:sp>
      <p:sp>
        <p:nvSpPr>
          <p:cNvPr id="86" name="テキスト ボックス 85">
            <a:extLst>
              <a:ext uri="{FF2B5EF4-FFF2-40B4-BE49-F238E27FC236}">
                <a16:creationId xmlns:a16="http://schemas.microsoft.com/office/drawing/2014/main" id="{543EEB46-F8DD-C38F-1BCF-EE3CD90B311B}"/>
              </a:ext>
            </a:extLst>
          </p:cNvPr>
          <p:cNvSpPr txBox="1"/>
          <p:nvPr/>
        </p:nvSpPr>
        <p:spPr>
          <a:xfrm>
            <a:off x="7979113" y="4393245"/>
            <a:ext cx="517689" cy="261610"/>
          </a:xfrm>
          <a:prstGeom prst="rect">
            <a:avLst/>
          </a:prstGeom>
          <a:noFill/>
        </p:spPr>
        <p:txBody>
          <a:bodyPr wrap="square" rtlCol="0">
            <a:spAutoFit/>
          </a:bodyPr>
          <a:lstStyle/>
          <a:p>
            <a:pPr algn="ctr"/>
            <a:r>
              <a:rPr lang="en-US" altLang="ja-JP" sz="1100" dirty="0">
                <a:solidFill>
                  <a:schemeClr val="bg1"/>
                </a:solidFill>
              </a:rPr>
              <a:t>10</a:t>
            </a:r>
            <a:r>
              <a:rPr kumimoji="1" lang="en-US" altLang="ja-JP" sz="1100" dirty="0">
                <a:solidFill>
                  <a:schemeClr val="bg1"/>
                </a:solidFill>
              </a:rPr>
              <a:t>%</a:t>
            </a:r>
            <a:endParaRPr kumimoji="1" lang="ja-JP" altLang="en-US" sz="1050">
              <a:solidFill>
                <a:schemeClr val="bg1"/>
              </a:solidFill>
            </a:endParaRPr>
          </a:p>
        </p:txBody>
      </p:sp>
      <p:sp>
        <p:nvSpPr>
          <p:cNvPr id="87" name="テキスト ボックス 86">
            <a:extLst>
              <a:ext uri="{FF2B5EF4-FFF2-40B4-BE49-F238E27FC236}">
                <a16:creationId xmlns:a16="http://schemas.microsoft.com/office/drawing/2014/main" id="{8388EDF4-04A2-3A90-4131-6A9B62D38B27}"/>
              </a:ext>
            </a:extLst>
          </p:cNvPr>
          <p:cNvSpPr txBox="1"/>
          <p:nvPr/>
        </p:nvSpPr>
        <p:spPr>
          <a:xfrm>
            <a:off x="8160146" y="5060743"/>
            <a:ext cx="517689" cy="246221"/>
          </a:xfrm>
          <a:prstGeom prst="rect">
            <a:avLst/>
          </a:prstGeom>
          <a:noFill/>
        </p:spPr>
        <p:txBody>
          <a:bodyPr wrap="square" rtlCol="0">
            <a:spAutoFit/>
          </a:bodyPr>
          <a:lstStyle/>
          <a:p>
            <a:r>
              <a:rPr kumimoji="1" lang="en-US" altLang="ja-JP" sz="1000" dirty="0">
                <a:solidFill>
                  <a:schemeClr val="bg1"/>
                </a:solidFill>
              </a:rPr>
              <a:t>40</a:t>
            </a:r>
            <a:r>
              <a:rPr lang="ja-JP" altLang="en-US" sz="1000">
                <a:solidFill>
                  <a:schemeClr val="bg1"/>
                </a:solidFill>
              </a:rPr>
              <a:t>代</a:t>
            </a:r>
            <a:endParaRPr lang="en-US" altLang="ja-JP" sz="1000" dirty="0">
              <a:solidFill>
                <a:schemeClr val="bg1"/>
              </a:solidFill>
            </a:endParaRPr>
          </a:p>
        </p:txBody>
      </p:sp>
      <p:sp>
        <p:nvSpPr>
          <p:cNvPr id="88" name="テキスト ボックス 87">
            <a:extLst>
              <a:ext uri="{FF2B5EF4-FFF2-40B4-BE49-F238E27FC236}">
                <a16:creationId xmlns:a16="http://schemas.microsoft.com/office/drawing/2014/main" id="{A2E58212-F267-FC79-60C8-F08CADDE6978}"/>
              </a:ext>
            </a:extLst>
          </p:cNvPr>
          <p:cNvSpPr txBox="1"/>
          <p:nvPr/>
        </p:nvSpPr>
        <p:spPr>
          <a:xfrm>
            <a:off x="8138001" y="5220277"/>
            <a:ext cx="517689" cy="261610"/>
          </a:xfrm>
          <a:prstGeom prst="rect">
            <a:avLst/>
          </a:prstGeom>
          <a:noFill/>
        </p:spPr>
        <p:txBody>
          <a:bodyPr wrap="square" rtlCol="0">
            <a:spAutoFit/>
          </a:bodyPr>
          <a:lstStyle/>
          <a:p>
            <a:pPr algn="ctr"/>
            <a:r>
              <a:rPr kumimoji="1" lang="en-US" altLang="ja-JP" sz="1100" dirty="0">
                <a:solidFill>
                  <a:schemeClr val="bg1"/>
                </a:solidFill>
              </a:rPr>
              <a:t>27%</a:t>
            </a:r>
            <a:endParaRPr kumimoji="1" lang="ja-JP" altLang="en-US" sz="1050">
              <a:solidFill>
                <a:schemeClr val="bg1"/>
              </a:solidFill>
            </a:endParaRPr>
          </a:p>
        </p:txBody>
      </p:sp>
      <p:sp>
        <p:nvSpPr>
          <p:cNvPr id="89" name="テキスト ボックス 88">
            <a:extLst>
              <a:ext uri="{FF2B5EF4-FFF2-40B4-BE49-F238E27FC236}">
                <a16:creationId xmlns:a16="http://schemas.microsoft.com/office/drawing/2014/main" id="{AE7DCB92-0DFA-F940-14F6-18121FD36CCB}"/>
              </a:ext>
            </a:extLst>
          </p:cNvPr>
          <p:cNvSpPr txBox="1"/>
          <p:nvPr/>
        </p:nvSpPr>
        <p:spPr>
          <a:xfrm>
            <a:off x="6975580" y="5466778"/>
            <a:ext cx="517689" cy="246221"/>
          </a:xfrm>
          <a:prstGeom prst="rect">
            <a:avLst/>
          </a:prstGeom>
          <a:noFill/>
        </p:spPr>
        <p:txBody>
          <a:bodyPr wrap="square" rtlCol="0">
            <a:spAutoFit/>
          </a:bodyPr>
          <a:lstStyle/>
          <a:p>
            <a:r>
              <a:rPr kumimoji="1" lang="en-US" altLang="ja-JP" sz="1000" dirty="0">
                <a:solidFill>
                  <a:schemeClr val="bg1"/>
                </a:solidFill>
              </a:rPr>
              <a:t>50</a:t>
            </a:r>
            <a:r>
              <a:rPr lang="ja-JP" altLang="en-US" sz="1000">
                <a:solidFill>
                  <a:schemeClr val="bg1"/>
                </a:solidFill>
              </a:rPr>
              <a:t>代</a:t>
            </a:r>
            <a:endParaRPr lang="en-US" altLang="ja-JP" sz="1000" dirty="0">
              <a:solidFill>
                <a:schemeClr val="bg1"/>
              </a:solidFill>
            </a:endParaRPr>
          </a:p>
        </p:txBody>
      </p:sp>
      <p:sp>
        <p:nvSpPr>
          <p:cNvPr id="90" name="テキスト ボックス 89">
            <a:extLst>
              <a:ext uri="{FF2B5EF4-FFF2-40B4-BE49-F238E27FC236}">
                <a16:creationId xmlns:a16="http://schemas.microsoft.com/office/drawing/2014/main" id="{BE3B9E3D-B7DA-BFD8-CDC3-2C22AE6A9B2C}"/>
              </a:ext>
            </a:extLst>
          </p:cNvPr>
          <p:cNvSpPr txBox="1"/>
          <p:nvPr/>
        </p:nvSpPr>
        <p:spPr>
          <a:xfrm>
            <a:off x="6953435" y="5626312"/>
            <a:ext cx="517689" cy="261610"/>
          </a:xfrm>
          <a:prstGeom prst="rect">
            <a:avLst/>
          </a:prstGeom>
          <a:noFill/>
        </p:spPr>
        <p:txBody>
          <a:bodyPr wrap="square" rtlCol="0">
            <a:spAutoFit/>
          </a:bodyPr>
          <a:lstStyle/>
          <a:p>
            <a:pPr algn="ctr"/>
            <a:r>
              <a:rPr kumimoji="1" lang="en-US" altLang="ja-JP" sz="1100" dirty="0">
                <a:solidFill>
                  <a:schemeClr val="bg1"/>
                </a:solidFill>
              </a:rPr>
              <a:t>32%</a:t>
            </a:r>
            <a:endParaRPr kumimoji="1" lang="ja-JP" altLang="en-US" sz="1050">
              <a:solidFill>
                <a:schemeClr val="bg1"/>
              </a:solidFill>
            </a:endParaRPr>
          </a:p>
        </p:txBody>
      </p:sp>
      <p:sp>
        <p:nvSpPr>
          <p:cNvPr id="91" name="テキスト ボックス 90">
            <a:extLst>
              <a:ext uri="{FF2B5EF4-FFF2-40B4-BE49-F238E27FC236}">
                <a16:creationId xmlns:a16="http://schemas.microsoft.com/office/drawing/2014/main" id="{8E485CF7-AB55-DE58-0430-C0DD7C312DAE}"/>
              </a:ext>
            </a:extLst>
          </p:cNvPr>
          <p:cNvSpPr txBox="1"/>
          <p:nvPr/>
        </p:nvSpPr>
        <p:spPr>
          <a:xfrm>
            <a:off x="6893440" y="4254443"/>
            <a:ext cx="517689" cy="246221"/>
          </a:xfrm>
          <a:prstGeom prst="rect">
            <a:avLst/>
          </a:prstGeom>
          <a:noFill/>
        </p:spPr>
        <p:txBody>
          <a:bodyPr wrap="square" rtlCol="0">
            <a:spAutoFit/>
          </a:bodyPr>
          <a:lstStyle/>
          <a:p>
            <a:r>
              <a:rPr kumimoji="1" lang="en-US" altLang="ja-JP" sz="1000" dirty="0">
                <a:solidFill>
                  <a:schemeClr val="bg1"/>
                </a:solidFill>
              </a:rPr>
              <a:t>60</a:t>
            </a:r>
            <a:r>
              <a:rPr lang="ja-JP" altLang="en-US" sz="1000">
                <a:solidFill>
                  <a:schemeClr val="bg1"/>
                </a:solidFill>
              </a:rPr>
              <a:t>代</a:t>
            </a:r>
            <a:endParaRPr lang="en-US" altLang="ja-JP" sz="1000" dirty="0">
              <a:solidFill>
                <a:schemeClr val="bg1"/>
              </a:solidFill>
            </a:endParaRPr>
          </a:p>
        </p:txBody>
      </p:sp>
      <p:sp>
        <p:nvSpPr>
          <p:cNvPr id="92" name="テキスト ボックス 91">
            <a:extLst>
              <a:ext uri="{FF2B5EF4-FFF2-40B4-BE49-F238E27FC236}">
                <a16:creationId xmlns:a16="http://schemas.microsoft.com/office/drawing/2014/main" id="{D9287EE6-4B28-79AD-E00B-B6E317A9CDD3}"/>
              </a:ext>
            </a:extLst>
          </p:cNvPr>
          <p:cNvSpPr txBox="1"/>
          <p:nvPr/>
        </p:nvSpPr>
        <p:spPr>
          <a:xfrm>
            <a:off x="6871295" y="4413977"/>
            <a:ext cx="517689" cy="261610"/>
          </a:xfrm>
          <a:prstGeom prst="rect">
            <a:avLst/>
          </a:prstGeom>
          <a:noFill/>
        </p:spPr>
        <p:txBody>
          <a:bodyPr wrap="square" rtlCol="0">
            <a:spAutoFit/>
          </a:bodyPr>
          <a:lstStyle/>
          <a:p>
            <a:pPr algn="ctr"/>
            <a:r>
              <a:rPr lang="en-US" altLang="ja-JP" sz="1100" dirty="0">
                <a:solidFill>
                  <a:schemeClr val="bg1"/>
                </a:solidFill>
              </a:rPr>
              <a:t>24</a:t>
            </a:r>
            <a:r>
              <a:rPr kumimoji="1" lang="en-US" altLang="ja-JP" sz="1100" dirty="0">
                <a:solidFill>
                  <a:schemeClr val="bg1"/>
                </a:solidFill>
              </a:rPr>
              <a:t>%</a:t>
            </a:r>
            <a:endParaRPr kumimoji="1" lang="ja-JP" altLang="en-US" sz="1050">
              <a:solidFill>
                <a:schemeClr val="bg1"/>
              </a:solidFill>
            </a:endParaRPr>
          </a:p>
        </p:txBody>
      </p:sp>
      <p:sp>
        <p:nvSpPr>
          <p:cNvPr id="93" name="テキスト ボックス 92">
            <a:extLst>
              <a:ext uri="{FF2B5EF4-FFF2-40B4-BE49-F238E27FC236}">
                <a16:creationId xmlns:a16="http://schemas.microsoft.com/office/drawing/2014/main" id="{5015D710-A079-4470-BCC2-F35E275B72D5}"/>
              </a:ext>
            </a:extLst>
          </p:cNvPr>
          <p:cNvSpPr txBox="1"/>
          <p:nvPr/>
        </p:nvSpPr>
        <p:spPr>
          <a:xfrm>
            <a:off x="7954884" y="3662958"/>
            <a:ext cx="517689" cy="246221"/>
          </a:xfrm>
          <a:prstGeom prst="rect">
            <a:avLst/>
          </a:prstGeom>
          <a:noFill/>
        </p:spPr>
        <p:txBody>
          <a:bodyPr wrap="square" rtlCol="0">
            <a:spAutoFit/>
          </a:bodyPr>
          <a:lstStyle/>
          <a:p>
            <a:r>
              <a:rPr kumimoji="1" lang="en-US" altLang="ja-JP" sz="1000" b="1" dirty="0">
                <a:solidFill>
                  <a:srgbClr val="C20A0A"/>
                </a:solidFill>
              </a:rPr>
              <a:t>20</a:t>
            </a:r>
            <a:r>
              <a:rPr lang="ja-JP" altLang="en-US" sz="1000" b="1" dirty="0">
                <a:solidFill>
                  <a:srgbClr val="C20A0A"/>
                </a:solidFill>
              </a:rPr>
              <a:t>代</a:t>
            </a:r>
            <a:endParaRPr lang="en-US" altLang="ja-JP" sz="1000" b="1" dirty="0">
              <a:solidFill>
                <a:srgbClr val="C20A0A"/>
              </a:solidFill>
            </a:endParaRPr>
          </a:p>
        </p:txBody>
      </p:sp>
      <p:sp>
        <p:nvSpPr>
          <p:cNvPr id="94" name="テキスト ボックス 93">
            <a:extLst>
              <a:ext uri="{FF2B5EF4-FFF2-40B4-BE49-F238E27FC236}">
                <a16:creationId xmlns:a16="http://schemas.microsoft.com/office/drawing/2014/main" id="{1B86C623-AA82-4C1D-04F6-1537CA6DAD9B}"/>
              </a:ext>
            </a:extLst>
          </p:cNvPr>
          <p:cNvSpPr txBox="1"/>
          <p:nvPr/>
        </p:nvSpPr>
        <p:spPr>
          <a:xfrm>
            <a:off x="7915340" y="3798811"/>
            <a:ext cx="517689" cy="261610"/>
          </a:xfrm>
          <a:prstGeom prst="rect">
            <a:avLst/>
          </a:prstGeom>
          <a:noFill/>
        </p:spPr>
        <p:txBody>
          <a:bodyPr wrap="square" rtlCol="0">
            <a:spAutoFit/>
          </a:bodyPr>
          <a:lstStyle/>
          <a:p>
            <a:pPr algn="ctr"/>
            <a:r>
              <a:rPr kumimoji="1" lang="en-US" altLang="ja-JP" sz="1100" b="1" dirty="0">
                <a:solidFill>
                  <a:srgbClr val="C20A0A"/>
                </a:solidFill>
              </a:rPr>
              <a:t>2%</a:t>
            </a:r>
            <a:endParaRPr kumimoji="1" lang="ja-JP" altLang="en-US" sz="1050" b="1" dirty="0">
              <a:solidFill>
                <a:srgbClr val="C20A0A"/>
              </a:solidFill>
            </a:endParaRPr>
          </a:p>
        </p:txBody>
      </p:sp>
      <p:sp>
        <p:nvSpPr>
          <p:cNvPr id="97" name="テキスト ボックス 96">
            <a:extLst>
              <a:ext uri="{FF2B5EF4-FFF2-40B4-BE49-F238E27FC236}">
                <a16:creationId xmlns:a16="http://schemas.microsoft.com/office/drawing/2014/main" id="{A31ED5D6-D9DA-1DCB-ACBC-91F00B6BC334}"/>
              </a:ext>
            </a:extLst>
          </p:cNvPr>
          <p:cNvSpPr txBox="1"/>
          <p:nvPr/>
        </p:nvSpPr>
        <p:spPr>
          <a:xfrm>
            <a:off x="649404" y="1110650"/>
            <a:ext cx="5086556" cy="369332"/>
          </a:xfrm>
          <a:prstGeom prst="rect">
            <a:avLst/>
          </a:prstGeom>
          <a:solidFill>
            <a:schemeClr val="tx1">
              <a:lumMod val="75000"/>
              <a:lumOff val="25000"/>
            </a:schemeClr>
          </a:solidFill>
        </p:spPr>
        <p:txBody>
          <a:bodyPr wrap="square" rtlCol="0" anchor="ctr">
            <a:spAutoFit/>
          </a:bodyPr>
          <a:lstStyle/>
          <a:p>
            <a:pPr algn="ctr"/>
            <a:r>
              <a:rPr kumimoji="1" lang="ja-JP" altLang="en-US" dirty="0">
                <a:solidFill>
                  <a:schemeClr val="bg1"/>
                </a:solidFill>
              </a:rPr>
              <a:t>スマートフォン</a:t>
            </a:r>
          </a:p>
        </p:txBody>
      </p:sp>
      <p:sp>
        <p:nvSpPr>
          <p:cNvPr id="98" name="テキスト ボックス 97">
            <a:extLst>
              <a:ext uri="{FF2B5EF4-FFF2-40B4-BE49-F238E27FC236}">
                <a16:creationId xmlns:a16="http://schemas.microsoft.com/office/drawing/2014/main" id="{5DDD964D-BE18-3B5F-52E6-EA7685773426}"/>
              </a:ext>
            </a:extLst>
          </p:cNvPr>
          <p:cNvSpPr txBox="1"/>
          <p:nvPr/>
        </p:nvSpPr>
        <p:spPr>
          <a:xfrm>
            <a:off x="6610374" y="1110650"/>
            <a:ext cx="5086556" cy="369332"/>
          </a:xfrm>
          <a:prstGeom prst="rect">
            <a:avLst/>
          </a:prstGeom>
          <a:solidFill>
            <a:schemeClr val="tx1">
              <a:lumMod val="75000"/>
              <a:lumOff val="25000"/>
            </a:schemeClr>
          </a:solidFill>
        </p:spPr>
        <p:txBody>
          <a:bodyPr wrap="square" rtlCol="0" anchor="ctr">
            <a:spAutoFit/>
          </a:bodyPr>
          <a:lstStyle/>
          <a:p>
            <a:pPr algn="ctr"/>
            <a:r>
              <a:rPr kumimoji="1" lang="ja-JP" altLang="en-US" dirty="0">
                <a:solidFill>
                  <a:schemeClr val="bg1"/>
                </a:solidFill>
              </a:rPr>
              <a:t>パソコン</a:t>
            </a:r>
          </a:p>
        </p:txBody>
      </p:sp>
      <p:sp>
        <p:nvSpPr>
          <p:cNvPr id="17" name="テキスト ボックス 16">
            <a:extLst>
              <a:ext uri="{FF2B5EF4-FFF2-40B4-BE49-F238E27FC236}">
                <a16:creationId xmlns:a16="http://schemas.microsoft.com/office/drawing/2014/main" id="{4E3B78CE-03C6-C337-E208-24985B55AFDA}"/>
              </a:ext>
            </a:extLst>
          </p:cNvPr>
          <p:cNvSpPr txBox="1"/>
          <p:nvPr/>
        </p:nvSpPr>
        <p:spPr>
          <a:xfrm>
            <a:off x="4079787" y="1209554"/>
            <a:ext cx="434734" cy="276999"/>
          </a:xfrm>
          <a:prstGeom prst="rect">
            <a:avLst/>
          </a:prstGeom>
          <a:noFill/>
        </p:spPr>
        <p:txBody>
          <a:bodyPr wrap="none" rtlCol="0">
            <a:spAutoFit/>
          </a:bodyPr>
          <a:lstStyle/>
          <a:p>
            <a:r>
              <a:rPr lang="en-US" altLang="ja-JP" sz="1200" dirty="0">
                <a:solidFill>
                  <a:schemeClr val="bg1"/>
                </a:solidFill>
              </a:rPr>
              <a:t>※1</a:t>
            </a:r>
            <a:endParaRPr lang="ja-JP" altLang="en-US" sz="1200" dirty="0">
              <a:solidFill>
                <a:schemeClr val="bg1"/>
              </a:solidFill>
            </a:endParaRPr>
          </a:p>
        </p:txBody>
      </p:sp>
      <p:sp>
        <p:nvSpPr>
          <p:cNvPr id="18" name="テキスト ボックス 17">
            <a:extLst>
              <a:ext uri="{FF2B5EF4-FFF2-40B4-BE49-F238E27FC236}">
                <a16:creationId xmlns:a16="http://schemas.microsoft.com/office/drawing/2014/main" id="{47A2B4AB-36C9-AAAA-73E2-A59CAF59834A}"/>
              </a:ext>
            </a:extLst>
          </p:cNvPr>
          <p:cNvSpPr txBox="1"/>
          <p:nvPr/>
        </p:nvSpPr>
        <p:spPr>
          <a:xfrm>
            <a:off x="9637784" y="1201785"/>
            <a:ext cx="434734" cy="276999"/>
          </a:xfrm>
          <a:prstGeom prst="rect">
            <a:avLst/>
          </a:prstGeom>
          <a:noFill/>
        </p:spPr>
        <p:txBody>
          <a:bodyPr wrap="none" rtlCol="0">
            <a:spAutoFit/>
          </a:bodyPr>
          <a:lstStyle/>
          <a:p>
            <a:r>
              <a:rPr lang="en-US" altLang="ja-JP" sz="1200" dirty="0">
                <a:solidFill>
                  <a:schemeClr val="bg1"/>
                </a:solidFill>
              </a:rPr>
              <a:t>※2</a:t>
            </a:r>
            <a:endParaRPr lang="ja-JP" altLang="en-US" sz="1200" dirty="0">
              <a:solidFill>
                <a:schemeClr val="bg1"/>
              </a:solidFill>
            </a:endParaRPr>
          </a:p>
        </p:txBody>
      </p:sp>
      <p:sp>
        <p:nvSpPr>
          <p:cNvPr id="2" name="スライド番号プレースホルダー 4">
            <a:extLst>
              <a:ext uri="{FF2B5EF4-FFF2-40B4-BE49-F238E27FC236}">
                <a16:creationId xmlns:a16="http://schemas.microsoft.com/office/drawing/2014/main" id="{54CEBF82-703A-279E-F929-A8258206C148}"/>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38</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2308328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148BCDF5-7509-1A16-5858-96BB72DE7A2E}"/>
              </a:ext>
            </a:extLst>
          </p:cNvPr>
          <p:cNvSpPr txBox="1"/>
          <p:nvPr/>
        </p:nvSpPr>
        <p:spPr>
          <a:xfrm>
            <a:off x="8112224" y="6309320"/>
            <a:ext cx="4079776" cy="276999"/>
          </a:xfrm>
          <a:prstGeom prst="rect">
            <a:avLst/>
          </a:prstGeom>
          <a:noFill/>
        </p:spPr>
        <p:txBody>
          <a:bodyPr wrap="square">
            <a:spAutoFit/>
          </a:bodyPr>
          <a:lstStyle/>
          <a:p>
            <a:r>
              <a:rPr lang="ja-JP" altLang="en-US" sz="1200" i="0">
                <a:solidFill>
                  <a:srgbClr val="999999"/>
                </a:solidFill>
                <a:effectLst/>
                <a:latin typeface="+mn-ea"/>
              </a:rPr>
              <a:t>写真：アフロ、</a:t>
            </a:r>
            <a:r>
              <a:rPr lang="en-US" altLang="ja-JP" sz="1200" i="0">
                <a:solidFill>
                  <a:srgbClr val="999999"/>
                </a:solidFill>
                <a:effectLst/>
                <a:latin typeface="+mn-ea"/>
              </a:rPr>
              <a:t>Maurizio </a:t>
            </a:r>
            <a:r>
              <a:rPr lang="en-US" altLang="ja-JP" sz="1200" i="0" err="1">
                <a:solidFill>
                  <a:srgbClr val="999999"/>
                </a:solidFill>
                <a:effectLst/>
                <a:latin typeface="+mn-ea"/>
              </a:rPr>
              <a:t>Borsari</a:t>
            </a:r>
            <a:r>
              <a:rPr lang="ja-JP" altLang="en-US" sz="1200" i="0">
                <a:solidFill>
                  <a:srgbClr val="999999"/>
                </a:solidFill>
                <a:effectLst/>
                <a:latin typeface="+mn-ea"/>
              </a:rPr>
              <a:t>、ロイター</a:t>
            </a:r>
            <a:endParaRPr lang="ja-JP" altLang="en-US" sz="1200">
              <a:solidFill>
                <a:srgbClr val="999999"/>
              </a:solidFill>
              <a:latin typeface="+mn-ea"/>
            </a:endParaRPr>
          </a:p>
        </p:txBody>
      </p:sp>
    </p:spTree>
    <p:extLst>
      <p:ext uri="{BB962C8B-B14F-4D97-AF65-F5344CB8AC3E}">
        <p14:creationId xmlns:p14="http://schemas.microsoft.com/office/powerpoint/2010/main" val="269112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3" y="130175"/>
            <a:ext cx="8615080" cy="814388"/>
          </a:xfrm>
        </p:spPr>
        <p:txBody>
          <a:bodyPr/>
          <a:lstStyle/>
          <a:p>
            <a:r>
              <a:rPr lang="ja-JP" altLang="en-US" b="1" dirty="0">
                <a:solidFill>
                  <a:schemeClr val="tx1">
                    <a:lumMod val="75000"/>
                    <a:lumOff val="25000"/>
                  </a:schemeClr>
                </a:solidFill>
              </a:rPr>
              <a:t>大会概要</a:t>
            </a:r>
            <a:endParaRPr kumimoji="1" lang="ja-JP" altLang="en-US" b="1" dirty="0">
              <a:solidFill>
                <a:schemeClr val="tx1">
                  <a:lumMod val="75000"/>
                  <a:lumOff val="25000"/>
                </a:schemeClr>
              </a:solidFill>
            </a:endParaRPr>
          </a:p>
        </p:txBody>
      </p:sp>
      <p:cxnSp>
        <p:nvCxnSpPr>
          <p:cNvPr id="12" name="直線コネクタ 11">
            <a:extLst>
              <a:ext uri="{FF2B5EF4-FFF2-40B4-BE49-F238E27FC236}">
                <a16:creationId xmlns:a16="http://schemas.microsoft.com/office/drawing/2014/main" id="{0A312CCB-12F2-493D-8386-7D6D25A44448}"/>
              </a:ext>
            </a:extLst>
          </p:cNvPr>
          <p:cNvCxnSpPr>
            <a:cxnSpLocks/>
          </p:cNvCxnSpPr>
          <p:nvPr/>
        </p:nvCxnSpPr>
        <p:spPr>
          <a:xfrm>
            <a:off x="566244" y="2124325"/>
            <a:ext cx="8759" cy="4032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9ADAF682-A65F-46F8-B16B-F5029ADC1933}"/>
              </a:ext>
            </a:extLst>
          </p:cNvPr>
          <p:cNvSpPr txBox="1"/>
          <p:nvPr/>
        </p:nvSpPr>
        <p:spPr>
          <a:xfrm>
            <a:off x="623393" y="2146365"/>
            <a:ext cx="1210588" cy="400110"/>
          </a:xfrm>
          <a:prstGeom prst="rect">
            <a:avLst/>
          </a:prstGeom>
          <a:noFill/>
        </p:spPr>
        <p:txBody>
          <a:bodyPr wrap="none" rtlCol="0">
            <a:spAutoFit/>
          </a:bodyPr>
          <a:lstStyle/>
          <a:p>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開催期間</a:t>
            </a:r>
            <a:endParaRPr kumimoji="1"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0C3CEF61-454F-439E-84AF-E9BCFB78CC4A}"/>
              </a:ext>
            </a:extLst>
          </p:cNvPr>
          <p:cNvSpPr txBox="1"/>
          <p:nvPr/>
        </p:nvSpPr>
        <p:spPr>
          <a:xfrm>
            <a:off x="623393" y="2527527"/>
            <a:ext cx="5084314" cy="338554"/>
          </a:xfrm>
          <a:prstGeom prst="rect">
            <a:avLst/>
          </a:prstGeom>
          <a:noFill/>
        </p:spPr>
        <p:txBody>
          <a:bodyPr wrap="square" lIns="91440" tIns="45720" rIns="91440" bIns="45720" rtlCol="0" anchor="t">
            <a:spAutoFit/>
          </a:bodyPr>
          <a:lstStyle/>
          <a:p>
            <a:r>
              <a:rPr lang="ja-JP" altLang="en-US" sz="1600" dirty="0">
                <a:solidFill>
                  <a:schemeClr val="tx1">
                    <a:lumMod val="75000"/>
                    <a:lumOff val="25000"/>
                  </a:schemeClr>
                </a:solidFill>
              </a:rPr>
              <a:t>　</a:t>
            </a:r>
            <a:r>
              <a:rPr lang="en-US" altLang="zh-TW" sz="1600" dirty="0">
                <a:solidFill>
                  <a:schemeClr val="tx1">
                    <a:lumMod val="75000"/>
                    <a:lumOff val="25000"/>
                  </a:schemeClr>
                </a:solidFill>
              </a:rPr>
              <a:t>2023</a:t>
            </a:r>
            <a:r>
              <a:rPr lang="zh-TW" altLang="en-US" sz="1600" dirty="0">
                <a:solidFill>
                  <a:schemeClr val="tx1">
                    <a:lumMod val="75000"/>
                    <a:lumOff val="25000"/>
                  </a:schemeClr>
                </a:solidFill>
              </a:rPr>
              <a:t>年</a:t>
            </a:r>
            <a:r>
              <a:rPr lang="en-US" altLang="zh-TW" sz="1600" dirty="0">
                <a:solidFill>
                  <a:schemeClr val="tx1">
                    <a:lumMod val="75000"/>
                    <a:lumOff val="25000"/>
                  </a:schemeClr>
                </a:solidFill>
              </a:rPr>
              <a:t>3</a:t>
            </a:r>
            <a:r>
              <a:rPr lang="zh-TW" altLang="en-US" sz="1600" dirty="0">
                <a:solidFill>
                  <a:schemeClr val="tx1">
                    <a:lumMod val="75000"/>
                    <a:lumOff val="25000"/>
                  </a:schemeClr>
                </a:solidFill>
              </a:rPr>
              <a:t>月</a:t>
            </a:r>
            <a:r>
              <a:rPr lang="en-US" altLang="zh-TW" sz="1600" dirty="0">
                <a:solidFill>
                  <a:schemeClr val="tx1">
                    <a:lumMod val="75000"/>
                    <a:lumOff val="25000"/>
                  </a:schemeClr>
                </a:solidFill>
              </a:rPr>
              <a:t>8</a:t>
            </a:r>
            <a:r>
              <a:rPr lang="zh-TW" altLang="en-US" sz="1600" dirty="0">
                <a:solidFill>
                  <a:schemeClr val="tx1">
                    <a:lumMod val="75000"/>
                    <a:lumOff val="25000"/>
                  </a:schemeClr>
                </a:solidFill>
              </a:rPr>
              <a:t>日（水）～</a:t>
            </a:r>
            <a:r>
              <a:rPr lang="en-US" altLang="zh-TW" sz="1600" dirty="0">
                <a:solidFill>
                  <a:schemeClr val="tx1">
                    <a:lumMod val="75000"/>
                    <a:lumOff val="25000"/>
                  </a:schemeClr>
                </a:solidFill>
              </a:rPr>
              <a:t>3</a:t>
            </a:r>
            <a:r>
              <a:rPr lang="zh-TW" altLang="en-US" sz="1600" dirty="0">
                <a:solidFill>
                  <a:schemeClr val="tx1">
                    <a:lumMod val="75000"/>
                    <a:lumOff val="25000"/>
                  </a:schemeClr>
                </a:solidFill>
              </a:rPr>
              <a:t>月</a:t>
            </a:r>
            <a:r>
              <a:rPr lang="en-US" altLang="zh-TW" sz="1600" dirty="0">
                <a:solidFill>
                  <a:schemeClr val="tx1">
                    <a:lumMod val="75000"/>
                    <a:lumOff val="25000"/>
                  </a:schemeClr>
                </a:solidFill>
              </a:rPr>
              <a:t>21</a:t>
            </a:r>
            <a:r>
              <a:rPr lang="zh-TW" altLang="en-US" sz="1600" dirty="0">
                <a:solidFill>
                  <a:schemeClr val="tx1">
                    <a:lumMod val="75000"/>
                    <a:lumOff val="25000"/>
                  </a:schemeClr>
                </a:solidFill>
              </a:rPr>
              <a:t>日（火）</a:t>
            </a:r>
            <a:r>
              <a:rPr lang="en-US" altLang="ja-JP" sz="1400" dirty="0">
                <a:solidFill>
                  <a:schemeClr val="tx1">
                    <a:lumMod val="75000"/>
                    <a:lumOff val="25000"/>
                  </a:schemeClr>
                </a:solidFill>
              </a:rPr>
              <a:t>※</a:t>
            </a:r>
            <a:r>
              <a:rPr lang="ja-JP" altLang="en-US" sz="1400" dirty="0">
                <a:solidFill>
                  <a:schemeClr val="tx1">
                    <a:lumMod val="75000"/>
                    <a:lumOff val="25000"/>
                  </a:schemeClr>
                </a:solidFill>
              </a:rPr>
              <a:t>現地時間</a:t>
            </a:r>
            <a:endParaRPr lang="zh-TW" altLang="en-US" sz="1000" dirty="0">
              <a:solidFill>
                <a:schemeClr val="tx1">
                  <a:lumMod val="75000"/>
                  <a:lumOff val="25000"/>
                </a:schemeClr>
              </a:solidFill>
            </a:endParaRPr>
          </a:p>
        </p:txBody>
      </p:sp>
      <p:cxnSp>
        <p:nvCxnSpPr>
          <p:cNvPr id="17" name="直線コネクタ 16">
            <a:extLst>
              <a:ext uri="{FF2B5EF4-FFF2-40B4-BE49-F238E27FC236}">
                <a16:creationId xmlns:a16="http://schemas.microsoft.com/office/drawing/2014/main" id="{0A312CCB-12F2-493D-8386-7D6D25A44448}"/>
              </a:ext>
            </a:extLst>
          </p:cNvPr>
          <p:cNvCxnSpPr>
            <a:cxnSpLocks/>
          </p:cNvCxnSpPr>
          <p:nvPr/>
        </p:nvCxnSpPr>
        <p:spPr>
          <a:xfrm>
            <a:off x="566244" y="2923789"/>
            <a:ext cx="8759" cy="4032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9ADAF682-A65F-46F8-B16B-F5029ADC1933}"/>
              </a:ext>
            </a:extLst>
          </p:cNvPr>
          <p:cNvSpPr txBox="1"/>
          <p:nvPr/>
        </p:nvSpPr>
        <p:spPr>
          <a:xfrm>
            <a:off x="623393" y="2945830"/>
            <a:ext cx="1640193" cy="400110"/>
          </a:xfrm>
          <a:prstGeom prst="rect">
            <a:avLst/>
          </a:prstGeom>
          <a:noFill/>
        </p:spPr>
        <p:txBody>
          <a:bodyPr wrap="none" rtlCol="0">
            <a:spAutoFit/>
          </a:bodyPr>
          <a:lstStyle/>
          <a:p>
            <a:r>
              <a:rPr kumimoji="1"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rPr>
              <a:t>1</a:t>
            </a:r>
            <a:r>
              <a:rPr kumimoji="1"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次ラウンド</a:t>
            </a:r>
          </a:p>
        </p:txBody>
      </p:sp>
      <p:sp>
        <p:nvSpPr>
          <p:cNvPr id="4" name="テキスト ボックス 3">
            <a:extLst>
              <a:ext uri="{FF2B5EF4-FFF2-40B4-BE49-F238E27FC236}">
                <a16:creationId xmlns:a16="http://schemas.microsoft.com/office/drawing/2014/main" id="{3E0D8BA2-6983-1DE3-F383-9409C0B33BEA}"/>
              </a:ext>
            </a:extLst>
          </p:cNvPr>
          <p:cNvSpPr txBox="1"/>
          <p:nvPr/>
        </p:nvSpPr>
        <p:spPr>
          <a:xfrm>
            <a:off x="375544" y="1209091"/>
            <a:ext cx="11440912" cy="769441"/>
          </a:xfrm>
          <a:prstGeom prst="rect">
            <a:avLst/>
          </a:prstGeom>
          <a:noFill/>
        </p:spPr>
        <p:txBody>
          <a:bodyPr wrap="square" rtlCol="0" anchor="ctr">
            <a:spAutoFit/>
          </a:bodyPr>
          <a:lstStyle/>
          <a:p>
            <a:pPr algn="ctr"/>
            <a:r>
              <a:rPr lang="en-US" altLang="ja-JP" sz="2200" dirty="0">
                <a:solidFill>
                  <a:schemeClr val="tx1">
                    <a:lumMod val="75000"/>
                    <a:lumOff val="25000"/>
                  </a:schemeClr>
                </a:solidFill>
              </a:rPr>
              <a:t>WBC</a:t>
            </a:r>
            <a:r>
              <a:rPr lang="ja-JP" altLang="en-US" sz="2000" dirty="0">
                <a:solidFill>
                  <a:schemeClr val="tx1">
                    <a:lumMod val="75000"/>
                    <a:lumOff val="25000"/>
                  </a:schemeClr>
                </a:solidFill>
              </a:rPr>
              <a:t>（ワールド・ベースボール・クラシック）</a:t>
            </a:r>
            <a:r>
              <a:rPr lang="ja-JP" altLang="en-US" sz="2200" dirty="0">
                <a:solidFill>
                  <a:schemeClr val="tx1">
                    <a:lumMod val="75000"/>
                    <a:lumOff val="25000"/>
                  </a:schemeClr>
                </a:solidFill>
              </a:rPr>
              <a:t>は、</a:t>
            </a:r>
            <a:endParaRPr lang="en-US" altLang="ja-JP" sz="2200" dirty="0">
              <a:solidFill>
                <a:schemeClr val="tx1">
                  <a:lumMod val="75000"/>
                  <a:lumOff val="25000"/>
                </a:schemeClr>
              </a:solidFill>
            </a:endParaRPr>
          </a:p>
          <a:p>
            <a:pPr algn="ctr"/>
            <a:r>
              <a:rPr lang="en-US" altLang="ja-JP" sz="2200" dirty="0">
                <a:solidFill>
                  <a:schemeClr val="tx1">
                    <a:lumMod val="75000"/>
                    <a:lumOff val="25000"/>
                  </a:schemeClr>
                </a:solidFill>
              </a:rPr>
              <a:t>2017</a:t>
            </a:r>
            <a:r>
              <a:rPr lang="ja-JP" altLang="en-US" sz="2200" dirty="0">
                <a:solidFill>
                  <a:schemeClr val="tx1">
                    <a:lumMod val="75000"/>
                    <a:lumOff val="25000"/>
                  </a:schemeClr>
                </a:solidFill>
              </a:rPr>
              <a:t>年以来</a:t>
            </a:r>
            <a:r>
              <a:rPr lang="en-US" altLang="ja-JP" sz="2200" dirty="0">
                <a:solidFill>
                  <a:schemeClr val="tx1">
                    <a:lumMod val="75000"/>
                    <a:lumOff val="25000"/>
                  </a:schemeClr>
                </a:solidFill>
              </a:rPr>
              <a:t>5</a:t>
            </a:r>
            <a:r>
              <a:rPr lang="ja-JP" altLang="en-US" sz="2200" dirty="0">
                <a:solidFill>
                  <a:schemeClr val="tx1">
                    <a:lumMod val="75000"/>
                    <a:lumOff val="25000"/>
                  </a:schemeClr>
                </a:solidFill>
              </a:rPr>
              <a:t>年ぶり</a:t>
            </a:r>
            <a:r>
              <a:rPr lang="en-US" altLang="ja-JP" sz="2200" dirty="0">
                <a:solidFill>
                  <a:schemeClr val="tx1">
                    <a:lumMod val="75000"/>
                    <a:lumOff val="25000"/>
                  </a:schemeClr>
                </a:solidFill>
              </a:rPr>
              <a:t>5</a:t>
            </a:r>
            <a:r>
              <a:rPr lang="ja-JP" altLang="en-US" sz="2200" dirty="0">
                <a:solidFill>
                  <a:schemeClr val="tx1">
                    <a:lumMod val="75000"/>
                    <a:lumOff val="25000"/>
                  </a:schemeClr>
                </a:solidFill>
              </a:rPr>
              <a:t>回目となり、日本およびアメリカ本土を中心に開催される</a:t>
            </a:r>
            <a:endParaRPr lang="en-US" altLang="ja-JP" sz="2200" dirty="0">
              <a:solidFill>
                <a:schemeClr val="tx1">
                  <a:lumMod val="75000"/>
                  <a:lumOff val="25000"/>
                </a:schemeClr>
              </a:solidFill>
            </a:endParaRPr>
          </a:p>
        </p:txBody>
      </p:sp>
      <p:cxnSp>
        <p:nvCxnSpPr>
          <p:cNvPr id="6" name="直線コネクタ 5">
            <a:extLst>
              <a:ext uri="{FF2B5EF4-FFF2-40B4-BE49-F238E27FC236}">
                <a16:creationId xmlns:a16="http://schemas.microsoft.com/office/drawing/2014/main" id="{F16F2EC0-85B8-2F16-BB08-FD8F33A7D2E0}"/>
              </a:ext>
            </a:extLst>
          </p:cNvPr>
          <p:cNvCxnSpPr>
            <a:cxnSpLocks/>
          </p:cNvCxnSpPr>
          <p:nvPr/>
        </p:nvCxnSpPr>
        <p:spPr>
          <a:xfrm>
            <a:off x="566244" y="4561068"/>
            <a:ext cx="8759" cy="4032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C9E211E0-F2FE-4856-A775-B40BC660EFA9}"/>
              </a:ext>
            </a:extLst>
          </p:cNvPr>
          <p:cNvSpPr txBox="1"/>
          <p:nvPr/>
        </p:nvSpPr>
        <p:spPr>
          <a:xfrm>
            <a:off x="623393" y="4583109"/>
            <a:ext cx="2749471" cy="400110"/>
          </a:xfrm>
          <a:prstGeom prst="rect">
            <a:avLst/>
          </a:prstGeom>
          <a:noFill/>
        </p:spPr>
        <p:txBody>
          <a:bodyPr wrap="none" rtlCol="0">
            <a:spAutoFit/>
          </a:bodyPr>
          <a:lstStyle/>
          <a:p>
            <a:r>
              <a:rPr kumimoji="1"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準々決勝ラウンド以降</a:t>
            </a:r>
          </a:p>
        </p:txBody>
      </p:sp>
      <p:pic>
        <p:nvPicPr>
          <p:cNvPr id="19" name="図 18" descr="野球のユニフォームを着た男性&#10;&#10;低い精度で自動的に生成された説明">
            <a:extLst>
              <a:ext uri="{FF2B5EF4-FFF2-40B4-BE49-F238E27FC236}">
                <a16:creationId xmlns:a16="http://schemas.microsoft.com/office/drawing/2014/main" id="{2AEFDEE6-3C46-BC0C-BF77-13D5C0F416F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947" r="25700"/>
          <a:stretch/>
        </p:blipFill>
        <p:spPr>
          <a:xfrm>
            <a:off x="6038848" y="2477915"/>
            <a:ext cx="5822390" cy="3304203"/>
          </a:xfrm>
          <a:prstGeom prst="rect">
            <a:avLst/>
          </a:prstGeom>
        </p:spPr>
      </p:pic>
      <p:sp>
        <p:nvSpPr>
          <p:cNvPr id="2" name="スライド番号プレースホルダー 4">
            <a:extLst>
              <a:ext uri="{FF2B5EF4-FFF2-40B4-BE49-F238E27FC236}">
                <a16:creationId xmlns:a16="http://schemas.microsoft.com/office/drawing/2014/main" id="{88A8A293-6B63-ACD1-6F90-809DACCB4C54}"/>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4</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17948036-57D9-F4DD-703A-901578BE9551}"/>
              </a:ext>
            </a:extLst>
          </p:cNvPr>
          <p:cNvSpPr txBox="1"/>
          <p:nvPr/>
        </p:nvSpPr>
        <p:spPr>
          <a:xfrm>
            <a:off x="623393" y="3341133"/>
            <a:ext cx="5084314" cy="1077218"/>
          </a:xfrm>
          <a:prstGeom prst="rect">
            <a:avLst/>
          </a:prstGeom>
          <a:noFill/>
        </p:spPr>
        <p:txBody>
          <a:bodyPr wrap="square" lIns="91440" tIns="45720" rIns="91440" bIns="45720" rtlCol="0" anchor="t">
            <a:spAutoFit/>
          </a:bodyPr>
          <a:lstStyle/>
          <a:p>
            <a:r>
              <a:rPr lang="ja-JP" altLang="en-US" sz="1600" dirty="0">
                <a:solidFill>
                  <a:schemeClr val="tx1">
                    <a:lumMod val="75000"/>
                    <a:lumOff val="25000"/>
                  </a:schemeClr>
                </a:solidFill>
              </a:rPr>
              <a:t>　</a:t>
            </a:r>
            <a:r>
              <a:rPr lang="en-US" altLang="ja-JP" sz="1600" dirty="0">
                <a:solidFill>
                  <a:schemeClr val="tx1">
                    <a:lumMod val="75000"/>
                    <a:lumOff val="25000"/>
                  </a:schemeClr>
                </a:solidFill>
              </a:rPr>
              <a:t>3</a:t>
            </a:r>
            <a:r>
              <a:rPr lang="ja-JP" altLang="en-US" sz="1600" dirty="0">
                <a:solidFill>
                  <a:schemeClr val="tx1">
                    <a:lumMod val="75000"/>
                    <a:lumOff val="25000"/>
                  </a:schemeClr>
                </a:solidFill>
              </a:rPr>
              <a:t>月  </a:t>
            </a:r>
            <a:r>
              <a:rPr lang="en-US" altLang="ja-JP" sz="1600" dirty="0">
                <a:solidFill>
                  <a:schemeClr val="tx1">
                    <a:lumMod val="75000"/>
                    <a:lumOff val="25000"/>
                  </a:schemeClr>
                </a:solidFill>
              </a:rPr>
              <a:t>9</a:t>
            </a:r>
            <a:r>
              <a:rPr lang="ja-JP" altLang="en-US" sz="1600" dirty="0">
                <a:solidFill>
                  <a:schemeClr val="tx1">
                    <a:lumMod val="75000"/>
                    <a:lumOff val="25000"/>
                  </a:schemeClr>
                </a:solidFill>
              </a:rPr>
              <a:t>日（木）</a:t>
            </a:r>
            <a:r>
              <a:rPr lang="en-US" altLang="ja-JP" sz="1600" dirty="0">
                <a:solidFill>
                  <a:schemeClr val="tx1">
                    <a:lumMod val="75000"/>
                    <a:lumOff val="25000"/>
                  </a:schemeClr>
                </a:solidFill>
              </a:rPr>
              <a:t>19:00</a:t>
            </a:r>
            <a:r>
              <a:rPr lang="ja-JP" altLang="en-US" sz="1600" dirty="0">
                <a:solidFill>
                  <a:schemeClr val="tx1">
                    <a:lumMod val="75000"/>
                    <a:lumOff val="25000"/>
                  </a:schemeClr>
                </a:solidFill>
              </a:rPr>
              <a:t>　</a:t>
            </a:r>
            <a:r>
              <a:rPr lang="en-US" altLang="ja-JP" sz="1600" b="1" dirty="0">
                <a:solidFill>
                  <a:schemeClr val="tx1">
                    <a:lumMod val="75000"/>
                    <a:lumOff val="25000"/>
                  </a:schemeClr>
                </a:solidFill>
              </a:rPr>
              <a:t>【</a:t>
            </a:r>
            <a:r>
              <a:rPr lang="ja-JP" altLang="en-US" sz="1600" b="1" dirty="0">
                <a:solidFill>
                  <a:schemeClr val="tx1">
                    <a:lumMod val="75000"/>
                    <a:lumOff val="25000"/>
                  </a:schemeClr>
                </a:solidFill>
              </a:rPr>
              <a:t>中国 </a:t>
            </a:r>
            <a:r>
              <a:rPr lang="en-US" altLang="ja-JP" sz="1600" b="1" dirty="0">
                <a:solidFill>
                  <a:schemeClr val="tx1">
                    <a:lumMod val="75000"/>
                    <a:lumOff val="25000"/>
                  </a:schemeClr>
                </a:solidFill>
              </a:rPr>
              <a:t>- </a:t>
            </a:r>
            <a:r>
              <a:rPr lang="ja-JP" altLang="en-US" sz="1600" b="1" dirty="0">
                <a:solidFill>
                  <a:schemeClr val="accent6"/>
                </a:solidFill>
              </a:rPr>
              <a:t>日本</a:t>
            </a:r>
            <a:r>
              <a:rPr lang="en-US" altLang="ja-JP" sz="1600" b="1" dirty="0">
                <a:solidFill>
                  <a:schemeClr val="tx1">
                    <a:lumMod val="75000"/>
                    <a:lumOff val="25000"/>
                  </a:schemeClr>
                </a:solidFill>
              </a:rPr>
              <a:t>】</a:t>
            </a:r>
          </a:p>
          <a:p>
            <a:r>
              <a:rPr lang="ja-JP" altLang="en-US" sz="1600" dirty="0">
                <a:solidFill>
                  <a:schemeClr val="tx1">
                    <a:lumMod val="75000"/>
                    <a:lumOff val="25000"/>
                  </a:schemeClr>
                </a:solidFill>
              </a:rPr>
              <a:t>　</a:t>
            </a:r>
            <a:r>
              <a:rPr lang="en-US" altLang="ja-JP" sz="1600" dirty="0">
                <a:solidFill>
                  <a:schemeClr val="tx1">
                    <a:lumMod val="75000"/>
                    <a:lumOff val="25000"/>
                  </a:schemeClr>
                </a:solidFill>
              </a:rPr>
              <a:t>3</a:t>
            </a:r>
            <a:r>
              <a:rPr lang="ja-JP" altLang="en-US" sz="1600" dirty="0">
                <a:solidFill>
                  <a:schemeClr val="tx1">
                    <a:lumMod val="75000"/>
                    <a:lumOff val="25000"/>
                  </a:schemeClr>
                </a:solidFill>
              </a:rPr>
              <a:t>月</a:t>
            </a:r>
            <a:r>
              <a:rPr lang="en-US" altLang="ja-JP" sz="1600" dirty="0">
                <a:solidFill>
                  <a:schemeClr val="tx1">
                    <a:lumMod val="75000"/>
                    <a:lumOff val="25000"/>
                  </a:schemeClr>
                </a:solidFill>
              </a:rPr>
              <a:t>10</a:t>
            </a:r>
            <a:r>
              <a:rPr lang="ja-JP" altLang="en-US" sz="1600" dirty="0">
                <a:solidFill>
                  <a:schemeClr val="tx1">
                    <a:lumMod val="75000"/>
                    <a:lumOff val="25000"/>
                  </a:schemeClr>
                </a:solidFill>
              </a:rPr>
              <a:t>日（金）</a:t>
            </a:r>
            <a:r>
              <a:rPr lang="en-US" altLang="ja-JP" sz="1600" dirty="0">
                <a:solidFill>
                  <a:schemeClr val="tx1">
                    <a:lumMod val="75000"/>
                    <a:lumOff val="25000"/>
                  </a:schemeClr>
                </a:solidFill>
              </a:rPr>
              <a:t>19:00</a:t>
            </a:r>
            <a:r>
              <a:rPr lang="ja-JP" altLang="en-US" sz="1600" dirty="0">
                <a:solidFill>
                  <a:schemeClr val="tx1">
                    <a:lumMod val="75000"/>
                    <a:lumOff val="25000"/>
                  </a:schemeClr>
                </a:solidFill>
              </a:rPr>
              <a:t>　</a:t>
            </a:r>
            <a:r>
              <a:rPr lang="en-US" altLang="ja-JP" sz="1600" b="1" dirty="0">
                <a:solidFill>
                  <a:schemeClr val="tx1">
                    <a:lumMod val="75000"/>
                    <a:lumOff val="25000"/>
                  </a:schemeClr>
                </a:solidFill>
              </a:rPr>
              <a:t>【</a:t>
            </a:r>
            <a:r>
              <a:rPr lang="ja-JP" altLang="en-US" sz="1600" b="1" dirty="0">
                <a:solidFill>
                  <a:schemeClr val="tx1">
                    <a:lumMod val="75000"/>
                    <a:lumOff val="25000"/>
                  </a:schemeClr>
                </a:solidFill>
              </a:rPr>
              <a:t>韓国 </a:t>
            </a:r>
            <a:r>
              <a:rPr lang="en-US" altLang="ja-JP" sz="1600" b="1" dirty="0">
                <a:solidFill>
                  <a:schemeClr val="tx1">
                    <a:lumMod val="75000"/>
                    <a:lumOff val="25000"/>
                  </a:schemeClr>
                </a:solidFill>
              </a:rPr>
              <a:t>- </a:t>
            </a:r>
            <a:r>
              <a:rPr lang="ja-JP" altLang="en-US" sz="1600" b="1" dirty="0">
                <a:solidFill>
                  <a:schemeClr val="accent6"/>
                </a:solidFill>
              </a:rPr>
              <a:t>日本</a:t>
            </a:r>
            <a:r>
              <a:rPr lang="en-US" altLang="ja-JP" sz="1600" b="1" dirty="0">
                <a:solidFill>
                  <a:schemeClr val="tx1">
                    <a:lumMod val="75000"/>
                    <a:lumOff val="25000"/>
                  </a:schemeClr>
                </a:solidFill>
              </a:rPr>
              <a:t>】</a:t>
            </a:r>
          </a:p>
          <a:p>
            <a:r>
              <a:rPr lang="ja-JP" altLang="en-US" sz="1600" dirty="0">
                <a:solidFill>
                  <a:schemeClr val="tx1">
                    <a:lumMod val="75000"/>
                    <a:lumOff val="25000"/>
                  </a:schemeClr>
                </a:solidFill>
              </a:rPr>
              <a:t>　</a:t>
            </a:r>
            <a:r>
              <a:rPr lang="en-US" altLang="ja-JP" sz="1600" dirty="0">
                <a:solidFill>
                  <a:schemeClr val="tx1">
                    <a:lumMod val="75000"/>
                    <a:lumOff val="25000"/>
                  </a:schemeClr>
                </a:solidFill>
              </a:rPr>
              <a:t>3</a:t>
            </a:r>
            <a:r>
              <a:rPr lang="ja-JP" altLang="en-US" sz="1600" dirty="0">
                <a:solidFill>
                  <a:schemeClr val="tx1">
                    <a:lumMod val="75000"/>
                    <a:lumOff val="25000"/>
                  </a:schemeClr>
                </a:solidFill>
              </a:rPr>
              <a:t>月</a:t>
            </a:r>
            <a:r>
              <a:rPr lang="en-US" altLang="ja-JP" sz="1600" dirty="0">
                <a:solidFill>
                  <a:schemeClr val="tx1">
                    <a:lumMod val="75000"/>
                    <a:lumOff val="25000"/>
                  </a:schemeClr>
                </a:solidFill>
              </a:rPr>
              <a:t>11</a:t>
            </a:r>
            <a:r>
              <a:rPr lang="ja-JP" altLang="en-US" sz="1600" dirty="0">
                <a:solidFill>
                  <a:schemeClr val="tx1">
                    <a:lumMod val="75000"/>
                    <a:lumOff val="25000"/>
                  </a:schemeClr>
                </a:solidFill>
              </a:rPr>
              <a:t>日（土）</a:t>
            </a:r>
            <a:r>
              <a:rPr lang="en-US" altLang="ja-JP" sz="1600" dirty="0">
                <a:solidFill>
                  <a:schemeClr val="tx1">
                    <a:lumMod val="75000"/>
                    <a:lumOff val="25000"/>
                  </a:schemeClr>
                </a:solidFill>
              </a:rPr>
              <a:t>19:00</a:t>
            </a:r>
            <a:r>
              <a:rPr lang="ja-JP" altLang="en-US" sz="1600" dirty="0">
                <a:solidFill>
                  <a:schemeClr val="tx1">
                    <a:lumMod val="75000"/>
                    <a:lumOff val="25000"/>
                  </a:schemeClr>
                </a:solidFill>
              </a:rPr>
              <a:t>　</a:t>
            </a:r>
            <a:r>
              <a:rPr lang="en-US" altLang="ja-JP" sz="1600" b="1" dirty="0">
                <a:solidFill>
                  <a:schemeClr val="tx1">
                    <a:lumMod val="75000"/>
                    <a:lumOff val="25000"/>
                  </a:schemeClr>
                </a:solidFill>
              </a:rPr>
              <a:t>【</a:t>
            </a:r>
            <a:r>
              <a:rPr lang="ja-JP" altLang="en-US" sz="1600" b="1" dirty="0">
                <a:solidFill>
                  <a:schemeClr val="tx1">
                    <a:lumMod val="75000"/>
                    <a:lumOff val="25000"/>
                  </a:schemeClr>
                </a:solidFill>
              </a:rPr>
              <a:t>チェコ共和国 </a:t>
            </a:r>
            <a:r>
              <a:rPr lang="en-US" altLang="ja-JP" sz="1600" b="1" dirty="0">
                <a:solidFill>
                  <a:schemeClr val="tx1">
                    <a:lumMod val="75000"/>
                    <a:lumOff val="25000"/>
                  </a:schemeClr>
                </a:solidFill>
              </a:rPr>
              <a:t>- </a:t>
            </a:r>
            <a:r>
              <a:rPr lang="ja-JP" altLang="en-US" sz="1600" b="1" dirty="0">
                <a:solidFill>
                  <a:schemeClr val="accent6"/>
                </a:solidFill>
              </a:rPr>
              <a:t>日本</a:t>
            </a:r>
            <a:r>
              <a:rPr lang="en-US" altLang="ja-JP" sz="1600" b="1" dirty="0">
                <a:solidFill>
                  <a:schemeClr val="tx1">
                    <a:lumMod val="75000"/>
                    <a:lumOff val="25000"/>
                  </a:schemeClr>
                </a:solidFill>
              </a:rPr>
              <a:t>】</a:t>
            </a:r>
          </a:p>
          <a:p>
            <a:r>
              <a:rPr lang="ja-JP" altLang="en-US" sz="1600" dirty="0">
                <a:solidFill>
                  <a:schemeClr val="tx1">
                    <a:lumMod val="75000"/>
                    <a:lumOff val="25000"/>
                  </a:schemeClr>
                </a:solidFill>
              </a:rPr>
              <a:t>　</a:t>
            </a:r>
            <a:r>
              <a:rPr lang="en-US" altLang="ja-JP" sz="1600" dirty="0">
                <a:solidFill>
                  <a:schemeClr val="tx1">
                    <a:lumMod val="75000"/>
                    <a:lumOff val="25000"/>
                  </a:schemeClr>
                </a:solidFill>
              </a:rPr>
              <a:t>3</a:t>
            </a:r>
            <a:r>
              <a:rPr lang="ja-JP" altLang="en-US" sz="1600" dirty="0">
                <a:solidFill>
                  <a:schemeClr val="tx1">
                    <a:lumMod val="75000"/>
                    <a:lumOff val="25000"/>
                  </a:schemeClr>
                </a:solidFill>
              </a:rPr>
              <a:t>月</a:t>
            </a:r>
            <a:r>
              <a:rPr lang="en-US" altLang="ja-JP" sz="1600" dirty="0">
                <a:solidFill>
                  <a:schemeClr val="tx1">
                    <a:lumMod val="75000"/>
                    <a:lumOff val="25000"/>
                  </a:schemeClr>
                </a:solidFill>
              </a:rPr>
              <a:t>12</a:t>
            </a:r>
            <a:r>
              <a:rPr lang="ja-JP" altLang="en-US" sz="1600" dirty="0">
                <a:solidFill>
                  <a:schemeClr val="tx1">
                    <a:lumMod val="75000"/>
                    <a:lumOff val="25000"/>
                  </a:schemeClr>
                </a:solidFill>
              </a:rPr>
              <a:t>日（日）</a:t>
            </a:r>
            <a:r>
              <a:rPr lang="en-US" altLang="ja-JP" sz="1600" dirty="0">
                <a:solidFill>
                  <a:schemeClr val="tx1">
                    <a:lumMod val="75000"/>
                    <a:lumOff val="25000"/>
                  </a:schemeClr>
                </a:solidFill>
              </a:rPr>
              <a:t>19:00</a:t>
            </a:r>
            <a:r>
              <a:rPr lang="ja-JP" altLang="en-US" sz="1600" dirty="0">
                <a:solidFill>
                  <a:schemeClr val="tx1">
                    <a:lumMod val="75000"/>
                    <a:lumOff val="25000"/>
                  </a:schemeClr>
                </a:solidFill>
              </a:rPr>
              <a:t>　</a:t>
            </a:r>
            <a:r>
              <a:rPr lang="en-US" altLang="ja-JP" sz="1600" b="1" dirty="0">
                <a:solidFill>
                  <a:schemeClr val="tx1">
                    <a:lumMod val="75000"/>
                    <a:lumOff val="25000"/>
                  </a:schemeClr>
                </a:solidFill>
              </a:rPr>
              <a:t>【</a:t>
            </a:r>
            <a:r>
              <a:rPr lang="ja-JP" altLang="en-US" sz="1600" b="1" dirty="0">
                <a:solidFill>
                  <a:schemeClr val="tx1">
                    <a:lumMod val="75000"/>
                    <a:lumOff val="25000"/>
                  </a:schemeClr>
                </a:solidFill>
              </a:rPr>
              <a:t>オーストラリア </a:t>
            </a:r>
            <a:r>
              <a:rPr lang="en-US" altLang="ja-JP" sz="1600" b="1" dirty="0">
                <a:solidFill>
                  <a:schemeClr val="tx1">
                    <a:lumMod val="75000"/>
                    <a:lumOff val="25000"/>
                  </a:schemeClr>
                </a:solidFill>
              </a:rPr>
              <a:t>- </a:t>
            </a:r>
            <a:r>
              <a:rPr lang="ja-JP" altLang="en-US" sz="1600" b="1" dirty="0">
                <a:solidFill>
                  <a:schemeClr val="accent6"/>
                </a:solidFill>
              </a:rPr>
              <a:t>日本</a:t>
            </a:r>
            <a:r>
              <a:rPr lang="en-US" altLang="ja-JP" sz="1600" b="1" dirty="0">
                <a:solidFill>
                  <a:schemeClr val="tx1">
                    <a:lumMod val="75000"/>
                    <a:lumOff val="25000"/>
                  </a:schemeClr>
                </a:solidFill>
              </a:rPr>
              <a:t>】</a:t>
            </a:r>
          </a:p>
        </p:txBody>
      </p:sp>
      <p:sp>
        <p:nvSpPr>
          <p:cNvPr id="10" name="テキスト ボックス 9">
            <a:extLst>
              <a:ext uri="{FF2B5EF4-FFF2-40B4-BE49-F238E27FC236}">
                <a16:creationId xmlns:a16="http://schemas.microsoft.com/office/drawing/2014/main" id="{60BC61F7-A164-7B99-2EC9-796787EFDBE3}"/>
              </a:ext>
            </a:extLst>
          </p:cNvPr>
          <p:cNvSpPr txBox="1"/>
          <p:nvPr/>
        </p:nvSpPr>
        <p:spPr>
          <a:xfrm>
            <a:off x="623392" y="4964270"/>
            <a:ext cx="5084314" cy="1723549"/>
          </a:xfrm>
          <a:prstGeom prst="rect">
            <a:avLst/>
          </a:prstGeom>
          <a:noFill/>
        </p:spPr>
        <p:txBody>
          <a:bodyPr wrap="square" lIns="91440" tIns="45720" rIns="91440" bIns="45720" rtlCol="0" anchor="t">
            <a:spAutoFit/>
          </a:bodyPr>
          <a:lstStyle/>
          <a:p>
            <a:r>
              <a:rPr lang="ja-JP" altLang="en-US" sz="1600" dirty="0">
                <a:solidFill>
                  <a:schemeClr val="tx1">
                    <a:lumMod val="75000"/>
                    <a:lumOff val="25000"/>
                  </a:schemeClr>
                </a:solidFill>
              </a:rPr>
              <a:t>＜準々決勝＞</a:t>
            </a:r>
            <a:endParaRPr lang="en-US" altLang="ja-JP" sz="1600" dirty="0">
              <a:solidFill>
                <a:schemeClr val="tx1">
                  <a:lumMod val="75000"/>
                  <a:lumOff val="25000"/>
                </a:schemeClr>
              </a:solidFill>
            </a:endParaRPr>
          </a:p>
          <a:p>
            <a:r>
              <a:rPr lang="ja-JP" altLang="en-US" sz="1600" dirty="0">
                <a:solidFill>
                  <a:schemeClr val="tx1">
                    <a:lumMod val="75000"/>
                    <a:lumOff val="25000"/>
                  </a:schemeClr>
                </a:solidFill>
              </a:rPr>
              <a:t>　</a:t>
            </a:r>
            <a:r>
              <a:rPr lang="en-US" altLang="ja-JP" sz="1600" dirty="0">
                <a:solidFill>
                  <a:schemeClr val="tx1">
                    <a:lumMod val="75000"/>
                    <a:lumOff val="25000"/>
                  </a:schemeClr>
                </a:solidFill>
              </a:rPr>
              <a:t>3</a:t>
            </a:r>
            <a:r>
              <a:rPr lang="ja-JP" altLang="en-US" sz="1600" dirty="0">
                <a:solidFill>
                  <a:schemeClr val="tx1">
                    <a:lumMod val="75000"/>
                    <a:lumOff val="25000"/>
                  </a:schemeClr>
                </a:solidFill>
              </a:rPr>
              <a:t>月</a:t>
            </a:r>
            <a:r>
              <a:rPr lang="en-US" altLang="ja-JP" sz="1600" dirty="0">
                <a:solidFill>
                  <a:schemeClr val="tx1">
                    <a:lumMod val="75000"/>
                    <a:lumOff val="25000"/>
                  </a:schemeClr>
                </a:solidFill>
              </a:rPr>
              <a:t>16</a:t>
            </a:r>
            <a:r>
              <a:rPr lang="ja-JP" altLang="en-US" sz="1600" dirty="0">
                <a:solidFill>
                  <a:schemeClr val="tx1">
                    <a:lumMod val="75000"/>
                    <a:lumOff val="25000"/>
                  </a:schemeClr>
                </a:solidFill>
              </a:rPr>
              <a:t>日（木）</a:t>
            </a:r>
            <a:endParaRPr lang="en-US" altLang="ja-JP" sz="1600" dirty="0">
              <a:solidFill>
                <a:schemeClr val="tx1">
                  <a:lumMod val="75000"/>
                  <a:lumOff val="25000"/>
                </a:schemeClr>
              </a:solidFill>
            </a:endParaRPr>
          </a:p>
          <a:p>
            <a:pPr>
              <a:spcBef>
                <a:spcPts val="600"/>
              </a:spcBef>
            </a:pPr>
            <a:r>
              <a:rPr lang="ja-JP" altLang="en-US" sz="1600" dirty="0">
                <a:solidFill>
                  <a:schemeClr val="tx1">
                    <a:lumMod val="75000"/>
                    <a:lumOff val="25000"/>
                  </a:schemeClr>
                </a:solidFill>
              </a:rPr>
              <a:t>＜準決勝＞</a:t>
            </a:r>
            <a:endParaRPr lang="en-US" altLang="ja-JP" sz="1600" dirty="0">
              <a:solidFill>
                <a:schemeClr val="tx1">
                  <a:lumMod val="75000"/>
                  <a:lumOff val="25000"/>
                </a:schemeClr>
              </a:solidFill>
            </a:endParaRPr>
          </a:p>
          <a:p>
            <a:r>
              <a:rPr lang="ja-JP" altLang="en-US" sz="1600" dirty="0">
                <a:solidFill>
                  <a:schemeClr val="tx1">
                    <a:lumMod val="75000"/>
                    <a:lumOff val="25000"/>
                  </a:schemeClr>
                </a:solidFill>
              </a:rPr>
              <a:t>　</a:t>
            </a:r>
            <a:r>
              <a:rPr lang="en-US" altLang="ja-JP" sz="1600" dirty="0">
                <a:solidFill>
                  <a:schemeClr val="tx1">
                    <a:lumMod val="75000"/>
                    <a:lumOff val="25000"/>
                  </a:schemeClr>
                </a:solidFill>
              </a:rPr>
              <a:t>3</a:t>
            </a:r>
            <a:r>
              <a:rPr lang="ja-JP" altLang="en-US" sz="1600" dirty="0">
                <a:solidFill>
                  <a:schemeClr val="tx1">
                    <a:lumMod val="75000"/>
                    <a:lumOff val="25000"/>
                  </a:schemeClr>
                </a:solidFill>
              </a:rPr>
              <a:t>月</a:t>
            </a:r>
            <a:r>
              <a:rPr lang="en-US" altLang="ja-JP" sz="1600" dirty="0">
                <a:solidFill>
                  <a:schemeClr val="tx1">
                    <a:lumMod val="75000"/>
                    <a:lumOff val="25000"/>
                  </a:schemeClr>
                </a:solidFill>
              </a:rPr>
              <a:t>20</a:t>
            </a:r>
            <a:r>
              <a:rPr lang="ja-JP" altLang="en-US" sz="1600" dirty="0">
                <a:solidFill>
                  <a:schemeClr val="tx1">
                    <a:lumMod val="75000"/>
                    <a:lumOff val="25000"/>
                  </a:schemeClr>
                </a:solidFill>
              </a:rPr>
              <a:t>日（月） </a:t>
            </a:r>
            <a:r>
              <a:rPr lang="en-US" altLang="ja-JP" sz="1600" dirty="0">
                <a:solidFill>
                  <a:schemeClr val="tx1">
                    <a:lumMod val="75000"/>
                    <a:lumOff val="25000"/>
                  </a:schemeClr>
                </a:solidFill>
              </a:rPr>
              <a:t>or  3</a:t>
            </a:r>
            <a:r>
              <a:rPr lang="ja-JP" altLang="en-US" sz="1600" dirty="0">
                <a:solidFill>
                  <a:schemeClr val="tx1">
                    <a:lumMod val="75000"/>
                    <a:lumOff val="25000"/>
                  </a:schemeClr>
                </a:solidFill>
              </a:rPr>
              <a:t>月</a:t>
            </a:r>
            <a:r>
              <a:rPr lang="en-US" altLang="ja-JP" sz="1600" dirty="0">
                <a:solidFill>
                  <a:schemeClr val="tx1">
                    <a:lumMod val="75000"/>
                    <a:lumOff val="25000"/>
                  </a:schemeClr>
                </a:solidFill>
              </a:rPr>
              <a:t>21</a:t>
            </a:r>
            <a:r>
              <a:rPr lang="ja-JP" altLang="en-US" sz="1600" dirty="0">
                <a:solidFill>
                  <a:schemeClr val="tx1">
                    <a:lumMod val="75000"/>
                    <a:lumOff val="25000"/>
                  </a:schemeClr>
                </a:solidFill>
              </a:rPr>
              <a:t>日（火・祝）</a:t>
            </a:r>
            <a:endParaRPr lang="en-US" altLang="ja-JP" sz="1600" dirty="0">
              <a:solidFill>
                <a:schemeClr val="tx1">
                  <a:lumMod val="75000"/>
                  <a:lumOff val="25000"/>
                </a:schemeClr>
              </a:solidFill>
            </a:endParaRPr>
          </a:p>
          <a:p>
            <a:pPr>
              <a:spcBef>
                <a:spcPts val="600"/>
              </a:spcBef>
            </a:pPr>
            <a:r>
              <a:rPr lang="ja-JP" altLang="en-US" sz="1600" dirty="0">
                <a:solidFill>
                  <a:schemeClr val="tx1">
                    <a:lumMod val="75000"/>
                    <a:lumOff val="25000"/>
                  </a:schemeClr>
                </a:solidFill>
              </a:rPr>
              <a:t>＜決勝＞</a:t>
            </a:r>
            <a:endParaRPr lang="en-US" altLang="ja-JP" sz="1600" dirty="0">
              <a:solidFill>
                <a:schemeClr val="tx1">
                  <a:lumMod val="75000"/>
                  <a:lumOff val="25000"/>
                </a:schemeClr>
              </a:solidFill>
            </a:endParaRPr>
          </a:p>
          <a:p>
            <a:r>
              <a:rPr lang="ja-JP" altLang="en-US" sz="1600" dirty="0">
                <a:solidFill>
                  <a:schemeClr val="tx1">
                    <a:lumMod val="75000"/>
                    <a:lumOff val="25000"/>
                  </a:schemeClr>
                </a:solidFill>
              </a:rPr>
              <a:t>　</a:t>
            </a:r>
            <a:r>
              <a:rPr lang="en-US" altLang="ja-JP" sz="1600" dirty="0">
                <a:solidFill>
                  <a:schemeClr val="tx1">
                    <a:lumMod val="75000"/>
                    <a:lumOff val="25000"/>
                  </a:schemeClr>
                </a:solidFill>
              </a:rPr>
              <a:t>3</a:t>
            </a:r>
            <a:r>
              <a:rPr lang="ja-JP" altLang="en-US" sz="1600" dirty="0">
                <a:solidFill>
                  <a:schemeClr val="tx1">
                    <a:lumMod val="75000"/>
                    <a:lumOff val="25000"/>
                  </a:schemeClr>
                </a:solidFill>
              </a:rPr>
              <a:t>月</a:t>
            </a:r>
            <a:r>
              <a:rPr lang="en-US" altLang="ja-JP" sz="1600" dirty="0">
                <a:solidFill>
                  <a:schemeClr val="tx1">
                    <a:lumMod val="75000"/>
                    <a:lumOff val="25000"/>
                  </a:schemeClr>
                </a:solidFill>
              </a:rPr>
              <a:t>22</a:t>
            </a:r>
            <a:r>
              <a:rPr lang="ja-JP" altLang="en-US" sz="1600" dirty="0">
                <a:solidFill>
                  <a:schemeClr val="tx1">
                    <a:lumMod val="75000"/>
                    <a:lumOff val="25000"/>
                  </a:schemeClr>
                </a:solidFill>
              </a:rPr>
              <a:t>日（水）</a:t>
            </a:r>
          </a:p>
        </p:txBody>
      </p:sp>
      <p:sp>
        <p:nvSpPr>
          <p:cNvPr id="8" name="テキスト ボックス 7">
            <a:extLst>
              <a:ext uri="{FF2B5EF4-FFF2-40B4-BE49-F238E27FC236}">
                <a16:creationId xmlns:a16="http://schemas.microsoft.com/office/drawing/2014/main" id="{47E97478-B751-78CE-3CD8-328D3830ECA8}"/>
              </a:ext>
            </a:extLst>
          </p:cNvPr>
          <p:cNvSpPr txBox="1"/>
          <p:nvPr/>
        </p:nvSpPr>
        <p:spPr>
          <a:xfrm>
            <a:off x="2155764" y="2972281"/>
            <a:ext cx="1571109" cy="307777"/>
          </a:xfrm>
          <a:prstGeom prst="rect">
            <a:avLst/>
          </a:prstGeom>
          <a:noFill/>
        </p:spPr>
        <p:txBody>
          <a:bodyPr wrap="square" lIns="91440" tIns="45720" rIns="91440" bIns="45720" rtlCol="0" anchor="t">
            <a:spAutoFit/>
          </a:bodyPr>
          <a:lstStyle/>
          <a:p>
            <a:r>
              <a:rPr lang="en-US" altLang="ja-JP" sz="1400" dirty="0">
                <a:solidFill>
                  <a:schemeClr val="tx1">
                    <a:lumMod val="75000"/>
                    <a:lumOff val="25000"/>
                  </a:schemeClr>
                </a:solidFill>
              </a:rPr>
              <a:t>※</a:t>
            </a:r>
            <a:r>
              <a:rPr lang="ja-JP" altLang="en-US" sz="1400" dirty="0">
                <a:solidFill>
                  <a:schemeClr val="tx1">
                    <a:lumMod val="75000"/>
                    <a:lumOff val="25000"/>
                  </a:schemeClr>
                </a:solidFill>
              </a:rPr>
              <a:t>日本時間</a:t>
            </a:r>
            <a:endParaRPr lang="zh-TW" altLang="en-US" sz="1000" dirty="0">
              <a:solidFill>
                <a:schemeClr val="tx1">
                  <a:lumMod val="75000"/>
                  <a:lumOff val="25000"/>
                </a:schemeClr>
              </a:solidFill>
            </a:endParaRPr>
          </a:p>
        </p:txBody>
      </p:sp>
      <p:sp>
        <p:nvSpPr>
          <p:cNvPr id="9" name="テキスト ボックス 8">
            <a:extLst>
              <a:ext uri="{FF2B5EF4-FFF2-40B4-BE49-F238E27FC236}">
                <a16:creationId xmlns:a16="http://schemas.microsoft.com/office/drawing/2014/main" id="{E9A04AA3-B615-F253-B97F-4C7B5A5C4AC3}"/>
              </a:ext>
            </a:extLst>
          </p:cNvPr>
          <p:cNvSpPr txBox="1"/>
          <p:nvPr/>
        </p:nvSpPr>
        <p:spPr>
          <a:xfrm>
            <a:off x="3247914" y="4615707"/>
            <a:ext cx="1571109" cy="307777"/>
          </a:xfrm>
          <a:prstGeom prst="rect">
            <a:avLst/>
          </a:prstGeom>
          <a:noFill/>
        </p:spPr>
        <p:txBody>
          <a:bodyPr wrap="square" lIns="91440" tIns="45720" rIns="91440" bIns="45720" rtlCol="0" anchor="t">
            <a:spAutoFit/>
          </a:bodyPr>
          <a:lstStyle/>
          <a:p>
            <a:r>
              <a:rPr lang="en-US" altLang="ja-JP" sz="1400" dirty="0">
                <a:solidFill>
                  <a:schemeClr val="tx1">
                    <a:lumMod val="75000"/>
                    <a:lumOff val="25000"/>
                  </a:schemeClr>
                </a:solidFill>
              </a:rPr>
              <a:t>※</a:t>
            </a:r>
            <a:r>
              <a:rPr lang="ja-JP" altLang="en-US" sz="1400" dirty="0">
                <a:solidFill>
                  <a:schemeClr val="tx1">
                    <a:lumMod val="75000"/>
                    <a:lumOff val="25000"/>
                  </a:schemeClr>
                </a:solidFill>
              </a:rPr>
              <a:t>日本時間</a:t>
            </a:r>
            <a:endParaRPr lang="zh-TW" altLang="en-US" sz="1000" dirty="0">
              <a:solidFill>
                <a:schemeClr val="tx1">
                  <a:lumMod val="75000"/>
                  <a:lumOff val="25000"/>
                </a:schemeClr>
              </a:solidFill>
            </a:endParaRPr>
          </a:p>
        </p:txBody>
      </p:sp>
    </p:spTree>
    <p:extLst>
      <p:ext uri="{BB962C8B-B14F-4D97-AF65-F5344CB8AC3E}">
        <p14:creationId xmlns:p14="http://schemas.microsoft.com/office/powerpoint/2010/main" val="32117032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直角三角形 24">
            <a:extLst>
              <a:ext uri="{FF2B5EF4-FFF2-40B4-BE49-F238E27FC236}">
                <a16:creationId xmlns:a16="http://schemas.microsoft.com/office/drawing/2014/main" id="{929FAA7A-3B3A-0360-92B4-CC66AD701BC0}"/>
              </a:ext>
            </a:extLst>
          </p:cNvPr>
          <p:cNvSpPr/>
          <p:nvPr/>
        </p:nvSpPr>
        <p:spPr>
          <a:xfrm rot="5400000">
            <a:off x="3346478" y="1470117"/>
            <a:ext cx="2238607" cy="2016224"/>
          </a:xfrm>
          <a:prstGeom prst="rtTriangle">
            <a:avLst/>
          </a:prstGeom>
          <a:solidFill>
            <a:srgbClr val="0598E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6" name="直角三角形 25">
            <a:extLst>
              <a:ext uri="{FF2B5EF4-FFF2-40B4-BE49-F238E27FC236}">
                <a16:creationId xmlns:a16="http://schemas.microsoft.com/office/drawing/2014/main" id="{B5E4B435-4CB0-B94A-D283-F4C96E4745F4}"/>
              </a:ext>
            </a:extLst>
          </p:cNvPr>
          <p:cNvSpPr/>
          <p:nvPr/>
        </p:nvSpPr>
        <p:spPr>
          <a:xfrm rot="16200000">
            <a:off x="3926977" y="1713717"/>
            <a:ext cx="1535385" cy="2232247"/>
          </a:xfrm>
          <a:prstGeom prst="rtTriangle">
            <a:avLst/>
          </a:prstGeom>
          <a:solidFill>
            <a:schemeClr val="accent5">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1" name="直角三角形 30">
            <a:extLst>
              <a:ext uri="{FF2B5EF4-FFF2-40B4-BE49-F238E27FC236}">
                <a16:creationId xmlns:a16="http://schemas.microsoft.com/office/drawing/2014/main" id="{2C2CC915-79D5-5F7E-F6DE-236A29082478}"/>
              </a:ext>
            </a:extLst>
          </p:cNvPr>
          <p:cNvSpPr/>
          <p:nvPr/>
        </p:nvSpPr>
        <p:spPr>
          <a:xfrm rot="5400000">
            <a:off x="6253922" y="1470119"/>
            <a:ext cx="2238607" cy="2016224"/>
          </a:xfrm>
          <a:prstGeom prst="rtTriangle">
            <a:avLst/>
          </a:prstGeom>
          <a:solidFill>
            <a:srgbClr val="F7B81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3" name="直角三角形 32">
            <a:extLst>
              <a:ext uri="{FF2B5EF4-FFF2-40B4-BE49-F238E27FC236}">
                <a16:creationId xmlns:a16="http://schemas.microsoft.com/office/drawing/2014/main" id="{6DED986D-2716-8CC3-120E-B6E5CE099475}"/>
              </a:ext>
            </a:extLst>
          </p:cNvPr>
          <p:cNvSpPr/>
          <p:nvPr/>
        </p:nvSpPr>
        <p:spPr>
          <a:xfrm rot="16200000">
            <a:off x="6834423" y="1713717"/>
            <a:ext cx="1535383" cy="2232249"/>
          </a:xfrm>
          <a:prstGeom prst="rtTriangle">
            <a:avLst/>
          </a:prstGeom>
          <a:solidFill>
            <a:schemeClr val="accent4">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5" name="直角三角形 34">
            <a:extLst>
              <a:ext uri="{FF2B5EF4-FFF2-40B4-BE49-F238E27FC236}">
                <a16:creationId xmlns:a16="http://schemas.microsoft.com/office/drawing/2014/main" id="{5249C401-CEF5-EBE0-FDCF-C75EAF6FBA86}"/>
              </a:ext>
            </a:extLst>
          </p:cNvPr>
          <p:cNvSpPr/>
          <p:nvPr/>
        </p:nvSpPr>
        <p:spPr>
          <a:xfrm rot="5400000">
            <a:off x="9029482" y="1397717"/>
            <a:ext cx="2238607" cy="2016224"/>
          </a:xfrm>
          <a:prstGeom prst="rtTriangle">
            <a:avLst/>
          </a:prstGeom>
          <a:solidFill>
            <a:srgbClr val="36981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7" name="直角三角形 36">
            <a:extLst>
              <a:ext uri="{FF2B5EF4-FFF2-40B4-BE49-F238E27FC236}">
                <a16:creationId xmlns:a16="http://schemas.microsoft.com/office/drawing/2014/main" id="{289DF68F-F2F7-507F-3FCF-989612ACAA31}"/>
              </a:ext>
            </a:extLst>
          </p:cNvPr>
          <p:cNvSpPr/>
          <p:nvPr/>
        </p:nvSpPr>
        <p:spPr>
          <a:xfrm rot="16200000">
            <a:off x="9609983" y="1641317"/>
            <a:ext cx="1535384" cy="2232248"/>
          </a:xfrm>
          <a:prstGeom prst="rtTriangle">
            <a:avLst/>
          </a:prstGeom>
          <a:solidFill>
            <a:srgbClr val="97CA5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3" name="直角三角形 22">
            <a:extLst>
              <a:ext uri="{FF2B5EF4-FFF2-40B4-BE49-F238E27FC236}">
                <a16:creationId xmlns:a16="http://schemas.microsoft.com/office/drawing/2014/main" id="{BA2C1146-ED50-01C4-1D92-4BCFFA1C8AD1}"/>
              </a:ext>
            </a:extLst>
          </p:cNvPr>
          <p:cNvSpPr/>
          <p:nvPr/>
        </p:nvSpPr>
        <p:spPr>
          <a:xfrm rot="5400000">
            <a:off x="532624" y="1444959"/>
            <a:ext cx="2238606" cy="2016224"/>
          </a:xfrm>
          <a:prstGeom prst="rtTriangle">
            <a:avLst/>
          </a:prstGeom>
          <a:solidFill>
            <a:srgbClr val="FF114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24" name="直角三角形 23">
            <a:extLst>
              <a:ext uri="{FF2B5EF4-FFF2-40B4-BE49-F238E27FC236}">
                <a16:creationId xmlns:a16="http://schemas.microsoft.com/office/drawing/2014/main" id="{4F207E87-134A-69B2-4C6E-F94ADA8F1D8C}"/>
              </a:ext>
            </a:extLst>
          </p:cNvPr>
          <p:cNvSpPr/>
          <p:nvPr/>
        </p:nvSpPr>
        <p:spPr>
          <a:xfrm rot="16200000">
            <a:off x="1113122" y="1688555"/>
            <a:ext cx="1535385" cy="2232247"/>
          </a:xfrm>
          <a:prstGeom prst="rtTriangle">
            <a:avLst/>
          </a:prstGeom>
          <a:solidFill>
            <a:schemeClr val="accent6">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 name="テキスト プレースホルダー 2"/>
          <p:cNvSpPr>
            <a:spLocks noGrp="1"/>
          </p:cNvSpPr>
          <p:nvPr>
            <p:ph type="body" sz="quarter" idx="11"/>
          </p:nvPr>
        </p:nvSpPr>
        <p:spPr>
          <a:xfrm>
            <a:off x="334962" y="130175"/>
            <a:ext cx="10081517" cy="814388"/>
          </a:xfrm>
        </p:spPr>
        <p:txBody>
          <a:bodyPr>
            <a:normAutofit/>
          </a:bodyP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大会の見</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どころ</a:t>
            </a:r>
            <a:endPar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7" name="フローチャート: 処理 26">
            <a:extLst>
              <a:ext uri="{FF2B5EF4-FFF2-40B4-BE49-F238E27FC236}">
                <a16:creationId xmlns:a16="http://schemas.microsoft.com/office/drawing/2014/main" id="{27DB8BE3-7363-3F40-AFE7-EDB0A37997FD}"/>
              </a:ext>
            </a:extLst>
          </p:cNvPr>
          <p:cNvSpPr/>
          <p:nvPr/>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広告主・</a:t>
            </a:r>
            <a:endParaRPr kumimoji="1" lang="en-US" altLang="ja-JP" sz="10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0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代理店</a:t>
            </a:r>
            <a:r>
              <a:rPr kumimoji="1" lang="ja-JP" altLang="en-US" sz="10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限定</a:t>
            </a:r>
          </a:p>
        </p:txBody>
      </p:sp>
      <p:sp>
        <p:nvSpPr>
          <p:cNvPr id="7" name="テキスト ボックス 6">
            <a:extLst>
              <a:ext uri="{FF2B5EF4-FFF2-40B4-BE49-F238E27FC236}">
                <a16:creationId xmlns:a16="http://schemas.microsoft.com/office/drawing/2014/main" id="{A0C89770-EA62-8B85-4272-11E81A0CAB99}"/>
              </a:ext>
            </a:extLst>
          </p:cNvPr>
          <p:cNvSpPr txBox="1"/>
          <p:nvPr/>
        </p:nvSpPr>
        <p:spPr>
          <a:xfrm>
            <a:off x="1074562" y="3110067"/>
            <a:ext cx="1913033" cy="461665"/>
          </a:xfrm>
          <a:prstGeom prst="rect">
            <a:avLst/>
          </a:prstGeom>
          <a:noFill/>
        </p:spPr>
        <p:txBody>
          <a:bodyPr wrap="square" rtlCol="0">
            <a:spAutoFit/>
          </a:bodyPr>
          <a:lstStyle/>
          <a:p>
            <a:pPr algn="r"/>
            <a:r>
              <a:rPr kumimoji="1"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世界一奪還</a:t>
            </a:r>
          </a:p>
        </p:txBody>
      </p:sp>
      <p:sp>
        <p:nvSpPr>
          <p:cNvPr id="8" name="テキスト ボックス 7">
            <a:extLst>
              <a:ext uri="{FF2B5EF4-FFF2-40B4-BE49-F238E27FC236}">
                <a16:creationId xmlns:a16="http://schemas.microsoft.com/office/drawing/2014/main" id="{969639C0-C356-0A09-28B3-CE25BAFAE5AE}"/>
              </a:ext>
            </a:extLst>
          </p:cNvPr>
          <p:cNvSpPr txBox="1"/>
          <p:nvPr/>
        </p:nvSpPr>
        <p:spPr>
          <a:xfrm>
            <a:off x="3925094" y="3135868"/>
            <a:ext cx="1885699" cy="461665"/>
          </a:xfrm>
          <a:prstGeom prst="rect">
            <a:avLst/>
          </a:prstGeom>
          <a:noFill/>
        </p:spPr>
        <p:txBody>
          <a:bodyPr wrap="square" rtlCol="0">
            <a:spAutoFit/>
          </a:bodyPr>
          <a:lstStyle/>
          <a:p>
            <a:pPr algn="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大谷 翔平</a:t>
            </a:r>
            <a:endParaRPr kumimoji="1"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ABEDFD6F-7ADF-8F8A-0C94-578CB9ADB081}"/>
              </a:ext>
            </a:extLst>
          </p:cNvPr>
          <p:cNvSpPr txBox="1"/>
          <p:nvPr/>
        </p:nvSpPr>
        <p:spPr>
          <a:xfrm>
            <a:off x="6853579" y="2766602"/>
            <a:ext cx="1723549" cy="830997"/>
          </a:xfrm>
          <a:prstGeom prst="rect">
            <a:avLst/>
          </a:prstGeom>
          <a:noFill/>
        </p:spPr>
        <p:txBody>
          <a:bodyPr wrap="none" rtlCol="0">
            <a:spAutoFit/>
          </a:bodyPr>
          <a:lstStyle/>
          <a:p>
            <a:pPr algn="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若き</a:t>
            </a:r>
            <a:endPar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endParaRPr>
          </a:p>
          <a:p>
            <a:pPr algn="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スター選手</a:t>
            </a:r>
            <a:endParaRPr kumimoji="1"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2F66598-8344-267C-DFAD-1CD34B11128B}"/>
              </a:ext>
            </a:extLst>
          </p:cNvPr>
          <p:cNvSpPr txBox="1"/>
          <p:nvPr/>
        </p:nvSpPr>
        <p:spPr>
          <a:xfrm>
            <a:off x="9650306" y="2694569"/>
            <a:ext cx="1723549" cy="830997"/>
          </a:xfrm>
          <a:prstGeom prst="rect">
            <a:avLst/>
          </a:prstGeom>
          <a:noFill/>
        </p:spPr>
        <p:txBody>
          <a:bodyPr wrap="none" rtlCol="0">
            <a:spAutoFit/>
          </a:bodyPr>
          <a:lstStyle/>
          <a:p>
            <a:pPr algn="r"/>
            <a:r>
              <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rPr>
              <a:t>MLB</a:t>
            </a:r>
          </a:p>
          <a:p>
            <a:pPr algn="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超一流選手</a:t>
            </a:r>
            <a:endParaRPr kumimoji="1"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49C0020C-B215-1DFC-6427-7A7566F4ECC7}"/>
              </a:ext>
            </a:extLst>
          </p:cNvPr>
          <p:cNvSpPr txBox="1"/>
          <p:nvPr/>
        </p:nvSpPr>
        <p:spPr>
          <a:xfrm>
            <a:off x="643815" y="5379473"/>
            <a:ext cx="2343780" cy="738664"/>
          </a:xfrm>
          <a:prstGeom prst="rect">
            <a:avLst/>
          </a:prstGeom>
          <a:noFill/>
        </p:spPr>
        <p:txBody>
          <a:bodyPr wrap="square" lIns="91440" tIns="45720" rIns="91440" bIns="45720" rtlCol="0" anchor="t">
            <a:spAutoFit/>
          </a:bodyPr>
          <a:lstStyle/>
          <a:p>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 </a:t>
            </a:r>
            <a:r>
              <a:rPr lang="ja-JP" altLang="en-US" sz="1400" b="0" i="0" dirty="0">
                <a:solidFill>
                  <a:schemeClr val="tx1">
                    <a:lumMod val="75000"/>
                    <a:lumOff val="25000"/>
                  </a:schemeClr>
                </a:solidFill>
                <a:effectLst/>
                <a:latin typeface="メイリオ" panose="020B0604030504040204" pitchFamily="50" charset="-128"/>
                <a:ea typeface="メイリオ" panose="020B0604030504040204" pitchFamily="50" charset="-128"/>
              </a:rPr>
              <a:t>栗山英樹監督率いる侍ジャパンが</a:t>
            </a:r>
            <a:r>
              <a:rPr lang="en-US" altLang="ja-JP" sz="1400" b="1" i="0" dirty="0">
                <a:solidFill>
                  <a:schemeClr val="tx1">
                    <a:lumMod val="75000"/>
                    <a:lumOff val="25000"/>
                  </a:schemeClr>
                </a:solidFill>
                <a:effectLst/>
                <a:latin typeface="メイリオ" panose="020B0604030504040204" pitchFamily="50" charset="-128"/>
                <a:ea typeface="メイリオ" panose="020B0604030504040204" pitchFamily="50" charset="-128"/>
              </a:rPr>
              <a:t>14</a:t>
            </a:r>
            <a:r>
              <a:rPr lang="ja-JP" altLang="en-US" sz="1400" b="1" i="0" dirty="0">
                <a:solidFill>
                  <a:schemeClr val="tx1">
                    <a:lumMod val="75000"/>
                    <a:lumOff val="25000"/>
                  </a:schemeClr>
                </a:solidFill>
                <a:effectLst/>
                <a:latin typeface="メイリオ" panose="020B0604030504040204" pitchFamily="50" charset="-128"/>
                <a:ea typeface="メイリオ" panose="020B0604030504040204" pitchFamily="50" charset="-128"/>
              </a:rPr>
              <a:t>年ぶり世界一奪還を目指す</a:t>
            </a:r>
            <a:r>
              <a:rPr lang="ja-JP" altLang="en-US" sz="1400" b="0" i="0" dirty="0">
                <a:solidFill>
                  <a:schemeClr val="tx1">
                    <a:lumMod val="75000"/>
                    <a:lumOff val="25000"/>
                  </a:schemeClr>
                </a:solidFill>
                <a:effectLst/>
                <a:latin typeface="メイリオ" panose="020B0604030504040204" pitchFamily="50" charset="-128"/>
                <a:ea typeface="メイリオ" panose="020B0604030504040204" pitchFamily="50" charset="-128"/>
              </a:rPr>
              <a:t>。</a:t>
            </a:r>
            <a:endPar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8E2C6522-271C-DC9F-5F46-0CC3DB10D055}"/>
              </a:ext>
            </a:extLst>
          </p:cNvPr>
          <p:cNvSpPr txBox="1"/>
          <p:nvPr/>
        </p:nvSpPr>
        <p:spPr>
          <a:xfrm>
            <a:off x="3457669" y="5381717"/>
            <a:ext cx="2353124" cy="954107"/>
          </a:xfrm>
          <a:prstGeom prst="rect">
            <a:avLst/>
          </a:prstGeom>
          <a:noFill/>
        </p:spPr>
        <p:txBody>
          <a:bodyPr wrap="square" lIns="91440" tIns="45720" rIns="91440" bIns="45720" rtlCol="0" anchor="t">
            <a:spAutoFit/>
          </a:bodyPr>
          <a:lstStyle/>
          <a:p>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 </a:t>
            </a:r>
            <a:r>
              <a:rPr lang="ja-JP" altLang="en-US" sz="1400" b="1" i="0" dirty="0">
                <a:solidFill>
                  <a:schemeClr val="tx1">
                    <a:lumMod val="75000"/>
                    <a:lumOff val="25000"/>
                  </a:schemeClr>
                </a:solidFill>
                <a:effectLst/>
                <a:latin typeface="メイリオ" panose="020B0604030504040204" pitchFamily="50" charset="-128"/>
                <a:ea typeface="メイリオ" panose="020B0604030504040204" pitchFamily="50" charset="-128"/>
              </a:rPr>
              <a:t>大谷翔平が</a:t>
            </a:r>
            <a:r>
              <a:rPr lang="en-US" altLang="ja-JP" sz="1400" b="1" i="0" dirty="0">
                <a:solidFill>
                  <a:schemeClr val="tx1">
                    <a:lumMod val="75000"/>
                    <a:lumOff val="25000"/>
                  </a:schemeClr>
                </a:solidFill>
                <a:effectLst/>
                <a:latin typeface="メイリオ" panose="020B0604030504040204" pitchFamily="50" charset="-128"/>
                <a:ea typeface="メイリオ" panose="020B0604030504040204" pitchFamily="50" charset="-128"/>
              </a:rPr>
              <a:t>WBC</a:t>
            </a:r>
            <a:r>
              <a:rPr lang="ja-JP" altLang="en-US" sz="1400" b="1" i="0" dirty="0">
                <a:solidFill>
                  <a:schemeClr val="tx1">
                    <a:lumMod val="75000"/>
                    <a:lumOff val="25000"/>
                  </a:schemeClr>
                </a:solidFill>
                <a:effectLst/>
                <a:latin typeface="メイリオ" panose="020B0604030504040204" pitchFamily="50" charset="-128"/>
                <a:ea typeface="メイリオ" panose="020B0604030504040204" pitchFamily="50" charset="-128"/>
              </a:rPr>
              <a:t>参戦を表明</a:t>
            </a:r>
            <a:r>
              <a:rPr lang="ja-JP" altLang="en-US" sz="1400" b="0" i="0" dirty="0">
                <a:solidFill>
                  <a:schemeClr val="tx1">
                    <a:lumMod val="75000"/>
                    <a:lumOff val="25000"/>
                  </a:schemeClr>
                </a:solidFill>
                <a:effectLst/>
                <a:latin typeface="メイリオ" panose="020B0604030504040204" pitchFamily="50" charset="-128"/>
                <a:ea typeface="メイリオ" panose="020B0604030504040204" pitchFamily="50" charset="-128"/>
              </a:rPr>
              <a:t>。本人は</a:t>
            </a:r>
            <a:r>
              <a:rPr lang="en-US" altLang="ja-JP" sz="1400" b="0" i="0" dirty="0">
                <a:solidFill>
                  <a:schemeClr val="tx1">
                    <a:lumMod val="75000"/>
                    <a:lumOff val="25000"/>
                  </a:schemeClr>
                </a:solidFill>
                <a:effectLst/>
                <a:latin typeface="メイリオ" panose="020B0604030504040204" pitchFamily="50" charset="-128"/>
                <a:ea typeface="メイリオ" panose="020B0604030504040204" pitchFamily="50" charset="-128"/>
              </a:rPr>
              <a:t>5</a:t>
            </a:r>
            <a:r>
              <a:rPr lang="ja-JP" altLang="en-US" sz="1400" b="0" i="0" dirty="0">
                <a:solidFill>
                  <a:schemeClr val="tx1">
                    <a:lumMod val="75000"/>
                    <a:lumOff val="25000"/>
                  </a:schemeClr>
                </a:solidFill>
                <a:effectLst/>
                <a:latin typeface="メイリオ" panose="020B0604030504040204" pitchFamily="50" charset="-128"/>
                <a:ea typeface="メイリオ" panose="020B0604030504040204" pitchFamily="50" charset="-128"/>
              </a:rPr>
              <a:t>年ぶりの日本でのプレーに意欲を見せる。</a:t>
            </a:r>
            <a:endPar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914315F-D867-160B-2434-6716742688E2}"/>
              </a:ext>
            </a:extLst>
          </p:cNvPr>
          <p:cNvSpPr txBox="1"/>
          <p:nvPr/>
        </p:nvSpPr>
        <p:spPr>
          <a:xfrm>
            <a:off x="6365113" y="5379473"/>
            <a:ext cx="2352781" cy="954107"/>
          </a:xfrm>
          <a:prstGeom prst="rect">
            <a:avLst/>
          </a:prstGeom>
          <a:noFill/>
        </p:spPr>
        <p:txBody>
          <a:bodyPr wrap="square" lIns="91440" tIns="45720" rIns="91440" bIns="45720" rtlCol="0" anchor="t">
            <a:spAutoFit/>
          </a:bodyPr>
          <a:lstStyle/>
          <a:p>
            <a:r>
              <a:rPr lang="ja-JP" altLang="en-US" sz="1400" i="0" dirty="0">
                <a:solidFill>
                  <a:schemeClr val="tx1">
                    <a:lumMod val="75000"/>
                    <a:lumOff val="25000"/>
                  </a:schemeClr>
                </a:solidFill>
                <a:effectLst/>
                <a:latin typeface="メイリオ" panose="020B0604030504040204" pitchFamily="50" charset="-128"/>
                <a:ea typeface="メイリオ" panose="020B0604030504040204" pitchFamily="50" charset="-128"/>
              </a:rPr>
              <a:t>● </a:t>
            </a:r>
            <a:r>
              <a:rPr lang="ja-JP" altLang="en-US" sz="1400" b="1" i="0" dirty="0">
                <a:solidFill>
                  <a:schemeClr val="tx1">
                    <a:lumMod val="75000"/>
                    <a:lumOff val="25000"/>
                  </a:schemeClr>
                </a:solidFill>
                <a:effectLst/>
                <a:latin typeface="メイリオ" panose="020B0604030504040204" pitchFamily="50" charset="-128"/>
                <a:ea typeface="メイリオ" panose="020B0604030504040204" pitchFamily="50" charset="-128"/>
              </a:rPr>
              <a:t>史上最年少三冠王の村上宗隆</a:t>
            </a:r>
            <a:r>
              <a:rPr lang="ja-JP" altLang="en-US" sz="1400" i="0" dirty="0">
                <a:solidFill>
                  <a:schemeClr val="tx1">
                    <a:lumMod val="75000"/>
                    <a:lumOff val="25000"/>
                  </a:schemeClr>
                </a:solidFill>
                <a:effectLst/>
                <a:latin typeface="メイリオ" panose="020B0604030504040204" pitchFamily="50" charset="-128"/>
                <a:ea typeface="メイリオ" panose="020B0604030504040204" pitchFamily="50" charset="-128"/>
              </a:rPr>
              <a:t>（ヤクルト）などの若きスター選手が世界に挑む。</a:t>
            </a:r>
            <a:endPar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2FFC21AD-8C02-881D-795B-A254D73ED725}"/>
              </a:ext>
            </a:extLst>
          </p:cNvPr>
          <p:cNvSpPr txBox="1"/>
          <p:nvPr/>
        </p:nvSpPr>
        <p:spPr>
          <a:xfrm>
            <a:off x="9140673" y="5379473"/>
            <a:ext cx="2352781" cy="954107"/>
          </a:xfrm>
          <a:prstGeom prst="rect">
            <a:avLst/>
          </a:prstGeom>
          <a:noFill/>
        </p:spPr>
        <p:txBody>
          <a:bodyPr wrap="square" lIns="91440" tIns="45720" rIns="91440" bIns="45720" rtlCol="0" anchor="t">
            <a:spAutoFit/>
          </a:bodyPr>
          <a:lstStyle/>
          <a:p>
            <a:r>
              <a:rPr lang="ja-JP" altLang="en-US" sz="1400" b="0" i="0" dirty="0">
                <a:solidFill>
                  <a:schemeClr val="tx1">
                    <a:lumMod val="75000"/>
                    <a:lumOff val="25000"/>
                  </a:schemeClr>
                </a:solidFill>
                <a:effectLst/>
                <a:latin typeface="メイリオ" panose="020B0604030504040204" pitchFamily="50" charset="-128"/>
                <a:ea typeface="メイリオ" panose="020B0604030504040204" pitchFamily="50" charset="-128"/>
              </a:rPr>
              <a:t>● </a:t>
            </a:r>
            <a:r>
              <a:rPr lang="en-US" altLang="ja-JP" sz="1400" b="1" i="0" dirty="0">
                <a:solidFill>
                  <a:schemeClr val="tx1">
                    <a:lumMod val="75000"/>
                    <a:lumOff val="25000"/>
                  </a:schemeClr>
                </a:solidFill>
                <a:effectLst/>
                <a:latin typeface="メイリオ" panose="020B0604030504040204" pitchFamily="50" charset="-128"/>
                <a:ea typeface="メイリオ" panose="020B0604030504040204" pitchFamily="50" charset="-128"/>
              </a:rPr>
              <a:t>MLB</a:t>
            </a:r>
            <a:r>
              <a:rPr lang="ja-JP" altLang="en-US" sz="1400" b="1" i="0" dirty="0">
                <a:solidFill>
                  <a:schemeClr val="tx1">
                    <a:lumMod val="75000"/>
                    <a:lumOff val="25000"/>
                  </a:schemeClr>
                </a:solidFill>
                <a:effectLst/>
                <a:latin typeface="メイリオ" panose="020B0604030504040204" pitchFamily="50" charset="-128"/>
                <a:ea typeface="メイリオ" panose="020B0604030504040204" pitchFamily="50" charset="-128"/>
              </a:rPr>
              <a:t>の超一流選手が続々参加を表明</a:t>
            </a:r>
            <a:r>
              <a:rPr lang="ja-JP" altLang="en-US" sz="1400" b="0" i="0" dirty="0">
                <a:solidFill>
                  <a:schemeClr val="tx1">
                    <a:lumMod val="75000"/>
                    <a:lumOff val="25000"/>
                  </a:schemeClr>
                </a:solidFill>
                <a:effectLst/>
                <a:latin typeface="メイリオ" panose="020B0604030504040204" pitchFamily="50" charset="-128"/>
                <a:ea typeface="メイリオ" panose="020B0604030504040204" pitchFamily="50" charset="-128"/>
              </a:rPr>
              <a:t>。最強の敵が侍ジャパンの前に立ちはだかる。</a:t>
            </a:r>
            <a:endPar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8" name="テキスト ボックス 17">
            <a:extLst>
              <a:ext uri="{FF2B5EF4-FFF2-40B4-BE49-F238E27FC236}">
                <a16:creationId xmlns:a16="http://schemas.microsoft.com/office/drawing/2014/main" id="{B8D9F054-B250-BD61-6AF7-6412F4C75381}"/>
              </a:ext>
            </a:extLst>
          </p:cNvPr>
          <p:cNvSpPr txBox="1"/>
          <p:nvPr/>
        </p:nvSpPr>
        <p:spPr>
          <a:xfrm>
            <a:off x="490128" y="1324402"/>
            <a:ext cx="1210588" cy="1323439"/>
          </a:xfrm>
          <a:prstGeom prst="rect">
            <a:avLst/>
          </a:prstGeom>
          <a:noFill/>
        </p:spPr>
        <p:txBody>
          <a:bodyPr wrap="none" rtlCol="0">
            <a:spAutoFit/>
          </a:bodyPr>
          <a:lstStyle/>
          <a:p>
            <a:r>
              <a:rPr kumimoji="1" lang="ja-JP" altLang="en-US" sz="8000" b="1" dirty="0">
                <a:solidFill>
                  <a:schemeClr val="bg1">
                    <a:alpha val="78000"/>
                  </a:schemeClr>
                </a:solidFill>
                <a:latin typeface="メイリオ" panose="020B0604030504040204" pitchFamily="50" charset="-128"/>
                <a:ea typeface="メイリオ" panose="020B0604030504040204" pitchFamily="50" charset="-128"/>
              </a:rPr>
              <a:t>１</a:t>
            </a:r>
          </a:p>
        </p:txBody>
      </p:sp>
      <p:sp>
        <p:nvSpPr>
          <p:cNvPr id="19" name="テキスト ボックス 18">
            <a:extLst>
              <a:ext uri="{FF2B5EF4-FFF2-40B4-BE49-F238E27FC236}">
                <a16:creationId xmlns:a16="http://schemas.microsoft.com/office/drawing/2014/main" id="{41BB27C7-3AF9-4E55-BDE9-92065644F051}"/>
              </a:ext>
            </a:extLst>
          </p:cNvPr>
          <p:cNvSpPr txBox="1"/>
          <p:nvPr/>
        </p:nvSpPr>
        <p:spPr>
          <a:xfrm>
            <a:off x="3296608" y="1349561"/>
            <a:ext cx="1210588" cy="1323439"/>
          </a:xfrm>
          <a:prstGeom prst="rect">
            <a:avLst/>
          </a:prstGeom>
          <a:noFill/>
        </p:spPr>
        <p:txBody>
          <a:bodyPr wrap="none" rtlCol="0">
            <a:spAutoFit/>
          </a:bodyPr>
          <a:lstStyle/>
          <a:p>
            <a:r>
              <a:rPr lang="ja-JP" altLang="en-US" sz="8000" b="1" dirty="0">
                <a:solidFill>
                  <a:schemeClr val="bg1">
                    <a:alpha val="78000"/>
                  </a:schemeClr>
                </a:solidFill>
                <a:latin typeface="メイリオ" panose="020B0604030504040204" pitchFamily="50" charset="-128"/>
                <a:ea typeface="メイリオ" panose="020B0604030504040204" pitchFamily="50" charset="-128"/>
              </a:rPr>
              <a:t>２</a:t>
            </a:r>
            <a:endParaRPr kumimoji="1" lang="ja-JP" altLang="en-US" sz="8000" b="1" dirty="0">
              <a:solidFill>
                <a:schemeClr val="bg1">
                  <a:alpha val="78000"/>
                </a:schemeClr>
              </a:solidFill>
              <a:latin typeface="メイリオ" panose="020B0604030504040204" pitchFamily="50" charset="-128"/>
              <a:ea typeface="メイリオ" panose="020B0604030504040204" pitchFamily="50" charset="-128"/>
            </a:endParaRPr>
          </a:p>
        </p:txBody>
      </p:sp>
      <p:sp>
        <p:nvSpPr>
          <p:cNvPr id="20" name="テキスト ボックス 19">
            <a:extLst>
              <a:ext uri="{FF2B5EF4-FFF2-40B4-BE49-F238E27FC236}">
                <a16:creationId xmlns:a16="http://schemas.microsoft.com/office/drawing/2014/main" id="{BF307FE5-9CCF-C040-E0D2-5FF89FAD3010}"/>
              </a:ext>
            </a:extLst>
          </p:cNvPr>
          <p:cNvSpPr txBox="1"/>
          <p:nvPr/>
        </p:nvSpPr>
        <p:spPr>
          <a:xfrm>
            <a:off x="6208835" y="1365902"/>
            <a:ext cx="1210588" cy="1323439"/>
          </a:xfrm>
          <a:prstGeom prst="rect">
            <a:avLst/>
          </a:prstGeom>
          <a:noFill/>
        </p:spPr>
        <p:txBody>
          <a:bodyPr wrap="none" rtlCol="0">
            <a:spAutoFit/>
          </a:bodyPr>
          <a:lstStyle/>
          <a:p>
            <a:r>
              <a:rPr lang="ja-JP" altLang="en-US" sz="8000" b="1" dirty="0">
                <a:solidFill>
                  <a:schemeClr val="bg1">
                    <a:alpha val="78000"/>
                  </a:schemeClr>
                </a:solidFill>
                <a:latin typeface="メイリオ" panose="020B0604030504040204" pitchFamily="50" charset="-128"/>
                <a:ea typeface="メイリオ" panose="020B0604030504040204" pitchFamily="50" charset="-128"/>
              </a:rPr>
              <a:t>３</a:t>
            </a:r>
            <a:endParaRPr kumimoji="1" lang="ja-JP" altLang="en-US" sz="8000" b="1" dirty="0">
              <a:solidFill>
                <a:schemeClr val="bg1">
                  <a:alpha val="78000"/>
                </a:schemeClr>
              </a:solidFill>
              <a:latin typeface="メイリオ" panose="020B0604030504040204" pitchFamily="50" charset="-128"/>
              <a:ea typeface="メイリオ" panose="020B0604030504040204" pitchFamily="50" charset="-128"/>
            </a:endParaRPr>
          </a:p>
        </p:txBody>
      </p:sp>
      <p:sp>
        <p:nvSpPr>
          <p:cNvPr id="21" name="テキスト ボックス 20">
            <a:extLst>
              <a:ext uri="{FF2B5EF4-FFF2-40B4-BE49-F238E27FC236}">
                <a16:creationId xmlns:a16="http://schemas.microsoft.com/office/drawing/2014/main" id="{DCB13847-37AD-3179-2F47-3D6213F52785}"/>
              </a:ext>
            </a:extLst>
          </p:cNvPr>
          <p:cNvSpPr txBox="1"/>
          <p:nvPr/>
        </p:nvSpPr>
        <p:spPr>
          <a:xfrm>
            <a:off x="9009611" y="1282238"/>
            <a:ext cx="1210588" cy="1323439"/>
          </a:xfrm>
          <a:prstGeom prst="rect">
            <a:avLst/>
          </a:prstGeom>
          <a:noFill/>
        </p:spPr>
        <p:txBody>
          <a:bodyPr wrap="none" rtlCol="0">
            <a:spAutoFit/>
          </a:bodyPr>
          <a:lstStyle/>
          <a:p>
            <a:r>
              <a:rPr lang="ja-JP" altLang="en-US" sz="8000" b="1" dirty="0">
                <a:solidFill>
                  <a:schemeClr val="bg1">
                    <a:alpha val="78000"/>
                  </a:schemeClr>
                </a:solidFill>
                <a:latin typeface="メイリオ" panose="020B0604030504040204" pitchFamily="50" charset="-128"/>
                <a:ea typeface="メイリオ" panose="020B0604030504040204" pitchFamily="50" charset="-128"/>
              </a:rPr>
              <a:t>４</a:t>
            </a:r>
            <a:endParaRPr kumimoji="1" lang="ja-JP" altLang="en-US" sz="8000" b="1" dirty="0">
              <a:solidFill>
                <a:schemeClr val="bg1">
                  <a:alpha val="78000"/>
                </a:schemeClr>
              </a:solidFill>
              <a:latin typeface="メイリオ" panose="020B0604030504040204" pitchFamily="50" charset="-128"/>
              <a:ea typeface="メイリオ" panose="020B0604030504040204" pitchFamily="50" charset="-128"/>
            </a:endParaRPr>
          </a:p>
        </p:txBody>
      </p:sp>
      <p:pic>
        <p:nvPicPr>
          <p:cNvPr id="54" name="図 53">
            <a:extLst>
              <a:ext uri="{FF2B5EF4-FFF2-40B4-BE49-F238E27FC236}">
                <a16:creationId xmlns:a16="http://schemas.microsoft.com/office/drawing/2014/main" id="{921AB461-2146-5EB0-6E28-7E32145E22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3991" y="3835203"/>
            <a:ext cx="1262856" cy="1323439"/>
          </a:xfrm>
          <a:prstGeom prst="rect">
            <a:avLst/>
          </a:prstGeom>
        </p:spPr>
      </p:pic>
      <p:pic>
        <p:nvPicPr>
          <p:cNvPr id="56" name="図 55">
            <a:extLst>
              <a:ext uri="{FF2B5EF4-FFF2-40B4-BE49-F238E27FC236}">
                <a16:creationId xmlns:a16="http://schemas.microsoft.com/office/drawing/2014/main" id="{2E0EB666-C257-0ADD-28DF-4291C5B8B3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01902" y="3835203"/>
            <a:ext cx="1349748" cy="1323439"/>
          </a:xfrm>
          <a:prstGeom prst="rect">
            <a:avLst/>
          </a:prstGeom>
        </p:spPr>
      </p:pic>
      <p:pic>
        <p:nvPicPr>
          <p:cNvPr id="58" name="図 57">
            <a:extLst>
              <a:ext uri="{FF2B5EF4-FFF2-40B4-BE49-F238E27FC236}">
                <a16:creationId xmlns:a16="http://schemas.microsoft.com/office/drawing/2014/main" id="{76724FC6-9896-46EB-ED54-82C94B0120B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25405" y="3826421"/>
            <a:ext cx="1189588" cy="1323439"/>
          </a:xfrm>
          <a:prstGeom prst="rect">
            <a:avLst/>
          </a:prstGeom>
        </p:spPr>
      </p:pic>
      <p:pic>
        <p:nvPicPr>
          <p:cNvPr id="60" name="図 59" descr="挿絵 が含まれている画像&#10;&#10;自動的に生成された説明">
            <a:extLst>
              <a:ext uri="{FF2B5EF4-FFF2-40B4-BE49-F238E27FC236}">
                <a16:creationId xmlns:a16="http://schemas.microsoft.com/office/drawing/2014/main" id="{43C36FD0-C35F-A338-8D5F-BD219265207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25723" y="4018874"/>
            <a:ext cx="2352781" cy="947935"/>
          </a:xfrm>
          <a:prstGeom prst="rect">
            <a:avLst/>
          </a:prstGeom>
        </p:spPr>
      </p:pic>
      <p:sp>
        <p:nvSpPr>
          <p:cNvPr id="2" name="スライド番号プレースホルダー 4">
            <a:extLst>
              <a:ext uri="{FF2B5EF4-FFF2-40B4-BE49-F238E27FC236}">
                <a16:creationId xmlns:a16="http://schemas.microsoft.com/office/drawing/2014/main" id="{655478D5-7916-98E8-E45C-4560724D0791}"/>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5</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7769530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descr="テキスト&#10;&#10;自動的に生成された説明">
            <a:extLst>
              <a:ext uri="{FF2B5EF4-FFF2-40B4-BE49-F238E27FC236}">
                <a16:creationId xmlns:a16="http://schemas.microsoft.com/office/drawing/2014/main" id="{75F36E3C-2CB0-AC67-8E6E-957E91BE43A3}"/>
              </a:ext>
            </a:extLst>
          </p:cNvPr>
          <p:cNvPicPr>
            <a:picLocks noChangeAspect="1"/>
          </p:cNvPicPr>
          <p:nvPr/>
        </p:nvPicPr>
        <p:blipFill rotWithShape="1">
          <a:blip r:embed="rId3">
            <a:extLst>
              <a:ext uri="{28A0092B-C50C-407E-A947-70E740481C1C}">
                <a14:useLocalDpi xmlns:a14="http://schemas.microsoft.com/office/drawing/2010/main" val="0"/>
              </a:ext>
            </a:extLst>
          </a:blip>
          <a:srcRect l="35448" t="34764" r="34559" b="35004"/>
          <a:stretch/>
        </p:blipFill>
        <p:spPr>
          <a:xfrm>
            <a:off x="3320835" y="4005399"/>
            <a:ext cx="2592088" cy="2612829"/>
          </a:xfrm>
          <a:prstGeom prst="rect">
            <a:avLst/>
          </a:prstGeom>
        </p:spPr>
      </p:pic>
      <p:pic>
        <p:nvPicPr>
          <p:cNvPr id="13" name="図 12" descr="テキスト&#10;&#10;自動的に生成された説明">
            <a:extLst>
              <a:ext uri="{FF2B5EF4-FFF2-40B4-BE49-F238E27FC236}">
                <a16:creationId xmlns:a16="http://schemas.microsoft.com/office/drawing/2014/main" id="{2010F670-58F1-1DB8-33C6-A617681311EB}"/>
              </a:ext>
            </a:extLst>
          </p:cNvPr>
          <p:cNvPicPr>
            <a:picLocks noChangeAspect="1"/>
          </p:cNvPicPr>
          <p:nvPr/>
        </p:nvPicPr>
        <p:blipFill rotWithShape="1">
          <a:blip r:embed="rId3">
            <a:extLst>
              <a:ext uri="{28A0092B-C50C-407E-A947-70E740481C1C}">
                <a14:useLocalDpi xmlns:a14="http://schemas.microsoft.com/office/drawing/2010/main" val="0"/>
              </a:ext>
            </a:extLst>
          </a:blip>
          <a:srcRect l="14911" t="39170" r="64325" b="35004"/>
          <a:stretch/>
        </p:blipFill>
        <p:spPr>
          <a:xfrm>
            <a:off x="6395756" y="4450417"/>
            <a:ext cx="1794522" cy="2232040"/>
          </a:xfrm>
          <a:prstGeom prst="rect">
            <a:avLst/>
          </a:prstGeom>
        </p:spPr>
      </p:pic>
      <p:sp>
        <p:nvSpPr>
          <p:cNvPr id="3" name="テキスト プレースホルダー 2"/>
          <p:cNvSpPr>
            <a:spLocks noGrp="1"/>
          </p:cNvSpPr>
          <p:nvPr>
            <p:ph type="body" sz="quarter" idx="11"/>
          </p:nvPr>
        </p:nvSpPr>
        <p:spPr>
          <a:xfrm>
            <a:off x="334962" y="130175"/>
            <a:ext cx="10081517" cy="814388"/>
          </a:xfrm>
        </p:spPr>
        <p:txBody>
          <a:bodyPr>
            <a:normAutofit/>
          </a:bodyP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想定されるユーザーニーズ</a:t>
            </a:r>
            <a:endPar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7" name="フローチャート: 処理 26">
            <a:extLst>
              <a:ext uri="{FF2B5EF4-FFF2-40B4-BE49-F238E27FC236}">
                <a16:creationId xmlns:a16="http://schemas.microsoft.com/office/drawing/2014/main" id="{27DB8BE3-7363-3F40-AFE7-EDB0A37997FD}"/>
              </a:ext>
            </a:extLst>
          </p:cNvPr>
          <p:cNvSpPr/>
          <p:nvPr/>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広告主・</a:t>
            </a:r>
            <a:endParaRPr kumimoji="1" lang="en-US" altLang="ja-JP" sz="10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0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代理店</a:t>
            </a:r>
            <a:r>
              <a:rPr kumimoji="1" lang="ja-JP" altLang="en-US" sz="1000"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限定</a:t>
            </a:r>
          </a:p>
        </p:txBody>
      </p:sp>
      <p:sp>
        <p:nvSpPr>
          <p:cNvPr id="29" name="テキスト ボックス 28">
            <a:extLst>
              <a:ext uri="{FF2B5EF4-FFF2-40B4-BE49-F238E27FC236}">
                <a16:creationId xmlns:a16="http://schemas.microsoft.com/office/drawing/2014/main" id="{C33562D8-EA5F-C9FA-D8AC-767FBA42049E}"/>
              </a:ext>
            </a:extLst>
          </p:cNvPr>
          <p:cNvSpPr txBox="1"/>
          <p:nvPr/>
        </p:nvSpPr>
        <p:spPr>
          <a:xfrm>
            <a:off x="375544" y="1209091"/>
            <a:ext cx="11440912" cy="769441"/>
          </a:xfrm>
          <a:prstGeom prst="rect">
            <a:avLst/>
          </a:prstGeom>
          <a:noFill/>
        </p:spPr>
        <p:txBody>
          <a:bodyPr wrap="square" rtlCol="0" anchor="ctr">
            <a:spAutoFit/>
          </a:bodyPr>
          <a:lstStyle/>
          <a:p>
            <a:pPr algn="ctr"/>
            <a:r>
              <a:rPr lang="ja-JP" altLang="en-US" sz="2200" dirty="0">
                <a:solidFill>
                  <a:schemeClr val="tx1">
                    <a:lumMod val="75000"/>
                    <a:lumOff val="25000"/>
                  </a:schemeClr>
                </a:solidFill>
              </a:rPr>
              <a:t>侍ジャパンが</a:t>
            </a:r>
            <a:r>
              <a:rPr lang="en-US" altLang="ja-JP" sz="2200" dirty="0">
                <a:solidFill>
                  <a:schemeClr val="tx1">
                    <a:lumMod val="75000"/>
                    <a:lumOff val="25000"/>
                  </a:schemeClr>
                </a:solidFill>
              </a:rPr>
              <a:t>14</a:t>
            </a:r>
            <a:r>
              <a:rPr lang="ja-JP" altLang="en-US" sz="2200" dirty="0">
                <a:solidFill>
                  <a:schemeClr val="tx1">
                    <a:lumMod val="75000"/>
                    <a:lumOff val="25000"/>
                  </a:schemeClr>
                </a:solidFill>
              </a:rPr>
              <a:t>年ぶりに世界一奪還を目指す本大会は注目度が高く、</a:t>
            </a:r>
            <a:endParaRPr lang="en-US" altLang="ja-JP" sz="2200" dirty="0">
              <a:solidFill>
                <a:schemeClr val="tx1">
                  <a:lumMod val="75000"/>
                  <a:lumOff val="25000"/>
                </a:schemeClr>
              </a:solidFill>
            </a:endParaRPr>
          </a:p>
          <a:p>
            <a:pPr algn="ctr"/>
            <a:r>
              <a:rPr lang="ja-JP" altLang="en-US" sz="2200" dirty="0">
                <a:solidFill>
                  <a:schemeClr val="tx1">
                    <a:lumMod val="75000"/>
                    <a:lumOff val="25000"/>
                  </a:schemeClr>
                </a:solidFill>
              </a:rPr>
              <a:t>ファンが求めているユーザーニーズに応えるコンテンツが必要</a:t>
            </a:r>
            <a:endParaRPr lang="en-US" altLang="ja-JP" sz="2200" dirty="0">
              <a:solidFill>
                <a:schemeClr val="tx1">
                  <a:lumMod val="75000"/>
                  <a:lumOff val="25000"/>
                </a:schemeClr>
              </a:solidFill>
            </a:endParaRPr>
          </a:p>
        </p:txBody>
      </p:sp>
      <p:sp>
        <p:nvSpPr>
          <p:cNvPr id="14" name="吹き出し: 円形 13">
            <a:extLst>
              <a:ext uri="{FF2B5EF4-FFF2-40B4-BE49-F238E27FC236}">
                <a16:creationId xmlns:a16="http://schemas.microsoft.com/office/drawing/2014/main" id="{EB06394D-5CD5-C4FA-5CE5-0233EA587C2D}"/>
              </a:ext>
            </a:extLst>
          </p:cNvPr>
          <p:cNvSpPr/>
          <p:nvPr/>
        </p:nvSpPr>
        <p:spPr>
          <a:xfrm>
            <a:off x="1046815" y="4736392"/>
            <a:ext cx="1440000" cy="1440160"/>
          </a:xfrm>
          <a:prstGeom prst="wedgeEllipseCallout">
            <a:avLst>
              <a:gd name="adj1" fmla="val 17403"/>
              <a:gd name="adj2" fmla="val 17491"/>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7A19B67D-BE73-F858-37A6-86EF81DFF285}"/>
              </a:ext>
            </a:extLst>
          </p:cNvPr>
          <p:cNvSpPr txBox="1"/>
          <p:nvPr/>
        </p:nvSpPr>
        <p:spPr>
          <a:xfrm>
            <a:off x="1046815" y="5171363"/>
            <a:ext cx="1402800"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全日程の</a:t>
            </a:r>
            <a:endParaRPr kumimoji="1" lang="en-US" altLang="ja-JP" sz="14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スケジュールが知りたい</a:t>
            </a:r>
          </a:p>
        </p:txBody>
      </p:sp>
      <p:sp>
        <p:nvSpPr>
          <p:cNvPr id="18" name="吹き出し: 円形 17">
            <a:extLst>
              <a:ext uri="{FF2B5EF4-FFF2-40B4-BE49-F238E27FC236}">
                <a16:creationId xmlns:a16="http://schemas.microsoft.com/office/drawing/2014/main" id="{52C1C8F1-28F1-080A-EA6D-8935F061FFAE}"/>
              </a:ext>
            </a:extLst>
          </p:cNvPr>
          <p:cNvSpPr/>
          <p:nvPr/>
        </p:nvSpPr>
        <p:spPr>
          <a:xfrm>
            <a:off x="1396991" y="2375987"/>
            <a:ext cx="1620000" cy="1620000"/>
          </a:xfrm>
          <a:prstGeom prst="wedgeEllipseCallout">
            <a:avLst>
              <a:gd name="adj1" fmla="val 10898"/>
              <a:gd name="adj2" fmla="val 21366"/>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9" name="テキスト ボックス 18">
            <a:extLst>
              <a:ext uri="{FF2B5EF4-FFF2-40B4-BE49-F238E27FC236}">
                <a16:creationId xmlns:a16="http://schemas.microsoft.com/office/drawing/2014/main" id="{A3D60D06-1331-F902-E179-D04076FC390E}"/>
              </a:ext>
            </a:extLst>
          </p:cNvPr>
          <p:cNvSpPr txBox="1"/>
          <p:nvPr/>
        </p:nvSpPr>
        <p:spPr>
          <a:xfrm>
            <a:off x="1475759" y="2889436"/>
            <a:ext cx="1509555"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400" b="1" dirty="0">
                <a:solidFill>
                  <a:srgbClr val="FFFFFF"/>
                </a:solidFill>
                <a:latin typeface="メイリオ" panose="020B0604030504040204" pitchFamily="50" charset="-128"/>
                <a:ea typeface="メイリオ" panose="020B0604030504040204" pitchFamily="50" charset="-128"/>
              </a:rPr>
              <a:t>速報が</a:t>
            </a:r>
            <a:endParaRPr lang="en-US" altLang="ja-JP" sz="2400" b="1" dirty="0">
              <a:solidFill>
                <a:srgbClr val="FFFFFF"/>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400" b="1" dirty="0">
                <a:solidFill>
                  <a:srgbClr val="FFFFFF"/>
                </a:solidFill>
                <a:latin typeface="メイリオ" panose="020B0604030504040204" pitchFamily="50" charset="-128"/>
                <a:ea typeface="メイリオ" panose="020B0604030504040204" pitchFamily="50" charset="-128"/>
              </a:rPr>
              <a:t>知りたい</a:t>
            </a:r>
            <a:endParaRPr kumimoji="1" lang="ja-JP" altLang="en-US" sz="24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20" name="吹き出し: 円形 19">
            <a:extLst>
              <a:ext uri="{FF2B5EF4-FFF2-40B4-BE49-F238E27FC236}">
                <a16:creationId xmlns:a16="http://schemas.microsoft.com/office/drawing/2014/main" id="{13BCDC81-B3D7-CB50-4CA3-A77DB4E6CA4E}"/>
              </a:ext>
            </a:extLst>
          </p:cNvPr>
          <p:cNvSpPr/>
          <p:nvPr/>
        </p:nvSpPr>
        <p:spPr>
          <a:xfrm>
            <a:off x="4158092" y="2839186"/>
            <a:ext cx="1404000" cy="1404000"/>
          </a:xfrm>
          <a:prstGeom prst="wedgeEllipseCallout">
            <a:avLst>
              <a:gd name="adj1" fmla="val 773"/>
              <a:gd name="adj2" fmla="val 26734"/>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21" name="テキスト ボックス 20">
            <a:extLst>
              <a:ext uri="{FF2B5EF4-FFF2-40B4-BE49-F238E27FC236}">
                <a16:creationId xmlns:a16="http://schemas.microsoft.com/office/drawing/2014/main" id="{AD4E924E-FD48-A1E0-3F8E-A8F70F39F6EC}"/>
              </a:ext>
            </a:extLst>
          </p:cNvPr>
          <p:cNvSpPr txBox="1"/>
          <p:nvPr/>
        </p:nvSpPr>
        <p:spPr>
          <a:xfrm>
            <a:off x="4023084" y="3067167"/>
            <a:ext cx="1642888" cy="1032461"/>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試合状況が</a:t>
            </a:r>
            <a:endParaRPr kumimoji="1" lang="en-US" altLang="ja-JP"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気になる</a:t>
            </a:r>
          </a:p>
        </p:txBody>
      </p:sp>
      <p:sp>
        <p:nvSpPr>
          <p:cNvPr id="23" name="吹き出し: 円形 22">
            <a:extLst>
              <a:ext uri="{FF2B5EF4-FFF2-40B4-BE49-F238E27FC236}">
                <a16:creationId xmlns:a16="http://schemas.microsoft.com/office/drawing/2014/main" id="{C743597B-A4C6-E47B-C60E-351EED8290BE}"/>
              </a:ext>
            </a:extLst>
          </p:cNvPr>
          <p:cNvSpPr/>
          <p:nvPr/>
        </p:nvSpPr>
        <p:spPr>
          <a:xfrm>
            <a:off x="7220240" y="2375987"/>
            <a:ext cx="1620000" cy="1620000"/>
          </a:xfrm>
          <a:prstGeom prst="wedgeEllipseCallout">
            <a:avLst>
              <a:gd name="adj1" fmla="val 7135"/>
              <a:gd name="adj2" fmla="val 21843"/>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505A8DC9-F026-2746-8EFF-02D9A1E143E0}"/>
              </a:ext>
            </a:extLst>
          </p:cNvPr>
          <p:cNvSpPr txBox="1"/>
          <p:nvPr/>
        </p:nvSpPr>
        <p:spPr>
          <a:xfrm>
            <a:off x="7190445" y="2932356"/>
            <a:ext cx="1669653"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応援している選手のインタビューを見たい</a:t>
            </a:r>
          </a:p>
        </p:txBody>
      </p:sp>
      <p:sp>
        <p:nvSpPr>
          <p:cNvPr id="25" name="吹き出し: 円形 24">
            <a:extLst>
              <a:ext uri="{FF2B5EF4-FFF2-40B4-BE49-F238E27FC236}">
                <a16:creationId xmlns:a16="http://schemas.microsoft.com/office/drawing/2014/main" id="{F6F42C44-545F-7588-3562-12F1240A1FFF}"/>
              </a:ext>
            </a:extLst>
          </p:cNvPr>
          <p:cNvSpPr/>
          <p:nvPr/>
        </p:nvSpPr>
        <p:spPr>
          <a:xfrm>
            <a:off x="9976788" y="2604860"/>
            <a:ext cx="1512000" cy="1512000"/>
          </a:xfrm>
          <a:prstGeom prst="wedgeEllipseCallout">
            <a:avLst>
              <a:gd name="adj1" fmla="val -14830"/>
              <a:gd name="adj2" fmla="val 26026"/>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22D8F748-385A-D805-17E6-F99CF1A2D1C0}"/>
              </a:ext>
            </a:extLst>
          </p:cNvPr>
          <p:cNvSpPr txBox="1"/>
          <p:nvPr/>
        </p:nvSpPr>
        <p:spPr>
          <a:xfrm>
            <a:off x="10000032" y="3090624"/>
            <a:ext cx="1488756" cy="584775"/>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今日の対戦情報が知りたい</a:t>
            </a:r>
          </a:p>
        </p:txBody>
      </p:sp>
      <p:sp>
        <p:nvSpPr>
          <p:cNvPr id="28" name="吹き出し: 円形 27">
            <a:extLst>
              <a:ext uri="{FF2B5EF4-FFF2-40B4-BE49-F238E27FC236}">
                <a16:creationId xmlns:a16="http://schemas.microsoft.com/office/drawing/2014/main" id="{E1F0A4A5-07B4-5F76-4617-73DA2A5BCF19}"/>
              </a:ext>
            </a:extLst>
          </p:cNvPr>
          <p:cNvSpPr/>
          <p:nvPr/>
        </p:nvSpPr>
        <p:spPr>
          <a:xfrm>
            <a:off x="9044307" y="4470955"/>
            <a:ext cx="1908000" cy="1908000"/>
          </a:xfrm>
          <a:prstGeom prst="wedgeEllipseCallout">
            <a:avLst>
              <a:gd name="adj1" fmla="val 10144"/>
              <a:gd name="adj2" fmla="val 1298"/>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30" name="テキスト ボックス 29">
            <a:extLst>
              <a:ext uri="{FF2B5EF4-FFF2-40B4-BE49-F238E27FC236}">
                <a16:creationId xmlns:a16="http://schemas.microsoft.com/office/drawing/2014/main" id="{AB25AF59-CA5A-E7F8-EA3F-09DB1154A2DD}"/>
              </a:ext>
            </a:extLst>
          </p:cNvPr>
          <p:cNvSpPr txBox="1"/>
          <p:nvPr/>
        </p:nvSpPr>
        <p:spPr>
          <a:xfrm>
            <a:off x="9096511" y="4905235"/>
            <a:ext cx="1794522" cy="1163763"/>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一球ごとの結果をリアルタイムで知りたい</a:t>
            </a:r>
          </a:p>
        </p:txBody>
      </p:sp>
      <p:sp>
        <p:nvSpPr>
          <p:cNvPr id="34" name="吹き出し: 円形 33">
            <a:extLst>
              <a:ext uri="{FF2B5EF4-FFF2-40B4-BE49-F238E27FC236}">
                <a16:creationId xmlns:a16="http://schemas.microsoft.com/office/drawing/2014/main" id="{8AC7E157-BCA3-4D3A-7246-CF02FC6A884D}"/>
              </a:ext>
            </a:extLst>
          </p:cNvPr>
          <p:cNvSpPr>
            <a:spLocks noChangeAspect="1"/>
          </p:cNvSpPr>
          <p:nvPr/>
        </p:nvSpPr>
        <p:spPr>
          <a:xfrm>
            <a:off x="2102074" y="4626004"/>
            <a:ext cx="545359" cy="545359"/>
          </a:xfrm>
          <a:prstGeom prst="wedgeEllipseCallout">
            <a:avLst>
              <a:gd name="adj1" fmla="val 3779"/>
              <a:gd name="adj2" fmla="val -4232"/>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35" name="吹き出し: 円形 34">
            <a:extLst>
              <a:ext uri="{FF2B5EF4-FFF2-40B4-BE49-F238E27FC236}">
                <a16:creationId xmlns:a16="http://schemas.microsoft.com/office/drawing/2014/main" id="{E5A318D8-1D81-1A5E-E803-75472B5E86A5}"/>
              </a:ext>
            </a:extLst>
          </p:cNvPr>
          <p:cNvSpPr>
            <a:spLocks noChangeAspect="1"/>
          </p:cNvSpPr>
          <p:nvPr/>
        </p:nvSpPr>
        <p:spPr>
          <a:xfrm>
            <a:off x="8388504" y="2164860"/>
            <a:ext cx="545359" cy="545359"/>
          </a:xfrm>
          <a:prstGeom prst="wedgeEllipseCallout">
            <a:avLst>
              <a:gd name="adj1" fmla="val 3779"/>
              <a:gd name="adj2" fmla="val -4232"/>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36" name="吹き出し: 円形 35">
            <a:extLst>
              <a:ext uri="{FF2B5EF4-FFF2-40B4-BE49-F238E27FC236}">
                <a16:creationId xmlns:a16="http://schemas.microsoft.com/office/drawing/2014/main" id="{BA316457-E6E8-C0EA-0E18-7DFE7A31EB82}"/>
              </a:ext>
            </a:extLst>
          </p:cNvPr>
          <p:cNvSpPr>
            <a:spLocks noChangeAspect="1"/>
          </p:cNvSpPr>
          <p:nvPr/>
        </p:nvSpPr>
        <p:spPr>
          <a:xfrm>
            <a:off x="10187751" y="6058730"/>
            <a:ext cx="545359" cy="545359"/>
          </a:xfrm>
          <a:prstGeom prst="wedgeEllipseCallout">
            <a:avLst>
              <a:gd name="adj1" fmla="val 3779"/>
              <a:gd name="adj2" fmla="val -4232"/>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31" name="吹き出し: 円形 30">
            <a:extLst>
              <a:ext uri="{FF2B5EF4-FFF2-40B4-BE49-F238E27FC236}">
                <a16:creationId xmlns:a16="http://schemas.microsoft.com/office/drawing/2014/main" id="{B34CED1F-2B3B-CFB4-25BF-03C4CDE59E7F}"/>
              </a:ext>
            </a:extLst>
          </p:cNvPr>
          <p:cNvSpPr>
            <a:spLocks noChangeAspect="1"/>
          </p:cNvSpPr>
          <p:nvPr/>
        </p:nvSpPr>
        <p:spPr>
          <a:xfrm>
            <a:off x="2198568" y="4583630"/>
            <a:ext cx="258613" cy="258613"/>
          </a:xfrm>
          <a:prstGeom prst="wedgeEllipseCallout">
            <a:avLst>
              <a:gd name="adj1" fmla="val 3779"/>
              <a:gd name="adj2" fmla="val -4232"/>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38" name="吹き出し: 円形 37">
            <a:extLst>
              <a:ext uri="{FF2B5EF4-FFF2-40B4-BE49-F238E27FC236}">
                <a16:creationId xmlns:a16="http://schemas.microsoft.com/office/drawing/2014/main" id="{B9E6C863-59D5-D871-170F-B5CC11CC7AB9}"/>
              </a:ext>
            </a:extLst>
          </p:cNvPr>
          <p:cNvSpPr>
            <a:spLocks noChangeAspect="1"/>
          </p:cNvSpPr>
          <p:nvPr/>
        </p:nvSpPr>
        <p:spPr>
          <a:xfrm>
            <a:off x="2509492" y="4638763"/>
            <a:ext cx="99117" cy="99117"/>
          </a:xfrm>
          <a:prstGeom prst="wedgeEllipseCallout">
            <a:avLst>
              <a:gd name="adj1" fmla="val 3779"/>
              <a:gd name="adj2" fmla="val -4232"/>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39" name="吹き出し: 円形 38">
            <a:extLst>
              <a:ext uri="{FF2B5EF4-FFF2-40B4-BE49-F238E27FC236}">
                <a16:creationId xmlns:a16="http://schemas.microsoft.com/office/drawing/2014/main" id="{CE9083C0-8B67-4562-E2DE-84D864D2B282}"/>
              </a:ext>
            </a:extLst>
          </p:cNvPr>
          <p:cNvSpPr>
            <a:spLocks noChangeAspect="1"/>
          </p:cNvSpPr>
          <p:nvPr/>
        </p:nvSpPr>
        <p:spPr>
          <a:xfrm>
            <a:off x="9111729" y="4613768"/>
            <a:ext cx="319856" cy="319856"/>
          </a:xfrm>
          <a:prstGeom prst="wedgeEllipseCallout">
            <a:avLst>
              <a:gd name="adj1" fmla="val 3779"/>
              <a:gd name="adj2" fmla="val -4232"/>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40" name="吹き出し: 円形 39">
            <a:extLst>
              <a:ext uri="{FF2B5EF4-FFF2-40B4-BE49-F238E27FC236}">
                <a16:creationId xmlns:a16="http://schemas.microsoft.com/office/drawing/2014/main" id="{044E237A-4746-53C0-62E5-F94B7AFD0FB8}"/>
              </a:ext>
            </a:extLst>
          </p:cNvPr>
          <p:cNvSpPr>
            <a:spLocks noChangeAspect="1"/>
          </p:cNvSpPr>
          <p:nvPr/>
        </p:nvSpPr>
        <p:spPr>
          <a:xfrm>
            <a:off x="9012612" y="4591398"/>
            <a:ext cx="99117" cy="99117"/>
          </a:xfrm>
          <a:prstGeom prst="wedgeEllipseCallout">
            <a:avLst>
              <a:gd name="adj1" fmla="val 3779"/>
              <a:gd name="adj2" fmla="val -4232"/>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41" name="吹き出し: 円形 40">
            <a:extLst>
              <a:ext uri="{FF2B5EF4-FFF2-40B4-BE49-F238E27FC236}">
                <a16:creationId xmlns:a16="http://schemas.microsoft.com/office/drawing/2014/main" id="{F38AE825-7AEB-E065-1A64-02D885EBE7C5}"/>
              </a:ext>
            </a:extLst>
          </p:cNvPr>
          <p:cNvSpPr>
            <a:spLocks noChangeAspect="1"/>
          </p:cNvSpPr>
          <p:nvPr/>
        </p:nvSpPr>
        <p:spPr>
          <a:xfrm>
            <a:off x="7189927" y="3454660"/>
            <a:ext cx="319856" cy="319856"/>
          </a:xfrm>
          <a:prstGeom prst="wedgeEllipseCallout">
            <a:avLst>
              <a:gd name="adj1" fmla="val 3779"/>
              <a:gd name="adj2" fmla="val -4232"/>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42" name="吹き出し: 円形 41">
            <a:extLst>
              <a:ext uri="{FF2B5EF4-FFF2-40B4-BE49-F238E27FC236}">
                <a16:creationId xmlns:a16="http://schemas.microsoft.com/office/drawing/2014/main" id="{A5965D1C-7386-0C04-277E-7F5924F3B2BB}"/>
              </a:ext>
            </a:extLst>
          </p:cNvPr>
          <p:cNvSpPr>
            <a:spLocks noChangeAspect="1"/>
          </p:cNvSpPr>
          <p:nvPr/>
        </p:nvSpPr>
        <p:spPr>
          <a:xfrm>
            <a:off x="7028988" y="3711797"/>
            <a:ext cx="99117" cy="99117"/>
          </a:xfrm>
          <a:prstGeom prst="wedgeEllipseCallout">
            <a:avLst>
              <a:gd name="adj1" fmla="val 3779"/>
              <a:gd name="adj2" fmla="val -4232"/>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43" name="吹き出し: 円形 42">
            <a:extLst>
              <a:ext uri="{FF2B5EF4-FFF2-40B4-BE49-F238E27FC236}">
                <a16:creationId xmlns:a16="http://schemas.microsoft.com/office/drawing/2014/main" id="{14C79FEA-E568-4EFC-B0B6-22C3A99CB774}"/>
              </a:ext>
            </a:extLst>
          </p:cNvPr>
          <p:cNvSpPr>
            <a:spLocks noChangeAspect="1"/>
          </p:cNvSpPr>
          <p:nvPr/>
        </p:nvSpPr>
        <p:spPr>
          <a:xfrm>
            <a:off x="2820764" y="3501263"/>
            <a:ext cx="196227" cy="196227"/>
          </a:xfrm>
          <a:prstGeom prst="wedgeEllipseCallout">
            <a:avLst>
              <a:gd name="adj1" fmla="val 3779"/>
              <a:gd name="adj2" fmla="val -4232"/>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44" name="吹き出し: 円形 43">
            <a:extLst>
              <a:ext uri="{FF2B5EF4-FFF2-40B4-BE49-F238E27FC236}">
                <a16:creationId xmlns:a16="http://schemas.microsoft.com/office/drawing/2014/main" id="{45E8A589-9241-C55F-4957-A02F490DE182}"/>
              </a:ext>
            </a:extLst>
          </p:cNvPr>
          <p:cNvSpPr>
            <a:spLocks noChangeAspect="1"/>
          </p:cNvSpPr>
          <p:nvPr/>
        </p:nvSpPr>
        <p:spPr>
          <a:xfrm>
            <a:off x="2970108" y="3675399"/>
            <a:ext cx="99117" cy="99117"/>
          </a:xfrm>
          <a:prstGeom prst="wedgeEllipseCallout">
            <a:avLst>
              <a:gd name="adj1" fmla="val 3779"/>
              <a:gd name="adj2" fmla="val -4232"/>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45" name="吹き出し: 円形 44">
            <a:extLst>
              <a:ext uri="{FF2B5EF4-FFF2-40B4-BE49-F238E27FC236}">
                <a16:creationId xmlns:a16="http://schemas.microsoft.com/office/drawing/2014/main" id="{5EA13AFC-9D21-ED06-2DED-D6E49D5A6CED}"/>
              </a:ext>
            </a:extLst>
          </p:cNvPr>
          <p:cNvSpPr>
            <a:spLocks noChangeAspect="1"/>
          </p:cNvSpPr>
          <p:nvPr/>
        </p:nvSpPr>
        <p:spPr>
          <a:xfrm>
            <a:off x="5179723" y="3895881"/>
            <a:ext cx="545359" cy="545359"/>
          </a:xfrm>
          <a:prstGeom prst="wedgeEllipseCallout">
            <a:avLst>
              <a:gd name="adj1" fmla="val 3779"/>
              <a:gd name="adj2" fmla="val -4232"/>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46" name="吹き出し: 円形 45">
            <a:extLst>
              <a:ext uri="{FF2B5EF4-FFF2-40B4-BE49-F238E27FC236}">
                <a16:creationId xmlns:a16="http://schemas.microsoft.com/office/drawing/2014/main" id="{7657CD5E-BA51-023B-57BF-0F3F0750AF35}"/>
              </a:ext>
            </a:extLst>
          </p:cNvPr>
          <p:cNvSpPr>
            <a:spLocks noChangeAspect="1"/>
          </p:cNvSpPr>
          <p:nvPr/>
        </p:nvSpPr>
        <p:spPr>
          <a:xfrm>
            <a:off x="4489417" y="4046959"/>
            <a:ext cx="196227" cy="196227"/>
          </a:xfrm>
          <a:prstGeom prst="wedgeEllipseCallout">
            <a:avLst>
              <a:gd name="adj1" fmla="val 3779"/>
              <a:gd name="adj2" fmla="val -4232"/>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47" name="吹き出し: 円形 46">
            <a:extLst>
              <a:ext uri="{FF2B5EF4-FFF2-40B4-BE49-F238E27FC236}">
                <a16:creationId xmlns:a16="http://schemas.microsoft.com/office/drawing/2014/main" id="{5506CBC1-9296-47D3-3963-4E883363E528}"/>
              </a:ext>
            </a:extLst>
          </p:cNvPr>
          <p:cNvSpPr>
            <a:spLocks noChangeAspect="1"/>
          </p:cNvSpPr>
          <p:nvPr/>
        </p:nvSpPr>
        <p:spPr>
          <a:xfrm>
            <a:off x="4489417" y="4264853"/>
            <a:ext cx="99117" cy="99117"/>
          </a:xfrm>
          <a:prstGeom prst="wedgeEllipseCallout">
            <a:avLst>
              <a:gd name="adj1" fmla="val 3779"/>
              <a:gd name="adj2" fmla="val -4232"/>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48" name="吹き出し: 円形 47">
            <a:extLst>
              <a:ext uri="{FF2B5EF4-FFF2-40B4-BE49-F238E27FC236}">
                <a16:creationId xmlns:a16="http://schemas.microsoft.com/office/drawing/2014/main" id="{925194E3-882C-2E98-7142-2BF7BDF146DF}"/>
              </a:ext>
            </a:extLst>
          </p:cNvPr>
          <p:cNvSpPr>
            <a:spLocks noChangeAspect="1"/>
          </p:cNvSpPr>
          <p:nvPr/>
        </p:nvSpPr>
        <p:spPr>
          <a:xfrm>
            <a:off x="10030507" y="3619813"/>
            <a:ext cx="319856" cy="319856"/>
          </a:xfrm>
          <a:prstGeom prst="wedgeEllipseCallout">
            <a:avLst>
              <a:gd name="adj1" fmla="val 3779"/>
              <a:gd name="adj2" fmla="val -4232"/>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49" name="吹き出し: 円形 48">
            <a:extLst>
              <a:ext uri="{FF2B5EF4-FFF2-40B4-BE49-F238E27FC236}">
                <a16:creationId xmlns:a16="http://schemas.microsoft.com/office/drawing/2014/main" id="{BA35B263-7CA8-2D36-855E-9C30393AABBE}"/>
              </a:ext>
            </a:extLst>
          </p:cNvPr>
          <p:cNvSpPr>
            <a:spLocks noChangeAspect="1"/>
          </p:cNvSpPr>
          <p:nvPr/>
        </p:nvSpPr>
        <p:spPr>
          <a:xfrm>
            <a:off x="9883165" y="3800225"/>
            <a:ext cx="99117" cy="99117"/>
          </a:xfrm>
          <a:prstGeom prst="wedgeEllipseCallout">
            <a:avLst>
              <a:gd name="adj1" fmla="val 3779"/>
              <a:gd name="adj2" fmla="val -4232"/>
            </a:avLst>
          </a:prstGeom>
          <a:solidFill>
            <a:srgbClr val="DB031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2" name="スライド番号プレースホルダー 4">
            <a:extLst>
              <a:ext uri="{FF2B5EF4-FFF2-40B4-BE49-F238E27FC236}">
                <a16:creationId xmlns:a16="http://schemas.microsoft.com/office/drawing/2014/main" id="{9A7ABA8E-2D7D-E1DC-EF94-41638E3BAA8F}"/>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6</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526992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人, 屋外, 草, 民衆 が含まれている画像&#10;&#10;自動的に生成された説明">
            <a:extLst>
              <a:ext uri="{FF2B5EF4-FFF2-40B4-BE49-F238E27FC236}">
                <a16:creationId xmlns:a16="http://schemas.microsoft.com/office/drawing/2014/main" id="{E600AD80-D762-E4DD-CA30-5BCAE2178189}"/>
              </a:ext>
            </a:extLst>
          </p:cNvPr>
          <p:cNvPicPr>
            <a:picLocks noChangeAspect="1"/>
          </p:cNvPicPr>
          <p:nvPr/>
        </p:nvPicPr>
        <p:blipFill rotWithShape="1">
          <a:blip r:embed="rId2" cstate="print">
            <a:alphaModFix amt="50000"/>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l="8848" r="22649"/>
          <a:stretch/>
        </p:blipFill>
        <p:spPr>
          <a:xfrm>
            <a:off x="5135215" y="-9525"/>
            <a:ext cx="7056785" cy="6867525"/>
          </a:xfrm>
          <a:prstGeom prst="rect">
            <a:avLst/>
          </a:prstGeom>
        </p:spPr>
      </p:pic>
      <p:sp>
        <p:nvSpPr>
          <p:cNvPr id="2" name="タイトル 1">
            <a:extLst>
              <a:ext uri="{FF2B5EF4-FFF2-40B4-BE49-F238E27FC236}">
                <a16:creationId xmlns:a16="http://schemas.microsoft.com/office/drawing/2014/main" id="{3139F9B1-5B8D-5E0A-1119-D361ED4DA869}"/>
              </a:ext>
            </a:extLst>
          </p:cNvPr>
          <p:cNvSpPr>
            <a:spLocks noGrp="1"/>
          </p:cNvSpPr>
          <p:nvPr>
            <p:ph type="title"/>
          </p:nvPr>
        </p:nvSpPr>
        <p:spPr>
          <a:xfrm>
            <a:off x="324755" y="3016723"/>
            <a:ext cx="5771245" cy="815027"/>
          </a:xfrm>
        </p:spPr>
        <p:txBody>
          <a:bodyPr>
            <a:normAutofit/>
          </a:bodyPr>
          <a:lstStyle/>
          <a:p>
            <a:r>
              <a:rPr kumimoji="1" lang="ja-JP" altLang="en-US" sz="3200" b="1" dirty="0"/>
              <a:t>特集概要</a:t>
            </a:r>
          </a:p>
        </p:txBody>
      </p:sp>
      <p:sp>
        <p:nvSpPr>
          <p:cNvPr id="7" name="テキスト ボックス 6">
            <a:extLst>
              <a:ext uri="{FF2B5EF4-FFF2-40B4-BE49-F238E27FC236}">
                <a16:creationId xmlns:a16="http://schemas.microsoft.com/office/drawing/2014/main" id="{17B6CECC-769D-9C0A-89B1-A0F66AB5817E}"/>
              </a:ext>
            </a:extLst>
          </p:cNvPr>
          <p:cNvSpPr txBox="1"/>
          <p:nvPr/>
        </p:nvSpPr>
        <p:spPr>
          <a:xfrm>
            <a:off x="5617343" y="6628119"/>
            <a:ext cx="957313"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dirty="0">
                <a:solidFill>
                  <a:schemeClr val="accent2"/>
                </a:solidFill>
              </a:rPr>
              <a:t>© Yahoo Japan</a:t>
            </a:r>
            <a:endParaRPr kumimoji="1" lang="ja-JP" altLang="en-US" sz="800" dirty="0">
              <a:solidFill>
                <a:schemeClr val="accent2"/>
              </a:solidFill>
            </a:endParaRPr>
          </a:p>
        </p:txBody>
      </p:sp>
      <p:sp>
        <p:nvSpPr>
          <p:cNvPr id="8" name="フローチャート: 処理 7">
            <a:extLst>
              <a:ext uri="{FF2B5EF4-FFF2-40B4-BE49-F238E27FC236}">
                <a16:creationId xmlns:a16="http://schemas.microsoft.com/office/drawing/2014/main" id="{09802499-A93B-45DE-490A-6A4A05CEABE0}"/>
              </a:ext>
            </a:extLst>
          </p:cNvPr>
          <p:cNvSpPr/>
          <p:nvPr/>
        </p:nvSpPr>
        <p:spPr>
          <a:xfrm>
            <a:off x="10560495" y="301745"/>
            <a:ext cx="1375413"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3" name="スライド番号プレースホルダー 4">
            <a:extLst>
              <a:ext uri="{FF2B5EF4-FFF2-40B4-BE49-F238E27FC236}">
                <a16:creationId xmlns:a16="http://schemas.microsoft.com/office/drawing/2014/main" id="{C2182446-1F7F-17A6-491C-0E6A39C496E6}"/>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7</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5279248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BAE0047-30D6-9D15-1DEF-C7A03A3ED885}"/>
              </a:ext>
            </a:extLst>
          </p:cNvPr>
          <p:cNvSpPr txBox="1"/>
          <p:nvPr/>
        </p:nvSpPr>
        <p:spPr>
          <a:xfrm>
            <a:off x="375544" y="1378368"/>
            <a:ext cx="11440912" cy="430887"/>
          </a:xfrm>
          <a:prstGeom prst="rect">
            <a:avLst/>
          </a:prstGeom>
          <a:noFill/>
        </p:spPr>
        <p:txBody>
          <a:bodyPr wrap="square" rtlCol="0" anchor="ctr">
            <a:spAutoFit/>
          </a:bodyPr>
          <a:lstStyle/>
          <a:p>
            <a:pPr algn="ctr"/>
            <a:r>
              <a:rPr lang="ja-JP" altLang="en-US" sz="2200" dirty="0">
                <a:solidFill>
                  <a:schemeClr val="tx1">
                    <a:lumMod val="75000"/>
                    <a:lumOff val="25000"/>
                  </a:schemeClr>
                </a:solidFill>
              </a:rPr>
              <a:t>スポーツ報道特集として、</a:t>
            </a:r>
            <a:r>
              <a:rPr lang="ja-JP" altLang="en-US" sz="2200" b="1" dirty="0">
                <a:solidFill>
                  <a:schemeClr val="tx1">
                    <a:lumMod val="75000"/>
                    <a:lumOff val="25000"/>
                  </a:schemeClr>
                </a:solidFill>
              </a:rPr>
              <a:t>速報を意識したコンテンツ</a:t>
            </a:r>
            <a:r>
              <a:rPr lang="ja-JP" altLang="en-US" sz="2200" dirty="0">
                <a:solidFill>
                  <a:schemeClr val="tx1">
                    <a:lumMod val="75000"/>
                    <a:lumOff val="25000"/>
                  </a:schemeClr>
                </a:solidFill>
              </a:rPr>
              <a:t>を中心に展開</a:t>
            </a:r>
          </a:p>
        </p:txBody>
      </p:sp>
      <p:sp>
        <p:nvSpPr>
          <p:cNvPr id="7" name="テキスト プレースホルダー 2">
            <a:extLst>
              <a:ext uri="{FF2B5EF4-FFF2-40B4-BE49-F238E27FC236}">
                <a16:creationId xmlns:a16="http://schemas.microsoft.com/office/drawing/2014/main" id="{6FF77B24-A706-9A2E-2FAA-BDB8845384AB}"/>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WBC2023</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報道特集</a:t>
            </a:r>
            <a:endParaRPr lang="ja-JP" altLang="en-US" b="1" dirty="0">
              <a:solidFill>
                <a:schemeClr val="tx1">
                  <a:lumMod val="75000"/>
                  <a:lumOff val="25000"/>
                </a:schemeClr>
              </a:solidFill>
            </a:endParaRPr>
          </a:p>
        </p:txBody>
      </p:sp>
      <p:sp>
        <p:nvSpPr>
          <p:cNvPr id="10" name="テキスト ボックス 9">
            <a:extLst>
              <a:ext uri="{FF2B5EF4-FFF2-40B4-BE49-F238E27FC236}">
                <a16:creationId xmlns:a16="http://schemas.microsoft.com/office/drawing/2014/main" id="{9AEF056D-AA52-E9DD-A28B-E32D269E18EE}"/>
              </a:ext>
            </a:extLst>
          </p:cNvPr>
          <p:cNvSpPr txBox="1"/>
          <p:nvPr/>
        </p:nvSpPr>
        <p:spPr>
          <a:xfrm>
            <a:off x="7968796" y="6134878"/>
            <a:ext cx="2592288" cy="215444"/>
          </a:xfrm>
          <a:prstGeom prst="rect">
            <a:avLst/>
          </a:prstGeom>
          <a:noFill/>
        </p:spPr>
        <p:txBody>
          <a:bodyPr wrap="square">
            <a:spAutoFit/>
          </a:bodyPr>
          <a:lstStyle/>
          <a:p>
            <a:r>
              <a:rPr lang="en-US" altLang="ja-JP" sz="800" dirty="0">
                <a:solidFill>
                  <a:schemeClr val="bg1">
                    <a:lumMod val="50000"/>
                  </a:schemeClr>
                </a:solidFill>
                <a:latin typeface="メイリオ" panose="020B0604030504040204" pitchFamily="50" charset="-128"/>
                <a:ea typeface="メイリオ" panose="020B0604030504040204" pitchFamily="50" charset="-128"/>
              </a:rPr>
              <a:t>※</a:t>
            </a:r>
            <a:r>
              <a:rPr lang="ja-JP" altLang="en-US" sz="800" dirty="0">
                <a:solidFill>
                  <a:schemeClr val="bg1">
                    <a:lumMod val="50000"/>
                  </a:schemeClr>
                </a:solidFill>
                <a:latin typeface="メイリオ" panose="020B0604030504040204" pitchFamily="50" charset="-128"/>
                <a:ea typeface="メイリオ" panose="020B0604030504040204" pitchFamily="50" charset="-128"/>
              </a:rPr>
              <a:t>イメージは変更する場合がございます</a:t>
            </a:r>
            <a:endParaRPr lang="ja-JP" altLang="en-US" sz="800" dirty="0">
              <a:solidFill>
                <a:schemeClr val="bg1">
                  <a:lumMod val="50000"/>
                </a:schemeClr>
              </a:solidFill>
            </a:endParaRPr>
          </a:p>
        </p:txBody>
      </p:sp>
      <p:cxnSp>
        <p:nvCxnSpPr>
          <p:cNvPr id="3" name="直線コネクタ 2">
            <a:extLst>
              <a:ext uri="{FF2B5EF4-FFF2-40B4-BE49-F238E27FC236}">
                <a16:creationId xmlns:a16="http://schemas.microsoft.com/office/drawing/2014/main" id="{9BCAFC2D-2B0A-63DB-C779-F417C016E66A}"/>
              </a:ext>
            </a:extLst>
          </p:cNvPr>
          <p:cNvCxnSpPr>
            <a:cxnSpLocks/>
          </p:cNvCxnSpPr>
          <p:nvPr/>
        </p:nvCxnSpPr>
        <p:spPr>
          <a:xfrm>
            <a:off x="479376" y="2124325"/>
            <a:ext cx="8759" cy="4032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72D0D9C4-3CC2-110A-DBCB-E6C25D99EA48}"/>
              </a:ext>
            </a:extLst>
          </p:cNvPr>
          <p:cNvSpPr txBox="1"/>
          <p:nvPr/>
        </p:nvSpPr>
        <p:spPr>
          <a:xfrm>
            <a:off x="536525" y="2146365"/>
            <a:ext cx="1467068" cy="400110"/>
          </a:xfrm>
          <a:prstGeom prst="rect">
            <a:avLst/>
          </a:prstGeom>
          <a:noFill/>
        </p:spPr>
        <p:txBody>
          <a:bodyPr wrap="none" rtlCol="0">
            <a:spAutoFit/>
          </a:bodyPr>
          <a:lstStyle/>
          <a:p>
            <a:r>
              <a:rPr kumimoji="1"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公開予定日</a:t>
            </a:r>
          </a:p>
        </p:txBody>
      </p:sp>
      <p:sp>
        <p:nvSpPr>
          <p:cNvPr id="6" name="テキスト ボックス 5">
            <a:extLst>
              <a:ext uri="{FF2B5EF4-FFF2-40B4-BE49-F238E27FC236}">
                <a16:creationId xmlns:a16="http://schemas.microsoft.com/office/drawing/2014/main" id="{A497E06C-DD5D-EF1F-8001-9ADBF8581018}"/>
              </a:ext>
            </a:extLst>
          </p:cNvPr>
          <p:cNvSpPr txBox="1"/>
          <p:nvPr/>
        </p:nvSpPr>
        <p:spPr>
          <a:xfrm>
            <a:off x="2323763" y="2142410"/>
            <a:ext cx="5084314" cy="400110"/>
          </a:xfrm>
          <a:prstGeom prst="rect">
            <a:avLst/>
          </a:prstGeom>
          <a:noFill/>
        </p:spPr>
        <p:txBody>
          <a:bodyPr wrap="square" lIns="91440" tIns="45720" rIns="91440" bIns="45720" rtlCol="0" anchor="t">
            <a:spAutoFit/>
          </a:bodyPr>
          <a:lstStyle/>
          <a:p>
            <a:r>
              <a:rPr lang="en-US" altLang="ja-JP" sz="1600" dirty="0">
                <a:solidFill>
                  <a:schemeClr val="tx1">
                    <a:lumMod val="75000"/>
                    <a:lumOff val="25000"/>
                  </a:schemeClr>
                </a:solidFill>
              </a:rPr>
              <a:t> </a:t>
            </a:r>
            <a:r>
              <a:rPr lang="en-US" altLang="ja-JP" sz="2000" b="1" dirty="0">
                <a:solidFill>
                  <a:schemeClr val="tx1">
                    <a:lumMod val="75000"/>
                    <a:lumOff val="25000"/>
                  </a:schemeClr>
                </a:solidFill>
              </a:rPr>
              <a:t>2023</a:t>
            </a:r>
            <a:r>
              <a:rPr lang="ja-JP" altLang="en-US" sz="2000" b="1" dirty="0">
                <a:solidFill>
                  <a:schemeClr val="tx1">
                    <a:lumMod val="75000"/>
                    <a:lumOff val="25000"/>
                  </a:schemeClr>
                </a:solidFill>
              </a:rPr>
              <a:t>年</a:t>
            </a:r>
            <a:r>
              <a:rPr lang="en-US" altLang="ja-JP" sz="2000" b="1" dirty="0">
                <a:solidFill>
                  <a:schemeClr val="tx1">
                    <a:lumMod val="75000"/>
                    <a:lumOff val="25000"/>
                  </a:schemeClr>
                </a:solidFill>
              </a:rPr>
              <a:t>2</a:t>
            </a:r>
            <a:r>
              <a:rPr lang="ja-JP" altLang="en-US" sz="2000" b="1" dirty="0">
                <a:solidFill>
                  <a:schemeClr val="tx1">
                    <a:lumMod val="75000"/>
                    <a:lumOff val="25000"/>
                  </a:schemeClr>
                </a:solidFill>
              </a:rPr>
              <a:t>月中旬公開予定</a:t>
            </a:r>
          </a:p>
        </p:txBody>
      </p:sp>
      <p:cxnSp>
        <p:nvCxnSpPr>
          <p:cNvPr id="12" name="直線コネクタ 11">
            <a:extLst>
              <a:ext uri="{FF2B5EF4-FFF2-40B4-BE49-F238E27FC236}">
                <a16:creationId xmlns:a16="http://schemas.microsoft.com/office/drawing/2014/main" id="{488681B1-7ECD-6304-ADCF-D0CCC3EE17DC}"/>
              </a:ext>
            </a:extLst>
          </p:cNvPr>
          <p:cNvCxnSpPr>
            <a:cxnSpLocks/>
          </p:cNvCxnSpPr>
          <p:nvPr/>
        </p:nvCxnSpPr>
        <p:spPr>
          <a:xfrm>
            <a:off x="479376" y="3671941"/>
            <a:ext cx="8759" cy="4032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a:extLst>
              <a:ext uri="{FF2B5EF4-FFF2-40B4-BE49-F238E27FC236}">
                <a16:creationId xmlns:a16="http://schemas.microsoft.com/office/drawing/2014/main" id="{8A5B988C-0148-BB98-0A6C-165B2EF56366}"/>
              </a:ext>
            </a:extLst>
          </p:cNvPr>
          <p:cNvSpPr txBox="1"/>
          <p:nvPr/>
        </p:nvSpPr>
        <p:spPr>
          <a:xfrm>
            <a:off x="536525" y="3693982"/>
            <a:ext cx="1210588" cy="400110"/>
          </a:xfrm>
          <a:prstGeom prst="rect">
            <a:avLst/>
          </a:prstGeom>
          <a:noFill/>
        </p:spPr>
        <p:txBody>
          <a:bodyPr wrap="none" rtlCol="0">
            <a:spAutoFit/>
          </a:bodyPr>
          <a:lstStyle/>
          <a:p>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特集内容</a:t>
            </a:r>
            <a:endParaRPr kumimoji="1"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8" name="テキスト ボックス 17">
            <a:extLst>
              <a:ext uri="{FF2B5EF4-FFF2-40B4-BE49-F238E27FC236}">
                <a16:creationId xmlns:a16="http://schemas.microsoft.com/office/drawing/2014/main" id="{C6F1372B-0305-9FAD-ED1F-26F0B5CFA4A1}"/>
              </a:ext>
            </a:extLst>
          </p:cNvPr>
          <p:cNvSpPr txBox="1"/>
          <p:nvPr/>
        </p:nvSpPr>
        <p:spPr>
          <a:xfrm>
            <a:off x="536524" y="4179335"/>
            <a:ext cx="7776864" cy="2277547"/>
          </a:xfrm>
          <a:prstGeom prst="rect">
            <a:avLst/>
          </a:prstGeom>
          <a:noFill/>
        </p:spPr>
        <p:txBody>
          <a:bodyPr wrap="square" lIns="91440" tIns="45720" rIns="91440" bIns="45720" rtlCol="0" anchor="t">
            <a:spAutoFit/>
          </a:bodyPr>
          <a:lstStyle/>
          <a:p>
            <a:pPr>
              <a:spcBef>
                <a:spcPts val="600"/>
              </a:spcBef>
            </a:pPr>
            <a:r>
              <a:rPr lang="ja-JP" altLang="en-US" sz="1600" dirty="0">
                <a:solidFill>
                  <a:schemeClr val="tx1">
                    <a:lumMod val="75000"/>
                    <a:lumOff val="25000"/>
                  </a:schemeClr>
                </a:solidFill>
              </a:rPr>
              <a:t>・試合速報　　：　大会全</a:t>
            </a:r>
            <a:r>
              <a:rPr lang="en-US" altLang="ja-JP" sz="1600" dirty="0">
                <a:solidFill>
                  <a:schemeClr val="tx1">
                    <a:lumMod val="75000"/>
                    <a:lumOff val="25000"/>
                  </a:schemeClr>
                </a:solidFill>
              </a:rPr>
              <a:t>47</a:t>
            </a:r>
            <a:r>
              <a:rPr lang="ja-JP" altLang="en-US" sz="1600" dirty="0">
                <a:solidFill>
                  <a:schemeClr val="tx1">
                    <a:lumMod val="75000"/>
                    <a:lumOff val="25000"/>
                  </a:schemeClr>
                </a:solidFill>
              </a:rPr>
              <a:t>試合や強化試合をリアルタイムで速報</a:t>
            </a:r>
          </a:p>
          <a:p>
            <a:pPr>
              <a:spcBef>
                <a:spcPts val="600"/>
              </a:spcBef>
            </a:pPr>
            <a:r>
              <a:rPr lang="ja-JP" altLang="en-US" sz="1600" dirty="0">
                <a:solidFill>
                  <a:schemeClr val="tx1">
                    <a:lumMod val="75000"/>
                    <a:lumOff val="25000"/>
                  </a:schemeClr>
                </a:solidFill>
              </a:rPr>
              <a:t>・選手名鑑　　：　出場全選手のプロフィールを網羅。紹介記事も掲載</a:t>
            </a:r>
          </a:p>
          <a:p>
            <a:pPr>
              <a:spcBef>
                <a:spcPts val="600"/>
              </a:spcBef>
            </a:pPr>
            <a:r>
              <a:rPr lang="ja-JP" altLang="en-US" sz="1600" dirty="0">
                <a:solidFill>
                  <a:schemeClr val="tx1">
                    <a:lumMod val="75000"/>
                    <a:lumOff val="25000"/>
                  </a:schemeClr>
                </a:solidFill>
              </a:rPr>
              <a:t>・チーム情報　：　出場</a:t>
            </a:r>
            <a:r>
              <a:rPr lang="en-US" altLang="ja-JP" sz="1600" dirty="0">
                <a:solidFill>
                  <a:schemeClr val="tx1">
                    <a:lumMod val="75000"/>
                    <a:lumOff val="25000"/>
                  </a:schemeClr>
                </a:solidFill>
              </a:rPr>
              <a:t>20</a:t>
            </a:r>
            <a:r>
              <a:rPr lang="ja-JP" altLang="en-US" sz="1600" dirty="0">
                <a:solidFill>
                  <a:schemeClr val="tx1">
                    <a:lumMod val="75000"/>
                    <a:lumOff val="25000"/>
                  </a:schemeClr>
                </a:solidFill>
              </a:rPr>
              <a:t>チームの基本情報を紹介</a:t>
            </a:r>
          </a:p>
          <a:p>
            <a:pPr>
              <a:spcBef>
                <a:spcPts val="600"/>
              </a:spcBef>
            </a:pPr>
            <a:r>
              <a:rPr lang="ja-JP" altLang="en-US" sz="1600" dirty="0">
                <a:solidFill>
                  <a:schemeClr val="tx1">
                    <a:lumMod val="75000"/>
                    <a:lumOff val="25000"/>
                  </a:schemeClr>
                </a:solidFill>
              </a:rPr>
              <a:t>・試合日程　　：　試合スケジュールを一覧で表示</a:t>
            </a:r>
          </a:p>
          <a:p>
            <a:pPr>
              <a:spcBef>
                <a:spcPts val="600"/>
              </a:spcBef>
            </a:pPr>
            <a:r>
              <a:rPr lang="ja-JP" altLang="en-US" sz="1600" dirty="0">
                <a:solidFill>
                  <a:schemeClr val="tx1">
                    <a:lumMod val="75000"/>
                    <a:lumOff val="25000"/>
                  </a:schemeClr>
                </a:solidFill>
              </a:rPr>
              <a:t>・個人成績ランキング　：　投手・野手に分けてランキング</a:t>
            </a:r>
          </a:p>
          <a:p>
            <a:pPr>
              <a:spcBef>
                <a:spcPts val="600"/>
              </a:spcBef>
            </a:pPr>
            <a:r>
              <a:rPr lang="ja-JP" altLang="en-US" sz="1600" dirty="0">
                <a:solidFill>
                  <a:schemeClr val="tx1">
                    <a:lumMod val="75000"/>
                    <a:lumOff val="25000"/>
                  </a:schemeClr>
                </a:solidFill>
              </a:rPr>
              <a:t>・番組表　　　：　テレビ、インターネット放送の予定を一覧で掲載</a:t>
            </a:r>
          </a:p>
          <a:p>
            <a:pPr>
              <a:spcBef>
                <a:spcPts val="600"/>
              </a:spcBef>
            </a:pPr>
            <a:r>
              <a:rPr lang="ja-JP" altLang="en-US" sz="1600" dirty="0">
                <a:solidFill>
                  <a:schemeClr val="tx1">
                    <a:lumMod val="75000"/>
                    <a:lumOff val="25000"/>
                  </a:schemeClr>
                </a:solidFill>
              </a:rPr>
              <a:t>・コラム　　　：　スポナビオリジナルのコラム。現地の状況などをレポート</a:t>
            </a:r>
            <a:endParaRPr lang="en-US" altLang="ja-JP" sz="1600" b="1" dirty="0">
              <a:solidFill>
                <a:schemeClr val="tx1">
                  <a:lumMod val="75000"/>
                  <a:lumOff val="25000"/>
                </a:schemeClr>
              </a:solidFill>
            </a:endParaRPr>
          </a:p>
        </p:txBody>
      </p:sp>
      <p:sp>
        <p:nvSpPr>
          <p:cNvPr id="35" name="テキスト ボックス 34">
            <a:extLst>
              <a:ext uri="{FF2B5EF4-FFF2-40B4-BE49-F238E27FC236}">
                <a16:creationId xmlns:a16="http://schemas.microsoft.com/office/drawing/2014/main" id="{0218D1CE-B85F-DA51-3430-091C83BCCB02}"/>
              </a:ext>
            </a:extLst>
          </p:cNvPr>
          <p:cNvSpPr txBox="1"/>
          <p:nvPr/>
        </p:nvSpPr>
        <p:spPr>
          <a:xfrm>
            <a:off x="8974347" y="1991103"/>
            <a:ext cx="954107" cy="276999"/>
          </a:xfrm>
          <a:prstGeom prst="rect">
            <a:avLst/>
          </a:prstGeom>
          <a:noFill/>
        </p:spPr>
        <p:txBody>
          <a:bodyPr wrap="square" lIns="91440" tIns="45720" rIns="91440" bIns="45720" rtlCol="0" anchor="t">
            <a:spAutoFit/>
          </a:bodyPr>
          <a:lstStyle/>
          <a:p>
            <a:r>
              <a:rPr lang="ja-JP" altLang="en-US" sz="1200" dirty="0">
                <a:solidFill>
                  <a:schemeClr val="tx1">
                    <a:lumMod val="75000"/>
                    <a:lumOff val="25000"/>
                  </a:schemeClr>
                </a:solidFill>
              </a:rPr>
              <a:t>▼</a:t>
            </a:r>
            <a:r>
              <a:rPr lang="en-US" altLang="ja-JP" sz="1200" dirty="0">
                <a:solidFill>
                  <a:schemeClr val="tx1">
                    <a:lumMod val="75000"/>
                    <a:lumOff val="25000"/>
                  </a:schemeClr>
                </a:solidFill>
              </a:rPr>
              <a:t>PC</a:t>
            </a:r>
            <a:endParaRPr lang="ja-JP" altLang="en-US" sz="1200" dirty="0">
              <a:solidFill>
                <a:schemeClr val="tx1">
                  <a:lumMod val="75000"/>
                  <a:lumOff val="25000"/>
                </a:schemeClr>
              </a:solidFill>
            </a:endParaRPr>
          </a:p>
        </p:txBody>
      </p:sp>
      <p:sp>
        <p:nvSpPr>
          <p:cNvPr id="36" name="テキスト ボックス 35">
            <a:extLst>
              <a:ext uri="{FF2B5EF4-FFF2-40B4-BE49-F238E27FC236}">
                <a16:creationId xmlns:a16="http://schemas.microsoft.com/office/drawing/2014/main" id="{608B421D-A9D7-B044-4D77-96393D44E4EF}"/>
              </a:ext>
            </a:extLst>
          </p:cNvPr>
          <p:cNvSpPr txBox="1"/>
          <p:nvPr/>
        </p:nvSpPr>
        <p:spPr>
          <a:xfrm>
            <a:off x="7417422" y="3005599"/>
            <a:ext cx="954107" cy="276999"/>
          </a:xfrm>
          <a:prstGeom prst="rect">
            <a:avLst/>
          </a:prstGeom>
          <a:noFill/>
        </p:spPr>
        <p:txBody>
          <a:bodyPr wrap="square" lIns="91440" tIns="45720" rIns="91440" bIns="45720" rtlCol="0" anchor="t">
            <a:spAutoFit/>
          </a:bodyPr>
          <a:lstStyle/>
          <a:p>
            <a:r>
              <a:rPr lang="ja-JP" altLang="en-US" sz="1200" dirty="0">
                <a:solidFill>
                  <a:schemeClr val="tx1">
                    <a:lumMod val="75000"/>
                    <a:lumOff val="25000"/>
                  </a:schemeClr>
                </a:solidFill>
              </a:rPr>
              <a:t>▼</a:t>
            </a:r>
            <a:r>
              <a:rPr lang="en-US" altLang="ja-JP" sz="1200" dirty="0">
                <a:solidFill>
                  <a:schemeClr val="tx1">
                    <a:lumMod val="75000"/>
                    <a:lumOff val="25000"/>
                  </a:schemeClr>
                </a:solidFill>
              </a:rPr>
              <a:t>SP</a:t>
            </a:r>
            <a:endParaRPr lang="ja-JP" altLang="en-US" sz="1200" dirty="0">
              <a:solidFill>
                <a:schemeClr val="tx1">
                  <a:lumMod val="75000"/>
                  <a:lumOff val="25000"/>
                </a:schemeClr>
              </a:solidFill>
            </a:endParaRPr>
          </a:p>
        </p:txBody>
      </p:sp>
      <p:sp>
        <p:nvSpPr>
          <p:cNvPr id="37" name="テキスト ボックス 36">
            <a:extLst>
              <a:ext uri="{FF2B5EF4-FFF2-40B4-BE49-F238E27FC236}">
                <a16:creationId xmlns:a16="http://schemas.microsoft.com/office/drawing/2014/main" id="{39687030-8C8C-0328-3BB0-C2D1765BC563}"/>
              </a:ext>
            </a:extLst>
          </p:cNvPr>
          <p:cNvSpPr txBox="1"/>
          <p:nvPr/>
        </p:nvSpPr>
        <p:spPr>
          <a:xfrm>
            <a:off x="0" y="6657945"/>
            <a:ext cx="3618746" cy="200055"/>
          </a:xfrm>
          <a:prstGeom prst="rect">
            <a:avLst/>
          </a:prstGeom>
          <a:noFill/>
        </p:spPr>
        <p:txBody>
          <a:bodyPr wrap="square">
            <a:spAutoFit/>
          </a:bodyPr>
          <a:lstStyle/>
          <a:p>
            <a:r>
              <a:rPr lang="en-US" altLang="ja-JP" sz="700" dirty="0">
                <a:solidFill>
                  <a:schemeClr val="bg1">
                    <a:lumMod val="50000"/>
                  </a:schemeClr>
                </a:solidFill>
                <a:latin typeface="メイリオ" panose="020B0604030504040204" pitchFamily="50" charset="-128"/>
                <a:ea typeface="メイリオ" panose="020B0604030504040204" pitchFamily="50" charset="-128"/>
              </a:rPr>
              <a:t>※SP</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はスマートフォン、</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PC</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はパソコンの略称です。</a:t>
            </a:r>
            <a:endParaRPr lang="en-US" altLang="ja-JP" sz="700" dirty="0">
              <a:solidFill>
                <a:schemeClr val="bg1">
                  <a:lumMod val="50000"/>
                </a:schemeClr>
              </a:solidFill>
              <a:latin typeface="メイリオ" panose="020B0604030504040204" pitchFamily="50" charset="-128"/>
              <a:ea typeface="メイリオ" panose="020B0604030504040204" pitchFamily="50" charset="-128"/>
            </a:endParaRPr>
          </a:p>
        </p:txBody>
      </p:sp>
      <p:sp>
        <p:nvSpPr>
          <p:cNvPr id="5" name="スライド番号プレースホルダー 4">
            <a:extLst>
              <a:ext uri="{FF2B5EF4-FFF2-40B4-BE49-F238E27FC236}">
                <a16:creationId xmlns:a16="http://schemas.microsoft.com/office/drawing/2014/main" id="{EFC57CDB-BF21-8BBD-E6B8-47B2A2AA8F70}"/>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8</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cxnSp>
        <p:nvCxnSpPr>
          <p:cNvPr id="11" name="直線コネクタ 10">
            <a:extLst>
              <a:ext uri="{FF2B5EF4-FFF2-40B4-BE49-F238E27FC236}">
                <a16:creationId xmlns:a16="http://schemas.microsoft.com/office/drawing/2014/main" id="{B249A17D-79CF-65AB-B68D-7F14CA6FE3D9}"/>
              </a:ext>
            </a:extLst>
          </p:cNvPr>
          <p:cNvCxnSpPr>
            <a:cxnSpLocks/>
          </p:cNvCxnSpPr>
          <p:nvPr/>
        </p:nvCxnSpPr>
        <p:spPr>
          <a:xfrm>
            <a:off x="479378" y="2879396"/>
            <a:ext cx="8759" cy="4032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AC1DC5B3-AF70-48D6-64CF-E2598412FFC6}"/>
              </a:ext>
            </a:extLst>
          </p:cNvPr>
          <p:cNvSpPr txBox="1"/>
          <p:nvPr/>
        </p:nvSpPr>
        <p:spPr>
          <a:xfrm>
            <a:off x="536527" y="2901436"/>
            <a:ext cx="1061509" cy="400110"/>
          </a:xfrm>
          <a:prstGeom prst="rect">
            <a:avLst/>
          </a:prstGeom>
          <a:noFill/>
        </p:spPr>
        <p:txBody>
          <a:bodyPr wrap="none" rtlCol="0">
            <a:spAutoFit/>
          </a:bodyPr>
          <a:lstStyle/>
          <a:p>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想定</a:t>
            </a:r>
            <a:r>
              <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rPr>
              <a:t>PV</a:t>
            </a:r>
            <a:endParaRPr kumimoji="1"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F6AAAE68-BE6B-A02D-1489-99F9CCAE078E}"/>
              </a:ext>
            </a:extLst>
          </p:cNvPr>
          <p:cNvSpPr txBox="1"/>
          <p:nvPr/>
        </p:nvSpPr>
        <p:spPr>
          <a:xfrm>
            <a:off x="2323763" y="2883725"/>
            <a:ext cx="5084314" cy="677108"/>
          </a:xfrm>
          <a:prstGeom prst="rect">
            <a:avLst/>
          </a:prstGeom>
          <a:noFill/>
        </p:spPr>
        <p:txBody>
          <a:bodyPr wrap="square" lIns="91440" tIns="45720" rIns="91440" bIns="45720" rtlCol="0" anchor="t">
            <a:spAutoFit/>
          </a:bodyPr>
          <a:lstStyle/>
          <a:p>
            <a:r>
              <a:rPr lang="en-US" altLang="ja-JP" sz="1600" dirty="0">
                <a:solidFill>
                  <a:schemeClr val="tx1">
                    <a:lumMod val="75000"/>
                    <a:lumOff val="25000"/>
                  </a:schemeClr>
                </a:solidFill>
              </a:rPr>
              <a:t> </a:t>
            </a:r>
            <a:r>
              <a:rPr lang="en-US" altLang="ja-JP" sz="2000" b="1" dirty="0">
                <a:solidFill>
                  <a:schemeClr val="tx1">
                    <a:lumMod val="75000"/>
                    <a:lumOff val="25000"/>
                  </a:schemeClr>
                </a:solidFill>
              </a:rPr>
              <a:t>4.3</a:t>
            </a:r>
            <a:r>
              <a:rPr lang="ja-JP" altLang="en-US" sz="2000" b="1" dirty="0">
                <a:solidFill>
                  <a:schemeClr val="tx1">
                    <a:lumMod val="75000"/>
                    <a:lumOff val="25000"/>
                  </a:schemeClr>
                </a:solidFill>
              </a:rPr>
              <a:t>億～</a:t>
            </a:r>
            <a:r>
              <a:rPr lang="en-US" altLang="ja-JP" sz="2000" b="1" dirty="0">
                <a:solidFill>
                  <a:schemeClr val="tx1">
                    <a:lumMod val="75000"/>
                    <a:lumOff val="25000"/>
                  </a:schemeClr>
                </a:solidFill>
              </a:rPr>
              <a:t>7.6</a:t>
            </a:r>
            <a:r>
              <a:rPr lang="ja-JP" altLang="en-US" sz="2000" b="1" dirty="0">
                <a:solidFill>
                  <a:schemeClr val="tx1">
                    <a:lumMod val="75000"/>
                    <a:lumOff val="25000"/>
                  </a:schemeClr>
                </a:solidFill>
              </a:rPr>
              <a:t>億</a:t>
            </a:r>
            <a:r>
              <a:rPr lang="en-US" altLang="ja-JP" sz="2000" b="1" dirty="0">
                <a:solidFill>
                  <a:schemeClr val="tx1">
                    <a:lumMod val="75000"/>
                    <a:lumOff val="25000"/>
                  </a:schemeClr>
                </a:solidFill>
              </a:rPr>
              <a:t>PV</a:t>
            </a:r>
          </a:p>
          <a:p>
            <a:r>
              <a:rPr lang="ja-JP" altLang="en-US" dirty="0">
                <a:solidFill>
                  <a:schemeClr val="tx1">
                    <a:lumMod val="75000"/>
                    <a:lumOff val="25000"/>
                  </a:schemeClr>
                </a:solidFill>
              </a:rPr>
              <a:t>・デバイス別比率は</a:t>
            </a:r>
            <a:r>
              <a:rPr lang="en-US" altLang="ja-JP" dirty="0">
                <a:solidFill>
                  <a:schemeClr val="tx1">
                    <a:lumMod val="75000"/>
                    <a:lumOff val="25000"/>
                  </a:schemeClr>
                </a:solidFill>
              </a:rPr>
              <a:t>SP60</a:t>
            </a:r>
            <a:r>
              <a:rPr lang="ja-JP" altLang="en-US" dirty="0">
                <a:solidFill>
                  <a:schemeClr val="tx1">
                    <a:lumMod val="75000"/>
                    <a:lumOff val="25000"/>
                  </a:schemeClr>
                </a:solidFill>
              </a:rPr>
              <a:t>％、</a:t>
            </a:r>
            <a:r>
              <a:rPr lang="en-US" altLang="ja-JP" dirty="0">
                <a:solidFill>
                  <a:schemeClr val="tx1">
                    <a:lumMod val="75000"/>
                    <a:lumOff val="25000"/>
                  </a:schemeClr>
                </a:solidFill>
              </a:rPr>
              <a:t>PC40</a:t>
            </a:r>
            <a:r>
              <a:rPr lang="ja-JP" altLang="en-US" dirty="0">
                <a:solidFill>
                  <a:schemeClr val="tx1">
                    <a:lumMod val="75000"/>
                    <a:lumOff val="25000"/>
                  </a:schemeClr>
                </a:solidFill>
              </a:rPr>
              <a:t>％</a:t>
            </a:r>
          </a:p>
        </p:txBody>
      </p:sp>
      <p:sp>
        <p:nvSpPr>
          <p:cNvPr id="17" name="テキスト ボックス 16">
            <a:extLst>
              <a:ext uri="{FF2B5EF4-FFF2-40B4-BE49-F238E27FC236}">
                <a16:creationId xmlns:a16="http://schemas.microsoft.com/office/drawing/2014/main" id="{474804AC-8547-1CEB-AB95-710B41C67335}"/>
              </a:ext>
            </a:extLst>
          </p:cNvPr>
          <p:cNvSpPr txBox="1"/>
          <p:nvPr/>
        </p:nvSpPr>
        <p:spPr>
          <a:xfrm>
            <a:off x="2623791" y="3477851"/>
            <a:ext cx="4325223" cy="246221"/>
          </a:xfrm>
          <a:prstGeom prst="rect">
            <a:avLst/>
          </a:prstGeom>
          <a:noFill/>
        </p:spPr>
        <p:txBody>
          <a:bodyPr wrap="none" lIns="91440" tIns="45720" rIns="91440" bIns="45720" rtlCol="0" anchor="t">
            <a:spAutoFit/>
          </a:bodyPr>
          <a:lstStyle/>
          <a:p>
            <a:r>
              <a:rPr lang="en-US" altLang="ja-JP" sz="1000" dirty="0">
                <a:solidFill>
                  <a:srgbClr val="595959"/>
                </a:solidFill>
                <a:latin typeface="メイリオ"/>
                <a:ea typeface="メイリオ"/>
              </a:rPr>
              <a:t>※</a:t>
            </a:r>
            <a:r>
              <a:rPr lang="ja-JP" altLang="en-US" sz="1000" dirty="0">
                <a:solidFill>
                  <a:srgbClr val="595959"/>
                </a:solidFill>
                <a:latin typeface="メイリオ"/>
                <a:ea typeface="メイリオ"/>
              </a:rPr>
              <a:t>ページビュー（</a:t>
            </a:r>
            <a:r>
              <a:rPr lang="en" altLang="ja-JP" sz="1000" dirty="0">
                <a:solidFill>
                  <a:srgbClr val="595959"/>
                </a:solidFill>
                <a:latin typeface="メイリオ"/>
                <a:ea typeface="メイリオ"/>
              </a:rPr>
              <a:t>PV</a:t>
            </a:r>
            <a:r>
              <a:rPr lang="ja-JP" altLang="en-US" sz="1000" dirty="0">
                <a:solidFill>
                  <a:srgbClr val="595959"/>
                </a:solidFill>
                <a:latin typeface="メイリオ"/>
                <a:ea typeface="メイリオ"/>
              </a:rPr>
              <a:t>）は過去大会実績に基づく想定の数字となります。</a:t>
            </a:r>
            <a:endParaRPr kumimoji="1" lang="ja-JP" altLang="en-US" sz="1000" dirty="0">
              <a:solidFill>
                <a:srgbClr val="595959"/>
              </a:solidFill>
              <a:latin typeface="メイリオ"/>
              <a:ea typeface="メイリオ"/>
            </a:endParaRPr>
          </a:p>
        </p:txBody>
      </p:sp>
      <p:pic>
        <p:nvPicPr>
          <p:cNvPr id="16" name="図 15">
            <a:extLst>
              <a:ext uri="{FF2B5EF4-FFF2-40B4-BE49-F238E27FC236}">
                <a16:creationId xmlns:a16="http://schemas.microsoft.com/office/drawing/2014/main" id="{6329C786-1F8B-88F0-BC08-41A43BE7F445}"/>
              </a:ext>
            </a:extLst>
          </p:cNvPr>
          <p:cNvPicPr>
            <a:picLocks noChangeAspect="1"/>
          </p:cNvPicPr>
          <p:nvPr/>
        </p:nvPicPr>
        <p:blipFill>
          <a:blip r:embed="rId3"/>
          <a:stretch>
            <a:fillRect/>
          </a:stretch>
        </p:blipFill>
        <p:spPr>
          <a:xfrm>
            <a:off x="7513345" y="3273838"/>
            <a:ext cx="1438781" cy="2743438"/>
          </a:xfrm>
          <a:prstGeom prst="rect">
            <a:avLst/>
          </a:prstGeom>
        </p:spPr>
      </p:pic>
      <p:pic>
        <p:nvPicPr>
          <p:cNvPr id="19" name="図 18">
            <a:extLst>
              <a:ext uri="{FF2B5EF4-FFF2-40B4-BE49-F238E27FC236}">
                <a16:creationId xmlns:a16="http://schemas.microsoft.com/office/drawing/2014/main" id="{FC40F1E1-312E-8FCD-640D-D994FA7252CB}"/>
              </a:ext>
            </a:extLst>
          </p:cNvPr>
          <p:cNvPicPr>
            <a:picLocks noChangeAspect="1"/>
          </p:cNvPicPr>
          <p:nvPr/>
        </p:nvPicPr>
        <p:blipFill>
          <a:blip r:embed="rId4"/>
          <a:stretch>
            <a:fillRect/>
          </a:stretch>
        </p:blipFill>
        <p:spPr>
          <a:xfrm>
            <a:off x="8980414" y="2268102"/>
            <a:ext cx="3049736" cy="2491539"/>
          </a:xfrm>
          <a:prstGeom prst="rect">
            <a:avLst/>
          </a:prstGeom>
        </p:spPr>
      </p:pic>
    </p:spTree>
    <p:extLst>
      <p:ext uri="{BB962C8B-B14F-4D97-AF65-F5344CB8AC3E}">
        <p14:creationId xmlns:p14="http://schemas.microsoft.com/office/powerpoint/2010/main" val="4111355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サイトマップ</a:t>
            </a:r>
            <a:endPar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6" name="スライド番号プレースホルダー 4"/>
          <p:cNvSpPr txBox="1">
            <a:spLocks/>
          </p:cNvSpPr>
          <p:nvPr/>
        </p:nvSpPr>
        <p:spPr>
          <a:xfrm>
            <a:off x="10992544" y="6525344"/>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9</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E58B66B7-D8AB-40A5-B668-C40FA702A5A8}"/>
              </a:ext>
            </a:extLst>
          </p:cNvPr>
          <p:cNvSpPr>
            <a:spLocks noChangeArrowheads="1"/>
          </p:cNvSpPr>
          <p:nvPr/>
        </p:nvSpPr>
        <p:spPr bwMode="auto">
          <a:xfrm>
            <a:off x="8574033" y="6442502"/>
            <a:ext cx="2935272" cy="415498"/>
          </a:xfrm>
          <a:prstGeom prst="rect">
            <a:avLst/>
          </a:prstGeom>
          <a:noFill/>
          <a:ln w="9525">
            <a:noFill/>
            <a:miter lim="800000"/>
            <a:headEnd/>
            <a:tailEnd/>
          </a:ln>
        </p:spPr>
        <p:txBody>
          <a:bodyPr wrap="square" lIns="91440" tIns="45720" rIns="91440" bIns="45720" anchor="t">
            <a:spAutoFit/>
          </a:bodyPr>
          <a:lstStyle/>
          <a:p>
            <a:r>
              <a:rPr lang="en-US" altLang="ja-JP" sz="700" dirty="0">
                <a:solidFill>
                  <a:schemeClr val="bg1">
                    <a:lumMod val="50000"/>
                  </a:schemeClr>
                </a:solidFill>
                <a:latin typeface="メイリオ" panose="020B0604030504040204" pitchFamily="50" charset="-128"/>
                <a:ea typeface="メイリオ" panose="020B0604030504040204" pitchFamily="50" charset="-128"/>
              </a:rPr>
              <a:t>※</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商品によって掲載されるページが異なります。</a:t>
            </a:r>
            <a:endParaRPr lang="en-US" altLang="ja-JP" sz="700" dirty="0">
              <a:solidFill>
                <a:schemeClr val="bg1">
                  <a:lumMod val="50000"/>
                </a:schemeClr>
              </a:solidFill>
              <a:latin typeface="メイリオ" panose="020B0604030504040204" pitchFamily="50" charset="-128"/>
              <a:ea typeface="メイリオ" panose="020B0604030504040204" pitchFamily="50" charset="-128"/>
            </a:endParaRPr>
          </a:p>
          <a:p>
            <a:r>
              <a:rPr lang="en-US" altLang="ja-JP" sz="700" dirty="0">
                <a:solidFill>
                  <a:schemeClr val="bg1">
                    <a:lumMod val="50000"/>
                  </a:schemeClr>
                </a:solidFill>
                <a:latin typeface="メイリオ" panose="020B0604030504040204" pitchFamily="50" charset="-128"/>
                <a:ea typeface="メイリオ" panose="020B0604030504040204" pitchFamily="50" charset="-128"/>
              </a:rPr>
              <a:t>※</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運用型広告は赤色のページ以外にも掲載予定です。</a:t>
            </a:r>
            <a:endParaRPr lang="en-US" altLang="ja-JP" sz="700" dirty="0">
              <a:solidFill>
                <a:schemeClr val="bg1">
                  <a:lumMod val="50000"/>
                </a:schemeClr>
              </a:solidFill>
              <a:latin typeface="メイリオ" panose="020B0604030504040204" pitchFamily="50" charset="-128"/>
              <a:ea typeface="メイリオ" panose="020B0604030504040204" pitchFamily="50" charset="-128"/>
            </a:endParaRPr>
          </a:p>
          <a:p>
            <a:r>
              <a:rPr lang="en-US" altLang="ja-JP" sz="700" dirty="0">
                <a:solidFill>
                  <a:schemeClr val="bg1">
                    <a:lumMod val="50000"/>
                  </a:schemeClr>
                </a:solidFill>
                <a:latin typeface="メイリオ" panose="020B0604030504040204" pitchFamily="50" charset="-128"/>
                <a:ea typeface="メイリオ" panose="020B0604030504040204" pitchFamily="50" charset="-128"/>
              </a:rPr>
              <a:t>※</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サイトマップは予定のため、変更する可能性がございます。</a:t>
            </a:r>
          </a:p>
        </p:txBody>
      </p:sp>
      <p:sp>
        <p:nvSpPr>
          <p:cNvPr id="2" name="テキスト ボックス 1">
            <a:extLst>
              <a:ext uri="{FF2B5EF4-FFF2-40B4-BE49-F238E27FC236}">
                <a16:creationId xmlns:a16="http://schemas.microsoft.com/office/drawing/2014/main" id="{9062BE5B-FCDA-FD6E-F4C8-DBE3A474B132}"/>
              </a:ext>
            </a:extLst>
          </p:cNvPr>
          <p:cNvSpPr txBox="1"/>
          <p:nvPr/>
        </p:nvSpPr>
        <p:spPr>
          <a:xfrm>
            <a:off x="375544" y="1378368"/>
            <a:ext cx="11440912" cy="430887"/>
          </a:xfrm>
          <a:prstGeom prst="rect">
            <a:avLst/>
          </a:prstGeom>
          <a:noFill/>
        </p:spPr>
        <p:txBody>
          <a:bodyPr wrap="square" rtlCol="0" anchor="ctr">
            <a:spAutoFit/>
          </a:bodyPr>
          <a:lstStyle/>
          <a:p>
            <a:pPr algn="ctr"/>
            <a:r>
              <a:rPr lang="ja-JP" altLang="en-US" sz="2200" dirty="0">
                <a:solidFill>
                  <a:schemeClr val="tx1">
                    <a:lumMod val="75000"/>
                    <a:lumOff val="25000"/>
                  </a:schemeClr>
                </a:solidFill>
              </a:rPr>
              <a:t>以下ページ構成のなかで、赤色のページに予約型広告を掲載予定</a:t>
            </a:r>
          </a:p>
        </p:txBody>
      </p:sp>
      <p:sp>
        <p:nvSpPr>
          <p:cNvPr id="4" name="スライド番号プレースホルダー 4">
            <a:extLst>
              <a:ext uri="{FF2B5EF4-FFF2-40B4-BE49-F238E27FC236}">
                <a16:creationId xmlns:a16="http://schemas.microsoft.com/office/drawing/2014/main" id="{A368F477-4AF1-4746-FA71-29F80F14FF1E}"/>
              </a:ext>
            </a:extLst>
          </p:cNvPr>
          <p:cNvSpPr txBox="1">
            <a:spLocks/>
          </p:cNvSpPr>
          <p:nvPr/>
        </p:nvSpPr>
        <p:spPr>
          <a:xfrm>
            <a:off x="10992544" y="6533450"/>
            <a:ext cx="1033522" cy="365125"/>
          </a:xfrm>
          <a:prstGeom prst="rect">
            <a:avLst/>
          </a:prstGeom>
        </p:spPr>
        <p:txBody>
          <a:bodyPr/>
          <a:lstStyle>
            <a:defPPr>
              <a:defRPr lang="ja-JP"/>
            </a:defPPr>
            <a:lvl1pPr marL="0" algn="r" defTabSz="914400" rtl="0" eaLnBrk="1" latinLnBrk="0" hangingPunct="1">
              <a:defRPr kumimoji="1" sz="1400" kern="1200">
                <a:solidFill>
                  <a:schemeClr val="accent2"/>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solidFill>
                  <a:schemeClr val="tx1">
                    <a:lumMod val="75000"/>
                    <a:lumOff val="25000"/>
                  </a:schemeClr>
                </a:solidFill>
                <a:latin typeface="メイリオ" panose="020B0604030504040204" pitchFamily="50" charset="-128"/>
                <a:ea typeface="メイリオ" panose="020B0604030504040204" pitchFamily="50" charset="-128"/>
              </a:rPr>
              <a:pPr/>
              <a:t>9</a:t>
            </a:fld>
            <a:endParaRPr lang="ja-JP" altLang="en-US">
              <a:solidFill>
                <a:schemeClr val="tx1">
                  <a:lumMod val="75000"/>
                  <a:lumOff val="25000"/>
                </a:schemeClr>
              </a:solidFill>
              <a:latin typeface="メイリオ" panose="020B0604030504040204" pitchFamily="50" charset="-128"/>
              <a:ea typeface="メイリオ" panose="020B0604030504040204" pitchFamily="50" charset="-128"/>
            </a:endParaRPr>
          </a:p>
        </p:txBody>
      </p:sp>
      <p:graphicFrame>
        <p:nvGraphicFramePr>
          <p:cNvPr id="10" name="図表 9">
            <a:extLst>
              <a:ext uri="{FF2B5EF4-FFF2-40B4-BE49-F238E27FC236}">
                <a16:creationId xmlns:a16="http://schemas.microsoft.com/office/drawing/2014/main" id="{199F9632-D681-C7E8-8168-2DC58EC9380F}"/>
              </a:ext>
            </a:extLst>
          </p:cNvPr>
          <p:cNvGraphicFramePr/>
          <p:nvPr>
            <p:extLst>
              <p:ext uri="{D42A27DB-BD31-4B8C-83A1-F6EECF244321}">
                <p14:modId xmlns:p14="http://schemas.microsoft.com/office/powerpoint/2010/main" val="960896524"/>
              </p:ext>
            </p:extLst>
          </p:nvPr>
        </p:nvGraphicFramePr>
        <p:xfrm>
          <a:off x="257205" y="2043750"/>
          <a:ext cx="11677589" cy="47241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40720631"/>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1602</TotalTime>
  <Words>4836</Words>
  <Application>Microsoft Office PowerPoint</Application>
  <PresentationFormat>ワイド画面</PresentationFormat>
  <Paragraphs>811</Paragraphs>
  <Slides>39</Slides>
  <Notes>14</Notes>
  <HiddenSlides>0</HiddenSlides>
  <MMClips>0</MMClips>
  <ScaleCrop>false</ScaleCrop>
  <HeadingPairs>
    <vt:vector size="6" baseType="variant">
      <vt:variant>
        <vt:lpstr>使用されているフォント</vt:lpstr>
      </vt:variant>
      <vt:variant>
        <vt:i4>9</vt:i4>
      </vt:variant>
      <vt:variant>
        <vt:lpstr>テーマ</vt:lpstr>
      </vt:variant>
      <vt:variant>
        <vt:i4>4</vt:i4>
      </vt:variant>
      <vt:variant>
        <vt:lpstr>スライド タイトル</vt:lpstr>
      </vt:variant>
      <vt:variant>
        <vt:i4>39</vt:i4>
      </vt:variant>
    </vt:vector>
  </HeadingPairs>
  <TitlesOfParts>
    <vt:vector size="52" baseType="lpstr">
      <vt:lpstr>UD デジタル 教科書体 N-B</vt:lpstr>
      <vt:lpstr>メイリオ</vt:lpstr>
      <vt:lpstr>メイリオ</vt:lpstr>
      <vt:lpstr>游ゴシック</vt:lpstr>
      <vt:lpstr>游ゴシック</vt:lpstr>
      <vt:lpstr>游ゴシック Light</vt:lpstr>
      <vt:lpstr>Arial</vt:lpstr>
      <vt:lpstr>Calibri</vt:lpstr>
      <vt:lpstr>Georgia Pro Black</vt:lpstr>
      <vt:lpstr>表紙</vt:lpstr>
      <vt:lpstr>中表紙と裏表紙</vt:lpstr>
      <vt:lpstr>コンテンツページ</vt:lpstr>
      <vt:lpstr>デザインの設定</vt:lpstr>
      <vt:lpstr>スポーツナビ「WBC2023報道特集」 広告メニューのご案内</vt:lpstr>
      <vt:lpstr>PowerPoint プレゼンテーション</vt:lpstr>
      <vt:lpstr>大会概要・見どころ</vt:lpstr>
      <vt:lpstr>PowerPoint プレゼンテーション</vt:lpstr>
      <vt:lpstr>PowerPoint プレゼンテーション</vt:lpstr>
      <vt:lpstr>PowerPoint プレゼンテーション</vt:lpstr>
      <vt:lpstr>特集概要</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広告商品</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スポーツナビとは</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不殿 理那</cp:lastModifiedBy>
  <cp:revision>185</cp:revision>
  <dcterms:created xsi:type="dcterms:W3CDTF">2020-02-26T07:28:11Z</dcterms:created>
  <dcterms:modified xsi:type="dcterms:W3CDTF">2023-02-13T07:57:09Z</dcterms:modified>
</cp:coreProperties>
</file>