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1.xml" ContentType="application/vnd.openxmlformats-officedocument.drawingml.chartshapes+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9"/>
  </p:notesMasterIdLst>
  <p:handoutMasterIdLst>
    <p:handoutMasterId r:id="rId20"/>
  </p:handoutMasterIdLst>
  <p:sldIdLst>
    <p:sldId id="625" r:id="rId2"/>
    <p:sldId id="851" r:id="rId3"/>
    <p:sldId id="813" r:id="rId4"/>
    <p:sldId id="824" r:id="rId5"/>
    <p:sldId id="839" r:id="rId6"/>
    <p:sldId id="803" r:id="rId7"/>
    <p:sldId id="837" r:id="rId8"/>
    <p:sldId id="822" r:id="rId9"/>
    <p:sldId id="849" r:id="rId10"/>
    <p:sldId id="850" r:id="rId11"/>
    <p:sldId id="841" r:id="rId12"/>
    <p:sldId id="832" r:id="rId13"/>
    <p:sldId id="843" r:id="rId14"/>
    <p:sldId id="826" r:id="rId15"/>
    <p:sldId id="842" r:id="rId16"/>
    <p:sldId id="840" r:id="rId17"/>
    <p:sldId id="847" r:id="rId18"/>
  </p:sldIdLst>
  <p:sldSz cx="9906000" cy="6858000" type="A4"/>
  <p:notesSz cx="6735763" cy="9866313"/>
  <p:defaultTextStyle>
    <a:defPPr>
      <a:defRPr lang="ja-JP"/>
    </a:defPPr>
    <a:lvl1pPr algn="l" rtl="0" fontAlgn="base">
      <a:spcBef>
        <a:spcPct val="0"/>
      </a:spcBef>
      <a:spcAft>
        <a:spcPct val="0"/>
      </a:spcAft>
      <a:defRPr kumimoji="1" b="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b="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b="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b="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b="1" kern="1200">
        <a:solidFill>
          <a:schemeClr val="tx1"/>
        </a:solidFill>
        <a:latin typeface="Arial" charset="0"/>
        <a:ea typeface="ＭＳ Ｐゴシック" charset="-128"/>
        <a:cs typeface="+mn-cs"/>
      </a:defRPr>
    </a:lvl5pPr>
    <a:lvl6pPr marL="2286000" algn="l" defTabSz="914400" rtl="0" eaLnBrk="1" latinLnBrk="0" hangingPunct="1">
      <a:defRPr kumimoji="1" b="1" kern="1200">
        <a:solidFill>
          <a:schemeClr val="tx1"/>
        </a:solidFill>
        <a:latin typeface="Arial" charset="0"/>
        <a:ea typeface="ＭＳ Ｐゴシック" charset="-128"/>
        <a:cs typeface="+mn-cs"/>
      </a:defRPr>
    </a:lvl6pPr>
    <a:lvl7pPr marL="2743200" algn="l" defTabSz="914400" rtl="0" eaLnBrk="1" latinLnBrk="0" hangingPunct="1">
      <a:defRPr kumimoji="1" b="1" kern="1200">
        <a:solidFill>
          <a:schemeClr val="tx1"/>
        </a:solidFill>
        <a:latin typeface="Arial" charset="0"/>
        <a:ea typeface="ＭＳ Ｐゴシック" charset="-128"/>
        <a:cs typeface="+mn-cs"/>
      </a:defRPr>
    </a:lvl7pPr>
    <a:lvl8pPr marL="3200400" algn="l" defTabSz="914400" rtl="0" eaLnBrk="1" latinLnBrk="0" hangingPunct="1">
      <a:defRPr kumimoji="1" b="1" kern="1200">
        <a:solidFill>
          <a:schemeClr val="tx1"/>
        </a:solidFill>
        <a:latin typeface="Arial" charset="0"/>
        <a:ea typeface="ＭＳ Ｐゴシック" charset="-128"/>
        <a:cs typeface="+mn-cs"/>
      </a:defRPr>
    </a:lvl8pPr>
    <a:lvl9pPr marL="3657600" algn="l" defTabSz="914400" rtl="0" eaLnBrk="1" latinLnBrk="0" hangingPunct="1">
      <a:defRPr kumimoji="1" b="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3294" userDrawn="1">
          <p15:clr>
            <a:srgbClr val="A4A3A4"/>
          </p15:clr>
        </p15:guide>
        <p15:guide id="2" orient="horz" pos="572" userDrawn="1">
          <p15:clr>
            <a:srgbClr val="A4A3A4"/>
          </p15:clr>
        </p15:guide>
        <p15:guide id="3" pos="330" userDrawn="1">
          <p15:clr>
            <a:srgbClr val="A4A3A4"/>
          </p15:clr>
        </p15:guide>
        <p15:guide id="4" pos="466" userDrawn="1">
          <p15:clr>
            <a:srgbClr val="A4A3A4"/>
          </p15:clr>
        </p15:guide>
        <p15:guide id="5" pos="1963" userDrawn="1">
          <p15:clr>
            <a:srgbClr val="A4A3A4"/>
          </p15:clr>
        </p15:guide>
        <p15:guide id="6" pos="2916" userDrawn="1">
          <p15:clr>
            <a:srgbClr val="A4A3A4"/>
          </p15:clr>
        </p15:guide>
        <p15:guide id="7" pos="5910" userDrawn="1">
          <p15:clr>
            <a:srgbClr val="A4A3A4"/>
          </p15:clr>
        </p15:guide>
        <p15:guide id="8" orient="horz" pos="1094" userDrawn="1">
          <p15:clr>
            <a:srgbClr val="A4A3A4"/>
          </p15:clr>
        </p15:guide>
        <p15:guide id="9" orient="horz" pos="2319" userDrawn="1">
          <p15:clr>
            <a:srgbClr val="A4A3A4"/>
          </p15:clr>
        </p15:guide>
        <p15:guide id="10" pos="5774" userDrawn="1">
          <p15:clr>
            <a:srgbClr val="A4A3A4"/>
          </p15:clr>
        </p15:guide>
      </p15:sldGuideLst>
    </p:ext>
    <p:ext uri="{2D200454-40CA-4A62-9FC3-DE9A4176ACB9}">
      <p15:notesGuideLst xmlns:p15="http://schemas.microsoft.com/office/powerpoint/2012/main">
        <p15:guide id="1" orient="horz" pos="3106">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788"/>
    <a:srgbClr val="7A0031"/>
    <a:srgbClr val="DA0058"/>
    <a:srgbClr val="FF71AA"/>
    <a:srgbClr val="FF97C1"/>
    <a:srgbClr val="FFC1DA"/>
    <a:srgbClr val="FFD9E8"/>
    <a:srgbClr val="FFEBF5"/>
    <a:srgbClr val="EDF4F9"/>
    <a:srgbClr val="0F1F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20A974-EB4B-4E5F-800A-3015F7FD3922}" v="3" dt="2023-03-02T08:54:57.59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07" autoAdjust="0"/>
    <p:restoredTop sz="96353" autoAdjust="0"/>
  </p:normalViewPr>
  <p:slideViewPr>
    <p:cSldViewPr snapToGrid="0" showGuides="1">
      <p:cViewPr varScale="1">
        <p:scale>
          <a:sx n="110" d="100"/>
          <a:sy n="110" d="100"/>
        </p:scale>
        <p:origin x="232" y="76"/>
      </p:cViewPr>
      <p:guideLst>
        <p:guide orient="horz" pos="3294"/>
        <p:guide orient="horz" pos="572"/>
        <p:guide pos="330"/>
        <p:guide pos="466"/>
        <p:guide pos="1963"/>
        <p:guide pos="2916"/>
        <p:guide pos="5910"/>
        <p:guide orient="horz" pos="1094"/>
        <p:guide orient="horz" pos="2319"/>
        <p:guide pos="577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77" d="100"/>
          <a:sy n="77" d="100"/>
        </p:scale>
        <p:origin x="-2202" y="-90"/>
      </p:cViewPr>
      <p:guideLst>
        <p:guide orient="horz" pos="3106"/>
        <p:guide pos="2119"/>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不殿 理那" userId="d5476a1c-62f7-4ccc-a8ee-5324b517b4f3" providerId="ADAL" clId="{4C20A974-EB4B-4E5F-800A-3015F7FD3922}"/>
    <pc:docChg chg="undo custSel modSld">
      <pc:chgData name="不殿 理那" userId="d5476a1c-62f7-4ccc-a8ee-5324b517b4f3" providerId="ADAL" clId="{4C20A974-EB4B-4E5F-800A-3015F7FD3922}" dt="2023-03-02T08:54:57.599" v="70"/>
      <pc:docMkLst>
        <pc:docMk/>
      </pc:docMkLst>
      <pc:sldChg chg="modSp mod">
        <pc:chgData name="不殿 理那" userId="d5476a1c-62f7-4ccc-a8ee-5324b517b4f3" providerId="ADAL" clId="{4C20A974-EB4B-4E5F-800A-3015F7FD3922}" dt="2023-03-02T08:54:42.062" v="68" actId="20577"/>
        <pc:sldMkLst>
          <pc:docMk/>
          <pc:sldMk cId="3788662311" sldId="847"/>
        </pc:sldMkLst>
        <pc:spChg chg="mod">
          <ac:chgData name="不殿 理那" userId="d5476a1c-62f7-4ccc-a8ee-5324b517b4f3" providerId="ADAL" clId="{4C20A974-EB4B-4E5F-800A-3015F7FD3922}" dt="2023-03-02T08:54:42.062" v="68" actId="20577"/>
          <ac:spMkLst>
            <pc:docMk/>
            <pc:sldMk cId="3788662311" sldId="847"/>
            <ac:spMk id="3" creationId="{2D642615-99D3-963F-4D3A-B3886B4852E5}"/>
          </ac:spMkLst>
        </pc:spChg>
      </pc:sldChg>
      <pc:sldChg chg="modSp">
        <pc:chgData name="不殿 理那" userId="d5476a1c-62f7-4ccc-a8ee-5324b517b4f3" providerId="ADAL" clId="{4C20A974-EB4B-4E5F-800A-3015F7FD3922}" dt="2023-03-02T08:54:57.599" v="70"/>
        <pc:sldMkLst>
          <pc:docMk/>
          <pc:sldMk cId="2817598289" sldId="850"/>
        </pc:sldMkLst>
        <pc:graphicFrameChg chg="mod">
          <ac:chgData name="不殿 理那" userId="d5476a1c-62f7-4ccc-a8ee-5324b517b4f3" providerId="ADAL" clId="{4C20A974-EB4B-4E5F-800A-3015F7FD3922}" dt="2023-03-02T08:54:57.599" v="70"/>
          <ac:graphicFrameMkLst>
            <pc:docMk/>
            <pc:sldMk cId="2817598289" sldId="850"/>
            <ac:graphicFrameMk id="8" creationId="{A6A7C1A4-581C-4CCE-9297-238AAAAD628B}"/>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file:///C:\Users\mainichi\Desktop\&#12304;&#27598;&#26085;&#26032;&#32862;&#27096;&#12539;&#27598;&#26085;&#25918;&#36865;&#27096;&#12305;&#12473;&#12509;&#12490;&#12499;&#12487;&#12514;&#12464;&#12521;\&#12304;&#27598;&#26085;&#26032;&#32862;&#27096;&#12539;&#27598;&#26085;&#25918;&#36865;&#27096;&#12305;&#12473;&#12509;&#12490;&#12499;&#12487;&#12514;&#12464;&#12521;.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mainichi\Desktop\&#12304;&#27598;&#26085;&#26032;&#32862;&#27096;&#12539;&#27598;&#26085;&#25918;&#36865;&#27096;&#12305;&#12473;&#12509;&#12490;&#12499;&#12487;&#12514;&#12464;&#12521;\&#12304;&#27598;&#26085;&#26032;&#32862;&#27096;&#12539;&#27598;&#26085;&#25918;&#36865;&#27096;&#12305;&#12473;&#12509;&#12490;&#12499;&#12487;&#12514;&#12464;&#12521;.xlsx" TargetMode="Externa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1153885416012909E-2"/>
          <c:y val="7.4071913913271708E-3"/>
          <c:w val="0.9773644250719179"/>
          <c:h val="0.91111370330407393"/>
        </c:manualLayout>
      </c:layout>
      <c:barChart>
        <c:barDir val="bar"/>
        <c:grouping val="percentStacked"/>
        <c:varyColors val="0"/>
        <c:ser>
          <c:idx val="0"/>
          <c:order val="0"/>
          <c:tx>
            <c:strRef>
              <c:f>Sheet1!$B$1</c:f>
              <c:strCache>
                <c:ptCount val="1"/>
                <c:pt idx="0">
                  <c:v>10代</c:v>
                </c:pt>
              </c:strCache>
            </c:strRef>
          </c:tx>
          <c:spPr>
            <a:solidFill>
              <a:srgbClr val="7A0031"/>
            </a:solidFill>
            <a:ln>
              <a:noFill/>
            </a:ln>
            <a:effectLst/>
          </c:spPr>
          <c:invertIfNegative val="0"/>
          <c:cat>
            <c:strRef>
              <c:f>Sheet1!$A$2</c:f>
              <c:strCache>
                <c:ptCount val="1"/>
                <c:pt idx="0">
                  <c:v>カテゴリ 1</c:v>
                </c:pt>
              </c:strCache>
            </c:strRef>
          </c:cat>
          <c:val>
            <c:numRef>
              <c:f>Sheet1!$B$2</c:f>
              <c:numCache>
                <c:formatCode>0.0%</c:formatCode>
                <c:ptCount val="1"/>
                <c:pt idx="0">
                  <c:v>1.7262198085088706E-2</c:v>
                </c:pt>
              </c:numCache>
            </c:numRef>
          </c:val>
          <c:extLst>
            <c:ext xmlns:c16="http://schemas.microsoft.com/office/drawing/2014/chart" uri="{C3380CC4-5D6E-409C-BE32-E72D297353CC}">
              <c16:uniqueId val="{00000000-FB9D-42A7-847F-0CAA8A99B88D}"/>
            </c:ext>
          </c:extLst>
        </c:ser>
        <c:ser>
          <c:idx val="1"/>
          <c:order val="1"/>
          <c:tx>
            <c:strRef>
              <c:f>Sheet1!$C$1</c:f>
              <c:strCache>
                <c:ptCount val="1"/>
                <c:pt idx="0">
                  <c:v>20代</c:v>
                </c:pt>
              </c:strCache>
            </c:strRef>
          </c:tx>
          <c:spPr>
            <a:solidFill>
              <a:srgbClr val="DA0058"/>
            </a:solidFill>
            <a:ln>
              <a:noFill/>
            </a:ln>
            <a:effectLst/>
          </c:spPr>
          <c:invertIfNegative val="0"/>
          <c:cat>
            <c:strRef>
              <c:f>Sheet1!$A$2</c:f>
              <c:strCache>
                <c:ptCount val="1"/>
                <c:pt idx="0">
                  <c:v>カテゴリ 1</c:v>
                </c:pt>
              </c:strCache>
            </c:strRef>
          </c:cat>
          <c:val>
            <c:numRef>
              <c:f>Sheet1!$C$2</c:f>
              <c:numCache>
                <c:formatCode>0.0%</c:formatCode>
                <c:ptCount val="1"/>
                <c:pt idx="0">
                  <c:v>6.2669927607567233E-2</c:v>
                </c:pt>
              </c:numCache>
            </c:numRef>
          </c:val>
          <c:extLst>
            <c:ext xmlns:c16="http://schemas.microsoft.com/office/drawing/2014/chart" uri="{C3380CC4-5D6E-409C-BE32-E72D297353CC}">
              <c16:uniqueId val="{00000003-FB9D-42A7-847F-0CAA8A99B88D}"/>
            </c:ext>
          </c:extLst>
        </c:ser>
        <c:ser>
          <c:idx val="2"/>
          <c:order val="2"/>
          <c:tx>
            <c:strRef>
              <c:f>Sheet1!$D$1</c:f>
              <c:strCache>
                <c:ptCount val="1"/>
                <c:pt idx="0">
                  <c:v>30代</c:v>
                </c:pt>
              </c:strCache>
            </c:strRef>
          </c:tx>
          <c:spPr>
            <a:solidFill>
              <a:srgbClr val="FF3788"/>
            </a:solidFill>
            <a:ln>
              <a:noFill/>
            </a:ln>
            <a:effectLst/>
          </c:spPr>
          <c:invertIfNegative val="0"/>
          <c:cat>
            <c:strRef>
              <c:f>Sheet1!$A$2</c:f>
              <c:strCache>
                <c:ptCount val="1"/>
                <c:pt idx="0">
                  <c:v>カテゴリ 1</c:v>
                </c:pt>
              </c:strCache>
            </c:strRef>
          </c:cat>
          <c:val>
            <c:numRef>
              <c:f>Sheet1!$D$2</c:f>
              <c:numCache>
                <c:formatCode>0.0%</c:formatCode>
                <c:ptCount val="1"/>
                <c:pt idx="0">
                  <c:v>0.15496259743274879</c:v>
                </c:pt>
              </c:numCache>
            </c:numRef>
          </c:val>
          <c:extLst>
            <c:ext xmlns:c16="http://schemas.microsoft.com/office/drawing/2014/chart" uri="{C3380CC4-5D6E-409C-BE32-E72D297353CC}">
              <c16:uniqueId val="{00000004-FB9D-42A7-847F-0CAA8A99B88D}"/>
            </c:ext>
          </c:extLst>
        </c:ser>
        <c:ser>
          <c:idx val="3"/>
          <c:order val="3"/>
          <c:tx>
            <c:strRef>
              <c:f>Sheet1!$E$1</c:f>
              <c:strCache>
                <c:ptCount val="1"/>
                <c:pt idx="0">
                  <c:v>40代</c:v>
                </c:pt>
              </c:strCache>
            </c:strRef>
          </c:tx>
          <c:spPr>
            <a:solidFill>
              <a:srgbClr val="FF71AA"/>
            </a:solidFill>
            <a:ln>
              <a:noFill/>
            </a:ln>
            <a:effectLst/>
          </c:spPr>
          <c:invertIfNegative val="0"/>
          <c:cat>
            <c:strRef>
              <c:f>Sheet1!$A$2</c:f>
              <c:strCache>
                <c:ptCount val="1"/>
                <c:pt idx="0">
                  <c:v>カテゴリ 1</c:v>
                </c:pt>
              </c:strCache>
            </c:strRef>
          </c:cat>
          <c:val>
            <c:numRef>
              <c:f>Sheet1!$E$2</c:f>
              <c:numCache>
                <c:formatCode>0.0%</c:formatCode>
                <c:ptCount val="1"/>
                <c:pt idx="0">
                  <c:v>0.29983281797872496</c:v>
                </c:pt>
              </c:numCache>
            </c:numRef>
          </c:val>
          <c:extLst>
            <c:ext xmlns:c16="http://schemas.microsoft.com/office/drawing/2014/chart" uri="{C3380CC4-5D6E-409C-BE32-E72D297353CC}">
              <c16:uniqueId val="{00000005-FB9D-42A7-847F-0CAA8A99B88D}"/>
            </c:ext>
          </c:extLst>
        </c:ser>
        <c:ser>
          <c:idx val="4"/>
          <c:order val="4"/>
          <c:tx>
            <c:strRef>
              <c:f>Sheet1!$F$1</c:f>
              <c:strCache>
                <c:ptCount val="1"/>
                <c:pt idx="0">
                  <c:v>50代</c:v>
                </c:pt>
              </c:strCache>
            </c:strRef>
          </c:tx>
          <c:spPr>
            <a:solidFill>
              <a:srgbClr val="FF97C1"/>
            </a:solidFill>
            <a:ln>
              <a:noFill/>
            </a:ln>
            <a:effectLst/>
          </c:spPr>
          <c:invertIfNegative val="0"/>
          <c:cat>
            <c:strRef>
              <c:f>Sheet1!$A$2</c:f>
              <c:strCache>
                <c:ptCount val="1"/>
                <c:pt idx="0">
                  <c:v>カテゴリ 1</c:v>
                </c:pt>
              </c:strCache>
            </c:strRef>
          </c:cat>
          <c:val>
            <c:numRef>
              <c:f>Sheet1!$F$2</c:f>
              <c:numCache>
                <c:formatCode>0.0%</c:formatCode>
                <c:ptCount val="1"/>
                <c:pt idx="0">
                  <c:v>0.27031591597880011</c:v>
                </c:pt>
              </c:numCache>
            </c:numRef>
          </c:val>
          <c:extLst>
            <c:ext xmlns:c16="http://schemas.microsoft.com/office/drawing/2014/chart" uri="{C3380CC4-5D6E-409C-BE32-E72D297353CC}">
              <c16:uniqueId val="{00000006-FB9D-42A7-847F-0CAA8A99B88D}"/>
            </c:ext>
          </c:extLst>
        </c:ser>
        <c:ser>
          <c:idx val="5"/>
          <c:order val="5"/>
          <c:tx>
            <c:strRef>
              <c:f>Sheet1!$G$1</c:f>
              <c:strCache>
                <c:ptCount val="1"/>
                <c:pt idx="0">
                  <c:v>60代</c:v>
                </c:pt>
              </c:strCache>
            </c:strRef>
          </c:tx>
          <c:spPr>
            <a:solidFill>
              <a:srgbClr val="FFC1DA"/>
            </a:solidFill>
            <a:ln>
              <a:noFill/>
            </a:ln>
            <a:effectLst/>
          </c:spPr>
          <c:invertIfNegative val="0"/>
          <c:cat>
            <c:strRef>
              <c:f>Sheet1!$A$2</c:f>
              <c:strCache>
                <c:ptCount val="1"/>
                <c:pt idx="0">
                  <c:v>カテゴリ 1</c:v>
                </c:pt>
              </c:strCache>
            </c:strRef>
          </c:cat>
          <c:val>
            <c:numRef>
              <c:f>Sheet1!$G$2</c:f>
              <c:numCache>
                <c:formatCode>0.0%</c:formatCode>
                <c:ptCount val="1"/>
                <c:pt idx="0">
                  <c:v>0.14021666516821196</c:v>
                </c:pt>
              </c:numCache>
            </c:numRef>
          </c:val>
          <c:extLst>
            <c:ext xmlns:c16="http://schemas.microsoft.com/office/drawing/2014/chart" uri="{C3380CC4-5D6E-409C-BE32-E72D297353CC}">
              <c16:uniqueId val="{00000007-FB9D-42A7-847F-0CAA8A99B88D}"/>
            </c:ext>
          </c:extLst>
        </c:ser>
        <c:ser>
          <c:idx val="6"/>
          <c:order val="6"/>
          <c:tx>
            <c:strRef>
              <c:f>Sheet1!$H$1</c:f>
              <c:strCache>
                <c:ptCount val="1"/>
                <c:pt idx="0">
                  <c:v>70代</c:v>
                </c:pt>
              </c:strCache>
            </c:strRef>
          </c:tx>
          <c:spPr>
            <a:solidFill>
              <a:srgbClr val="FFD9E8"/>
            </a:solidFill>
            <a:ln>
              <a:noFill/>
            </a:ln>
            <a:effectLst/>
          </c:spPr>
          <c:invertIfNegative val="0"/>
          <c:cat>
            <c:strRef>
              <c:f>Sheet1!$A$2</c:f>
              <c:strCache>
                <c:ptCount val="1"/>
                <c:pt idx="0">
                  <c:v>カテゴリ 1</c:v>
                </c:pt>
              </c:strCache>
            </c:strRef>
          </c:cat>
          <c:val>
            <c:numRef>
              <c:f>Sheet1!$H$2</c:f>
              <c:numCache>
                <c:formatCode>0.0%</c:formatCode>
                <c:ptCount val="1"/>
                <c:pt idx="0">
                  <c:v>4.8078772435565499E-2</c:v>
                </c:pt>
              </c:numCache>
            </c:numRef>
          </c:val>
          <c:extLst>
            <c:ext xmlns:c16="http://schemas.microsoft.com/office/drawing/2014/chart" uri="{C3380CC4-5D6E-409C-BE32-E72D297353CC}">
              <c16:uniqueId val="{00000008-FB9D-42A7-847F-0CAA8A99B88D}"/>
            </c:ext>
          </c:extLst>
        </c:ser>
        <c:ser>
          <c:idx val="7"/>
          <c:order val="7"/>
          <c:tx>
            <c:strRef>
              <c:f>Sheet1!$I$1</c:f>
              <c:strCache>
                <c:ptCount val="1"/>
                <c:pt idx="0">
                  <c:v>その他</c:v>
                </c:pt>
              </c:strCache>
            </c:strRef>
          </c:tx>
          <c:spPr>
            <a:solidFill>
              <a:srgbClr val="FFEBF5"/>
            </a:solidFill>
            <a:ln>
              <a:noFill/>
            </a:ln>
            <a:effectLst/>
          </c:spPr>
          <c:invertIfNegative val="0"/>
          <c:cat>
            <c:strRef>
              <c:f>Sheet1!$A$2</c:f>
              <c:strCache>
                <c:ptCount val="1"/>
                <c:pt idx="0">
                  <c:v>カテゴリ 1</c:v>
                </c:pt>
              </c:strCache>
            </c:strRef>
          </c:cat>
          <c:val>
            <c:numRef>
              <c:f>Sheet1!$I$2</c:f>
              <c:numCache>
                <c:formatCode>0.0%</c:formatCode>
                <c:ptCount val="1"/>
                <c:pt idx="0">
                  <c:v>6.7646693972684118E-3</c:v>
                </c:pt>
              </c:numCache>
            </c:numRef>
          </c:val>
          <c:extLst>
            <c:ext xmlns:c16="http://schemas.microsoft.com/office/drawing/2014/chart" uri="{C3380CC4-5D6E-409C-BE32-E72D297353CC}">
              <c16:uniqueId val="{00000009-FB9D-42A7-847F-0CAA8A99B88D}"/>
            </c:ext>
          </c:extLst>
        </c:ser>
        <c:dLbls>
          <c:showLegendKey val="0"/>
          <c:showVal val="0"/>
          <c:showCatName val="0"/>
          <c:showSerName val="0"/>
          <c:showPercent val="0"/>
          <c:showBubbleSize val="0"/>
        </c:dLbls>
        <c:gapWidth val="150"/>
        <c:overlap val="100"/>
        <c:axId val="1710894640"/>
        <c:axId val="1855742720"/>
      </c:barChart>
      <c:catAx>
        <c:axId val="1710894640"/>
        <c:scaling>
          <c:orientation val="minMax"/>
        </c:scaling>
        <c:delete val="1"/>
        <c:axPos val="l"/>
        <c:numFmt formatCode="General" sourceLinked="1"/>
        <c:majorTickMark val="none"/>
        <c:minorTickMark val="none"/>
        <c:tickLblPos val="nextTo"/>
        <c:crossAx val="1855742720"/>
        <c:crosses val="autoZero"/>
        <c:auto val="1"/>
        <c:lblAlgn val="ctr"/>
        <c:lblOffset val="100"/>
        <c:noMultiLvlLbl val="0"/>
      </c:catAx>
      <c:valAx>
        <c:axId val="1855742720"/>
        <c:scaling>
          <c:orientation val="minMax"/>
        </c:scaling>
        <c:delete val="1"/>
        <c:axPos val="b"/>
        <c:numFmt formatCode="0%" sourceLinked="1"/>
        <c:majorTickMark val="none"/>
        <c:minorTickMark val="none"/>
        <c:tickLblPos val="nextTo"/>
        <c:crossAx val="17108946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1153885416012909E-2"/>
          <c:y val="7.4071913913271708E-3"/>
          <c:w val="0.9773644250719179"/>
          <c:h val="0.91111370330407393"/>
        </c:manualLayout>
      </c:layout>
      <c:barChart>
        <c:barDir val="bar"/>
        <c:grouping val="percentStacked"/>
        <c:varyColors val="0"/>
        <c:ser>
          <c:idx val="0"/>
          <c:order val="0"/>
          <c:tx>
            <c:strRef>
              <c:f>Sheet1!$B$1</c:f>
              <c:strCache>
                <c:ptCount val="1"/>
                <c:pt idx="0">
                  <c:v>10代</c:v>
                </c:pt>
              </c:strCache>
            </c:strRef>
          </c:tx>
          <c:spPr>
            <a:solidFill>
              <a:srgbClr val="0F1F2B"/>
            </a:solidFill>
            <a:ln>
              <a:noFill/>
            </a:ln>
            <a:effectLst/>
          </c:spPr>
          <c:invertIfNegative val="0"/>
          <c:cat>
            <c:strRef>
              <c:f>Sheet1!$A$2</c:f>
              <c:strCache>
                <c:ptCount val="1"/>
                <c:pt idx="0">
                  <c:v>カテゴリ 1</c:v>
                </c:pt>
              </c:strCache>
            </c:strRef>
          </c:cat>
          <c:val>
            <c:numRef>
              <c:f>Sheet1!$B$2</c:f>
              <c:numCache>
                <c:formatCode>0.0%</c:formatCode>
                <c:ptCount val="1"/>
                <c:pt idx="0">
                  <c:v>2.1599091198206473E-2</c:v>
                </c:pt>
              </c:numCache>
            </c:numRef>
          </c:val>
          <c:extLst>
            <c:ext xmlns:c16="http://schemas.microsoft.com/office/drawing/2014/chart" uri="{C3380CC4-5D6E-409C-BE32-E72D297353CC}">
              <c16:uniqueId val="{00000000-FB9D-42A7-847F-0CAA8A99B88D}"/>
            </c:ext>
          </c:extLst>
        </c:ser>
        <c:ser>
          <c:idx val="1"/>
          <c:order val="1"/>
          <c:tx>
            <c:strRef>
              <c:f>Sheet1!$C$1</c:f>
              <c:strCache>
                <c:ptCount val="1"/>
                <c:pt idx="0">
                  <c:v>20代</c:v>
                </c:pt>
              </c:strCache>
            </c:strRef>
          </c:tx>
          <c:spPr>
            <a:solidFill>
              <a:srgbClr val="2D5C7F"/>
            </a:solidFill>
            <a:ln>
              <a:noFill/>
            </a:ln>
            <a:effectLst/>
          </c:spPr>
          <c:invertIfNegative val="0"/>
          <c:cat>
            <c:strRef>
              <c:f>Sheet1!$A$2</c:f>
              <c:strCache>
                <c:ptCount val="1"/>
                <c:pt idx="0">
                  <c:v>カテゴリ 1</c:v>
                </c:pt>
              </c:strCache>
            </c:strRef>
          </c:cat>
          <c:val>
            <c:numRef>
              <c:f>Sheet1!$C$2</c:f>
              <c:numCache>
                <c:formatCode>0.0%</c:formatCode>
                <c:ptCount val="1"/>
                <c:pt idx="0">
                  <c:v>9.6261559416395151E-2</c:v>
                </c:pt>
              </c:numCache>
            </c:numRef>
          </c:val>
          <c:extLst>
            <c:ext xmlns:c16="http://schemas.microsoft.com/office/drawing/2014/chart" uri="{C3380CC4-5D6E-409C-BE32-E72D297353CC}">
              <c16:uniqueId val="{00000003-FB9D-42A7-847F-0CAA8A99B88D}"/>
            </c:ext>
          </c:extLst>
        </c:ser>
        <c:ser>
          <c:idx val="2"/>
          <c:order val="2"/>
          <c:tx>
            <c:strRef>
              <c:f>Sheet1!$D$1</c:f>
              <c:strCache>
                <c:ptCount val="1"/>
                <c:pt idx="0">
                  <c:v>30代</c:v>
                </c:pt>
              </c:strCache>
            </c:strRef>
          </c:tx>
          <c:spPr>
            <a:solidFill>
              <a:srgbClr val="3F81B3"/>
            </a:solidFill>
            <a:ln>
              <a:noFill/>
            </a:ln>
            <a:effectLst/>
          </c:spPr>
          <c:invertIfNegative val="0"/>
          <c:cat>
            <c:strRef>
              <c:f>Sheet1!$A$2</c:f>
              <c:strCache>
                <c:ptCount val="1"/>
                <c:pt idx="0">
                  <c:v>カテゴリ 1</c:v>
                </c:pt>
              </c:strCache>
            </c:strRef>
          </c:cat>
          <c:val>
            <c:numRef>
              <c:f>Sheet1!$D$2</c:f>
              <c:numCache>
                <c:formatCode>0.0%</c:formatCode>
                <c:ptCount val="1"/>
                <c:pt idx="0">
                  <c:v>0.16918942544772098</c:v>
                </c:pt>
              </c:numCache>
            </c:numRef>
          </c:val>
          <c:extLst>
            <c:ext xmlns:c16="http://schemas.microsoft.com/office/drawing/2014/chart" uri="{C3380CC4-5D6E-409C-BE32-E72D297353CC}">
              <c16:uniqueId val="{00000004-FB9D-42A7-847F-0CAA8A99B88D}"/>
            </c:ext>
          </c:extLst>
        </c:ser>
        <c:ser>
          <c:idx val="3"/>
          <c:order val="3"/>
          <c:tx>
            <c:strRef>
              <c:f>Sheet1!$E$1</c:f>
              <c:strCache>
                <c:ptCount val="1"/>
                <c:pt idx="0">
                  <c:v>40代</c:v>
                </c:pt>
              </c:strCache>
            </c:strRef>
          </c:tx>
          <c:spPr>
            <a:solidFill>
              <a:srgbClr val="6BA2CB"/>
            </a:solidFill>
            <a:ln>
              <a:noFill/>
            </a:ln>
            <a:effectLst/>
          </c:spPr>
          <c:invertIfNegative val="0"/>
          <c:cat>
            <c:strRef>
              <c:f>Sheet1!$A$2</c:f>
              <c:strCache>
                <c:ptCount val="1"/>
                <c:pt idx="0">
                  <c:v>カテゴリ 1</c:v>
                </c:pt>
              </c:strCache>
            </c:strRef>
          </c:cat>
          <c:val>
            <c:numRef>
              <c:f>Sheet1!$E$2</c:f>
              <c:numCache>
                <c:formatCode>0.0%</c:formatCode>
                <c:ptCount val="1"/>
                <c:pt idx="0">
                  <c:v>0.2540183947422191</c:v>
                </c:pt>
              </c:numCache>
            </c:numRef>
          </c:val>
          <c:extLst>
            <c:ext xmlns:c16="http://schemas.microsoft.com/office/drawing/2014/chart" uri="{C3380CC4-5D6E-409C-BE32-E72D297353CC}">
              <c16:uniqueId val="{00000005-FB9D-42A7-847F-0CAA8A99B88D}"/>
            </c:ext>
          </c:extLst>
        </c:ser>
        <c:ser>
          <c:idx val="4"/>
          <c:order val="4"/>
          <c:tx>
            <c:strRef>
              <c:f>Sheet1!$F$1</c:f>
              <c:strCache>
                <c:ptCount val="1"/>
                <c:pt idx="0">
                  <c:v>50代</c:v>
                </c:pt>
              </c:strCache>
            </c:strRef>
          </c:tx>
          <c:spPr>
            <a:solidFill>
              <a:srgbClr val="8DB7D7"/>
            </a:solidFill>
            <a:ln>
              <a:noFill/>
            </a:ln>
            <a:effectLst/>
          </c:spPr>
          <c:invertIfNegative val="0"/>
          <c:cat>
            <c:strRef>
              <c:f>Sheet1!$A$2</c:f>
              <c:strCache>
                <c:ptCount val="1"/>
                <c:pt idx="0">
                  <c:v>カテゴリ 1</c:v>
                </c:pt>
              </c:strCache>
            </c:strRef>
          </c:cat>
          <c:val>
            <c:numRef>
              <c:f>Sheet1!$F$2</c:f>
              <c:numCache>
                <c:formatCode>0.0%</c:formatCode>
                <c:ptCount val="1"/>
                <c:pt idx="0">
                  <c:v>0.24580821192177002</c:v>
                </c:pt>
              </c:numCache>
            </c:numRef>
          </c:val>
          <c:extLst>
            <c:ext xmlns:c16="http://schemas.microsoft.com/office/drawing/2014/chart" uri="{C3380CC4-5D6E-409C-BE32-E72D297353CC}">
              <c16:uniqueId val="{00000006-FB9D-42A7-847F-0CAA8A99B88D}"/>
            </c:ext>
          </c:extLst>
        </c:ser>
        <c:ser>
          <c:idx val="5"/>
          <c:order val="5"/>
          <c:tx>
            <c:strRef>
              <c:f>Sheet1!$G$1</c:f>
              <c:strCache>
                <c:ptCount val="1"/>
                <c:pt idx="0">
                  <c:v>60代</c:v>
                </c:pt>
              </c:strCache>
            </c:strRef>
          </c:tx>
          <c:spPr>
            <a:solidFill>
              <a:srgbClr val="BBD4E7"/>
            </a:solidFill>
            <a:ln>
              <a:noFill/>
            </a:ln>
            <a:effectLst/>
          </c:spPr>
          <c:invertIfNegative val="0"/>
          <c:cat>
            <c:strRef>
              <c:f>Sheet1!$A$2</c:f>
              <c:strCache>
                <c:ptCount val="1"/>
                <c:pt idx="0">
                  <c:v>カテゴリ 1</c:v>
                </c:pt>
              </c:strCache>
            </c:strRef>
          </c:cat>
          <c:val>
            <c:numRef>
              <c:f>Sheet1!$G$2</c:f>
              <c:numCache>
                <c:formatCode>0.0%</c:formatCode>
                <c:ptCount val="1"/>
                <c:pt idx="0">
                  <c:v>0.14468127228238134</c:v>
                </c:pt>
              </c:numCache>
            </c:numRef>
          </c:val>
          <c:extLst>
            <c:ext xmlns:c16="http://schemas.microsoft.com/office/drawing/2014/chart" uri="{C3380CC4-5D6E-409C-BE32-E72D297353CC}">
              <c16:uniqueId val="{00000007-FB9D-42A7-847F-0CAA8A99B88D}"/>
            </c:ext>
          </c:extLst>
        </c:ser>
        <c:ser>
          <c:idx val="6"/>
          <c:order val="6"/>
          <c:tx>
            <c:strRef>
              <c:f>Sheet1!$H$1</c:f>
              <c:strCache>
                <c:ptCount val="1"/>
                <c:pt idx="0">
                  <c:v>70代</c:v>
                </c:pt>
              </c:strCache>
            </c:strRef>
          </c:tx>
          <c:spPr>
            <a:solidFill>
              <a:srgbClr val="D4E4F0"/>
            </a:solidFill>
            <a:ln>
              <a:noFill/>
            </a:ln>
            <a:effectLst/>
          </c:spPr>
          <c:invertIfNegative val="0"/>
          <c:cat>
            <c:strRef>
              <c:f>Sheet1!$A$2</c:f>
              <c:strCache>
                <c:ptCount val="1"/>
                <c:pt idx="0">
                  <c:v>カテゴリ 1</c:v>
                </c:pt>
              </c:strCache>
            </c:strRef>
          </c:cat>
          <c:val>
            <c:numRef>
              <c:f>Sheet1!$H$2</c:f>
              <c:numCache>
                <c:formatCode>0.0%</c:formatCode>
                <c:ptCount val="1"/>
                <c:pt idx="0">
                  <c:v>5.9199193662465212E-2</c:v>
                </c:pt>
              </c:numCache>
            </c:numRef>
          </c:val>
          <c:extLst>
            <c:ext xmlns:c16="http://schemas.microsoft.com/office/drawing/2014/chart" uri="{C3380CC4-5D6E-409C-BE32-E72D297353CC}">
              <c16:uniqueId val="{00000008-FB9D-42A7-847F-0CAA8A99B88D}"/>
            </c:ext>
          </c:extLst>
        </c:ser>
        <c:ser>
          <c:idx val="7"/>
          <c:order val="7"/>
          <c:tx>
            <c:strRef>
              <c:f>Sheet1!$I$1</c:f>
              <c:strCache>
                <c:ptCount val="1"/>
                <c:pt idx="0">
                  <c:v>その他</c:v>
                </c:pt>
              </c:strCache>
            </c:strRef>
          </c:tx>
          <c:spPr>
            <a:solidFill>
              <a:srgbClr val="EDF4F9"/>
            </a:solidFill>
            <a:ln>
              <a:noFill/>
            </a:ln>
            <a:effectLst/>
          </c:spPr>
          <c:invertIfNegative val="0"/>
          <c:cat>
            <c:strRef>
              <c:f>Sheet1!$A$2</c:f>
              <c:strCache>
                <c:ptCount val="1"/>
                <c:pt idx="0">
                  <c:v>カテゴリ 1</c:v>
                </c:pt>
              </c:strCache>
            </c:strRef>
          </c:cat>
          <c:val>
            <c:numRef>
              <c:f>Sheet1!$I$2</c:f>
              <c:numCache>
                <c:formatCode>0.0%</c:formatCode>
                <c:ptCount val="1"/>
                <c:pt idx="0">
                  <c:v>9.4675771182328519E-3</c:v>
                </c:pt>
              </c:numCache>
            </c:numRef>
          </c:val>
          <c:extLst>
            <c:ext xmlns:c16="http://schemas.microsoft.com/office/drawing/2014/chart" uri="{C3380CC4-5D6E-409C-BE32-E72D297353CC}">
              <c16:uniqueId val="{00000009-FB9D-42A7-847F-0CAA8A99B88D}"/>
            </c:ext>
          </c:extLst>
        </c:ser>
        <c:dLbls>
          <c:showLegendKey val="0"/>
          <c:showVal val="0"/>
          <c:showCatName val="0"/>
          <c:showSerName val="0"/>
          <c:showPercent val="0"/>
          <c:showBubbleSize val="0"/>
        </c:dLbls>
        <c:gapWidth val="150"/>
        <c:overlap val="100"/>
        <c:axId val="1710894640"/>
        <c:axId val="1855742720"/>
      </c:barChart>
      <c:catAx>
        <c:axId val="1710894640"/>
        <c:scaling>
          <c:orientation val="minMax"/>
        </c:scaling>
        <c:delete val="1"/>
        <c:axPos val="l"/>
        <c:numFmt formatCode="General" sourceLinked="1"/>
        <c:majorTickMark val="none"/>
        <c:minorTickMark val="none"/>
        <c:tickLblPos val="nextTo"/>
        <c:crossAx val="1855742720"/>
        <c:crosses val="autoZero"/>
        <c:auto val="1"/>
        <c:lblAlgn val="ctr"/>
        <c:lblOffset val="100"/>
        <c:noMultiLvlLbl val="0"/>
      </c:catAx>
      <c:valAx>
        <c:axId val="1855742720"/>
        <c:scaling>
          <c:orientation val="minMax"/>
        </c:scaling>
        <c:delete val="1"/>
        <c:axPos val="b"/>
        <c:numFmt formatCode="0%" sourceLinked="1"/>
        <c:majorTickMark val="none"/>
        <c:minorTickMark val="none"/>
        <c:tickLblPos val="nextTo"/>
        <c:crossAx val="17108946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6182980508833683E-2"/>
          <c:y val="5.5817747582476212E-3"/>
          <c:w val="0.96763403898233258"/>
          <c:h val="0.94418225241752374"/>
        </c:manualLayout>
      </c:layout>
      <c:barChart>
        <c:barDir val="col"/>
        <c:grouping val="clustered"/>
        <c:varyColors val="0"/>
        <c:ser>
          <c:idx val="0"/>
          <c:order val="0"/>
          <c:tx>
            <c:strRef>
              <c:f>Sheet1!$B$1</c:f>
              <c:strCache>
                <c:ptCount val="1"/>
                <c:pt idx="0">
                  <c:v>系列 1</c:v>
                </c:pt>
              </c:strCache>
            </c:strRef>
          </c:tx>
          <c:spPr>
            <a:gradFill flip="none" rotWithShape="1">
              <a:gsLst>
                <a:gs pos="29000">
                  <a:srgbClr val="5090C2"/>
                </a:gs>
                <a:gs pos="100000">
                  <a:srgbClr val="5090C2">
                    <a:alpha val="80000"/>
                  </a:srgbClr>
                </a:gs>
              </a:gsLst>
              <a:lin ang="2700000" scaled="1"/>
              <a:tileRect/>
            </a:gradFill>
            <a:ln>
              <a:noFill/>
            </a:ln>
            <a:effectLst/>
          </c:spPr>
          <c:invertIfNegative val="0"/>
          <c:cat>
            <c:numRef>
              <c:f>Sheet1!$A$2:$A$15</c:f>
              <c:numCache>
                <c:formatCode>m"月"d"日"</c:formatCode>
                <c:ptCount val="14"/>
                <c:pt idx="0">
                  <c:v>44639</c:v>
                </c:pt>
                <c:pt idx="1">
                  <c:v>44640</c:v>
                </c:pt>
                <c:pt idx="2">
                  <c:v>44641</c:v>
                </c:pt>
                <c:pt idx="3">
                  <c:v>44642</c:v>
                </c:pt>
                <c:pt idx="4">
                  <c:v>44643</c:v>
                </c:pt>
                <c:pt idx="5">
                  <c:v>44644</c:v>
                </c:pt>
                <c:pt idx="6">
                  <c:v>44645</c:v>
                </c:pt>
                <c:pt idx="7">
                  <c:v>44646</c:v>
                </c:pt>
                <c:pt idx="8">
                  <c:v>44647</c:v>
                </c:pt>
                <c:pt idx="9">
                  <c:v>44648</c:v>
                </c:pt>
                <c:pt idx="10">
                  <c:v>44649</c:v>
                </c:pt>
                <c:pt idx="11">
                  <c:v>44650</c:v>
                </c:pt>
                <c:pt idx="12">
                  <c:v>44651</c:v>
                </c:pt>
              </c:numCache>
            </c:numRef>
          </c:cat>
          <c:val>
            <c:numRef>
              <c:f>Sheet1!$B$2:$B$15</c:f>
              <c:numCache>
                <c:formatCode>#,##0_);[Red]\(#,##0\)</c:formatCode>
                <c:ptCount val="14"/>
                <c:pt idx="0">
                  <c:v>2082866</c:v>
                </c:pt>
                <c:pt idx="1">
                  <c:v>2691382</c:v>
                </c:pt>
                <c:pt idx="2">
                  <c:v>2095566</c:v>
                </c:pt>
                <c:pt idx="3">
                  <c:v>3387544</c:v>
                </c:pt>
                <c:pt idx="4">
                  <c:v>3384640</c:v>
                </c:pt>
                <c:pt idx="5">
                  <c:v>2950686</c:v>
                </c:pt>
                <c:pt idx="6">
                  <c:v>3268150</c:v>
                </c:pt>
                <c:pt idx="8">
                  <c:v>1202524</c:v>
                </c:pt>
                <c:pt idx="9">
                  <c:v>4493397</c:v>
                </c:pt>
                <c:pt idx="11">
                  <c:v>3839292</c:v>
                </c:pt>
                <c:pt idx="12">
                  <c:v>2942042</c:v>
                </c:pt>
              </c:numCache>
            </c:numRef>
          </c:val>
          <c:extLst>
            <c:ext xmlns:c16="http://schemas.microsoft.com/office/drawing/2014/chart" uri="{C3380CC4-5D6E-409C-BE32-E72D297353CC}">
              <c16:uniqueId val="{00000000-A02B-4BB0-BC6A-FDC0DCD17448}"/>
            </c:ext>
          </c:extLst>
        </c:ser>
        <c:ser>
          <c:idx val="1"/>
          <c:order val="1"/>
          <c:tx>
            <c:strRef>
              <c:f>Sheet1!$C$1</c:f>
              <c:strCache>
                <c:ptCount val="1"/>
                <c:pt idx="0">
                  <c:v>系列 2</c:v>
                </c:pt>
              </c:strCache>
            </c:strRef>
          </c:tx>
          <c:spPr>
            <a:gradFill flip="none" rotWithShape="1">
              <a:gsLst>
                <a:gs pos="33000">
                  <a:srgbClr val="00B0F0"/>
                </a:gs>
                <a:gs pos="100000">
                  <a:srgbClr val="00B0F0">
                    <a:alpha val="75000"/>
                  </a:srgbClr>
                </a:gs>
              </a:gsLst>
              <a:lin ang="2700000" scaled="1"/>
              <a:tileRect/>
            </a:gradFill>
            <a:ln>
              <a:noFill/>
            </a:ln>
            <a:effectLst/>
          </c:spPr>
          <c:invertIfNegative val="0"/>
          <c:cat>
            <c:numRef>
              <c:f>Sheet1!$A$2:$A$15</c:f>
              <c:numCache>
                <c:formatCode>m"月"d"日"</c:formatCode>
                <c:ptCount val="14"/>
                <c:pt idx="0">
                  <c:v>44639</c:v>
                </c:pt>
                <c:pt idx="1">
                  <c:v>44640</c:v>
                </c:pt>
                <c:pt idx="2">
                  <c:v>44641</c:v>
                </c:pt>
                <c:pt idx="3">
                  <c:v>44642</c:v>
                </c:pt>
                <c:pt idx="4">
                  <c:v>44643</c:v>
                </c:pt>
                <c:pt idx="5">
                  <c:v>44644</c:v>
                </c:pt>
                <c:pt idx="6">
                  <c:v>44645</c:v>
                </c:pt>
                <c:pt idx="7">
                  <c:v>44646</c:v>
                </c:pt>
                <c:pt idx="8">
                  <c:v>44647</c:v>
                </c:pt>
                <c:pt idx="9">
                  <c:v>44648</c:v>
                </c:pt>
                <c:pt idx="10">
                  <c:v>44649</c:v>
                </c:pt>
                <c:pt idx="11">
                  <c:v>44650</c:v>
                </c:pt>
                <c:pt idx="12">
                  <c:v>44651</c:v>
                </c:pt>
              </c:numCache>
            </c:numRef>
          </c:cat>
          <c:val>
            <c:numRef>
              <c:f>Sheet1!$C$2:$C$15</c:f>
              <c:numCache>
                <c:formatCode>#,##0_);[Red]\(#,##0\)</c:formatCode>
                <c:ptCount val="14"/>
                <c:pt idx="0">
                  <c:v>2952542</c:v>
                </c:pt>
                <c:pt idx="1">
                  <c:v>2481433</c:v>
                </c:pt>
                <c:pt idx="2">
                  <c:v>2549061</c:v>
                </c:pt>
                <c:pt idx="3">
                  <c:v>4363433</c:v>
                </c:pt>
                <c:pt idx="4">
                  <c:v>4986185</c:v>
                </c:pt>
                <c:pt idx="5">
                  <c:v>4943856</c:v>
                </c:pt>
                <c:pt idx="6">
                  <c:v>4574836</c:v>
                </c:pt>
                <c:pt idx="8">
                  <c:v>1279464</c:v>
                </c:pt>
                <c:pt idx="9">
                  <c:v>6320114</c:v>
                </c:pt>
                <c:pt idx="11">
                  <c:v>6006129</c:v>
                </c:pt>
                <c:pt idx="12">
                  <c:v>4741686</c:v>
                </c:pt>
              </c:numCache>
            </c:numRef>
          </c:val>
          <c:extLst>
            <c:ext xmlns:c16="http://schemas.microsoft.com/office/drawing/2014/chart" uri="{C3380CC4-5D6E-409C-BE32-E72D297353CC}">
              <c16:uniqueId val="{00000001-A02B-4BB0-BC6A-FDC0DCD17448}"/>
            </c:ext>
          </c:extLst>
        </c:ser>
        <c:dLbls>
          <c:showLegendKey val="0"/>
          <c:showVal val="0"/>
          <c:showCatName val="0"/>
          <c:showSerName val="0"/>
          <c:showPercent val="0"/>
          <c:showBubbleSize val="0"/>
        </c:dLbls>
        <c:gapWidth val="55"/>
        <c:overlap val="-3"/>
        <c:axId val="2046283120"/>
        <c:axId val="1768898592"/>
      </c:barChart>
      <c:dateAx>
        <c:axId val="2046283120"/>
        <c:scaling>
          <c:orientation val="minMax"/>
        </c:scaling>
        <c:delete val="1"/>
        <c:axPos val="b"/>
        <c:numFmt formatCode="m&quot;月&quot;d&quot;日&quot;" sourceLinked="1"/>
        <c:majorTickMark val="out"/>
        <c:minorTickMark val="none"/>
        <c:tickLblPos val="nextTo"/>
        <c:crossAx val="1768898592"/>
        <c:crosses val="autoZero"/>
        <c:auto val="1"/>
        <c:lblOffset val="100"/>
        <c:baseTimeUnit val="days"/>
      </c:dateAx>
      <c:valAx>
        <c:axId val="1768898592"/>
        <c:scaling>
          <c:orientation val="minMax"/>
          <c:max val="7000000"/>
          <c:min val="0"/>
        </c:scaling>
        <c:delete val="1"/>
        <c:axPos val="l"/>
        <c:numFmt formatCode="#,##0_);[Red]\(#,##0\)" sourceLinked="1"/>
        <c:majorTickMark val="out"/>
        <c:minorTickMark val="none"/>
        <c:tickLblPos val="nextTo"/>
        <c:crossAx val="20462831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3660963498696933E-2"/>
          <c:y val="9.7762518955921487E-2"/>
          <c:w val="0.93267807300260619"/>
          <c:h val="0.80447496208815705"/>
        </c:manualLayout>
      </c:layout>
      <c:barChart>
        <c:barDir val="bar"/>
        <c:grouping val="percentStacked"/>
        <c:varyColors val="0"/>
        <c:ser>
          <c:idx val="0"/>
          <c:order val="0"/>
          <c:spPr>
            <a:solidFill>
              <a:srgbClr val="FFB9FF"/>
            </a:solidFill>
          </c:spPr>
          <c:invertIfNegative val="0"/>
          <c:dPt>
            <c:idx val="0"/>
            <c:invertIfNegative val="0"/>
            <c:bubble3D val="0"/>
            <c:spPr>
              <a:solidFill>
                <a:srgbClr val="FF5B9D"/>
              </a:solidFill>
            </c:spPr>
            <c:extLst>
              <c:ext xmlns:c16="http://schemas.microsoft.com/office/drawing/2014/chart" uri="{C3380CC4-5D6E-409C-BE32-E72D297353CC}">
                <c16:uniqueId val="{00000001-24E7-494D-9235-C9650FA34C5D}"/>
              </c:ext>
            </c:extLst>
          </c:dPt>
          <c:val>
            <c:numRef>
              <c:f>利用対象情報!$E$13</c:f>
              <c:numCache>
                <c:formatCode>0%</c:formatCode>
                <c:ptCount val="1"/>
                <c:pt idx="0">
                  <c:v>0.12</c:v>
                </c:pt>
              </c:numCache>
            </c:numRef>
          </c:val>
          <c:extLst>
            <c:ext xmlns:c16="http://schemas.microsoft.com/office/drawing/2014/chart" uri="{C3380CC4-5D6E-409C-BE32-E72D297353CC}">
              <c16:uniqueId val="{00000002-24E7-494D-9235-C9650FA34C5D}"/>
            </c:ext>
          </c:extLst>
        </c:ser>
        <c:ser>
          <c:idx val="1"/>
          <c:order val="1"/>
          <c:spPr>
            <a:gradFill>
              <a:gsLst>
                <a:gs pos="41000">
                  <a:srgbClr val="5090C2"/>
                </a:gs>
                <a:gs pos="100000">
                  <a:srgbClr val="5090C2">
                    <a:alpha val="70000"/>
                  </a:srgbClr>
                </a:gs>
              </a:gsLst>
              <a:lin ang="2700000" scaled="1"/>
            </a:gradFill>
          </c:spPr>
          <c:invertIfNegative val="0"/>
          <c:dPt>
            <c:idx val="0"/>
            <c:invertIfNegative val="0"/>
            <c:bubble3D val="0"/>
            <c:extLst>
              <c:ext xmlns:c16="http://schemas.microsoft.com/office/drawing/2014/chart" uri="{C3380CC4-5D6E-409C-BE32-E72D297353CC}">
                <c16:uniqueId val="{00000004-24E7-494D-9235-C9650FA34C5D}"/>
              </c:ext>
            </c:extLst>
          </c:dPt>
          <c:val>
            <c:numRef>
              <c:f>利用対象情報!$E$12</c:f>
              <c:numCache>
                <c:formatCode>0%</c:formatCode>
                <c:ptCount val="1"/>
                <c:pt idx="0">
                  <c:v>0.88</c:v>
                </c:pt>
              </c:numCache>
            </c:numRef>
          </c:val>
          <c:extLst>
            <c:ext xmlns:c16="http://schemas.microsoft.com/office/drawing/2014/chart" uri="{C3380CC4-5D6E-409C-BE32-E72D297353CC}">
              <c16:uniqueId val="{00000005-24E7-494D-9235-C9650FA34C5D}"/>
            </c:ext>
          </c:extLst>
        </c:ser>
        <c:dLbls>
          <c:showLegendKey val="0"/>
          <c:showVal val="0"/>
          <c:showCatName val="0"/>
          <c:showSerName val="0"/>
          <c:showPercent val="0"/>
          <c:showBubbleSize val="0"/>
        </c:dLbls>
        <c:gapWidth val="150"/>
        <c:overlap val="100"/>
        <c:axId val="96924416"/>
        <c:axId val="96925952"/>
      </c:barChart>
      <c:catAx>
        <c:axId val="96924416"/>
        <c:scaling>
          <c:orientation val="minMax"/>
        </c:scaling>
        <c:delete val="1"/>
        <c:axPos val="l"/>
        <c:majorTickMark val="out"/>
        <c:minorTickMark val="none"/>
        <c:tickLblPos val="nextTo"/>
        <c:crossAx val="96925952"/>
        <c:crosses val="autoZero"/>
        <c:auto val="1"/>
        <c:lblAlgn val="ctr"/>
        <c:lblOffset val="100"/>
        <c:noMultiLvlLbl val="0"/>
      </c:catAx>
      <c:valAx>
        <c:axId val="96925952"/>
        <c:scaling>
          <c:orientation val="minMax"/>
        </c:scaling>
        <c:delete val="1"/>
        <c:axPos val="b"/>
        <c:numFmt formatCode="0%" sourceLinked="1"/>
        <c:majorTickMark val="out"/>
        <c:minorTickMark val="none"/>
        <c:tickLblPos val="nextTo"/>
        <c:crossAx val="96924416"/>
        <c:crosses val="autoZero"/>
        <c:crossBetween val="between"/>
      </c:valAx>
      <c:spPr>
        <a:noFill/>
      </c:spPr>
    </c:plotArea>
    <c:plotVisOnly val="1"/>
    <c:dispBlanksAs val="gap"/>
    <c:showDLblsOverMax val="0"/>
  </c:chart>
  <c:spPr>
    <a:noFill/>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8411716423806783E-2"/>
          <c:y val="9.7762518955921487E-2"/>
          <c:w val="0.94476485072857952"/>
          <c:h val="0.80447496208815705"/>
        </c:manualLayout>
      </c:layout>
      <c:barChart>
        <c:barDir val="bar"/>
        <c:grouping val="percentStacked"/>
        <c:varyColors val="0"/>
        <c:ser>
          <c:idx val="0"/>
          <c:order val="0"/>
          <c:spPr>
            <a:solidFill>
              <a:srgbClr val="FF5B9D"/>
            </a:solidFill>
          </c:spPr>
          <c:invertIfNegative val="0"/>
          <c:val>
            <c:numRef>
              <c:f>利用対象情報!$E$8</c:f>
              <c:numCache>
                <c:formatCode>0%</c:formatCode>
                <c:ptCount val="1"/>
                <c:pt idx="0">
                  <c:v>0.16</c:v>
                </c:pt>
              </c:numCache>
            </c:numRef>
          </c:val>
          <c:extLst>
            <c:ext xmlns:c16="http://schemas.microsoft.com/office/drawing/2014/chart" uri="{C3380CC4-5D6E-409C-BE32-E72D297353CC}">
              <c16:uniqueId val="{00000000-4C6F-4706-AADD-4DCF1EF70AC3}"/>
            </c:ext>
          </c:extLst>
        </c:ser>
        <c:ser>
          <c:idx val="1"/>
          <c:order val="1"/>
          <c:spPr>
            <a:gradFill>
              <a:gsLst>
                <a:gs pos="41000">
                  <a:srgbClr val="5090C2"/>
                </a:gs>
                <a:gs pos="100000">
                  <a:srgbClr val="5090C2">
                    <a:alpha val="70000"/>
                  </a:srgbClr>
                </a:gs>
              </a:gsLst>
              <a:lin ang="2700000" scaled="1"/>
            </a:gradFill>
          </c:spPr>
          <c:invertIfNegative val="0"/>
          <c:val>
            <c:numRef>
              <c:f>利用対象情報!$D$8</c:f>
              <c:numCache>
                <c:formatCode>0%</c:formatCode>
                <c:ptCount val="1"/>
                <c:pt idx="0">
                  <c:v>0.84</c:v>
                </c:pt>
              </c:numCache>
            </c:numRef>
          </c:val>
          <c:extLst>
            <c:ext xmlns:c16="http://schemas.microsoft.com/office/drawing/2014/chart" uri="{C3380CC4-5D6E-409C-BE32-E72D297353CC}">
              <c16:uniqueId val="{00000001-4C6F-4706-AADD-4DCF1EF70AC3}"/>
            </c:ext>
          </c:extLst>
        </c:ser>
        <c:dLbls>
          <c:showLegendKey val="0"/>
          <c:showVal val="0"/>
          <c:showCatName val="0"/>
          <c:showSerName val="0"/>
          <c:showPercent val="0"/>
          <c:showBubbleSize val="0"/>
        </c:dLbls>
        <c:gapWidth val="150"/>
        <c:overlap val="100"/>
        <c:axId val="101202176"/>
        <c:axId val="96927744"/>
      </c:barChart>
      <c:catAx>
        <c:axId val="101202176"/>
        <c:scaling>
          <c:orientation val="minMax"/>
        </c:scaling>
        <c:delete val="1"/>
        <c:axPos val="l"/>
        <c:majorTickMark val="out"/>
        <c:minorTickMark val="none"/>
        <c:tickLblPos val="nextTo"/>
        <c:crossAx val="96927744"/>
        <c:crosses val="autoZero"/>
        <c:auto val="1"/>
        <c:lblAlgn val="ctr"/>
        <c:lblOffset val="100"/>
        <c:noMultiLvlLbl val="0"/>
      </c:catAx>
      <c:valAx>
        <c:axId val="96927744"/>
        <c:scaling>
          <c:orientation val="minMax"/>
        </c:scaling>
        <c:delete val="1"/>
        <c:axPos val="b"/>
        <c:numFmt formatCode="0%" sourceLinked="1"/>
        <c:majorTickMark val="out"/>
        <c:minorTickMark val="none"/>
        <c:tickLblPos val="nextTo"/>
        <c:crossAx val="101202176"/>
        <c:crosses val="autoZero"/>
        <c:crossBetween val="between"/>
      </c:valAx>
      <c:spPr>
        <a:noFill/>
      </c:spPr>
    </c:plotArea>
    <c:plotVisOnly val="1"/>
    <c:dispBlanksAs val="gap"/>
    <c:showDLblsOverMax val="0"/>
  </c:chart>
  <c:spPr>
    <a:noFill/>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1153885416012909E-2"/>
          <c:y val="7.4071913913271708E-3"/>
          <c:w val="0.9773644250719179"/>
          <c:h val="0.91111370330407393"/>
        </c:manualLayout>
      </c:layout>
      <c:barChart>
        <c:barDir val="bar"/>
        <c:grouping val="percentStacked"/>
        <c:varyColors val="0"/>
        <c:ser>
          <c:idx val="0"/>
          <c:order val="0"/>
          <c:tx>
            <c:strRef>
              <c:f>Sheet1!$B$1</c:f>
              <c:strCache>
                <c:ptCount val="1"/>
                <c:pt idx="0">
                  <c:v>10代</c:v>
                </c:pt>
              </c:strCache>
            </c:strRef>
          </c:tx>
          <c:spPr>
            <a:solidFill>
              <a:srgbClr val="0F1F2B"/>
            </a:solidFill>
            <a:ln>
              <a:noFill/>
            </a:ln>
            <a:effectLst/>
          </c:spPr>
          <c:invertIfNegative val="0"/>
          <c:cat>
            <c:strRef>
              <c:f>Sheet1!$A$2</c:f>
              <c:strCache>
                <c:ptCount val="1"/>
                <c:pt idx="0">
                  <c:v>カテゴリ 1</c:v>
                </c:pt>
              </c:strCache>
            </c:strRef>
          </c:cat>
          <c:val>
            <c:numRef>
              <c:f>Sheet1!$B$2</c:f>
              <c:numCache>
                <c:formatCode>0.0%</c:formatCode>
                <c:ptCount val="1"/>
                <c:pt idx="0">
                  <c:v>1.9974885742613194E-3</c:v>
                </c:pt>
              </c:numCache>
            </c:numRef>
          </c:val>
          <c:extLst>
            <c:ext xmlns:c16="http://schemas.microsoft.com/office/drawing/2014/chart" uri="{C3380CC4-5D6E-409C-BE32-E72D297353CC}">
              <c16:uniqueId val="{00000000-FB9D-42A7-847F-0CAA8A99B88D}"/>
            </c:ext>
          </c:extLst>
        </c:ser>
        <c:ser>
          <c:idx val="1"/>
          <c:order val="1"/>
          <c:tx>
            <c:strRef>
              <c:f>Sheet1!$C$1</c:f>
              <c:strCache>
                <c:ptCount val="1"/>
                <c:pt idx="0">
                  <c:v>20代</c:v>
                </c:pt>
              </c:strCache>
            </c:strRef>
          </c:tx>
          <c:spPr>
            <a:solidFill>
              <a:srgbClr val="2D5C7F"/>
            </a:solidFill>
            <a:ln>
              <a:noFill/>
            </a:ln>
            <a:effectLst/>
          </c:spPr>
          <c:invertIfNegative val="0"/>
          <c:cat>
            <c:strRef>
              <c:f>Sheet1!$A$2</c:f>
              <c:strCache>
                <c:ptCount val="1"/>
                <c:pt idx="0">
                  <c:v>カテゴリ 1</c:v>
                </c:pt>
              </c:strCache>
            </c:strRef>
          </c:cat>
          <c:val>
            <c:numRef>
              <c:f>Sheet1!$C$2</c:f>
              <c:numCache>
                <c:formatCode>0.0%</c:formatCode>
                <c:ptCount val="1"/>
                <c:pt idx="0">
                  <c:v>2.1066221948029925E-2</c:v>
                </c:pt>
              </c:numCache>
            </c:numRef>
          </c:val>
          <c:extLst>
            <c:ext xmlns:c16="http://schemas.microsoft.com/office/drawing/2014/chart" uri="{C3380CC4-5D6E-409C-BE32-E72D297353CC}">
              <c16:uniqueId val="{00000003-FB9D-42A7-847F-0CAA8A99B88D}"/>
            </c:ext>
          </c:extLst>
        </c:ser>
        <c:ser>
          <c:idx val="2"/>
          <c:order val="2"/>
          <c:tx>
            <c:strRef>
              <c:f>Sheet1!$D$1</c:f>
              <c:strCache>
                <c:ptCount val="1"/>
                <c:pt idx="0">
                  <c:v>30代</c:v>
                </c:pt>
              </c:strCache>
            </c:strRef>
          </c:tx>
          <c:spPr>
            <a:solidFill>
              <a:srgbClr val="3F81B3"/>
            </a:solidFill>
            <a:ln>
              <a:noFill/>
            </a:ln>
            <a:effectLst/>
          </c:spPr>
          <c:invertIfNegative val="0"/>
          <c:cat>
            <c:strRef>
              <c:f>Sheet1!$A$2</c:f>
              <c:strCache>
                <c:ptCount val="1"/>
                <c:pt idx="0">
                  <c:v>カテゴリ 1</c:v>
                </c:pt>
              </c:strCache>
            </c:strRef>
          </c:cat>
          <c:val>
            <c:numRef>
              <c:f>Sheet1!$D$2</c:f>
              <c:numCache>
                <c:formatCode>0.0%</c:formatCode>
                <c:ptCount val="1"/>
                <c:pt idx="0">
                  <c:v>9.4841173649380411E-2</c:v>
                </c:pt>
              </c:numCache>
            </c:numRef>
          </c:val>
          <c:extLst>
            <c:ext xmlns:c16="http://schemas.microsoft.com/office/drawing/2014/chart" uri="{C3380CC4-5D6E-409C-BE32-E72D297353CC}">
              <c16:uniqueId val="{00000004-FB9D-42A7-847F-0CAA8A99B88D}"/>
            </c:ext>
          </c:extLst>
        </c:ser>
        <c:ser>
          <c:idx val="3"/>
          <c:order val="3"/>
          <c:tx>
            <c:strRef>
              <c:f>Sheet1!$E$1</c:f>
              <c:strCache>
                <c:ptCount val="1"/>
                <c:pt idx="0">
                  <c:v>40代</c:v>
                </c:pt>
              </c:strCache>
            </c:strRef>
          </c:tx>
          <c:spPr>
            <a:solidFill>
              <a:srgbClr val="6BA2CB"/>
            </a:solidFill>
            <a:ln>
              <a:noFill/>
            </a:ln>
            <a:effectLst/>
          </c:spPr>
          <c:invertIfNegative val="0"/>
          <c:cat>
            <c:strRef>
              <c:f>Sheet1!$A$2</c:f>
              <c:strCache>
                <c:ptCount val="1"/>
                <c:pt idx="0">
                  <c:v>カテゴリ 1</c:v>
                </c:pt>
              </c:strCache>
            </c:strRef>
          </c:cat>
          <c:val>
            <c:numRef>
              <c:f>Sheet1!$E$2</c:f>
              <c:numCache>
                <c:formatCode>0.0%</c:formatCode>
                <c:ptCount val="1"/>
                <c:pt idx="0">
                  <c:v>0.22215089985819911</c:v>
                </c:pt>
              </c:numCache>
            </c:numRef>
          </c:val>
          <c:extLst>
            <c:ext xmlns:c16="http://schemas.microsoft.com/office/drawing/2014/chart" uri="{C3380CC4-5D6E-409C-BE32-E72D297353CC}">
              <c16:uniqueId val="{00000005-FB9D-42A7-847F-0CAA8A99B88D}"/>
            </c:ext>
          </c:extLst>
        </c:ser>
        <c:ser>
          <c:idx val="4"/>
          <c:order val="4"/>
          <c:tx>
            <c:strRef>
              <c:f>Sheet1!$F$1</c:f>
              <c:strCache>
                <c:ptCount val="1"/>
                <c:pt idx="0">
                  <c:v>50代</c:v>
                </c:pt>
              </c:strCache>
            </c:strRef>
          </c:tx>
          <c:spPr>
            <a:solidFill>
              <a:srgbClr val="8DB7D7"/>
            </a:solidFill>
            <a:ln>
              <a:noFill/>
            </a:ln>
            <a:effectLst/>
          </c:spPr>
          <c:invertIfNegative val="0"/>
          <c:cat>
            <c:strRef>
              <c:f>Sheet1!$A$2</c:f>
              <c:strCache>
                <c:ptCount val="1"/>
                <c:pt idx="0">
                  <c:v>カテゴリ 1</c:v>
                </c:pt>
              </c:strCache>
            </c:strRef>
          </c:cat>
          <c:val>
            <c:numRef>
              <c:f>Sheet1!$F$2</c:f>
              <c:numCache>
                <c:formatCode>0.0%</c:formatCode>
                <c:ptCount val="1"/>
                <c:pt idx="0">
                  <c:v>0.30539103439737747</c:v>
                </c:pt>
              </c:numCache>
            </c:numRef>
          </c:val>
          <c:extLst>
            <c:ext xmlns:c16="http://schemas.microsoft.com/office/drawing/2014/chart" uri="{C3380CC4-5D6E-409C-BE32-E72D297353CC}">
              <c16:uniqueId val="{00000006-FB9D-42A7-847F-0CAA8A99B88D}"/>
            </c:ext>
          </c:extLst>
        </c:ser>
        <c:ser>
          <c:idx val="5"/>
          <c:order val="5"/>
          <c:tx>
            <c:strRef>
              <c:f>Sheet1!$G$1</c:f>
              <c:strCache>
                <c:ptCount val="1"/>
                <c:pt idx="0">
                  <c:v>60代</c:v>
                </c:pt>
              </c:strCache>
            </c:strRef>
          </c:tx>
          <c:spPr>
            <a:solidFill>
              <a:srgbClr val="BBD4E7"/>
            </a:solidFill>
            <a:ln>
              <a:noFill/>
            </a:ln>
            <a:effectLst/>
          </c:spPr>
          <c:invertIfNegative val="0"/>
          <c:cat>
            <c:strRef>
              <c:f>Sheet1!$A$2</c:f>
              <c:strCache>
                <c:ptCount val="1"/>
                <c:pt idx="0">
                  <c:v>カテゴリ 1</c:v>
                </c:pt>
              </c:strCache>
            </c:strRef>
          </c:cat>
          <c:val>
            <c:numRef>
              <c:f>Sheet1!$G$2</c:f>
              <c:numCache>
                <c:formatCode>0.0%</c:formatCode>
                <c:ptCount val="1"/>
                <c:pt idx="0">
                  <c:v>0.21986731266002016</c:v>
                </c:pt>
              </c:numCache>
            </c:numRef>
          </c:val>
          <c:extLst>
            <c:ext xmlns:c16="http://schemas.microsoft.com/office/drawing/2014/chart" uri="{C3380CC4-5D6E-409C-BE32-E72D297353CC}">
              <c16:uniqueId val="{00000007-FB9D-42A7-847F-0CAA8A99B88D}"/>
            </c:ext>
          </c:extLst>
        </c:ser>
        <c:ser>
          <c:idx val="6"/>
          <c:order val="6"/>
          <c:tx>
            <c:strRef>
              <c:f>Sheet1!$H$1</c:f>
              <c:strCache>
                <c:ptCount val="1"/>
                <c:pt idx="0">
                  <c:v>70代</c:v>
                </c:pt>
              </c:strCache>
            </c:strRef>
          </c:tx>
          <c:spPr>
            <a:solidFill>
              <a:srgbClr val="D4E4F0"/>
            </a:solidFill>
            <a:ln>
              <a:noFill/>
            </a:ln>
            <a:effectLst/>
          </c:spPr>
          <c:invertIfNegative val="0"/>
          <c:cat>
            <c:strRef>
              <c:f>Sheet1!$A$2</c:f>
              <c:strCache>
                <c:ptCount val="1"/>
                <c:pt idx="0">
                  <c:v>カテゴリ 1</c:v>
                </c:pt>
              </c:strCache>
            </c:strRef>
          </c:cat>
          <c:val>
            <c:numRef>
              <c:f>Sheet1!$H$2</c:f>
              <c:numCache>
                <c:formatCode>0.0%</c:formatCode>
                <c:ptCount val="1"/>
                <c:pt idx="0">
                  <c:v>0.11279256185192159</c:v>
                </c:pt>
              </c:numCache>
            </c:numRef>
          </c:val>
          <c:extLst>
            <c:ext xmlns:c16="http://schemas.microsoft.com/office/drawing/2014/chart" uri="{C3380CC4-5D6E-409C-BE32-E72D297353CC}">
              <c16:uniqueId val="{00000008-FB9D-42A7-847F-0CAA8A99B88D}"/>
            </c:ext>
          </c:extLst>
        </c:ser>
        <c:ser>
          <c:idx val="7"/>
          <c:order val="7"/>
          <c:tx>
            <c:strRef>
              <c:f>Sheet1!$I$1</c:f>
              <c:strCache>
                <c:ptCount val="1"/>
                <c:pt idx="0">
                  <c:v>その他</c:v>
                </c:pt>
              </c:strCache>
            </c:strRef>
          </c:tx>
          <c:spPr>
            <a:solidFill>
              <a:srgbClr val="EDF4F9"/>
            </a:solidFill>
            <a:ln>
              <a:noFill/>
            </a:ln>
            <a:effectLst/>
          </c:spPr>
          <c:invertIfNegative val="0"/>
          <c:cat>
            <c:strRef>
              <c:f>Sheet1!$A$2</c:f>
              <c:strCache>
                <c:ptCount val="1"/>
                <c:pt idx="0">
                  <c:v>カテゴリ 1</c:v>
                </c:pt>
              </c:strCache>
            </c:strRef>
          </c:cat>
          <c:val>
            <c:numRef>
              <c:f>Sheet1!$I$2</c:f>
              <c:numCache>
                <c:formatCode>0.0%</c:formatCode>
                <c:ptCount val="1"/>
                <c:pt idx="0">
                  <c:v>2.2903495292897369E-2</c:v>
                </c:pt>
              </c:numCache>
            </c:numRef>
          </c:val>
          <c:extLst>
            <c:ext xmlns:c16="http://schemas.microsoft.com/office/drawing/2014/chart" uri="{C3380CC4-5D6E-409C-BE32-E72D297353CC}">
              <c16:uniqueId val="{00000009-FB9D-42A7-847F-0CAA8A99B88D}"/>
            </c:ext>
          </c:extLst>
        </c:ser>
        <c:dLbls>
          <c:showLegendKey val="0"/>
          <c:showVal val="0"/>
          <c:showCatName val="0"/>
          <c:showSerName val="0"/>
          <c:showPercent val="0"/>
          <c:showBubbleSize val="0"/>
        </c:dLbls>
        <c:gapWidth val="150"/>
        <c:overlap val="100"/>
        <c:axId val="1710894640"/>
        <c:axId val="1855742720"/>
      </c:barChart>
      <c:catAx>
        <c:axId val="1710894640"/>
        <c:scaling>
          <c:orientation val="minMax"/>
        </c:scaling>
        <c:delete val="1"/>
        <c:axPos val="l"/>
        <c:numFmt formatCode="General" sourceLinked="1"/>
        <c:majorTickMark val="none"/>
        <c:minorTickMark val="none"/>
        <c:tickLblPos val="nextTo"/>
        <c:crossAx val="1855742720"/>
        <c:crosses val="autoZero"/>
        <c:auto val="1"/>
        <c:lblAlgn val="ctr"/>
        <c:lblOffset val="100"/>
        <c:noMultiLvlLbl val="0"/>
      </c:catAx>
      <c:valAx>
        <c:axId val="1855742720"/>
        <c:scaling>
          <c:orientation val="minMax"/>
        </c:scaling>
        <c:delete val="1"/>
        <c:axPos val="b"/>
        <c:numFmt formatCode="0%" sourceLinked="1"/>
        <c:majorTickMark val="none"/>
        <c:minorTickMark val="none"/>
        <c:tickLblPos val="nextTo"/>
        <c:crossAx val="17108946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1153885416012909E-2"/>
          <c:y val="7.4071913913271708E-3"/>
          <c:w val="0.9773644250719179"/>
          <c:h val="0.91111370330407393"/>
        </c:manualLayout>
      </c:layout>
      <c:barChart>
        <c:barDir val="bar"/>
        <c:grouping val="percentStacked"/>
        <c:varyColors val="0"/>
        <c:ser>
          <c:idx val="0"/>
          <c:order val="0"/>
          <c:tx>
            <c:strRef>
              <c:f>Sheet1!$B$1</c:f>
              <c:strCache>
                <c:ptCount val="1"/>
                <c:pt idx="0">
                  <c:v>10代</c:v>
                </c:pt>
              </c:strCache>
            </c:strRef>
          </c:tx>
          <c:spPr>
            <a:solidFill>
              <a:srgbClr val="7A0031"/>
            </a:solidFill>
            <a:ln>
              <a:noFill/>
            </a:ln>
            <a:effectLst/>
          </c:spPr>
          <c:invertIfNegative val="0"/>
          <c:cat>
            <c:strRef>
              <c:f>Sheet1!$A$2</c:f>
              <c:strCache>
                <c:ptCount val="1"/>
                <c:pt idx="0">
                  <c:v>カテゴリ 1</c:v>
                </c:pt>
              </c:strCache>
            </c:strRef>
          </c:cat>
          <c:val>
            <c:numRef>
              <c:f>Sheet1!$B$2</c:f>
              <c:numCache>
                <c:formatCode>0.0%</c:formatCode>
                <c:ptCount val="1"/>
                <c:pt idx="0">
                  <c:v>3.2070672573395005E-3</c:v>
                </c:pt>
              </c:numCache>
            </c:numRef>
          </c:val>
          <c:extLst>
            <c:ext xmlns:c16="http://schemas.microsoft.com/office/drawing/2014/chart" uri="{C3380CC4-5D6E-409C-BE32-E72D297353CC}">
              <c16:uniqueId val="{00000000-FB9D-42A7-847F-0CAA8A99B88D}"/>
            </c:ext>
          </c:extLst>
        </c:ser>
        <c:ser>
          <c:idx val="1"/>
          <c:order val="1"/>
          <c:tx>
            <c:strRef>
              <c:f>Sheet1!$C$1</c:f>
              <c:strCache>
                <c:ptCount val="1"/>
                <c:pt idx="0">
                  <c:v>20代</c:v>
                </c:pt>
              </c:strCache>
            </c:strRef>
          </c:tx>
          <c:spPr>
            <a:solidFill>
              <a:srgbClr val="DA0058"/>
            </a:solidFill>
            <a:ln>
              <a:noFill/>
            </a:ln>
            <a:effectLst/>
          </c:spPr>
          <c:invertIfNegative val="0"/>
          <c:cat>
            <c:strRef>
              <c:f>Sheet1!$A$2</c:f>
              <c:strCache>
                <c:ptCount val="1"/>
                <c:pt idx="0">
                  <c:v>カテゴリ 1</c:v>
                </c:pt>
              </c:strCache>
            </c:strRef>
          </c:cat>
          <c:val>
            <c:numRef>
              <c:f>Sheet1!$C$2</c:f>
              <c:numCache>
                <c:formatCode>0.0%</c:formatCode>
                <c:ptCount val="1"/>
                <c:pt idx="0">
                  <c:v>2.7712183602974182E-2</c:v>
                </c:pt>
              </c:numCache>
            </c:numRef>
          </c:val>
          <c:extLst>
            <c:ext xmlns:c16="http://schemas.microsoft.com/office/drawing/2014/chart" uri="{C3380CC4-5D6E-409C-BE32-E72D297353CC}">
              <c16:uniqueId val="{00000003-FB9D-42A7-847F-0CAA8A99B88D}"/>
            </c:ext>
          </c:extLst>
        </c:ser>
        <c:ser>
          <c:idx val="2"/>
          <c:order val="2"/>
          <c:tx>
            <c:strRef>
              <c:f>Sheet1!$D$1</c:f>
              <c:strCache>
                <c:ptCount val="1"/>
                <c:pt idx="0">
                  <c:v>30代</c:v>
                </c:pt>
              </c:strCache>
            </c:strRef>
          </c:tx>
          <c:spPr>
            <a:solidFill>
              <a:srgbClr val="FF3788"/>
            </a:solidFill>
            <a:ln>
              <a:noFill/>
            </a:ln>
            <a:effectLst/>
          </c:spPr>
          <c:invertIfNegative val="0"/>
          <c:cat>
            <c:strRef>
              <c:f>Sheet1!$A$2</c:f>
              <c:strCache>
                <c:ptCount val="1"/>
                <c:pt idx="0">
                  <c:v>カテゴリ 1</c:v>
                </c:pt>
              </c:strCache>
            </c:strRef>
          </c:cat>
          <c:val>
            <c:numRef>
              <c:f>Sheet1!$D$2</c:f>
              <c:numCache>
                <c:formatCode>0.0%</c:formatCode>
                <c:ptCount val="1"/>
                <c:pt idx="0">
                  <c:v>0.10867599513410485</c:v>
                </c:pt>
              </c:numCache>
            </c:numRef>
          </c:val>
          <c:extLst>
            <c:ext xmlns:c16="http://schemas.microsoft.com/office/drawing/2014/chart" uri="{C3380CC4-5D6E-409C-BE32-E72D297353CC}">
              <c16:uniqueId val="{00000004-FB9D-42A7-847F-0CAA8A99B88D}"/>
            </c:ext>
          </c:extLst>
        </c:ser>
        <c:ser>
          <c:idx val="3"/>
          <c:order val="3"/>
          <c:tx>
            <c:strRef>
              <c:f>Sheet1!$E$1</c:f>
              <c:strCache>
                <c:ptCount val="1"/>
                <c:pt idx="0">
                  <c:v>40代</c:v>
                </c:pt>
              </c:strCache>
            </c:strRef>
          </c:tx>
          <c:spPr>
            <a:solidFill>
              <a:srgbClr val="FF71AA"/>
            </a:solidFill>
            <a:ln>
              <a:noFill/>
            </a:ln>
            <a:effectLst/>
          </c:spPr>
          <c:invertIfNegative val="0"/>
          <c:cat>
            <c:strRef>
              <c:f>Sheet1!$A$2</c:f>
              <c:strCache>
                <c:ptCount val="1"/>
                <c:pt idx="0">
                  <c:v>カテゴリ 1</c:v>
                </c:pt>
              </c:strCache>
            </c:strRef>
          </c:cat>
          <c:val>
            <c:numRef>
              <c:f>Sheet1!$E$2</c:f>
              <c:numCache>
                <c:formatCode>0.0%</c:formatCode>
                <c:ptCount val="1"/>
                <c:pt idx="0">
                  <c:v>0.27208030028037444</c:v>
                </c:pt>
              </c:numCache>
            </c:numRef>
          </c:val>
          <c:extLst>
            <c:ext xmlns:c16="http://schemas.microsoft.com/office/drawing/2014/chart" uri="{C3380CC4-5D6E-409C-BE32-E72D297353CC}">
              <c16:uniqueId val="{00000005-FB9D-42A7-847F-0CAA8A99B88D}"/>
            </c:ext>
          </c:extLst>
        </c:ser>
        <c:ser>
          <c:idx val="4"/>
          <c:order val="4"/>
          <c:tx>
            <c:strRef>
              <c:f>Sheet1!$F$1</c:f>
              <c:strCache>
                <c:ptCount val="1"/>
                <c:pt idx="0">
                  <c:v>50代</c:v>
                </c:pt>
              </c:strCache>
            </c:strRef>
          </c:tx>
          <c:spPr>
            <a:solidFill>
              <a:srgbClr val="FF97C1"/>
            </a:solidFill>
            <a:ln>
              <a:noFill/>
            </a:ln>
            <a:effectLst/>
          </c:spPr>
          <c:invertIfNegative val="0"/>
          <c:cat>
            <c:strRef>
              <c:f>Sheet1!$A$2</c:f>
              <c:strCache>
                <c:ptCount val="1"/>
                <c:pt idx="0">
                  <c:v>カテゴリ 1</c:v>
                </c:pt>
              </c:strCache>
            </c:strRef>
          </c:cat>
          <c:val>
            <c:numRef>
              <c:f>Sheet1!$F$2</c:f>
              <c:numCache>
                <c:formatCode>0.0%</c:formatCode>
                <c:ptCount val="1"/>
                <c:pt idx="0">
                  <c:v>0.30673354019892923</c:v>
                </c:pt>
              </c:numCache>
            </c:numRef>
          </c:val>
          <c:extLst>
            <c:ext xmlns:c16="http://schemas.microsoft.com/office/drawing/2014/chart" uri="{C3380CC4-5D6E-409C-BE32-E72D297353CC}">
              <c16:uniqueId val="{00000006-FB9D-42A7-847F-0CAA8A99B88D}"/>
            </c:ext>
          </c:extLst>
        </c:ser>
        <c:ser>
          <c:idx val="5"/>
          <c:order val="5"/>
          <c:tx>
            <c:strRef>
              <c:f>Sheet1!$G$1</c:f>
              <c:strCache>
                <c:ptCount val="1"/>
                <c:pt idx="0">
                  <c:v>60代</c:v>
                </c:pt>
              </c:strCache>
            </c:strRef>
          </c:tx>
          <c:spPr>
            <a:solidFill>
              <a:srgbClr val="FFC1DA"/>
            </a:solidFill>
            <a:ln>
              <a:noFill/>
            </a:ln>
            <a:effectLst/>
          </c:spPr>
          <c:invertIfNegative val="0"/>
          <c:cat>
            <c:strRef>
              <c:f>Sheet1!$A$2</c:f>
              <c:strCache>
                <c:ptCount val="1"/>
                <c:pt idx="0">
                  <c:v>カテゴリ 1</c:v>
                </c:pt>
              </c:strCache>
            </c:strRef>
          </c:cat>
          <c:val>
            <c:numRef>
              <c:f>Sheet1!$G$2</c:f>
              <c:numCache>
                <c:formatCode>0.0%</c:formatCode>
                <c:ptCount val="1"/>
                <c:pt idx="0">
                  <c:v>0.19079122837831683</c:v>
                </c:pt>
              </c:numCache>
            </c:numRef>
          </c:val>
          <c:extLst>
            <c:ext xmlns:c16="http://schemas.microsoft.com/office/drawing/2014/chart" uri="{C3380CC4-5D6E-409C-BE32-E72D297353CC}">
              <c16:uniqueId val="{00000007-FB9D-42A7-847F-0CAA8A99B88D}"/>
            </c:ext>
          </c:extLst>
        </c:ser>
        <c:ser>
          <c:idx val="6"/>
          <c:order val="6"/>
          <c:tx>
            <c:strRef>
              <c:f>Sheet1!$H$1</c:f>
              <c:strCache>
                <c:ptCount val="1"/>
                <c:pt idx="0">
                  <c:v>70代</c:v>
                </c:pt>
              </c:strCache>
            </c:strRef>
          </c:tx>
          <c:spPr>
            <a:solidFill>
              <a:srgbClr val="FFD9E8"/>
            </a:solidFill>
            <a:ln>
              <a:noFill/>
            </a:ln>
            <a:effectLst/>
          </c:spPr>
          <c:invertIfNegative val="0"/>
          <c:cat>
            <c:strRef>
              <c:f>Sheet1!$A$2</c:f>
              <c:strCache>
                <c:ptCount val="1"/>
                <c:pt idx="0">
                  <c:v>カテゴリ 1</c:v>
                </c:pt>
              </c:strCache>
            </c:strRef>
          </c:cat>
          <c:val>
            <c:numRef>
              <c:f>Sheet1!$H$2</c:f>
              <c:numCache>
                <c:formatCode>0.0%</c:formatCode>
                <c:ptCount val="1"/>
                <c:pt idx="0">
                  <c:v>7.8686988934642182E-2</c:v>
                </c:pt>
              </c:numCache>
            </c:numRef>
          </c:val>
          <c:extLst>
            <c:ext xmlns:c16="http://schemas.microsoft.com/office/drawing/2014/chart" uri="{C3380CC4-5D6E-409C-BE32-E72D297353CC}">
              <c16:uniqueId val="{00000008-FB9D-42A7-847F-0CAA8A99B88D}"/>
            </c:ext>
          </c:extLst>
        </c:ser>
        <c:ser>
          <c:idx val="7"/>
          <c:order val="7"/>
          <c:tx>
            <c:strRef>
              <c:f>Sheet1!$I$1</c:f>
              <c:strCache>
                <c:ptCount val="1"/>
                <c:pt idx="0">
                  <c:v>その他</c:v>
                </c:pt>
              </c:strCache>
            </c:strRef>
          </c:tx>
          <c:spPr>
            <a:solidFill>
              <a:srgbClr val="FFEBF5"/>
            </a:solidFill>
            <a:ln>
              <a:noFill/>
            </a:ln>
            <a:effectLst/>
          </c:spPr>
          <c:invertIfNegative val="0"/>
          <c:cat>
            <c:strRef>
              <c:f>Sheet1!$A$2</c:f>
              <c:strCache>
                <c:ptCount val="1"/>
                <c:pt idx="0">
                  <c:v>カテゴリ 1</c:v>
                </c:pt>
              </c:strCache>
            </c:strRef>
          </c:cat>
          <c:val>
            <c:numRef>
              <c:f>Sheet1!$I$2</c:f>
              <c:numCache>
                <c:formatCode>0.0%</c:formatCode>
                <c:ptCount val="1"/>
                <c:pt idx="0">
                  <c:v>1.2951867970310234E-2</c:v>
                </c:pt>
              </c:numCache>
            </c:numRef>
          </c:val>
          <c:extLst>
            <c:ext xmlns:c16="http://schemas.microsoft.com/office/drawing/2014/chart" uri="{C3380CC4-5D6E-409C-BE32-E72D297353CC}">
              <c16:uniqueId val="{00000009-FB9D-42A7-847F-0CAA8A99B88D}"/>
            </c:ext>
          </c:extLst>
        </c:ser>
        <c:dLbls>
          <c:showLegendKey val="0"/>
          <c:showVal val="0"/>
          <c:showCatName val="0"/>
          <c:showSerName val="0"/>
          <c:showPercent val="0"/>
          <c:showBubbleSize val="0"/>
        </c:dLbls>
        <c:gapWidth val="150"/>
        <c:overlap val="100"/>
        <c:axId val="1710894640"/>
        <c:axId val="1855742720"/>
      </c:barChart>
      <c:catAx>
        <c:axId val="1710894640"/>
        <c:scaling>
          <c:orientation val="minMax"/>
        </c:scaling>
        <c:delete val="1"/>
        <c:axPos val="l"/>
        <c:numFmt formatCode="General" sourceLinked="1"/>
        <c:majorTickMark val="none"/>
        <c:minorTickMark val="none"/>
        <c:tickLblPos val="nextTo"/>
        <c:crossAx val="1855742720"/>
        <c:crosses val="autoZero"/>
        <c:auto val="1"/>
        <c:lblAlgn val="ctr"/>
        <c:lblOffset val="100"/>
        <c:noMultiLvlLbl val="0"/>
      </c:catAx>
      <c:valAx>
        <c:axId val="1855742720"/>
        <c:scaling>
          <c:orientation val="minMax"/>
        </c:scaling>
        <c:delete val="1"/>
        <c:axPos val="b"/>
        <c:numFmt formatCode="0%" sourceLinked="1"/>
        <c:majorTickMark val="none"/>
        <c:minorTickMark val="none"/>
        <c:tickLblPos val="nextTo"/>
        <c:crossAx val="17108946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350222210546578E-2"/>
          <c:y val="0.27353614573208584"/>
          <c:w val="0.94553459608806378"/>
          <c:h val="0.62480538568632149"/>
        </c:manualLayout>
      </c:layout>
      <c:barChart>
        <c:barDir val="col"/>
        <c:grouping val="clustered"/>
        <c:varyColors val="0"/>
        <c:ser>
          <c:idx val="0"/>
          <c:order val="0"/>
          <c:tx>
            <c:strRef>
              <c:f>Sheet1!$B$1</c:f>
              <c:strCache>
                <c:ptCount val="1"/>
                <c:pt idx="0">
                  <c:v>サイト接触&amp;広告認知者</c:v>
                </c:pt>
              </c:strCache>
            </c:strRef>
          </c:tx>
          <c:spPr>
            <a:gradFill flip="none" rotWithShape="1">
              <a:gsLst>
                <a:gs pos="41000">
                  <a:srgbClr val="5090C2"/>
                </a:gs>
                <a:gs pos="100000">
                  <a:srgbClr val="5090C2">
                    <a:alpha val="70000"/>
                  </a:srgbClr>
                </a:gs>
              </a:gsLst>
              <a:lin ang="2700000" scaled="1"/>
              <a:tileRect/>
            </a:gradFill>
            <a:ln>
              <a:noFill/>
            </a:ln>
            <a:effectLst/>
          </c:spPr>
          <c:invertIfNegative val="0"/>
          <c:cat>
            <c:strRef>
              <c:f>Sheet1!$A$2:$A$4</c:f>
              <c:strCache>
                <c:ptCount val="3"/>
                <c:pt idx="0">
                  <c:v>「商品」に魅力を感じる</c:v>
                </c:pt>
                <c:pt idx="1">
                  <c:v>「商品」に興味・関心がある</c:v>
                </c:pt>
                <c:pt idx="2">
                  <c:v>「商品」に好感が持てる</c:v>
                </c:pt>
              </c:strCache>
            </c:strRef>
          </c:cat>
          <c:val>
            <c:numRef>
              <c:f>Sheet1!$B$2:$B$4</c:f>
              <c:numCache>
                <c:formatCode>0%</c:formatCode>
                <c:ptCount val="3"/>
                <c:pt idx="0">
                  <c:v>0.45800000000000002</c:v>
                </c:pt>
                <c:pt idx="1">
                  <c:v>0.38</c:v>
                </c:pt>
                <c:pt idx="2">
                  <c:v>0.41599999999999998</c:v>
                </c:pt>
              </c:numCache>
            </c:numRef>
          </c:val>
          <c:extLst>
            <c:ext xmlns:c16="http://schemas.microsoft.com/office/drawing/2014/chart" uri="{C3380CC4-5D6E-409C-BE32-E72D297353CC}">
              <c16:uniqueId val="{00000000-0FD0-456B-A0AE-59F987B561B0}"/>
            </c:ext>
          </c:extLst>
        </c:ser>
        <c:ser>
          <c:idx val="1"/>
          <c:order val="1"/>
          <c:tx>
            <c:strRef>
              <c:f>Sheet1!$C$1</c:f>
              <c:strCache>
                <c:ptCount val="1"/>
                <c:pt idx="0">
                  <c:v>サイト接触＆広告非認知者</c:v>
                </c:pt>
              </c:strCache>
            </c:strRef>
          </c:tx>
          <c:spPr>
            <a:solidFill>
              <a:schemeClr val="bg1">
                <a:lumMod val="85000"/>
              </a:schemeClr>
            </a:solidFill>
            <a:ln>
              <a:noFill/>
            </a:ln>
            <a:effectLst/>
          </c:spPr>
          <c:invertIfNegative val="0"/>
          <c:cat>
            <c:strRef>
              <c:f>Sheet1!$A$2:$A$4</c:f>
              <c:strCache>
                <c:ptCount val="3"/>
                <c:pt idx="0">
                  <c:v>「商品」に魅力を感じる</c:v>
                </c:pt>
                <c:pt idx="1">
                  <c:v>「商品」に興味・関心がある</c:v>
                </c:pt>
                <c:pt idx="2">
                  <c:v>「商品」に好感が持てる</c:v>
                </c:pt>
              </c:strCache>
            </c:strRef>
          </c:cat>
          <c:val>
            <c:numRef>
              <c:f>Sheet1!$C$2:$C$4</c:f>
              <c:numCache>
                <c:formatCode>0%</c:formatCode>
                <c:ptCount val="3"/>
                <c:pt idx="0">
                  <c:v>0.187</c:v>
                </c:pt>
                <c:pt idx="1">
                  <c:v>0.152</c:v>
                </c:pt>
                <c:pt idx="2">
                  <c:v>0.17599999999999999</c:v>
                </c:pt>
              </c:numCache>
            </c:numRef>
          </c:val>
          <c:extLst>
            <c:ext xmlns:c16="http://schemas.microsoft.com/office/drawing/2014/chart" uri="{C3380CC4-5D6E-409C-BE32-E72D297353CC}">
              <c16:uniqueId val="{00000001-0FD0-456B-A0AE-59F987B561B0}"/>
            </c:ext>
          </c:extLst>
        </c:ser>
        <c:dLbls>
          <c:showLegendKey val="0"/>
          <c:showVal val="0"/>
          <c:showCatName val="0"/>
          <c:showSerName val="0"/>
          <c:showPercent val="0"/>
          <c:showBubbleSize val="0"/>
        </c:dLbls>
        <c:gapWidth val="251"/>
        <c:overlap val="-12"/>
        <c:axId val="450501784"/>
        <c:axId val="450497192"/>
      </c:barChart>
      <c:catAx>
        <c:axId val="450501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crossAx val="450497192"/>
        <c:crosses val="autoZero"/>
        <c:auto val="1"/>
        <c:lblAlgn val="ctr"/>
        <c:lblOffset val="100"/>
        <c:noMultiLvlLbl val="0"/>
      </c:catAx>
      <c:valAx>
        <c:axId val="450497192"/>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defRPr>
            </a:pPr>
            <a:endParaRPr lang="ja-JP"/>
          </a:p>
        </c:txPr>
        <c:crossAx val="450501784"/>
        <c:crosses val="autoZero"/>
        <c:crossBetween val="between"/>
      </c:valAx>
      <c:spPr>
        <a:noFill/>
        <a:ln>
          <a:noFill/>
        </a:ln>
        <a:effectLst/>
      </c:spPr>
    </c:plotArea>
    <c:legend>
      <c:legendPos val="t"/>
      <c:layout>
        <c:manualLayout>
          <c:xMode val="edge"/>
          <c:yMode val="edge"/>
          <c:x val="0.24179843409936111"/>
          <c:y val="0.10276918972531857"/>
          <c:w val="0.54054558163725031"/>
          <c:h val="0.10272626118405631"/>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autoTitleDeleted val="0"/>
    <c:plotArea>
      <c:layout>
        <c:manualLayout>
          <c:layoutTarget val="inner"/>
          <c:xMode val="edge"/>
          <c:yMode val="edge"/>
          <c:x val="5.4643617142780668E-2"/>
          <c:y val="0.19746904998543705"/>
          <c:w val="0.93641047180775128"/>
          <c:h val="0.66532847701606723"/>
        </c:manualLayout>
      </c:layout>
      <c:barChart>
        <c:barDir val="col"/>
        <c:grouping val="clustered"/>
        <c:varyColors val="0"/>
        <c:ser>
          <c:idx val="0"/>
          <c:order val="0"/>
          <c:tx>
            <c:strRef>
              <c:f>Sheet1!$B$1</c:f>
              <c:strCache>
                <c:ptCount val="1"/>
                <c:pt idx="0">
                  <c:v>サイト接触&amp;広告認知者</c:v>
                </c:pt>
              </c:strCache>
            </c:strRef>
          </c:tx>
          <c:spPr>
            <a:gradFill>
              <a:gsLst>
                <a:gs pos="41000">
                  <a:srgbClr val="5090C2"/>
                </a:gs>
                <a:gs pos="100000">
                  <a:srgbClr val="5090C2">
                    <a:alpha val="70000"/>
                  </a:srgbClr>
                </a:gs>
              </a:gsLst>
              <a:lin ang="2700000" scaled="1"/>
            </a:gradFill>
            <a:ln>
              <a:noFill/>
            </a:ln>
            <a:effectLst/>
          </c:spPr>
          <c:invertIfNegative val="0"/>
          <c:cat>
            <c:strRef>
              <c:f>Sheet1!$A$2:$A$6</c:f>
              <c:strCache>
                <c:ptCount val="5"/>
                <c:pt idx="0">
                  <c:v>CM広告が印象に残る</c:v>
                </c:pt>
                <c:pt idx="1">
                  <c:v>CM広告に共感が持てる</c:v>
                </c:pt>
                <c:pt idx="2">
                  <c:v>CM広告に好感が持てる</c:v>
                </c:pt>
                <c:pt idx="3">
                  <c:v>このサイト内で見ることで
CM内容の印象が残る</c:v>
                </c:pt>
                <c:pt idx="4">
                  <c:v>このサイト内で見ることで
CM内容に信頼が持てる</c:v>
                </c:pt>
              </c:strCache>
            </c:strRef>
          </c:cat>
          <c:val>
            <c:numRef>
              <c:f>Sheet1!$B$2:$B$6</c:f>
              <c:numCache>
                <c:formatCode>0%</c:formatCode>
                <c:ptCount val="5"/>
                <c:pt idx="0">
                  <c:v>0.76</c:v>
                </c:pt>
                <c:pt idx="1">
                  <c:v>0.66</c:v>
                </c:pt>
                <c:pt idx="2">
                  <c:v>0.6</c:v>
                </c:pt>
                <c:pt idx="3">
                  <c:v>0.45</c:v>
                </c:pt>
                <c:pt idx="4">
                  <c:v>0.44</c:v>
                </c:pt>
              </c:numCache>
            </c:numRef>
          </c:val>
          <c:extLst>
            <c:ext xmlns:c16="http://schemas.microsoft.com/office/drawing/2014/chart" uri="{C3380CC4-5D6E-409C-BE32-E72D297353CC}">
              <c16:uniqueId val="{00000000-448C-483E-93CC-8B1F4785284F}"/>
            </c:ext>
          </c:extLst>
        </c:ser>
        <c:ser>
          <c:idx val="1"/>
          <c:order val="1"/>
          <c:tx>
            <c:strRef>
              <c:f>Sheet1!$C$1</c:f>
              <c:strCache>
                <c:ptCount val="1"/>
                <c:pt idx="0">
                  <c:v>サイト接触&amp;広告非認知者</c:v>
                </c:pt>
              </c:strCache>
            </c:strRef>
          </c:tx>
          <c:spPr>
            <a:solidFill>
              <a:schemeClr val="bg1">
                <a:lumMod val="85000"/>
              </a:schemeClr>
            </a:solidFill>
            <a:ln>
              <a:noFill/>
            </a:ln>
            <a:effectLst/>
          </c:spPr>
          <c:invertIfNegative val="0"/>
          <c:cat>
            <c:strRef>
              <c:f>Sheet1!$A$2:$A$6</c:f>
              <c:strCache>
                <c:ptCount val="5"/>
                <c:pt idx="0">
                  <c:v>CM広告が印象に残る</c:v>
                </c:pt>
                <c:pt idx="1">
                  <c:v>CM広告に共感が持てる</c:v>
                </c:pt>
                <c:pt idx="2">
                  <c:v>CM広告に好感が持てる</c:v>
                </c:pt>
                <c:pt idx="3">
                  <c:v>このサイト内で見ることで
CM内容の印象が残る</c:v>
                </c:pt>
                <c:pt idx="4">
                  <c:v>このサイト内で見ることで
CM内容に信頼が持てる</c:v>
                </c:pt>
              </c:strCache>
            </c:strRef>
          </c:cat>
          <c:val>
            <c:numRef>
              <c:f>Sheet1!$C$2:$C$6</c:f>
              <c:numCache>
                <c:formatCode>0%</c:formatCode>
                <c:ptCount val="5"/>
                <c:pt idx="0">
                  <c:v>0.36</c:v>
                </c:pt>
                <c:pt idx="1">
                  <c:v>0.36</c:v>
                </c:pt>
                <c:pt idx="2">
                  <c:v>0.26</c:v>
                </c:pt>
                <c:pt idx="3">
                  <c:v>0.21</c:v>
                </c:pt>
                <c:pt idx="4">
                  <c:v>0.22</c:v>
                </c:pt>
              </c:numCache>
            </c:numRef>
          </c:val>
          <c:extLst>
            <c:ext xmlns:c16="http://schemas.microsoft.com/office/drawing/2014/chart" uri="{C3380CC4-5D6E-409C-BE32-E72D297353CC}">
              <c16:uniqueId val="{00000001-448C-483E-93CC-8B1F4785284F}"/>
            </c:ext>
          </c:extLst>
        </c:ser>
        <c:dLbls>
          <c:showLegendKey val="0"/>
          <c:showVal val="0"/>
          <c:showCatName val="0"/>
          <c:showSerName val="0"/>
          <c:showPercent val="0"/>
          <c:showBubbleSize val="0"/>
        </c:dLbls>
        <c:gapWidth val="73"/>
        <c:overlap val="-12"/>
        <c:axId val="450501784"/>
        <c:axId val="450497192"/>
      </c:barChart>
      <c:catAx>
        <c:axId val="450501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1"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crossAx val="450497192"/>
        <c:crosses val="autoZero"/>
        <c:auto val="1"/>
        <c:lblAlgn val="ctr"/>
        <c:lblOffset val="100"/>
        <c:noMultiLvlLbl val="0"/>
      </c:catAx>
      <c:valAx>
        <c:axId val="450497192"/>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defRPr>
            </a:pPr>
            <a:endParaRPr lang="ja-JP"/>
          </a:p>
        </c:txPr>
        <c:crossAx val="450501784"/>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游ゴシック" panose="020B0400000000000000" pitchFamily="50" charset="-128"/>
          <a:ea typeface="游ゴシック" panose="020B0400000000000000"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0.23763</cdr:x>
      <cdr:y>0.32876</cdr:y>
    </cdr:from>
    <cdr:to>
      <cdr:x>0.33518</cdr:x>
      <cdr:y>0.48768</cdr:y>
    </cdr:to>
    <cdr:sp macro="" textlink="">
      <cdr:nvSpPr>
        <cdr:cNvPr id="5" name="テキスト ボックス 16"/>
        <cdr:cNvSpPr txBox="1"/>
      </cdr:nvSpPr>
      <cdr:spPr>
        <a:xfrm xmlns:a="http://schemas.openxmlformats.org/drawingml/2006/main">
          <a:off x="2125057" y="764027"/>
          <a:ext cx="872355" cy="369332"/>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lang="ja-JP" altLang="en-US" sz="1400" b="1" dirty="0">
              <a:solidFill>
                <a:srgbClr val="4472C4"/>
              </a:solidFill>
              <a:latin typeface="游ゴシック" panose="020B0400000000000000" pitchFamily="50" charset="-128"/>
              <a:ea typeface="游ゴシック" panose="020B0400000000000000" pitchFamily="50" charset="-128"/>
            </a:rPr>
            <a:t>約</a:t>
          </a:r>
          <a:r>
            <a:rPr lang="en-US" altLang="ja-JP" b="1" dirty="0">
              <a:solidFill>
                <a:srgbClr val="4472C4"/>
              </a:solidFill>
              <a:latin typeface="Segoe UI" panose="020B0502040204020203" pitchFamily="34" charset="0"/>
              <a:ea typeface="游ゴシック" panose="020B0400000000000000" pitchFamily="50" charset="-128"/>
              <a:cs typeface="Segoe UI" panose="020B0502040204020203" pitchFamily="34" charset="0"/>
            </a:rPr>
            <a:t>2.4</a:t>
          </a:r>
          <a:r>
            <a:rPr lang="ja-JP" altLang="en-US" sz="1400" b="1" dirty="0">
              <a:solidFill>
                <a:srgbClr val="4472C4"/>
              </a:solidFill>
              <a:latin typeface="游ゴシック" panose="020B0400000000000000" pitchFamily="50" charset="-128"/>
              <a:ea typeface="游ゴシック" panose="020B0400000000000000" pitchFamily="50" charset="-128"/>
            </a:rPr>
            <a:t>倍</a:t>
          </a:r>
          <a:endParaRPr kumimoji="1" lang="ja-JP" altLang="en-US" sz="1400" b="1" dirty="0">
            <a:solidFill>
              <a:srgbClr val="4472C4"/>
            </a:solidFill>
            <a:latin typeface="游ゴシック" panose="020B0400000000000000" pitchFamily="50" charset="-128"/>
            <a:ea typeface="游ゴシック" panose="020B0400000000000000" pitchFamily="50" charset="-128"/>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482" name="Rectangle 2"/>
          <p:cNvSpPr>
            <a:spLocks noGrp="1" noChangeArrowheads="1"/>
          </p:cNvSpPr>
          <p:nvPr>
            <p:ph type="hdr" sz="quarter"/>
          </p:nvPr>
        </p:nvSpPr>
        <p:spPr bwMode="auto">
          <a:xfrm>
            <a:off x="3" y="0"/>
            <a:ext cx="2919413" cy="492125"/>
          </a:xfrm>
          <a:prstGeom prst="rect">
            <a:avLst/>
          </a:prstGeom>
          <a:noFill/>
          <a:ln w="9525">
            <a:noFill/>
            <a:miter lim="800000"/>
            <a:headEnd/>
            <a:tailEnd/>
          </a:ln>
          <a:effectLst/>
        </p:spPr>
        <p:txBody>
          <a:bodyPr vert="horz" wrap="square" lIns="91055" tIns="45521" rIns="91055" bIns="45521" numCol="1" anchor="t" anchorCtr="0" compatLnSpc="1">
            <a:prstTxWarp prst="textNoShape">
              <a:avLst/>
            </a:prstTxWarp>
          </a:bodyPr>
          <a:lstStyle>
            <a:lvl1pPr>
              <a:defRPr sz="1100" b="0">
                <a:latin typeface="Arial" charset="0"/>
                <a:ea typeface="ＭＳ Ｐゴシック" pitchFamily="50" charset="-128"/>
              </a:defRPr>
            </a:lvl1pPr>
          </a:lstStyle>
          <a:p>
            <a:pPr>
              <a:defRPr/>
            </a:pPr>
            <a:endParaRPr lang="en-US" altLang="ja-JP"/>
          </a:p>
        </p:txBody>
      </p:sp>
      <p:sp>
        <p:nvSpPr>
          <p:cNvPr id="148483" name="Rectangle 3"/>
          <p:cNvSpPr>
            <a:spLocks noGrp="1" noChangeArrowheads="1"/>
          </p:cNvSpPr>
          <p:nvPr>
            <p:ph type="dt" sz="quarter" idx="1"/>
          </p:nvPr>
        </p:nvSpPr>
        <p:spPr bwMode="auto">
          <a:xfrm>
            <a:off x="3814763" y="0"/>
            <a:ext cx="2919412" cy="492125"/>
          </a:xfrm>
          <a:prstGeom prst="rect">
            <a:avLst/>
          </a:prstGeom>
          <a:noFill/>
          <a:ln w="9525">
            <a:noFill/>
            <a:miter lim="800000"/>
            <a:headEnd/>
            <a:tailEnd/>
          </a:ln>
          <a:effectLst/>
        </p:spPr>
        <p:txBody>
          <a:bodyPr vert="horz" wrap="square" lIns="91055" tIns="45521" rIns="91055" bIns="45521" numCol="1" anchor="t" anchorCtr="0" compatLnSpc="1">
            <a:prstTxWarp prst="textNoShape">
              <a:avLst/>
            </a:prstTxWarp>
          </a:bodyPr>
          <a:lstStyle>
            <a:lvl1pPr algn="r">
              <a:defRPr sz="1100" b="0">
                <a:latin typeface="Arial" charset="0"/>
                <a:ea typeface="ＭＳ Ｐゴシック" pitchFamily="50" charset="-128"/>
              </a:defRPr>
            </a:lvl1pPr>
          </a:lstStyle>
          <a:p>
            <a:pPr>
              <a:defRPr/>
            </a:pPr>
            <a:endParaRPr lang="en-US" altLang="ja-JP"/>
          </a:p>
        </p:txBody>
      </p:sp>
      <p:sp>
        <p:nvSpPr>
          <p:cNvPr id="148484" name="Rectangle 4"/>
          <p:cNvSpPr>
            <a:spLocks noGrp="1" noChangeArrowheads="1"/>
          </p:cNvSpPr>
          <p:nvPr>
            <p:ph type="ftr" sz="quarter" idx="2"/>
          </p:nvPr>
        </p:nvSpPr>
        <p:spPr bwMode="auto">
          <a:xfrm>
            <a:off x="3" y="9372600"/>
            <a:ext cx="2919413" cy="492125"/>
          </a:xfrm>
          <a:prstGeom prst="rect">
            <a:avLst/>
          </a:prstGeom>
          <a:noFill/>
          <a:ln w="9525">
            <a:noFill/>
            <a:miter lim="800000"/>
            <a:headEnd/>
            <a:tailEnd/>
          </a:ln>
          <a:effectLst/>
        </p:spPr>
        <p:txBody>
          <a:bodyPr vert="horz" wrap="square" lIns="91055" tIns="45521" rIns="91055" bIns="45521" numCol="1" anchor="b" anchorCtr="0" compatLnSpc="1">
            <a:prstTxWarp prst="textNoShape">
              <a:avLst/>
            </a:prstTxWarp>
          </a:bodyPr>
          <a:lstStyle>
            <a:lvl1pPr>
              <a:defRPr sz="1100" b="0">
                <a:latin typeface="Arial" charset="0"/>
                <a:ea typeface="ＭＳ Ｐゴシック" pitchFamily="50" charset="-128"/>
              </a:defRPr>
            </a:lvl1pPr>
          </a:lstStyle>
          <a:p>
            <a:pPr>
              <a:defRPr/>
            </a:pPr>
            <a:endParaRPr lang="en-US" altLang="ja-JP"/>
          </a:p>
        </p:txBody>
      </p:sp>
      <p:sp>
        <p:nvSpPr>
          <p:cNvPr id="148485" name="Rectangle 5"/>
          <p:cNvSpPr>
            <a:spLocks noGrp="1" noChangeArrowheads="1"/>
          </p:cNvSpPr>
          <p:nvPr>
            <p:ph type="sldNum" sz="quarter" idx="3"/>
          </p:nvPr>
        </p:nvSpPr>
        <p:spPr bwMode="auto">
          <a:xfrm>
            <a:off x="3814763" y="9372600"/>
            <a:ext cx="2919412" cy="492125"/>
          </a:xfrm>
          <a:prstGeom prst="rect">
            <a:avLst/>
          </a:prstGeom>
          <a:noFill/>
          <a:ln w="9525">
            <a:noFill/>
            <a:miter lim="800000"/>
            <a:headEnd/>
            <a:tailEnd/>
          </a:ln>
          <a:effectLst/>
        </p:spPr>
        <p:txBody>
          <a:bodyPr vert="horz" wrap="square" lIns="91055" tIns="45521" rIns="91055" bIns="45521" numCol="1" anchor="b" anchorCtr="0" compatLnSpc="1">
            <a:prstTxWarp prst="textNoShape">
              <a:avLst/>
            </a:prstTxWarp>
          </a:bodyPr>
          <a:lstStyle>
            <a:lvl1pPr algn="r">
              <a:defRPr sz="1100" b="0">
                <a:latin typeface="Arial" charset="0"/>
                <a:ea typeface="ＭＳ Ｐゴシック" pitchFamily="50" charset="-128"/>
              </a:defRPr>
            </a:lvl1pPr>
          </a:lstStyle>
          <a:p>
            <a:pPr>
              <a:defRPr/>
            </a:pPr>
            <a:fld id="{844EA8AC-3B02-49FC-8198-F498553B4828}" type="slidenum">
              <a:rPr lang="en-US" altLang="ja-JP"/>
              <a:pPr>
                <a:defRPr/>
              </a:pPr>
              <a:t>‹#›</a:t>
            </a:fld>
            <a:endParaRPr lang="en-US" altLang="ja-JP"/>
          </a:p>
        </p:txBody>
      </p:sp>
    </p:spTree>
    <p:extLst>
      <p:ext uri="{BB962C8B-B14F-4D97-AF65-F5344CB8AC3E}">
        <p14:creationId xmlns:p14="http://schemas.microsoft.com/office/powerpoint/2010/main" val="23419590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3" y="0"/>
            <a:ext cx="2919413" cy="492125"/>
          </a:xfrm>
          <a:prstGeom prst="rect">
            <a:avLst/>
          </a:prstGeom>
          <a:noFill/>
          <a:ln w="9525">
            <a:noFill/>
            <a:miter lim="800000"/>
            <a:headEnd/>
            <a:tailEnd/>
          </a:ln>
          <a:effectLst/>
        </p:spPr>
        <p:txBody>
          <a:bodyPr vert="horz" wrap="square" lIns="91055" tIns="45521" rIns="91055" bIns="45521" numCol="1" anchor="t" anchorCtr="0" compatLnSpc="1">
            <a:prstTxWarp prst="textNoShape">
              <a:avLst/>
            </a:prstTxWarp>
          </a:bodyPr>
          <a:lstStyle>
            <a:lvl1pPr>
              <a:defRPr sz="1100" b="0">
                <a:latin typeface="Arial" charset="0"/>
                <a:ea typeface="ＭＳ Ｐゴシック" pitchFamily="50" charset="-128"/>
              </a:defRPr>
            </a:lvl1pPr>
          </a:lstStyle>
          <a:p>
            <a:pPr>
              <a:defRPr/>
            </a:pPr>
            <a:endParaRPr lang="en-US" altLang="ja-JP"/>
          </a:p>
        </p:txBody>
      </p:sp>
      <p:sp>
        <p:nvSpPr>
          <p:cNvPr id="8195" name="Rectangle 3"/>
          <p:cNvSpPr>
            <a:spLocks noGrp="1" noChangeArrowheads="1"/>
          </p:cNvSpPr>
          <p:nvPr>
            <p:ph type="dt" idx="1"/>
          </p:nvPr>
        </p:nvSpPr>
        <p:spPr bwMode="auto">
          <a:xfrm>
            <a:off x="3814763" y="0"/>
            <a:ext cx="2919412" cy="492125"/>
          </a:xfrm>
          <a:prstGeom prst="rect">
            <a:avLst/>
          </a:prstGeom>
          <a:noFill/>
          <a:ln w="9525">
            <a:noFill/>
            <a:miter lim="800000"/>
            <a:headEnd/>
            <a:tailEnd/>
          </a:ln>
          <a:effectLst/>
        </p:spPr>
        <p:txBody>
          <a:bodyPr vert="horz" wrap="square" lIns="91055" tIns="45521" rIns="91055" bIns="45521" numCol="1" anchor="t" anchorCtr="0" compatLnSpc="1">
            <a:prstTxWarp prst="textNoShape">
              <a:avLst/>
            </a:prstTxWarp>
          </a:bodyPr>
          <a:lstStyle>
            <a:lvl1pPr algn="r">
              <a:defRPr sz="1100" b="0">
                <a:latin typeface="Arial" charset="0"/>
                <a:ea typeface="ＭＳ Ｐゴシック" pitchFamily="50" charset="-128"/>
              </a:defRPr>
            </a:lvl1pPr>
          </a:lstStyle>
          <a:p>
            <a:pPr>
              <a:defRPr/>
            </a:pPr>
            <a:endParaRPr lang="en-US" altLang="ja-JP"/>
          </a:p>
        </p:txBody>
      </p:sp>
      <p:sp>
        <p:nvSpPr>
          <p:cNvPr id="7172" name="Rectangle 4"/>
          <p:cNvSpPr>
            <a:spLocks noGrp="1" noRot="1" noChangeAspect="1" noChangeArrowheads="1" noTextEdit="1"/>
          </p:cNvSpPr>
          <p:nvPr>
            <p:ph type="sldImg" idx="2"/>
          </p:nvPr>
        </p:nvSpPr>
        <p:spPr bwMode="auto">
          <a:xfrm>
            <a:off x="703263" y="741363"/>
            <a:ext cx="5340350"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674691" y="4684713"/>
            <a:ext cx="5387975" cy="4440237"/>
          </a:xfrm>
          <a:prstGeom prst="rect">
            <a:avLst/>
          </a:prstGeom>
          <a:noFill/>
          <a:ln w="9525">
            <a:noFill/>
            <a:miter lim="800000"/>
            <a:headEnd/>
            <a:tailEnd/>
          </a:ln>
          <a:effectLst/>
        </p:spPr>
        <p:txBody>
          <a:bodyPr vert="horz" wrap="square" lIns="91055" tIns="45521" rIns="91055" bIns="45521"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8198" name="Rectangle 6"/>
          <p:cNvSpPr>
            <a:spLocks noGrp="1" noChangeArrowheads="1"/>
          </p:cNvSpPr>
          <p:nvPr>
            <p:ph type="ftr" sz="quarter" idx="4"/>
          </p:nvPr>
        </p:nvSpPr>
        <p:spPr bwMode="auto">
          <a:xfrm>
            <a:off x="3" y="9372600"/>
            <a:ext cx="2919413" cy="492125"/>
          </a:xfrm>
          <a:prstGeom prst="rect">
            <a:avLst/>
          </a:prstGeom>
          <a:noFill/>
          <a:ln w="9525">
            <a:noFill/>
            <a:miter lim="800000"/>
            <a:headEnd/>
            <a:tailEnd/>
          </a:ln>
          <a:effectLst/>
        </p:spPr>
        <p:txBody>
          <a:bodyPr vert="horz" wrap="square" lIns="91055" tIns="45521" rIns="91055" bIns="45521" numCol="1" anchor="b" anchorCtr="0" compatLnSpc="1">
            <a:prstTxWarp prst="textNoShape">
              <a:avLst/>
            </a:prstTxWarp>
          </a:bodyPr>
          <a:lstStyle>
            <a:lvl1pPr>
              <a:defRPr sz="1100" b="0">
                <a:latin typeface="Arial" charset="0"/>
                <a:ea typeface="ＭＳ Ｐゴシック" pitchFamily="50" charset="-128"/>
              </a:defRPr>
            </a:lvl1pPr>
          </a:lstStyle>
          <a:p>
            <a:pPr>
              <a:defRPr/>
            </a:pPr>
            <a:endParaRPr lang="en-US" altLang="ja-JP"/>
          </a:p>
        </p:txBody>
      </p:sp>
      <p:sp>
        <p:nvSpPr>
          <p:cNvPr id="8199" name="Rectangle 7"/>
          <p:cNvSpPr>
            <a:spLocks noGrp="1" noChangeArrowheads="1"/>
          </p:cNvSpPr>
          <p:nvPr>
            <p:ph type="sldNum" sz="quarter" idx="5"/>
          </p:nvPr>
        </p:nvSpPr>
        <p:spPr bwMode="auto">
          <a:xfrm>
            <a:off x="3814763" y="9372600"/>
            <a:ext cx="2919412" cy="492125"/>
          </a:xfrm>
          <a:prstGeom prst="rect">
            <a:avLst/>
          </a:prstGeom>
          <a:noFill/>
          <a:ln w="9525">
            <a:noFill/>
            <a:miter lim="800000"/>
            <a:headEnd/>
            <a:tailEnd/>
          </a:ln>
          <a:effectLst/>
        </p:spPr>
        <p:txBody>
          <a:bodyPr vert="horz" wrap="square" lIns="91055" tIns="45521" rIns="91055" bIns="45521" numCol="1" anchor="b" anchorCtr="0" compatLnSpc="1">
            <a:prstTxWarp prst="textNoShape">
              <a:avLst/>
            </a:prstTxWarp>
          </a:bodyPr>
          <a:lstStyle>
            <a:lvl1pPr algn="r">
              <a:defRPr sz="1100" b="0">
                <a:latin typeface="Arial" charset="0"/>
                <a:ea typeface="ＭＳ Ｐゴシック" pitchFamily="50" charset="-128"/>
              </a:defRPr>
            </a:lvl1pPr>
          </a:lstStyle>
          <a:p>
            <a:pPr>
              <a:defRPr/>
            </a:pPr>
            <a:fld id="{47765C48-FFF8-46EB-B0D4-E4EE7C336DDD}" type="slidenum">
              <a:rPr lang="en-US" altLang="ja-JP"/>
              <a:pPr>
                <a:defRPr/>
              </a:pPr>
              <a:t>‹#›</a:t>
            </a:fld>
            <a:endParaRPr lang="en-US" altLang="ja-JP"/>
          </a:p>
        </p:txBody>
      </p:sp>
    </p:spTree>
    <p:extLst>
      <p:ext uri="{BB962C8B-B14F-4D97-AF65-F5344CB8AC3E}">
        <p14:creationId xmlns:p14="http://schemas.microsoft.com/office/powerpoint/2010/main" val="27534948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5B224884-02B0-4AF7-B248-C451CEF7E3B3}" type="slidenum">
              <a:rPr lang="en-US" altLang="ja-JP" b="0" smtClean="0"/>
              <a:pPr eaLnBrk="1" hangingPunct="1"/>
              <a:t>1</a:t>
            </a:fld>
            <a:endParaRPr lang="en-US" altLang="ja-JP" b="0" dirty="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72C37054-0CE0-4627-B088-BCF9E43BFCC9}" type="slidenum">
              <a:rPr lang="en-US" altLang="ja-JP" b="0" smtClean="0"/>
              <a:pPr eaLnBrk="1" hangingPunct="1"/>
              <a:t>10</a:t>
            </a:fld>
            <a:endParaRPr lang="en-US" altLang="ja-JP" b="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46400AB4-B334-449B-9741-4E23658AB85A}" type="slidenum">
              <a:rPr lang="en-US" altLang="ja-JP" b="0" smtClean="0"/>
              <a:pPr eaLnBrk="1" hangingPunct="1"/>
              <a:t>11</a:t>
            </a:fld>
            <a:endParaRPr lang="en-US" altLang="ja-JP" b="0" dirty="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18130080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A46B3AFA-EA62-4462-86F4-AAA7703729E0}" type="slidenum">
              <a:rPr lang="en-US" altLang="ja-JP" b="0" smtClean="0"/>
              <a:pPr eaLnBrk="1" hangingPunct="1"/>
              <a:t>12</a:t>
            </a:fld>
            <a:endParaRPr lang="en-US" altLang="ja-JP" b="0" dirty="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18906998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A46B3AFA-EA62-4462-86F4-AAA7703729E0}" type="slidenum">
              <a:rPr lang="en-US" altLang="ja-JP" b="0" smtClean="0"/>
              <a:pPr eaLnBrk="1" hangingPunct="1"/>
              <a:t>13</a:t>
            </a:fld>
            <a:endParaRPr lang="en-US" altLang="ja-JP" b="0" dirty="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2522479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A46B3AFA-EA62-4462-86F4-AAA7703729E0}" type="slidenum">
              <a:rPr lang="en-US" altLang="ja-JP" b="0" smtClean="0"/>
              <a:pPr eaLnBrk="1" hangingPunct="1"/>
              <a:t>14</a:t>
            </a:fld>
            <a:endParaRPr lang="en-US" altLang="ja-JP" b="0" dirty="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4216967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72C37054-0CE0-4627-B088-BCF9E43BFCC9}" type="slidenum">
              <a:rPr lang="en-US" altLang="ja-JP" b="0" smtClean="0"/>
              <a:pPr eaLnBrk="1" hangingPunct="1"/>
              <a:t>15</a:t>
            </a:fld>
            <a:endParaRPr lang="en-US" altLang="ja-JP" b="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6125878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72C37054-0CE0-4627-B088-BCF9E43BFCC9}" type="slidenum">
              <a:rPr lang="en-US" altLang="ja-JP" b="0" smtClean="0"/>
              <a:pPr eaLnBrk="1" hangingPunct="1"/>
              <a:t>16</a:t>
            </a:fld>
            <a:endParaRPr lang="en-US" altLang="ja-JP" b="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155889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72C37054-0CE0-4627-B088-BCF9E43BFCC9}" type="slidenum">
              <a:rPr lang="en-US" altLang="ja-JP" b="0" smtClean="0"/>
              <a:pPr eaLnBrk="1" hangingPunct="1"/>
              <a:t>17</a:t>
            </a:fld>
            <a:endParaRPr lang="en-US" altLang="ja-JP" b="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336766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72C37054-0CE0-4627-B088-BCF9E43BFCC9}" type="slidenum">
              <a:rPr lang="en-US" altLang="ja-JP" b="0" smtClean="0"/>
              <a:pPr eaLnBrk="1" hangingPunct="1"/>
              <a:t>2</a:t>
            </a:fld>
            <a:endParaRPr lang="en-US" altLang="ja-JP" b="0" dirty="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1437829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A46B3AFA-EA62-4462-86F4-AAA7703729E0}" type="slidenum">
              <a:rPr lang="en-US" altLang="ja-JP" b="0" smtClean="0"/>
              <a:pPr eaLnBrk="1" hangingPunct="1"/>
              <a:t>3</a:t>
            </a:fld>
            <a:endParaRPr lang="en-US" altLang="ja-JP" b="0" dirty="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A46B3AFA-EA62-4462-86F4-AAA7703729E0}" type="slidenum">
              <a:rPr lang="en-US" altLang="ja-JP" b="0" smtClean="0"/>
              <a:pPr eaLnBrk="1" hangingPunct="1"/>
              <a:t>4</a:t>
            </a:fld>
            <a:endParaRPr lang="en-US" altLang="ja-JP" b="0" dirty="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259130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A46B3AFA-EA62-4462-86F4-AAA7703729E0}" type="slidenum">
              <a:rPr lang="en-US" altLang="ja-JP" b="0" smtClean="0"/>
              <a:pPr eaLnBrk="1" hangingPunct="1"/>
              <a:t>5</a:t>
            </a:fld>
            <a:endParaRPr lang="en-US" altLang="ja-JP" b="0" dirty="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40787872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46400AB4-B334-449B-9741-4E23658AB85A}" type="slidenum">
              <a:rPr lang="en-US" altLang="ja-JP" b="0" smtClean="0"/>
              <a:pPr eaLnBrk="1" hangingPunct="1"/>
              <a:t>6</a:t>
            </a:fld>
            <a:endParaRPr lang="en-US" altLang="ja-JP" b="0" dirty="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ea typeface="ＭＳ Ｐ明朝"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pitchFamily="34" charset="0"/>
                <a:ea typeface="ＭＳ Ｐゴシック" pitchFamily="50" charset="-128"/>
              </a:defRPr>
            </a:lvl1pPr>
            <a:lvl2pPr marL="742770" indent="-285681" eaLnBrk="0" hangingPunct="0">
              <a:defRPr kumimoji="1" b="1">
                <a:solidFill>
                  <a:schemeClr val="tx1"/>
                </a:solidFill>
                <a:latin typeface="Arial" pitchFamily="34" charset="0"/>
                <a:ea typeface="ＭＳ Ｐゴシック" pitchFamily="50" charset="-128"/>
              </a:defRPr>
            </a:lvl2pPr>
            <a:lvl3pPr marL="1142725" indent="-228545" eaLnBrk="0" hangingPunct="0">
              <a:defRPr kumimoji="1" b="1">
                <a:solidFill>
                  <a:schemeClr val="tx1"/>
                </a:solidFill>
                <a:latin typeface="Arial" pitchFamily="34" charset="0"/>
                <a:ea typeface="ＭＳ Ｐゴシック" pitchFamily="50" charset="-128"/>
              </a:defRPr>
            </a:lvl3pPr>
            <a:lvl4pPr marL="1599814" indent="-228545" eaLnBrk="0" hangingPunct="0">
              <a:defRPr kumimoji="1" b="1">
                <a:solidFill>
                  <a:schemeClr val="tx1"/>
                </a:solidFill>
                <a:latin typeface="Arial" pitchFamily="34" charset="0"/>
                <a:ea typeface="ＭＳ Ｐゴシック" pitchFamily="50" charset="-128"/>
              </a:defRPr>
            </a:lvl4pPr>
            <a:lvl5pPr marL="2056902" indent="-228545" eaLnBrk="0" hangingPunct="0">
              <a:defRPr kumimoji="1" b="1">
                <a:solidFill>
                  <a:schemeClr val="tx1"/>
                </a:solidFill>
                <a:latin typeface="Arial" pitchFamily="34" charset="0"/>
                <a:ea typeface="ＭＳ Ｐゴシック" pitchFamily="50" charset="-128"/>
              </a:defRPr>
            </a:lvl5pPr>
            <a:lvl6pPr marL="2513994" indent="-228545"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083" indent="-228545"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8173" indent="-228545"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5264" indent="-228545"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fld id="{F58FAEB7-8549-45E4-9774-68FEFC395D78}" type="slidenum">
              <a:rPr lang="en-US" altLang="ja-JP" b="0" smtClean="0"/>
              <a:pPr eaLnBrk="1" hangingPunct="1"/>
              <a:t>7</a:t>
            </a:fld>
            <a:endParaRPr lang="en-US" altLang="ja-JP" b="0" dirty="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dirty="0">
              <a:latin typeface="Arial" pitchFamily="34" charset="0"/>
            </a:endParaRPr>
          </a:p>
        </p:txBody>
      </p:sp>
    </p:spTree>
    <p:extLst>
      <p:ext uri="{BB962C8B-B14F-4D97-AF65-F5344CB8AC3E}">
        <p14:creationId xmlns:p14="http://schemas.microsoft.com/office/powerpoint/2010/main" val="2105309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pitchFamily="34" charset="0"/>
                <a:ea typeface="ＭＳ Ｐゴシック" pitchFamily="50" charset="-128"/>
              </a:defRPr>
            </a:lvl1pPr>
            <a:lvl2pPr marL="742770" indent="-285681" eaLnBrk="0" hangingPunct="0">
              <a:defRPr kumimoji="1" b="1">
                <a:solidFill>
                  <a:schemeClr val="tx1"/>
                </a:solidFill>
                <a:latin typeface="Arial" pitchFamily="34" charset="0"/>
                <a:ea typeface="ＭＳ Ｐゴシック" pitchFamily="50" charset="-128"/>
              </a:defRPr>
            </a:lvl2pPr>
            <a:lvl3pPr marL="1142725" indent="-228545" eaLnBrk="0" hangingPunct="0">
              <a:defRPr kumimoji="1" b="1">
                <a:solidFill>
                  <a:schemeClr val="tx1"/>
                </a:solidFill>
                <a:latin typeface="Arial" pitchFamily="34" charset="0"/>
                <a:ea typeface="ＭＳ Ｐゴシック" pitchFamily="50" charset="-128"/>
              </a:defRPr>
            </a:lvl3pPr>
            <a:lvl4pPr marL="1599814" indent="-228545" eaLnBrk="0" hangingPunct="0">
              <a:defRPr kumimoji="1" b="1">
                <a:solidFill>
                  <a:schemeClr val="tx1"/>
                </a:solidFill>
                <a:latin typeface="Arial" pitchFamily="34" charset="0"/>
                <a:ea typeface="ＭＳ Ｐゴシック" pitchFamily="50" charset="-128"/>
              </a:defRPr>
            </a:lvl4pPr>
            <a:lvl5pPr marL="2056902" indent="-228545" eaLnBrk="0" hangingPunct="0">
              <a:defRPr kumimoji="1" b="1">
                <a:solidFill>
                  <a:schemeClr val="tx1"/>
                </a:solidFill>
                <a:latin typeface="Arial" pitchFamily="34" charset="0"/>
                <a:ea typeface="ＭＳ Ｐゴシック" pitchFamily="50" charset="-128"/>
              </a:defRPr>
            </a:lvl5pPr>
            <a:lvl6pPr marL="2513994" indent="-228545" eaLnBrk="0" fontAlgn="base" hangingPunct="0">
              <a:spcBef>
                <a:spcPct val="0"/>
              </a:spcBef>
              <a:spcAft>
                <a:spcPct val="0"/>
              </a:spcAft>
              <a:defRPr kumimoji="1" b="1">
                <a:solidFill>
                  <a:schemeClr val="tx1"/>
                </a:solidFill>
                <a:latin typeface="Arial" pitchFamily="34" charset="0"/>
                <a:ea typeface="ＭＳ Ｐゴシック" pitchFamily="50" charset="-128"/>
              </a:defRPr>
            </a:lvl6pPr>
            <a:lvl7pPr marL="2971083" indent="-228545" eaLnBrk="0" fontAlgn="base" hangingPunct="0">
              <a:spcBef>
                <a:spcPct val="0"/>
              </a:spcBef>
              <a:spcAft>
                <a:spcPct val="0"/>
              </a:spcAft>
              <a:defRPr kumimoji="1" b="1">
                <a:solidFill>
                  <a:schemeClr val="tx1"/>
                </a:solidFill>
                <a:latin typeface="Arial" pitchFamily="34" charset="0"/>
                <a:ea typeface="ＭＳ Ｐゴシック" pitchFamily="50" charset="-128"/>
              </a:defRPr>
            </a:lvl7pPr>
            <a:lvl8pPr marL="3428173" indent="-228545" eaLnBrk="0" fontAlgn="base" hangingPunct="0">
              <a:spcBef>
                <a:spcPct val="0"/>
              </a:spcBef>
              <a:spcAft>
                <a:spcPct val="0"/>
              </a:spcAft>
              <a:defRPr kumimoji="1" b="1">
                <a:solidFill>
                  <a:schemeClr val="tx1"/>
                </a:solidFill>
                <a:latin typeface="Arial" pitchFamily="34" charset="0"/>
                <a:ea typeface="ＭＳ Ｐゴシック" pitchFamily="50" charset="-128"/>
              </a:defRPr>
            </a:lvl8pPr>
            <a:lvl9pPr marL="3885264" indent="-228545" eaLnBrk="0" fontAlgn="base" hangingPunct="0">
              <a:spcBef>
                <a:spcPct val="0"/>
              </a:spcBef>
              <a:spcAft>
                <a:spcPct val="0"/>
              </a:spcAft>
              <a:defRPr kumimoji="1" b="1">
                <a:solidFill>
                  <a:schemeClr val="tx1"/>
                </a:solidFill>
                <a:latin typeface="Arial" pitchFamily="34" charset="0"/>
                <a:ea typeface="ＭＳ Ｐゴシック" pitchFamily="50" charset="-128"/>
              </a:defRPr>
            </a:lvl9pPr>
          </a:lstStyle>
          <a:p>
            <a:pPr eaLnBrk="1" hangingPunct="1"/>
            <a:fld id="{26ADD9F6-90D4-40B1-836E-8D2D1197551C}" type="slidenum">
              <a:rPr lang="en-US" altLang="ja-JP" b="0" smtClean="0"/>
              <a:pPr eaLnBrk="1" hangingPunct="1"/>
              <a:t>8</a:t>
            </a:fld>
            <a:endParaRPr lang="en-US" altLang="ja-JP" b="0" dirty="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dirty="0">
              <a:latin typeface="Arial" pitchFamily="34" charset="0"/>
            </a:endParaRPr>
          </a:p>
        </p:txBody>
      </p:sp>
    </p:spTree>
    <p:extLst>
      <p:ext uri="{BB962C8B-B14F-4D97-AF65-F5344CB8AC3E}">
        <p14:creationId xmlns:p14="http://schemas.microsoft.com/office/powerpoint/2010/main" val="31695560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Arial" charset="0"/>
                <a:ea typeface="ＭＳ Ｐゴシック" charset="-128"/>
              </a:defRPr>
            </a:lvl1pPr>
            <a:lvl2pPr marL="742770" indent="-285681" eaLnBrk="0" hangingPunct="0">
              <a:defRPr kumimoji="1" b="1">
                <a:solidFill>
                  <a:schemeClr val="tx1"/>
                </a:solidFill>
                <a:latin typeface="Arial" charset="0"/>
                <a:ea typeface="ＭＳ Ｐゴシック" charset="-128"/>
              </a:defRPr>
            </a:lvl2pPr>
            <a:lvl3pPr marL="1142725" indent="-228545" eaLnBrk="0" hangingPunct="0">
              <a:defRPr kumimoji="1" b="1">
                <a:solidFill>
                  <a:schemeClr val="tx1"/>
                </a:solidFill>
                <a:latin typeface="Arial" charset="0"/>
                <a:ea typeface="ＭＳ Ｐゴシック" charset="-128"/>
              </a:defRPr>
            </a:lvl3pPr>
            <a:lvl4pPr marL="1599814" indent="-228545" eaLnBrk="0" hangingPunct="0">
              <a:defRPr kumimoji="1" b="1">
                <a:solidFill>
                  <a:schemeClr val="tx1"/>
                </a:solidFill>
                <a:latin typeface="Arial" charset="0"/>
                <a:ea typeface="ＭＳ Ｐゴシック" charset="-128"/>
              </a:defRPr>
            </a:lvl4pPr>
            <a:lvl5pPr marL="2056902" indent="-228545" eaLnBrk="0" hangingPunct="0">
              <a:defRPr kumimoji="1" b="1">
                <a:solidFill>
                  <a:schemeClr val="tx1"/>
                </a:solidFill>
                <a:latin typeface="Arial" charset="0"/>
                <a:ea typeface="ＭＳ Ｐゴシック" charset="-128"/>
              </a:defRPr>
            </a:lvl5pPr>
            <a:lvl6pPr marL="2513994" indent="-228545" eaLnBrk="0" fontAlgn="base" hangingPunct="0">
              <a:spcBef>
                <a:spcPct val="0"/>
              </a:spcBef>
              <a:spcAft>
                <a:spcPct val="0"/>
              </a:spcAft>
              <a:defRPr kumimoji="1" b="1">
                <a:solidFill>
                  <a:schemeClr val="tx1"/>
                </a:solidFill>
                <a:latin typeface="Arial" charset="0"/>
                <a:ea typeface="ＭＳ Ｐゴシック" charset="-128"/>
              </a:defRPr>
            </a:lvl6pPr>
            <a:lvl7pPr marL="2971083" indent="-228545" eaLnBrk="0" fontAlgn="base" hangingPunct="0">
              <a:spcBef>
                <a:spcPct val="0"/>
              </a:spcBef>
              <a:spcAft>
                <a:spcPct val="0"/>
              </a:spcAft>
              <a:defRPr kumimoji="1" b="1">
                <a:solidFill>
                  <a:schemeClr val="tx1"/>
                </a:solidFill>
                <a:latin typeface="Arial" charset="0"/>
                <a:ea typeface="ＭＳ Ｐゴシック" charset="-128"/>
              </a:defRPr>
            </a:lvl7pPr>
            <a:lvl8pPr marL="3428173" indent="-228545" eaLnBrk="0" fontAlgn="base" hangingPunct="0">
              <a:spcBef>
                <a:spcPct val="0"/>
              </a:spcBef>
              <a:spcAft>
                <a:spcPct val="0"/>
              </a:spcAft>
              <a:defRPr kumimoji="1" b="1">
                <a:solidFill>
                  <a:schemeClr val="tx1"/>
                </a:solidFill>
                <a:latin typeface="Arial" charset="0"/>
                <a:ea typeface="ＭＳ Ｐゴシック" charset="-128"/>
              </a:defRPr>
            </a:lvl8pPr>
            <a:lvl9pPr marL="3885264" indent="-228545"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fld id="{72C37054-0CE0-4627-B088-BCF9E43BFCC9}" type="slidenum">
              <a:rPr lang="en-US" altLang="ja-JP" b="0" smtClean="0"/>
              <a:pPr eaLnBrk="1" hangingPunct="1"/>
              <a:t>9</a:t>
            </a:fld>
            <a:endParaRPr lang="en-US" altLang="ja-JP" b="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dirty="0">
              <a:ea typeface="ＭＳ Ｐ明朝" charset="-128"/>
            </a:endParaRPr>
          </a:p>
        </p:txBody>
      </p:sp>
    </p:spTree>
    <p:extLst>
      <p:ext uri="{BB962C8B-B14F-4D97-AF65-F5344CB8AC3E}">
        <p14:creationId xmlns:p14="http://schemas.microsoft.com/office/powerpoint/2010/main" val="1748658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xfrm>
            <a:off x="9315214" y="6562188"/>
            <a:ext cx="827088" cy="381000"/>
          </a:xfrm>
          <a:ln/>
        </p:spPr>
        <p:txBody>
          <a:bodyPr/>
          <a:lstStyle>
            <a:lvl1pPr>
              <a:defRPr sz="1600"/>
            </a:lvl1pPr>
          </a:lstStyle>
          <a:p>
            <a:pPr>
              <a:defRPr/>
            </a:pPr>
            <a:fld id="{0948C5C6-3F67-42D2-8C49-E0B4E89F9522}" type="slidenum">
              <a:rPr lang="en-US" altLang="ja-JP" smtClean="0"/>
              <a:pPr>
                <a:defRPr/>
              </a:pPr>
              <a:t>‹#›</a:t>
            </a:fld>
            <a:endParaRPr lang="en-US" altLang="ja-JP" dirty="0"/>
          </a:p>
        </p:txBody>
      </p:sp>
    </p:spTree>
    <p:extLst>
      <p:ext uri="{BB962C8B-B14F-4D97-AF65-F5344CB8AC3E}">
        <p14:creationId xmlns:p14="http://schemas.microsoft.com/office/powerpoint/2010/main" val="3029064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5" name="Rectangle 12"/>
          <p:cNvSpPr txBox="1">
            <a:spLocks noChangeArrowheads="1"/>
          </p:cNvSpPr>
          <p:nvPr userDrawn="1"/>
        </p:nvSpPr>
        <p:spPr bwMode="auto">
          <a:xfrm>
            <a:off x="9315214" y="6562188"/>
            <a:ext cx="827088"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ja-JP"/>
            </a:defPPr>
            <a:lvl1pPr algn="ctr" rtl="0" fontAlgn="base">
              <a:spcBef>
                <a:spcPct val="0"/>
              </a:spcBef>
              <a:spcAft>
                <a:spcPct val="0"/>
              </a:spcAft>
              <a:defRPr kumimoji="1" sz="1600" b="0" i="0" kern="1200">
                <a:solidFill>
                  <a:schemeClr val="tx1">
                    <a:lumMod val="50000"/>
                    <a:lumOff val="50000"/>
                  </a:schemeClr>
                </a:solidFill>
                <a:latin typeface="Century Gothic" pitchFamily="34" charset="0"/>
                <a:ea typeface="HGP創英角ｺﾞｼｯｸUB" pitchFamily="50" charset="-128"/>
                <a:cs typeface="+mn-cs"/>
              </a:defRPr>
            </a:lvl1pPr>
            <a:lvl2pPr marL="457200" algn="l" rtl="0" fontAlgn="base">
              <a:spcBef>
                <a:spcPct val="0"/>
              </a:spcBef>
              <a:spcAft>
                <a:spcPct val="0"/>
              </a:spcAft>
              <a:defRPr kumimoji="1" b="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b="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b="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b="1" kern="1200">
                <a:solidFill>
                  <a:schemeClr val="tx1"/>
                </a:solidFill>
                <a:latin typeface="Arial" charset="0"/>
                <a:ea typeface="ＭＳ Ｐゴシック" charset="-128"/>
                <a:cs typeface="+mn-cs"/>
              </a:defRPr>
            </a:lvl5pPr>
            <a:lvl6pPr marL="2286000" algn="l" defTabSz="914400" rtl="0" eaLnBrk="1" latinLnBrk="0" hangingPunct="1">
              <a:defRPr kumimoji="1" b="1" kern="1200">
                <a:solidFill>
                  <a:schemeClr val="tx1"/>
                </a:solidFill>
                <a:latin typeface="Arial" charset="0"/>
                <a:ea typeface="ＭＳ Ｐゴシック" charset="-128"/>
                <a:cs typeface="+mn-cs"/>
              </a:defRPr>
            </a:lvl6pPr>
            <a:lvl7pPr marL="2743200" algn="l" defTabSz="914400" rtl="0" eaLnBrk="1" latinLnBrk="0" hangingPunct="1">
              <a:defRPr kumimoji="1" b="1" kern="1200">
                <a:solidFill>
                  <a:schemeClr val="tx1"/>
                </a:solidFill>
                <a:latin typeface="Arial" charset="0"/>
                <a:ea typeface="ＭＳ Ｐゴシック" charset="-128"/>
                <a:cs typeface="+mn-cs"/>
              </a:defRPr>
            </a:lvl7pPr>
            <a:lvl8pPr marL="3200400" algn="l" defTabSz="914400" rtl="0" eaLnBrk="1" latinLnBrk="0" hangingPunct="1">
              <a:defRPr kumimoji="1" b="1" kern="1200">
                <a:solidFill>
                  <a:schemeClr val="tx1"/>
                </a:solidFill>
                <a:latin typeface="Arial" charset="0"/>
                <a:ea typeface="ＭＳ Ｐゴシック" charset="-128"/>
                <a:cs typeface="+mn-cs"/>
              </a:defRPr>
            </a:lvl8pPr>
            <a:lvl9pPr marL="3657600" algn="l" defTabSz="914400" rtl="0" eaLnBrk="1" latinLnBrk="0" hangingPunct="1">
              <a:defRPr kumimoji="1" b="1" kern="1200">
                <a:solidFill>
                  <a:schemeClr val="tx1"/>
                </a:solidFill>
                <a:latin typeface="Arial" charset="0"/>
                <a:ea typeface="ＭＳ Ｐゴシック" charset="-128"/>
                <a:cs typeface="+mn-cs"/>
              </a:defRPr>
            </a:lvl9pPr>
          </a:lstStyle>
          <a:p>
            <a:pPr>
              <a:defRPr/>
            </a:pPr>
            <a:fld id="{0948C5C6-3F67-42D2-8C49-E0B4E89F9522}" type="slidenum">
              <a:rPr lang="en-US" altLang="ja-JP" smtClean="0"/>
              <a:pPr>
                <a:defRPr/>
              </a:pPr>
              <a:t>‹#›</a:t>
            </a:fld>
            <a:endParaRPr lang="en-US" altLang="ja-JP" dirty="0"/>
          </a:p>
        </p:txBody>
      </p:sp>
    </p:spTree>
    <p:extLst>
      <p:ext uri="{BB962C8B-B14F-4D97-AF65-F5344CB8AC3E}">
        <p14:creationId xmlns:p14="http://schemas.microsoft.com/office/powerpoint/2010/main" val="2172903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xfrm>
            <a:off x="9315214" y="6562188"/>
            <a:ext cx="827088" cy="381000"/>
          </a:xfrm>
          <a:ln/>
        </p:spPr>
        <p:txBody>
          <a:bodyPr/>
          <a:lstStyle>
            <a:lvl1pPr>
              <a:defRPr sz="1600"/>
            </a:lvl1pPr>
          </a:lstStyle>
          <a:p>
            <a:pPr>
              <a:defRPr/>
            </a:pPr>
            <a:fld id="{0948C5C6-3F67-42D2-8C49-E0B4E89F9522}" type="slidenum">
              <a:rPr lang="en-US" altLang="ja-JP" smtClean="0"/>
              <a:pPr>
                <a:defRPr/>
              </a:pPr>
              <a:t>‹#›</a:t>
            </a:fld>
            <a:endParaRPr lang="en-US" altLang="ja-JP" dirty="0"/>
          </a:p>
        </p:txBody>
      </p:sp>
    </p:spTree>
    <p:extLst>
      <p:ext uri="{BB962C8B-B14F-4D97-AF65-F5344CB8AC3E}">
        <p14:creationId xmlns:p14="http://schemas.microsoft.com/office/powerpoint/2010/main" val="2571371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a:prstGeom prst="rect">
            <a:avLst/>
          </a:prstGeom>
        </p:spPr>
        <p:txBody>
          <a:bodyPr/>
          <a:lstStyle/>
          <a:p>
            <a:r>
              <a:rPr lang="ja-JP" altLang="en-US"/>
              <a:t>マスタ タイトルの書式設定</a:t>
            </a:r>
          </a:p>
        </p:txBody>
      </p:sp>
      <p:sp>
        <p:nvSpPr>
          <p:cNvPr id="3" name="コンテンツ プレースホルダ 2"/>
          <p:cNvSpPr>
            <a:spLocks noGrp="1"/>
          </p:cNvSpPr>
          <p:nvPr>
            <p:ph idx="1"/>
          </p:nvPr>
        </p:nvSpPr>
        <p:spPr>
          <a:xfrm>
            <a:off x="495300" y="1600200"/>
            <a:ext cx="8915400" cy="4525963"/>
          </a:xfrm>
          <a:prstGeom prst="rect">
            <a:avLst/>
          </a:prstGeo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12"/>
          <p:cNvSpPr>
            <a:spLocks noGrp="1" noChangeArrowheads="1"/>
          </p:cNvSpPr>
          <p:nvPr>
            <p:ph type="sldNum" sz="quarter" idx="10"/>
          </p:nvPr>
        </p:nvSpPr>
        <p:spPr/>
        <p:txBody>
          <a:bodyPr/>
          <a:lstStyle>
            <a:lvl1pPr>
              <a:defRPr b="0" i="0">
                <a:solidFill>
                  <a:schemeClr val="bg1"/>
                </a:solidFill>
              </a:defRPr>
            </a:lvl1pPr>
          </a:lstStyle>
          <a:p>
            <a:pPr>
              <a:defRPr/>
            </a:pPr>
            <a:fld id="{43917A17-65EB-47B5-8A7F-55F8497FEB78}" type="slidenum">
              <a:rPr lang="en-US" altLang="ja-JP"/>
              <a:pPr>
                <a:defRPr/>
              </a:pPr>
              <a:t>‹#›</a:t>
            </a:fld>
            <a:endParaRPr lang="en-US" altLang="ja-JP" dirty="0"/>
          </a:p>
        </p:txBody>
      </p:sp>
      <p:sp>
        <p:nvSpPr>
          <p:cNvPr id="5" name="Rectangle 12"/>
          <p:cNvSpPr txBox="1">
            <a:spLocks noChangeArrowheads="1"/>
          </p:cNvSpPr>
          <p:nvPr userDrawn="1"/>
        </p:nvSpPr>
        <p:spPr bwMode="auto">
          <a:xfrm>
            <a:off x="9315214" y="6562188"/>
            <a:ext cx="827088"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ja-JP"/>
            </a:defPPr>
            <a:lvl1pPr algn="ctr" rtl="0" fontAlgn="base">
              <a:spcBef>
                <a:spcPct val="0"/>
              </a:spcBef>
              <a:spcAft>
                <a:spcPct val="0"/>
              </a:spcAft>
              <a:defRPr kumimoji="1" sz="1600" b="0" i="0" kern="1200">
                <a:solidFill>
                  <a:schemeClr val="tx1">
                    <a:lumMod val="50000"/>
                    <a:lumOff val="50000"/>
                  </a:schemeClr>
                </a:solidFill>
                <a:latin typeface="Century Gothic" pitchFamily="34" charset="0"/>
                <a:ea typeface="HGP創英角ｺﾞｼｯｸUB" pitchFamily="50" charset="-128"/>
                <a:cs typeface="+mn-cs"/>
              </a:defRPr>
            </a:lvl1pPr>
            <a:lvl2pPr marL="457200" algn="l" rtl="0" fontAlgn="base">
              <a:spcBef>
                <a:spcPct val="0"/>
              </a:spcBef>
              <a:spcAft>
                <a:spcPct val="0"/>
              </a:spcAft>
              <a:defRPr kumimoji="1" b="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b="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b="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b="1" kern="1200">
                <a:solidFill>
                  <a:schemeClr val="tx1"/>
                </a:solidFill>
                <a:latin typeface="Arial" charset="0"/>
                <a:ea typeface="ＭＳ Ｐゴシック" charset="-128"/>
                <a:cs typeface="+mn-cs"/>
              </a:defRPr>
            </a:lvl5pPr>
            <a:lvl6pPr marL="2286000" algn="l" defTabSz="914400" rtl="0" eaLnBrk="1" latinLnBrk="0" hangingPunct="1">
              <a:defRPr kumimoji="1" b="1" kern="1200">
                <a:solidFill>
                  <a:schemeClr val="tx1"/>
                </a:solidFill>
                <a:latin typeface="Arial" charset="0"/>
                <a:ea typeface="ＭＳ Ｐゴシック" charset="-128"/>
                <a:cs typeface="+mn-cs"/>
              </a:defRPr>
            </a:lvl6pPr>
            <a:lvl7pPr marL="2743200" algn="l" defTabSz="914400" rtl="0" eaLnBrk="1" latinLnBrk="0" hangingPunct="1">
              <a:defRPr kumimoji="1" b="1" kern="1200">
                <a:solidFill>
                  <a:schemeClr val="tx1"/>
                </a:solidFill>
                <a:latin typeface="Arial" charset="0"/>
                <a:ea typeface="ＭＳ Ｐゴシック" charset="-128"/>
                <a:cs typeface="+mn-cs"/>
              </a:defRPr>
            </a:lvl7pPr>
            <a:lvl8pPr marL="3200400" algn="l" defTabSz="914400" rtl="0" eaLnBrk="1" latinLnBrk="0" hangingPunct="1">
              <a:defRPr kumimoji="1" b="1" kern="1200">
                <a:solidFill>
                  <a:schemeClr val="tx1"/>
                </a:solidFill>
                <a:latin typeface="Arial" charset="0"/>
                <a:ea typeface="ＭＳ Ｐゴシック" charset="-128"/>
                <a:cs typeface="+mn-cs"/>
              </a:defRPr>
            </a:lvl8pPr>
            <a:lvl9pPr marL="3657600" algn="l" defTabSz="914400" rtl="0" eaLnBrk="1" latinLnBrk="0" hangingPunct="1">
              <a:defRPr kumimoji="1" b="1" kern="1200">
                <a:solidFill>
                  <a:schemeClr val="tx1"/>
                </a:solidFill>
                <a:latin typeface="Arial" charset="0"/>
                <a:ea typeface="ＭＳ Ｐゴシック" charset="-128"/>
                <a:cs typeface="+mn-cs"/>
              </a:defRPr>
            </a:lvl9pPr>
          </a:lstStyle>
          <a:p>
            <a:pPr>
              <a:defRPr/>
            </a:pPr>
            <a:fld id="{0948C5C6-3F67-42D2-8C49-E0B4E89F9522}" type="slidenum">
              <a:rPr lang="en-US" altLang="ja-JP" smtClean="0"/>
              <a:pPr>
                <a:defRPr/>
              </a:pPr>
              <a:t>‹#›</a:t>
            </a:fld>
            <a:endParaRPr lang="en-US" altLang="ja-JP" dirty="0"/>
          </a:p>
        </p:txBody>
      </p:sp>
    </p:spTree>
    <p:extLst>
      <p:ext uri="{BB962C8B-B14F-4D97-AF65-F5344CB8AC3E}">
        <p14:creationId xmlns:p14="http://schemas.microsoft.com/office/powerpoint/2010/main" val="35347440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正方形/長方形 12"/>
          <p:cNvSpPr>
            <a:spLocks noChangeArrowheads="1"/>
          </p:cNvSpPr>
          <p:nvPr userDrawn="1"/>
        </p:nvSpPr>
        <p:spPr bwMode="auto">
          <a:xfrm>
            <a:off x="-3" y="2858"/>
            <a:ext cx="9905999" cy="554038"/>
          </a:xfrm>
          <a:prstGeom prst="rect">
            <a:avLst/>
          </a:prstGeom>
          <a:gradFill flip="none" rotWithShape="1">
            <a:gsLst>
              <a:gs pos="0">
                <a:srgbClr val="5090C2"/>
              </a:gs>
              <a:gs pos="100000">
                <a:srgbClr val="5090C2">
                  <a:alpha val="75000"/>
                </a:srgbClr>
              </a:gs>
            </a:gsLst>
            <a:lin ang="2700000" scaled="1"/>
            <a:tileRect/>
          </a:gradFill>
          <a:ln>
            <a:noFill/>
          </a:ln>
        </p:spPr>
        <p:txBody>
          <a:bodyPr/>
          <a:lstStyle/>
          <a:p>
            <a:endParaRPr lang="ja-JP" altLang="en-US">
              <a:solidFill>
                <a:schemeClr val="bg1"/>
              </a:solidFill>
            </a:endParaRPr>
          </a:p>
        </p:txBody>
      </p:sp>
      <p:sp>
        <p:nvSpPr>
          <p:cNvPr id="4" name="二等辺三角形 3">
            <a:extLst>
              <a:ext uri="{FF2B5EF4-FFF2-40B4-BE49-F238E27FC236}">
                <a16:creationId xmlns:a16="http://schemas.microsoft.com/office/drawing/2014/main" id="{2C3FEB33-69E5-425F-A92C-3100BA3B37DA}"/>
              </a:ext>
            </a:extLst>
          </p:cNvPr>
          <p:cNvSpPr/>
          <p:nvPr userDrawn="1"/>
        </p:nvSpPr>
        <p:spPr bwMode="auto">
          <a:xfrm flipV="1">
            <a:off x="4343400" y="10824"/>
            <a:ext cx="2667000" cy="546067"/>
          </a:xfrm>
          <a:prstGeom prst="triangle">
            <a:avLst>
              <a:gd name="adj" fmla="val 26630"/>
            </a:avLst>
          </a:prstGeom>
          <a:gradFill>
            <a:gsLst>
              <a:gs pos="21000">
                <a:srgbClr val="5090C2">
                  <a:alpha val="55000"/>
                </a:srgbClr>
              </a:gs>
              <a:gs pos="91000">
                <a:srgbClr val="A8C8E0">
                  <a:alpha val="28000"/>
                </a:srgbClr>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4108" name="Rectangle 12"/>
          <p:cNvSpPr>
            <a:spLocks noGrp="1" noChangeArrowheads="1"/>
          </p:cNvSpPr>
          <p:nvPr>
            <p:ph type="sldNum" sz="quarter" idx="4"/>
          </p:nvPr>
        </p:nvSpPr>
        <p:spPr bwMode="auto">
          <a:xfrm>
            <a:off x="9315214" y="6551914"/>
            <a:ext cx="827088"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i="0">
                <a:solidFill>
                  <a:schemeClr val="tx1">
                    <a:lumMod val="50000"/>
                    <a:lumOff val="50000"/>
                  </a:schemeClr>
                </a:solidFill>
                <a:latin typeface="Century Gothic" pitchFamily="34" charset="0"/>
                <a:ea typeface="HGP創英角ｺﾞｼｯｸUB" pitchFamily="50" charset="-128"/>
              </a:defRPr>
            </a:lvl1pPr>
          </a:lstStyle>
          <a:p>
            <a:pPr>
              <a:defRPr/>
            </a:pPr>
            <a:fld id="{18A825CC-B11F-45EE-8CEF-8B25129E9291}" type="slidenum">
              <a:rPr lang="en-US" altLang="ja-JP" smtClean="0"/>
              <a:pPr>
                <a:defRPr/>
              </a:pPr>
              <a:t>‹#›</a:t>
            </a:fld>
            <a:endParaRPr lang="en-US" altLang="ja-JP" dirty="0"/>
          </a:p>
        </p:txBody>
      </p:sp>
      <p:sp>
        <p:nvSpPr>
          <p:cNvPr id="8" name="Text Box 61"/>
          <p:cNvSpPr txBox="1">
            <a:spLocks noChangeArrowheads="1"/>
          </p:cNvSpPr>
          <p:nvPr userDrawn="1"/>
        </p:nvSpPr>
        <p:spPr bwMode="auto">
          <a:xfrm>
            <a:off x="41097" y="6629400"/>
            <a:ext cx="33020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charset="0"/>
                <a:ea typeface="ＭＳ Ｐゴシック" charset="-128"/>
              </a:defRPr>
            </a:lvl1pPr>
            <a:lvl2pPr marL="742950" indent="-285750" eaLnBrk="0" hangingPunct="0">
              <a:defRPr kumimoji="1" b="1">
                <a:solidFill>
                  <a:schemeClr val="tx1"/>
                </a:solidFill>
                <a:latin typeface="Arial" charset="0"/>
                <a:ea typeface="ＭＳ Ｐゴシック" charset="-128"/>
              </a:defRPr>
            </a:lvl2pPr>
            <a:lvl3pPr marL="1143000" indent="-228600" eaLnBrk="0" hangingPunct="0">
              <a:defRPr kumimoji="1" b="1">
                <a:solidFill>
                  <a:schemeClr val="tx1"/>
                </a:solidFill>
                <a:latin typeface="Arial" charset="0"/>
                <a:ea typeface="ＭＳ Ｐゴシック" charset="-128"/>
              </a:defRPr>
            </a:lvl3pPr>
            <a:lvl4pPr marL="1600200" indent="-228600" eaLnBrk="0" hangingPunct="0">
              <a:defRPr kumimoji="1" b="1">
                <a:solidFill>
                  <a:schemeClr val="tx1"/>
                </a:solidFill>
                <a:latin typeface="Arial" charset="0"/>
                <a:ea typeface="ＭＳ Ｐゴシック" charset="-128"/>
              </a:defRPr>
            </a:lvl4pPr>
            <a:lvl5pPr marL="2057400" indent="-228600" eaLnBrk="0" hangingPunct="0">
              <a:defRPr kumimoji="1" b="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b="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b="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b="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defRPr/>
            </a:pPr>
            <a:r>
              <a:rPr lang="en-US" altLang="ja-JP" sz="600" b="0" dirty="0">
                <a:solidFill>
                  <a:schemeClr val="bg1">
                    <a:lumMod val="50000"/>
                  </a:schemeClr>
                </a:solidFill>
                <a:latin typeface="Century Gothic" pitchFamily="34" charset="0"/>
                <a:ea typeface="HG丸ｺﾞｼｯｸM-PRO" pitchFamily="50" charset="-128"/>
              </a:rPr>
              <a:t>©  2022 THE MAINICHI  NEWSPAPERS.</a:t>
            </a:r>
            <a:r>
              <a:rPr lang="en-US" altLang="ja-JP" sz="700" b="0" dirty="0">
                <a:solidFill>
                  <a:schemeClr val="bg1">
                    <a:lumMod val="50000"/>
                  </a:schemeClr>
                </a:solidFill>
                <a:latin typeface="Century Gothic" pitchFamily="34" charset="0"/>
                <a:ea typeface="HG丸ｺﾞｼｯｸM-PRO" pitchFamily="50" charset="-128"/>
              </a:rPr>
              <a:t> </a:t>
            </a:r>
          </a:p>
        </p:txBody>
      </p:sp>
      <p:sp>
        <p:nvSpPr>
          <p:cNvPr id="9" name="Text Box 61"/>
          <p:cNvSpPr txBox="1">
            <a:spLocks noChangeArrowheads="1"/>
          </p:cNvSpPr>
          <p:nvPr userDrawn="1"/>
        </p:nvSpPr>
        <p:spPr bwMode="auto">
          <a:xfrm>
            <a:off x="1388861" y="6629400"/>
            <a:ext cx="339407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Arial" charset="0"/>
                <a:ea typeface="ＭＳ Ｐゴシック" charset="-128"/>
              </a:defRPr>
            </a:lvl1pPr>
            <a:lvl2pPr marL="742950" indent="-285750" eaLnBrk="0" hangingPunct="0">
              <a:defRPr kumimoji="1" b="1">
                <a:solidFill>
                  <a:schemeClr val="tx1"/>
                </a:solidFill>
                <a:latin typeface="Arial" charset="0"/>
                <a:ea typeface="ＭＳ Ｐゴシック" charset="-128"/>
              </a:defRPr>
            </a:lvl2pPr>
            <a:lvl3pPr marL="1143000" indent="-228600" eaLnBrk="0" hangingPunct="0">
              <a:defRPr kumimoji="1" b="1">
                <a:solidFill>
                  <a:schemeClr val="tx1"/>
                </a:solidFill>
                <a:latin typeface="Arial" charset="0"/>
                <a:ea typeface="ＭＳ Ｐゴシック" charset="-128"/>
              </a:defRPr>
            </a:lvl3pPr>
            <a:lvl4pPr marL="1600200" indent="-228600" eaLnBrk="0" hangingPunct="0">
              <a:defRPr kumimoji="1" b="1">
                <a:solidFill>
                  <a:schemeClr val="tx1"/>
                </a:solidFill>
                <a:latin typeface="Arial" charset="0"/>
                <a:ea typeface="ＭＳ Ｐゴシック" charset="-128"/>
              </a:defRPr>
            </a:lvl4pPr>
            <a:lvl5pPr marL="2057400" indent="-228600" eaLnBrk="0" hangingPunct="0">
              <a:defRPr kumimoji="1" b="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b="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b="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b="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defRPr/>
            </a:pPr>
            <a:r>
              <a:rPr lang="en-US" altLang="ja-JP" sz="600" b="0" dirty="0">
                <a:solidFill>
                  <a:schemeClr val="bg1">
                    <a:lumMod val="50000"/>
                  </a:schemeClr>
                </a:solidFill>
                <a:latin typeface="Century Gothic" pitchFamily="34" charset="0"/>
                <a:ea typeface="HG丸ｺﾞｼｯｸM-PRO" pitchFamily="50" charset="-128"/>
              </a:rPr>
              <a:t> /  2022 Mainichi Broadcasting System, Inc.  All rights reserved.</a:t>
            </a:r>
            <a:r>
              <a:rPr lang="en-US" altLang="ja-JP" sz="700" b="0" dirty="0">
                <a:solidFill>
                  <a:schemeClr val="bg1">
                    <a:lumMod val="50000"/>
                  </a:schemeClr>
                </a:solidFill>
                <a:latin typeface="Century Gothic" pitchFamily="34" charset="0"/>
                <a:ea typeface="HG丸ｺﾞｼｯｸM-PRO" pitchFamily="50" charset="-128"/>
              </a:rPr>
              <a:t> </a:t>
            </a:r>
          </a:p>
        </p:txBody>
      </p:sp>
      <p:grpSp>
        <p:nvGrpSpPr>
          <p:cNvPr id="21" name="グループ化 20">
            <a:extLst>
              <a:ext uri="{FF2B5EF4-FFF2-40B4-BE49-F238E27FC236}">
                <a16:creationId xmlns:a16="http://schemas.microsoft.com/office/drawing/2014/main" id="{C7131B2D-B530-4161-A264-F4DBA7B07FBA}"/>
              </a:ext>
            </a:extLst>
          </p:cNvPr>
          <p:cNvGrpSpPr/>
          <p:nvPr userDrawn="1"/>
        </p:nvGrpSpPr>
        <p:grpSpPr>
          <a:xfrm>
            <a:off x="8210377" y="147122"/>
            <a:ext cx="1509713" cy="257833"/>
            <a:chOff x="2577756" y="424818"/>
            <a:chExt cx="2720133" cy="464551"/>
          </a:xfrm>
        </p:grpSpPr>
        <p:sp>
          <p:nvSpPr>
            <p:cNvPr id="19" name="フリーフォーム: 図形 18">
              <a:extLst>
                <a:ext uri="{FF2B5EF4-FFF2-40B4-BE49-F238E27FC236}">
                  <a16:creationId xmlns:a16="http://schemas.microsoft.com/office/drawing/2014/main" id="{719E78B5-CCBB-4834-946E-CE632E1FCC1F}"/>
                </a:ext>
              </a:extLst>
            </p:cNvPr>
            <p:cNvSpPr/>
            <p:nvPr/>
          </p:nvSpPr>
          <p:spPr>
            <a:xfrm>
              <a:off x="2968542" y="438651"/>
              <a:ext cx="2329347" cy="450718"/>
            </a:xfrm>
            <a:custGeom>
              <a:avLst/>
              <a:gdLst>
                <a:gd name="connsiteX0" fmla="*/ 1404519 w 2329346"/>
                <a:gd name="connsiteY0" fmla="*/ 446366 h 450718"/>
                <a:gd name="connsiteX1" fmla="*/ 1404363 w 2329346"/>
                <a:gd name="connsiteY1" fmla="*/ 381245 h 450718"/>
                <a:gd name="connsiteX2" fmla="*/ 1254975 w 2329346"/>
                <a:gd name="connsiteY2" fmla="*/ 381245 h 450718"/>
                <a:gd name="connsiteX3" fmla="*/ 1254975 w 2329346"/>
                <a:gd name="connsiteY3" fmla="*/ 5828 h 450718"/>
                <a:gd name="connsiteX4" fmla="*/ 1189908 w 2329346"/>
                <a:gd name="connsiteY4" fmla="*/ 5828 h 450718"/>
                <a:gd name="connsiteX5" fmla="*/ 1189908 w 2329346"/>
                <a:gd name="connsiteY5" fmla="*/ 446366 h 450718"/>
                <a:gd name="connsiteX6" fmla="*/ 1404519 w 2329346"/>
                <a:gd name="connsiteY6" fmla="*/ 446366 h 450718"/>
                <a:gd name="connsiteX7" fmla="*/ 1467955 w 2329346"/>
                <a:gd name="connsiteY7" fmla="*/ 5906 h 450718"/>
                <a:gd name="connsiteX8" fmla="*/ 1533021 w 2329346"/>
                <a:gd name="connsiteY8" fmla="*/ 5906 h 450718"/>
                <a:gd name="connsiteX9" fmla="*/ 1533021 w 2329346"/>
                <a:gd name="connsiteY9" fmla="*/ 446366 h 450718"/>
                <a:gd name="connsiteX10" fmla="*/ 1467955 w 2329346"/>
                <a:gd name="connsiteY10" fmla="*/ 446366 h 450718"/>
                <a:gd name="connsiteX11" fmla="*/ 2108447 w 2329346"/>
                <a:gd name="connsiteY11" fmla="*/ 71027 h 450718"/>
                <a:gd name="connsiteX12" fmla="*/ 2108447 w 2329346"/>
                <a:gd name="connsiteY12" fmla="*/ 5906 h 450718"/>
                <a:gd name="connsiteX13" fmla="*/ 1892905 w 2329346"/>
                <a:gd name="connsiteY13" fmla="*/ 5906 h 450718"/>
                <a:gd name="connsiteX14" fmla="*/ 1892905 w 2329346"/>
                <a:gd name="connsiteY14" fmla="*/ 446366 h 450718"/>
                <a:gd name="connsiteX15" fmla="*/ 1910841 w 2329346"/>
                <a:gd name="connsiteY15" fmla="*/ 446366 h 450718"/>
                <a:gd name="connsiteX16" fmla="*/ 1910841 w 2329346"/>
                <a:gd name="connsiteY16" fmla="*/ 446444 h 450718"/>
                <a:gd name="connsiteX17" fmla="*/ 2108447 w 2329346"/>
                <a:gd name="connsiteY17" fmla="*/ 446444 h 450718"/>
                <a:gd name="connsiteX18" fmla="*/ 2108447 w 2329346"/>
                <a:gd name="connsiteY18" fmla="*/ 381323 h 450718"/>
                <a:gd name="connsiteX19" fmla="*/ 1957971 w 2329346"/>
                <a:gd name="connsiteY19" fmla="*/ 381323 h 450718"/>
                <a:gd name="connsiteX20" fmla="*/ 1957971 w 2329346"/>
                <a:gd name="connsiteY20" fmla="*/ 251780 h 450718"/>
                <a:gd name="connsiteX21" fmla="*/ 2083446 w 2329346"/>
                <a:gd name="connsiteY21" fmla="*/ 251780 h 450718"/>
                <a:gd name="connsiteX22" fmla="*/ 2083446 w 2329346"/>
                <a:gd name="connsiteY22" fmla="*/ 186659 h 450718"/>
                <a:gd name="connsiteX23" fmla="*/ 1957971 w 2329346"/>
                <a:gd name="connsiteY23" fmla="*/ 186659 h 450718"/>
                <a:gd name="connsiteX24" fmla="*/ 1957971 w 2329346"/>
                <a:gd name="connsiteY24" fmla="*/ 71027 h 450718"/>
                <a:gd name="connsiteX25" fmla="*/ 2108447 w 2329346"/>
                <a:gd name="connsiteY25" fmla="*/ 71027 h 450718"/>
                <a:gd name="connsiteX26" fmla="*/ 1778534 w 2329346"/>
                <a:gd name="connsiteY26" fmla="*/ 5984 h 450718"/>
                <a:gd name="connsiteX27" fmla="*/ 1687379 w 2329346"/>
                <a:gd name="connsiteY27" fmla="*/ 380934 h 450718"/>
                <a:gd name="connsiteX28" fmla="*/ 1687379 w 2329346"/>
                <a:gd name="connsiteY28" fmla="*/ 6683 h 450718"/>
                <a:gd name="connsiteX29" fmla="*/ 1625108 w 2329346"/>
                <a:gd name="connsiteY29" fmla="*/ 6683 h 450718"/>
                <a:gd name="connsiteX30" fmla="*/ 1625108 w 2329346"/>
                <a:gd name="connsiteY30" fmla="*/ 446366 h 450718"/>
                <a:gd name="connsiteX31" fmla="*/ 1736528 w 2329346"/>
                <a:gd name="connsiteY31" fmla="*/ 446366 h 450718"/>
                <a:gd name="connsiteX32" fmla="*/ 1843600 w 2329346"/>
                <a:gd name="connsiteY32" fmla="*/ 5984 h 450718"/>
                <a:gd name="connsiteX33" fmla="*/ 1778534 w 2329346"/>
                <a:gd name="connsiteY33" fmla="*/ 5984 h 450718"/>
                <a:gd name="connsiteX34" fmla="*/ 2155034 w 2329346"/>
                <a:gd name="connsiteY34" fmla="*/ 446444 h 450718"/>
                <a:gd name="connsiteX35" fmla="*/ 2169787 w 2329346"/>
                <a:gd name="connsiteY35" fmla="*/ 381323 h 450718"/>
                <a:gd name="connsiteX36" fmla="*/ 2234853 w 2329346"/>
                <a:gd name="connsiteY36" fmla="*/ 381323 h 450718"/>
                <a:gd name="connsiteX37" fmla="*/ 2220101 w 2329346"/>
                <a:gd name="connsiteY37" fmla="*/ 446444 h 450718"/>
                <a:gd name="connsiteX38" fmla="*/ 2155034 w 2329346"/>
                <a:gd name="connsiteY38" fmla="*/ 446444 h 450718"/>
                <a:gd name="connsiteX39" fmla="*/ 2244326 w 2329346"/>
                <a:gd name="connsiteY39" fmla="*/ 341225 h 450718"/>
                <a:gd name="connsiteX40" fmla="*/ 2326552 w 2329346"/>
                <a:gd name="connsiteY40" fmla="*/ 5906 h 450718"/>
                <a:gd name="connsiteX41" fmla="*/ 2261563 w 2329346"/>
                <a:gd name="connsiteY41" fmla="*/ 5906 h 450718"/>
                <a:gd name="connsiteX42" fmla="*/ 2179725 w 2329346"/>
                <a:gd name="connsiteY42" fmla="*/ 341147 h 450718"/>
                <a:gd name="connsiteX43" fmla="*/ 2244326 w 2329346"/>
                <a:gd name="connsiteY43" fmla="*/ 341225 h 450718"/>
                <a:gd name="connsiteX44" fmla="*/ 556714 w 2329346"/>
                <a:gd name="connsiteY44" fmla="*/ 34037 h 450718"/>
                <a:gd name="connsiteX45" fmla="*/ 621780 w 2329346"/>
                <a:gd name="connsiteY45" fmla="*/ 34037 h 450718"/>
                <a:gd name="connsiteX46" fmla="*/ 621780 w 2329346"/>
                <a:gd name="connsiteY46" fmla="*/ 446366 h 450718"/>
                <a:gd name="connsiteX47" fmla="*/ 556714 w 2329346"/>
                <a:gd name="connsiteY47" fmla="*/ 446366 h 450718"/>
                <a:gd name="connsiteX48" fmla="*/ 753621 w 2329346"/>
                <a:gd name="connsiteY48" fmla="*/ 34037 h 450718"/>
                <a:gd name="connsiteX49" fmla="*/ 814961 w 2329346"/>
                <a:gd name="connsiteY49" fmla="*/ 34037 h 450718"/>
                <a:gd name="connsiteX50" fmla="*/ 814961 w 2329346"/>
                <a:gd name="connsiteY50" fmla="*/ 203522 h 450718"/>
                <a:gd name="connsiteX51" fmla="*/ 753621 w 2329346"/>
                <a:gd name="connsiteY51" fmla="*/ 203522 h 450718"/>
                <a:gd name="connsiteX52" fmla="*/ 844621 w 2329346"/>
                <a:gd name="connsiteY52" fmla="*/ 34037 h 450718"/>
                <a:gd name="connsiteX53" fmla="*/ 905961 w 2329346"/>
                <a:gd name="connsiteY53" fmla="*/ 34037 h 450718"/>
                <a:gd name="connsiteX54" fmla="*/ 905961 w 2329346"/>
                <a:gd name="connsiteY54" fmla="*/ 203522 h 450718"/>
                <a:gd name="connsiteX55" fmla="*/ 844621 w 2329346"/>
                <a:gd name="connsiteY55" fmla="*/ 203522 h 450718"/>
                <a:gd name="connsiteX56" fmla="*/ 12656 w 2329346"/>
                <a:gd name="connsiteY56" fmla="*/ 58049 h 450718"/>
                <a:gd name="connsiteX57" fmla="*/ 148768 w 2329346"/>
                <a:gd name="connsiteY57" fmla="*/ 58049 h 450718"/>
                <a:gd name="connsiteX58" fmla="*/ 148768 w 2329346"/>
                <a:gd name="connsiteY58" fmla="*/ 125890 h 450718"/>
                <a:gd name="connsiteX59" fmla="*/ 12656 w 2329346"/>
                <a:gd name="connsiteY59" fmla="*/ 125890 h 450718"/>
                <a:gd name="connsiteX60" fmla="*/ 273388 w 2329346"/>
                <a:gd name="connsiteY60" fmla="*/ 5906 h 450718"/>
                <a:gd name="connsiteX61" fmla="*/ 181611 w 2329346"/>
                <a:gd name="connsiteY61" fmla="*/ 381245 h 450718"/>
                <a:gd name="connsiteX62" fmla="*/ 5901 w 2329346"/>
                <a:gd name="connsiteY62" fmla="*/ 381245 h 450718"/>
                <a:gd name="connsiteX63" fmla="*/ 5823 w 2329346"/>
                <a:gd name="connsiteY63" fmla="*/ 446366 h 450718"/>
                <a:gd name="connsiteX64" fmla="*/ 230683 w 2329346"/>
                <a:gd name="connsiteY64" fmla="*/ 446366 h 450718"/>
                <a:gd name="connsiteX65" fmla="*/ 338377 w 2329346"/>
                <a:gd name="connsiteY65" fmla="*/ 5906 h 450718"/>
                <a:gd name="connsiteX66" fmla="*/ 273388 w 2329346"/>
                <a:gd name="connsiteY66" fmla="*/ 5906 h 450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329346" h="450718">
                  <a:moveTo>
                    <a:pt x="1404519" y="446366"/>
                  </a:moveTo>
                  <a:lnTo>
                    <a:pt x="1404363" y="381245"/>
                  </a:lnTo>
                  <a:lnTo>
                    <a:pt x="1254975" y="381245"/>
                  </a:lnTo>
                  <a:lnTo>
                    <a:pt x="1254975" y="5828"/>
                  </a:lnTo>
                  <a:lnTo>
                    <a:pt x="1189908" y="5828"/>
                  </a:lnTo>
                  <a:lnTo>
                    <a:pt x="1189908" y="446366"/>
                  </a:lnTo>
                  <a:lnTo>
                    <a:pt x="1404519" y="446366"/>
                  </a:lnTo>
                  <a:close/>
                  <a:moveTo>
                    <a:pt x="1467955" y="5906"/>
                  </a:moveTo>
                  <a:lnTo>
                    <a:pt x="1533021" y="5906"/>
                  </a:lnTo>
                  <a:lnTo>
                    <a:pt x="1533021" y="446366"/>
                  </a:lnTo>
                  <a:lnTo>
                    <a:pt x="1467955" y="446366"/>
                  </a:lnTo>
                  <a:close/>
                  <a:moveTo>
                    <a:pt x="2108447" y="71027"/>
                  </a:moveTo>
                  <a:lnTo>
                    <a:pt x="2108447" y="5906"/>
                  </a:lnTo>
                  <a:lnTo>
                    <a:pt x="1892905" y="5906"/>
                  </a:lnTo>
                  <a:lnTo>
                    <a:pt x="1892905" y="446366"/>
                  </a:lnTo>
                  <a:lnTo>
                    <a:pt x="1910841" y="446366"/>
                  </a:lnTo>
                  <a:lnTo>
                    <a:pt x="1910841" y="446444"/>
                  </a:lnTo>
                  <a:lnTo>
                    <a:pt x="2108447" y="446444"/>
                  </a:lnTo>
                  <a:lnTo>
                    <a:pt x="2108447" y="381323"/>
                  </a:lnTo>
                  <a:lnTo>
                    <a:pt x="1957971" y="381323"/>
                  </a:lnTo>
                  <a:lnTo>
                    <a:pt x="1957971" y="251780"/>
                  </a:lnTo>
                  <a:lnTo>
                    <a:pt x="2083446" y="251780"/>
                  </a:lnTo>
                  <a:lnTo>
                    <a:pt x="2083446" y="186659"/>
                  </a:lnTo>
                  <a:lnTo>
                    <a:pt x="1957971" y="186659"/>
                  </a:lnTo>
                  <a:lnTo>
                    <a:pt x="1957971" y="71027"/>
                  </a:lnTo>
                  <a:lnTo>
                    <a:pt x="2108447" y="71027"/>
                  </a:lnTo>
                  <a:close/>
                  <a:moveTo>
                    <a:pt x="1778534" y="5984"/>
                  </a:moveTo>
                  <a:lnTo>
                    <a:pt x="1687379" y="380934"/>
                  </a:lnTo>
                  <a:lnTo>
                    <a:pt x="1687379" y="6683"/>
                  </a:lnTo>
                  <a:lnTo>
                    <a:pt x="1625108" y="6683"/>
                  </a:lnTo>
                  <a:lnTo>
                    <a:pt x="1625108" y="446366"/>
                  </a:lnTo>
                  <a:lnTo>
                    <a:pt x="1736528" y="446366"/>
                  </a:lnTo>
                  <a:lnTo>
                    <a:pt x="1843600" y="5984"/>
                  </a:lnTo>
                  <a:lnTo>
                    <a:pt x="1778534" y="5984"/>
                  </a:lnTo>
                  <a:close/>
                  <a:moveTo>
                    <a:pt x="2155034" y="446444"/>
                  </a:moveTo>
                  <a:lnTo>
                    <a:pt x="2169787" y="381323"/>
                  </a:lnTo>
                  <a:lnTo>
                    <a:pt x="2234853" y="381323"/>
                  </a:lnTo>
                  <a:lnTo>
                    <a:pt x="2220101" y="446444"/>
                  </a:lnTo>
                  <a:lnTo>
                    <a:pt x="2155034" y="446444"/>
                  </a:lnTo>
                  <a:close/>
                  <a:moveTo>
                    <a:pt x="2244326" y="341225"/>
                  </a:moveTo>
                  <a:lnTo>
                    <a:pt x="2326552" y="5906"/>
                  </a:lnTo>
                  <a:lnTo>
                    <a:pt x="2261563" y="5906"/>
                  </a:lnTo>
                  <a:lnTo>
                    <a:pt x="2179725" y="341147"/>
                  </a:lnTo>
                  <a:lnTo>
                    <a:pt x="2244326" y="341225"/>
                  </a:lnTo>
                  <a:close/>
                  <a:moveTo>
                    <a:pt x="556714" y="34037"/>
                  </a:moveTo>
                  <a:lnTo>
                    <a:pt x="621780" y="34037"/>
                  </a:lnTo>
                  <a:lnTo>
                    <a:pt x="621780" y="446366"/>
                  </a:lnTo>
                  <a:lnTo>
                    <a:pt x="556714" y="446366"/>
                  </a:lnTo>
                  <a:close/>
                  <a:moveTo>
                    <a:pt x="753621" y="34037"/>
                  </a:moveTo>
                  <a:lnTo>
                    <a:pt x="814961" y="34037"/>
                  </a:lnTo>
                  <a:lnTo>
                    <a:pt x="814961" y="203522"/>
                  </a:lnTo>
                  <a:lnTo>
                    <a:pt x="753621" y="203522"/>
                  </a:lnTo>
                  <a:close/>
                  <a:moveTo>
                    <a:pt x="844621" y="34037"/>
                  </a:moveTo>
                  <a:lnTo>
                    <a:pt x="905961" y="34037"/>
                  </a:lnTo>
                  <a:lnTo>
                    <a:pt x="905961" y="203522"/>
                  </a:lnTo>
                  <a:lnTo>
                    <a:pt x="844621" y="203522"/>
                  </a:lnTo>
                  <a:close/>
                  <a:moveTo>
                    <a:pt x="12656" y="58049"/>
                  </a:moveTo>
                  <a:lnTo>
                    <a:pt x="148768" y="58049"/>
                  </a:lnTo>
                  <a:lnTo>
                    <a:pt x="148768" y="125890"/>
                  </a:lnTo>
                  <a:lnTo>
                    <a:pt x="12656" y="125890"/>
                  </a:lnTo>
                  <a:close/>
                  <a:moveTo>
                    <a:pt x="273388" y="5906"/>
                  </a:moveTo>
                  <a:lnTo>
                    <a:pt x="181611" y="381245"/>
                  </a:lnTo>
                  <a:lnTo>
                    <a:pt x="5901" y="381245"/>
                  </a:lnTo>
                  <a:lnTo>
                    <a:pt x="5823" y="446366"/>
                  </a:lnTo>
                  <a:lnTo>
                    <a:pt x="230683" y="446366"/>
                  </a:lnTo>
                  <a:lnTo>
                    <a:pt x="338377" y="5906"/>
                  </a:lnTo>
                  <a:lnTo>
                    <a:pt x="273388" y="5906"/>
                  </a:lnTo>
                  <a:close/>
                </a:path>
              </a:pathLst>
            </a:custGeom>
            <a:solidFill>
              <a:schemeClr val="bg1"/>
            </a:solidFill>
            <a:ln w="9525" cap="flat">
              <a:noFill/>
              <a:prstDash val="solid"/>
              <a:miter/>
            </a:ln>
          </p:spPr>
          <p:txBody>
            <a:bodyPr rtlCol="0" anchor="ctr"/>
            <a:lstStyle/>
            <a:p>
              <a:endParaRPr lang="ja-JP" altLang="en-US"/>
            </a:p>
          </p:txBody>
        </p:sp>
        <p:sp>
          <p:nvSpPr>
            <p:cNvPr id="20" name="フリーフォーム: 図形 19">
              <a:extLst>
                <a:ext uri="{FF2B5EF4-FFF2-40B4-BE49-F238E27FC236}">
                  <a16:creationId xmlns:a16="http://schemas.microsoft.com/office/drawing/2014/main" id="{1F355EC7-450B-4AE6-8F43-19171DCE282F}"/>
                </a:ext>
              </a:extLst>
            </p:cNvPr>
            <p:cNvSpPr/>
            <p:nvPr/>
          </p:nvSpPr>
          <p:spPr>
            <a:xfrm>
              <a:off x="2577756" y="424818"/>
              <a:ext cx="1475253" cy="458489"/>
            </a:xfrm>
            <a:custGeom>
              <a:avLst/>
              <a:gdLst>
                <a:gd name="connsiteX0" fmla="*/ 1405839 w 1475253"/>
                <a:gd name="connsiteY0" fmla="*/ 19738 h 458489"/>
                <a:gd name="connsiteX1" fmla="*/ 1314062 w 1475253"/>
                <a:gd name="connsiteY1" fmla="*/ 395078 h 458489"/>
                <a:gd name="connsiteX2" fmla="*/ 1138274 w 1475253"/>
                <a:gd name="connsiteY2" fmla="*/ 395078 h 458489"/>
                <a:gd name="connsiteX3" fmla="*/ 1138274 w 1475253"/>
                <a:gd name="connsiteY3" fmla="*/ 460199 h 458489"/>
                <a:gd name="connsiteX4" fmla="*/ 1363134 w 1475253"/>
                <a:gd name="connsiteY4" fmla="*/ 460199 h 458489"/>
                <a:gd name="connsiteX5" fmla="*/ 1470827 w 1475253"/>
                <a:gd name="connsiteY5" fmla="*/ 19738 h 458489"/>
                <a:gd name="connsiteX6" fmla="*/ 1405839 w 1475253"/>
                <a:gd name="connsiteY6" fmla="*/ 19738 h 458489"/>
                <a:gd name="connsiteX7" fmla="*/ 705249 w 1475253"/>
                <a:gd name="connsiteY7" fmla="*/ 460199 h 458489"/>
                <a:gd name="connsiteX8" fmla="*/ 770237 w 1475253"/>
                <a:gd name="connsiteY8" fmla="*/ 460199 h 458489"/>
                <a:gd name="connsiteX9" fmla="*/ 871021 w 1475253"/>
                <a:gd name="connsiteY9" fmla="*/ 47869 h 458489"/>
                <a:gd name="connsiteX10" fmla="*/ 806032 w 1475253"/>
                <a:gd name="connsiteY10" fmla="*/ 47869 h 458489"/>
                <a:gd name="connsiteX11" fmla="*/ 705249 w 1475253"/>
                <a:gd name="connsiteY11" fmla="*/ 460199 h 458489"/>
                <a:gd name="connsiteX12" fmla="*/ 303436 w 1475253"/>
                <a:gd name="connsiteY12" fmla="*/ 275482 h 458489"/>
                <a:gd name="connsiteX13" fmla="*/ 339852 w 1475253"/>
                <a:gd name="connsiteY13" fmla="*/ 72037 h 458489"/>
                <a:gd name="connsiteX14" fmla="*/ 144187 w 1475253"/>
                <a:gd name="connsiteY14" fmla="*/ 72037 h 458489"/>
                <a:gd name="connsiteX15" fmla="*/ 144187 w 1475253"/>
                <a:gd name="connsiteY15" fmla="*/ 5828 h 458489"/>
                <a:gd name="connsiteX16" fmla="*/ 79120 w 1475253"/>
                <a:gd name="connsiteY16" fmla="*/ 5828 h 458489"/>
                <a:gd name="connsiteX17" fmla="*/ 79120 w 1475253"/>
                <a:gd name="connsiteY17" fmla="*/ 72037 h 458489"/>
                <a:gd name="connsiteX18" fmla="*/ 5823 w 1475253"/>
                <a:gd name="connsiteY18" fmla="*/ 72037 h 458489"/>
                <a:gd name="connsiteX19" fmla="*/ 6056 w 1475253"/>
                <a:gd name="connsiteY19" fmla="*/ 137158 h 458489"/>
                <a:gd name="connsiteX20" fmla="*/ 79120 w 1475253"/>
                <a:gd name="connsiteY20" fmla="*/ 137158 h 458489"/>
                <a:gd name="connsiteX21" fmla="*/ 79120 w 1475253"/>
                <a:gd name="connsiteY21" fmla="*/ 460199 h 458489"/>
                <a:gd name="connsiteX22" fmla="*/ 302737 w 1475253"/>
                <a:gd name="connsiteY22" fmla="*/ 460199 h 458489"/>
                <a:gd name="connsiteX23" fmla="*/ 302737 w 1475253"/>
                <a:gd name="connsiteY23" fmla="*/ 395078 h 458489"/>
                <a:gd name="connsiteX24" fmla="*/ 144187 w 1475253"/>
                <a:gd name="connsiteY24" fmla="*/ 395078 h 458489"/>
                <a:gd name="connsiteX25" fmla="*/ 144187 w 1475253"/>
                <a:gd name="connsiteY25" fmla="*/ 137158 h 458489"/>
                <a:gd name="connsiteX26" fmla="*/ 263216 w 1475253"/>
                <a:gd name="connsiteY26" fmla="*/ 137158 h 458489"/>
                <a:gd name="connsiteX27" fmla="*/ 238370 w 1475253"/>
                <a:gd name="connsiteY27" fmla="*/ 275482 h 458489"/>
                <a:gd name="connsiteX28" fmla="*/ 303436 w 1475253"/>
                <a:gd name="connsiteY28" fmla="*/ 275482 h 458489"/>
                <a:gd name="connsiteX29" fmla="*/ 1012567 w 1475253"/>
                <a:gd name="connsiteY29" fmla="*/ 5828 h 458489"/>
                <a:gd name="connsiteX30" fmla="*/ 1012567 w 1475253"/>
                <a:gd name="connsiteY30" fmla="*/ 90299 h 458489"/>
                <a:gd name="connsiteX31" fmla="*/ 1053020 w 1475253"/>
                <a:gd name="connsiteY31" fmla="*/ 90299 h 458489"/>
                <a:gd name="connsiteX32" fmla="*/ 1053020 w 1475253"/>
                <a:gd name="connsiteY32" fmla="*/ 5828 h 458489"/>
                <a:gd name="connsiteX33" fmla="*/ 1012567 w 1475253"/>
                <a:gd name="connsiteY33" fmla="*/ 5828 h 458489"/>
                <a:gd name="connsiteX34" fmla="*/ 1065443 w 1475253"/>
                <a:gd name="connsiteY34" fmla="*/ 5828 h 458489"/>
                <a:gd name="connsiteX35" fmla="*/ 1065443 w 1475253"/>
                <a:gd name="connsiteY35" fmla="*/ 90299 h 458489"/>
                <a:gd name="connsiteX36" fmla="*/ 1105974 w 1475253"/>
                <a:gd name="connsiteY36" fmla="*/ 90299 h 458489"/>
                <a:gd name="connsiteX37" fmla="*/ 1105974 w 1475253"/>
                <a:gd name="connsiteY37" fmla="*/ 5828 h 458489"/>
                <a:gd name="connsiteX38" fmla="*/ 1065443 w 1475253"/>
                <a:gd name="connsiteY38" fmla="*/ 5828 h 45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75253" h="458489">
                  <a:moveTo>
                    <a:pt x="1405839" y="19738"/>
                  </a:moveTo>
                  <a:lnTo>
                    <a:pt x="1314062" y="395078"/>
                  </a:lnTo>
                  <a:lnTo>
                    <a:pt x="1138274" y="395078"/>
                  </a:lnTo>
                  <a:lnTo>
                    <a:pt x="1138274" y="460199"/>
                  </a:lnTo>
                  <a:lnTo>
                    <a:pt x="1363134" y="460199"/>
                  </a:lnTo>
                  <a:lnTo>
                    <a:pt x="1470827" y="19738"/>
                  </a:lnTo>
                  <a:lnTo>
                    <a:pt x="1405839" y="19738"/>
                  </a:lnTo>
                  <a:close/>
                  <a:moveTo>
                    <a:pt x="705249" y="460199"/>
                  </a:moveTo>
                  <a:lnTo>
                    <a:pt x="770237" y="460199"/>
                  </a:lnTo>
                  <a:lnTo>
                    <a:pt x="871021" y="47869"/>
                  </a:lnTo>
                  <a:lnTo>
                    <a:pt x="806032" y="47869"/>
                  </a:lnTo>
                  <a:lnTo>
                    <a:pt x="705249" y="460199"/>
                  </a:lnTo>
                  <a:close/>
                  <a:moveTo>
                    <a:pt x="303436" y="275482"/>
                  </a:moveTo>
                  <a:lnTo>
                    <a:pt x="339852" y="72037"/>
                  </a:lnTo>
                  <a:lnTo>
                    <a:pt x="144187" y="72037"/>
                  </a:lnTo>
                  <a:lnTo>
                    <a:pt x="144187" y="5828"/>
                  </a:lnTo>
                  <a:lnTo>
                    <a:pt x="79120" y="5828"/>
                  </a:lnTo>
                  <a:lnTo>
                    <a:pt x="79120" y="72037"/>
                  </a:lnTo>
                  <a:lnTo>
                    <a:pt x="5823" y="72037"/>
                  </a:lnTo>
                  <a:lnTo>
                    <a:pt x="6056" y="137158"/>
                  </a:lnTo>
                  <a:lnTo>
                    <a:pt x="79120" y="137158"/>
                  </a:lnTo>
                  <a:lnTo>
                    <a:pt x="79120" y="460199"/>
                  </a:lnTo>
                  <a:lnTo>
                    <a:pt x="302737" y="460199"/>
                  </a:lnTo>
                  <a:lnTo>
                    <a:pt x="302737" y="395078"/>
                  </a:lnTo>
                  <a:lnTo>
                    <a:pt x="144187" y="395078"/>
                  </a:lnTo>
                  <a:lnTo>
                    <a:pt x="144187" y="137158"/>
                  </a:lnTo>
                  <a:lnTo>
                    <a:pt x="263216" y="137158"/>
                  </a:lnTo>
                  <a:lnTo>
                    <a:pt x="238370" y="275482"/>
                  </a:lnTo>
                  <a:lnTo>
                    <a:pt x="303436" y="275482"/>
                  </a:lnTo>
                  <a:close/>
                  <a:moveTo>
                    <a:pt x="1012567" y="5828"/>
                  </a:moveTo>
                  <a:lnTo>
                    <a:pt x="1012567" y="90299"/>
                  </a:lnTo>
                  <a:lnTo>
                    <a:pt x="1053020" y="90299"/>
                  </a:lnTo>
                  <a:lnTo>
                    <a:pt x="1053020" y="5828"/>
                  </a:lnTo>
                  <a:lnTo>
                    <a:pt x="1012567" y="5828"/>
                  </a:lnTo>
                  <a:close/>
                  <a:moveTo>
                    <a:pt x="1065443" y="5828"/>
                  </a:moveTo>
                  <a:lnTo>
                    <a:pt x="1065443" y="90299"/>
                  </a:lnTo>
                  <a:lnTo>
                    <a:pt x="1105974" y="90299"/>
                  </a:lnTo>
                  <a:lnTo>
                    <a:pt x="1105974" y="5828"/>
                  </a:lnTo>
                  <a:lnTo>
                    <a:pt x="1065443" y="5828"/>
                  </a:lnTo>
                  <a:close/>
                </a:path>
              </a:pathLst>
            </a:custGeom>
            <a:solidFill>
              <a:schemeClr val="bg1"/>
            </a:solidFill>
            <a:ln w="9525" cap="flat">
              <a:noFill/>
              <a:prstDash val="solid"/>
              <a:miter/>
            </a:ln>
          </p:spPr>
          <p:txBody>
            <a:bodyPr rtlCol="0" anchor="ctr"/>
            <a:lstStyle/>
            <a:p>
              <a:endParaRPr lang="ja-JP" altLang="en-US"/>
            </a:p>
          </p:txBody>
        </p:sp>
      </p:grpSp>
      <p:sp>
        <p:nvSpPr>
          <p:cNvPr id="22" name="直角三角形 21">
            <a:extLst>
              <a:ext uri="{FF2B5EF4-FFF2-40B4-BE49-F238E27FC236}">
                <a16:creationId xmlns:a16="http://schemas.microsoft.com/office/drawing/2014/main" id="{C5918EB9-4D28-4BA6-A6E4-CA411D00DC07}"/>
              </a:ext>
            </a:extLst>
          </p:cNvPr>
          <p:cNvSpPr/>
          <p:nvPr userDrawn="1"/>
        </p:nvSpPr>
        <p:spPr bwMode="auto">
          <a:xfrm>
            <a:off x="0" y="10830"/>
            <a:ext cx="9905996" cy="546062"/>
          </a:xfrm>
          <a:prstGeom prst="rtTriangle">
            <a:avLst/>
          </a:prstGeom>
          <a:gradFill>
            <a:gsLst>
              <a:gs pos="0">
                <a:srgbClr val="4186B9"/>
              </a:gs>
              <a:gs pos="100000">
                <a:srgbClr val="5090C2">
                  <a:alpha val="37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Tree>
  </p:cSld>
  <p:clrMap bg1="lt1" tx1="dk1" bg2="lt2" tx2="dk2" accent1="accent1" accent2="accent2" accent3="accent3" accent4="accent4" accent5="accent5" accent6="accent6" hlink="hlink" folHlink="folHlink"/>
  <p:sldLayoutIdLst>
    <p:sldLayoutId id="2147484987" r:id="rId1"/>
    <p:sldLayoutId id="2147484988" r:id="rId2"/>
    <p:sldLayoutId id="2147484982" r:id="rId3"/>
    <p:sldLayoutId id="2147484989" r:id="rId4"/>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 Id="rId9" Type="http://schemas.openxmlformats.org/officeDocument/2006/relationships/chart" Target="../charts/char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chart" Target="../charts/chart9.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hyperlink" Target="https://portal.yadui.business.yahoo.co.jp/agencyportal/888301/index.html"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mailto:senbatsu-cm@mbs.co.jp" TargetMode="External"/><Relationship Id="rId5" Type="http://schemas.openxmlformats.org/officeDocument/2006/relationships/hyperlink" Target="https://agency.adcas.jp/login" TargetMode="External"/><Relationship Id="rId4" Type="http://schemas.openxmlformats.org/officeDocument/2006/relationships/hyperlink" Target="https://form-business.yahoo.co.jp/claris/enqueteForm?inquiry_type=guaranteed_revie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ラフィックス 20">
            <a:extLst>
              <a:ext uri="{FF2B5EF4-FFF2-40B4-BE49-F238E27FC236}">
                <a16:creationId xmlns:a16="http://schemas.microsoft.com/office/drawing/2014/main" id="{24887446-5F1D-4890-8A62-1778F97CE85E}"/>
              </a:ext>
            </a:extLst>
          </p:cNvPr>
          <p:cNvGrpSpPr/>
          <p:nvPr/>
        </p:nvGrpSpPr>
        <p:grpSpPr>
          <a:xfrm>
            <a:off x="3867600" y="6042506"/>
            <a:ext cx="1913077" cy="213708"/>
            <a:chOff x="2391067" y="5255621"/>
            <a:chExt cx="4475010" cy="499898"/>
          </a:xfrm>
        </p:grpSpPr>
        <p:sp>
          <p:nvSpPr>
            <p:cNvPr id="4" name="フリーフォーム: 図形 3">
              <a:extLst>
                <a:ext uri="{FF2B5EF4-FFF2-40B4-BE49-F238E27FC236}">
                  <a16:creationId xmlns:a16="http://schemas.microsoft.com/office/drawing/2014/main" id="{FE75E578-D2CA-411B-8981-413A0E6DE26D}"/>
                </a:ext>
              </a:extLst>
            </p:cNvPr>
            <p:cNvSpPr/>
            <p:nvPr/>
          </p:nvSpPr>
          <p:spPr>
            <a:xfrm>
              <a:off x="3001054" y="5314811"/>
              <a:ext cx="889695" cy="359301"/>
            </a:xfrm>
            <a:custGeom>
              <a:avLst/>
              <a:gdLst>
                <a:gd name="connsiteX0" fmla="*/ 347606 w 889695"/>
                <a:gd name="connsiteY0" fmla="*/ 197008 h 359300"/>
                <a:gd name="connsiteX1" fmla="*/ 342143 w 889695"/>
                <a:gd name="connsiteY1" fmla="*/ 190603 h 359300"/>
                <a:gd name="connsiteX2" fmla="*/ 324349 w 889695"/>
                <a:gd name="connsiteY2" fmla="*/ 172326 h 359300"/>
                <a:gd name="connsiteX3" fmla="*/ 316856 w 889695"/>
                <a:gd name="connsiteY3" fmla="*/ 164827 h 359300"/>
                <a:gd name="connsiteX4" fmla="*/ 312954 w 889695"/>
                <a:gd name="connsiteY4" fmla="*/ 164827 h 359300"/>
                <a:gd name="connsiteX5" fmla="*/ 296253 w 889695"/>
                <a:gd name="connsiteY5" fmla="*/ 186229 h 359300"/>
                <a:gd name="connsiteX6" fmla="*/ 295316 w 889695"/>
                <a:gd name="connsiteY6" fmla="*/ 186229 h 359300"/>
                <a:gd name="connsiteX7" fmla="*/ 295316 w 889695"/>
                <a:gd name="connsiteY7" fmla="*/ 186229 h 359300"/>
                <a:gd name="connsiteX8" fmla="*/ 296565 w 889695"/>
                <a:gd name="connsiteY8" fmla="*/ 147018 h 359300"/>
                <a:gd name="connsiteX9" fmla="*/ 296565 w 889695"/>
                <a:gd name="connsiteY9" fmla="*/ 133896 h 359300"/>
                <a:gd name="connsiteX10" fmla="*/ 299531 w 889695"/>
                <a:gd name="connsiteY10" fmla="*/ 130459 h 359300"/>
                <a:gd name="connsiteX11" fmla="*/ 307491 w 889695"/>
                <a:gd name="connsiteY11" fmla="*/ 125616 h 359300"/>
                <a:gd name="connsiteX12" fmla="*/ 305774 w 889695"/>
                <a:gd name="connsiteY12" fmla="*/ 118430 h 359300"/>
                <a:gd name="connsiteX13" fmla="*/ 291726 w 889695"/>
                <a:gd name="connsiteY13" fmla="*/ 107651 h 359300"/>
                <a:gd name="connsiteX14" fmla="*/ 272372 w 889695"/>
                <a:gd name="connsiteY14" fmla="*/ 93123 h 359300"/>
                <a:gd name="connsiteX15" fmla="*/ 266440 w 889695"/>
                <a:gd name="connsiteY15" fmla="*/ 93123 h 359300"/>
                <a:gd name="connsiteX16" fmla="*/ 256139 w 889695"/>
                <a:gd name="connsiteY16" fmla="*/ 103746 h 359300"/>
                <a:gd name="connsiteX17" fmla="*/ 248334 w 889695"/>
                <a:gd name="connsiteY17" fmla="*/ 111869 h 359300"/>
                <a:gd name="connsiteX18" fmla="*/ 246617 w 889695"/>
                <a:gd name="connsiteY18" fmla="*/ 113275 h 359300"/>
                <a:gd name="connsiteX19" fmla="*/ 124245 w 889695"/>
                <a:gd name="connsiteY19" fmla="*/ 113275 h 359300"/>
                <a:gd name="connsiteX20" fmla="*/ 108636 w 889695"/>
                <a:gd name="connsiteY20" fmla="*/ 106714 h 359300"/>
                <a:gd name="connsiteX21" fmla="*/ 87721 w 889695"/>
                <a:gd name="connsiteY21" fmla="*/ 97810 h 359300"/>
                <a:gd name="connsiteX22" fmla="*/ 87721 w 889695"/>
                <a:gd name="connsiteY22" fmla="*/ 94685 h 359300"/>
                <a:gd name="connsiteX23" fmla="*/ 103330 w 889695"/>
                <a:gd name="connsiteY23" fmla="*/ 74377 h 359300"/>
                <a:gd name="connsiteX24" fmla="*/ 106920 w 889695"/>
                <a:gd name="connsiteY24" fmla="*/ 72815 h 359300"/>
                <a:gd name="connsiteX25" fmla="*/ 333246 w 889695"/>
                <a:gd name="connsiteY25" fmla="*/ 72815 h 359300"/>
                <a:gd name="connsiteX26" fmla="*/ 340582 w 889695"/>
                <a:gd name="connsiteY26" fmla="*/ 70472 h 359300"/>
                <a:gd name="connsiteX27" fmla="*/ 339021 w 889695"/>
                <a:gd name="connsiteY27" fmla="*/ 63910 h 359300"/>
                <a:gd name="connsiteX28" fmla="*/ 322163 w 889695"/>
                <a:gd name="connsiteY28" fmla="*/ 48289 h 359300"/>
                <a:gd name="connsiteX29" fmla="*/ 303745 w 889695"/>
                <a:gd name="connsiteY29" fmla="*/ 32667 h 359300"/>
                <a:gd name="connsiteX30" fmla="*/ 298126 w 889695"/>
                <a:gd name="connsiteY30" fmla="*/ 32667 h 359300"/>
                <a:gd name="connsiteX31" fmla="*/ 277210 w 889695"/>
                <a:gd name="connsiteY31" fmla="*/ 58911 h 359300"/>
                <a:gd name="connsiteX32" fmla="*/ 275025 w 889695"/>
                <a:gd name="connsiteY32" fmla="*/ 62661 h 359300"/>
                <a:gd name="connsiteX33" fmla="*/ 272372 w 889695"/>
                <a:gd name="connsiteY33" fmla="*/ 62661 h 359300"/>
                <a:gd name="connsiteX34" fmla="*/ 112695 w 889695"/>
                <a:gd name="connsiteY34" fmla="*/ 62661 h 359300"/>
                <a:gd name="connsiteX35" fmla="*/ 111602 w 889695"/>
                <a:gd name="connsiteY35" fmla="*/ 60161 h 359300"/>
                <a:gd name="connsiteX36" fmla="*/ 122060 w 889695"/>
                <a:gd name="connsiteY36" fmla="*/ 44539 h 359300"/>
                <a:gd name="connsiteX37" fmla="*/ 130333 w 889695"/>
                <a:gd name="connsiteY37" fmla="*/ 40634 h 359300"/>
                <a:gd name="connsiteX38" fmla="*/ 135952 w 889695"/>
                <a:gd name="connsiteY38" fmla="*/ 36729 h 359300"/>
                <a:gd name="connsiteX39" fmla="*/ 128928 w 889695"/>
                <a:gd name="connsiteY39" fmla="*/ 30636 h 359300"/>
                <a:gd name="connsiteX40" fmla="*/ 99271 w 889695"/>
                <a:gd name="connsiteY40" fmla="*/ 19857 h 359300"/>
                <a:gd name="connsiteX41" fmla="*/ 82414 w 889695"/>
                <a:gd name="connsiteY41" fmla="*/ 14077 h 359300"/>
                <a:gd name="connsiteX42" fmla="*/ 76951 w 889695"/>
                <a:gd name="connsiteY42" fmla="*/ 12202 h 359300"/>
                <a:gd name="connsiteX43" fmla="*/ 73517 w 889695"/>
                <a:gd name="connsiteY43" fmla="*/ 12202 h 359300"/>
                <a:gd name="connsiteX44" fmla="*/ 66961 w 889695"/>
                <a:gd name="connsiteY44" fmla="*/ 34073 h 359300"/>
                <a:gd name="connsiteX45" fmla="*/ 58377 w 889695"/>
                <a:gd name="connsiteY45" fmla="*/ 59693 h 359300"/>
                <a:gd name="connsiteX46" fmla="*/ 35900 w 889695"/>
                <a:gd name="connsiteY46" fmla="*/ 115306 h 359300"/>
                <a:gd name="connsiteX47" fmla="*/ 22789 w 889695"/>
                <a:gd name="connsiteY47" fmla="*/ 140770 h 359300"/>
                <a:gd name="connsiteX48" fmla="*/ 14048 w 889695"/>
                <a:gd name="connsiteY48" fmla="*/ 156391 h 359300"/>
                <a:gd name="connsiteX49" fmla="*/ 12799 w 889695"/>
                <a:gd name="connsiteY49" fmla="*/ 161547 h 359300"/>
                <a:gd name="connsiteX50" fmla="*/ 18106 w 889695"/>
                <a:gd name="connsiteY50" fmla="*/ 160609 h 359300"/>
                <a:gd name="connsiteX51" fmla="*/ 49324 w 889695"/>
                <a:gd name="connsiteY51" fmla="*/ 135458 h 359300"/>
                <a:gd name="connsiteX52" fmla="*/ 68678 w 889695"/>
                <a:gd name="connsiteY52" fmla="*/ 117025 h 359300"/>
                <a:gd name="connsiteX53" fmla="*/ 70083 w 889695"/>
                <a:gd name="connsiteY53" fmla="*/ 117025 h 359300"/>
                <a:gd name="connsiteX54" fmla="*/ 64308 w 889695"/>
                <a:gd name="connsiteY54" fmla="*/ 162015 h 359300"/>
                <a:gd name="connsiteX55" fmla="*/ 60094 w 889695"/>
                <a:gd name="connsiteY55" fmla="*/ 193259 h 359300"/>
                <a:gd name="connsiteX56" fmla="*/ 18106 w 889695"/>
                <a:gd name="connsiteY56" fmla="*/ 192165 h 359300"/>
                <a:gd name="connsiteX57" fmla="*/ 11707 w 889695"/>
                <a:gd name="connsiteY57" fmla="*/ 192165 h 359300"/>
                <a:gd name="connsiteX58" fmla="*/ 11707 w 889695"/>
                <a:gd name="connsiteY58" fmla="*/ 193571 h 359300"/>
                <a:gd name="connsiteX59" fmla="*/ 13580 w 889695"/>
                <a:gd name="connsiteY59" fmla="*/ 201851 h 359300"/>
                <a:gd name="connsiteX60" fmla="*/ 16701 w 889695"/>
                <a:gd name="connsiteY60" fmla="*/ 203725 h 359300"/>
                <a:gd name="connsiteX61" fmla="*/ 56503 w 889695"/>
                <a:gd name="connsiteY61" fmla="*/ 202476 h 359300"/>
                <a:gd name="connsiteX62" fmla="*/ 57908 w 889695"/>
                <a:gd name="connsiteY62" fmla="*/ 204350 h 359300"/>
                <a:gd name="connsiteX63" fmla="*/ 42300 w 889695"/>
                <a:gd name="connsiteY63" fmla="*/ 305579 h 359300"/>
                <a:gd name="connsiteX64" fmla="*/ 44797 w 889695"/>
                <a:gd name="connsiteY64" fmla="*/ 317608 h 359300"/>
                <a:gd name="connsiteX65" fmla="*/ 60406 w 889695"/>
                <a:gd name="connsiteY65" fmla="*/ 319327 h 359300"/>
                <a:gd name="connsiteX66" fmla="*/ 81477 w 889695"/>
                <a:gd name="connsiteY66" fmla="*/ 319327 h 359300"/>
                <a:gd name="connsiteX67" fmla="*/ 94120 w 889695"/>
                <a:gd name="connsiteY67" fmla="*/ 313234 h 359300"/>
                <a:gd name="connsiteX68" fmla="*/ 98023 w 889695"/>
                <a:gd name="connsiteY68" fmla="*/ 292145 h 359300"/>
                <a:gd name="connsiteX69" fmla="*/ 238501 w 889695"/>
                <a:gd name="connsiteY69" fmla="*/ 292145 h 359300"/>
                <a:gd name="connsiteX70" fmla="*/ 236316 w 889695"/>
                <a:gd name="connsiteY70" fmla="*/ 303392 h 359300"/>
                <a:gd name="connsiteX71" fmla="*/ 224609 w 889695"/>
                <a:gd name="connsiteY71" fmla="*/ 309329 h 359300"/>
                <a:gd name="connsiteX72" fmla="*/ 181217 w 889695"/>
                <a:gd name="connsiteY72" fmla="*/ 309329 h 359300"/>
                <a:gd name="connsiteX73" fmla="*/ 172164 w 889695"/>
                <a:gd name="connsiteY73" fmla="*/ 309329 h 359300"/>
                <a:gd name="connsiteX74" fmla="*/ 168106 w 889695"/>
                <a:gd name="connsiteY74" fmla="*/ 311359 h 359300"/>
                <a:gd name="connsiteX75" fmla="*/ 170447 w 889695"/>
                <a:gd name="connsiteY75" fmla="*/ 314328 h 359300"/>
                <a:gd name="connsiteX76" fmla="*/ 186992 w 889695"/>
                <a:gd name="connsiteY76" fmla="*/ 326669 h 359300"/>
                <a:gd name="connsiteX77" fmla="*/ 202601 w 889695"/>
                <a:gd name="connsiteY77" fmla="*/ 355100 h 359300"/>
                <a:gd name="connsiteX78" fmla="*/ 206815 w 889695"/>
                <a:gd name="connsiteY78" fmla="*/ 358225 h 359300"/>
                <a:gd name="connsiteX79" fmla="*/ 247398 w 889695"/>
                <a:gd name="connsiteY79" fmla="*/ 354632 h 359300"/>
                <a:gd name="connsiteX80" fmla="*/ 273464 w 889695"/>
                <a:gd name="connsiteY80" fmla="*/ 342291 h 359300"/>
                <a:gd name="connsiteX81" fmla="*/ 286420 w 889695"/>
                <a:gd name="connsiteY81" fmla="*/ 313859 h 359300"/>
                <a:gd name="connsiteX82" fmla="*/ 289229 w 889695"/>
                <a:gd name="connsiteY82" fmla="*/ 295113 h 359300"/>
                <a:gd name="connsiteX83" fmla="*/ 290946 w 889695"/>
                <a:gd name="connsiteY83" fmla="*/ 293082 h 359300"/>
                <a:gd name="connsiteX84" fmla="*/ 336836 w 889695"/>
                <a:gd name="connsiteY84" fmla="*/ 293082 h 359300"/>
                <a:gd name="connsiteX85" fmla="*/ 343391 w 889695"/>
                <a:gd name="connsiteY85" fmla="*/ 291520 h 359300"/>
                <a:gd name="connsiteX86" fmla="*/ 343391 w 889695"/>
                <a:gd name="connsiteY86" fmla="*/ 284021 h 359300"/>
                <a:gd name="connsiteX87" fmla="*/ 330124 w 889695"/>
                <a:gd name="connsiteY87" fmla="*/ 270118 h 359300"/>
                <a:gd name="connsiteX88" fmla="*/ 312954 w 889695"/>
                <a:gd name="connsiteY88" fmla="*/ 253403 h 359300"/>
                <a:gd name="connsiteX89" fmla="*/ 308584 w 889695"/>
                <a:gd name="connsiteY89" fmla="*/ 253403 h 359300"/>
                <a:gd name="connsiteX90" fmla="*/ 292975 w 889695"/>
                <a:gd name="connsiteY90" fmla="*/ 274180 h 359300"/>
                <a:gd name="connsiteX91" fmla="*/ 291883 w 889695"/>
                <a:gd name="connsiteY91" fmla="*/ 274180 h 359300"/>
                <a:gd name="connsiteX92" fmla="*/ 294068 w 889695"/>
                <a:gd name="connsiteY92" fmla="*/ 237468 h 359300"/>
                <a:gd name="connsiteX93" fmla="*/ 295316 w 889695"/>
                <a:gd name="connsiteY93" fmla="*/ 214192 h 359300"/>
                <a:gd name="connsiteX94" fmla="*/ 295316 w 889695"/>
                <a:gd name="connsiteY94" fmla="*/ 204663 h 359300"/>
                <a:gd name="connsiteX95" fmla="*/ 344484 w 889695"/>
                <a:gd name="connsiteY95" fmla="*/ 204663 h 359300"/>
                <a:gd name="connsiteX96" fmla="*/ 347762 w 889695"/>
                <a:gd name="connsiteY96" fmla="*/ 202944 h 359300"/>
                <a:gd name="connsiteX97" fmla="*/ 348049 w 889695"/>
                <a:gd name="connsiteY97" fmla="*/ 197428 h 359300"/>
                <a:gd name="connsiteX98" fmla="*/ 347606 w 889695"/>
                <a:gd name="connsiteY98" fmla="*/ 197008 h 359300"/>
                <a:gd name="connsiteX99" fmla="*/ 147658 w 889695"/>
                <a:gd name="connsiteY99" fmla="*/ 241061 h 359300"/>
                <a:gd name="connsiteX100" fmla="*/ 143756 w 889695"/>
                <a:gd name="connsiteY100" fmla="*/ 281522 h 359300"/>
                <a:gd name="connsiteX101" fmla="*/ 99115 w 889695"/>
                <a:gd name="connsiteY101" fmla="*/ 281522 h 359300"/>
                <a:gd name="connsiteX102" fmla="*/ 101300 w 889695"/>
                <a:gd name="connsiteY102" fmla="*/ 262620 h 359300"/>
                <a:gd name="connsiteX103" fmla="*/ 104422 w 889695"/>
                <a:gd name="connsiteY103" fmla="*/ 239812 h 359300"/>
                <a:gd name="connsiteX104" fmla="*/ 109261 w 889695"/>
                <a:gd name="connsiteY104" fmla="*/ 203257 h 359300"/>
                <a:gd name="connsiteX105" fmla="*/ 151248 w 889695"/>
                <a:gd name="connsiteY105" fmla="*/ 203257 h 359300"/>
                <a:gd name="connsiteX106" fmla="*/ 147658 w 889695"/>
                <a:gd name="connsiteY106" fmla="*/ 241061 h 359300"/>
                <a:gd name="connsiteX107" fmla="*/ 155931 w 889695"/>
                <a:gd name="connsiteY107" fmla="*/ 155610 h 359300"/>
                <a:gd name="connsiteX108" fmla="*/ 152185 w 889695"/>
                <a:gd name="connsiteY108" fmla="*/ 193103 h 359300"/>
                <a:gd name="connsiteX109" fmla="*/ 110822 w 889695"/>
                <a:gd name="connsiteY109" fmla="*/ 193103 h 359300"/>
                <a:gd name="connsiteX110" fmla="*/ 114568 w 889695"/>
                <a:gd name="connsiteY110" fmla="*/ 165608 h 359300"/>
                <a:gd name="connsiteX111" fmla="*/ 117690 w 889695"/>
                <a:gd name="connsiteY111" fmla="*/ 143425 h 359300"/>
                <a:gd name="connsiteX112" fmla="*/ 120655 w 889695"/>
                <a:gd name="connsiteY112" fmla="*/ 122023 h 359300"/>
                <a:gd name="connsiteX113" fmla="*/ 159365 w 889695"/>
                <a:gd name="connsiteY113" fmla="*/ 122023 h 359300"/>
                <a:gd name="connsiteX114" fmla="*/ 155931 w 889695"/>
                <a:gd name="connsiteY114" fmla="*/ 155610 h 359300"/>
                <a:gd name="connsiteX115" fmla="*/ 241935 w 889695"/>
                <a:gd name="connsiteY115" fmla="*/ 237625 h 359300"/>
                <a:gd name="connsiteX116" fmla="*/ 238813 w 889695"/>
                <a:gd name="connsiteY116" fmla="*/ 281209 h 359300"/>
                <a:gd name="connsiteX117" fmla="*/ 193860 w 889695"/>
                <a:gd name="connsiteY117" fmla="*/ 281209 h 359300"/>
                <a:gd name="connsiteX118" fmla="*/ 201508 w 889695"/>
                <a:gd name="connsiteY118" fmla="*/ 203101 h 359300"/>
                <a:gd name="connsiteX119" fmla="*/ 243808 w 889695"/>
                <a:gd name="connsiteY119" fmla="*/ 203101 h 359300"/>
                <a:gd name="connsiteX120" fmla="*/ 241935 w 889695"/>
                <a:gd name="connsiteY120" fmla="*/ 237937 h 359300"/>
                <a:gd name="connsiteX121" fmla="*/ 246461 w 889695"/>
                <a:gd name="connsiteY121" fmla="*/ 148893 h 359300"/>
                <a:gd name="connsiteX122" fmla="*/ 243808 w 889695"/>
                <a:gd name="connsiteY122" fmla="*/ 193415 h 359300"/>
                <a:gd name="connsiteX123" fmla="*/ 202445 w 889695"/>
                <a:gd name="connsiteY123" fmla="*/ 193415 h 359300"/>
                <a:gd name="connsiteX124" fmla="*/ 204630 w 889695"/>
                <a:gd name="connsiteY124" fmla="*/ 168420 h 359300"/>
                <a:gd name="connsiteX125" fmla="*/ 208532 w 889695"/>
                <a:gd name="connsiteY125" fmla="*/ 131709 h 359300"/>
                <a:gd name="connsiteX126" fmla="*/ 209313 w 889695"/>
                <a:gd name="connsiteY126" fmla="*/ 122336 h 359300"/>
                <a:gd name="connsiteX127" fmla="*/ 247710 w 889695"/>
                <a:gd name="connsiteY127" fmla="*/ 122336 h 359300"/>
                <a:gd name="connsiteX128" fmla="*/ 246461 w 889695"/>
                <a:gd name="connsiteY128" fmla="*/ 149205 h 359300"/>
                <a:gd name="connsiteX129" fmla="*/ 665242 w 889695"/>
                <a:gd name="connsiteY129" fmla="*/ 65004 h 359300"/>
                <a:gd name="connsiteX130" fmla="*/ 647605 w 889695"/>
                <a:gd name="connsiteY130" fmla="*/ 51413 h 359300"/>
                <a:gd name="connsiteX131" fmla="*/ 626533 w 889695"/>
                <a:gd name="connsiteY131" fmla="*/ 36885 h 359300"/>
                <a:gd name="connsiteX132" fmla="*/ 622475 w 889695"/>
                <a:gd name="connsiteY132" fmla="*/ 34229 h 359300"/>
                <a:gd name="connsiteX133" fmla="*/ 617480 w 889695"/>
                <a:gd name="connsiteY133" fmla="*/ 34229 h 359300"/>
                <a:gd name="connsiteX134" fmla="*/ 601871 w 889695"/>
                <a:gd name="connsiteY134" fmla="*/ 51101 h 359300"/>
                <a:gd name="connsiteX135" fmla="*/ 596720 w 889695"/>
                <a:gd name="connsiteY135" fmla="*/ 57193 h 359300"/>
                <a:gd name="connsiteX136" fmla="*/ 594379 w 889695"/>
                <a:gd name="connsiteY136" fmla="*/ 57193 h 359300"/>
                <a:gd name="connsiteX137" fmla="*/ 490737 w 889695"/>
                <a:gd name="connsiteY137" fmla="*/ 57193 h 359300"/>
                <a:gd name="connsiteX138" fmla="*/ 469665 w 889695"/>
                <a:gd name="connsiteY138" fmla="*/ 55631 h 359300"/>
                <a:gd name="connsiteX139" fmla="*/ 445316 w 889695"/>
                <a:gd name="connsiteY139" fmla="*/ 46258 h 359300"/>
                <a:gd name="connsiteX140" fmla="*/ 422371 w 889695"/>
                <a:gd name="connsiteY140" fmla="*/ 38759 h 359300"/>
                <a:gd name="connsiteX141" fmla="*/ 415347 w 889695"/>
                <a:gd name="connsiteY141" fmla="*/ 38759 h 359300"/>
                <a:gd name="connsiteX142" fmla="*/ 415347 w 889695"/>
                <a:gd name="connsiteY142" fmla="*/ 168420 h 359300"/>
                <a:gd name="connsiteX143" fmla="*/ 414099 w 889695"/>
                <a:gd name="connsiteY143" fmla="*/ 284490 h 359300"/>
                <a:gd name="connsiteX144" fmla="*/ 414099 w 889695"/>
                <a:gd name="connsiteY144" fmla="*/ 338073 h 359300"/>
                <a:gd name="connsiteX145" fmla="*/ 422927 w 889695"/>
                <a:gd name="connsiteY145" fmla="*/ 346733 h 359300"/>
                <a:gd name="connsiteX146" fmla="*/ 423932 w 889695"/>
                <a:gd name="connsiteY146" fmla="*/ 346665 h 359300"/>
                <a:gd name="connsiteX147" fmla="*/ 457335 w 889695"/>
                <a:gd name="connsiteY147" fmla="*/ 344634 h 359300"/>
                <a:gd name="connsiteX148" fmla="*/ 469665 w 889695"/>
                <a:gd name="connsiteY148" fmla="*/ 334948 h 359300"/>
                <a:gd name="connsiteX149" fmla="*/ 469665 w 889695"/>
                <a:gd name="connsiteY149" fmla="*/ 316671 h 359300"/>
                <a:gd name="connsiteX150" fmla="*/ 598749 w 889695"/>
                <a:gd name="connsiteY150" fmla="*/ 316671 h 359300"/>
                <a:gd name="connsiteX151" fmla="*/ 598749 w 889695"/>
                <a:gd name="connsiteY151" fmla="*/ 336511 h 359300"/>
                <a:gd name="connsiteX152" fmla="*/ 599686 w 889695"/>
                <a:gd name="connsiteY152" fmla="*/ 341822 h 359300"/>
                <a:gd name="connsiteX153" fmla="*/ 606085 w 889695"/>
                <a:gd name="connsiteY153" fmla="*/ 346665 h 359300"/>
                <a:gd name="connsiteX154" fmla="*/ 618416 w 889695"/>
                <a:gd name="connsiteY154" fmla="*/ 346665 h 359300"/>
                <a:gd name="connsiteX155" fmla="*/ 644171 w 889695"/>
                <a:gd name="connsiteY155" fmla="*/ 344634 h 359300"/>
                <a:gd name="connsiteX156" fmla="*/ 651195 w 889695"/>
                <a:gd name="connsiteY156" fmla="*/ 342291 h 359300"/>
                <a:gd name="connsiteX157" fmla="*/ 654785 w 889695"/>
                <a:gd name="connsiteY157" fmla="*/ 335886 h 359300"/>
                <a:gd name="connsiteX158" fmla="*/ 654785 w 889695"/>
                <a:gd name="connsiteY158" fmla="*/ 87499 h 359300"/>
                <a:gd name="connsiteX159" fmla="*/ 656658 w 889695"/>
                <a:gd name="connsiteY159" fmla="*/ 80001 h 359300"/>
                <a:gd name="connsiteX160" fmla="*/ 667740 w 889695"/>
                <a:gd name="connsiteY160" fmla="*/ 70784 h 359300"/>
                <a:gd name="connsiteX161" fmla="*/ 665242 w 889695"/>
                <a:gd name="connsiteY161" fmla="*/ 65004 h 359300"/>
                <a:gd name="connsiteX162" fmla="*/ 470446 w 889695"/>
                <a:gd name="connsiteY162" fmla="*/ 67972 h 359300"/>
                <a:gd name="connsiteX163" fmla="*/ 597188 w 889695"/>
                <a:gd name="connsiteY163" fmla="*/ 67972 h 359300"/>
                <a:gd name="connsiteX164" fmla="*/ 597188 w 889695"/>
                <a:gd name="connsiteY164" fmla="*/ 177325 h 359300"/>
                <a:gd name="connsiteX165" fmla="*/ 470602 w 889695"/>
                <a:gd name="connsiteY165" fmla="*/ 177325 h 359300"/>
                <a:gd name="connsiteX166" fmla="*/ 470446 w 889695"/>
                <a:gd name="connsiteY166" fmla="*/ 306361 h 359300"/>
                <a:gd name="connsiteX167" fmla="*/ 470446 w 889695"/>
                <a:gd name="connsiteY167" fmla="*/ 188104 h 359300"/>
                <a:gd name="connsiteX168" fmla="*/ 597657 w 889695"/>
                <a:gd name="connsiteY168" fmla="*/ 188104 h 359300"/>
                <a:gd name="connsiteX169" fmla="*/ 597657 w 889695"/>
                <a:gd name="connsiteY169" fmla="*/ 306361 h 359300"/>
                <a:gd name="connsiteX170" fmla="*/ 868155 w 889695"/>
                <a:gd name="connsiteY170" fmla="*/ 294176 h 359300"/>
                <a:gd name="connsiteX171" fmla="*/ 882827 w 889695"/>
                <a:gd name="connsiteY171" fmla="*/ 271368 h 359300"/>
                <a:gd name="connsiteX172" fmla="*/ 865346 w 889695"/>
                <a:gd name="connsiteY172" fmla="*/ 242311 h 359300"/>
                <a:gd name="connsiteX173" fmla="*/ 830538 w 889695"/>
                <a:gd name="connsiteY173" fmla="*/ 224659 h 359300"/>
                <a:gd name="connsiteX174" fmla="*/ 829290 w 889695"/>
                <a:gd name="connsiteY174" fmla="*/ 223565 h 359300"/>
                <a:gd name="connsiteX175" fmla="*/ 829290 w 889695"/>
                <a:gd name="connsiteY175" fmla="*/ 218097 h 359300"/>
                <a:gd name="connsiteX176" fmla="*/ 883764 w 889695"/>
                <a:gd name="connsiteY176" fmla="*/ 218097 h 359300"/>
                <a:gd name="connsiteX177" fmla="*/ 889383 w 889695"/>
                <a:gd name="connsiteY177" fmla="*/ 216223 h 359300"/>
                <a:gd name="connsiteX178" fmla="*/ 889383 w 889695"/>
                <a:gd name="connsiteY178" fmla="*/ 210287 h 359300"/>
                <a:gd name="connsiteX179" fmla="*/ 862068 w 889695"/>
                <a:gd name="connsiteY179" fmla="*/ 184823 h 359300"/>
                <a:gd name="connsiteX180" fmla="*/ 858166 w 889695"/>
                <a:gd name="connsiteY180" fmla="*/ 184823 h 359300"/>
                <a:gd name="connsiteX181" fmla="*/ 839435 w 889695"/>
                <a:gd name="connsiteY181" fmla="*/ 208100 h 359300"/>
                <a:gd name="connsiteX182" fmla="*/ 838031 w 889695"/>
                <a:gd name="connsiteY182" fmla="*/ 209349 h 359300"/>
                <a:gd name="connsiteX183" fmla="*/ 830851 w 889695"/>
                <a:gd name="connsiteY183" fmla="*/ 209349 h 359300"/>
                <a:gd name="connsiteX184" fmla="*/ 830851 w 889695"/>
                <a:gd name="connsiteY184" fmla="*/ 208100 h 359300"/>
                <a:gd name="connsiteX185" fmla="*/ 830851 w 889695"/>
                <a:gd name="connsiteY185" fmla="*/ 163421 h 359300"/>
                <a:gd name="connsiteX186" fmla="*/ 887666 w 889695"/>
                <a:gd name="connsiteY186" fmla="*/ 163421 h 359300"/>
                <a:gd name="connsiteX187" fmla="*/ 893114 w 889695"/>
                <a:gd name="connsiteY187" fmla="*/ 159283 h 359300"/>
                <a:gd name="connsiteX188" fmla="*/ 893129 w 889695"/>
                <a:gd name="connsiteY188" fmla="*/ 159203 h 359300"/>
                <a:gd name="connsiteX189" fmla="*/ 891256 w 889695"/>
                <a:gd name="connsiteY189" fmla="*/ 155610 h 359300"/>
                <a:gd name="connsiteX190" fmla="*/ 865658 w 889695"/>
                <a:gd name="connsiteY190" fmla="*/ 131240 h 359300"/>
                <a:gd name="connsiteX191" fmla="*/ 860351 w 889695"/>
                <a:gd name="connsiteY191" fmla="*/ 132490 h 359300"/>
                <a:gd name="connsiteX192" fmla="*/ 844742 w 889695"/>
                <a:gd name="connsiteY192" fmla="*/ 151861 h 359300"/>
                <a:gd name="connsiteX193" fmla="*/ 842089 w 889695"/>
                <a:gd name="connsiteY193" fmla="*/ 154829 h 359300"/>
                <a:gd name="connsiteX194" fmla="*/ 821329 w 889695"/>
                <a:gd name="connsiteY194" fmla="*/ 154829 h 359300"/>
                <a:gd name="connsiteX195" fmla="*/ 843181 w 889695"/>
                <a:gd name="connsiteY195" fmla="*/ 130928 h 359300"/>
                <a:gd name="connsiteX196" fmla="*/ 860663 w 889695"/>
                <a:gd name="connsiteY196" fmla="*/ 110776 h 359300"/>
                <a:gd name="connsiteX197" fmla="*/ 870497 w 889695"/>
                <a:gd name="connsiteY197" fmla="*/ 98591 h 359300"/>
                <a:gd name="connsiteX198" fmla="*/ 870497 w 889695"/>
                <a:gd name="connsiteY198" fmla="*/ 96404 h 359300"/>
                <a:gd name="connsiteX199" fmla="*/ 868467 w 889695"/>
                <a:gd name="connsiteY199" fmla="*/ 95310 h 359300"/>
                <a:gd name="connsiteX200" fmla="*/ 840528 w 889695"/>
                <a:gd name="connsiteY200" fmla="*/ 85625 h 359300"/>
                <a:gd name="connsiteX201" fmla="*/ 840528 w 889695"/>
                <a:gd name="connsiteY201" fmla="*/ 85625 h 359300"/>
                <a:gd name="connsiteX202" fmla="*/ 885013 w 889695"/>
                <a:gd name="connsiteY202" fmla="*/ 86718 h 359300"/>
                <a:gd name="connsiteX203" fmla="*/ 889851 w 889695"/>
                <a:gd name="connsiteY203" fmla="*/ 83594 h 359300"/>
                <a:gd name="connsiteX204" fmla="*/ 889851 w 889695"/>
                <a:gd name="connsiteY204" fmla="*/ 80157 h 359300"/>
                <a:gd name="connsiteX205" fmla="*/ 885169 w 889695"/>
                <a:gd name="connsiteY205" fmla="*/ 75158 h 359300"/>
                <a:gd name="connsiteX206" fmla="*/ 872994 w 889695"/>
                <a:gd name="connsiteY206" fmla="*/ 62973 h 359300"/>
                <a:gd name="connsiteX207" fmla="*/ 862536 w 889695"/>
                <a:gd name="connsiteY207" fmla="*/ 53131 h 359300"/>
                <a:gd name="connsiteX208" fmla="*/ 859727 w 889695"/>
                <a:gd name="connsiteY208" fmla="*/ 53131 h 359300"/>
                <a:gd name="connsiteX209" fmla="*/ 855981 w 889695"/>
                <a:gd name="connsiteY209" fmla="*/ 56881 h 359300"/>
                <a:gd name="connsiteX210" fmla="*/ 839591 w 889695"/>
                <a:gd name="connsiteY210" fmla="*/ 76877 h 359300"/>
                <a:gd name="connsiteX211" fmla="*/ 836938 w 889695"/>
                <a:gd name="connsiteY211" fmla="*/ 77501 h 359300"/>
                <a:gd name="connsiteX212" fmla="*/ 829134 w 889695"/>
                <a:gd name="connsiteY212" fmla="*/ 77501 h 359300"/>
                <a:gd name="connsiteX213" fmla="*/ 828197 w 889695"/>
                <a:gd name="connsiteY213" fmla="*/ 75314 h 359300"/>
                <a:gd name="connsiteX214" fmla="*/ 829602 w 889695"/>
                <a:gd name="connsiteY214" fmla="*/ 48132 h 359300"/>
                <a:gd name="connsiteX215" fmla="*/ 831943 w 889695"/>
                <a:gd name="connsiteY215" fmla="*/ 40478 h 359300"/>
                <a:gd name="connsiteX216" fmla="*/ 836470 w 889695"/>
                <a:gd name="connsiteY216" fmla="*/ 37978 h 359300"/>
                <a:gd name="connsiteX217" fmla="*/ 836470 w 889695"/>
                <a:gd name="connsiteY217" fmla="*/ 33136 h 359300"/>
                <a:gd name="connsiteX218" fmla="*/ 830382 w 889695"/>
                <a:gd name="connsiteY218" fmla="*/ 30948 h 359300"/>
                <a:gd name="connsiteX219" fmla="*/ 777937 w 889695"/>
                <a:gd name="connsiteY219" fmla="*/ 25012 h 359300"/>
                <a:gd name="connsiteX220" fmla="*/ 775908 w 889695"/>
                <a:gd name="connsiteY220" fmla="*/ 27512 h 359300"/>
                <a:gd name="connsiteX221" fmla="*/ 776844 w 889695"/>
                <a:gd name="connsiteY221" fmla="*/ 41884 h 359300"/>
                <a:gd name="connsiteX222" fmla="*/ 777781 w 889695"/>
                <a:gd name="connsiteY222" fmla="*/ 60786 h 359300"/>
                <a:gd name="connsiteX223" fmla="*/ 777781 w 889695"/>
                <a:gd name="connsiteY223" fmla="*/ 77501 h 359300"/>
                <a:gd name="connsiteX224" fmla="*/ 727209 w 889695"/>
                <a:gd name="connsiteY224" fmla="*/ 76720 h 359300"/>
                <a:gd name="connsiteX225" fmla="*/ 725024 w 889695"/>
                <a:gd name="connsiteY225" fmla="*/ 78282 h 359300"/>
                <a:gd name="connsiteX226" fmla="*/ 727209 w 889695"/>
                <a:gd name="connsiteY226" fmla="*/ 85781 h 359300"/>
                <a:gd name="connsiteX227" fmla="*/ 728301 w 889695"/>
                <a:gd name="connsiteY227" fmla="*/ 85781 h 359300"/>
                <a:gd name="connsiteX228" fmla="*/ 745783 w 889695"/>
                <a:gd name="connsiteY228" fmla="*/ 85781 h 359300"/>
                <a:gd name="connsiteX229" fmla="*/ 751246 w 889695"/>
                <a:gd name="connsiteY229" fmla="*/ 101403 h 359300"/>
                <a:gd name="connsiteX230" fmla="*/ 755929 w 889695"/>
                <a:gd name="connsiteY230" fmla="*/ 124211 h 359300"/>
                <a:gd name="connsiteX231" fmla="*/ 758426 w 889695"/>
                <a:gd name="connsiteY231" fmla="*/ 143425 h 359300"/>
                <a:gd name="connsiteX232" fmla="*/ 765918 w 889695"/>
                <a:gd name="connsiteY232" fmla="*/ 154048 h 359300"/>
                <a:gd name="connsiteX233" fmla="*/ 722526 w 889695"/>
                <a:gd name="connsiteY233" fmla="*/ 152955 h 359300"/>
                <a:gd name="connsiteX234" fmla="*/ 724711 w 889695"/>
                <a:gd name="connsiteY234" fmla="*/ 162015 h 359300"/>
                <a:gd name="connsiteX235" fmla="*/ 725492 w 889695"/>
                <a:gd name="connsiteY235" fmla="*/ 162015 h 359300"/>
                <a:gd name="connsiteX236" fmla="*/ 778874 w 889695"/>
                <a:gd name="connsiteY236" fmla="*/ 162015 h 359300"/>
                <a:gd name="connsiteX237" fmla="*/ 778874 w 889695"/>
                <a:gd name="connsiteY237" fmla="*/ 207006 h 359300"/>
                <a:gd name="connsiteX238" fmla="*/ 727677 w 889695"/>
                <a:gd name="connsiteY238" fmla="*/ 207006 h 359300"/>
                <a:gd name="connsiteX239" fmla="*/ 726272 w 889695"/>
                <a:gd name="connsiteY239" fmla="*/ 208100 h 359300"/>
                <a:gd name="connsiteX240" fmla="*/ 728301 w 889695"/>
                <a:gd name="connsiteY240" fmla="*/ 215286 h 359300"/>
                <a:gd name="connsiteX241" fmla="*/ 731111 w 889695"/>
                <a:gd name="connsiteY241" fmla="*/ 217004 h 359300"/>
                <a:gd name="connsiteX242" fmla="*/ 766387 w 889695"/>
                <a:gd name="connsiteY242" fmla="*/ 216223 h 359300"/>
                <a:gd name="connsiteX243" fmla="*/ 766387 w 889695"/>
                <a:gd name="connsiteY243" fmla="*/ 217316 h 359300"/>
                <a:gd name="connsiteX244" fmla="*/ 748124 w 889695"/>
                <a:gd name="connsiteY244" fmla="*/ 261995 h 359300"/>
                <a:gd name="connsiteX245" fmla="*/ 718312 w 889695"/>
                <a:gd name="connsiteY245" fmla="*/ 315421 h 359300"/>
                <a:gd name="connsiteX246" fmla="*/ 718312 w 889695"/>
                <a:gd name="connsiteY246" fmla="*/ 319170 h 359300"/>
                <a:gd name="connsiteX247" fmla="*/ 723775 w 889695"/>
                <a:gd name="connsiteY247" fmla="*/ 316671 h 359300"/>
                <a:gd name="connsiteX248" fmla="*/ 736106 w 889695"/>
                <a:gd name="connsiteY248" fmla="*/ 308079 h 359300"/>
                <a:gd name="connsiteX249" fmla="*/ 755773 w 889695"/>
                <a:gd name="connsiteY249" fmla="*/ 292457 h 359300"/>
                <a:gd name="connsiteX250" fmla="*/ 778405 w 889695"/>
                <a:gd name="connsiteY250" fmla="*/ 269024 h 359300"/>
                <a:gd name="connsiteX251" fmla="*/ 779654 w 889695"/>
                <a:gd name="connsiteY251" fmla="*/ 269024 h 359300"/>
                <a:gd name="connsiteX252" fmla="*/ 778561 w 889695"/>
                <a:gd name="connsiteY252" fmla="*/ 311828 h 359300"/>
                <a:gd name="connsiteX253" fmla="*/ 778561 w 889695"/>
                <a:gd name="connsiteY253" fmla="*/ 344634 h 359300"/>
                <a:gd name="connsiteX254" fmla="*/ 789644 w 889695"/>
                <a:gd name="connsiteY254" fmla="*/ 350883 h 359300"/>
                <a:gd name="connsiteX255" fmla="*/ 807906 w 889695"/>
                <a:gd name="connsiteY255" fmla="*/ 350102 h 359300"/>
                <a:gd name="connsiteX256" fmla="*/ 823514 w 889695"/>
                <a:gd name="connsiteY256" fmla="*/ 347758 h 359300"/>
                <a:gd name="connsiteX257" fmla="*/ 829290 w 889695"/>
                <a:gd name="connsiteY257" fmla="*/ 339791 h 359300"/>
                <a:gd name="connsiteX258" fmla="*/ 829290 w 889695"/>
                <a:gd name="connsiteY258" fmla="*/ 236375 h 359300"/>
                <a:gd name="connsiteX259" fmla="*/ 830226 w 889695"/>
                <a:gd name="connsiteY259" fmla="*/ 237312 h 359300"/>
                <a:gd name="connsiteX260" fmla="*/ 835689 w 889695"/>
                <a:gd name="connsiteY260" fmla="*/ 248716 h 359300"/>
                <a:gd name="connsiteX261" fmla="*/ 843181 w 889695"/>
                <a:gd name="connsiteY261" fmla="*/ 276679 h 359300"/>
                <a:gd name="connsiteX262" fmla="*/ 850361 w 889695"/>
                <a:gd name="connsiteY262" fmla="*/ 290426 h 359300"/>
                <a:gd name="connsiteX263" fmla="*/ 868155 w 889695"/>
                <a:gd name="connsiteY263" fmla="*/ 294176 h 359300"/>
                <a:gd name="connsiteX264" fmla="*/ 782776 w 889695"/>
                <a:gd name="connsiteY264" fmla="*/ 154517 h 359300"/>
                <a:gd name="connsiteX265" fmla="*/ 792297 w 889695"/>
                <a:gd name="connsiteY265" fmla="*/ 147331 h 359300"/>
                <a:gd name="connsiteX266" fmla="*/ 795731 w 889695"/>
                <a:gd name="connsiteY266" fmla="*/ 126398 h 359300"/>
                <a:gd name="connsiteX267" fmla="*/ 763265 w 889695"/>
                <a:gd name="connsiteY267" fmla="*/ 89374 h 359300"/>
                <a:gd name="connsiteX268" fmla="*/ 757178 w 889695"/>
                <a:gd name="connsiteY268" fmla="*/ 85469 h 359300"/>
                <a:gd name="connsiteX269" fmla="*/ 824451 w 889695"/>
                <a:gd name="connsiteY269" fmla="*/ 85469 h 359300"/>
                <a:gd name="connsiteX270" fmla="*/ 825388 w 889695"/>
                <a:gd name="connsiteY270" fmla="*/ 87343 h 359300"/>
                <a:gd name="connsiteX271" fmla="*/ 811340 w 889695"/>
                <a:gd name="connsiteY271" fmla="*/ 155142 h 35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Lst>
              <a:rect l="l" t="t" r="r" b="b"/>
              <a:pathLst>
                <a:path w="889695" h="359300">
                  <a:moveTo>
                    <a:pt x="347606" y="197008"/>
                  </a:moveTo>
                  <a:cubicBezTo>
                    <a:pt x="346110" y="194615"/>
                    <a:pt x="344270" y="192456"/>
                    <a:pt x="342143" y="190603"/>
                  </a:cubicBezTo>
                  <a:lnTo>
                    <a:pt x="324349" y="172326"/>
                  </a:lnTo>
                  <a:cubicBezTo>
                    <a:pt x="324349" y="172326"/>
                    <a:pt x="317949" y="165608"/>
                    <a:pt x="316856" y="164827"/>
                  </a:cubicBezTo>
                  <a:cubicBezTo>
                    <a:pt x="315764" y="164046"/>
                    <a:pt x="313891" y="163109"/>
                    <a:pt x="312954" y="164827"/>
                  </a:cubicBezTo>
                  <a:cubicBezTo>
                    <a:pt x="312018" y="166546"/>
                    <a:pt x="296253" y="186229"/>
                    <a:pt x="296253" y="186229"/>
                  </a:cubicBezTo>
                  <a:lnTo>
                    <a:pt x="295316" y="186229"/>
                  </a:lnTo>
                  <a:cubicBezTo>
                    <a:pt x="294380" y="186229"/>
                    <a:pt x="295316" y="186229"/>
                    <a:pt x="295316" y="186229"/>
                  </a:cubicBezTo>
                  <a:cubicBezTo>
                    <a:pt x="295316" y="186229"/>
                    <a:pt x="296565" y="151080"/>
                    <a:pt x="296565" y="147018"/>
                  </a:cubicBezTo>
                  <a:lnTo>
                    <a:pt x="296565" y="133896"/>
                  </a:lnTo>
                  <a:cubicBezTo>
                    <a:pt x="296990" y="132364"/>
                    <a:pt x="298078" y="131103"/>
                    <a:pt x="299531" y="130459"/>
                  </a:cubicBezTo>
                  <a:cubicBezTo>
                    <a:pt x="302351" y="129138"/>
                    <a:pt x="305020" y="127515"/>
                    <a:pt x="307491" y="125616"/>
                  </a:cubicBezTo>
                  <a:cubicBezTo>
                    <a:pt x="308740" y="124367"/>
                    <a:pt x="310145" y="121711"/>
                    <a:pt x="305774" y="118430"/>
                  </a:cubicBezTo>
                  <a:lnTo>
                    <a:pt x="291726" y="107651"/>
                  </a:lnTo>
                  <a:cubicBezTo>
                    <a:pt x="290634" y="106089"/>
                    <a:pt x="274089" y="93123"/>
                    <a:pt x="272372" y="93123"/>
                  </a:cubicBezTo>
                  <a:cubicBezTo>
                    <a:pt x="270655" y="93123"/>
                    <a:pt x="268782" y="90311"/>
                    <a:pt x="266440" y="93123"/>
                  </a:cubicBezTo>
                  <a:cubicBezTo>
                    <a:pt x="264099" y="95935"/>
                    <a:pt x="257387" y="102496"/>
                    <a:pt x="256139" y="103746"/>
                  </a:cubicBezTo>
                  <a:lnTo>
                    <a:pt x="248334" y="111869"/>
                  </a:lnTo>
                  <a:cubicBezTo>
                    <a:pt x="247893" y="112479"/>
                    <a:pt x="247301" y="112963"/>
                    <a:pt x="246617" y="113275"/>
                  </a:cubicBezTo>
                  <a:lnTo>
                    <a:pt x="124245" y="113275"/>
                  </a:lnTo>
                  <a:cubicBezTo>
                    <a:pt x="122840" y="113275"/>
                    <a:pt x="111914" y="108276"/>
                    <a:pt x="108636" y="106714"/>
                  </a:cubicBezTo>
                  <a:lnTo>
                    <a:pt x="87721" y="97810"/>
                  </a:lnTo>
                  <a:cubicBezTo>
                    <a:pt x="86472" y="97810"/>
                    <a:pt x="86004" y="96404"/>
                    <a:pt x="87721" y="94685"/>
                  </a:cubicBezTo>
                  <a:cubicBezTo>
                    <a:pt x="89438" y="92967"/>
                    <a:pt x="101456" y="75939"/>
                    <a:pt x="103330" y="74377"/>
                  </a:cubicBezTo>
                  <a:cubicBezTo>
                    <a:pt x="104112" y="73192"/>
                    <a:pt x="105519" y="72579"/>
                    <a:pt x="106920" y="72815"/>
                  </a:cubicBezTo>
                  <a:lnTo>
                    <a:pt x="333246" y="72815"/>
                  </a:lnTo>
                  <a:cubicBezTo>
                    <a:pt x="336523" y="72815"/>
                    <a:pt x="339957" y="72815"/>
                    <a:pt x="340582" y="70472"/>
                  </a:cubicBezTo>
                  <a:cubicBezTo>
                    <a:pt x="341762" y="68200"/>
                    <a:pt x="341097" y="65406"/>
                    <a:pt x="339021" y="63910"/>
                  </a:cubicBezTo>
                  <a:cubicBezTo>
                    <a:pt x="339021" y="63910"/>
                    <a:pt x="327158" y="53131"/>
                    <a:pt x="322163" y="48289"/>
                  </a:cubicBezTo>
                  <a:lnTo>
                    <a:pt x="303745" y="32667"/>
                  </a:lnTo>
                  <a:cubicBezTo>
                    <a:pt x="302496" y="31730"/>
                    <a:pt x="300155" y="29855"/>
                    <a:pt x="298126" y="32667"/>
                  </a:cubicBezTo>
                  <a:cubicBezTo>
                    <a:pt x="296097" y="35479"/>
                    <a:pt x="278303" y="57506"/>
                    <a:pt x="277210" y="58911"/>
                  </a:cubicBezTo>
                  <a:lnTo>
                    <a:pt x="275025" y="62661"/>
                  </a:lnTo>
                  <a:cubicBezTo>
                    <a:pt x="274164" y="62947"/>
                    <a:pt x="273233" y="62947"/>
                    <a:pt x="272372" y="62661"/>
                  </a:cubicBezTo>
                  <a:lnTo>
                    <a:pt x="112695" y="62661"/>
                  </a:lnTo>
                  <a:cubicBezTo>
                    <a:pt x="111134" y="62661"/>
                    <a:pt x="110197" y="62661"/>
                    <a:pt x="111602" y="60161"/>
                  </a:cubicBezTo>
                  <a:cubicBezTo>
                    <a:pt x="113007" y="57662"/>
                    <a:pt x="120655" y="45633"/>
                    <a:pt x="122060" y="44539"/>
                  </a:cubicBezTo>
                  <a:cubicBezTo>
                    <a:pt x="124162" y="42154"/>
                    <a:pt x="127156" y="40741"/>
                    <a:pt x="130333" y="40634"/>
                  </a:cubicBezTo>
                  <a:cubicBezTo>
                    <a:pt x="131581" y="40634"/>
                    <a:pt x="135640" y="39540"/>
                    <a:pt x="135952" y="36729"/>
                  </a:cubicBezTo>
                  <a:cubicBezTo>
                    <a:pt x="136264" y="33917"/>
                    <a:pt x="131425" y="30636"/>
                    <a:pt x="128928" y="30636"/>
                  </a:cubicBezTo>
                  <a:lnTo>
                    <a:pt x="99271" y="19857"/>
                  </a:lnTo>
                  <a:cubicBezTo>
                    <a:pt x="93496" y="17826"/>
                    <a:pt x="83663" y="14233"/>
                    <a:pt x="82414" y="14077"/>
                  </a:cubicBezTo>
                  <a:lnTo>
                    <a:pt x="76951" y="12202"/>
                  </a:lnTo>
                  <a:cubicBezTo>
                    <a:pt x="76014" y="12202"/>
                    <a:pt x="73985" y="11109"/>
                    <a:pt x="73517" y="12202"/>
                  </a:cubicBezTo>
                  <a:cubicBezTo>
                    <a:pt x="73049" y="13296"/>
                    <a:pt x="67586" y="31730"/>
                    <a:pt x="66961" y="34073"/>
                  </a:cubicBezTo>
                  <a:lnTo>
                    <a:pt x="58377" y="59693"/>
                  </a:lnTo>
                  <a:cubicBezTo>
                    <a:pt x="58377" y="61411"/>
                    <a:pt x="44173" y="97653"/>
                    <a:pt x="35900" y="115306"/>
                  </a:cubicBezTo>
                  <a:cubicBezTo>
                    <a:pt x="31530" y="124523"/>
                    <a:pt x="24506" y="137801"/>
                    <a:pt x="22789" y="140770"/>
                  </a:cubicBezTo>
                  <a:cubicBezTo>
                    <a:pt x="21072" y="143738"/>
                    <a:pt x="16857" y="151705"/>
                    <a:pt x="14048" y="156391"/>
                  </a:cubicBezTo>
                  <a:cubicBezTo>
                    <a:pt x="11238" y="161078"/>
                    <a:pt x="11707" y="160297"/>
                    <a:pt x="12799" y="161547"/>
                  </a:cubicBezTo>
                  <a:cubicBezTo>
                    <a:pt x="13892" y="162796"/>
                    <a:pt x="15765" y="162328"/>
                    <a:pt x="18106" y="160609"/>
                  </a:cubicBezTo>
                  <a:cubicBezTo>
                    <a:pt x="28959" y="152795"/>
                    <a:pt x="39379" y="144400"/>
                    <a:pt x="49324" y="135458"/>
                  </a:cubicBezTo>
                  <a:cubicBezTo>
                    <a:pt x="61498" y="124211"/>
                    <a:pt x="67117" y="118587"/>
                    <a:pt x="68678" y="117025"/>
                  </a:cubicBezTo>
                  <a:cubicBezTo>
                    <a:pt x="70239" y="115462"/>
                    <a:pt x="70083" y="115619"/>
                    <a:pt x="70083" y="117025"/>
                  </a:cubicBezTo>
                  <a:cubicBezTo>
                    <a:pt x="70083" y="118430"/>
                    <a:pt x="64776" y="157172"/>
                    <a:pt x="64308" y="162015"/>
                  </a:cubicBezTo>
                  <a:cubicBezTo>
                    <a:pt x="63840" y="166858"/>
                    <a:pt x="60094" y="193259"/>
                    <a:pt x="60094" y="193259"/>
                  </a:cubicBezTo>
                  <a:lnTo>
                    <a:pt x="18106" y="192165"/>
                  </a:lnTo>
                  <a:cubicBezTo>
                    <a:pt x="15976" y="192028"/>
                    <a:pt x="13837" y="192028"/>
                    <a:pt x="11707" y="192165"/>
                  </a:cubicBezTo>
                  <a:lnTo>
                    <a:pt x="11707" y="193571"/>
                  </a:lnTo>
                  <a:cubicBezTo>
                    <a:pt x="11707" y="194977"/>
                    <a:pt x="13111" y="200289"/>
                    <a:pt x="13580" y="201851"/>
                  </a:cubicBezTo>
                  <a:cubicBezTo>
                    <a:pt x="14048" y="203413"/>
                    <a:pt x="13580" y="203725"/>
                    <a:pt x="16701" y="203725"/>
                  </a:cubicBezTo>
                  <a:lnTo>
                    <a:pt x="56503" y="202476"/>
                  </a:lnTo>
                  <a:cubicBezTo>
                    <a:pt x="56503" y="202476"/>
                    <a:pt x="58064" y="202476"/>
                    <a:pt x="57908" y="204350"/>
                  </a:cubicBezTo>
                  <a:cubicBezTo>
                    <a:pt x="57752" y="206225"/>
                    <a:pt x="42300" y="299643"/>
                    <a:pt x="42300" y="305579"/>
                  </a:cubicBezTo>
                  <a:cubicBezTo>
                    <a:pt x="42300" y="307923"/>
                    <a:pt x="40114" y="315421"/>
                    <a:pt x="44797" y="317608"/>
                  </a:cubicBezTo>
                  <a:cubicBezTo>
                    <a:pt x="49831" y="319230"/>
                    <a:pt x="55141" y="319814"/>
                    <a:pt x="60406" y="319327"/>
                  </a:cubicBezTo>
                  <a:lnTo>
                    <a:pt x="81477" y="319327"/>
                  </a:lnTo>
                  <a:cubicBezTo>
                    <a:pt x="84911" y="319327"/>
                    <a:pt x="92247" y="318077"/>
                    <a:pt x="94120" y="313234"/>
                  </a:cubicBezTo>
                  <a:cubicBezTo>
                    <a:pt x="95872" y="306295"/>
                    <a:pt x="97175" y="299251"/>
                    <a:pt x="98023" y="292145"/>
                  </a:cubicBezTo>
                  <a:lnTo>
                    <a:pt x="238501" y="292145"/>
                  </a:lnTo>
                  <a:cubicBezTo>
                    <a:pt x="238343" y="295983"/>
                    <a:pt x="237606" y="299774"/>
                    <a:pt x="236316" y="303392"/>
                  </a:cubicBezTo>
                  <a:cubicBezTo>
                    <a:pt x="234911" y="306048"/>
                    <a:pt x="233974" y="309016"/>
                    <a:pt x="224609" y="309329"/>
                  </a:cubicBezTo>
                  <a:cubicBezTo>
                    <a:pt x="215244" y="309641"/>
                    <a:pt x="185743" y="309329"/>
                    <a:pt x="181217" y="309329"/>
                  </a:cubicBezTo>
                  <a:lnTo>
                    <a:pt x="172164" y="309329"/>
                  </a:lnTo>
                  <a:cubicBezTo>
                    <a:pt x="168418" y="309329"/>
                    <a:pt x="168106" y="310110"/>
                    <a:pt x="168106" y="311359"/>
                  </a:cubicBezTo>
                  <a:cubicBezTo>
                    <a:pt x="168106" y="312609"/>
                    <a:pt x="168106" y="313390"/>
                    <a:pt x="170447" y="314328"/>
                  </a:cubicBezTo>
                  <a:cubicBezTo>
                    <a:pt x="176542" y="317597"/>
                    <a:pt x="182119" y="321757"/>
                    <a:pt x="186992" y="326669"/>
                  </a:cubicBezTo>
                  <a:cubicBezTo>
                    <a:pt x="194725" y="334517"/>
                    <a:pt x="200128" y="344359"/>
                    <a:pt x="202601" y="355100"/>
                  </a:cubicBezTo>
                  <a:cubicBezTo>
                    <a:pt x="203199" y="356933"/>
                    <a:pt x="204889" y="358187"/>
                    <a:pt x="206815" y="358225"/>
                  </a:cubicBezTo>
                  <a:cubicBezTo>
                    <a:pt x="220413" y="358050"/>
                    <a:pt x="233979" y="356849"/>
                    <a:pt x="247398" y="354632"/>
                  </a:cubicBezTo>
                  <a:cubicBezTo>
                    <a:pt x="257262" y="353701"/>
                    <a:pt x="266487" y="349333"/>
                    <a:pt x="273464" y="342291"/>
                  </a:cubicBezTo>
                  <a:cubicBezTo>
                    <a:pt x="280626" y="334389"/>
                    <a:pt x="285154" y="324452"/>
                    <a:pt x="286420" y="313859"/>
                  </a:cubicBezTo>
                  <a:cubicBezTo>
                    <a:pt x="288761" y="299643"/>
                    <a:pt x="289073" y="296206"/>
                    <a:pt x="289229" y="295113"/>
                  </a:cubicBezTo>
                  <a:cubicBezTo>
                    <a:pt x="289385" y="294019"/>
                    <a:pt x="289229" y="293082"/>
                    <a:pt x="290946" y="293082"/>
                  </a:cubicBezTo>
                  <a:lnTo>
                    <a:pt x="336836" y="293082"/>
                  </a:lnTo>
                  <a:cubicBezTo>
                    <a:pt x="339141" y="293441"/>
                    <a:pt x="341495" y="292880"/>
                    <a:pt x="343391" y="291520"/>
                  </a:cubicBezTo>
                  <a:cubicBezTo>
                    <a:pt x="345299" y="289384"/>
                    <a:pt x="345299" y="286157"/>
                    <a:pt x="343391" y="284021"/>
                  </a:cubicBezTo>
                  <a:lnTo>
                    <a:pt x="330124" y="270118"/>
                  </a:lnTo>
                  <a:cubicBezTo>
                    <a:pt x="328563" y="268400"/>
                    <a:pt x="314515" y="254496"/>
                    <a:pt x="312954" y="253403"/>
                  </a:cubicBezTo>
                  <a:cubicBezTo>
                    <a:pt x="311393" y="252309"/>
                    <a:pt x="310457" y="251216"/>
                    <a:pt x="308584" y="253403"/>
                  </a:cubicBezTo>
                  <a:cubicBezTo>
                    <a:pt x="306711" y="255590"/>
                    <a:pt x="292975" y="273555"/>
                    <a:pt x="292975" y="274180"/>
                  </a:cubicBezTo>
                  <a:cubicBezTo>
                    <a:pt x="292975" y="274805"/>
                    <a:pt x="292039" y="275429"/>
                    <a:pt x="291883" y="274180"/>
                  </a:cubicBezTo>
                  <a:cubicBezTo>
                    <a:pt x="291726" y="272930"/>
                    <a:pt x="293912" y="241686"/>
                    <a:pt x="294068" y="237468"/>
                  </a:cubicBezTo>
                  <a:cubicBezTo>
                    <a:pt x="294224" y="233251"/>
                    <a:pt x="295004" y="218410"/>
                    <a:pt x="295316" y="214192"/>
                  </a:cubicBezTo>
                  <a:cubicBezTo>
                    <a:pt x="295629" y="209974"/>
                    <a:pt x="295316" y="204663"/>
                    <a:pt x="295316" y="204663"/>
                  </a:cubicBezTo>
                  <a:lnTo>
                    <a:pt x="344484" y="204663"/>
                  </a:lnTo>
                  <a:cubicBezTo>
                    <a:pt x="345776" y="204603"/>
                    <a:pt x="346977" y="203975"/>
                    <a:pt x="347762" y="202944"/>
                  </a:cubicBezTo>
                  <a:cubicBezTo>
                    <a:pt x="349363" y="201501"/>
                    <a:pt x="349491" y="199031"/>
                    <a:pt x="348049" y="197428"/>
                  </a:cubicBezTo>
                  <a:cubicBezTo>
                    <a:pt x="347911" y="197277"/>
                    <a:pt x="347763" y="197136"/>
                    <a:pt x="347606" y="197008"/>
                  </a:cubicBezTo>
                  <a:close/>
                  <a:moveTo>
                    <a:pt x="147658" y="241061"/>
                  </a:moveTo>
                  <a:cubicBezTo>
                    <a:pt x="147658" y="246217"/>
                    <a:pt x="143756" y="279960"/>
                    <a:pt x="143756" y="281522"/>
                  </a:cubicBezTo>
                  <a:lnTo>
                    <a:pt x="99115" y="281522"/>
                  </a:lnTo>
                  <a:cubicBezTo>
                    <a:pt x="99115" y="279960"/>
                    <a:pt x="100832" y="265900"/>
                    <a:pt x="101300" y="262620"/>
                  </a:cubicBezTo>
                  <a:cubicBezTo>
                    <a:pt x="101769" y="259339"/>
                    <a:pt x="103642" y="244186"/>
                    <a:pt x="104422" y="239812"/>
                  </a:cubicBezTo>
                  <a:cubicBezTo>
                    <a:pt x="105203" y="235438"/>
                    <a:pt x="108949" y="205444"/>
                    <a:pt x="109261" y="203257"/>
                  </a:cubicBezTo>
                  <a:lnTo>
                    <a:pt x="151248" y="203257"/>
                  </a:lnTo>
                  <a:cubicBezTo>
                    <a:pt x="150156" y="205288"/>
                    <a:pt x="148127" y="236062"/>
                    <a:pt x="147658" y="241061"/>
                  </a:cubicBezTo>
                  <a:close/>
                  <a:moveTo>
                    <a:pt x="155931" y="155610"/>
                  </a:moveTo>
                  <a:cubicBezTo>
                    <a:pt x="155931" y="157641"/>
                    <a:pt x="152497" y="190916"/>
                    <a:pt x="152185" y="193103"/>
                  </a:cubicBezTo>
                  <a:lnTo>
                    <a:pt x="110822" y="193103"/>
                  </a:lnTo>
                  <a:lnTo>
                    <a:pt x="114568" y="165608"/>
                  </a:lnTo>
                  <a:cubicBezTo>
                    <a:pt x="114568" y="163577"/>
                    <a:pt x="117221" y="146081"/>
                    <a:pt x="117690" y="143425"/>
                  </a:cubicBezTo>
                  <a:cubicBezTo>
                    <a:pt x="118158" y="140770"/>
                    <a:pt x="120499" y="123117"/>
                    <a:pt x="120655" y="122023"/>
                  </a:cubicBezTo>
                  <a:lnTo>
                    <a:pt x="159365" y="122023"/>
                  </a:lnTo>
                  <a:cubicBezTo>
                    <a:pt x="159365" y="122023"/>
                    <a:pt x="156087" y="153892"/>
                    <a:pt x="155931" y="155610"/>
                  </a:cubicBezTo>
                  <a:close/>
                  <a:moveTo>
                    <a:pt x="241935" y="237625"/>
                  </a:moveTo>
                  <a:cubicBezTo>
                    <a:pt x="241935" y="241843"/>
                    <a:pt x="238969" y="280585"/>
                    <a:pt x="238813" y="281209"/>
                  </a:cubicBezTo>
                  <a:lnTo>
                    <a:pt x="193860" y="281209"/>
                  </a:lnTo>
                  <a:lnTo>
                    <a:pt x="201508" y="203101"/>
                  </a:lnTo>
                  <a:lnTo>
                    <a:pt x="243808" y="203101"/>
                  </a:lnTo>
                  <a:cubicBezTo>
                    <a:pt x="243808" y="203101"/>
                    <a:pt x="242247" y="235125"/>
                    <a:pt x="241935" y="237937"/>
                  </a:cubicBezTo>
                  <a:close/>
                  <a:moveTo>
                    <a:pt x="246461" y="148893"/>
                  </a:moveTo>
                  <a:cubicBezTo>
                    <a:pt x="246461" y="148893"/>
                    <a:pt x="243808" y="190603"/>
                    <a:pt x="243808" y="193415"/>
                  </a:cubicBezTo>
                  <a:lnTo>
                    <a:pt x="202445" y="193415"/>
                  </a:lnTo>
                  <a:cubicBezTo>
                    <a:pt x="202445" y="190916"/>
                    <a:pt x="204474" y="170763"/>
                    <a:pt x="204630" y="168420"/>
                  </a:cubicBezTo>
                  <a:cubicBezTo>
                    <a:pt x="204786" y="166077"/>
                    <a:pt x="208220" y="134365"/>
                    <a:pt x="208532" y="131709"/>
                  </a:cubicBezTo>
                  <a:cubicBezTo>
                    <a:pt x="208844" y="129053"/>
                    <a:pt x="209313" y="123117"/>
                    <a:pt x="209313" y="122336"/>
                  </a:cubicBezTo>
                  <a:lnTo>
                    <a:pt x="247710" y="122336"/>
                  </a:lnTo>
                  <a:cubicBezTo>
                    <a:pt x="247710" y="122336"/>
                    <a:pt x="246617" y="142957"/>
                    <a:pt x="246461" y="149205"/>
                  </a:cubicBezTo>
                  <a:close/>
                  <a:moveTo>
                    <a:pt x="665242" y="65004"/>
                  </a:moveTo>
                  <a:cubicBezTo>
                    <a:pt x="662589" y="62504"/>
                    <a:pt x="649634" y="52975"/>
                    <a:pt x="647605" y="51413"/>
                  </a:cubicBezTo>
                  <a:cubicBezTo>
                    <a:pt x="645575" y="49851"/>
                    <a:pt x="628562" y="37978"/>
                    <a:pt x="626533" y="36885"/>
                  </a:cubicBezTo>
                  <a:lnTo>
                    <a:pt x="622475" y="34229"/>
                  </a:lnTo>
                  <a:cubicBezTo>
                    <a:pt x="621538" y="34229"/>
                    <a:pt x="619509" y="32042"/>
                    <a:pt x="617480" y="34229"/>
                  </a:cubicBezTo>
                  <a:cubicBezTo>
                    <a:pt x="615451" y="36416"/>
                    <a:pt x="603588" y="49851"/>
                    <a:pt x="601871" y="51101"/>
                  </a:cubicBezTo>
                  <a:cubicBezTo>
                    <a:pt x="600279" y="53232"/>
                    <a:pt x="598562" y="55267"/>
                    <a:pt x="596720" y="57193"/>
                  </a:cubicBezTo>
                  <a:cubicBezTo>
                    <a:pt x="595955" y="57414"/>
                    <a:pt x="595144" y="57414"/>
                    <a:pt x="594379" y="57193"/>
                  </a:cubicBezTo>
                  <a:lnTo>
                    <a:pt x="490737" y="57193"/>
                  </a:lnTo>
                  <a:cubicBezTo>
                    <a:pt x="483676" y="57490"/>
                    <a:pt x="476605" y="56966"/>
                    <a:pt x="469665" y="55631"/>
                  </a:cubicBezTo>
                  <a:lnTo>
                    <a:pt x="445316" y="46258"/>
                  </a:lnTo>
                  <a:cubicBezTo>
                    <a:pt x="439697" y="44227"/>
                    <a:pt x="424712" y="39540"/>
                    <a:pt x="422371" y="38759"/>
                  </a:cubicBezTo>
                  <a:cubicBezTo>
                    <a:pt x="420030" y="37978"/>
                    <a:pt x="415347" y="36729"/>
                    <a:pt x="415347" y="38759"/>
                  </a:cubicBezTo>
                  <a:lnTo>
                    <a:pt x="415347" y="168420"/>
                  </a:lnTo>
                  <a:cubicBezTo>
                    <a:pt x="415347" y="173263"/>
                    <a:pt x="414411" y="275586"/>
                    <a:pt x="414099" y="284490"/>
                  </a:cubicBezTo>
                  <a:cubicBezTo>
                    <a:pt x="413786" y="293394"/>
                    <a:pt x="413006" y="335417"/>
                    <a:pt x="414099" y="338073"/>
                  </a:cubicBezTo>
                  <a:cubicBezTo>
                    <a:pt x="414147" y="342905"/>
                    <a:pt x="418099" y="346782"/>
                    <a:pt x="422927" y="346733"/>
                  </a:cubicBezTo>
                  <a:cubicBezTo>
                    <a:pt x="423262" y="346730"/>
                    <a:pt x="423598" y="346707"/>
                    <a:pt x="423932" y="346665"/>
                  </a:cubicBezTo>
                  <a:cubicBezTo>
                    <a:pt x="431268" y="346665"/>
                    <a:pt x="449999" y="345571"/>
                    <a:pt x="457335" y="344634"/>
                  </a:cubicBezTo>
                  <a:cubicBezTo>
                    <a:pt x="464671" y="343697"/>
                    <a:pt x="468885" y="342291"/>
                    <a:pt x="469665" y="334948"/>
                  </a:cubicBezTo>
                  <a:cubicBezTo>
                    <a:pt x="470446" y="327606"/>
                    <a:pt x="469665" y="317452"/>
                    <a:pt x="469665" y="316671"/>
                  </a:cubicBezTo>
                  <a:lnTo>
                    <a:pt x="598749" y="316671"/>
                  </a:lnTo>
                  <a:lnTo>
                    <a:pt x="598749" y="336511"/>
                  </a:lnTo>
                  <a:cubicBezTo>
                    <a:pt x="598765" y="338320"/>
                    <a:pt x="599093" y="340114"/>
                    <a:pt x="599686" y="341822"/>
                  </a:cubicBezTo>
                  <a:cubicBezTo>
                    <a:pt x="600591" y="344617"/>
                    <a:pt x="603151" y="346549"/>
                    <a:pt x="606085" y="346665"/>
                  </a:cubicBezTo>
                  <a:cubicBezTo>
                    <a:pt x="610190" y="346990"/>
                    <a:pt x="614311" y="346990"/>
                    <a:pt x="618416" y="346665"/>
                  </a:cubicBezTo>
                  <a:cubicBezTo>
                    <a:pt x="619821" y="346665"/>
                    <a:pt x="641985" y="345103"/>
                    <a:pt x="644171" y="344634"/>
                  </a:cubicBezTo>
                  <a:cubicBezTo>
                    <a:pt x="646668" y="344428"/>
                    <a:pt x="649072" y="343625"/>
                    <a:pt x="651195" y="342291"/>
                  </a:cubicBezTo>
                  <a:cubicBezTo>
                    <a:pt x="653239" y="340758"/>
                    <a:pt x="654550" y="338432"/>
                    <a:pt x="654785" y="335886"/>
                  </a:cubicBezTo>
                  <a:lnTo>
                    <a:pt x="654785" y="87499"/>
                  </a:lnTo>
                  <a:cubicBezTo>
                    <a:pt x="654348" y="84848"/>
                    <a:pt x="655019" y="82132"/>
                    <a:pt x="656658" y="80001"/>
                  </a:cubicBezTo>
                  <a:cubicBezTo>
                    <a:pt x="660528" y="77147"/>
                    <a:pt x="664228" y="74069"/>
                    <a:pt x="667740" y="70784"/>
                  </a:cubicBezTo>
                  <a:cubicBezTo>
                    <a:pt x="668598" y="68499"/>
                    <a:pt x="667490" y="65942"/>
                    <a:pt x="665242" y="65004"/>
                  </a:cubicBezTo>
                  <a:close/>
                  <a:moveTo>
                    <a:pt x="470446" y="67972"/>
                  </a:moveTo>
                  <a:lnTo>
                    <a:pt x="597188" y="67972"/>
                  </a:lnTo>
                  <a:lnTo>
                    <a:pt x="597188" y="177325"/>
                  </a:lnTo>
                  <a:lnTo>
                    <a:pt x="470602" y="177325"/>
                  </a:lnTo>
                  <a:close/>
                  <a:moveTo>
                    <a:pt x="470446" y="306361"/>
                  </a:moveTo>
                  <a:lnTo>
                    <a:pt x="470446" y="188104"/>
                  </a:lnTo>
                  <a:lnTo>
                    <a:pt x="597657" y="188104"/>
                  </a:lnTo>
                  <a:lnTo>
                    <a:pt x="597657" y="306361"/>
                  </a:lnTo>
                  <a:close/>
                  <a:moveTo>
                    <a:pt x="868155" y="294176"/>
                  </a:moveTo>
                  <a:cubicBezTo>
                    <a:pt x="877599" y="290711"/>
                    <a:pt x="883577" y="281398"/>
                    <a:pt x="882827" y="271368"/>
                  </a:cubicBezTo>
                  <a:cubicBezTo>
                    <a:pt x="881391" y="259634"/>
                    <a:pt x="875039" y="249068"/>
                    <a:pt x="865346" y="242311"/>
                  </a:cubicBezTo>
                  <a:cubicBezTo>
                    <a:pt x="854763" y="234611"/>
                    <a:pt x="843010" y="228652"/>
                    <a:pt x="830538" y="224659"/>
                  </a:cubicBezTo>
                  <a:cubicBezTo>
                    <a:pt x="829945" y="224563"/>
                    <a:pt x="829461" y="224140"/>
                    <a:pt x="829290" y="223565"/>
                  </a:cubicBezTo>
                  <a:lnTo>
                    <a:pt x="829290" y="218097"/>
                  </a:lnTo>
                  <a:lnTo>
                    <a:pt x="883764" y="218097"/>
                  </a:lnTo>
                  <a:cubicBezTo>
                    <a:pt x="885481" y="218097"/>
                    <a:pt x="888134" y="218097"/>
                    <a:pt x="889383" y="216223"/>
                  </a:cubicBezTo>
                  <a:cubicBezTo>
                    <a:pt x="890632" y="214348"/>
                    <a:pt x="891412" y="213723"/>
                    <a:pt x="889383" y="210287"/>
                  </a:cubicBezTo>
                  <a:cubicBezTo>
                    <a:pt x="887354" y="206850"/>
                    <a:pt x="864565" y="186854"/>
                    <a:pt x="862068" y="184823"/>
                  </a:cubicBezTo>
                  <a:cubicBezTo>
                    <a:pt x="859570" y="182792"/>
                    <a:pt x="858166" y="184823"/>
                    <a:pt x="858166" y="184823"/>
                  </a:cubicBezTo>
                  <a:lnTo>
                    <a:pt x="839435" y="208100"/>
                  </a:lnTo>
                  <a:cubicBezTo>
                    <a:pt x="838343" y="209505"/>
                    <a:pt x="838031" y="209349"/>
                    <a:pt x="838031" y="209349"/>
                  </a:cubicBezTo>
                  <a:lnTo>
                    <a:pt x="830851" y="209349"/>
                  </a:lnTo>
                  <a:cubicBezTo>
                    <a:pt x="829914" y="209349"/>
                    <a:pt x="830851" y="208100"/>
                    <a:pt x="830851" y="208100"/>
                  </a:cubicBezTo>
                  <a:lnTo>
                    <a:pt x="830851" y="163421"/>
                  </a:lnTo>
                  <a:lnTo>
                    <a:pt x="887666" y="163421"/>
                  </a:lnTo>
                  <a:cubicBezTo>
                    <a:pt x="890320" y="163785"/>
                    <a:pt x="892755" y="161932"/>
                    <a:pt x="893114" y="159283"/>
                  </a:cubicBezTo>
                  <a:cubicBezTo>
                    <a:pt x="893129" y="159256"/>
                    <a:pt x="893129" y="159230"/>
                    <a:pt x="893129" y="159203"/>
                  </a:cubicBezTo>
                  <a:cubicBezTo>
                    <a:pt x="893129" y="157485"/>
                    <a:pt x="891256" y="155610"/>
                    <a:pt x="891256" y="155610"/>
                  </a:cubicBezTo>
                  <a:cubicBezTo>
                    <a:pt x="891256" y="155610"/>
                    <a:pt x="868155" y="133427"/>
                    <a:pt x="865658" y="131240"/>
                  </a:cubicBezTo>
                  <a:cubicBezTo>
                    <a:pt x="863161" y="129053"/>
                    <a:pt x="860975" y="131240"/>
                    <a:pt x="860351" y="132490"/>
                  </a:cubicBezTo>
                  <a:cubicBezTo>
                    <a:pt x="859727" y="133740"/>
                    <a:pt x="847708" y="148112"/>
                    <a:pt x="844742" y="151861"/>
                  </a:cubicBezTo>
                  <a:lnTo>
                    <a:pt x="842089" y="154829"/>
                  </a:lnTo>
                  <a:lnTo>
                    <a:pt x="821329" y="154829"/>
                  </a:lnTo>
                  <a:cubicBezTo>
                    <a:pt x="821329" y="153892"/>
                    <a:pt x="840372" y="134208"/>
                    <a:pt x="843181" y="130928"/>
                  </a:cubicBezTo>
                  <a:cubicBezTo>
                    <a:pt x="845991" y="127647"/>
                    <a:pt x="859727" y="112026"/>
                    <a:pt x="860663" y="110776"/>
                  </a:cubicBezTo>
                  <a:cubicBezTo>
                    <a:pt x="861600" y="109526"/>
                    <a:pt x="869716" y="99841"/>
                    <a:pt x="870497" y="98591"/>
                  </a:cubicBezTo>
                  <a:cubicBezTo>
                    <a:pt x="871277" y="97341"/>
                    <a:pt x="870497" y="97029"/>
                    <a:pt x="870497" y="96404"/>
                  </a:cubicBezTo>
                  <a:cubicBezTo>
                    <a:pt x="869888" y="95922"/>
                    <a:pt x="869201" y="95552"/>
                    <a:pt x="868467" y="95310"/>
                  </a:cubicBezTo>
                  <a:lnTo>
                    <a:pt x="840528" y="85625"/>
                  </a:lnTo>
                  <a:cubicBezTo>
                    <a:pt x="839279" y="85625"/>
                    <a:pt x="840528" y="85625"/>
                    <a:pt x="840528" y="85625"/>
                  </a:cubicBezTo>
                  <a:lnTo>
                    <a:pt x="885013" y="86718"/>
                  </a:lnTo>
                  <a:cubicBezTo>
                    <a:pt x="887073" y="86646"/>
                    <a:pt x="888930" y="85446"/>
                    <a:pt x="889851" y="83594"/>
                  </a:cubicBezTo>
                  <a:cubicBezTo>
                    <a:pt x="890585" y="82565"/>
                    <a:pt x="890585" y="81186"/>
                    <a:pt x="889851" y="80157"/>
                  </a:cubicBezTo>
                  <a:cubicBezTo>
                    <a:pt x="888431" y="78365"/>
                    <a:pt x="886870" y="76693"/>
                    <a:pt x="885169" y="75158"/>
                  </a:cubicBezTo>
                  <a:cubicBezTo>
                    <a:pt x="883764" y="73752"/>
                    <a:pt x="876116" y="65785"/>
                    <a:pt x="872994" y="62973"/>
                  </a:cubicBezTo>
                  <a:cubicBezTo>
                    <a:pt x="869872" y="60161"/>
                    <a:pt x="864409" y="54537"/>
                    <a:pt x="862536" y="53131"/>
                  </a:cubicBezTo>
                  <a:cubicBezTo>
                    <a:pt x="860663" y="51725"/>
                    <a:pt x="859727" y="53131"/>
                    <a:pt x="859727" y="53131"/>
                  </a:cubicBezTo>
                  <a:cubicBezTo>
                    <a:pt x="858400" y="54298"/>
                    <a:pt x="857151" y="55550"/>
                    <a:pt x="855981" y="56881"/>
                  </a:cubicBezTo>
                  <a:cubicBezTo>
                    <a:pt x="855200" y="58130"/>
                    <a:pt x="840372" y="75783"/>
                    <a:pt x="839591" y="76877"/>
                  </a:cubicBezTo>
                  <a:cubicBezTo>
                    <a:pt x="838811" y="77970"/>
                    <a:pt x="836938" y="77501"/>
                    <a:pt x="836938" y="77501"/>
                  </a:cubicBezTo>
                  <a:lnTo>
                    <a:pt x="829134" y="77501"/>
                  </a:lnTo>
                  <a:cubicBezTo>
                    <a:pt x="828041" y="77501"/>
                    <a:pt x="828197" y="76095"/>
                    <a:pt x="828197" y="75314"/>
                  </a:cubicBezTo>
                  <a:cubicBezTo>
                    <a:pt x="828197" y="74533"/>
                    <a:pt x="829134" y="54694"/>
                    <a:pt x="829602" y="48132"/>
                  </a:cubicBezTo>
                  <a:cubicBezTo>
                    <a:pt x="830070" y="41571"/>
                    <a:pt x="830851" y="41571"/>
                    <a:pt x="831943" y="40478"/>
                  </a:cubicBezTo>
                  <a:cubicBezTo>
                    <a:pt x="833036" y="39384"/>
                    <a:pt x="835221" y="39384"/>
                    <a:pt x="836470" y="37978"/>
                  </a:cubicBezTo>
                  <a:cubicBezTo>
                    <a:pt x="837796" y="36638"/>
                    <a:pt x="837796" y="34476"/>
                    <a:pt x="836470" y="33136"/>
                  </a:cubicBezTo>
                  <a:cubicBezTo>
                    <a:pt x="834643" y="31926"/>
                    <a:pt x="832552" y="31176"/>
                    <a:pt x="830382" y="30948"/>
                  </a:cubicBezTo>
                  <a:cubicBezTo>
                    <a:pt x="816647" y="27824"/>
                    <a:pt x="780122" y="25325"/>
                    <a:pt x="777937" y="25012"/>
                  </a:cubicBezTo>
                  <a:cubicBezTo>
                    <a:pt x="775752" y="24700"/>
                    <a:pt x="775908" y="26731"/>
                    <a:pt x="775908" y="27512"/>
                  </a:cubicBezTo>
                  <a:cubicBezTo>
                    <a:pt x="775908" y="28293"/>
                    <a:pt x="776844" y="39853"/>
                    <a:pt x="776844" y="41884"/>
                  </a:cubicBezTo>
                  <a:cubicBezTo>
                    <a:pt x="776844" y="43915"/>
                    <a:pt x="777781" y="58911"/>
                    <a:pt x="777781" y="60786"/>
                  </a:cubicBezTo>
                  <a:lnTo>
                    <a:pt x="777781" y="77501"/>
                  </a:lnTo>
                  <a:cubicBezTo>
                    <a:pt x="769196" y="77501"/>
                    <a:pt x="727209" y="76720"/>
                    <a:pt x="727209" y="76720"/>
                  </a:cubicBezTo>
                  <a:cubicBezTo>
                    <a:pt x="724711" y="76720"/>
                    <a:pt x="724868" y="76720"/>
                    <a:pt x="725024" y="78282"/>
                  </a:cubicBezTo>
                  <a:cubicBezTo>
                    <a:pt x="725476" y="80855"/>
                    <a:pt x="726210" y="83371"/>
                    <a:pt x="727209" y="85781"/>
                  </a:cubicBezTo>
                  <a:cubicBezTo>
                    <a:pt x="727537" y="86016"/>
                    <a:pt x="727974" y="86016"/>
                    <a:pt x="728301" y="85781"/>
                  </a:cubicBezTo>
                  <a:lnTo>
                    <a:pt x="745783" y="85781"/>
                  </a:lnTo>
                  <a:cubicBezTo>
                    <a:pt x="748140" y="90788"/>
                    <a:pt x="749966" y="96022"/>
                    <a:pt x="751246" y="101403"/>
                  </a:cubicBezTo>
                  <a:cubicBezTo>
                    <a:pt x="752495" y="106558"/>
                    <a:pt x="755617" y="121399"/>
                    <a:pt x="755929" y="124211"/>
                  </a:cubicBezTo>
                  <a:cubicBezTo>
                    <a:pt x="756241" y="127022"/>
                    <a:pt x="757334" y="136864"/>
                    <a:pt x="758426" y="143425"/>
                  </a:cubicBezTo>
                  <a:cubicBezTo>
                    <a:pt x="759269" y="147887"/>
                    <a:pt x="762001" y="151766"/>
                    <a:pt x="765918" y="154048"/>
                  </a:cubicBezTo>
                  <a:cubicBezTo>
                    <a:pt x="763109" y="154048"/>
                    <a:pt x="722526" y="152955"/>
                    <a:pt x="722526" y="152955"/>
                  </a:cubicBezTo>
                  <a:cubicBezTo>
                    <a:pt x="722901" y="156049"/>
                    <a:pt x="723634" y="159089"/>
                    <a:pt x="724711" y="162015"/>
                  </a:cubicBezTo>
                  <a:cubicBezTo>
                    <a:pt x="724961" y="162129"/>
                    <a:pt x="725242" y="162129"/>
                    <a:pt x="725492" y="162015"/>
                  </a:cubicBezTo>
                  <a:lnTo>
                    <a:pt x="778874" y="162015"/>
                  </a:lnTo>
                  <a:lnTo>
                    <a:pt x="778874" y="207006"/>
                  </a:lnTo>
                  <a:lnTo>
                    <a:pt x="727677" y="207006"/>
                  </a:lnTo>
                  <a:cubicBezTo>
                    <a:pt x="726741" y="207006"/>
                    <a:pt x="726272" y="207006"/>
                    <a:pt x="726272" y="208100"/>
                  </a:cubicBezTo>
                  <a:cubicBezTo>
                    <a:pt x="726272" y="209193"/>
                    <a:pt x="727521" y="212942"/>
                    <a:pt x="728301" y="215286"/>
                  </a:cubicBezTo>
                  <a:cubicBezTo>
                    <a:pt x="729082" y="217629"/>
                    <a:pt x="728301" y="217160"/>
                    <a:pt x="731111" y="217004"/>
                  </a:cubicBezTo>
                  <a:lnTo>
                    <a:pt x="766387" y="216223"/>
                  </a:lnTo>
                  <a:cubicBezTo>
                    <a:pt x="766621" y="216549"/>
                    <a:pt x="766621" y="216990"/>
                    <a:pt x="766387" y="217316"/>
                  </a:cubicBezTo>
                  <a:cubicBezTo>
                    <a:pt x="764670" y="224659"/>
                    <a:pt x="753119" y="250591"/>
                    <a:pt x="748124" y="261995"/>
                  </a:cubicBezTo>
                  <a:cubicBezTo>
                    <a:pt x="739415" y="280466"/>
                    <a:pt x="729456" y="298317"/>
                    <a:pt x="718312" y="315421"/>
                  </a:cubicBezTo>
                  <a:cubicBezTo>
                    <a:pt x="717063" y="317608"/>
                    <a:pt x="716751" y="319014"/>
                    <a:pt x="718312" y="319170"/>
                  </a:cubicBezTo>
                  <a:cubicBezTo>
                    <a:pt x="720294" y="318772"/>
                    <a:pt x="722167" y="317916"/>
                    <a:pt x="723775" y="316671"/>
                  </a:cubicBezTo>
                  <a:cubicBezTo>
                    <a:pt x="725492" y="315577"/>
                    <a:pt x="729238" y="313078"/>
                    <a:pt x="736106" y="308079"/>
                  </a:cubicBezTo>
                  <a:cubicBezTo>
                    <a:pt x="742974" y="303080"/>
                    <a:pt x="750622" y="296831"/>
                    <a:pt x="755773" y="292457"/>
                  </a:cubicBezTo>
                  <a:cubicBezTo>
                    <a:pt x="760924" y="288083"/>
                    <a:pt x="777313" y="270274"/>
                    <a:pt x="778405" y="269024"/>
                  </a:cubicBezTo>
                  <a:cubicBezTo>
                    <a:pt x="779498" y="267775"/>
                    <a:pt x="779654" y="269024"/>
                    <a:pt x="779654" y="269024"/>
                  </a:cubicBezTo>
                  <a:cubicBezTo>
                    <a:pt x="779654" y="269024"/>
                    <a:pt x="778561" y="310266"/>
                    <a:pt x="778561" y="311828"/>
                  </a:cubicBezTo>
                  <a:cubicBezTo>
                    <a:pt x="778561" y="313390"/>
                    <a:pt x="777313" y="338073"/>
                    <a:pt x="778561" y="344634"/>
                  </a:cubicBezTo>
                  <a:cubicBezTo>
                    <a:pt x="779810" y="351195"/>
                    <a:pt x="785585" y="350883"/>
                    <a:pt x="789644" y="350883"/>
                  </a:cubicBezTo>
                  <a:cubicBezTo>
                    <a:pt x="793702" y="350883"/>
                    <a:pt x="805252" y="350883"/>
                    <a:pt x="807906" y="350102"/>
                  </a:cubicBezTo>
                  <a:cubicBezTo>
                    <a:pt x="813166" y="349777"/>
                    <a:pt x="818395" y="348992"/>
                    <a:pt x="823514" y="347758"/>
                  </a:cubicBezTo>
                  <a:cubicBezTo>
                    <a:pt x="826917" y="346579"/>
                    <a:pt x="829227" y="343397"/>
                    <a:pt x="829290" y="339791"/>
                  </a:cubicBezTo>
                  <a:lnTo>
                    <a:pt x="829290" y="236375"/>
                  </a:lnTo>
                  <a:cubicBezTo>
                    <a:pt x="829290" y="236687"/>
                    <a:pt x="830226" y="237312"/>
                    <a:pt x="830226" y="237312"/>
                  </a:cubicBezTo>
                  <a:cubicBezTo>
                    <a:pt x="832380" y="240944"/>
                    <a:pt x="834206" y="244761"/>
                    <a:pt x="835689" y="248716"/>
                  </a:cubicBezTo>
                  <a:cubicBezTo>
                    <a:pt x="839139" y="257756"/>
                    <a:pt x="841652" y="267126"/>
                    <a:pt x="843181" y="276679"/>
                  </a:cubicBezTo>
                  <a:cubicBezTo>
                    <a:pt x="843759" y="282003"/>
                    <a:pt x="846319" y="286913"/>
                    <a:pt x="850361" y="290426"/>
                  </a:cubicBezTo>
                  <a:cubicBezTo>
                    <a:pt x="855153" y="294844"/>
                    <a:pt x="861990" y="296283"/>
                    <a:pt x="868155" y="294176"/>
                  </a:cubicBezTo>
                  <a:close/>
                  <a:moveTo>
                    <a:pt x="782776" y="154517"/>
                  </a:moveTo>
                  <a:cubicBezTo>
                    <a:pt x="786459" y="152875"/>
                    <a:pt x="789706" y="150418"/>
                    <a:pt x="792297" y="147331"/>
                  </a:cubicBezTo>
                  <a:cubicBezTo>
                    <a:pt x="796683" y="141291"/>
                    <a:pt x="797963" y="133526"/>
                    <a:pt x="795731" y="126398"/>
                  </a:cubicBezTo>
                  <a:cubicBezTo>
                    <a:pt x="789753" y="110526"/>
                    <a:pt x="778218" y="97370"/>
                    <a:pt x="763265" y="89374"/>
                  </a:cubicBezTo>
                  <a:cubicBezTo>
                    <a:pt x="763265" y="89374"/>
                    <a:pt x="757646" y="85937"/>
                    <a:pt x="757178" y="85469"/>
                  </a:cubicBezTo>
                  <a:lnTo>
                    <a:pt x="824451" y="85469"/>
                  </a:lnTo>
                  <a:cubicBezTo>
                    <a:pt x="824451" y="85469"/>
                    <a:pt x="825700" y="85469"/>
                    <a:pt x="825388" y="87343"/>
                  </a:cubicBezTo>
                  <a:cubicBezTo>
                    <a:pt x="822281" y="110240"/>
                    <a:pt x="817583" y="132895"/>
                    <a:pt x="811340" y="155142"/>
                  </a:cubicBezTo>
                  <a:close/>
                </a:path>
              </a:pathLst>
            </a:custGeom>
            <a:solidFill>
              <a:srgbClr val="231815"/>
            </a:solidFill>
            <a:ln w="9525" cap="flat">
              <a:noFill/>
              <a:prstDash val="solid"/>
              <a:miter/>
            </a:ln>
          </p:spPr>
          <p:txBody>
            <a:bodyPr rtlCol="0" anchor="ctr"/>
            <a:lstStyle/>
            <a:p>
              <a:endParaRPr lang="ja-JP" altLang="en-US"/>
            </a:p>
          </p:txBody>
        </p:sp>
        <p:sp>
          <p:nvSpPr>
            <p:cNvPr id="5" name="フリーフォーム: 図形 4">
              <a:extLst>
                <a:ext uri="{FF2B5EF4-FFF2-40B4-BE49-F238E27FC236}">
                  <a16:creationId xmlns:a16="http://schemas.microsoft.com/office/drawing/2014/main" id="{53C4F1F1-B387-467B-9491-65E3721614A4}"/>
                </a:ext>
              </a:extLst>
            </p:cNvPr>
            <p:cNvSpPr/>
            <p:nvPr/>
          </p:nvSpPr>
          <p:spPr>
            <a:xfrm>
              <a:off x="3849429" y="5329527"/>
              <a:ext cx="577521" cy="343679"/>
            </a:xfrm>
            <a:custGeom>
              <a:avLst/>
              <a:gdLst>
                <a:gd name="connsiteX0" fmla="*/ 203182 w 577521"/>
                <a:gd name="connsiteY0" fmla="*/ 133552 h 343679"/>
                <a:gd name="connsiteX1" fmla="*/ 193817 w 577521"/>
                <a:gd name="connsiteY1" fmla="*/ 123866 h 343679"/>
                <a:gd name="connsiteX2" fmla="*/ 183359 w 577521"/>
                <a:gd name="connsiteY2" fmla="*/ 113556 h 343679"/>
                <a:gd name="connsiteX3" fmla="*/ 174306 w 577521"/>
                <a:gd name="connsiteY3" fmla="*/ 104964 h 343679"/>
                <a:gd name="connsiteX4" fmla="*/ 169780 w 577521"/>
                <a:gd name="connsiteY4" fmla="*/ 100902 h 343679"/>
                <a:gd name="connsiteX5" fmla="*/ 165565 w 577521"/>
                <a:gd name="connsiteY5" fmla="*/ 100902 h 343679"/>
                <a:gd name="connsiteX6" fmla="*/ 154327 w 577521"/>
                <a:gd name="connsiteY6" fmla="*/ 113868 h 343679"/>
                <a:gd name="connsiteX7" fmla="*/ 146367 w 577521"/>
                <a:gd name="connsiteY7" fmla="*/ 123241 h 343679"/>
                <a:gd name="connsiteX8" fmla="*/ 138718 w 577521"/>
                <a:gd name="connsiteY8" fmla="*/ 132927 h 343679"/>
                <a:gd name="connsiteX9" fmla="*/ 97824 w 577521"/>
                <a:gd name="connsiteY9" fmla="*/ 132927 h 343679"/>
                <a:gd name="connsiteX10" fmla="*/ 97824 w 577521"/>
                <a:gd name="connsiteY10" fmla="*/ 62785 h 343679"/>
                <a:gd name="connsiteX11" fmla="*/ 126544 w 577521"/>
                <a:gd name="connsiteY11" fmla="*/ 60598 h 343679"/>
                <a:gd name="connsiteX12" fmla="*/ 171497 w 577521"/>
                <a:gd name="connsiteY12" fmla="*/ 56068 h 343679"/>
                <a:gd name="connsiteX13" fmla="*/ 202714 w 577521"/>
                <a:gd name="connsiteY13" fmla="*/ 51225 h 343679"/>
                <a:gd name="connsiteX14" fmla="*/ 202714 w 577521"/>
                <a:gd name="connsiteY14" fmla="*/ 48257 h 343679"/>
                <a:gd name="connsiteX15" fmla="*/ 185544 w 577521"/>
                <a:gd name="connsiteY15" fmla="*/ 31698 h 343679"/>
                <a:gd name="connsiteX16" fmla="*/ 173994 w 577521"/>
                <a:gd name="connsiteY16" fmla="*/ 21700 h 343679"/>
                <a:gd name="connsiteX17" fmla="*/ 163224 w 577521"/>
                <a:gd name="connsiteY17" fmla="*/ 12639 h 343679"/>
                <a:gd name="connsiteX18" fmla="*/ 158073 w 577521"/>
                <a:gd name="connsiteY18" fmla="*/ 12639 h 343679"/>
                <a:gd name="connsiteX19" fmla="*/ 99853 w 577521"/>
                <a:gd name="connsiteY19" fmla="*/ 50444 h 343679"/>
                <a:gd name="connsiteX20" fmla="*/ 94077 w 577521"/>
                <a:gd name="connsiteY20" fmla="*/ 48882 h 343679"/>
                <a:gd name="connsiteX21" fmla="*/ 62860 w 577521"/>
                <a:gd name="connsiteY21" fmla="*/ 39196 h 343679"/>
                <a:gd name="connsiteX22" fmla="*/ 49281 w 577521"/>
                <a:gd name="connsiteY22" fmla="*/ 35759 h 343679"/>
                <a:gd name="connsiteX23" fmla="*/ 46003 w 577521"/>
                <a:gd name="connsiteY23" fmla="*/ 37009 h 343679"/>
                <a:gd name="connsiteX24" fmla="*/ 48500 w 577521"/>
                <a:gd name="connsiteY24" fmla="*/ 116055 h 343679"/>
                <a:gd name="connsiteX25" fmla="*/ 48500 w 577521"/>
                <a:gd name="connsiteY25" fmla="*/ 186978 h 343679"/>
                <a:gd name="connsiteX26" fmla="*/ 38979 w 577521"/>
                <a:gd name="connsiteY26" fmla="*/ 269305 h 343679"/>
                <a:gd name="connsiteX27" fmla="*/ 25399 w 577521"/>
                <a:gd name="connsiteY27" fmla="*/ 309453 h 343679"/>
                <a:gd name="connsiteX28" fmla="*/ 15410 w 577521"/>
                <a:gd name="connsiteY28" fmla="*/ 327262 h 343679"/>
                <a:gd name="connsiteX29" fmla="*/ 11976 w 577521"/>
                <a:gd name="connsiteY29" fmla="*/ 332261 h 343679"/>
                <a:gd name="connsiteX30" fmla="*/ 11976 w 577521"/>
                <a:gd name="connsiteY30" fmla="*/ 334448 h 343679"/>
                <a:gd name="connsiteX31" fmla="*/ 13068 w 577521"/>
                <a:gd name="connsiteY31" fmla="*/ 335385 h 343679"/>
                <a:gd name="connsiteX32" fmla="*/ 16658 w 577521"/>
                <a:gd name="connsiteY32" fmla="*/ 334448 h 343679"/>
                <a:gd name="connsiteX33" fmla="*/ 46627 w 577521"/>
                <a:gd name="connsiteY33" fmla="*/ 310859 h 343679"/>
                <a:gd name="connsiteX34" fmla="*/ 71913 w 577521"/>
                <a:gd name="connsiteY34" fmla="*/ 278834 h 343679"/>
                <a:gd name="connsiteX35" fmla="*/ 93141 w 577521"/>
                <a:gd name="connsiteY35" fmla="*/ 220096 h 343679"/>
                <a:gd name="connsiteX36" fmla="*/ 97668 w 577521"/>
                <a:gd name="connsiteY36" fmla="*/ 163545 h 343679"/>
                <a:gd name="connsiteX37" fmla="*/ 97668 w 577521"/>
                <a:gd name="connsiteY37" fmla="*/ 140894 h 343679"/>
                <a:gd name="connsiteX38" fmla="*/ 121549 w 577521"/>
                <a:gd name="connsiteY38" fmla="*/ 140894 h 343679"/>
                <a:gd name="connsiteX39" fmla="*/ 121549 w 577521"/>
                <a:gd name="connsiteY39" fmla="*/ 321638 h 343679"/>
                <a:gd name="connsiteX40" fmla="*/ 127636 w 577521"/>
                <a:gd name="connsiteY40" fmla="*/ 336479 h 343679"/>
                <a:gd name="connsiteX41" fmla="*/ 158854 w 577521"/>
                <a:gd name="connsiteY41" fmla="*/ 335229 h 343679"/>
                <a:gd name="connsiteX42" fmla="*/ 172745 w 577521"/>
                <a:gd name="connsiteY42" fmla="*/ 325231 h 343679"/>
                <a:gd name="connsiteX43" fmla="*/ 171965 w 577521"/>
                <a:gd name="connsiteY43" fmla="*/ 274304 h 343679"/>
                <a:gd name="connsiteX44" fmla="*/ 171965 w 577521"/>
                <a:gd name="connsiteY44" fmla="*/ 142144 h 343679"/>
                <a:gd name="connsiteX45" fmla="*/ 173058 w 577521"/>
                <a:gd name="connsiteY45" fmla="*/ 140581 h 343679"/>
                <a:gd name="connsiteX46" fmla="*/ 200373 w 577521"/>
                <a:gd name="connsiteY46" fmla="*/ 140581 h 343679"/>
                <a:gd name="connsiteX47" fmla="*/ 206304 w 577521"/>
                <a:gd name="connsiteY47" fmla="*/ 137613 h 343679"/>
                <a:gd name="connsiteX48" fmla="*/ 203182 w 577521"/>
                <a:gd name="connsiteY48" fmla="*/ 133552 h 343679"/>
                <a:gd name="connsiteX49" fmla="*/ 568738 w 577521"/>
                <a:gd name="connsiteY49" fmla="*/ 42945 h 343679"/>
                <a:gd name="connsiteX50" fmla="*/ 557968 w 577521"/>
                <a:gd name="connsiteY50" fmla="*/ 34353 h 343679"/>
                <a:gd name="connsiteX51" fmla="*/ 533150 w 577521"/>
                <a:gd name="connsiteY51" fmla="*/ 15920 h 343679"/>
                <a:gd name="connsiteX52" fmla="*/ 529404 w 577521"/>
                <a:gd name="connsiteY52" fmla="*/ 15600 h 343679"/>
                <a:gd name="connsiteX53" fmla="*/ 529092 w 577521"/>
                <a:gd name="connsiteY53" fmla="*/ 15920 h 343679"/>
                <a:gd name="connsiteX54" fmla="*/ 521131 w 577521"/>
                <a:gd name="connsiteY54" fmla="*/ 24199 h 343679"/>
                <a:gd name="connsiteX55" fmla="*/ 511922 w 577521"/>
                <a:gd name="connsiteY55" fmla="*/ 34509 h 343679"/>
                <a:gd name="connsiteX56" fmla="*/ 510986 w 577521"/>
                <a:gd name="connsiteY56" fmla="*/ 34509 h 343679"/>
                <a:gd name="connsiteX57" fmla="*/ 475554 w 577521"/>
                <a:gd name="connsiteY57" fmla="*/ 34509 h 343679"/>
                <a:gd name="connsiteX58" fmla="*/ 471339 w 577521"/>
                <a:gd name="connsiteY58" fmla="*/ 33416 h 343679"/>
                <a:gd name="connsiteX59" fmla="*/ 461974 w 577521"/>
                <a:gd name="connsiteY59" fmla="*/ 29354 h 343679"/>
                <a:gd name="connsiteX60" fmla="*/ 444493 w 577521"/>
                <a:gd name="connsiteY60" fmla="*/ 22949 h 343679"/>
                <a:gd name="connsiteX61" fmla="*/ 428884 w 577521"/>
                <a:gd name="connsiteY61" fmla="*/ 18419 h 343679"/>
                <a:gd name="connsiteX62" fmla="*/ 427323 w 577521"/>
                <a:gd name="connsiteY62" fmla="*/ 19825 h 343679"/>
                <a:gd name="connsiteX63" fmla="*/ 427323 w 577521"/>
                <a:gd name="connsiteY63" fmla="*/ 134489 h 343679"/>
                <a:gd name="connsiteX64" fmla="*/ 432302 w 577521"/>
                <a:gd name="connsiteY64" fmla="*/ 139510 h 343679"/>
                <a:gd name="connsiteX65" fmla="*/ 432786 w 577521"/>
                <a:gd name="connsiteY65" fmla="*/ 139488 h 343679"/>
                <a:gd name="connsiteX66" fmla="*/ 461818 w 577521"/>
                <a:gd name="connsiteY66" fmla="*/ 138238 h 343679"/>
                <a:gd name="connsiteX67" fmla="*/ 461818 w 577521"/>
                <a:gd name="connsiteY67" fmla="*/ 139800 h 343679"/>
                <a:gd name="connsiteX68" fmla="*/ 448083 w 577521"/>
                <a:gd name="connsiteY68" fmla="*/ 156828 h 343679"/>
                <a:gd name="connsiteX69" fmla="*/ 446678 w 577521"/>
                <a:gd name="connsiteY69" fmla="*/ 157609 h 343679"/>
                <a:gd name="connsiteX70" fmla="*/ 359893 w 577521"/>
                <a:gd name="connsiteY70" fmla="*/ 157609 h 343679"/>
                <a:gd name="connsiteX71" fmla="*/ 331017 w 577521"/>
                <a:gd name="connsiteY71" fmla="*/ 156828 h 343679"/>
                <a:gd name="connsiteX72" fmla="*/ 331017 w 577521"/>
                <a:gd name="connsiteY72" fmla="*/ 157765 h 343679"/>
                <a:gd name="connsiteX73" fmla="*/ 332890 w 577521"/>
                <a:gd name="connsiteY73" fmla="*/ 164951 h 343679"/>
                <a:gd name="connsiteX74" fmla="*/ 335232 w 577521"/>
                <a:gd name="connsiteY74" fmla="*/ 166357 h 343679"/>
                <a:gd name="connsiteX75" fmla="*/ 354586 w 577521"/>
                <a:gd name="connsiteY75" fmla="*/ 166357 h 343679"/>
                <a:gd name="connsiteX76" fmla="*/ 354586 w 577521"/>
                <a:gd name="connsiteY76" fmla="*/ 168388 h 343679"/>
                <a:gd name="connsiteX77" fmla="*/ 354586 w 577521"/>
                <a:gd name="connsiteY77" fmla="*/ 257432 h 343679"/>
                <a:gd name="connsiteX78" fmla="*/ 353806 w 577521"/>
                <a:gd name="connsiteY78" fmla="*/ 258682 h 343679"/>
                <a:gd name="connsiteX79" fmla="*/ 334451 w 577521"/>
                <a:gd name="connsiteY79" fmla="*/ 258682 h 343679"/>
                <a:gd name="connsiteX80" fmla="*/ 332734 w 577521"/>
                <a:gd name="connsiteY80" fmla="*/ 258682 h 343679"/>
                <a:gd name="connsiteX81" fmla="*/ 332734 w 577521"/>
                <a:gd name="connsiteY81" fmla="*/ 261650 h 343679"/>
                <a:gd name="connsiteX82" fmla="*/ 336793 w 577521"/>
                <a:gd name="connsiteY82" fmla="*/ 270398 h 343679"/>
                <a:gd name="connsiteX83" fmla="*/ 343192 w 577521"/>
                <a:gd name="connsiteY83" fmla="*/ 283989 h 343679"/>
                <a:gd name="connsiteX84" fmla="*/ 351153 w 577521"/>
                <a:gd name="connsiteY84" fmla="*/ 299611 h 343679"/>
                <a:gd name="connsiteX85" fmla="*/ 353494 w 577521"/>
                <a:gd name="connsiteY85" fmla="*/ 301017 h 343679"/>
                <a:gd name="connsiteX86" fmla="*/ 355523 w 577521"/>
                <a:gd name="connsiteY86" fmla="*/ 301017 h 343679"/>
                <a:gd name="connsiteX87" fmla="*/ 360674 w 577521"/>
                <a:gd name="connsiteY87" fmla="*/ 298518 h 343679"/>
                <a:gd name="connsiteX88" fmla="*/ 375346 w 577521"/>
                <a:gd name="connsiteY88" fmla="*/ 291800 h 343679"/>
                <a:gd name="connsiteX89" fmla="*/ 389862 w 577521"/>
                <a:gd name="connsiteY89" fmla="*/ 284770 h 343679"/>
                <a:gd name="connsiteX90" fmla="*/ 404222 w 577521"/>
                <a:gd name="connsiteY90" fmla="*/ 277741 h 343679"/>
                <a:gd name="connsiteX91" fmla="*/ 421548 w 577521"/>
                <a:gd name="connsiteY91" fmla="*/ 268992 h 343679"/>
                <a:gd name="connsiteX92" fmla="*/ 435283 w 577521"/>
                <a:gd name="connsiteY92" fmla="*/ 262431 h 343679"/>
                <a:gd name="connsiteX93" fmla="*/ 435283 w 577521"/>
                <a:gd name="connsiteY93" fmla="*/ 309453 h 343679"/>
                <a:gd name="connsiteX94" fmla="*/ 435283 w 577521"/>
                <a:gd name="connsiteY94" fmla="*/ 312890 h 343679"/>
                <a:gd name="connsiteX95" fmla="*/ 437625 w 577521"/>
                <a:gd name="connsiteY95" fmla="*/ 315702 h 343679"/>
                <a:gd name="connsiteX96" fmla="*/ 440746 w 577521"/>
                <a:gd name="connsiteY96" fmla="*/ 316483 h 343679"/>
                <a:gd name="connsiteX97" fmla="*/ 460101 w 577521"/>
                <a:gd name="connsiteY97" fmla="*/ 316483 h 343679"/>
                <a:gd name="connsiteX98" fmla="*/ 470091 w 577521"/>
                <a:gd name="connsiteY98" fmla="*/ 314920 h 343679"/>
                <a:gd name="connsiteX99" fmla="*/ 476334 w 577521"/>
                <a:gd name="connsiteY99" fmla="*/ 311327 h 343679"/>
                <a:gd name="connsiteX100" fmla="*/ 478051 w 577521"/>
                <a:gd name="connsiteY100" fmla="*/ 307266 h 343679"/>
                <a:gd name="connsiteX101" fmla="*/ 478051 w 577521"/>
                <a:gd name="connsiteY101" fmla="*/ 293519 h 343679"/>
                <a:gd name="connsiteX102" fmla="*/ 482266 w 577521"/>
                <a:gd name="connsiteY102" fmla="*/ 294456 h 343679"/>
                <a:gd name="connsiteX103" fmla="*/ 491319 w 577521"/>
                <a:gd name="connsiteY103" fmla="*/ 301642 h 343679"/>
                <a:gd name="connsiteX104" fmla="*/ 500840 w 577521"/>
                <a:gd name="connsiteY104" fmla="*/ 317264 h 343679"/>
                <a:gd name="connsiteX105" fmla="*/ 505991 w 577521"/>
                <a:gd name="connsiteY105" fmla="*/ 334135 h 343679"/>
                <a:gd name="connsiteX106" fmla="*/ 509737 w 577521"/>
                <a:gd name="connsiteY106" fmla="*/ 337416 h 343679"/>
                <a:gd name="connsiteX107" fmla="*/ 518322 w 577521"/>
                <a:gd name="connsiteY107" fmla="*/ 337416 h 343679"/>
                <a:gd name="connsiteX108" fmla="*/ 535491 w 577521"/>
                <a:gd name="connsiteY108" fmla="*/ 333042 h 343679"/>
                <a:gd name="connsiteX109" fmla="*/ 548759 w 577521"/>
                <a:gd name="connsiteY109" fmla="*/ 325543 h 343679"/>
                <a:gd name="connsiteX110" fmla="*/ 556251 w 577521"/>
                <a:gd name="connsiteY110" fmla="*/ 315545 h 343679"/>
                <a:gd name="connsiteX111" fmla="*/ 560777 w 577521"/>
                <a:gd name="connsiteY111" fmla="*/ 299924 h 343679"/>
                <a:gd name="connsiteX112" fmla="*/ 560777 w 577521"/>
                <a:gd name="connsiteY112" fmla="*/ 62316 h 343679"/>
                <a:gd name="connsiteX113" fmla="*/ 560777 w 577521"/>
                <a:gd name="connsiteY113" fmla="*/ 59661 h 343679"/>
                <a:gd name="connsiteX114" fmla="*/ 562494 w 577521"/>
                <a:gd name="connsiteY114" fmla="*/ 56692 h 343679"/>
                <a:gd name="connsiteX115" fmla="*/ 567489 w 577521"/>
                <a:gd name="connsiteY115" fmla="*/ 53256 h 343679"/>
                <a:gd name="connsiteX116" fmla="*/ 570142 w 577521"/>
                <a:gd name="connsiteY116" fmla="*/ 51537 h 343679"/>
                <a:gd name="connsiteX117" fmla="*/ 572328 w 577521"/>
                <a:gd name="connsiteY117" fmla="*/ 49663 h 343679"/>
                <a:gd name="connsiteX118" fmla="*/ 568738 w 577521"/>
                <a:gd name="connsiteY118" fmla="*/ 42945 h 343679"/>
                <a:gd name="connsiteX119" fmla="*/ 395481 w 577521"/>
                <a:gd name="connsiteY119" fmla="*/ 166982 h 343679"/>
                <a:gd name="connsiteX120" fmla="*/ 434035 w 577521"/>
                <a:gd name="connsiteY120" fmla="*/ 166982 h 343679"/>
                <a:gd name="connsiteX121" fmla="*/ 434035 w 577521"/>
                <a:gd name="connsiteY121" fmla="*/ 191040 h 343679"/>
                <a:gd name="connsiteX122" fmla="*/ 395481 w 577521"/>
                <a:gd name="connsiteY122" fmla="*/ 191040 h 343679"/>
                <a:gd name="connsiteX123" fmla="*/ 395481 w 577521"/>
                <a:gd name="connsiteY123" fmla="*/ 198226 h 343679"/>
                <a:gd name="connsiteX124" fmla="*/ 434035 w 577521"/>
                <a:gd name="connsiteY124" fmla="*/ 198226 h 343679"/>
                <a:gd name="connsiteX125" fmla="*/ 434035 w 577521"/>
                <a:gd name="connsiteY125" fmla="*/ 222283 h 343679"/>
                <a:gd name="connsiteX126" fmla="*/ 395481 w 577521"/>
                <a:gd name="connsiteY126" fmla="*/ 222283 h 343679"/>
                <a:gd name="connsiteX127" fmla="*/ 433879 w 577521"/>
                <a:gd name="connsiteY127" fmla="*/ 253058 h 343679"/>
                <a:gd name="connsiteX128" fmla="*/ 432318 w 577521"/>
                <a:gd name="connsiteY128" fmla="*/ 253058 h 343679"/>
                <a:gd name="connsiteX129" fmla="*/ 396730 w 577521"/>
                <a:gd name="connsiteY129" fmla="*/ 256026 h 343679"/>
                <a:gd name="connsiteX130" fmla="*/ 395481 w 577521"/>
                <a:gd name="connsiteY130" fmla="*/ 256026 h 343679"/>
                <a:gd name="connsiteX131" fmla="*/ 395481 w 577521"/>
                <a:gd name="connsiteY131" fmla="*/ 231032 h 343679"/>
                <a:gd name="connsiteX132" fmla="*/ 434191 w 577521"/>
                <a:gd name="connsiteY132" fmla="*/ 231032 h 343679"/>
                <a:gd name="connsiteX133" fmla="*/ 434191 w 577521"/>
                <a:gd name="connsiteY133" fmla="*/ 252590 h 343679"/>
                <a:gd name="connsiteX134" fmla="*/ 433879 w 577521"/>
                <a:gd name="connsiteY134" fmla="*/ 253839 h 343679"/>
                <a:gd name="connsiteX135" fmla="*/ 472432 w 577521"/>
                <a:gd name="connsiteY135" fmla="*/ 43726 h 343679"/>
                <a:gd name="connsiteX136" fmla="*/ 510986 w 577521"/>
                <a:gd name="connsiteY136" fmla="*/ 43726 h 343679"/>
                <a:gd name="connsiteX137" fmla="*/ 510986 w 577521"/>
                <a:gd name="connsiteY137" fmla="*/ 76220 h 343679"/>
                <a:gd name="connsiteX138" fmla="*/ 472432 w 577521"/>
                <a:gd name="connsiteY138" fmla="*/ 76220 h 343679"/>
                <a:gd name="connsiteX139" fmla="*/ 510986 w 577521"/>
                <a:gd name="connsiteY139" fmla="*/ 84499 h 343679"/>
                <a:gd name="connsiteX140" fmla="*/ 510986 w 577521"/>
                <a:gd name="connsiteY140" fmla="*/ 116993 h 343679"/>
                <a:gd name="connsiteX141" fmla="*/ 472432 w 577521"/>
                <a:gd name="connsiteY141" fmla="*/ 116993 h 343679"/>
                <a:gd name="connsiteX142" fmla="*/ 472432 w 577521"/>
                <a:gd name="connsiteY142" fmla="*/ 84499 h 343679"/>
                <a:gd name="connsiteX143" fmla="*/ 510986 w 577521"/>
                <a:gd name="connsiteY143" fmla="*/ 283208 h 343679"/>
                <a:gd name="connsiteX144" fmla="*/ 509425 w 577521"/>
                <a:gd name="connsiteY144" fmla="*/ 286489 h 343679"/>
                <a:gd name="connsiteX145" fmla="*/ 503649 w 577521"/>
                <a:gd name="connsiteY145" fmla="*/ 288051 h 343679"/>
                <a:gd name="connsiteX146" fmla="*/ 477427 w 577521"/>
                <a:gd name="connsiteY146" fmla="*/ 288051 h 343679"/>
                <a:gd name="connsiteX147" fmla="*/ 477427 w 577521"/>
                <a:gd name="connsiteY147" fmla="*/ 168544 h 343679"/>
                <a:gd name="connsiteX148" fmla="*/ 478519 w 577521"/>
                <a:gd name="connsiteY148" fmla="*/ 167451 h 343679"/>
                <a:gd name="connsiteX149" fmla="*/ 497094 w 577521"/>
                <a:gd name="connsiteY149" fmla="*/ 167451 h 343679"/>
                <a:gd name="connsiteX150" fmla="*/ 498811 w 577521"/>
                <a:gd name="connsiteY150" fmla="*/ 167451 h 343679"/>
                <a:gd name="connsiteX151" fmla="*/ 500996 w 577521"/>
                <a:gd name="connsiteY151" fmla="*/ 165576 h 343679"/>
                <a:gd name="connsiteX152" fmla="*/ 500996 w 577521"/>
                <a:gd name="connsiteY152" fmla="*/ 163389 h 343679"/>
                <a:gd name="connsiteX153" fmla="*/ 499747 w 577521"/>
                <a:gd name="connsiteY153" fmla="*/ 160890 h 343679"/>
                <a:gd name="connsiteX154" fmla="*/ 494440 w 577521"/>
                <a:gd name="connsiteY154" fmla="*/ 156203 h 343679"/>
                <a:gd name="connsiteX155" fmla="*/ 485387 w 577521"/>
                <a:gd name="connsiteY155" fmla="*/ 148705 h 343679"/>
                <a:gd name="connsiteX156" fmla="*/ 476022 w 577521"/>
                <a:gd name="connsiteY156" fmla="*/ 141675 h 343679"/>
                <a:gd name="connsiteX157" fmla="*/ 471652 w 577521"/>
                <a:gd name="connsiteY157" fmla="*/ 138238 h 343679"/>
                <a:gd name="connsiteX158" fmla="*/ 471636 w 577521"/>
                <a:gd name="connsiteY158" fmla="*/ 136692 h 343679"/>
                <a:gd name="connsiteX159" fmla="*/ 471652 w 577521"/>
                <a:gd name="connsiteY159" fmla="*/ 136676 h 343679"/>
                <a:gd name="connsiteX160" fmla="*/ 473213 w 577521"/>
                <a:gd name="connsiteY160" fmla="*/ 132458 h 343679"/>
                <a:gd name="connsiteX161" fmla="*/ 473213 w 577521"/>
                <a:gd name="connsiteY161" fmla="*/ 126053 h 343679"/>
                <a:gd name="connsiteX162" fmla="*/ 511610 w 577521"/>
                <a:gd name="connsiteY162" fmla="*/ 126053 h 343679"/>
                <a:gd name="connsiteX163" fmla="*/ 511610 w 577521"/>
                <a:gd name="connsiteY163" fmla="*/ 277741 h 343679"/>
                <a:gd name="connsiteX164" fmla="*/ 511610 w 577521"/>
                <a:gd name="connsiteY164" fmla="*/ 283208 h 34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577521" h="343679">
                  <a:moveTo>
                    <a:pt x="203182" y="133552"/>
                  </a:moveTo>
                  <a:lnTo>
                    <a:pt x="193817" y="123866"/>
                  </a:lnTo>
                  <a:lnTo>
                    <a:pt x="183359" y="113556"/>
                  </a:lnTo>
                  <a:lnTo>
                    <a:pt x="174306" y="104964"/>
                  </a:lnTo>
                  <a:lnTo>
                    <a:pt x="169780" y="100902"/>
                  </a:lnTo>
                  <a:cubicBezTo>
                    <a:pt x="168999" y="100902"/>
                    <a:pt x="167126" y="98871"/>
                    <a:pt x="165565" y="100902"/>
                  </a:cubicBezTo>
                  <a:cubicBezTo>
                    <a:pt x="164005" y="102933"/>
                    <a:pt x="155888" y="111994"/>
                    <a:pt x="154327" y="113868"/>
                  </a:cubicBezTo>
                  <a:lnTo>
                    <a:pt x="146367" y="123241"/>
                  </a:lnTo>
                  <a:lnTo>
                    <a:pt x="138718" y="132927"/>
                  </a:lnTo>
                  <a:lnTo>
                    <a:pt x="97824" y="132927"/>
                  </a:lnTo>
                  <a:lnTo>
                    <a:pt x="97824" y="62785"/>
                  </a:lnTo>
                  <a:lnTo>
                    <a:pt x="126544" y="60598"/>
                  </a:lnTo>
                  <a:lnTo>
                    <a:pt x="171497" y="56068"/>
                  </a:lnTo>
                  <a:cubicBezTo>
                    <a:pt x="182001" y="55153"/>
                    <a:pt x="192428" y="53535"/>
                    <a:pt x="202714" y="51225"/>
                  </a:cubicBezTo>
                  <a:cubicBezTo>
                    <a:pt x="204275" y="50287"/>
                    <a:pt x="203806" y="49506"/>
                    <a:pt x="202714" y="48257"/>
                  </a:cubicBezTo>
                  <a:cubicBezTo>
                    <a:pt x="201621" y="47007"/>
                    <a:pt x="190071" y="35603"/>
                    <a:pt x="185544" y="31698"/>
                  </a:cubicBezTo>
                  <a:lnTo>
                    <a:pt x="173994" y="21700"/>
                  </a:lnTo>
                  <a:lnTo>
                    <a:pt x="163224" y="12639"/>
                  </a:lnTo>
                  <a:cubicBezTo>
                    <a:pt x="161725" y="11409"/>
                    <a:pt x="159571" y="11409"/>
                    <a:pt x="158073" y="12639"/>
                  </a:cubicBezTo>
                  <a:cubicBezTo>
                    <a:pt x="139421" y="26367"/>
                    <a:pt x="119972" y="38990"/>
                    <a:pt x="99853" y="50444"/>
                  </a:cubicBezTo>
                  <a:cubicBezTo>
                    <a:pt x="97855" y="50211"/>
                    <a:pt x="95919" y="49685"/>
                    <a:pt x="94077" y="48882"/>
                  </a:cubicBezTo>
                  <a:cubicBezTo>
                    <a:pt x="94077" y="48882"/>
                    <a:pt x="68948" y="40602"/>
                    <a:pt x="62860" y="39196"/>
                  </a:cubicBezTo>
                  <a:lnTo>
                    <a:pt x="49281" y="35759"/>
                  </a:lnTo>
                  <a:cubicBezTo>
                    <a:pt x="47564" y="35759"/>
                    <a:pt x="46003" y="35759"/>
                    <a:pt x="46003" y="37009"/>
                  </a:cubicBezTo>
                  <a:cubicBezTo>
                    <a:pt x="46003" y="38259"/>
                    <a:pt x="48188" y="81687"/>
                    <a:pt x="48500" y="116055"/>
                  </a:cubicBezTo>
                  <a:lnTo>
                    <a:pt x="48500" y="186978"/>
                  </a:lnTo>
                  <a:cubicBezTo>
                    <a:pt x="48141" y="214674"/>
                    <a:pt x="44941" y="242259"/>
                    <a:pt x="38979" y="269305"/>
                  </a:cubicBezTo>
                  <a:cubicBezTo>
                    <a:pt x="35639" y="283060"/>
                    <a:pt x="31096" y="296495"/>
                    <a:pt x="25399" y="309453"/>
                  </a:cubicBezTo>
                  <a:cubicBezTo>
                    <a:pt x="22387" y="315564"/>
                    <a:pt x="19062" y="321508"/>
                    <a:pt x="15410" y="327262"/>
                  </a:cubicBezTo>
                  <a:cubicBezTo>
                    <a:pt x="13537" y="330230"/>
                    <a:pt x="11976" y="332261"/>
                    <a:pt x="11976" y="332261"/>
                  </a:cubicBezTo>
                  <a:cubicBezTo>
                    <a:pt x="11617" y="332945"/>
                    <a:pt x="11617" y="333764"/>
                    <a:pt x="11976" y="334448"/>
                  </a:cubicBezTo>
                  <a:cubicBezTo>
                    <a:pt x="12163" y="334920"/>
                    <a:pt x="12569" y="335269"/>
                    <a:pt x="13068" y="335385"/>
                  </a:cubicBezTo>
                  <a:cubicBezTo>
                    <a:pt x="14333" y="335476"/>
                    <a:pt x="15597" y="335148"/>
                    <a:pt x="16658" y="334448"/>
                  </a:cubicBezTo>
                  <a:cubicBezTo>
                    <a:pt x="27413" y="327615"/>
                    <a:pt x="37449" y="319712"/>
                    <a:pt x="46627" y="310859"/>
                  </a:cubicBezTo>
                  <a:cubicBezTo>
                    <a:pt x="56320" y="301255"/>
                    <a:pt x="64827" y="290501"/>
                    <a:pt x="71913" y="278834"/>
                  </a:cubicBezTo>
                  <a:cubicBezTo>
                    <a:pt x="82730" y="260819"/>
                    <a:pt x="89941" y="240869"/>
                    <a:pt x="93141" y="220096"/>
                  </a:cubicBezTo>
                  <a:cubicBezTo>
                    <a:pt x="95904" y="201367"/>
                    <a:pt x="97418" y="182476"/>
                    <a:pt x="97668" y="163545"/>
                  </a:cubicBezTo>
                  <a:lnTo>
                    <a:pt x="97668" y="140894"/>
                  </a:lnTo>
                  <a:lnTo>
                    <a:pt x="121549" y="140894"/>
                  </a:lnTo>
                  <a:lnTo>
                    <a:pt x="121549" y="321638"/>
                  </a:lnTo>
                  <a:cubicBezTo>
                    <a:pt x="121549" y="324294"/>
                    <a:pt x="119988" y="335854"/>
                    <a:pt x="127636" y="336479"/>
                  </a:cubicBezTo>
                  <a:cubicBezTo>
                    <a:pt x="135284" y="337103"/>
                    <a:pt x="155576" y="335541"/>
                    <a:pt x="158854" y="335229"/>
                  </a:cubicBezTo>
                  <a:cubicBezTo>
                    <a:pt x="162131" y="334916"/>
                    <a:pt x="172745" y="335229"/>
                    <a:pt x="172745" y="325231"/>
                  </a:cubicBezTo>
                  <a:cubicBezTo>
                    <a:pt x="172745" y="315233"/>
                    <a:pt x="171965" y="280709"/>
                    <a:pt x="171965" y="274304"/>
                  </a:cubicBezTo>
                  <a:lnTo>
                    <a:pt x="171965" y="142144"/>
                  </a:lnTo>
                  <a:cubicBezTo>
                    <a:pt x="171965" y="142144"/>
                    <a:pt x="171965" y="140581"/>
                    <a:pt x="173058" y="140581"/>
                  </a:cubicBezTo>
                  <a:lnTo>
                    <a:pt x="200373" y="140581"/>
                  </a:lnTo>
                  <a:cubicBezTo>
                    <a:pt x="202402" y="140581"/>
                    <a:pt x="204743" y="140581"/>
                    <a:pt x="206304" y="137613"/>
                  </a:cubicBezTo>
                  <a:cubicBezTo>
                    <a:pt x="206242" y="135728"/>
                    <a:pt x="204993" y="134091"/>
                    <a:pt x="203182" y="133552"/>
                  </a:cubicBezTo>
                  <a:close/>
                  <a:moveTo>
                    <a:pt x="568738" y="42945"/>
                  </a:moveTo>
                  <a:lnTo>
                    <a:pt x="557968" y="34353"/>
                  </a:lnTo>
                  <a:lnTo>
                    <a:pt x="533150" y="15920"/>
                  </a:lnTo>
                  <a:cubicBezTo>
                    <a:pt x="532198" y="14798"/>
                    <a:pt x="530528" y="14655"/>
                    <a:pt x="529404" y="15600"/>
                  </a:cubicBezTo>
                  <a:cubicBezTo>
                    <a:pt x="529295" y="15697"/>
                    <a:pt x="529185" y="15804"/>
                    <a:pt x="529092" y="15920"/>
                  </a:cubicBezTo>
                  <a:lnTo>
                    <a:pt x="521131" y="24199"/>
                  </a:lnTo>
                  <a:lnTo>
                    <a:pt x="511922" y="34509"/>
                  </a:lnTo>
                  <a:cubicBezTo>
                    <a:pt x="511610" y="34577"/>
                    <a:pt x="511298" y="34577"/>
                    <a:pt x="510986" y="34509"/>
                  </a:cubicBezTo>
                  <a:lnTo>
                    <a:pt x="475554" y="34509"/>
                  </a:lnTo>
                  <a:cubicBezTo>
                    <a:pt x="474087" y="34481"/>
                    <a:pt x="472635" y="34107"/>
                    <a:pt x="471339" y="33416"/>
                  </a:cubicBezTo>
                  <a:lnTo>
                    <a:pt x="461974" y="29354"/>
                  </a:lnTo>
                  <a:cubicBezTo>
                    <a:pt x="458228" y="27792"/>
                    <a:pt x="445273" y="23262"/>
                    <a:pt x="444493" y="22949"/>
                  </a:cubicBezTo>
                  <a:lnTo>
                    <a:pt x="428884" y="18419"/>
                  </a:lnTo>
                  <a:cubicBezTo>
                    <a:pt x="427635" y="18419"/>
                    <a:pt x="427323" y="19356"/>
                    <a:pt x="427323" y="19825"/>
                  </a:cubicBezTo>
                  <a:lnTo>
                    <a:pt x="427323" y="134489"/>
                  </a:lnTo>
                  <a:cubicBezTo>
                    <a:pt x="427307" y="137249"/>
                    <a:pt x="429539" y="139497"/>
                    <a:pt x="432302" y="139510"/>
                  </a:cubicBezTo>
                  <a:cubicBezTo>
                    <a:pt x="432458" y="139511"/>
                    <a:pt x="432630" y="139504"/>
                    <a:pt x="432786" y="139488"/>
                  </a:cubicBezTo>
                  <a:cubicBezTo>
                    <a:pt x="439030" y="139488"/>
                    <a:pt x="461818" y="138238"/>
                    <a:pt x="461818" y="138238"/>
                  </a:cubicBezTo>
                  <a:lnTo>
                    <a:pt x="461818" y="139800"/>
                  </a:lnTo>
                  <a:lnTo>
                    <a:pt x="448083" y="156828"/>
                  </a:lnTo>
                  <a:cubicBezTo>
                    <a:pt x="447770" y="157305"/>
                    <a:pt x="447240" y="157598"/>
                    <a:pt x="446678" y="157609"/>
                  </a:cubicBezTo>
                  <a:lnTo>
                    <a:pt x="359893" y="157609"/>
                  </a:lnTo>
                  <a:lnTo>
                    <a:pt x="331017" y="156828"/>
                  </a:lnTo>
                  <a:lnTo>
                    <a:pt x="331017" y="157765"/>
                  </a:lnTo>
                  <a:cubicBezTo>
                    <a:pt x="331017" y="157765"/>
                    <a:pt x="332422" y="164327"/>
                    <a:pt x="332890" y="164951"/>
                  </a:cubicBezTo>
                  <a:cubicBezTo>
                    <a:pt x="333327" y="165843"/>
                    <a:pt x="334248" y="166395"/>
                    <a:pt x="335232" y="166357"/>
                  </a:cubicBezTo>
                  <a:lnTo>
                    <a:pt x="354586" y="166357"/>
                  </a:lnTo>
                  <a:cubicBezTo>
                    <a:pt x="354665" y="167032"/>
                    <a:pt x="354665" y="167713"/>
                    <a:pt x="354586" y="168388"/>
                  </a:cubicBezTo>
                  <a:lnTo>
                    <a:pt x="354586" y="257432"/>
                  </a:lnTo>
                  <a:cubicBezTo>
                    <a:pt x="354586" y="257432"/>
                    <a:pt x="354586" y="258370"/>
                    <a:pt x="353806" y="258682"/>
                  </a:cubicBezTo>
                  <a:lnTo>
                    <a:pt x="334451" y="258682"/>
                  </a:lnTo>
                  <a:cubicBezTo>
                    <a:pt x="333889" y="258549"/>
                    <a:pt x="333296" y="258549"/>
                    <a:pt x="332734" y="258682"/>
                  </a:cubicBezTo>
                  <a:cubicBezTo>
                    <a:pt x="331798" y="258682"/>
                    <a:pt x="332734" y="260869"/>
                    <a:pt x="332734" y="261650"/>
                  </a:cubicBezTo>
                  <a:lnTo>
                    <a:pt x="336793" y="270398"/>
                  </a:lnTo>
                  <a:lnTo>
                    <a:pt x="343192" y="283989"/>
                  </a:lnTo>
                  <a:cubicBezTo>
                    <a:pt x="343192" y="285708"/>
                    <a:pt x="350528" y="299611"/>
                    <a:pt x="351153" y="299611"/>
                  </a:cubicBezTo>
                  <a:cubicBezTo>
                    <a:pt x="351683" y="300414"/>
                    <a:pt x="352542" y="300933"/>
                    <a:pt x="353494" y="301017"/>
                  </a:cubicBezTo>
                  <a:cubicBezTo>
                    <a:pt x="354165" y="301064"/>
                    <a:pt x="354852" y="301064"/>
                    <a:pt x="355523" y="301017"/>
                  </a:cubicBezTo>
                  <a:cubicBezTo>
                    <a:pt x="357193" y="300095"/>
                    <a:pt x="358910" y="299261"/>
                    <a:pt x="360674" y="298518"/>
                  </a:cubicBezTo>
                  <a:lnTo>
                    <a:pt x="375346" y="291800"/>
                  </a:lnTo>
                  <a:lnTo>
                    <a:pt x="389862" y="284770"/>
                  </a:lnTo>
                  <a:lnTo>
                    <a:pt x="404222" y="277741"/>
                  </a:lnTo>
                  <a:cubicBezTo>
                    <a:pt x="406407" y="276803"/>
                    <a:pt x="419831" y="269930"/>
                    <a:pt x="421548" y="268992"/>
                  </a:cubicBezTo>
                  <a:lnTo>
                    <a:pt x="435283" y="262431"/>
                  </a:lnTo>
                  <a:lnTo>
                    <a:pt x="435283" y="309453"/>
                  </a:lnTo>
                  <a:cubicBezTo>
                    <a:pt x="435221" y="310598"/>
                    <a:pt x="435221" y="311745"/>
                    <a:pt x="435283" y="312890"/>
                  </a:cubicBezTo>
                  <a:cubicBezTo>
                    <a:pt x="435892" y="313961"/>
                    <a:pt x="436688" y="314914"/>
                    <a:pt x="437625" y="315702"/>
                  </a:cubicBezTo>
                  <a:cubicBezTo>
                    <a:pt x="438624" y="316112"/>
                    <a:pt x="439669" y="316376"/>
                    <a:pt x="440746" y="316483"/>
                  </a:cubicBezTo>
                  <a:lnTo>
                    <a:pt x="460101" y="316483"/>
                  </a:lnTo>
                  <a:lnTo>
                    <a:pt x="470091" y="314920"/>
                  </a:lnTo>
                  <a:cubicBezTo>
                    <a:pt x="472588" y="314656"/>
                    <a:pt x="474851" y="313352"/>
                    <a:pt x="476334" y="311327"/>
                  </a:cubicBezTo>
                  <a:cubicBezTo>
                    <a:pt x="477318" y="310187"/>
                    <a:pt x="477911" y="308767"/>
                    <a:pt x="478051" y="307266"/>
                  </a:cubicBezTo>
                  <a:lnTo>
                    <a:pt x="478051" y="293519"/>
                  </a:lnTo>
                  <a:cubicBezTo>
                    <a:pt x="478051" y="292113"/>
                    <a:pt x="478051" y="292738"/>
                    <a:pt x="482266" y="294456"/>
                  </a:cubicBezTo>
                  <a:cubicBezTo>
                    <a:pt x="485528" y="296515"/>
                    <a:pt x="488571" y="298925"/>
                    <a:pt x="491319" y="301642"/>
                  </a:cubicBezTo>
                  <a:cubicBezTo>
                    <a:pt x="495330" y="306293"/>
                    <a:pt x="498545" y="311570"/>
                    <a:pt x="500840" y="317264"/>
                  </a:cubicBezTo>
                  <a:cubicBezTo>
                    <a:pt x="503025" y="322263"/>
                    <a:pt x="505054" y="331636"/>
                    <a:pt x="505991" y="334135"/>
                  </a:cubicBezTo>
                  <a:cubicBezTo>
                    <a:pt x="506350" y="335957"/>
                    <a:pt x="507879" y="337307"/>
                    <a:pt x="509737" y="337416"/>
                  </a:cubicBezTo>
                  <a:cubicBezTo>
                    <a:pt x="512578" y="337874"/>
                    <a:pt x="515481" y="337874"/>
                    <a:pt x="518322" y="337416"/>
                  </a:cubicBezTo>
                  <a:cubicBezTo>
                    <a:pt x="524144" y="336385"/>
                    <a:pt x="529888" y="334923"/>
                    <a:pt x="535491" y="333042"/>
                  </a:cubicBezTo>
                  <a:cubicBezTo>
                    <a:pt x="540252" y="331202"/>
                    <a:pt x="544732" y="328675"/>
                    <a:pt x="548759" y="325543"/>
                  </a:cubicBezTo>
                  <a:cubicBezTo>
                    <a:pt x="551896" y="322750"/>
                    <a:pt x="554456" y="319349"/>
                    <a:pt x="556251" y="315545"/>
                  </a:cubicBezTo>
                  <a:cubicBezTo>
                    <a:pt x="558733" y="310674"/>
                    <a:pt x="560278" y="305372"/>
                    <a:pt x="560777" y="299924"/>
                  </a:cubicBezTo>
                  <a:lnTo>
                    <a:pt x="560777" y="62316"/>
                  </a:lnTo>
                  <a:cubicBezTo>
                    <a:pt x="560715" y="61432"/>
                    <a:pt x="560715" y="60544"/>
                    <a:pt x="560777" y="59661"/>
                  </a:cubicBezTo>
                  <a:cubicBezTo>
                    <a:pt x="560933" y="58484"/>
                    <a:pt x="561558" y="57418"/>
                    <a:pt x="562494" y="56692"/>
                  </a:cubicBezTo>
                  <a:lnTo>
                    <a:pt x="567489" y="53256"/>
                  </a:lnTo>
                  <a:lnTo>
                    <a:pt x="570142" y="51537"/>
                  </a:lnTo>
                  <a:cubicBezTo>
                    <a:pt x="571001" y="51074"/>
                    <a:pt x="571735" y="50435"/>
                    <a:pt x="572328" y="49663"/>
                  </a:cubicBezTo>
                  <a:cubicBezTo>
                    <a:pt x="572640" y="47944"/>
                    <a:pt x="571547" y="45132"/>
                    <a:pt x="568738" y="42945"/>
                  </a:cubicBezTo>
                  <a:close/>
                  <a:moveTo>
                    <a:pt x="395481" y="166982"/>
                  </a:moveTo>
                  <a:lnTo>
                    <a:pt x="434035" y="166982"/>
                  </a:lnTo>
                  <a:lnTo>
                    <a:pt x="434035" y="191040"/>
                  </a:lnTo>
                  <a:lnTo>
                    <a:pt x="395481" y="191040"/>
                  </a:lnTo>
                  <a:close/>
                  <a:moveTo>
                    <a:pt x="395481" y="198226"/>
                  </a:moveTo>
                  <a:lnTo>
                    <a:pt x="434035" y="198226"/>
                  </a:lnTo>
                  <a:lnTo>
                    <a:pt x="434035" y="222283"/>
                  </a:lnTo>
                  <a:lnTo>
                    <a:pt x="395481" y="222283"/>
                  </a:lnTo>
                  <a:close/>
                  <a:moveTo>
                    <a:pt x="433879" y="253058"/>
                  </a:moveTo>
                  <a:lnTo>
                    <a:pt x="432318" y="253058"/>
                  </a:lnTo>
                  <a:lnTo>
                    <a:pt x="396730" y="256026"/>
                  </a:lnTo>
                  <a:lnTo>
                    <a:pt x="395481" y="256026"/>
                  </a:lnTo>
                  <a:lnTo>
                    <a:pt x="395481" y="231032"/>
                  </a:lnTo>
                  <a:lnTo>
                    <a:pt x="434191" y="231032"/>
                  </a:lnTo>
                  <a:lnTo>
                    <a:pt x="434191" y="252590"/>
                  </a:lnTo>
                  <a:cubicBezTo>
                    <a:pt x="434222" y="253029"/>
                    <a:pt x="434113" y="253468"/>
                    <a:pt x="433879" y="253839"/>
                  </a:cubicBezTo>
                  <a:close/>
                  <a:moveTo>
                    <a:pt x="472432" y="43726"/>
                  </a:moveTo>
                  <a:lnTo>
                    <a:pt x="510986" y="43726"/>
                  </a:lnTo>
                  <a:lnTo>
                    <a:pt x="510986" y="76220"/>
                  </a:lnTo>
                  <a:lnTo>
                    <a:pt x="472432" y="76220"/>
                  </a:lnTo>
                  <a:close/>
                  <a:moveTo>
                    <a:pt x="510986" y="84499"/>
                  </a:moveTo>
                  <a:lnTo>
                    <a:pt x="510986" y="116993"/>
                  </a:lnTo>
                  <a:lnTo>
                    <a:pt x="472432" y="116993"/>
                  </a:lnTo>
                  <a:lnTo>
                    <a:pt x="472432" y="84499"/>
                  </a:lnTo>
                  <a:close/>
                  <a:moveTo>
                    <a:pt x="510986" y="283208"/>
                  </a:moveTo>
                  <a:cubicBezTo>
                    <a:pt x="510830" y="284441"/>
                    <a:pt x="510283" y="285592"/>
                    <a:pt x="509425" y="286489"/>
                  </a:cubicBezTo>
                  <a:cubicBezTo>
                    <a:pt x="507723" y="287617"/>
                    <a:pt x="505694" y="288165"/>
                    <a:pt x="503649" y="288051"/>
                  </a:cubicBezTo>
                  <a:lnTo>
                    <a:pt x="477427" y="288051"/>
                  </a:lnTo>
                  <a:lnTo>
                    <a:pt x="477427" y="168544"/>
                  </a:lnTo>
                  <a:cubicBezTo>
                    <a:pt x="477427" y="167920"/>
                    <a:pt x="477427" y="167451"/>
                    <a:pt x="478519" y="167451"/>
                  </a:cubicBezTo>
                  <a:lnTo>
                    <a:pt x="497094" y="167451"/>
                  </a:lnTo>
                  <a:cubicBezTo>
                    <a:pt x="497656" y="167584"/>
                    <a:pt x="498249" y="167584"/>
                    <a:pt x="498811" y="167451"/>
                  </a:cubicBezTo>
                  <a:cubicBezTo>
                    <a:pt x="499700" y="167032"/>
                    <a:pt x="500450" y="166385"/>
                    <a:pt x="500996" y="165576"/>
                  </a:cubicBezTo>
                  <a:cubicBezTo>
                    <a:pt x="501152" y="164856"/>
                    <a:pt x="501152" y="164109"/>
                    <a:pt x="500996" y="163389"/>
                  </a:cubicBezTo>
                  <a:cubicBezTo>
                    <a:pt x="500840" y="162449"/>
                    <a:pt x="500403" y="161577"/>
                    <a:pt x="499747" y="160890"/>
                  </a:cubicBezTo>
                  <a:lnTo>
                    <a:pt x="494440" y="156203"/>
                  </a:lnTo>
                  <a:cubicBezTo>
                    <a:pt x="493504" y="155266"/>
                    <a:pt x="487104" y="150111"/>
                    <a:pt x="485387" y="148705"/>
                  </a:cubicBezTo>
                  <a:lnTo>
                    <a:pt x="476022" y="141675"/>
                  </a:lnTo>
                  <a:lnTo>
                    <a:pt x="471652" y="138238"/>
                  </a:lnTo>
                  <a:cubicBezTo>
                    <a:pt x="471215" y="137815"/>
                    <a:pt x="471215" y="137123"/>
                    <a:pt x="471636" y="136692"/>
                  </a:cubicBezTo>
                  <a:cubicBezTo>
                    <a:pt x="471636" y="136687"/>
                    <a:pt x="471652" y="136681"/>
                    <a:pt x="471652" y="136676"/>
                  </a:cubicBezTo>
                  <a:cubicBezTo>
                    <a:pt x="472526" y="135426"/>
                    <a:pt x="473056" y="133975"/>
                    <a:pt x="473213" y="132458"/>
                  </a:cubicBezTo>
                  <a:lnTo>
                    <a:pt x="473213" y="126053"/>
                  </a:lnTo>
                  <a:lnTo>
                    <a:pt x="511610" y="126053"/>
                  </a:lnTo>
                  <a:lnTo>
                    <a:pt x="511610" y="277741"/>
                  </a:lnTo>
                  <a:cubicBezTo>
                    <a:pt x="511610" y="277741"/>
                    <a:pt x="511766" y="282427"/>
                    <a:pt x="511610" y="283208"/>
                  </a:cubicBezTo>
                  <a:close/>
                </a:path>
              </a:pathLst>
            </a:custGeom>
            <a:solidFill>
              <a:srgbClr val="231815"/>
            </a:solidFill>
            <a:ln w="9525" cap="flat">
              <a:noFill/>
              <a:prstDash val="solid"/>
              <a:miter/>
            </a:ln>
          </p:spPr>
          <p:txBody>
            <a:bodyPr rtlCol="0" anchor="ctr"/>
            <a:lstStyle/>
            <a:p>
              <a:endParaRPr lang="ja-JP" altLang="en-US"/>
            </a:p>
          </p:txBody>
        </p:sp>
        <p:sp>
          <p:nvSpPr>
            <p:cNvPr id="6" name="フリーフォーム: 図形 5">
              <a:extLst>
                <a:ext uri="{FF2B5EF4-FFF2-40B4-BE49-F238E27FC236}">
                  <a16:creationId xmlns:a16="http://schemas.microsoft.com/office/drawing/2014/main" id="{176CE96B-0F15-4461-A1AC-5AD72F70B87D}"/>
                </a:ext>
              </a:extLst>
            </p:cNvPr>
            <p:cNvSpPr/>
            <p:nvPr/>
          </p:nvSpPr>
          <p:spPr>
            <a:xfrm>
              <a:off x="4107519" y="5333222"/>
              <a:ext cx="156087" cy="343679"/>
            </a:xfrm>
            <a:custGeom>
              <a:avLst/>
              <a:gdLst>
                <a:gd name="connsiteX0" fmla="*/ 98526 w 156086"/>
                <a:gd name="connsiteY0" fmla="*/ 130950 h 343679"/>
                <a:gd name="connsiteX1" fmla="*/ 102584 w 156086"/>
                <a:gd name="connsiteY1" fmla="*/ 136574 h 343679"/>
                <a:gd name="connsiteX2" fmla="*/ 111637 w 156086"/>
                <a:gd name="connsiteY2" fmla="*/ 136574 h 343679"/>
                <a:gd name="connsiteX3" fmla="*/ 129899 w 156086"/>
                <a:gd name="connsiteY3" fmla="*/ 135480 h 343679"/>
                <a:gd name="connsiteX4" fmla="*/ 138796 w 156086"/>
                <a:gd name="connsiteY4" fmla="*/ 134231 h 343679"/>
                <a:gd name="connsiteX5" fmla="*/ 143635 w 156086"/>
                <a:gd name="connsiteY5" fmla="*/ 126420 h 343679"/>
                <a:gd name="connsiteX6" fmla="*/ 143635 w 156086"/>
                <a:gd name="connsiteY6" fmla="*/ 55809 h 343679"/>
                <a:gd name="connsiteX7" fmla="*/ 146912 w 156086"/>
                <a:gd name="connsiteY7" fmla="*/ 50342 h 343679"/>
                <a:gd name="connsiteX8" fmla="*/ 149878 w 156086"/>
                <a:gd name="connsiteY8" fmla="*/ 48467 h 343679"/>
                <a:gd name="connsiteX9" fmla="*/ 154717 w 156086"/>
                <a:gd name="connsiteY9" fmla="*/ 44718 h 343679"/>
                <a:gd name="connsiteX10" fmla="*/ 153312 w 156086"/>
                <a:gd name="connsiteY10" fmla="*/ 38157 h 343679"/>
                <a:gd name="connsiteX11" fmla="*/ 143479 w 156086"/>
                <a:gd name="connsiteY11" fmla="*/ 30033 h 343679"/>
                <a:gd name="connsiteX12" fmla="*/ 130367 w 156086"/>
                <a:gd name="connsiteY12" fmla="*/ 19879 h 343679"/>
                <a:gd name="connsiteX13" fmla="*/ 122095 w 156086"/>
                <a:gd name="connsiteY13" fmla="*/ 13943 h 343679"/>
                <a:gd name="connsiteX14" fmla="*/ 118973 w 156086"/>
                <a:gd name="connsiteY14" fmla="*/ 12068 h 343679"/>
                <a:gd name="connsiteX15" fmla="*/ 116788 w 156086"/>
                <a:gd name="connsiteY15" fmla="*/ 12068 h 343679"/>
                <a:gd name="connsiteX16" fmla="*/ 112573 w 156086"/>
                <a:gd name="connsiteY16" fmla="*/ 16130 h 343679"/>
                <a:gd name="connsiteX17" fmla="*/ 105705 w 156086"/>
                <a:gd name="connsiteY17" fmla="*/ 23628 h 343679"/>
                <a:gd name="connsiteX18" fmla="*/ 99774 w 156086"/>
                <a:gd name="connsiteY18" fmla="*/ 30190 h 343679"/>
                <a:gd name="connsiteX19" fmla="*/ 98526 w 156086"/>
                <a:gd name="connsiteY19" fmla="*/ 31752 h 343679"/>
                <a:gd name="connsiteX20" fmla="*/ 62470 w 156086"/>
                <a:gd name="connsiteY20" fmla="*/ 31752 h 343679"/>
                <a:gd name="connsiteX21" fmla="*/ 59816 w 156086"/>
                <a:gd name="connsiteY21" fmla="*/ 31752 h 343679"/>
                <a:gd name="connsiteX22" fmla="*/ 50451 w 156086"/>
                <a:gd name="connsiteY22" fmla="*/ 27846 h 343679"/>
                <a:gd name="connsiteX23" fmla="*/ 37652 w 156086"/>
                <a:gd name="connsiteY23" fmla="*/ 23160 h 343679"/>
                <a:gd name="connsiteX24" fmla="*/ 24384 w 156086"/>
                <a:gd name="connsiteY24" fmla="*/ 19098 h 343679"/>
                <a:gd name="connsiteX25" fmla="*/ 15643 w 156086"/>
                <a:gd name="connsiteY25" fmla="*/ 16911 h 343679"/>
                <a:gd name="connsiteX26" fmla="*/ 12834 w 156086"/>
                <a:gd name="connsiteY26" fmla="*/ 16911 h 343679"/>
                <a:gd name="connsiteX27" fmla="*/ 12834 w 156086"/>
                <a:gd name="connsiteY27" fmla="*/ 269047 h 343679"/>
                <a:gd name="connsiteX28" fmla="*/ 12053 w 156086"/>
                <a:gd name="connsiteY28" fmla="*/ 305445 h 343679"/>
                <a:gd name="connsiteX29" fmla="*/ 12053 w 156086"/>
                <a:gd name="connsiteY29" fmla="*/ 328409 h 343679"/>
                <a:gd name="connsiteX30" fmla="*/ 15799 w 156086"/>
                <a:gd name="connsiteY30" fmla="*/ 334814 h 343679"/>
                <a:gd name="connsiteX31" fmla="*/ 21575 w 156086"/>
                <a:gd name="connsiteY31" fmla="*/ 335908 h 343679"/>
                <a:gd name="connsiteX32" fmla="*/ 37183 w 156086"/>
                <a:gd name="connsiteY32" fmla="*/ 335908 h 343679"/>
                <a:gd name="connsiteX33" fmla="*/ 56070 w 156086"/>
                <a:gd name="connsiteY33" fmla="*/ 333408 h 343679"/>
                <a:gd name="connsiteX34" fmla="*/ 61845 w 156086"/>
                <a:gd name="connsiteY34" fmla="*/ 327472 h 343679"/>
                <a:gd name="connsiteX35" fmla="*/ 61845 w 156086"/>
                <a:gd name="connsiteY35" fmla="*/ 121577 h 343679"/>
                <a:gd name="connsiteX36" fmla="*/ 99306 w 156086"/>
                <a:gd name="connsiteY36" fmla="*/ 121577 h 343679"/>
                <a:gd name="connsiteX37" fmla="*/ 98526 w 156086"/>
                <a:gd name="connsiteY37" fmla="*/ 130950 h 343679"/>
                <a:gd name="connsiteX38" fmla="*/ 60596 w 156086"/>
                <a:gd name="connsiteY38" fmla="*/ 41125 h 343679"/>
                <a:gd name="connsiteX39" fmla="*/ 96184 w 156086"/>
                <a:gd name="connsiteY39" fmla="*/ 41125 h 343679"/>
                <a:gd name="connsiteX40" fmla="*/ 97261 w 156086"/>
                <a:gd name="connsiteY40" fmla="*/ 41893 h 343679"/>
                <a:gd name="connsiteX41" fmla="*/ 97277 w 156086"/>
                <a:gd name="connsiteY41" fmla="*/ 42062 h 343679"/>
                <a:gd name="connsiteX42" fmla="*/ 97277 w 156086"/>
                <a:gd name="connsiteY42" fmla="*/ 73306 h 343679"/>
                <a:gd name="connsiteX43" fmla="*/ 59816 w 156086"/>
                <a:gd name="connsiteY43" fmla="*/ 73306 h 343679"/>
                <a:gd name="connsiteX44" fmla="*/ 98213 w 156086"/>
                <a:gd name="connsiteY44" fmla="*/ 113922 h 343679"/>
                <a:gd name="connsiteX45" fmla="*/ 60596 w 156086"/>
                <a:gd name="connsiteY45" fmla="*/ 113922 h 343679"/>
                <a:gd name="connsiteX46" fmla="*/ 60596 w 156086"/>
                <a:gd name="connsiteY46" fmla="*/ 81429 h 343679"/>
                <a:gd name="connsiteX47" fmla="*/ 98213 w 156086"/>
                <a:gd name="connsiteY47" fmla="*/ 81429 h 34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6086" h="343679">
                  <a:moveTo>
                    <a:pt x="98526" y="130950"/>
                  </a:moveTo>
                  <a:cubicBezTo>
                    <a:pt x="98526" y="132981"/>
                    <a:pt x="99930" y="135949"/>
                    <a:pt x="102584" y="136574"/>
                  </a:cubicBezTo>
                  <a:cubicBezTo>
                    <a:pt x="105596" y="136874"/>
                    <a:pt x="108624" y="136874"/>
                    <a:pt x="111637" y="136574"/>
                  </a:cubicBezTo>
                  <a:lnTo>
                    <a:pt x="129899" y="135480"/>
                  </a:lnTo>
                  <a:cubicBezTo>
                    <a:pt x="132912" y="135496"/>
                    <a:pt x="135908" y="135074"/>
                    <a:pt x="138796" y="134231"/>
                  </a:cubicBezTo>
                  <a:cubicBezTo>
                    <a:pt x="141933" y="132953"/>
                    <a:pt x="143884" y="129799"/>
                    <a:pt x="143635" y="126420"/>
                  </a:cubicBezTo>
                  <a:lnTo>
                    <a:pt x="143635" y="55809"/>
                  </a:lnTo>
                  <a:cubicBezTo>
                    <a:pt x="143682" y="53533"/>
                    <a:pt x="144930" y="51452"/>
                    <a:pt x="146912" y="50342"/>
                  </a:cubicBezTo>
                  <a:lnTo>
                    <a:pt x="149878" y="48467"/>
                  </a:lnTo>
                  <a:cubicBezTo>
                    <a:pt x="151657" y="47458"/>
                    <a:pt x="153296" y="46195"/>
                    <a:pt x="154717" y="44718"/>
                  </a:cubicBezTo>
                  <a:cubicBezTo>
                    <a:pt x="155653" y="43468"/>
                    <a:pt x="156590" y="41281"/>
                    <a:pt x="153312" y="38157"/>
                  </a:cubicBezTo>
                  <a:lnTo>
                    <a:pt x="143479" y="30033"/>
                  </a:lnTo>
                  <a:cubicBezTo>
                    <a:pt x="140045" y="27378"/>
                    <a:pt x="132396" y="21285"/>
                    <a:pt x="130367" y="19879"/>
                  </a:cubicBezTo>
                  <a:cubicBezTo>
                    <a:pt x="128338" y="18473"/>
                    <a:pt x="123812" y="14880"/>
                    <a:pt x="122095" y="13943"/>
                  </a:cubicBezTo>
                  <a:cubicBezTo>
                    <a:pt x="121127" y="13198"/>
                    <a:pt x="120081" y="12569"/>
                    <a:pt x="118973" y="12068"/>
                  </a:cubicBezTo>
                  <a:cubicBezTo>
                    <a:pt x="118317" y="11599"/>
                    <a:pt x="117443" y="11599"/>
                    <a:pt x="116788" y="12068"/>
                  </a:cubicBezTo>
                  <a:cubicBezTo>
                    <a:pt x="115305" y="13340"/>
                    <a:pt x="113900" y="14696"/>
                    <a:pt x="112573" y="16130"/>
                  </a:cubicBezTo>
                  <a:lnTo>
                    <a:pt x="105705" y="23628"/>
                  </a:lnTo>
                  <a:lnTo>
                    <a:pt x="99774" y="30190"/>
                  </a:lnTo>
                  <a:lnTo>
                    <a:pt x="98526" y="31752"/>
                  </a:lnTo>
                  <a:lnTo>
                    <a:pt x="62470" y="31752"/>
                  </a:lnTo>
                  <a:cubicBezTo>
                    <a:pt x="61595" y="31845"/>
                    <a:pt x="60706" y="31845"/>
                    <a:pt x="59816" y="31752"/>
                  </a:cubicBezTo>
                  <a:cubicBezTo>
                    <a:pt x="58411" y="31752"/>
                    <a:pt x="54509" y="29252"/>
                    <a:pt x="50451" y="27846"/>
                  </a:cubicBezTo>
                  <a:lnTo>
                    <a:pt x="37652" y="23160"/>
                  </a:lnTo>
                  <a:lnTo>
                    <a:pt x="24384" y="19098"/>
                  </a:lnTo>
                  <a:lnTo>
                    <a:pt x="15643" y="16911"/>
                  </a:lnTo>
                  <a:cubicBezTo>
                    <a:pt x="14722" y="16686"/>
                    <a:pt x="13755" y="16686"/>
                    <a:pt x="12834" y="16911"/>
                  </a:cubicBezTo>
                  <a:lnTo>
                    <a:pt x="12834" y="269047"/>
                  </a:lnTo>
                  <a:cubicBezTo>
                    <a:pt x="12834" y="271859"/>
                    <a:pt x="12834" y="302946"/>
                    <a:pt x="12053" y="305445"/>
                  </a:cubicBezTo>
                  <a:cubicBezTo>
                    <a:pt x="11273" y="307945"/>
                    <a:pt x="12053" y="326691"/>
                    <a:pt x="12053" y="328409"/>
                  </a:cubicBezTo>
                  <a:cubicBezTo>
                    <a:pt x="12022" y="331074"/>
                    <a:pt x="13458" y="333540"/>
                    <a:pt x="15799" y="334814"/>
                  </a:cubicBezTo>
                  <a:cubicBezTo>
                    <a:pt x="17579" y="335750"/>
                    <a:pt x="19577" y="336131"/>
                    <a:pt x="21575" y="335908"/>
                  </a:cubicBezTo>
                  <a:lnTo>
                    <a:pt x="37183" y="335908"/>
                  </a:lnTo>
                  <a:cubicBezTo>
                    <a:pt x="43521" y="335438"/>
                    <a:pt x="49827" y="334602"/>
                    <a:pt x="56070" y="333408"/>
                  </a:cubicBezTo>
                  <a:cubicBezTo>
                    <a:pt x="58942" y="332635"/>
                    <a:pt x="61143" y="330359"/>
                    <a:pt x="61845" y="327472"/>
                  </a:cubicBezTo>
                  <a:lnTo>
                    <a:pt x="61845" y="121577"/>
                  </a:lnTo>
                  <a:lnTo>
                    <a:pt x="99306" y="121577"/>
                  </a:lnTo>
                  <a:cubicBezTo>
                    <a:pt x="99306" y="121577"/>
                    <a:pt x="98213" y="129075"/>
                    <a:pt x="98526" y="130950"/>
                  </a:cubicBezTo>
                  <a:close/>
                  <a:moveTo>
                    <a:pt x="60596" y="41125"/>
                  </a:moveTo>
                  <a:lnTo>
                    <a:pt x="96184" y="41125"/>
                  </a:lnTo>
                  <a:cubicBezTo>
                    <a:pt x="96699" y="41038"/>
                    <a:pt x="97183" y="41382"/>
                    <a:pt x="97261" y="41893"/>
                  </a:cubicBezTo>
                  <a:cubicBezTo>
                    <a:pt x="97277" y="41949"/>
                    <a:pt x="97277" y="42005"/>
                    <a:pt x="97277" y="42062"/>
                  </a:cubicBezTo>
                  <a:lnTo>
                    <a:pt x="97277" y="73306"/>
                  </a:lnTo>
                  <a:lnTo>
                    <a:pt x="59816" y="73306"/>
                  </a:lnTo>
                  <a:close/>
                  <a:moveTo>
                    <a:pt x="98213" y="113922"/>
                  </a:moveTo>
                  <a:lnTo>
                    <a:pt x="60596" y="113922"/>
                  </a:lnTo>
                  <a:lnTo>
                    <a:pt x="60596" y="81429"/>
                  </a:lnTo>
                  <a:lnTo>
                    <a:pt x="98213" y="81429"/>
                  </a:lnTo>
                  <a:close/>
                </a:path>
              </a:pathLst>
            </a:custGeom>
            <a:solidFill>
              <a:srgbClr val="231815"/>
            </a:solidFill>
            <a:ln w="9525" cap="flat">
              <a:noFill/>
              <a:prstDash val="solid"/>
              <a:miter/>
            </a:ln>
          </p:spPr>
          <p:txBody>
            <a:bodyPr rtlCol="0" anchor="ctr"/>
            <a:lstStyle/>
            <a:p>
              <a:endParaRPr lang="ja-JP" altLang="en-US"/>
            </a:p>
          </p:txBody>
        </p:sp>
        <p:sp>
          <p:nvSpPr>
            <p:cNvPr id="23" name="フリーフォーム: 図形 22">
              <a:extLst>
                <a:ext uri="{FF2B5EF4-FFF2-40B4-BE49-F238E27FC236}">
                  <a16:creationId xmlns:a16="http://schemas.microsoft.com/office/drawing/2014/main" id="{B5AC5D27-1F15-450F-B697-15309FD1500F}"/>
                </a:ext>
              </a:extLst>
            </p:cNvPr>
            <p:cNvSpPr/>
            <p:nvPr/>
          </p:nvSpPr>
          <p:spPr>
            <a:xfrm>
              <a:off x="2391067" y="5255622"/>
              <a:ext cx="499478" cy="499897"/>
            </a:xfrm>
            <a:custGeom>
              <a:avLst/>
              <a:gdLst>
                <a:gd name="connsiteX0" fmla="*/ 256763 w 499478"/>
                <a:gd name="connsiteY0" fmla="*/ 11716 h 499897"/>
                <a:gd name="connsiteX1" fmla="*/ 11707 w 499478"/>
                <a:gd name="connsiteY1" fmla="*/ 256978 h 499897"/>
                <a:gd name="connsiteX2" fmla="*/ 256763 w 499478"/>
                <a:gd name="connsiteY2" fmla="*/ 502240 h 499897"/>
                <a:gd name="connsiteX3" fmla="*/ 501819 w 499478"/>
                <a:gd name="connsiteY3" fmla="*/ 256978 h 499897"/>
                <a:gd name="connsiteX4" fmla="*/ 256763 w 499478"/>
                <a:gd name="connsiteY4" fmla="*/ 11716 h 499897"/>
                <a:gd name="connsiteX5" fmla="*/ 256763 w 499478"/>
                <a:gd name="connsiteY5" fmla="*/ 428662 h 499897"/>
                <a:gd name="connsiteX6" fmla="*/ 19979 w 499478"/>
                <a:gd name="connsiteY6" fmla="*/ 256822 h 499897"/>
                <a:gd name="connsiteX7" fmla="*/ 256763 w 499478"/>
                <a:gd name="connsiteY7" fmla="*/ 84983 h 499897"/>
                <a:gd name="connsiteX8" fmla="*/ 493547 w 499478"/>
                <a:gd name="connsiteY8" fmla="*/ 256822 h 499897"/>
                <a:gd name="connsiteX9" fmla="*/ 256763 w 499478"/>
                <a:gd name="connsiteY9" fmla="*/ 428662 h 49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9478" h="499897">
                  <a:moveTo>
                    <a:pt x="256763" y="11716"/>
                  </a:moveTo>
                  <a:cubicBezTo>
                    <a:pt x="121422" y="11716"/>
                    <a:pt x="11707" y="121524"/>
                    <a:pt x="11707" y="256978"/>
                  </a:cubicBezTo>
                  <a:cubicBezTo>
                    <a:pt x="11707" y="392433"/>
                    <a:pt x="121422" y="502240"/>
                    <a:pt x="256763" y="502240"/>
                  </a:cubicBezTo>
                  <a:cubicBezTo>
                    <a:pt x="392104" y="502240"/>
                    <a:pt x="501819" y="392433"/>
                    <a:pt x="501819" y="256978"/>
                  </a:cubicBezTo>
                  <a:cubicBezTo>
                    <a:pt x="501819" y="121524"/>
                    <a:pt x="392104" y="11716"/>
                    <a:pt x="256763" y="11716"/>
                  </a:cubicBezTo>
                  <a:close/>
                  <a:moveTo>
                    <a:pt x="256763" y="428662"/>
                  </a:moveTo>
                  <a:cubicBezTo>
                    <a:pt x="126118" y="428662"/>
                    <a:pt x="19979" y="351803"/>
                    <a:pt x="19979" y="256822"/>
                  </a:cubicBezTo>
                  <a:cubicBezTo>
                    <a:pt x="19979" y="161842"/>
                    <a:pt x="126118" y="84983"/>
                    <a:pt x="256763" y="84983"/>
                  </a:cubicBezTo>
                  <a:cubicBezTo>
                    <a:pt x="387408" y="84983"/>
                    <a:pt x="493547" y="161842"/>
                    <a:pt x="493547" y="256822"/>
                  </a:cubicBezTo>
                  <a:cubicBezTo>
                    <a:pt x="493547" y="351803"/>
                    <a:pt x="387564" y="428662"/>
                    <a:pt x="256763" y="428662"/>
                  </a:cubicBezTo>
                  <a:close/>
                </a:path>
              </a:pathLst>
            </a:custGeom>
            <a:solidFill>
              <a:srgbClr val="0079C3"/>
            </a:solidFill>
            <a:ln w="9525" cap="flat">
              <a:noFill/>
              <a:prstDash val="solid"/>
              <a:miter/>
            </a:ln>
          </p:spPr>
          <p:txBody>
            <a:bodyPr rtlCol="0" anchor="ctr"/>
            <a:lstStyle/>
            <a:p>
              <a:endParaRPr lang="ja-JP" altLang="en-US"/>
            </a:p>
          </p:txBody>
        </p:sp>
        <p:sp>
          <p:nvSpPr>
            <p:cNvPr id="24" name="フリーフォーム: 図形 23">
              <a:extLst>
                <a:ext uri="{FF2B5EF4-FFF2-40B4-BE49-F238E27FC236}">
                  <a16:creationId xmlns:a16="http://schemas.microsoft.com/office/drawing/2014/main" id="{54071E4D-C247-49F4-BBB5-C5FCE18A83E3}"/>
                </a:ext>
              </a:extLst>
            </p:cNvPr>
            <p:cNvSpPr/>
            <p:nvPr/>
          </p:nvSpPr>
          <p:spPr>
            <a:xfrm>
              <a:off x="2463335" y="5326636"/>
              <a:ext cx="359000" cy="359301"/>
            </a:xfrm>
            <a:custGeom>
              <a:avLst/>
              <a:gdLst>
                <a:gd name="connsiteX0" fmla="*/ 184495 w 358999"/>
                <a:gd name="connsiteY0" fmla="*/ 84110 h 359300"/>
                <a:gd name="connsiteX1" fmla="*/ 356190 w 358999"/>
                <a:gd name="connsiteY1" fmla="*/ 160970 h 359300"/>
                <a:gd name="connsiteX2" fmla="*/ 159017 w 358999"/>
                <a:gd name="connsiteY2" fmla="*/ 13535 h 359300"/>
                <a:gd name="connsiteX3" fmla="*/ 11707 w 358999"/>
                <a:gd name="connsiteY3" fmla="*/ 160970 h 359300"/>
                <a:gd name="connsiteX4" fmla="*/ 184495 w 358999"/>
                <a:gd name="connsiteY4" fmla="*/ 84110 h 359300"/>
                <a:gd name="connsiteX5" fmla="*/ 184495 w 358999"/>
                <a:gd name="connsiteY5" fmla="*/ 287818 h 359300"/>
                <a:gd name="connsiteX6" fmla="*/ 12799 w 358999"/>
                <a:gd name="connsiteY6" fmla="*/ 210959 h 359300"/>
                <a:gd name="connsiteX7" fmla="*/ 209973 w 358999"/>
                <a:gd name="connsiteY7" fmla="*/ 358393 h 359300"/>
                <a:gd name="connsiteX8" fmla="*/ 357283 w 358999"/>
                <a:gd name="connsiteY8" fmla="*/ 210959 h 359300"/>
                <a:gd name="connsiteX9" fmla="*/ 184495 w 358999"/>
                <a:gd name="connsiteY9" fmla="*/ 287818 h 35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999" h="359300">
                  <a:moveTo>
                    <a:pt x="184495" y="84110"/>
                  </a:moveTo>
                  <a:cubicBezTo>
                    <a:pt x="267689" y="84110"/>
                    <a:pt x="337304" y="116916"/>
                    <a:pt x="356190" y="160970"/>
                  </a:cubicBezTo>
                  <a:cubicBezTo>
                    <a:pt x="342422" y="65763"/>
                    <a:pt x="254144" y="-245"/>
                    <a:pt x="159017" y="13535"/>
                  </a:cubicBezTo>
                  <a:cubicBezTo>
                    <a:pt x="82701" y="24591"/>
                    <a:pt x="22753" y="84590"/>
                    <a:pt x="11707" y="160970"/>
                  </a:cubicBezTo>
                  <a:cubicBezTo>
                    <a:pt x="32310" y="116916"/>
                    <a:pt x="101456" y="84110"/>
                    <a:pt x="184495" y="84110"/>
                  </a:cubicBezTo>
                  <a:close/>
                  <a:moveTo>
                    <a:pt x="184495" y="287818"/>
                  </a:moveTo>
                  <a:cubicBezTo>
                    <a:pt x="101456" y="287818"/>
                    <a:pt x="31842" y="255013"/>
                    <a:pt x="12799" y="210959"/>
                  </a:cubicBezTo>
                  <a:cubicBezTo>
                    <a:pt x="26568" y="306166"/>
                    <a:pt x="114846" y="372175"/>
                    <a:pt x="209973" y="358393"/>
                  </a:cubicBezTo>
                  <a:cubicBezTo>
                    <a:pt x="286288" y="347337"/>
                    <a:pt x="346237" y="287339"/>
                    <a:pt x="357283" y="210959"/>
                  </a:cubicBezTo>
                  <a:cubicBezTo>
                    <a:pt x="337304" y="255013"/>
                    <a:pt x="267689" y="287818"/>
                    <a:pt x="184495" y="287818"/>
                  </a:cubicBezTo>
                  <a:close/>
                </a:path>
              </a:pathLst>
            </a:custGeom>
            <a:solidFill>
              <a:srgbClr val="0079C3"/>
            </a:solidFill>
            <a:ln w="9525" cap="flat">
              <a:noFill/>
              <a:prstDash val="solid"/>
              <a:miter/>
            </a:ln>
          </p:spPr>
          <p:txBody>
            <a:bodyPr rtlCol="0" anchor="ctr"/>
            <a:lstStyle/>
            <a:p>
              <a:endParaRPr lang="ja-JP" altLang="en-US"/>
            </a:p>
          </p:txBody>
        </p:sp>
        <p:sp>
          <p:nvSpPr>
            <p:cNvPr id="25" name="フリーフォーム: 図形 24">
              <a:extLst>
                <a:ext uri="{FF2B5EF4-FFF2-40B4-BE49-F238E27FC236}">
                  <a16:creationId xmlns:a16="http://schemas.microsoft.com/office/drawing/2014/main" id="{9DA3326E-0AA4-4C8C-BF3E-4D296208FA88}"/>
                </a:ext>
              </a:extLst>
            </p:cNvPr>
            <p:cNvSpPr/>
            <p:nvPr/>
          </p:nvSpPr>
          <p:spPr>
            <a:xfrm>
              <a:off x="2529828" y="5255621"/>
              <a:ext cx="2528607" cy="499897"/>
            </a:xfrm>
            <a:custGeom>
              <a:avLst/>
              <a:gdLst>
                <a:gd name="connsiteX0" fmla="*/ 118002 w 2528607"/>
                <a:gd name="connsiteY0" fmla="*/ 150750 h 499897"/>
                <a:gd name="connsiteX1" fmla="*/ 11707 w 2528607"/>
                <a:gd name="connsiteY1" fmla="*/ 257135 h 499897"/>
                <a:gd name="connsiteX2" fmla="*/ 118002 w 2528607"/>
                <a:gd name="connsiteY2" fmla="*/ 363519 h 499897"/>
                <a:gd name="connsiteX3" fmla="*/ 224297 w 2528607"/>
                <a:gd name="connsiteY3" fmla="*/ 257135 h 499897"/>
                <a:gd name="connsiteX4" fmla="*/ 224297 w 2528607"/>
                <a:gd name="connsiteY4" fmla="*/ 256979 h 499897"/>
                <a:gd name="connsiteX5" fmla="*/ 118158 w 2528607"/>
                <a:gd name="connsiteY5" fmla="*/ 150750 h 499897"/>
                <a:gd name="connsiteX6" fmla="*/ 118002 w 2528607"/>
                <a:gd name="connsiteY6" fmla="*/ 150750 h 499897"/>
                <a:gd name="connsiteX7" fmla="*/ 143132 w 2528607"/>
                <a:gd name="connsiteY7" fmla="*/ 265571 h 499897"/>
                <a:gd name="connsiteX8" fmla="*/ 147970 w 2528607"/>
                <a:gd name="connsiteY8" fmla="*/ 296814 h 499897"/>
                <a:gd name="connsiteX9" fmla="*/ 119719 w 2528607"/>
                <a:gd name="connsiteY9" fmla="*/ 281192 h 499897"/>
                <a:gd name="connsiteX10" fmla="*/ 116909 w 2528607"/>
                <a:gd name="connsiteY10" fmla="*/ 281192 h 499897"/>
                <a:gd name="connsiteX11" fmla="*/ 87877 w 2528607"/>
                <a:gd name="connsiteY11" fmla="*/ 295564 h 499897"/>
                <a:gd name="connsiteX12" fmla="*/ 93028 w 2528607"/>
                <a:gd name="connsiteY12" fmla="*/ 261821 h 499897"/>
                <a:gd name="connsiteX13" fmla="*/ 91779 w 2528607"/>
                <a:gd name="connsiteY13" fmla="*/ 260259 h 499897"/>
                <a:gd name="connsiteX14" fmla="*/ 68990 w 2528607"/>
                <a:gd name="connsiteY14" fmla="*/ 238389 h 499897"/>
                <a:gd name="connsiteX15" fmla="*/ 68990 w 2528607"/>
                <a:gd name="connsiteY15" fmla="*/ 238389 h 499897"/>
                <a:gd name="connsiteX16" fmla="*/ 102237 w 2528607"/>
                <a:gd name="connsiteY16" fmla="*/ 233858 h 499897"/>
                <a:gd name="connsiteX17" fmla="*/ 103017 w 2528607"/>
                <a:gd name="connsiteY17" fmla="*/ 232765 h 499897"/>
                <a:gd name="connsiteX18" fmla="*/ 117533 w 2528607"/>
                <a:gd name="connsiteY18" fmla="*/ 203240 h 499897"/>
                <a:gd name="connsiteX19" fmla="*/ 133142 w 2528607"/>
                <a:gd name="connsiteY19" fmla="*/ 234483 h 499897"/>
                <a:gd name="connsiteX20" fmla="*/ 166701 w 2528607"/>
                <a:gd name="connsiteY20" fmla="*/ 239638 h 499897"/>
                <a:gd name="connsiteX21" fmla="*/ 142820 w 2528607"/>
                <a:gd name="connsiteY21" fmla="*/ 263227 h 499897"/>
                <a:gd name="connsiteX22" fmla="*/ 143132 w 2528607"/>
                <a:gd name="connsiteY22" fmla="*/ 265571 h 499897"/>
                <a:gd name="connsiteX23" fmla="*/ 2280898 w 2528607"/>
                <a:gd name="connsiteY23" fmla="*/ 11717 h 499897"/>
                <a:gd name="connsiteX24" fmla="*/ 2035529 w 2528607"/>
                <a:gd name="connsiteY24" fmla="*/ 256666 h 499897"/>
                <a:gd name="connsiteX25" fmla="*/ 2280273 w 2528607"/>
                <a:gd name="connsiteY25" fmla="*/ 502240 h 499897"/>
                <a:gd name="connsiteX26" fmla="*/ 2525642 w 2528607"/>
                <a:gd name="connsiteY26" fmla="*/ 257291 h 499897"/>
                <a:gd name="connsiteX27" fmla="*/ 2525642 w 2528607"/>
                <a:gd name="connsiteY27" fmla="*/ 256979 h 499897"/>
                <a:gd name="connsiteX28" fmla="*/ 2280898 w 2528607"/>
                <a:gd name="connsiteY28" fmla="*/ 11717 h 499897"/>
                <a:gd name="connsiteX29" fmla="*/ 2280898 w 2528607"/>
                <a:gd name="connsiteY29" fmla="*/ 428662 h 499897"/>
                <a:gd name="connsiteX30" fmla="*/ 2044114 w 2528607"/>
                <a:gd name="connsiteY30" fmla="*/ 256822 h 499897"/>
                <a:gd name="connsiteX31" fmla="*/ 2280898 w 2528607"/>
                <a:gd name="connsiteY31" fmla="*/ 84983 h 499897"/>
                <a:gd name="connsiteX32" fmla="*/ 2517525 w 2528607"/>
                <a:gd name="connsiteY32" fmla="*/ 256822 h 499897"/>
                <a:gd name="connsiteX33" fmla="*/ 2280898 w 2528607"/>
                <a:gd name="connsiteY33" fmla="*/ 428662 h 49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528607" h="499897">
                  <a:moveTo>
                    <a:pt x="118002" y="150750"/>
                  </a:moveTo>
                  <a:cubicBezTo>
                    <a:pt x="59296" y="150750"/>
                    <a:pt x="11707" y="198380"/>
                    <a:pt x="11707" y="257135"/>
                  </a:cubicBezTo>
                  <a:cubicBezTo>
                    <a:pt x="11707" y="315890"/>
                    <a:pt x="59297" y="363519"/>
                    <a:pt x="118002" y="363519"/>
                  </a:cubicBezTo>
                  <a:cubicBezTo>
                    <a:pt x="176708" y="363519"/>
                    <a:pt x="224297" y="315890"/>
                    <a:pt x="224297" y="257135"/>
                  </a:cubicBezTo>
                  <a:cubicBezTo>
                    <a:pt x="224297" y="257083"/>
                    <a:pt x="224297" y="257030"/>
                    <a:pt x="224297" y="256979"/>
                  </a:cubicBezTo>
                  <a:cubicBezTo>
                    <a:pt x="224297" y="198311"/>
                    <a:pt x="176776" y="150750"/>
                    <a:pt x="118158" y="150750"/>
                  </a:cubicBezTo>
                  <a:cubicBezTo>
                    <a:pt x="118106" y="150750"/>
                    <a:pt x="118053" y="150750"/>
                    <a:pt x="118002" y="150750"/>
                  </a:cubicBezTo>
                  <a:close/>
                  <a:moveTo>
                    <a:pt x="143132" y="265571"/>
                  </a:moveTo>
                  <a:lnTo>
                    <a:pt x="147970" y="296814"/>
                  </a:lnTo>
                  <a:lnTo>
                    <a:pt x="119719" y="281192"/>
                  </a:lnTo>
                  <a:cubicBezTo>
                    <a:pt x="118835" y="280747"/>
                    <a:pt x="117793" y="280747"/>
                    <a:pt x="116909" y="281192"/>
                  </a:cubicBezTo>
                  <a:cubicBezTo>
                    <a:pt x="115816" y="281973"/>
                    <a:pt x="87877" y="295564"/>
                    <a:pt x="87877" y="295564"/>
                  </a:cubicBezTo>
                  <a:cubicBezTo>
                    <a:pt x="87877" y="295564"/>
                    <a:pt x="93496" y="262759"/>
                    <a:pt x="93028" y="261821"/>
                  </a:cubicBezTo>
                  <a:cubicBezTo>
                    <a:pt x="92767" y="261193"/>
                    <a:pt x="92335" y="260651"/>
                    <a:pt x="91779" y="260259"/>
                  </a:cubicBezTo>
                  <a:lnTo>
                    <a:pt x="68990" y="238389"/>
                  </a:lnTo>
                  <a:cubicBezTo>
                    <a:pt x="68990" y="238389"/>
                    <a:pt x="67742" y="238389"/>
                    <a:pt x="68990" y="238389"/>
                  </a:cubicBezTo>
                  <a:cubicBezTo>
                    <a:pt x="70239" y="238389"/>
                    <a:pt x="101144" y="234327"/>
                    <a:pt x="102237" y="233858"/>
                  </a:cubicBezTo>
                  <a:lnTo>
                    <a:pt x="103017" y="232765"/>
                  </a:lnTo>
                  <a:cubicBezTo>
                    <a:pt x="103017" y="232765"/>
                    <a:pt x="117065" y="203708"/>
                    <a:pt x="117533" y="203240"/>
                  </a:cubicBezTo>
                  <a:lnTo>
                    <a:pt x="133142" y="234483"/>
                  </a:lnTo>
                  <a:lnTo>
                    <a:pt x="166701" y="239638"/>
                  </a:lnTo>
                  <a:cubicBezTo>
                    <a:pt x="164828" y="241201"/>
                    <a:pt x="142820" y="263227"/>
                    <a:pt x="142820" y="263227"/>
                  </a:cubicBezTo>
                  <a:cubicBezTo>
                    <a:pt x="142820" y="263227"/>
                    <a:pt x="142507" y="261665"/>
                    <a:pt x="143132" y="265571"/>
                  </a:cubicBezTo>
                  <a:close/>
                  <a:moveTo>
                    <a:pt x="2280898" y="11717"/>
                  </a:moveTo>
                  <a:cubicBezTo>
                    <a:pt x="2145555" y="11544"/>
                    <a:pt x="2035701" y="121211"/>
                    <a:pt x="2035529" y="256666"/>
                  </a:cubicBezTo>
                  <a:cubicBezTo>
                    <a:pt x="2035357" y="392121"/>
                    <a:pt x="2144930" y="502067"/>
                    <a:pt x="2280273" y="502240"/>
                  </a:cubicBezTo>
                  <a:cubicBezTo>
                    <a:pt x="2415616" y="502412"/>
                    <a:pt x="2525470" y="392746"/>
                    <a:pt x="2525642" y="257291"/>
                  </a:cubicBezTo>
                  <a:cubicBezTo>
                    <a:pt x="2525642" y="257186"/>
                    <a:pt x="2525642" y="257083"/>
                    <a:pt x="2525642" y="256979"/>
                  </a:cubicBezTo>
                  <a:cubicBezTo>
                    <a:pt x="2525642" y="121646"/>
                    <a:pt x="2416116" y="11889"/>
                    <a:pt x="2280898" y="11717"/>
                  </a:cubicBezTo>
                  <a:close/>
                  <a:moveTo>
                    <a:pt x="2280898" y="428662"/>
                  </a:moveTo>
                  <a:cubicBezTo>
                    <a:pt x="2150097" y="428662"/>
                    <a:pt x="2044114" y="351803"/>
                    <a:pt x="2044114" y="256822"/>
                  </a:cubicBezTo>
                  <a:cubicBezTo>
                    <a:pt x="2044114" y="161842"/>
                    <a:pt x="2150097" y="84983"/>
                    <a:pt x="2280898" y="84983"/>
                  </a:cubicBezTo>
                  <a:cubicBezTo>
                    <a:pt x="2411698" y="84983"/>
                    <a:pt x="2517525" y="161842"/>
                    <a:pt x="2517525" y="256822"/>
                  </a:cubicBezTo>
                  <a:cubicBezTo>
                    <a:pt x="2517525" y="351803"/>
                    <a:pt x="2411542" y="428662"/>
                    <a:pt x="2280898" y="428662"/>
                  </a:cubicBezTo>
                  <a:close/>
                </a:path>
              </a:pathLst>
            </a:custGeom>
            <a:solidFill>
              <a:srgbClr val="0079C3"/>
            </a:solidFill>
            <a:ln w="9525" cap="flat">
              <a:noFill/>
              <a:prstDash val="solid"/>
              <a:miter/>
            </a:ln>
          </p:spPr>
          <p:txBody>
            <a:bodyPr rtlCol="0" anchor="ctr"/>
            <a:lstStyle/>
            <a:p>
              <a:endParaRPr lang="ja-JP" altLang="en-US"/>
            </a:p>
          </p:txBody>
        </p:sp>
        <p:sp>
          <p:nvSpPr>
            <p:cNvPr id="26" name="フリーフォーム: 図形 25">
              <a:extLst>
                <a:ext uri="{FF2B5EF4-FFF2-40B4-BE49-F238E27FC236}">
                  <a16:creationId xmlns:a16="http://schemas.microsoft.com/office/drawing/2014/main" id="{CBF7D373-3F41-42C1-B47D-883573D02F30}"/>
                </a:ext>
              </a:extLst>
            </p:cNvPr>
            <p:cNvSpPr/>
            <p:nvPr/>
          </p:nvSpPr>
          <p:spPr>
            <a:xfrm>
              <a:off x="4626231" y="5326636"/>
              <a:ext cx="359000" cy="359301"/>
            </a:xfrm>
            <a:custGeom>
              <a:avLst/>
              <a:gdLst>
                <a:gd name="connsiteX0" fmla="*/ 184495 w 358999"/>
                <a:gd name="connsiteY0" fmla="*/ 84110 h 359300"/>
                <a:gd name="connsiteX1" fmla="*/ 356190 w 358999"/>
                <a:gd name="connsiteY1" fmla="*/ 160970 h 359300"/>
                <a:gd name="connsiteX2" fmla="*/ 159021 w 358999"/>
                <a:gd name="connsiteY2" fmla="*/ 13535 h 359300"/>
                <a:gd name="connsiteX3" fmla="*/ 11707 w 358999"/>
                <a:gd name="connsiteY3" fmla="*/ 160970 h 359300"/>
                <a:gd name="connsiteX4" fmla="*/ 184495 w 358999"/>
                <a:gd name="connsiteY4" fmla="*/ 84110 h 359300"/>
                <a:gd name="connsiteX5" fmla="*/ 184495 w 358999"/>
                <a:gd name="connsiteY5" fmla="*/ 287818 h 359300"/>
                <a:gd name="connsiteX6" fmla="*/ 12799 w 358999"/>
                <a:gd name="connsiteY6" fmla="*/ 210959 h 359300"/>
                <a:gd name="connsiteX7" fmla="*/ 209968 w 358999"/>
                <a:gd name="connsiteY7" fmla="*/ 358393 h 359300"/>
                <a:gd name="connsiteX8" fmla="*/ 357283 w 358999"/>
                <a:gd name="connsiteY8" fmla="*/ 210959 h 359300"/>
                <a:gd name="connsiteX9" fmla="*/ 184495 w 358999"/>
                <a:gd name="connsiteY9" fmla="*/ 287818 h 35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8999" h="359300">
                  <a:moveTo>
                    <a:pt x="184495" y="84110"/>
                  </a:moveTo>
                  <a:cubicBezTo>
                    <a:pt x="267533" y="84110"/>
                    <a:pt x="337148" y="116916"/>
                    <a:pt x="356190" y="160970"/>
                  </a:cubicBezTo>
                  <a:cubicBezTo>
                    <a:pt x="342423" y="65763"/>
                    <a:pt x="254141" y="-245"/>
                    <a:pt x="159021" y="13535"/>
                  </a:cubicBezTo>
                  <a:cubicBezTo>
                    <a:pt x="82695" y="24591"/>
                    <a:pt x="22757" y="84590"/>
                    <a:pt x="11707" y="160970"/>
                  </a:cubicBezTo>
                  <a:cubicBezTo>
                    <a:pt x="31686" y="116916"/>
                    <a:pt x="101456" y="84110"/>
                    <a:pt x="184495" y="84110"/>
                  </a:cubicBezTo>
                  <a:close/>
                  <a:moveTo>
                    <a:pt x="184495" y="287818"/>
                  </a:moveTo>
                  <a:cubicBezTo>
                    <a:pt x="101300" y="287818"/>
                    <a:pt x="31686" y="255013"/>
                    <a:pt x="12799" y="210959"/>
                  </a:cubicBezTo>
                  <a:cubicBezTo>
                    <a:pt x="26566" y="306166"/>
                    <a:pt x="114849" y="372175"/>
                    <a:pt x="209968" y="358393"/>
                  </a:cubicBezTo>
                  <a:cubicBezTo>
                    <a:pt x="286294" y="347337"/>
                    <a:pt x="346232" y="287339"/>
                    <a:pt x="357283" y="210959"/>
                  </a:cubicBezTo>
                  <a:cubicBezTo>
                    <a:pt x="337148" y="255013"/>
                    <a:pt x="267533" y="287818"/>
                    <a:pt x="184495" y="287818"/>
                  </a:cubicBezTo>
                  <a:close/>
                </a:path>
              </a:pathLst>
            </a:custGeom>
            <a:solidFill>
              <a:srgbClr val="0079C3"/>
            </a:solidFill>
            <a:ln w="9525" cap="flat">
              <a:noFill/>
              <a:prstDash val="solid"/>
              <a:miter/>
            </a:ln>
          </p:spPr>
          <p:txBody>
            <a:bodyPr rtlCol="0" anchor="ctr"/>
            <a:lstStyle/>
            <a:p>
              <a:endParaRPr lang="ja-JP" altLang="en-US"/>
            </a:p>
          </p:txBody>
        </p:sp>
        <p:sp>
          <p:nvSpPr>
            <p:cNvPr id="27" name="フリーフォーム: 図形 26">
              <a:extLst>
                <a:ext uri="{FF2B5EF4-FFF2-40B4-BE49-F238E27FC236}">
                  <a16:creationId xmlns:a16="http://schemas.microsoft.com/office/drawing/2014/main" id="{539B471A-8779-4AD9-BF32-43675EDA9341}"/>
                </a:ext>
              </a:extLst>
            </p:cNvPr>
            <p:cNvSpPr/>
            <p:nvPr/>
          </p:nvSpPr>
          <p:spPr>
            <a:xfrm>
              <a:off x="4692567" y="5394655"/>
              <a:ext cx="234130" cy="234327"/>
            </a:xfrm>
            <a:custGeom>
              <a:avLst/>
              <a:gdLst>
                <a:gd name="connsiteX0" fmla="*/ 118158 w 234130"/>
                <a:gd name="connsiteY0" fmla="*/ 11716 h 234326"/>
                <a:gd name="connsiteX1" fmla="*/ 11707 w 234130"/>
                <a:gd name="connsiteY1" fmla="*/ 117945 h 234326"/>
                <a:gd name="connsiteX2" fmla="*/ 117846 w 234130"/>
                <a:gd name="connsiteY2" fmla="*/ 224485 h 234326"/>
                <a:gd name="connsiteX3" fmla="*/ 224297 w 234130"/>
                <a:gd name="connsiteY3" fmla="*/ 118257 h 234326"/>
                <a:gd name="connsiteX4" fmla="*/ 224297 w 234130"/>
                <a:gd name="connsiteY4" fmla="*/ 117945 h 234326"/>
                <a:gd name="connsiteX5" fmla="*/ 118158 w 234130"/>
                <a:gd name="connsiteY5" fmla="*/ 11716 h 234326"/>
                <a:gd name="connsiteX6" fmla="*/ 143132 w 234130"/>
                <a:gd name="connsiteY6" fmla="*/ 126537 h 234326"/>
                <a:gd name="connsiteX7" fmla="*/ 147970 w 234130"/>
                <a:gd name="connsiteY7" fmla="*/ 157780 h 234326"/>
                <a:gd name="connsiteX8" fmla="*/ 119719 w 234130"/>
                <a:gd name="connsiteY8" fmla="*/ 142158 h 234326"/>
                <a:gd name="connsiteX9" fmla="*/ 117065 w 234130"/>
                <a:gd name="connsiteY9" fmla="*/ 142158 h 234326"/>
                <a:gd name="connsiteX10" fmla="*/ 88033 w 234130"/>
                <a:gd name="connsiteY10" fmla="*/ 156530 h 234326"/>
                <a:gd name="connsiteX11" fmla="*/ 93028 w 234130"/>
                <a:gd name="connsiteY11" fmla="*/ 122787 h 234326"/>
                <a:gd name="connsiteX12" fmla="*/ 91779 w 234130"/>
                <a:gd name="connsiteY12" fmla="*/ 121225 h 234326"/>
                <a:gd name="connsiteX13" fmla="*/ 68991 w 234130"/>
                <a:gd name="connsiteY13" fmla="*/ 99355 h 234326"/>
                <a:gd name="connsiteX14" fmla="*/ 68991 w 234130"/>
                <a:gd name="connsiteY14" fmla="*/ 99355 h 234326"/>
                <a:gd name="connsiteX15" fmla="*/ 102237 w 234130"/>
                <a:gd name="connsiteY15" fmla="*/ 94824 h 234326"/>
                <a:gd name="connsiteX16" fmla="*/ 103018 w 234130"/>
                <a:gd name="connsiteY16" fmla="*/ 93731 h 234326"/>
                <a:gd name="connsiteX17" fmla="*/ 117534 w 234130"/>
                <a:gd name="connsiteY17" fmla="*/ 64206 h 234326"/>
                <a:gd name="connsiteX18" fmla="*/ 133142 w 234130"/>
                <a:gd name="connsiteY18" fmla="*/ 95449 h 234326"/>
                <a:gd name="connsiteX19" fmla="*/ 166701 w 234130"/>
                <a:gd name="connsiteY19" fmla="*/ 100604 h 234326"/>
                <a:gd name="connsiteX20" fmla="*/ 142820 w 234130"/>
                <a:gd name="connsiteY20" fmla="*/ 124193 h 234326"/>
                <a:gd name="connsiteX21" fmla="*/ 143132 w 234130"/>
                <a:gd name="connsiteY21" fmla="*/ 126537 h 23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4130" h="234326">
                  <a:moveTo>
                    <a:pt x="118158" y="11716"/>
                  </a:moveTo>
                  <a:cubicBezTo>
                    <a:pt x="59454" y="11630"/>
                    <a:pt x="11800" y="59189"/>
                    <a:pt x="11707" y="117945"/>
                  </a:cubicBezTo>
                  <a:cubicBezTo>
                    <a:pt x="11613" y="176700"/>
                    <a:pt x="59141" y="224399"/>
                    <a:pt x="117846" y="224485"/>
                  </a:cubicBezTo>
                  <a:cubicBezTo>
                    <a:pt x="176550" y="224571"/>
                    <a:pt x="224203" y="177011"/>
                    <a:pt x="224297" y="118257"/>
                  </a:cubicBezTo>
                  <a:cubicBezTo>
                    <a:pt x="224297" y="118152"/>
                    <a:pt x="224297" y="118049"/>
                    <a:pt x="224297" y="117945"/>
                  </a:cubicBezTo>
                  <a:cubicBezTo>
                    <a:pt x="224297" y="59277"/>
                    <a:pt x="176784" y="11716"/>
                    <a:pt x="118158" y="11716"/>
                  </a:cubicBezTo>
                  <a:close/>
                  <a:moveTo>
                    <a:pt x="143132" y="126537"/>
                  </a:moveTo>
                  <a:lnTo>
                    <a:pt x="147970" y="157780"/>
                  </a:lnTo>
                  <a:lnTo>
                    <a:pt x="119719" y="142158"/>
                  </a:lnTo>
                  <a:cubicBezTo>
                    <a:pt x="118892" y="141715"/>
                    <a:pt x="117892" y="141715"/>
                    <a:pt x="117065" y="142158"/>
                  </a:cubicBezTo>
                  <a:cubicBezTo>
                    <a:pt x="115973" y="142939"/>
                    <a:pt x="88033" y="156530"/>
                    <a:pt x="88033" y="156530"/>
                  </a:cubicBezTo>
                  <a:cubicBezTo>
                    <a:pt x="88033" y="156530"/>
                    <a:pt x="93496" y="123725"/>
                    <a:pt x="93028" y="122787"/>
                  </a:cubicBezTo>
                  <a:cubicBezTo>
                    <a:pt x="92762" y="122159"/>
                    <a:pt x="92341" y="121617"/>
                    <a:pt x="91779" y="121225"/>
                  </a:cubicBezTo>
                  <a:lnTo>
                    <a:pt x="68991" y="99355"/>
                  </a:lnTo>
                  <a:cubicBezTo>
                    <a:pt x="68991" y="99355"/>
                    <a:pt x="67742" y="99355"/>
                    <a:pt x="68991" y="99355"/>
                  </a:cubicBezTo>
                  <a:cubicBezTo>
                    <a:pt x="70239" y="99355"/>
                    <a:pt x="101144" y="95293"/>
                    <a:pt x="102237" y="94824"/>
                  </a:cubicBezTo>
                  <a:lnTo>
                    <a:pt x="103018" y="93731"/>
                  </a:lnTo>
                  <a:cubicBezTo>
                    <a:pt x="103018" y="93731"/>
                    <a:pt x="117065" y="64674"/>
                    <a:pt x="117534" y="64206"/>
                  </a:cubicBezTo>
                  <a:lnTo>
                    <a:pt x="133142" y="95449"/>
                  </a:lnTo>
                  <a:lnTo>
                    <a:pt x="166701" y="100604"/>
                  </a:lnTo>
                  <a:cubicBezTo>
                    <a:pt x="164828" y="102167"/>
                    <a:pt x="142820" y="124193"/>
                    <a:pt x="142820" y="124193"/>
                  </a:cubicBezTo>
                  <a:cubicBezTo>
                    <a:pt x="142820" y="124193"/>
                    <a:pt x="142508" y="122631"/>
                    <a:pt x="143132" y="126537"/>
                  </a:cubicBezTo>
                  <a:close/>
                </a:path>
              </a:pathLst>
            </a:custGeom>
            <a:solidFill>
              <a:srgbClr val="0079C3"/>
            </a:solidFill>
            <a:ln w="9525" cap="flat">
              <a:noFill/>
              <a:prstDash val="solid"/>
              <a:miter/>
            </a:ln>
          </p:spPr>
          <p:txBody>
            <a:bodyPr rtlCol="0" anchor="ctr"/>
            <a:lstStyle/>
            <a:p>
              <a:endParaRPr lang="ja-JP" altLang="en-US"/>
            </a:p>
          </p:txBody>
        </p:sp>
        <p:sp>
          <p:nvSpPr>
            <p:cNvPr id="28" name="フリーフォーム: 図形 27">
              <a:extLst>
                <a:ext uri="{FF2B5EF4-FFF2-40B4-BE49-F238E27FC236}">
                  <a16:creationId xmlns:a16="http://schemas.microsoft.com/office/drawing/2014/main" id="{B1B64C05-E76F-4522-A94A-978D8E3B3088}"/>
                </a:ext>
              </a:extLst>
            </p:cNvPr>
            <p:cNvSpPr/>
            <p:nvPr/>
          </p:nvSpPr>
          <p:spPr>
            <a:xfrm>
              <a:off x="5664208" y="5303581"/>
              <a:ext cx="1201869" cy="390545"/>
            </a:xfrm>
            <a:custGeom>
              <a:avLst/>
              <a:gdLst>
                <a:gd name="connsiteX0" fmla="*/ 727521 w 1201868"/>
                <a:gd name="connsiteY0" fmla="*/ 37180 h 390544"/>
                <a:gd name="connsiteX1" fmla="*/ 447813 w 1201868"/>
                <a:gd name="connsiteY1" fmla="*/ 37180 h 390544"/>
                <a:gd name="connsiteX2" fmla="*/ 447813 w 1201868"/>
                <a:gd name="connsiteY2" fmla="*/ 369924 h 390544"/>
                <a:gd name="connsiteX3" fmla="*/ 793389 w 1201868"/>
                <a:gd name="connsiteY3" fmla="*/ 369924 h 390544"/>
                <a:gd name="connsiteX4" fmla="*/ 793389 w 1201868"/>
                <a:gd name="connsiteY4" fmla="*/ 158561 h 390544"/>
                <a:gd name="connsiteX5" fmla="*/ 727521 w 1201868"/>
                <a:gd name="connsiteY5" fmla="*/ 158561 h 390544"/>
                <a:gd name="connsiteX6" fmla="*/ 632932 w 1201868"/>
                <a:gd name="connsiteY6" fmla="*/ 158561 h 390544"/>
                <a:gd name="connsiteX7" fmla="*/ 542402 w 1201868"/>
                <a:gd name="connsiteY7" fmla="*/ 158561 h 390544"/>
                <a:gd name="connsiteX8" fmla="*/ 542402 w 1201868"/>
                <a:gd name="connsiteY8" fmla="*/ 121537 h 390544"/>
                <a:gd name="connsiteX9" fmla="*/ 632932 w 1201868"/>
                <a:gd name="connsiteY9" fmla="*/ 121537 h 390544"/>
                <a:gd name="connsiteX10" fmla="*/ 698801 w 1201868"/>
                <a:gd name="connsiteY10" fmla="*/ 286191 h 390544"/>
                <a:gd name="connsiteX11" fmla="*/ 542714 w 1201868"/>
                <a:gd name="connsiteY11" fmla="*/ 286191 h 390544"/>
                <a:gd name="connsiteX12" fmla="*/ 542714 w 1201868"/>
                <a:gd name="connsiteY12" fmla="*/ 243075 h 390544"/>
                <a:gd name="connsiteX13" fmla="*/ 698801 w 1201868"/>
                <a:gd name="connsiteY13" fmla="*/ 243075 h 390544"/>
                <a:gd name="connsiteX14" fmla="*/ 33403 w 1201868"/>
                <a:gd name="connsiteY14" fmla="*/ 387108 h 390544"/>
                <a:gd name="connsiteX15" fmla="*/ 127991 w 1201868"/>
                <a:gd name="connsiteY15" fmla="*/ 381328 h 390544"/>
                <a:gd name="connsiteX16" fmla="*/ 127991 w 1201868"/>
                <a:gd name="connsiteY16" fmla="*/ 113727 h 390544"/>
                <a:gd name="connsiteX17" fmla="*/ 162955 w 1201868"/>
                <a:gd name="connsiteY17" fmla="*/ 118569 h 390544"/>
                <a:gd name="connsiteX18" fmla="*/ 162955 w 1201868"/>
                <a:gd name="connsiteY18" fmla="*/ 379297 h 390544"/>
                <a:gd name="connsiteX19" fmla="*/ 257543 w 1201868"/>
                <a:gd name="connsiteY19" fmla="*/ 373517 h 390544"/>
                <a:gd name="connsiteX20" fmla="*/ 257543 w 1201868"/>
                <a:gd name="connsiteY20" fmla="*/ 131848 h 390544"/>
                <a:gd name="connsiteX21" fmla="*/ 292507 w 1201868"/>
                <a:gd name="connsiteY21" fmla="*/ 136691 h 390544"/>
                <a:gd name="connsiteX22" fmla="*/ 292507 w 1201868"/>
                <a:gd name="connsiteY22" fmla="*/ 371330 h 390544"/>
                <a:gd name="connsiteX23" fmla="*/ 387095 w 1201868"/>
                <a:gd name="connsiteY23" fmla="*/ 365706 h 390544"/>
                <a:gd name="connsiteX24" fmla="*/ 387095 w 1201868"/>
                <a:gd name="connsiteY24" fmla="*/ 65455 h 390544"/>
                <a:gd name="connsiteX25" fmla="*/ 11707 w 1201868"/>
                <a:gd name="connsiteY25" fmla="*/ 11716 h 390544"/>
                <a:gd name="connsiteX26" fmla="*/ 11707 w 1201868"/>
                <a:gd name="connsiteY26" fmla="*/ 97480 h 390544"/>
                <a:gd name="connsiteX27" fmla="*/ 33403 w 1201868"/>
                <a:gd name="connsiteY27" fmla="*/ 100604 h 390544"/>
                <a:gd name="connsiteX28" fmla="*/ 33403 w 1201868"/>
                <a:gd name="connsiteY28" fmla="*/ 387108 h 390544"/>
                <a:gd name="connsiteX29" fmla="*/ 1099632 w 1201868"/>
                <a:gd name="connsiteY29" fmla="*/ 296501 h 390544"/>
                <a:gd name="connsiteX30" fmla="*/ 908113 w 1201868"/>
                <a:gd name="connsiteY30" fmla="*/ 288847 h 390544"/>
                <a:gd name="connsiteX31" fmla="*/ 908113 w 1201868"/>
                <a:gd name="connsiteY31" fmla="*/ 368987 h 390544"/>
                <a:gd name="connsiteX32" fmla="*/ 1194221 w 1201868"/>
                <a:gd name="connsiteY32" fmla="*/ 386327 h 390544"/>
                <a:gd name="connsiteX33" fmla="*/ 1194221 w 1201868"/>
                <a:gd name="connsiteY33" fmla="*/ 146064 h 390544"/>
                <a:gd name="connsiteX34" fmla="*/ 935117 w 1201868"/>
                <a:gd name="connsiteY34" fmla="*/ 164810 h 390544"/>
                <a:gd name="connsiteX35" fmla="*/ 935117 w 1201868"/>
                <a:gd name="connsiteY35" fmla="*/ 127786 h 390544"/>
                <a:gd name="connsiteX36" fmla="*/ 1194221 w 1201868"/>
                <a:gd name="connsiteY36" fmla="*/ 102791 h 390544"/>
                <a:gd name="connsiteX37" fmla="*/ 1194221 w 1201868"/>
                <a:gd name="connsiteY37" fmla="*/ 18434 h 390544"/>
                <a:gd name="connsiteX38" fmla="*/ 840528 w 1201868"/>
                <a:gd name="connsiteY38" fmla="*/ 52489 h 390544"/>
                <a:gd name="connsiteX39" fmla="*/ 840528 w 1201868"/>
                <a:gd name="connsiteY39" fmla="*/ 258384 h 390544"/>
                <a:gd name="connsiteX40" fmla="*/ 1099632 w 1201868"/>
                <a:gd name="connsiteY40" fmla="*/ 245731 h 390544"/>
                <a:gd name="connsiteX41" fmla="*/ 1099632 w 1201868"/>
                <a:gd name="connsiteY41" fmla="*/ 296501 h 39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01868" h="390544">
                  <a:moveTo>
                    <a:pt x="727521" y="37180"/>
                  </a:moveTo>
                  <a:lnTo>
                    <a:pt x="447813" y="37180"/>
                  </a:lnTo>
                  <a:lnTo>
                    <a:pt x="447813" y="369924"/>
                  </a:lnTo>
                  <a:lnTo>
                    <a:pt x="793389" y="369924"/>
                  </a:lnTo>
                  <a:lnTo>
                    <a:pt x="793389" y="158561"/>
                  </a:lnTo>
                  <a:lnTo>
                    <a:pt x="727521" y="158561"/>
                  </a:lnTo>
                  <a:close/>
                  <a:moveTo>
                    <a:pt x="632932" y="158561"/>
                  </a:moveTo>
                  <a:lnTo>
                    <a:pt x="542402" y="158561"/>
                  </a:lnTo>
                  <a:lnTo>
                    <a:pt x="542402" y="121537"/>
                  </a:lnTo>
                  <a:lnTo>
                    <a:pt x="632932" y="121537"/>
                  </a:lnTo>
                  <a:close/>
                  <a:moveTo>
                    <a:pt x="698801" y="286191"/>
                  </a:moveTo>
                  <a:lnTo>
                    <a:pt x="542714" y="286191"/>
                  </a:lnTo>
                  <a:lnTo>
                    <a:pt x="542714" y="243075"/>
                  </a:lnTo>
                  <a:lnTo>
                    <a:pt x="698801" y="243075"/>
                  </a:lnTo>
                  <a:close/>
                  <a:moveTo>
                    <a:pt x="33403" y="387108"/>
                  </a:moveTo>
                  <a:lnTo>
                    <a:pt x="127991" y="381328"/>
                  </a:lnTo>
                  <a:lnTo>
                    <a:pt x="127991" y="113727"/>
                  </a:lnTo>
                  <a:lnTo>
                    <a:pt x="162955" y="118569"/>
                  </a:lnTo>
                  <a:lnTo>
                    <a:pt x="162955" y="379297"/>
                  </a:lnTo>
                  <a:lnTo>
                    <a:pt x="257543" y="373517"/>
                  </a:lnTo>
                  <a:lnTo>
                    <a:pt x="257543" y="131848"/>
                  </a:lnTo>
                  <a:lnTo>
                    <a:pt x="292507" y="136691"/>
                  </a:lnTo>
                  <a:lnTo>
                    <a:pt x="292507" y="371330"/>
                  </a:lnTo>
                  <a:lnTo>
                    <a:pt x="387095" y="365706"/>
                  </a:lnTo>
                  <a:lnTo>
                    <a:pt x="387095" y="65455"/>
                  </a:lnTo>
                  <a:lnTo>
                    <a:pt x="11707" y="11716"/>
                  </a:lnTo>
                  <a:lnTo>
                    <a:pt x="11707" y="97480"/>
                  </a:lnTo>
                  <a:lnTo>
                    <a:pt x="33403" y="100604"/>
                  </a:lnTo>
                  <a:lnTo>
                    <a:pt x="33403" y="387108"/>
                  </a:lnTo>
                  <a:close/>
                  <a:moveTo>
                    <a:pt x="1099632" y="296501"/>
                  </a:moveTo>
                  <a:lnTo>
                    <a:pt x="908113" y="288847"/>
                  </a:lnTo>
                  <a:lnTo>
                    <a:pt x="908113" y="368987"/>
                  </a:lnTo>
                  <a:lnTo>
                    <a:pt x="1194221" y="386327"/>
                  </a:lnTo>
                  <a:lnTo>
                    <a:pt x="1194221" y="146064"/>
                  </a:lnTo>
                  <a:lnTo>
                    <a:pt x="935117" y="164810"/>
                  </a:lnTo>
                  <a:lnTo>
                    <a:pt x="935117" y="127786"/>
                  </a:lnTo>
                  <a:lnTo>
                    <a:pt x="1194221" y="102791"/>
                  </a:lnTo>
                  <a:lnTo>
                    <a:pt x="1194221" y="18434"/>
                  </a:lnTo>
                  <a:lnTo>
                    <a:pt x="840528" y="52489"/>
                  </a:lnTo>
                  <a:lnTo>
                    <a:pt x="840528" y="258384"/>
                  </a:lnTo>
                  <a:lnTo>
                    <a:pt x="1099632" y="245731"/>
                  </a:lnTo>
                  <a:lnTo>
                    <a:pt x="1099632" y="296501"/>
                  </a:lnTo>
                  <a:close/>
                </a:path>
              </a:pathLst>
            </a:custGeom>
            <a:solidFill>
              <a:srgbClr val="B0D137"/>
            </a:solidFill>
            <a:ln w="9525" cap="flat">
              <a:noFill/>
              <a:prstDash val="solid"/>
              <a:miter/>
            </a:ln>
          </p:spPr>
          <p:txBody>
            <a:bodyPr rtlCol="0" anchor="ctr"/>
            <a:lstStyle/>
            <a:p>
              <a:endParaRPr lang="ja-JP" altLang="en-US"/>
            </a:p>
          </p:txBody>
        </p:sp>
        <p:sp>
          <p:nvSpPr>
            <p:cNvPr id="29" name="フリーフォーム: 図形 28">
              <a:extLst>
                <a:ext uri="{FF2B5EF4-FFF2-40B4-BE49-F238E27FC236}">
                  <a16:creationId xmlns:a16="http://schemas.microsoft.com/office/drawing/2014/main" id="{321BF2A5-A170-43B4-BE97-029206C1A28D}"/>
                </a:ext>
              </a:extLst>
            </p:cNvPr>
            <p:cNvSpPr/>
            <p:nvPr/>
          </p:nvSpPr>
          <p:spPr>
            <a:xfrm>
              <a:off x="5237152" y="5397044"/>
              <a:ext cx="218522" cy="218705"/>
            </a:xfrm>
            <a:custGeom>
              <a:avLst/>
              <a:gdLst>
                <a:gd name="connsiteX0" fmla="*/ 199770 w 218521"/>
                <a:gd name="connsiteY0" fmla="*/ 16569 h 218704"/>
                <a:gd name="connsiteX1" fmla="*/ 214449 w 218521"/>
                <a:gd name="connsiteY1" fmla="*/ 31261 h 218704"/>
                <a:gd name="connsiteX2" fmla="*/ 31235 w 218521"/>
                <a:gd name="connsiteY2" fmla="*/ 214629 h 218704"/>
                <a:gd name="connsiteX3" fmla="*/ 16556 w 218521"/>
                <a:gd name="connsiteY3" fmla="*/ 199938 h 218704"/>
              </a:gdLst>
              <a:ahLst/>
              <a:cxnLst>
                <a:cxn ang="0">
                  <a:pos x="connsiteX0" y="connsiteY0"/>
                </a:cxn>
                <a:cxn ang="0">
                  <a:pos x="connsiteX1" y="connsiteY1"/>
                </a:cxn>
                <a:cxn ang="0">
                  <a:pos x="connsiteX2" y="connsiteY2"/>
                </a:cxn>
                <a:cxn ang="0">
                  <a:pos x="connsiteX3" y="connsiteY3"/>
                </a:cxn>
              </a:cxnLst>
              <a:rect l="l" t="t" r="r" b="b"/>
              <a:pathLst>
                <a:path w="218521" h="218704">
                  <a:moveTo>
                    <a:pt x="199770" y="16569"/>
                  </a:moveTo>
                  <a:lnTo>
                    <a:pt x="214449" y="31261"/>
                  </a:lnTo>
                  <a:lnTo>
                    <a:pt x="31235" y="214629"/>
                  </a:lnTo>
                  <a:lnTo>
                    <a:pt x="16556" y="199938"/>
                  </a:lnTo>
                  <a:close/>
                </a:path>
              </a:pathLst>
            </a:custGeom>
            <a:solidFill>
              <a:srgbClr val="231815"/>
            </a:solidFill>
            <a:ln w="9525" cap="flat">
              <a:noFill/>
              <a:prstDash val="solid"/>
              <a:miter/>
            </a:ln>
          </p:spPr>
          <p:txBody>
            <a:bodyPr rtlCol="0" anchor="ctr"/>
            <a:lstStyle/>
            <a:p>
              <a:endParaRPr lang="ja-JP" altLang="en-US"/>
            </a:p>
          </p:txBody>
        </p:sp>
        <p:sp>
          <p:nvSpPr>
            <p:cNvPr id="30" name="フリーフォーム: 図形 29">
              <a:extLst>
                <a:ext uri="{FF2B5EF4-FFF2-40B4-BE49-F238E27FC236}">
                  <a16:creationId xmlns:a16="http://schemas.microsoft.com/office/drawing/2014/main" id="{2D3AB2BB-0834-4BC8-B04C-2414514996A4}"/>
                </a:ext>
              </a:extLst>
            </p:cNvPr>
            <p:cNvSpPr/>
            <p:nvPr/>
          </p:nvSpPr>
          <p:spPr>
            <a:xfrm>
              <a:off x="5237098" y="5396994"/>
              <a:ext cx="218522" cy="218705"/>
            </a:xfrm>
            <a:custGeom>
              <a:avLst/>
              <a:gdLst>
                <a:gd name="connsiteX0" fmla="*/ 214449 w 218521"/>
                <a:gd name="connsiteY0" fmla="*/ 199938 h 218704"/>
                <a:gd name="connsiteX1" fmla="*/ 199770 w 218521"/>
                <a:gd name="connsiteY1" fmla="*/ 214629 h 218704"/>
                <a:gd name="connsiteX2" fmla="*/ 16556 w 218521"/>
                <a:gd name="connsiteY2" fmla="*/ 31261 h 218704"/>
                <a:gd name="connsiteX3" fmla="*/ 31235 w 218521"/>
                <a:gd name="connsiteY3" fmla="*/ 16569 h 218704"/>
              </a:gdLst>
              <a:ahLst/>
              <a:cxnLst>
                <a:cxn ang="0">
                  <a:pos x="connsiteX0" y="connsiteY0"/>
                </a:cxn>
                <a:cxn ang="0">
                  <a:pos x="connsiteX1" y="connsiteY1"/>
                </a:cxn>
                <a:cxn ang="0">
                  <a:pos x="connsiteX2" y="connsiteY2"/>
                </a:cxn>
                <a:cxn ang="0">
                  <a:pos x="connsiteX3" y="connsiteY3"/>
                </a:cxn>
              </a:cxnLst>
              <a:rect l="l" t="t" r="r" b="b"/>
              <a:pathLst>
                <a:path w="218521" h="218704">
                  <a:moveTo>
                    <a:pt x="214449" y="199938"/>
                  </a:moveTo>
                  <a:lnTo>
                    <a:pt x="199770" y="214629"/>
                  </a:lnTo>
                  <a:lnTo>
                    <a:pt x="16556" y="31261"/>
                  </a:lnTo>
                  <a:lnTo>
                    <a:pt x="31235" y="16569"/>
                  </a:lnTo>
                  <a:close/>
                </a:path>
              </a:pathLst>
            </a:custGeom>
            <a:solidFill>
              <a:srgbClr val="231815"/>
            </a:solidFill>
            <a:ln w="9525" cap="flat">
              <a:noFill/>
              <a:prstDash val="solid"/>
              <a:miter/>
            </a:ln>
          </p:spPr>
          <p:txBody>
            <a:bodyPr rtlCol="0" anchor="ctr"/>
            <a:lstStyle/>
            <a:p>
              <a:endParaRPr lang="ja-JP" altLang="en-US"/>
            </a:p>
          </p:txBody>
        </p:sp>
      </p:grpSp>
      <p:sp>
        <p:nvSpPr>
          <p:cNvPr id="22" name="Rectangle 7"/>
          <p:cNvSpPr>
            <a:spLocks noChangeArrowheads="1"/>
          </p:cNvSpPr>
          <p:nvPr/>
        </p:nvSpPr>
        <p:spPr bwMode="auto">
          <a:xfrm>
            <a:off x="641414" y="645781"/>
            <a:ext cx="36302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2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○○○○○○株式会社　御中</a:t>
            </a:r>
          </a:p>
        </p:txBody>
      </p:sp>
      <p:pic>
        <p:nvPicPr>
          <p:cNvPr id="11" name="図 10">
            <a:extLst>
              <a:ext uri="{FF2B5EF4-FFF2-40B4-BE49-F238E27FC236}">
                <a16:creationId xmlns:a16="http://schemas.microsoft.com/office/drawing/2014/main" id="{BCBEF10C-45B2-47EA-BECA-EC81C61CCC5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109" b="2837"/>
          <a:stretch/>
        </p:blipFill>
        <p:spPr>
          <a:xfrm>
            <a:off x="739775" y="920061"/>
            <a:ext cx="8426450" cy="4307115"/>
          </a:xfrm>
          <a:prstGeom prst="rect">
            <a:avLst/>
          </a:prstGeom>
        </p:spPr>
      </p:pic>
      <p:sp>
        <p:nvSpPr>
          <p:cNvPr id="21" name="直角三角形 20">
            <a:extLst>
              <a:ext uri="{FF2B5EF4-FFF2-40B4-BE49-F238E27FC236}">
                <a16:creationId xmlns:a16="http://schemas.microsoft.com/office/drawing/2014/main" id="{A27C4A87-27C1-4D9B-8831-FC338808AEBB}"/>
              </a:ext>
            </a:extLst>
          </p:cNvPr>
          <p:cNvSpPr/>
          <p:nvPr/>
        </p:nvSpPr>
        <p:spPr bwMode="auto">
          <a:xfrm rot="5400000" flipH="1">
            <a:off x="1221397" y="3221722"/>
            <a:ext cx="1537077" cy="2473827"/>
          </a:xfrm>
          <a:prstGeom prst="rtTriangle">
            <a:avLst/>
          </a:prstGeom>
          <a:gradFill>
            <a:gsLst>
              <a:gs pos="0">
                <a:srgbClr val="5090C2">
                  <a:alpha val="17000"/>
                </a:srgbClr>
              </a:gs>
              <a:gs pos="100000">
                <a:srgbClr val="5090C2">
                  <a:alpha val="43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32" name="直角三角形 31">
            <a:extLst>
              <a:ext uri="{FF2B5EF4-FFF2-40B4-BE49-F238E27FC236}">
                <a16:creationId xmlns:a16="http://schemas.microsoft.com/office/drawing/2014/main" id="{E8791842-03C5-4138-83CE-92A088AB3BE1}"/>
              </a:ext>
            </a:extLst>
          </p:cNvPr>
          <p:cNvSpPr/>
          <p:nvPr/>
        </p:nvSpPr>
        <p:spPr bwMode="auto">
          <a:xfrm rot="5400000">
            <a:off x="743462" y="937662"/>
            <a:ext cx="2047086" cy="2027961"/>
          </a:xfrm>
          <a:prstGeom prst="rtTriangle">
            <a:avLst/>
          </a:prstGeom>
          <a:gradFill>
            <a:gsLst>
              <a:gs pos="0">
                <a:srgbClr val="A8C8E0">
                  <a:alpha val="50000"/>
                </a:srgbClr>
              </a:gs>
              <a:gs pos="100000">
                <a:srgbClr val="5090C2">
                  <a:alpha val="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33" name="直角三角形 32">
            <a:extLst>
              <a:ext uri="{FF2B5EF4-FFF2-40B4-BE49-F238E27FC236}">
                <a16:creationId xmlns:a16="http://schemas.microsoft.com/office/drawing/2014/main" id="{27FDB9C5-F73D-499F-9E7D-C26CC9475237}"/>
              </a:ext>
            </a:extLst>
          </p:cNvPr>
          <p:cNvSpPr/>
          <p:nvPr/>
        </p:nvSpPr>
        <p:spPr bwMode="auto">
          <a:xfrm rot="5400000">
            <a:off x="-838827" y="2523337"/>
            <a:ext cx="4068682" cy="884987"/>
          </a:xfrm>
          <a:prstGeom prst="rtTriangle">
            <a:avLst/>
          </a:prstGeom>
          <a:gradFill>
            <a:gsLst>
              <a:gs pos="0">
                <a:srgbClr val="5090C2"/>
              </a:gs>
              <a:gs pos="100000">
                <a:srgbClr val="5090C2">
                  <a:alpha val="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34" name="直角三角形 33">
            <a:extLst>
              <a:ext uri="{FF2B5EF4-FFF2-40B4-BE49-F238E27FC236}">
                <a16:creationId xmlns:a16="http://schemas.microsoft.com/office/drawing/2014/main" id="{C4DB3950-A205-4E0E-B730-7AEFF3124D50}"/>
              </a:ext>
            </a:extLst>
          </p:cNvPr>
          <p:cNvSpPr/>
          <p:nvPr/>
        </p:nvSpPr>
        <p:spPr bwMode="auto">
          <a:xfrm rot="5400000" flipH="1">
            <a:off x="814184" y="2177285"/>
            <a:ext cx="1318063" cy="1466882"/>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35" name="直角三角形 34">
            <a:extLst>
              <a:ext uri="{FF2B5EF4-FFF2-40B4-BE49-F238E27FC236}">
                <a16:creationId xmlns:a16="http://schemas.microsoft.com/office/drawing/2014/main" id="{D2B655E1-B777-482D-9E31-B4FB0723AB68}"/>
              </a:ext>
            </a:extLst>
          </p:cNvPr>
          <p:cNvSpPr/>
          <p:nvPr/>
        </p:nvSpPr>
        <p:spPr bwMode="auto">
          <a:xfrm rot="5400000">
            <a:off x="1273452" y="4044075"/>
            <a:ext cx="649419" cy="1716780"/>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36" name="直角三角形 35">
            <a:extLst>
              <a:ext uri="{FF2B5EF4-FFF2-40B4-BE49-F238E27FC236}">
                <a16:creationId xmlns:a16="http://schemas.microsoft.com/office/drawing/2014/main" id="{A300DDAD-8184-4F3B-AE71-EC8C9A1A20DF}"/>
              </a:ext>
            </a:extLst>
          </p:cNvPr>
          <p:cNvSpPr/>
          <p:nvPr/>
        </p:nvSpPr>
        <p:spPr bwMode="auto">
          <a:xfrm flipH="1" flipV="1">
            <a:off x="739774" y="924711"/>
            <a:ext cx="612932" cy="1270045"/>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37" name="直角三角形 36">
            <a:extLst>
              <a:ext uri="{FF2B5EF4-FFF2-40B4-BE49-F238E27FC236}">
                <a16:creationId xmlns:a16="http://schemas.microsoft.com/office/drawing/2014/main" id="{B7260DE2-2C30-495D-833D-036D568AF258}"/>
              </a:ext>
            </a:extLst>
          </p:cNvPr>
          <p:cNvSpPr/>
          <p:nvPr/>
        </p:nvSpPr>
        <p:spPr bwMode="auto">
          <a:xfrm rot="6707133" flipH="1" flipV="1">
            <a:off x="980036" y="619953"/>
            <a:ext cx="745342" cy="869854"/>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38" name="直角三角形 37">
            <a:extLst>
              <a:ext uri="{FF2B5EF4-FFF2-40B4-BE49-F238E27FC236}">
                <a16:creationId xmlns:a16="http://schemas.microsoft.com/office/drawing/2014/main" id="{8D06ACBC-7550-4370-8A2C-B7EEC5D2F0C0}"/>
              </a:ext>
            </a:extLst>
          </p:cNvPr>
          <p:cNvSpPr/>
          <p:nvPr/>
        </p:nvSpPr>
        <p:spPr bwMode="auto">
          <a:xfrm rot="6707133" flipH="1" flipV="1">
            <a:off x="787267" y="3409856"/>
            <a:ext cx="1001595" cy="780610"/>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39" name="直角三角形 38">
            <a:extLst>
              <a:ext uri="{FF2B5EF4-FFF2-40B4-BE49-F238E27FC236}">
                <a16:creationId xmlns:a16="http://schemas.microsoft.com/office/drawing/2014/main" id="{432E84DF-348E-4CCA-8172-D5363A2EFDE7}"/>
              </a:ext>
            </a:extLst>
          </p:cNvPr>
          <p:cNvSpPr/>
          <p:nvPr/>
        </p:nvSpPr>
        <p:spPr bwMode="auto">
          <a:xfrm rot="5400000" flipH="1" flipV="1">
            <a:off x="7812583" y="3873532"/>
            <a:ext cx="1537077" cy="1170208"/>
          </a:xfrm>
          <a:prstGeom prst="rtTriangle">
            <a:avLst/>
          </a:prstGeom>
          <a:gradFill>
            <a:gsLst>
              <a:gs pos="0">
                <a:srgbClr val="5090C2">
                  <a:alpha val="29000"/>
                </a:srgbClr>
              </a:gs>
              <a:gs pos="100000">
                <a:srgbClr val="5090C2">
                  <a:alpha val="87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40" name="直角三角形 39">
            <a:extLst>
              <a:ext uri="{FF2B5EF4-FFF2-40B4-BE49-F238E27FC236}">
                <a16:creationId xmlns:a16="http://schemas.microsoft.com/office/drawing/2014/main" id="{F5D3EE05-62AD-482D-8853-A69145282860}"/>
              </a:ext>
            </a:extLst>
          </p:cNvPr>
          <p:cNvSpPr/>
          <p:nvPr/>
        </p:nvSpPr>
        <p:spPr bwMode="auto">
          <a:xfrm rot="2325685" flipV="1">
            <a:off x="8198632" y="1096768"/>
            <a:ext cx="824707" cy="771403"/>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41" name="直角三角形 40">
            <a:extLst>
              <a:ext uri="{FF2B5EF4-FFF2-40B4-BE49-F238E27FC236}">
                <a16:creationId xmlns:a16="http://schemas.microsoft.com/office/drawing/2014/main" id="{F4EB1589-D6DB-4FA6-8BDC-782153CAFB10}"/>
              </a:ext>
            </a:extLst>
          </p:cNvPr>
          <p:cNvSpPr/>
          <p:nvPr/>
        </p:nvSpPr>
        <p:spPr bwMode="auto">
          <a:xfrm rot="5400000" flipV="1">
            <a:off x="7878430" y="1045692"/>
            <a:ext cx="1405386" cy="1170205"/>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42" name="直角三角形 41">
            <a:extLst>
              <a:ext uri="{FF2B5EF4-FFF2-40B4-BE49-F238E27FC236}">
                <a16:creationId xmlns:a16="http://schemas.microsoft.com/office/drawing/2014/main" id="{DE01F53E-FDAD-4017-975C-0BE3877D520D}"/>
              </a:ext>
            </a:extLst>
          </p:cNvPr>
          <p:cNvSpPr/>
          <p:nvPr/>
        </p:nvSpPr>
        <p:spPr bwMode="auto">
          <a:xfrm rot="4599007" flipV="1">
            <a:off x="7783107" y="4528376"/>
            <a:ext cx="851156" cy="718224"/>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nvGrpSpPr>
          <p:cNvPr id="7" name="グループ化 6">
            <a:extLst>
              <a:ext uri="{FF2B5EF4-FFF2-40B4-BE49-F238E27FC236}">
                <a16:creationId xmlns:a16="http://schemas.microsoft.com/office/drawing/2014/main" id="{5C0CA8DD-5D78-47D0-A811-F6A6F0F8C1A5}"/>
              </a:ext>
            </a:extLst>
          </p:cNvPr>
          <p:cNvGrpSpPr/>
          <p:nvPr/>
        </p:nvGrpSpPr>
        <p:grpSpPr>
          <a:xfrm>
            <a:off x="739772" y="5228328"/>
            <a:ext cx="8426454" cy="699241"/>
            <a:chOff x="-3" y="2858"/>
            <a:chExt cx="9905999" cy="554038"/>
          </a:xfrm>
        </p:grpSpPr>
        <p:sp>
          <p:nvSpPr>
            <p:cNvPr id="49" name="正方形/長方形 12">
              <a:extLst>
                <a:ext uri="{FF2B5EF4-FFF2-40B4-BE49-F238E27FC236}">
                  <a16:creationId xmlns:a16="http://schemas.microsoft.com/office/drawing/2014/main" id="{6C6FC403-3B4D-4166-9476-B1831E04C8A4}"/>
                </a:ext>
              </a:extLst>
            </p:cNvPr>
            <p:cNvSpPr>
              <a:spLocks noChangeArrowheads="1"/>
            </p:cNvSpPr>
            <p:nvPr/>
          </p:nvSpPr>
          <p:spPr bwMode="auto">
            <a:xfrm>
              <a:off x="-3" y="2858"/>
              <a:ext cx="9905999" cy="554038"/>
            </a:xfrm>
            <a:prstGeom prst="rect">
              <a:avLst/>
            </a:prstGeom>
            <a:gradFill flip="none" rotWithShape="1">
              <a:gsLst>
                <a:gs pos="0">
                  <a:srgbClr val="5090C2"/>
                </a:gs>
                <a:gs pos="100000">
                  <a:srgbClr val="5090C2">
                    <a:alpha val="75000"/>
                  </a:srgbClr>
                </a:gs>
              </a:gsLst>
              <a:lin ang="2700000" scaled="1"/>
              <a:tileRect/>
            </a:gradFill>
            <a:ln>
              <a:noFill/>
            </a:ln>
          </p:spPr>
          <p:txBody>
            <a:bodyPr/>
            <a:lstStyle/>
            <a:p>
              <a:endParaRPr lang="ja-JP" altLang="en-US">
                <a:solidFill>
                  <a:schemeClr val="bg1"/>
                </a:solidFill>
              </a:endParaRPr>
            </a:p>
          </p:txBody>
        </p:sp>
        <p:sp>
          <p:nvSpPr>
            <p:cNvPr id="50" name="二等辺三角形 49">
              <a:extLst>
                <a:ext uri="{FF2B5EF4-FFF2-40B4-BE49-F238E27FC236}">
                  <a16:creationId xmlns:a16="http://schemas.microsoft.com/office/drawing/2014/main" id="{71EEBD6A-C987-44BA-80A3-E6E175995DF7}"/>
                </a:ext>
              </a:extLst>
            </p:cNvPr>
            <p:cNvSpPr/>
            <p:nvPr/>
          </p:nvSpPr>
          <p:spPr bwMode="auto">
            <a:xfrm flipV="1">
              <a:off x="4343400" y="10824"/>
              <a:ext cx="2667000" cy="546067"/>
            </a:xfrm>
            <a:prstGeom prst="triangle">
              <a:avLst>
                <a:gd name="adj" fmla="val 26630"/>
              </a:avLst>
            </a:prstGeom>
            <a:gradFill>
              <a:gsLst>
                <a:gs pos="21000">
                  <a:srgbClr val="5090C2">
                    <a:alpha val="55000"/>
                  </a:srgbClr>
                </a:gs>
                <a:gs pos="91000">
                  <a:srgbClr val="A8C8E0">
                    <a:alpha val="28000"/>
                  </a:srgbClr>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54" name="直角三角形 53">
              <a:extLst>
                <a:ext uri="{FF2B5EF4-FFF2-40B4-BE49-F238E27FC236}">
                  <a16:creationId xmlns:a16="http://schemas.microsoft.com/office/drawing/2014/main" id="{1CD9E731-6EB4-47F0-B461-5E3EEC1D8388}"/>
                </a:ext>
              </a:extLst>
            </p:cNvPr>
            <p:cNvSpPr/>
            <p:nvPr/>
          </p:nvSpPr>
          <p:spPr bwMode="auto">
            <a:xfrm>
              <a:off x="0" y="10830"/>
              <a:ext cx="9905996" cy="546062"/>
            </a:xfrm>
            <a:prstGeom prst="rtTriangle">
              <a:avLst/>
            </a:prstGeom>
            <a:gradFill>
              <a:gsLst>
                <a:gs pos="0">
                  <a:srgbClr val="4186B9"/>
                </a:gs>
                <a:gs pos="100000">
                  <a:srgbClr val="5090C2">
                    <a:alpha val="37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sp>
        <p:nvSpPr>
          <p:cNvPr id="31" name="Text Box 13">
            <a:extLst>
              <a:ext uri="{FF2B5EF4-FFF2-40B4-BE49-F238E27FC236}">
                <a16:creationId xmlns:a16="http://schemas.microsoft.com/office/drawing/2014/main" id="{ED426151-C14E-4063-882C-946F3EEF6DAB}"/>
              </a:ext>
            </a:extLst>
          </p:cNvPr>
          <p:cNvSpPr txBox="1">
            <a:spLocks noChangeArrowheads="1"/>
          </p:cNvSpPr>
          <p:nvPr/>
        </p:nvSpPr>
        <p:spPr bwMode="auto">
          <a:xfrm>
            <a:off x="790352" y="5268144"/>
            <a:ext cx="72405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Arial" charset="0"/>
                <a:ea typeface="ＭＳ Ｐゴシック" charset="-128"/>
              </a:defRPr>
            </a:lvl1pPr>
            <a:lvl2pPr marL="742950" indent="-285750" eaLnBrk="0" hangingPunct="0">
              <a:defRPr kumimoji="1" b="1">
                <a:solidFill>
                  <a:schemeClr val="tx1"/>
                </a:solidFill>
                <a:latin typeface="Arial" charset="0"/>
                <a:ea typeface="ＭＳ Ｐゴシック" charset="-128"/>
              </a:defRPr>
            </a:lvl2pPr>
            <a:lvl3pPr marL="1143000" indent="-228600" eaLnBrk="0" hangingPunct="0">
              <a:defRPr kumimoji="1" b="1">
                <a:solidFill>
                  <a:schemeClr val="tx1"/>
                </a:solidFill>
                <a:latin typeface="Arial" charset="0"/>
                <a:ea typeface="ＭＳ Ｐゴシック" charset="-128"/>
              </a:defRPr>
            </a:lvl3pPr>
            <a:lvl4pPr marL="1600200" indent="-228600" eaLnBrk="0" hangingPunct="0">
              <a:defRPr kumimoji="1" b="1">
                <a:solidFill>
                  <a:schemeClr val="tx1"/>
                </a:solidFill>
                <a:latin typeface="Arial" charset="0"/>
                <a:ea typeface="ＭＳ Ｐゴシック" charset="-128"/>
              </a:defRPr>
            </a:lvl4pPr>
            <a:lvl5pPr marL="2057400" indent="-228600" eaLnBrk="0" hangingPunct="0">
              <a:defRPr kumimoji="1" b="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b="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b="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b="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r>
              <a:rPr lang="ja-JP" altLang="en-US" sz="1400" b="0" dirty="0">
                <a:solidFill>
                  <a:schemeClr val="bg1"/>
                </a:solidFill>
                <a:latin typeface="游ゴシック" panose="020B0400000000000000" pitchFamily="50" charset="-128"/>
                <a:ea typeface="游ゴシック" panose="020B0400000000000000" pitchFamily="50" charset="-128"/>
                <a:cs typeface="Arial" pitchFamily="34" charset="0"/>
              </a:rPr>
              <a:t>第</a:t>
            </a:r>
            <a:r>
              <a:rPr lang="en-US" altLang="ja-JP" sz="1400" b="0" dirty="0">
                <a:solidFill>
                  <a:schemeClr val="bg1"/>
                </a:solidFill>
                <a:latin typeface="游ゴシック" panose="020B0400000000000000" pitchFamily="50" charset="-128"/>
                <a:ea typeface="游ゴシック" panose="020B0400000000000000" pitchFamily="50" charset="-128"/>
                <a:cs typeface="Arial" pitchFamily="34" charset="0"/>
              </a:rPr>
              <a:t>95</a:t>
            </a:r>
            <a:r>
              <a:rPr lang="ja-JP" altLang="en-US" sz="1400" b="0" dirty="0">
                <a:solidFill>
                  <a:schemeClr val="bg1"/>
                </a:solidFill>
                <a:latin typeface="游ゴシック" panose="020B0400000000000000" pitchFamily="50" charset="-128"/>
                <a:ea typeface="游ゴシック" panose="020B0400000000000000" pitchFamily="50" charset="-128"/>
                <a:cs typeface="Arial" pitchFamily="34" charset="0"/>
              </a:rPr>
              <a:t>回記念選抜高校野球大会公式サイト</a:t>
            </a:r>
            <a:endParaRPr lang="en-US" altLang="ja-JP" sz="1400" b="0" dirty="0">
              <a:solidFill>
                <a:schemeClr val="bg1"/>
              </a:solidFill>
              <a:latin typeface="游ゴシック" panose="020B0400000000000000" pitchFamily="50" charset="-128"/>
              <a:ea typeface="游ゴシック" panose="020B0400000000000000" pitchFamily="50" charset="-128"/>
              <a:cs typeface="Arial" pitchFamily="34" charset="0"/>
            </a:endParaRPr>
          </a:p>
        </p:txBody>
      </p:sp>
      <p:pic>
        <p:nvPicPr>
          <p:cNvPr id="9" name="図 8">
            <a:extLst>
              <a:ext uri="{FF2B5EF4-FFF2-40B4-BE49-F238E27FC236}">
                <a16:creationId xmlns:a16="http://schemas.microsoft.com/office/drawing/2014/main" id="{15382358-14C7-4C54-8802-05ACD3BAF526}"/>
              </a:ext>
            </a:extLst>
          </p:cNvPr>
          <p:cNvPicPr>
            <a:picLocks noChangeAspect="1"/>
          </p:cNvPicPr>
          <p:nvPr/>
        </p:nvPicPr>
        <p:blipFill rotWithShape="1">
          <a:blip r:embed="rId4"/>
          <a:srcRect l="30515"/>
          <a:stretch/>
        </p:blipFill>
        <p:spPr>
          <a:xfrm>
            <a:off x="2664888" y="5385636"/>
            <a:ext cx="5096124" cy="646232"/>
          </a:xfrm>
          <a:prstGeom prst="rect">
            <a:avLst/>
          </a:prstGeom>
        </p:spPr>
      </p:pic>
      <p:sp>
        <p:nvSpPr>
          <p:cNvPr id="8" name="Text Box 13">
            <a:extLst>
              <a:ext uri="{FF2B5EF4-FFF2-40B4-BE49-F238E27FC236}">
                <a16:creationId xmlns:a16="http://schemas.microsoft.com/office/drawing/2014/main" id="{19BDFF37-5236-4856-8FD3-6AC7E01ABDB2}"/>
              </a:ext>
            </a:extLst>
          </p:cNvPr>
          <p:cNvSpPr txBox="1">
            <a:spLocks noChangeArrowheads="1"/>
          </p:cNvSpPr>
          <p:nvPr/>
        </p:nvSpPr>
        <p:spPr bwMode="auto">
          <a:xfrm>
            <a:off x="7437516" y="5514947"/>
            <a:ext cx="20132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b="1">
                <a:solidFill>
                  <a:schemeClr val="tx1"/>
                </a:solidFill>
                <a:latin typeface="Arial" charset="0"/>
                <a:ea typeface="ＭＳ Ｐゴシック" charset="-128"/>
              </a:defRPr>
            </a:lvl1pPr>
            <a:lvl2pPr marL="742950" indent="-285750" eaLnBrk="0" hangingPunct="0">
              <a:defRPr kumimoji="1" b="1">
                <a:solidFill>
                  <a:schemeClr val="tx1"/>
                </a:solidFill>
                <a:latin typeface="Arial" charset="0"/>
                <a:ea typeface="ＭＳ Ｐゴシック" charset="-128"/>
              </a:defRPr>
            </a:lvl2pPr>
            <a:lvl3pPr marL="1143000" indent="-228600" eaLnBrk="0" hangingPunct="0">
              <a:defRPr kumimoji="1" b="1">
                <a:solidFill>
                  <a:schemeClr val="tx1"/>
                </a:solidFill>
                <a:latin typeface="Arial" charset="0"/>
                <a:ea typeface="ＭＳ Ｐゴシック" charset="-128"/>
              </a:defRPr>
            </a:lvl3pPr>
            <a:lvl4pPr marL="1600200" indent="-228600" eaLnBrk="0" hangingPunct="0">
              <a:defRPr kumimoji="1" b="1">
                <a:solidFill>
                  <a:schemeClr val="tx1"/>
                </a:solidFill>
                <a:latin typeface="Arial" charset="0"/>
                <a:ea typeface="ＭＳ Ｐゴシック" charset="-128"/>
              </a:defRPr>
            </a:lvl4pPr>
            <a:lvl5pPr marL="2057400" indent="-228600" eaLnBrk="0" hangingPunct="0">
              <a:defRPr kumimoji="1" b="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b="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b="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b="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b="1">
                <a:solidFill>
                  <a:schemeClr val="tx1"/>
                </a:solidFill>
                <a:latin typeface="Arial" charset="0"/>
                <a:ea typeface="ＭＳ Ｐゴシック" charset="-128"/>
              </a:defRPr>
            </a:lvl9pPr>
          </a:lstStyle>
          <a:p>
            <a:pPr eaLnBrk="1" hangingPunct="1"/>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ご提案書 </a:t>
            </a:r>
            <a:r>
              <a:rPr lang="en-US" altLang="ja-JP" sz="1050" b="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ver.1.2</a:t>
            </a:r>
            <a:r>
              <a:rPr lang="ja-JP" altLang="en-US" sz="1050" b="0" dirty="0">
                <a:solidFill>
                  <a:schemeClr val="bg1"/>
                </a:solidFill>
                <a:latin typeface="游ゴシック" panose="020B0400000000000000" pitchFamily="50" charset="-128"/>
                <a:ea typeface="游ゴシック" panose="020B0400000000000000" pitchFamily="50" charset="-128"/>
                <a:cs typeface="メイリオ" pitchFamily="50" charset="-128"/>
              </a:rPr>
              <a:t>　</a:t>
            </a:r>
            <a:endParaRPr lang="en-US" altLang="ja-JP" sz="1200" b="0" dirty="0">
              <a:solidFill>
                <a:schemeClr val="bg1"/>
              </a:solidFill>
              <a:latin typeface="游ゴシック" panose="020B0400000000000000" pitchFamily="50" charset="-128"/>
              <a:ea typeface="游ゴシック" panose="020B0400000000000000" pitchFamily="50" charset="-128"/>
              <a:cs typeface="Segoe UI" panose="020B0502040204020203" pitchFamily="34" charset="0"/>
            </a:endParaRPr>
          </a:p>
        </p:txBody>
      </p:sp>
      <p:grpSp>
        <p:nvGrpSpPr>
          <p:cNvPr id="51" name="グループ化 50">
            <a:extLst>
              <a:ext uri="{FF2B5EF4-FFF2-40B4-BE49-F238E27FC236}">
                <a16:creationId xmlns:a16="http://schemas.microsoft.com/office/drawing/2014/main" id="{B19BF2A1-CDE5-40E5-B964-D6B31555350D}"/>
              </a:ext>
            </a:extLst>
          </p:cNvPr>
          <p:cNvGrpSpPr/>
          <p:nvPr/>
        </p:nvGrpSpPr>
        <p:grpSpPr>
          <a:xfrm>
            <a:off x="883151" y="5540817"/>
            <a:ext cx="1704598" cy="291116"/>
            <a:chOff x="2577756" y="424818"/>
            <a:chExt cx="2720133" cy="464551"/>
          </a:xfrm>
        </p:grpSpPr>
        <p:sp>
          <p:nvSpPr>
            <p:cNvPr id="52" name="フリーフォーム: 図形 51">
              <a:extLst>
                <a:ext uri="{FF2B5EF4-FFF2-40B4-BE49-F238E27FC236}">
                  <a16:creationId xmlns:a16="http://schemas.microsoft.com/office/drawing/2014/main" id="{B24B51F5-CEEF-4DB2-BBC5-F6FE4D95130C}"/>
                </a:ext>
              </a:extLst>
            </p:cNvPr>
            <p:cNvSpPr/>
            <p:nvPr/>
          </p:nvSpPr>
          <p:spPr>
            <a:xfrm>
              <a:off x="2968542" y="438651"/>
              <a:ext cx="2329347" cy="450718"/>
            </a:xfrm>
            <a:custGeom>
              <a:avLst/>
              <a:gdLst>
                <a:gd name="connsiteX0" fmla="*/ 1404519 w 2329346"/>
                <a:gd name="connsiteY0" fmla="*/ 446366 h 450718"/>
                <a:gd name="connsiteX1" fmla="*/ 1404363 w 2329346"/>
                <a:gd name="connsiteY1" fmla="*/ 381245 h 450718"/>
                <a:gd name="connsiteX2" fmla="*/ 1254975 w 2329346"/>
                <a:gd name="connsiteY2" fmla="*/ 381245 h 450718"/>
                <a:gd name="connsiteX3" fmla="*/ 1254975 w 2329346"/>
                <a:gd name="connsiteY3" fmla="*/ 5828 h 450718"/>
                <a:gd name="connsiteX4" fmla="*/ 1189908 w 2329346"/>
                <a:gd name="connsiteY4" fmla="*/ 5828 h 450718"/>
                <a:gd name="connsiteX5" fmla="*/ 1189908 w 2329346"/>
                <a:gd name="connsiteY5" fmla="*/ 446366 h 450718"/>
                <a:gd name="connsiteX6" fmla="*/ 1404519 w 2329346"/>
                <a:gd name="connsiteY6" fmla="*/ 446366 h 450718"/>
                <a:gd name="connsiteX7" fmla="*/ 1467955 w 2329346"/>
                <a:gd name="connsiteY7" fmla="*/ 5906 h 450718"/>
                <a:gd name="connsiteX8" fmla="*/ 1533021 w 2329346"/>
                <a:gd name="connsiteY8" fmla="*/ 5906 h 450718"/>
                <a:gd name="connsiteX9" fmla="*/ 1533021 w 2329346"/>
                <a:gd name="connsiteY9" fmla="*/ 446366 h 450718"/>
                <a:gd name="connsiteX10" fmla="*/ 1467955 w 2329346"/>
                <a:gd name="connsiteY10" fmla="*/ 446366 h 450718"/>
                <a:gd name="connsiteX11" fmla="*/ 2108447 w 2329346"/>
                <a:gd name="connsiteY11" fmla="*/ 71027 h 450718"/>
                <a:gd name="connsiteX12" fmla="*/ 2108447 w 2329346"/>
                <a:gd name="connsiteY12" fmla="*/ 5906 h 450718"/>
                <a:gd name="connsiteX13" fmla="*/ 1892905 w 2329346"/>
                <a:gd name="connsiteY13" fmla="*/ 5906 h 450718"/>
                <a:gd name="connsiteX14" fmla="*/ 1892905 w 2329346"/>
                <a:gd name="connsiteY14" fmla="*/ 446366 h 450718"/>
                <a:gd name="connsiteX15" fmla="*/ 1910841 w 2329346"/>
                <a:gd name="connsiteY15" fmla="*/ 446366 h 450718"/>
                <a:gd name="connsiteX16" fmla="*/ 1910841 w 2329346"/>
                <a:gd name="connsiteY16" fmla="*/ 446444 h 450718"/>
                <a:gd name="connsiteX17" fmla="*/ 2108447 w 2329346"/>
                <a:gd name="connsiteY17" fmla="*/ 446444 h 450718"/>
                <a:gd name="connsiteX18" fmla="*/ 2108447 w 2329346"/>
                <a:gd name="connsiteY18" fmla="*/ 381323 h 450718"/>
                <a:gd name="connsiteX19" fmla="*/ 1957971 w 2329346"/>
                <a:gd name="connsiteY19" fmla="*/ 381323 h 450718"/>
                <a:gd name="connsiteX20" fmla="*/ 1957971 w 2329346"/>
                <a:gd name="connsiteY20" fmla="*/ 251780 h 450718"/>
                <a:gd name="connsiteX21" fmla="*/ 2083446 w 2329346"/>
                <a:gd name="connsiteY21" fmla="*/ 251780 h 450718"/>
                <a:gd name="connsiteX22" fmla="*/ 2083446 w 2329346"/>
                <a:gd name="connsiteY22" fmla="*/ 186659 h 450718"/>
                <a:gd name="connsiteX23" fmla="*/ 1957971 w 2329346"/>
                <a:gd name="connsiteY23" fmla="*/ 186659 h 450718"/>
                <a:gd name="connsiteX24" fmla="*/ 1957971 w 2329346"/>
                <a:gd name="connsiteY24" fmla="*/ 71027 h 450718"/>
                <a:gd name="connsiteX25" fmla="*/ 2108447 w 2329346"/>
                <a:gd name="connsiteY25" fmla="*/ 71027 h 450718"/>
                <a:gd name="connsiteX26" fmla="*/ 1778534 w 2329346"/>
                <a:gd name="connsiteY26" fmla="*/ 5984 h 450718"/>
                <a:gd name="connsiteX27" fmla="*/ 1687379 w 2329346"/>
                <a:gd name="connsiteY27" fmla="*/ 380934 h 450718"/>
                <a:gd name="connsiteX28" fmla="*/ 1687379 w 2329346"/>
                <a:gd name="connsiteY28" fmla="*/ 6683 h 450718"/>
                <a:gd name="connsiteX29" fmla="*/ 1625108 w 2329346"/>
                <a:gd name="connsiteY29" fmla="*/ 6683 h 450718"/>
                <a:gd name="connsiteX30" fmla="*/ 1625108 w 2329346"/>
                <a:gd name="connsiteY30" fmla="*/ 446366 h 450718"/>
                <a:gd name="connsiteX31" fmla="*/ 1736528 w 2329346"/>
                <a:gd name="connsiteY31" fmla="*/ 446366 h 450718"/>
                <a:gd name="connsiteX32" fmla="*/ 1843600 w 2329346"/>
                <a:gd name="connsiteY32" fmla="*/ 5984 h 450718"/>
                <a:gd name="connsiteX33" fmla="*/ 1778534 w 2329346"/>
                <a:gd name="connsiteY33" fmla="*/ 5984 h 450718"/>
                <a:gd name="connsiteX34" fmla="*/ 2155034 w 2329346"/>
                <a:gd name="connsiteY34" fmla="*/ 446444 h 450718"/>
                <a:gd name="connsiteX35" fmla="*/ 2169787 w 2329346"/>
                <a:gd name="connsiteY35" fmla="*/ 381323 h 450718"/>
                <a:gd name="connsiteX36" fmla="*/ 2234853 w 2329346"/>
                <a:gd name="connsiteY36" fmla="*/ 381323 h 450718"/>
                <a:gd name="connsiteX37" fmla="*/ 2220101 w 2329346"/>
                <a:gd name="connsiteY37" fmla="*/ 446444 h 450718"/>
                <a:gd name="connsiteX38" fmla="*/ 2155034 w 2329346"/>
                <a:gd name="connsiteY38" fmla="*/ 446444 h 450718"/>
                <a:gd name="connsiteX39" fmla="*/ 2244326 w 2329346"/>
                <a:gd name="connsiteY39" fmla="*/ 341225 h 450718"/>
                <a:gd name="connsiteX40" fmla="*/ 2326552 w 2329346"/>
                <a:gd name="connsiteY40" fmla="*/ 5906 h 450718"/>
                <a:gd name="connsiteX41" fmla="*/ 2261563 w 2329346"/>
                <a:gd name="connsiteY41" fmla="*/ 5906 h 450718"/>
                <a:gd name="connsiteX42" fmla="*/ 2179725 w 2329346"/>
                <a:gd name="connsiteY42" fmla="*/ 341147 h 450718"/>
                <a:gd name="connsiteX43" fmla="*/ 2244326 w 2329346"/>
                <a:gd name="connsiteY43" fmla="*/ 341225 h 450718"/>
                <a:gd name="connsiteX44" fmla="*/ 556714 w 2329346"/>
                <a:gd name="connsiteY44" fmla="*/ 34037 h 450718"/>
                <a:gd name="connsiteX45" fmla="*/ 621780 w 2329346"/>
                <a:gd name="connsiteY45" fmla="*/ 34037 h 450718"/>
                <a:gd name="connsiteX46" fmla="*/ 621780 w 2329346"/>
                <a:gd name="connsiteY46" fmla="*/ 446366 h 450718"/>
                <a:gd name="connsiteX47" fmla="*/ 556714 w 2329346"/>
                <a:gd name="connsiteY47" fmla="*/ 446366 h 450718"/>
                <a:gd name="connsiteX48" fmla="*/ 753621 w 2329346"/>
                <a:gd name="connsiteY48" fmla="*/ 34037 h 450718"/>
                <a:gd name="connsiteX49" fmla="*/ 814961 w 2329346"/>
                <a:gd name="connsiteY49" fmla="*/ 34037 h 450718"/>
                <a:gd name="connsiteX50" fmla="*/ 814961 w 2329346"/>
                <a:gd name="connsiteY50" fmla="*/ 203522 h 450718"/>
                <a:gd name="connsiteX51" fmla="*/ 753621 w 2329346"/>
                <a:gd name="connsiteY51" fmla="*/ 203522 h 450718"/>
                <a:gd name="connsiteX52" fmla="*/ 844621 w 2329346"/>
                <a:gd name="connsiteY52" fmla="*/ 34037 h 450718"/>
                <a:gd name="connsiteX53" fmla="*/ 905961 w 2329346"/>
                <a:gd name="connsiteY53" fmla="*/ 34037 h 450718"/>
                <a:gd name="connsiteX54" fmla="*/ 905961 w 2329346"/>
                <a:gd name="connsiteY54" fmla="*/ 203522 h 450718"/>
                <a:gd name="connsiteX55" fmla="*/ 844621 w 2329346"/>
                <a:gd name="connsiteY55" fmla="*/ 203522 h 450718"/>
                <a:gd name="connsiteX56" fmla="*/ 12656 w 2329346"/>
                <a:gd name="connsiteY56" fmla="*/ 58049 h 450718"/>
                <a:gd name="connsiteX57" fmla="*/ 148768 w 2329346"/>
                <a:gd name="connsiteY57" fmla="*/ 58049 h 450718"/>
                <a:gd name="connsiteX58" fmla="*/ 148768 w 2329346"/>
                <a:gd name="connsiteY58" fmla="*/ 125890 h 450718"/>
                <a:gd name="connsiteX59" fmla="*/ 12656 w 2329346"/>
                <a:gd name="connsiteY59" fmla="*/ 125890 h 450718"/>
                <a:gd name="connsiteX60" fmla="*/ 273388 w 2329346"/>
                <a:gd name="connsiteY60" fmla="*/ 5906 h 450718"/>
                <a:gd name="connsiteX61" fmla="*/ 181611 w 2329346"/>
                <a:gd name="connsiteY61" fmla="*/ 381245 h 450718"/>
                <a:gd name="connsiteX62" fmla="*/ 5901 w 2329346"/>
                <a:gd name="connsiteY62" fmla="*/ 381245 h 450718"/>
                <a:gd name="connsiteX63" fmla="*/ 5823 w 2329346"/>
                <a:gd name="connsiteY63" fmla="*/ 446366 h 450718"/>
                <a:gd name="connsiteX64" fmla="*/ 230683 w 2329346"/>
                <a:gd name="connsiteY64" fmla="*/ 446366 h 450718"/>
                <a:gd name="connsiteX65" fmla="*/ 338377 w 2329346"/>
                <a:gd name="connsiteY65" fmla="*/ 5906 h 450718"/>
                <a:gd name="connsiteX66" fmla="*/ 273388 w 2329346"/>
                <a:gd name="connsiteY66" fmla="*/ 5906 h 450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329346" h="450718">
                  <a:moveTo>
                    <a:pt x="1404519" y="446366"/>
                  </a:moveTo>
                  <a:lnTo>
                    <a:pt x="1404363" y="381245"/>
                  </a:lnTo>
                  <a:lnTo>
                    <a:pt x="1254975" y="381245"/>
                  </a:lnTo>
                  <a:lnTo>
                    <a:pt x="1254975" y="5828"/>
                  </a:lnTo>
                  <a:lnTo>
                    <a:pt x="1189908" y="5828"/>
                  </a:lnTo>
                  <a:lnTo>
                    <a:pt x="1189908" y="446366"/>
                  </a:lnTo>
                  <a:lnTo>
                    <a:pt x="1404519" y="446366"/>
                  </a:lnTo>
                  <a:close/>
                  <a:moveTo>
                    <a:pt x="1467955" y="5906"/>
                  </a:moveTo>
                  <a:lnTo>
                    <a:pt x="1533021" y="5906"/>
                  </a:lnTo>
                  <a:lnTo>
                    <a:pt x="1533021" y="446366"/>
                  </a:lnTo>
                  <a:lnTo>
                    <a:pt x="1467955" y="446366"/>
                  </a:lnTo>
                  <a:close/>
                  <a:moveTo>
                    <a:pt x="2108447" y="71027"/>
                  </a:moveTo>
                  <a:lnTo>
                    <a:pt x="2108447" y="5906"/>
                  </a:lnTo>
                  <a:lnTo>
                    <a:pt x="1892905" y="5906"/>
                  </a:lnTo>
                  <a:lnTo>
                    <a:pt x="1892905" y="446366"/>
                  </a:lnTo>
                  <a:lnTo>
                    <a:pt x="1910841" y="446366"/>
                  </a:lnTo>
                  <a:lnTo>
                    <a:pt x="1910841" y="446444"/>
                  </a:lnTo>
                  <a:lnTo>
                    <a:pt x="2108447" y="446444"/>
                  </a:lnTo>
                  <a:lnTo>
                    <a:pt x="2108447" y="381323"/>
                  </a:lnTo>
                  <a:lnTo>
                    <a:pt x="1957971" y="381323"/>
                  </a:lnTo>
                  <a:lnTo>
                    <a:pt x="1957971" y="251780"/>
                  </a:lnTo>
                  <a:lnTo>
                    <a:pt x="2083446" y="251780"/>
                  </a:lnTo>
                  <a:lnTo>
                    <a:pt x="2083446" y="186659"/>
                  </a:lnTo>
                  <a:lnTo>
                    <a:pt x="1957971" y="186659"/>
                  </a:lnTo>
                  <a:lnTo>
                    <a:pt x="1957971" y="71027"/>
                  </a:lnTo>
                  <a:lnTo>
                    <a:pt x="2108447" y="71027"/>
                  </a:lnTo>
                  <a:close/>
                  <a:moveTo>
                    <a:pt x="1778534" y="5984"/>
                  </a:moveTo>
                  <a:lnTo>
                    <a:pt x="1687379" y="380934"/>
                  </a:lnTo>
                  <a:lnTo>
                    <a:pt x="1687379" y="6683"/>
                  </a:lnTo>
                  <a:lnTo>
                    <a:pt x="1625108" y="6683"/>
                  </a:lnTo>
                  <a:lnTo>
                    <a:pt x="1625108" y="446366"/>
                  </a:lnTo>
                  <a:lnTo>
                    <a:pt x="1736528" y="446366"/>
                  </a:lnTo>
                  <a:lnTo>
                    <a:pt x="1843600" y="5984"/>
                  </a:lnTo>
                  <a:lnTo>
                    <a:pt x="1778534" y="5984"/>
                  </a:lnTo>
                  <a:close/>
                  <a:moveTo>
                    <a:pt x="2155034" y="446444"/>
                  </a:moveTo>
                  <a:lnTo>
                    <a:pt x="2169787" y="381323"/>
                  </a:lnTo>
                  <a:lnTo>
                    <a:pt x="2234853" y="381323"/>
                  </a:lnTo>
                  <a:lnTo>
                    <a:pt x="2220101" y="446444"/>
                  </a:lnTo>
                  <a:lnTo>
                    <a:pt x="2155034" y="446444"/>
                  </a:lnTo>
                  <a:close/>
                  <a:moveTo>
                    <a:pt x="2244326" y="341225"/>
                  </a:moveTo>
                  <a:lnTo>
                    <a:pt x="2326552" y="5906"/>
                  </a:lnTo>
                  <a:lnTo>
                    <a:pt x="2261563" y="5906"/>
                  </a:lnTo>
                  <a:lnTo>
                    <a:pt x="2179725" y="341147"/>
                  </a:lnTo>
                  <a:lnTo>
                    <a:pt x="2244326" y="341225"/>
                  </a:lnTo>
                  <a:close/>
                  <a:moveTo>
                    <a:pt x="556714" y="34037"/>
                  </a:moveTo>
                  <a:lnTo>
                    <a:pt x="621780" y="34037"/>
                  </a:lnTo>
                  <a:lnTo>
                    <a:pt x="621780" y="446366"/>
                  </a:lnTo>
                  <a:lnTo>
                    <a:pt x="556714" y="446366"/>
                  </a:lnTo>
                  <a:close/>
                  <a:moveTo>
                    <a:pt x="753621" y="34037"/>
                  </a:moveTo>
                  <a:lnTo>
                    <a:pt x="814961" y="34037"/>
                  </a:lnTo>
                  <a:lnTo>
                    <a:pt x="814961" y="203522"/>
                  </a:lnTo>
                  <a:lnTo>
                    <a:pt x="753621" y="203522"/>
                  </a:lnTo>
                  <a:close/>
                  <a:moveTo>
                    <a:pt x="844621" y="34037"/>
                  </a:moveTo>
                  <a:lnTo>
                    <a:pt x="905961" y="34037"/>
                  </a:lnTo>
                  <a:lnTo>
                    <a:pt x="905961" y="203522"/>
                  </a:lnTo>
                  <a:lnTo>
                    <a:pt x="844621" y="203522"/>
                  </a:lnTo>
                  <a:close/>
                  <a:moveTo>
                    <a:pt x="12656" y="58049"/>
                  </a:moveTo>
                  <a:lnTo>
                    <a:pt x="148768" y="58049"/>
                  </a:lnTo>
                  <a:lnTo>
                    <a:pt x="148768" y="125890"/>
                  </a:lnTo>
                  <a:lnTo>
                    <a:pt x="12656" y="125890"/>
                  </a:lnTo>
                  <a:close/>
                  <a:moveTo>
                    <a:pt x="273388" y="5906"/>
                  </a:moveTo>
                  <a:lnTo>
                    <a:pt x="181611" y="381245"/>
                  </a:lnTo>
                  <a:lnTo>
                    <a:pt x="5901" y="381245"/>
                  </a:lnTo>
                  <a:lnTo>
                    <a:pt x="5823" y="446366"/>
                  </a:lnTo>
                  <a:lnTo>
                    <a:pt x="230683" y="446366"/>
                  </a:lnTo>
                  <a:lnTo>
                    <a:pt x="338377" y="5906"/>
                  </a:lnTo>
                  <a:lnTo>
                    <a:pt x="273388" y="5906"/>
                  </a:lnTo>
                  <a:close/>
                </a:path>
              </a:pathLst>
            </a:custGeom>
            <a:solidFill>
              <a:schemeClr val="bg1"/>
            </a:solidFill>
            <a:ln w="9525" cap="flat">
              <a:noFill/>
              <a:prstDash val="solid"/>
              <a:miter/>
            </a:ln>
          </p:spPr>
          <p:txBody>
            <a:bodyPr rtlCol="0" anchor="ctr"/>
            <a:lstStyle/>
            <a:p>
              <a:endParaRPr lang="ja-JP" altLang="en-US"/>
            </a:p>
          </p:txBody>
        </p:sp>
        <p:sp>
          <p:nvSpPr>
            <p:cNvPr id="53" name="フリーフォーム: 図形 52">
              <a:extLst>
                <a:ext uri="{FF2B5EF4-FFF2-40B4-BE49-F238E27FC236}">
                  <a16:creationId xmlns:a16="http://schemas.microsoft.com/office/drawing/2014/main" id="{34FCFFB6-E4D1-4E60-9740-7F550F37C55D}"/>
                </a:ext>
              </a:extLst>
            </p:cNvPr>
            <p:cNvSpPr/>
            <p:nvPr/>
          </p:nvSpPr>
          <p:spPr>
            <a:xfrm>
              <a:off x="2577756" y="424818"/>
              <a:ext cx="1475253" cy="458489"/>
            </a:xfrm>
            <a:custGeom>
              <a:avLst/>
              <a:gdLst>
                <a:gd name="connsiteX0" fmla="*/ 1405839 w 1475253"/>
                <a:gd name="connsiteY0" fmla="*/ 19738 h 458489"/>
                <a:gd name="connsiteX1" fmla="*/ 1314062 w 1475253"/>
                <a:gd name="connsiteY1" fmla="*/ 395078 h 458489"/>
                <a:gd name="connsiteX2" fmla="*/ 1138274 w 1475253"/>
                <a:gd name="connsiteY2" fmla="*/ 395078 h 458489"/>
                <a:gd name="connsiteX3" fmla="*/ 1138274 w 1475253"/>
                <a:gd name="connsiteY3" fmla="*/ 460199 h 458489"/>
                <a:gd name="connsiteX4" fmla="*/ 1363134 w 1475253"/>
                <a:gd name="connsiteY4" fmla="*/ 460199 h 458489"/>
                <a:gd name="connsiteX5" fmla="*/ 1470827 w 1475253"/>
                <a:gd name="connsiteY5" fmla="*/ 19738 h 458489"/>
                <a:gd name="connsiteX6" fmla="*/ 1405839 w 1475253"/>
                <a:gd name="connsiteY6" fmla="*/ 19738 h 458489"/>
                <a:gd name="connsiteX7" fmla="*/ 705249 w 1475253"/>
                <a:gd name="connsiteY7" fmla="*/ 460199 h 458489"/>
                <a:gd name="connsiteX8" fmla="*/ 770237 w 1475253"/>
                <a:gd name="connsiteY8" fmla="*/ 460199 h 458489"/>
                <a:gd name="connsiteX9" fmla="*/ 871021 w 1475253"/>
                <a:gd name="connsiteY9" fmla="*/ 47869 h 458489"/>
                <a:gd name="connsiteX10" fmla="*/ 806032 w 1475253"/>
                <a:gd name="connsiteY10" fmla="*/ 47869 h 458489"/>
                <a:gd name="connsiteX11" fmla="*/ 705249 w 1475253"/>
                <a:gd name="connsiteY11" fmla="*/ 460199 h 458489"/>
                <a:gd name="connsiteX12" fmla="*/ 303436 w 1475253"/>
                <a:gd name="connsiteY12" fmla="*/ 275482 h 458489"/>
                <a:gd name="connsiteX13" fmla="*/ 339852 w 1475253"/>
                <a:gd name="connsiteY13" fmla="*/ 72037 h 458489"/>
                <a:gd name="connsiteX14" fmla="*/ 144187 w 1475253"/>
                <a:gd name="connsiteY14" fmla="*/ 72037 h 458489"/>
                <a:gd name="connsiteX15" fmla="*/ 144187 w 1475253"/>
                <a:gd name="connsiteY15" fmla="*/ 5828 h 458489"/>
                <a:gd name="connsiteX16" fmla="*/ 79120 w 1475253"/>
                <a:gd name="connsiteY16" fmla="*/ 5828 h 458489"/>
                <a:gd name="connsiteX17" fmla="*/ 79120 w 1475253"/>
                <a:gd name="connsiteY17" fmla="*/ 72037 h 458489"/>
                <a:gd name="connsiteX18" fmla="*/ 5823 w 1475253"/>
                <a:gd name="connsiteY18" fmla="*/ 72037 h 458489"/>
                <a:gd name="connsiteX19" fmla="*/ 6056 w 1475253"/>
                <a:gd name="connsiteY19" fmla="*/ 137158 h 458489"/>
                <a:gd name="connsiteX20" fmla="*/ 79120 w 1475253"/>
                <a:gd name="connsiteY20" fmla="*/ 137158 h 458489"/>
                <a:gd name="connsiteX21" fmla="*/ 79120 w 1475253"/>
                <a:gd name="connsiteY21" fmla="*/ 460199 h 458489"/>
                <a:gd name="connsiteX22" fmla="*/ 302737 w 1475253"/>
                <a:gd name="connsiteY22" fmla="*/ 460199 h 458489"/>
                <a:gd name="connsiteX23" fmla="*/ 302737 w 1475253"/>
                <a:gd name="connsiteY23" fmla="*/ 395078 h 458489"/>
                <a:gd name="connsiteX24" fmla="*/ 144187 w 1475253"/>
                <a:gd name="connsiteY24" fmla="*/ 395078 h 458489"/>
                <a:gd name="connsiteX25" fmla="*/ 144187 w 1475253"/>
                <a:gd name="connsiteY25" fmla="*/ 137158 h 458489"/>
                <a:gd name="connsiteX26" fmla="*/ 263216 w 1475253"/>
                <a:gd name="connsiteY26" fmla="*/ 137158 h 458489"/>
                <a:gd name="connsiteX27" fmla="*/ 238370 w 1475253"/>
                <a:gd name="connsiteY27" fmla="*/ 275482 h 458489"/>
                <a:gd name="connsiteX28" fmla="*/ 303436 w 1475253"/>
                <a:gd name="connsiteY28" fmla="*/ 275482 h 458489"/>
                <a:gd name="connsiteX29" fmla="*/ 1012567 w 1475253"/>
                <a:gd name="connsiteY29" fmla="*/ 5828 h 458489"/>
                <a:gd name="connsiteX30" fmla="*/ 1012567 w 1475253"/>
                <a:gd name="connsiteY30" fmla="*/ 90299 h 458489"/>
                <a:gd name="connsiteX31" fmla="*/ 1053020 w 1475253"/>
                <a:gd name="connsiteY31" fmla="*/ 90299 h 458489"/>
                <a:gd name="connsiteX32" fmla="*/ 1053020 w 1475253"/>
                <a:gd name="connsiteY32" fmla="*/ 5828 h 458489"/>
                <a:gd name="connsiteX33" fmla="*/ 1012567 w 1475253"/>
                <a:gd name="connsiteY33" fmla="*/ 5828 h 458489"/>
                <a:gd name="connsiteX34" fmla="*/ 1065443 w 1475253"/>
                <a:gd name="connsiteY34" fmla="*/ 5828 h 458489"/>
                <a:gd name="connsiteX35" fmla="*/ 1065443 w 1475253"/>
                <a:gd name="connsiteY35" fmla="*/ 90299 h 458489"/>
                <a:gd name="connsiteX36" fmla="*/ 1105974 w 1475253"/>
                <a:gd name="connsiteY36" fmla="*/ 90299 h 458489"/>
                <a:gd name="connsiteX37" fmla="*/ 1105974 w 1475253"/>
                <a:gd name="connsiteY37" fmla="*/ 5828 h 458489"/>
                <a:gd name="connsiteX38" fmla="*/ 1065443 w 1475253"/>
                <a:gd name="connsiteY38" fmla="*/ 5828 h 45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75253" h="458489">
                  <a:moveTo>
                    <a:pt x="1405839" y="19738"/>
                  </a:moveTo>
                  <a:lnTo>
                    <a:pt x="1314062" y="395078"/>
                  </a:lnTo>
                  <a:lnTo>
                    <a:pt x="1138274" y="395078"/>
                  </a:lnTo>
                  <a:lnTo>
                    <a:pt x="1138274" y="460199"/>
                  </a:lnTo>
                  <a:lnTo>
                    <a:pt x="1363134" y="460199"/>
                  </a:lnTo>
                  <a:lnTo>
                    <a:pt x="1470827" y="19738"/>
                  </a:lnTo>
                  <a:lnTo>
                    <a:pt x="1405839" y="19738"/>
                  </a:lnTo>
                  <a:close/>
                  <a:moveTo>
                    <a:pt x="705249" y="460199"/>
                  </a:moveTo>
                  <a:lnTo>
                    <a:pt x="770237" y="460199"/>
                  </a:lnTo>
                  <a:lnTo>
                    <a:pt x="871021" y="47869"/>
                  </a:lnTo>
                  <a:lnTo>
                    <a:pt x="806032" y="47869"/>
                  </a:lnTo>
                  <a:lnTo>
                    <a:pt x="705249" y="460199"/>
                  </a:lnTo>
                  <a:close/>
                  <a:moveTo>
                    <a:pt x="303436" y="275482"/>
                  </a:moveTo>
                  <a:lnTo>
                    <a:pt x="339852" y="72037"/>
                  </a:lnTo>
                  <a:lnTo>
                    <a:pt x="144187" y="72037"/>
                  </a:lnTo>
                  <a:lnTo>
                    <a:pt x="144187" y="5828"/>
                  </a:lnTo>
                  <a:lnTo>
                    <a:pt x="79120" y="5828"/>
                  </a:lnTo>
                  <a:lnTo>
                    <a:pt x="79120" y="72037"/>
                  </a:lnTo>
                  <a:lnTo>
                    <a:pt x="5823" y="72037"/>
                  </a:lnTo>
                  <a:lnTo>
                    <a:pt x="6056" y="137158"/>
                  </a:lnTo>
                  <a:lnTo>
                    <a:pt x="79120" y="137158"/>
                  </a:lnTo>
                  <a:lnTo>
                    <a:pt x="79120" y="460199"/>
                  </a:lnTo>
                  <a:lnTo>
                    <a:pt x="302737" y="460199"/>
                  </a:lnTo>
                  <a:lnTo>
                    <a:pt x="302737" y="395078"/>
                  </a:lnTo>
                  <a:lnTo>
                    <a:pt x="144187" y="395078"/>
                  </a:lnTo>
                  <a:lnTo>
                    <a:pt x="144187" y="137158"/>
                  </a:lnTo>
                  <a:lnTo>
                    <a:pt x="263216" y="137158"/>
                  </a:lnTo>
                  <a:lnTo>
                    <a:pt x="238370" y="275482"/>
                  </a:lnTo>
                  <a:lnTo>
                    <a:pt x="303436" y="275482"/>
                  </a:lnTo>
                  <a:close/>
                  <a:moveTo>
                    <a:pt x="1012567" y="5828"/>
                  </a:moveTo>
                  <a:lnTo>
                    <a:pt x="1012567" y="90299"/>
                  </a:lnTo>
                  <a:lnTo>
                    <a:pt x="1053020" y="90299"/>
                  </a:lnTo>
                  <a:lnTo>
                    <a:pt x="1053020" y="5828"/>
                  </a:lnTo>
                  <a:lnTo>
                    <a:pt x="1012567" y="5828"/>
                  </a:lnTo>
                  <a:close/>
                  <a:moveTo>
                    <a:pt x="1065443" y="5828"/>
                  </a:moveTo>
                  <a:lnTo>
                    <a:pt x="1065443" y="90299"/>
                  </a:lnTo>
                  <a:lnTo>
                    <a:pt x="1105974" y="90299"/>
                  </a:lnTo>
                  <a:lnTo>
                    <a:pt x="1105974" y="5828"/>
                  </a:lnTo>
                  <a:lnTo>
                    <a:pt x="1065443" y="5828"/>
                  </a:lnTo>
                  <a:close/>
                </a:path>
              </a:pathLst>
            </a:custGeom>
            <a:solidFill>
              <a:schemeClr val="bg1"/>
            </a:solidFill>
            <a:ln w="9525" cap="flat">
              <a:noFill/>
              <a:prstDash val="solid"/>
              <a:miter/>
            </a:ln>
          </p:spPr>
          <p:txBody>
            <a:bodyPr rtlCol="0" anchor="ctr"/>
            <a:lstStyle/>
            <a:p>
              <a:endParaRPr lang="ja-JP" altLang="en-US"/>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クリエイティブ入稿規定</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85" name="正方形/長方形 84">
            <a:extLst>
              <a:ext uri="{FF2B5EF4-FFF2-40B4-BE49-F238E27FC236}">
                <a16:creationId xmlns:a16="http://schemas.microsoft.com/office/drawing/2014/main" id="{0531D605-57B9-4A5D-ACF9-ACBDAC9781F3}"/>
              </a:ext>
            </a:extLst>
          </p:cNvPr>
          <p:cNvSpPr/>
          <p:nvPr/>
        </p:nvSpPr>
        <p:spPr>
          <a:xfrm>
            <a:off x="8603692" y="930303"/>
            <a:ext cx="1423013" cy="230832"/>
          </a:xfrm>
          <a:prstGeom prst="rect">
            <a:avLst/>
          </a:prstGeom>
        </p:spPr>
        <p:txBody>
          <a:bodyPr wrap="square">
            <a:spAutoFit/>
          </a:bodyPr>
          <a:lstStyle/>
          <a:p>
            <a:pPr fontAlgn="ctr"/>
            <a:r>
              <a:rPr lang="en-US" altLang="ja-JP" sz="900" b="0" dirty="0">
                <a:latin typeface="游ゴシック" panose="020B0400000000000000" pitchFamily="50" charset="-128"/>
                <a:ea typeface="游ゴシック" panose="020B0400000000000000" pitchFamily="50" charset="-128"/>
              </a:rPr>
              <a:t>2023</a:t>
            </a:r>
            <a:r>
              <a:rPr lang="ja-JP" altLang="en-US" sz="900" b="0" dirty="0">
                <a:latin typeface="游ゴシック" panose="020B0400000000000000" pitchFamily="50" charset="-128"/>
                <a:ea typeface="游ゴシック" panose="020B0400000000000000" pitchFamily="50" charset="-128"/>
              </a:rPr>
              <a:t>年</a:t>
            </a:r>
            <a:r>
              <a:rPr lang="en-US" altLang="ja-JP" sz="900" b="0" dirty="0">
                <a:latin typeface="游ゴシック" panose="020B0400000000000000" pitchFamily="50" charset="-128"/>
                <a:ea typeface="游ゴシック" panose="020B0400000000000000" pitchFamily="50" charset="-128"/>
              </a:rPr>
              <a:t>1</a:t>
            </a:r>
            <a:r>
              <a:rPr lang="ja-JP" altLang="en-US" sz="900" b="0" dirty="0">
                <a:latin typeface="游ゴシック" panose="020B0400000000000000" pitchFamily="50" charset="-128"/>
                <a:ea typeface="游ゴシック" panose="020B0400000000000000" pitchFamily="50" charset="-128"/>
              </a:rPr>
              <a:t>月</a:t>
            </a:r>
            <a:r>
              <a:rPr lang="en-US" altLang="ja-JP" sz="900" b="0" dirty="0">
                <a:latin typeface="游ゴシック" panose="020B0400000000000000" pitchFamily="50" charset="-128"/>
                <a:ea typeface="游ゴシック" panose="020B0400000000000000" pitchFamily="50" charset="-128"/>
              </a:rPr>
              <a:t>31</a:t>
            </a:r>
            <a:r>
              <a:rPr lang="ja-JP" altLang="en-US" sz="900" b="0" dirty="0">
                <a:latin typeface="游ゴシック" panose="020B0400000000000000" pitchFamily="50" charset="-128"/>
                <a:ea typeface="游ゴシック" panose="020B0400000000000000" pitchFamily="50" charset="-128"/>
              </a:rPr>
              <a:t>日時点</a:t>
            </a:r>
            <a:endParaRPr lang="en-US" altLang="ja-JP" sz="900" b="0" dirty="0">
              <a:latin typeface="游ゴシック" panose="020B0400000000000000" pitchFamily="50" charset="-128"/>
              <a:ea typeface="游ゴシック" panose="020B0400000000000000" pitchFamily="50" charset="-128"/>
            </a:endParaRPr>
          </a:p>
        </p:txBody>
      </p:sp>
      <p:graphicFrame>
        <p:nvGraphicFramePr>
          <p:cNvPr id="8" name="表 7">
            <a:extLst>
              <a:ext uri="{FF2B5EF4-FFF2-40B4-BE49-F238E27FC236}">
                <a16:creationId xmlns:a16="http://schemas.microsoft.com/office/drawing/2014/main" id="{A6A7C1A4-581C-4CCE-9297-238AAAAD628B}"/>
              </a:ext>
            </a:extLst>
          </p:cNvPr>
          <p:cNvGraphicFramePr>
            <a:graphicFrameLocks noGrp="1"/>
          </p:cNvGraphicFramePr>
          <p:nvPr>
            <p:extLst>
              <p:ext uri="{D42A27DB-BD31-4B8C-83A1-F6EECF244321}">
                <p14:modId xmlns:p14="http://schemas.microsoft.com/office/powerpoint/2010/main" val="2351775207"/>
              </p:ext>
            </p:extLst>
          </p:nvPr>
        </p:nvGraphicFramePr>
        <p:xfrm>
          <a:off x="182188" y="1138882"/>
          <a:ext cx="9541625" cy="4754232"/>
        </p:xfrm>
        <a:graphic>
          <a:graphicData uri="http://schemas.openxmlformats.org/drawingml/2006/table">
            <a:tbl>
              <a:tblPr>
                <a:tableStyleId>{5940675A-B579-460E-94D1-54222C63F5DA}</a:tableStyleId>
              </a:tblPr>
              <a:tblGrid>
                <a:gridCol w="143637">
                  <a:extLst>
                    <a:ext uri="{9D8B030D-6E8A-4147-A177-3AD203B41FA5}">
                      <a16:colId xmlns:a16="http://schemas.microsoft.com/office/drawing/2014/main" val="775450252"/>
                    </a:ext>
                  </a:extLst>
                </a:gridCol>
                <a:gridCol w="767444">
                  <a:extLst>
                    <a:ext uri="{9D8B030D-6E8A-4147-A177-3AD203B41FA5}">
                      <a16:colId xmlns:a16="http://schemas.microsoft.com/office/drawing/2014/main" val="2494251194"/>
                    </a:ext>
                  </a:extLst>
                </a:gridCol>
                <a:gridCol w="1298882">
                  <a:extLst>
                    <a:ext uri="{9D8B030D-6E8A-4147-A177-3AD203B41FA5}">
                      <a16:colId xmlns:a16="http://schemas.microsoft.com/office/drawing/2014/main" val="3209089576"/>
                    </a:ext>
                  </a:extLst>
                </a:gridCol>
                <a:gridCol w="2133025">
                  <a:extLst>
                    <a:ext uri="{9D8B030D-6E8A-4147-A177-3AD203B41FA5}">
                      <a16:colId xmlns:a16="http://schemas.microsoft.com/office/drawing/2014/main" val="1188495955"/>
                    </a:ext>
                  </a:extLst>
                </a:gridCol>
                <a:gridCol w="1984681">
                  <a:extLst>
                    <a:ext uri="{9D8B030D-6E8A-4147-A177-3AD203B41FA5}">
                      <a16:colId xmlns:a16="http://schemas.microsoft.com/office/drawing/2014/main" val="319149997"/>
                    </a:ext>
                  </a:extLst>
                </a:gridCol>
                <a:gridCol w="3213956">
                  <a:extLst>
                    <a:ext uri="{9D8B030D-6E8A-4147-A177-3AD203B41FA5}">
                      <a16:colId xmlns:a16="http://schemas.microsoft.com/office/drawing/2014/main" val="369741978"/>
                    </a:ext>
                  </a:extLst>
                </a:gridCol>
              </a:tblGrid>
              <a:tr h="179004">
                <a:tc rowSpan="2" gridSpan="3">
                  <a:txBody>
                    <a:bodyPr/>
                    <a:lstStyle/>
                    <a:p>
                      <a:pPr algn="ctr" fontAlgn="ctr"/>
                      <a:r>
                        <a:rPr lang="ja-JP" altLang="en-US" sz="800" u="none" strike="noStrike" dirty="0">
                          <a:solidFill>
                            <a:schemeClr val="bg1"/>
                          </a:solidFill>
                          <a:effectLst/>
                          <a:latin typeface="游ゴシック" panose="020B0400000000000000" pitchFamily="50" charset="-128"/>
                          <a:ea typeface="游ゴシック" panose="020B0400000000000000" pitchFamily="50" charset="-128"/>
                        </a:rPr>
                        <a:t>要　素　</a:t>
                      </a:r>
                      <a:endParaRPr lang="ja-JP" altLang="en-US" sz="800" b="1" i="0" u="none" strike="noStrike" dirty="0">
                        <a:solidFill>
                          <a:schemeClr val="bg1"/>
                        </a:solidFill>
                        <a:effectLst/>
                        <a:latin typeface="游ゴシック" panose="020B0400000000000000" pitchFamily="50" charset="-128"/>
                        <a:ea typeface="游ゴシック" panose="020B0400000000000000" pitchFamily="50" charset="-128"/>
                      </a:endParaRPr>
                    </a:p>
                  </a:txBody>
                  <a:tcPr marL="4543" marR="4543" marT="4543" marB="0" anchor="ctr">
                    <a:lnL w="19050"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gradFill>
                      <a:gsLst>
                        <a:gs pos="23000">
                          <a:srgbClr val="5090C2"/>
                        </a:gs>
                        <a:gs pos="100000">
                          <a:srgbClr val="5090C2">
                            <a:alpha val="70000"/>
                          </a:srgbClr>
                        </a:gs>
                      </a:gsLst>
                      <a:lin ang="2700000" scaled="1"/>
                    </a:gradFill>
                  </a:tcPr>
                </a:tc>
                <a:tc rowSpan="2" hMerge="1">
                  <a:txBody>
                    <a:bodyPr/>
                    <a:lstStyle/>
                    <a:p>
                      <a:endParaRPr kumimoji="1" lang="ja-JP" altLang="en-US"/>
                    </a:p>
                  </a:txBody>
                  <a:tcPr/>
                </a:tc>
                <a:tc rowSpan="2" h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tcPr>
                </a:tc>
                <a:tc gridSpan="2">
                  <a:txBody>
                    <a:bodyPr/>
                    <a:lstStyle/>
                    <a:p>
                      <a:pPr algn="ctr" rtl="0" fontAlgn="ctr"/>
                      <a:r>
                        <a:rPr lang="ja-JP" altLang="en-US" sz="800" b="0" i="0" u="none" strike="noStrike" dirty="0">
                          <a:solidFill>
                            <a:schemeClr val="bg1"/>
                          </a:solidFill>
                          <a:effectLst/>
                          <a:latin typeface="游ゴシック" panose="020B0400000000000000" pitchFamily="50" charset="-128"/>
                          <a:ea typeface="游ゴシック" panose="020B0400000000000000" pitchFamily="50" charset="-128"/>
                        </a:rPr>
                        <a:t>掲載位置</a:t>
                      </a: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gradFill>
                      <a:gsLst>
                        <a:gs pos="23000">
                          <a:srgbClr val="5090C2"/>
                        </a:gs>
                        <a:gs pos="100000">
                          <a:srgbClr val="5090C2">
                            <a:alpha val="70000"/>
                          </a:srgbClr>
                        </a:gs>
                      </a:gsLst>
                      <a:lin ang="2700000" scaled="1"/>
                    </a:gradFill>
                  </a:tcPr>
                </a:tc>
                <a:tc hMerge="1">
                  <a:txBody>
                    <a:bodyPr/>
                    <a:lstStyle/>
                    <a:p>
                      <a:pPr algn="ctr" rtl="0" fontAlgn="ctr"/>
                      <a:endParaRPr lang="ja-JP" altLang="en-US" sz="9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accent5">
                        <a:lumMod val="75000"/>
                      </a:schemeClr>
                    </a:solidFill>
                  </a:tcPr>
                </a:tc>
                <a:tc rowSpan="2">
                  <a:txBody>
                    <a:bodyPr/>
                    <a:lstStyle/>
                    <a:p>
                      <a:pPr algn="ctr" rtl="0" fontAlgn="ctr"/>
                      <a:r>
                        <a:rPr lang="ja-JP" altLang="en-US" sz="800" u="none" strike="noStrike" dirty="0">
                          <a:solidFill>
                            <a:schemeClr val="bg1"/>
                          </a:solidFill>
                          <a:effectLst/>
                          <a:latin typeface="游ゴシック" panose="020B0400000000000000" pitchFamily="50" charset="-128"/>
                          <a:ea typeface="游ゴシック" panose="020B0400000000000000" pitchFamily="50" charset="-128"/>
                        </a:rPr>
                        <a:t>備　考</a:t>
                      </a:r>
                      <a:endParaRPr lang="ja-JP" altLang="en-US" sz="800" b="1" i="0" u="none" strike="noStrike" dirty="0">
                        <a:solidFill>
                          <a:schemeClr val="bg1"/>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gradFill>
                      <a:gsLst>
                        <a:gs pos="23000">
                          <a:srgbClr val="5090C2"/>
                        </a:gs>
                        <a:gs pos="100000">
                          <a:srgbClr val="5090C2">
                            <a:alpha val="70000"/>
                          </a:srgbClr>
                        </a:gs>
                      </a:gsLst>
                      <a:lin ang="2700000" scaled="1"/>
                    </a:gradFill>
                  </a:tcPr>
                </a:tc>
                <a:extLst>
                  <a:ext uri="{0D108BD9-81ED-4DB2-BD59-A6C34878D82A}">
                    <a16:rowId xmlns:a16="http://schemas.microsoft.com/office/drawing/2014/main" val="3225366686"/>
                  </a:ext>
                </a:extLst>
              </a:tr>
              <a:tr h="200430">
                <a:tc gridSpan="3" vMerge="1">
                  <a:txBody>
                    <a:bodyPr/>
                    <a:lstStyle/>
                    <a:p>
                      <a:pPr algn="ctr" fontAlgn="ctr"/>
                      <a:endParaRPr lang="ja-JP" altLang="en-US" sz="9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hMerge="1" vMerge="1">
                  <a:txBody>
                    <a:bodyPr/>
                    <a:lstStyle/>
                    <a:p>
                      <a:endParaRPr kumimoji="1" lang="ja-JP" altLang="en-US"/>
                    </a:p>
                  </a:txBody>
                  <a:tcPr/>
                </a:tc>
                <a:tc hMerge="1" vMerge="1">
                  <a:txBody>
                    <a:bodyPr/>
                    <a:lstStyle/>
                    <a:p>
                      <a:pPr algn="ctr" rtl="0" fontAlgn="ctr"/>
                      <a:endParaRPr lang="ja-JP" altLang="en-US" sz="9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tcPr>
                </a:tc>
                <a:tc>
                  <a:txBody>
                    <a:bodyPr/>
                    <a:lstStyle/>
                    <a:p>
                      <a:pPr algn="ctr" rtl="0" fontAlgn="ctr"/>
                      <a:r>
                        <a:rPr lang="ja-JP" altLang="en-US" sz="800" u="none" strike="noStrike" dirty="0">
                          <a:effectLst/>
                          <a:latin typeface="游ゴシック" panose="020B0400000000000000" pitchFamily="50" charset="-128"/>
                          <a:ea typeface="游ゴシック" panose="020B0400000000000000" pitchFamily="50" charset="-128"/>
                        </a:rPr>
                        <a:t>プリロール</a:t>
                      </a:r>
                      <a:endParaRPr lang="ja-JP" altLang="en-US" sz="800" b="1" i="0" u="none" strike="noStrike" dirty="0">
                        <a:solidFill>
                          <a:srgbClr val="FFFFFF"/>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ECF3F8"/>
                    </a:solidFill>
                  </a:tcPr>
                </a:tc>
                <a:tc>
                  <a:txBody>
                    <a:bodyPr/>
                    <a:lstStyle/>
                    <a:p>
                      <a:pPr algn="ctr" rtl="0" fontAlgn="ctr"/>
                      <a:r>
                        <a:rPr lang="ja-JP" altLang="en-US" sz="800" u="none" strike="noStrike" dirty="0">
                          <a:effectLst/>
                          <a:latin typeface="游ゴシック" panose="020B0400000000000000" pitchFamily="50" charset="-128"/>
                          <a:ea typeface="游ゴシック" panose="020B0400000000000000" pitchFamily="50" charset="-128"/>
                        </a:rPr>
                        <a:t>ミッドロール　</a:t>
                      </a:r>
                      <a:endParaRPr lang="ja-JP" altLang="en-US" sz="800" b="1" i="0" u="none" strike="noStrike" dirty="0">
                        <a:solidFill>
                          <a:srgbClr val="FFFFFF"/>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CCDEEC"/>
                    </a:solidFill>
                  </a:tcPr>
                </a:tc>
                <a:tc vMerge="1">
                  <a:txBody>
                    <a:bodyPr/>
                    <a:lstStyle/>
                    <a:p>
                      <a:pPr algn="ctr" rtl="0" fontAlgn="ctr"/>
                      <a:endParaRPr lang="ja-JP" altLang="en-US" sz="9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782839664"/>
                  </a:ext>
                </a:extLst>
              </a:tr>
              <a:tr h="177505">
                <a:tc rowSpan="5" gridSpan="2">
                  <a:txBody>
                    <a:bodyPr/>
                    <a:lstStyle/>
                    <a:p>
                      <a:endParaRPr kumimoji="1" lang="en-US" altLang="ja-JP" sz="80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p>
                      <a:endParaRPr kumimoji="1" lang="en-US" altLang="ja-JP" sz="80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p>
                      <a:endParaRPr kumimoji="1" lang="en-US" altLang="ja-JP" sz="80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p>
                      <a:endParaRPr kumimoji="1" lang="en-US" altLang="ja-JP" sz="80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p>
                      <a:r>
                        <a:rPr kumimoji="1" lang="ja-JP" altLang="en-US" sz="800" u="none" strike="noStrike" kern="1200" dirty="0">
                          <a:solidFill>
                            <a:schemeClr val="tx1"/>
                          </a:solidFill>
                          <a:effectLst/>
                          <a:latin typeface="游ゴシック" panose="020B0400000000000000" pitchFamily="50" charset="-128"/>
                          <a:ea typeface="游ゴシック" panose="020B0400000000000000" pitchFamily="50" charset="-128"/>
                          <a:cs typeface="+mn-cs"/>
                        </a:rPr>
                        <a:t>広告仕様</a:t>
                      </a:r>
                    </a:p>
                  </a:txBody>
                  <a:tcPr>
                    <a:lnL w="190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lumMod val="95000"/>
                      </a:schemeClr>
                    </a:solidFill>
                  </a:tcPr>
                </a:tc>
                <a:tc rowSpan="5" h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掲載方法</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游ゴシック" panose="020B0400000000000000" pitchFamily="50" charset="-128"/>
                          <a:ea typeface="游ゴシック" panose="020B0400000000000000" pitchFamily="50" charset="-128"/>
                        </a:rPr>
                        <a:t>　ランダムローテーション</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a:t>
                      </a:r>
                      <a:endParaRPr lang="ja-JP" altLang="en-US" sz="800" b="0" i="0" u="none" strike="noStrike" dirty="0">
                        <a:solidFill>
                          <a:srgbClr val="FF006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560656569"/>
                  </a:ext>
                </a:extLst>
              </a:tr>
              <a:tr h="397475">
                <a:tc gridSpan="2" vMerge="1">
                  <a:txBody>
                    <a:bodyPr/>
                    <a:lstStyle/>
                    <a:p>
                      <a:endParaRPr kumimoji="1" lang="ja-JP" altLang="en-US"/>
                    </a:p>
                  </a:txBody>
                  <a:tcPr>
                    <a:lnT w="9525" cap="flat" cmpd="sng" algn="ctr">
                      <a:solidFill>
                        <a:schemeClr val="bg1">
                          <a:lumMod val="50000"/>
                        </a:schemeClr>
                      </a:solidFill>
                      <a:prstDash val="solid"/>
                      <a:round/>
                      <a:headEnd type="none" w="med" len="med"/>
                      <a:tailEnd type="none" w="med" len="med"/>
                    </a:lnT>
                  </a:tcPr>
                </a:tc>
                <a:tc hMerge="1"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ja-JP" altLang="en-US" sz="800" b="1" u="none" strike="noStrike" dirty="0">
                          <a:effectLst/>
                          <a:latin typeface="游ゴシック" panose="020B0400000000000000" pitchFamily="50" charset="-128"/>
                          <a:ea typeface="游ゴシック" panose="020B0400000000000000" pitchFamily="50" charset="-128"/>
                        </a:rPr>
                        <a:t>尺</a:t>
                      </a:r>
                      <a:r>
                        <a:rPr lang="ja-JP" altLang="en-US" sz="800" u="none" strike="noStrike" dirty="0">
                          <a:effectLst/>
                          <a:latin typeface="游ゴシック" panose="020B0400000000000000" pitchFamily="50" charset="-128"/>
                          <a:ea typeface="游ゴシック" panose="020B0400000000000000" pitchFamily="50" charset="-128"/>
                        </a:rPr>
                        <a:t>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rPr>
                        <a:t>　</a:t>
                      </a:r>
                      <a:r>
                        <a:rPr kumimoji="1" lang="en-US" altLang="ja-JP" sz="800" b="1"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rPr>
                        <a:t>6.00</a:t>
                      </a:r>
                      <a:r>
                        <a:rPr kumimoji="1" lang="ja-JP" altLang="en-US" sz="800" b="1"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rPr>
                        <a:t>秒</a:t>
                      </a:r>
                      <a:r>
                        <a:rPr kumimoji="1" lang="ja-JP" altLang="en-US" sz="800" b="0"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rPr>
                        <a:t>　または　</a:t>
                      </a:r>
                      <a:r>
                        <a:rPr kumimoji="1" lang="en-US" altLang="ja-JP" sz="800" b="1"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rPr>
                        <a:t>15.00</a:t>
                      </a:r>
                      <a:r>
                        <a:rPr kumimoji="1" lang="ja-JP" altLang="en-US" sz="800" b="1"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rPr>
                        <a:t>秒</a:t>
                      </a:r>
                      <a:r>
                        <a:rPr kumimoji="1" lang="ja-JP" altLang="en-US" sz="800" b="0"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rPr>
                        <a:t>　</a:t>
                      </a:r>
                      <a:endParaRPr kumimoji="1" lang="en-US" altLang="ja-JP" sz="800" b="0"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endParaRPr>
                    </a:p>
                    <a:p>
                      <a:pPr marL="0" marR="0" lvl="0" indent="0" algn="l"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rPr>
                        <a:t>　　</a:t>
                      </a:r>
                      <a:r>
                        <a:rPr kumimoji="1" lang="en-US" altLang="ja-JP" sz="800" b="0"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rPr>
                        <a:t>※</a:t>
                      </a:r>
                      <a:r>
                        <a:rPr kumimoji="1" lang="ja-JP" altLang="en-US" sz="800" b="0" i="0" u="none" strike="noStrike" kern="120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cs typeface="+mn-cs"/>
                        </a:rPr>
                        <a:t>どちらか選択</a:t>
                      </a:r>
                      <a:endParaRPr lang="ja-JP" altLang="en-US" sz="800" b="1"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FF99"/>
                    </a:solidFill>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en-US" altLang="ja-JP" sz="800" b="1" u="none" strike="noStrike" dirty="0">
                          <a:effectLst/>
                          <a:latin typeface="游ゴシック" panose="020B0400000000000000" pitchFamily="50" charset="-128"/>
                          <a:ea typeface="游ゴシック" panose="020B0400000000000000" pitchFamily="50" charset="-128"/>
                        </a:rPr>
                        <a:t>15.00</a:t>
                      </a:r>
                      <a:r>
                        <a:rPr lang="ja-JP" altLang="en-US" sz="800" b="1" u="none" strike="noStrike" dirty="0">
                          <a:effectLst/>
                          <a:latin typeface="游ゴシック" panose="020B0400000000000000" pitchFamily="50" charset="-128"/>
                          <a:ea typeface="游ゴシック" panose="020B0400000000000000" pitchFamily="50" charset="-128"/>
                        </a:rPr>
                        <a:t>秒</a:t>
                      </a:r>
                      <a:r>
                        <a:rPr lang="ja-JP" altLang="en-US" sz="800" u="none" strike="noStrike" dirty="0">
                          <a:effectLst/>
                          <a:latin typeface="游ゴシック" panose="020B0400000000000000" pitchFamily="50" charset="-128"/>
                          <a:ea typeface="游ゴシック" panose="020B0400000000000000" pitchFamily="50" charset="-128"/>
                        </a:rPr>
                        <a:t>　または　</a:t>
                      </a:r>
                      <a:r>
                        <a:rPr lang="en-US" altLang="ja-JP" sz="800" b="1" u="none" strike="noStrike" dirty="0">
                          <a:effectLst/>
                          <a:latin typeface="游ゴシック" panose="020B0400000000000000" pitchFamily="50" charset="-128"/>
                          <a:ea typeface="游ゴシック" panose="020B0400000000000000" pitchFamily="50" charset="-128"/>
                        </a:rPr>
                        <a:t>30.00</a:t>
                      </a:r>
                      <a:r>
                        <a:rPr lang="ja-JP" altLang="en-US" sz="800" b="1" u="none" strike="noStrike" dirty="0">
                          <a:effectLst/>
                          <a:latin typeface="游ゴシック" panose="020B0400000000000000" pitchFamily="50" charset="-128"/>
                          <a:ea typeface="游ゴシック" panose="020B0400000000000000" pitchFamily="50" charset="-128"/>
                        </a:rPr>
                        <a:t>秒</a:t>
                      </a:r>
                      <a:r>
                        <a:rPr lang="ja-JP" altLang="en-US" sz="800" u="none" strike="noStrike" dirty="0">
                          <a:effectLst/>
                          <a:latin typeface="游ゴシック" panose="020B0400000000000000" pitchFamily="50" charset="-128"/>
                          <a:ea typeface="游ゴシック" panose="020B0400000000000000" pitchFamily="50" charset="-128"/>
                        </a:rPr>
                        <a:t>　</a:t>
                      </a:r>
                      <a:endParaRPr lang="en-US" altLang="ja-JP" sz="800" u="none" strike="noStrike" dirty="0">
                        <a:effectLst/>
                        <a:latin typeface="游ゴシック" panose="020B0400000000000000" pitchFamily="50" charset="-128"/>
                        <a:ea typeface="游ゴシック" panose="020B0400000000000000" pitchFamily="50" charset="-128"/>
                      </a:endParaRPr>
                    </a:p>
                    <a:p>
                      <a:pPr algn="l"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en-US" altLang="ja-JP" sz="800" u="none" strike="noStrike" dirty="0">
                          <a:effectLst/>
                          <a:latin typeface="游ゴシック" panose="020B0400000000000000" pitchFamily="50" charset="-128"/>
                          <a:ea typeface="游ゴシック" panose="020B0400000000000000" pitchFamily="50" charset="-128"/>
                        </a:rPr>
                        <a:t>※</a:t>
                      </a:r>
                      <a:r>
                        <a:rPr lang="ja-JP" altLang="en-US" sz="800" u="none" strike="noStrike" dirty="0">
                          <a:effectLst/>
                          <a:latin typeface="游ゴシック" panose="020B0400000000000000" pitchFamily="50" charset="-128"/>
                          <a:ea typeface="游ゴシック" panose="020B0400000000000000" pitchFamily="50" charset="-128"/>
                        </a:rPr>
                        <a:t>どちらか選択</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FF99"/>
                    </a:solidFill>
                  </a:tcPr>
                </a:tc>
                <a:tc>
                  <a:txBody>
                    <a:bodyPr/>
                    <a:lstStyle/>
                    <a:p>
                      <a:pPr algn="l" rtl="0" fontAlgn="ctr"/>
                      <a:r>
                        <a:rPr lang="ja-JP" altLang="en-US" sz="800" u="none" strike="noStrike" dirty="0">
                          <a:solidFill>
                            <a:srgbClr val="FF0000"/>
                          </a:solidFill>
                          <a:effectLst/>
                          <a:latin typeface="游ゴシック" panose="020B0400000000000000" pitchFamily="50" charset="-128"/>
                          <a:ea typeface="游ゴシック" panose="020B0400000000000000" pitchFamily="50" charset="-128"/>
                        </a:rPr>
                        <a:t> ファイル全体の尺を、</a:t>
                      </a:r>
                      <a:r>
                        <a:rPr lang="ja-JP" altLang="en-US" sz="800" u="none" strike="noStrike" dirty="0">
                          <a:solidFill>
                            <a:srgbClr val="FF0066"/>
                          </a:solidFill>
                          <a:effectLst/>
                          <a:latin typeface="游ゴシック" panose="020B0400000000000000" pitchFamily="50" charset="-128"/>
                          <a:ea typeface="游ゴシック" panose="020B0400000000000000" pitchFamily="50" charset="-128"/>
                        </a:rPr>
                        <a:t>コンマ秒単位で、秒数ぴったりで</a:t>
                      </a:r>
                      <a:endParaRPr lang="en-US" altLang="ja-JP" sz="800" u="none" strike="noStrike" dirty="0">
                        <a:solidFill>
                          <a:srgbClr val="FF0066"/>
                        </a:solidFill>
                        <a:effectLst/>
                        <a:latin typeface="游ゴシック" panose="020B0400000000000000" pitchFamily="50" charset="-128"/>
                        <a:ea typeface="游ゴシック" panose="020B0400000000000000" pitchFamily="50" charset="-128"/>
                      </a:endParaRPr>
                    </a:p>
                    <a:p>
                      <a:pPr algn="l" rtl="0" fontAlgn="ctr"/>
                      <a:r>
                        <a:rPr lang="ja-JP" altLang="en-US" sz="800" u="none" strike="noStrike" dirty="0">
                          <a:solidFill>
                            <a:srgbClr val="FF0066"/>
                          </a:solidFill>
                          <a:effectLst/>
                          <a:latin typeface="游ゴシック" panose="020B0400000000000000" pitchFamily="50" charset="-128"/>
                          <a:ea typeface="游ゴシック" panose="020B0400000000000000" pitchFamily="50" charset="-128"/>
                        </a:rPr>
                        <a:t> 制作してください。 入稿前に</a:t>
                      </a:r>
                      <a:r>
                        <a:rPr lang="en-US" altLang="ja-JP" sz="800" u="none" strike="noStrike" dirty="0" err="1">
                          <a:solidFill>
                            <a:srgbClr val="FF0066"/>
                          </a:solidFill>
                          <a:effectLst/>
                          <a:latin typeface="游ゴシック" panose="020B0400000000000000" pitchFamily="50" charset="-128"/>
                          <a:ea typeface="游ゴシック" panose="020B0400000000000000" pitchFamily="50" charset="-128"/>
                        </a:rPr>
                        <a:t>Mediainfo</a:t>
                      </a:r>
                      <a:r>
                        <a:rPr lang="ja-JP" altLang="en-US" sz="800" u="none" strike="noStrike" dirty="0">
                          <a:solidFill>
                            <a:srgbClr val="FF0066"/>
                          </a:solidFill>
                          <a:effectLst/>
                          <a:latin typeface="游ゴシック" panose="020B0400000000000000" pitchFamily="50" charset="-128"/>
                          <a:ea typeface="游ゴシック" panose="020B0400000000000000" pitchFamily="50" charset="-128"/>
                        </a:rPr>
                        <a:t>等でご確認ください。</a:t>
                      </a:r>
                      <a:endParaRPr lang="ja-JP" altLang="en-US" sz="800" b="0" i="0" u="none" strike="noStrike" dirty="0">
                        <a:solidFill>
                          <a:srgbClr val="FF006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FF99"/>
                    </a:solidFill>
                  </a:tcPr>
                </a:tc>
                <a:extLst>
                  <a:ext uri="{0D108BD9-81ED-4DB2-BD59-A6C34878D82A}">
                    <a16:rowId xmlns:a16="http://schemas.microsoft.com/office/drawing/2014/main" val="3306755613"/>
                  </a:ext>
                </a:extLst>
              </a:tr>
              <a:tr h="177505">
                <a:tc gridSpan="2" vMerge="1">
                  <a:txBody>
                    <a:bodyPr/>
                    <a:lstStyle/>
                    <a:p>
                      <a:endParaRPr kumimoji="1" lang="ja-JP" altLang="en-US"/>
                    </a:p>
                  </a:txBody>
                  <a:tcPr/>
                </a:tc>
                <a:tc hMerge="1"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スキップ設定</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ctr" rtl="0" fontAlgn="ctr"/>
                      <a:r>
                        <a:rPr lang="ja-JP" altLang="en-US" sz="800" u="none" strike="noStrike" dirty="0">
                          <a:effectLst/>
                          <a:latin typeface="游ゴシック" panose="020B0400000000000000" pitchFamily="50" charset="-128"/>
                          <a:ea typeface="游ゴシック" panose="020B0400000000000000" pitchFamily="50" charset="-128"/>
                        </a:rPr>
                        <a:t>　スキップ無し</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effectLst/>
                          <a:latin typeface="游ゴシック" panose="020B0400000000000000" pitchFamily="50" charset="-128"/>
                          <a:ea typeface="游ゴシック" panose="020B0400000000000000" pitchFamily="50" charset="-128"/>
                        </a:rPr>
                        <a:t>　</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463604174"/>
                  </a:ext>
                </a:extLst>
              </a:tr>
              <a:tr h="177505">
                <a:tc gridSpan="2" vMerge="1">
                  <a:txBody>
                    <a:bodyPr/>
                    <a:lstStyle/>
                    <a:p>
                      <a:endParaRPr kumimoji="1" lang="ja-JP" altLang="en-US"/>
                    </a:p>
                  </a:txBody>
                  <a:tcPr/>
                </a:tc>
                <a:tc hMerge="1"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クリック</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ctr" rtl="0" fontAlgn="ctr"/>
                      <a:r>
                        <a:rPr lang="ja-JP" altLang="en-US" sz="800" u="none" strike="noStrike" dirty="0">
                          <a:effectLst/>
                          <a:latin typeface="游ゴシック" panose="020B0400000000000000" pitchFamily="50" charset="-128"/>
                          <a:ea typeface="游ゴシック" panose="020B0400000000000000" pitchFamily="50" charset="-128"/>
                        </a:rPr>
                        <a:t>　不可</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effectLst/>
                          <a:latin typeface="游ゴシック" panose="020B0400000000000000" pitchFamily="50" charset="-128"/>
                          <a:ea typeface="游ゴシック" panose="020B0400000000000000" pitchFamily="50" charset="-128"/>
                        </a:rPr>
                        <a:t>　</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583202758"/>
                  </a:ext>
                </a:extLst>
              </a:tr>
              <a:tr h="180207">
                <a:tc gridSpan="2" vMerge="1">
                  <a:txBody>
                    <a:bodyPr/>
                    <a:lstStyle/>
                    <a:p>
                      <a:pPr algn="l" rtl="0" fontAlgn="ctr"/>
                      <a:endParaRPr lang="ja-JP" altLang="en-US" sz="800" b="0" i="0" u="none" strike="noStrike" dirty="0">
                        <a:solidFill>
                          <a:srgbClr val="262626"/>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hMerge="1" v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rPr>
                        <a:t>　同時入稿可能な素材数</a:t>
                      </a: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ctr" rtl="0" fontAlgn="ctr"/>
                      <a:r>
                        <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rPr>
                        <a:t>　４本</a:t>
                      </a:r>
                      <a:endParaRPr lang="en-US" altLang="zh-TW"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en-US" altLang="zh-TW"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 途中差し替え可 </a:t>
                      </a:r>
                      <a:r>
                        <a:rPr lang="en-US" altLang="ja-JP" sz="800" b="0" i="0" u="none" strike="noStrike" dirty="0">
                          <a:solidFill>
                            <a:srgbClr val="000000"/>
                          </a:solidFill>
                          <a:effectLst/>
                          <a:latin typeface="游ゴシック" panose="020B0400000000000000" pitchFamily="50" charset="-128"/>
                          <a:ea typeface="游ゴシック" panose="020B0400000000000000" pitchFamily="50" charset="-128"/>
                        </a:rPr>
                        <a:t>※</a:t>
                      </a: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掲載開始日の</a:t>
                      </a:r>
                      <a:r>
                        <a:rPr lang="en-US" altLang="ja-JP" sz="800" b="0" i="0" u="none" strike="noStrike" dirty="0">
                          <a:solidFill>
                            <a:srgbClr val="000000"/>
                          </a:solidFill>
                          <a:effectLst/>
                          <a:latin typeface="游ゴシック" panose="020B0400000000000000" pitchFamily="50" charset="-128"/>
                          <a:ea typeface="游ゴシック" panose="020B0400000000000000" pitchFamily="50" charset="-128"/>
                        </a:rPr>
                        <a:t>5</a:t>
                      </a: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営業日前入稿</a:t>
                      </a: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998276160"/>
                  </a:ext>
                </a:extLst>
              </a:tr>
              <a:tr h="177505">
                <a:tc rowSpan="3" gridSpan="2">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p>
                      <a:pPr algn="l" rtl="0" fontAlgn="ctr"/>
                      <a:r>
                        <a:rPr lang="ja-JP" altLang="en-US" sz="800" b="1" i="0" u="none" strike="noStrike" dirty="0">
                          <a:solidFill>
                            <a:srgbClr val="FF0000"/>
                          </a:solidFill>
                          <a:effectLst/>
                          <a:latin typeface="游ゴシック" panose="020B0400000000000000" pitchFamily="50" charset="-128"/>
                          <a:ea typeface="游ゴシック" panose="020B0400000000000000" pitchFamily="50" charset="-128"/>
                        </a:rPr>
                        <a:t>　</a:t>
                      </a:r>
                      <a:r>
                        <a:rPr kumimoji="1" lang="ja-JP" altLang="en-US" sz="800" u="none" strike="noStrike" kern="1200" dirty="0">
                          <a:solidFill>
                            <a:schemeClr val="tx1"/>
                          </a:solidFill>
                          <a:effectLst/>
                          <a:latin typeface="游ゴシック" panose="020B0400000000000000" pitchFamily="50" charset="-128"/>
                          <a:ea typeface="游ゴシック" panose="020B0400000000000000" pitchFamily="50" charset="-128"/>
                          <a:cs typeface="+mn-cs"/>
                        </a:rPr>
                        <a:t>動画ファイル</a:t>
                      </a:r>
                      <a:endParaRPr kumimoji="1" lang="en-US" altLang="ja-JP" sz="80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p>
                      <a:pPr algn="l" rtl="0" fontAlgn="ctr"/>
                      <a:r>
                        <a:rPr kumimoji="1" lang="ja-JP" altLang="en-US" sz="800" u="none" strike="noStrike" kern="1200" dirty="0">
                          <a:solidFill>
                            <a:schemeClr val="tx1"/>
                          </a:solidFill>
                          <a:effectLst/>
                          <a:latin typeface="游ゴシック" panose="020B0400000000000000" pitchFamily="50" charset="-128"/>
                          <a:ea typeface="游ゴシック" panose="020B0400000000000000" pitchFamily="50" charset="-128"/>
                          <a:cs typeface="+mn-cs"/>
                        </a:rPr>
                        <a:t>　仕様</a:t>
                      </a:r>
                      <a:endParaRPr kumimoji="1" lang="en-US" altLang="ja-JP" sz="80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p>
                      <a:pPr algn="l" rtl="0" fontAlgn="ctr"/>
                      <a:r>
                        <a:rPr lang="ja-JP" altLang="en-US" sz="800" u="none" strike="noStrike" dirty="0">
                          <a:effectLst/>
                          <a:latin typeface="游ゴシック" panose="020B0400000000000000" pitchFamily="50" charset="-128"/>
                          <a:ea typeface="游ゴシック" panose="020B0400000000000000" pitchFamily="50" charset="-128"/>
                        </a:rPr>
                        <a:t>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190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9525" cap="flat" cmpd="sng" algn="ctr">
                      <a:noFill/>
                      <a:prstDash val="solid"/>
                      <a:round/>
                      <a:headEnd type="none" w="med" len="med"/>
                      <a:tailEnd type="none" w="med" len="med"/>
                    </a:lnB>
                    <a:solidFill>
                      <a:schemeClr val="bg1">
                        <a:lumMod val="95000"/>
                      </a:schemeClr>
                    </a:solidFill>
                  </a:tcPr>
                </a:tc>
                <a:tc rowSpan="3" h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latin typeface="游ゴシック" panose="020B0400000000000000" pitchFamily="50" charset="-128"/>
                          <a:ea typeface="游ゴシック" panose="020B0400000000000000" pitchFamily="50" charset="-128"/>
                        </a:rPr>
                        <a:t>　ファイル形式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ctr"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en-US" sz="800" u="none" strike="noStrike" dirty="0">
                          <a:effectLst/>
                          <a:latin typeface="游ゴシック" panose="020B0400000000000000" pitchFamily="50" charset="-128"/>
                          <a:ea typeface="游ゴシック" panose="020B0400000000000000" pitchFamily="50" charset="-128"/>
                        </a:rPr>
                        <a:t>MPEG4（</a:t>
                      </a:r>
                      <a:r>
                        <a:rPr lang="en-US" sz="800" b="1" u="none" strike="noStrike" dirty="0">
                          <a:effectLst/>
                          <a:latin typeface="游ゴシック" panose="020B0400000000000000" pitchFamily="50" charset="-128"/>
                          <a:ea typeface="游ゴシック" panose="020B0400000000000000" pitchFamily="50" charset="-128"/>
                        </a:rPr>
                        <a:t>MP4</a:t>
                      </a:r>
                      <a:r>
                        <a:rPr lang="en-US" sz="800" u="none" strike="noStrike" dirty="0">
                          <a:effectLst/>
                          <a:latin typeface="游ゴシック" panose="020B0400000000000000" pitchFamily="50" charset="-128"/>
                          <a:ea typeface="游ゴシック" panose="020B0400000000000000" pitchFamily="50" charset="-128"/>
                        </a:rPr>
                        <a:t>）</a:t>
                      </a:r>
                      <a:r>
                        <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rPr>
                        <a:t>　（</a:t>
                      </a:r>
                      <a:r>
                        <a:rPr lang="en-US" altLang="ja-JP" sz="800" b="0" i="0" u="none" strike="noStrike" dirty="0" err="1">
                          <a:solidFill>
                            <a:srgbClr val="262626"/>
                          </a:solidFill>
                          <a:effectLst/>
                          <a:latin typeface="游ゴシック" panose="020B0400000000000000" pitchFamily="50" charset="-128"/>
                          <a:ea typeface="游ゴシック" panose="020B0400000000000000" pitchFamily="50" charset="-128"/>
                        </a:rPr>
                        <a:t>moov</a:t>
                      </a:r>
                      <a:r>
                        <a:rPr lang="en-US" altLang="ja-JP" sz="800" b="0" i="0" u="none" strike="noStrike" dirty="0">
                          <a:solidFill>
                            <a:srgbClr val="262626"/>
                          </a:solidFill>
                          <a:effectLst/>
                          <a:latin typeface="游ゴシック" panose="020B0400000000000000" pitchFamily="50" charset="-128"/>
                          <a:ea typeface="游ゴシック" panose="020B0400000000000000" pitchFamily="50" charset="-128"/>
                        </a:rPr>
                        <a:t> atom ; </a:t>
                      </a:r>
                      <a:r>
                        <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rPr>
                        <a:t>先頭必須）</a:t>
                      </a:r>
                      <a:r>
                        <a:rPr lang="ja-JP" altLang="en-US" sz="800" u="none" strike="noStrike" dirty="0">
                          <a:effectLst/>
                          <a:latin typeface="游ゴシック" panose="020B0400000000000000" pitchFamily="50" charset="-128"/>
                          <a:ea typeface="游ゴシック" panose="020B0400000000000000" pitchFamily="50" charset="-128"/>
                        </a:rPr>
                        <a:t>　</a:t>
                      </a:r>
                      <a:endParaRPr lang="en-US" altLang="ja-JP"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en-US" altLang="ja-JP"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effectLst/>
                          <a:latin typeface="游ゴシック" panose="020B0400000000000000" pitchFamily="50" charset="-128"/>
                          <a:ea typeface="游ゴシック" panose="020B0400000000000000" pitchFamily="50" charset="-128"/>
                        </a:rPr>
                        <a:t> 拡張子は</a:t>
                      </a:r>
                      <a:r>
                        <a:rPr lang="en-US" altLang="ja-JP" sz="800" u="none" strike="noStrike" dirty="0">
                          <a:effectLst/>
                          <a:latin typeface="游ゴシック" panose="020B0400000000000000" pitchFamily="50" charset="-128"/>
                          <a:ea typeface="游ゴシック" panose="020B0400000000000000" pitchFamily="50" charset="-128"/>
                        </a:rPr>
                        <a:t>.mp4 </a:t>
                      </a:r>
                      <a:r>
                        <a:rPr lang="ja-JP" altLang="en-US" sz="800" u="none" strike="noStrike" dirty="0">
                          <a:effectLst/>
                          <a:latin typeface="游ゴシック" panose="020B0400000000000000" pitchFamily="50" charset="-128"/>
                          <a:ea typeface="游ゴシック" panose="020B0400000000000000" pitchFamily="50" charset="-128"/>
                        </a:rPr>
                        <a:t>のみ入稿可能です。</a:t>
                      </a:r>
                      <a:endParaRPr lang="en-US" altLang="ja-JP" sz="800" u="none" strike="noStrike" dirty="0">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241269898"/>
                  </a:ext>
                </a:extLst>
              </a:tr>
              <a:tr h="177505">
                <a:tc gridSpan="2"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1" lang="ja-JP" altLang="en-US" sz="800" u="none" strike="noStrike" kern="1200" dirty="0">
                          <a:solidFill>
                            <a:schemeClr val="tx1"/>
                          </a:solidFill>
                          <a:effectLst/>
                          <a:latin typeface="游ゴシック" panose="020B0400000000000000" pitchFamily="50" charset="-128"/>
                          <a:ea typeface="游ゴシック" panose="020B0400000000000000" pitchFamily="50" charset="-128"/>
                          <a:cs typeface="+mn-cs"/>
                        </a:rPr>
                        <a:t>　ブランド（</a:t>
                      </a:r>
                      <a:r>
                        <a:rPr kumimoji="1" lang="en-US" altLang="ja-JP" sz="800" u="none" strike="noStrike" kern="1200" dirty="0" err="1">
                          <a:solidFill>
                            <a:schemeClr val="tx1"/>
                          </a:solidFill>
                          <a:effectLst/>
                          <a:latin typeface="游ゴシック" panose="020B0400000000000000" pitchFamily="50" charset="-128"/>
                          <a:ea typeface="游ゴシック" panose="020B0400000000000000" pitchFamily="50" charset="-128"/>
                          <a:cs typeface="+mn-cs"/>
                        </a:rPr>
                        <a:t>ftyp</a:t>
                      </a:r>
                      <a:r>
                        <a:rPr kumimoji="1" lang="ja-JP" altLang="en-US" sz="800" u="none" strike="noStrike" kern="1200" dirty="0">
                          <a:solidFill>
                            <a:schemeClr val="tx1"/>
                          </a:solidFill>
                          <a:effectLst/>
                          <a:latin typeface="游ゴシック" panose="020B0400000000000000" pitchFamily="50" charset="-128"/>
                          <a:ea typeface="游ゴシック" panose="020B0400000000000000" pitchFamily="50" charset="-128"/>
                          <a:cs typeface="+mn-cs"/>
                        </a:rPr>
                        <a:t>）</a:t>
                      </a: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ctr" rtl="0" fontAlgn="ctr"/>
                      <a:r>
                        <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rPr>
                        <a:t>　</a:t>
                      </a:r>
                      <a:r>
                        <a:rPr lang="en-US" altLang="ja-JP" sz="800" b="0" i="0" u="none" strike="noStrike" dirty="0">
                          <a:solidFill>
                            <a:srgbClr val="262626"/>
                          </a:solidFill>
                          <a:effectLst/>
                          <a:latin typeface="游ゴシック" panose="020B0400000000000000" pitchFamily="50" charset="-128"/>
                          <a:ea typeface="游ゴシック" panose="020B0400000000000000" pitchFamily="50" charset="-128"/>
                        </a:rPr>
                        <a:t>mp42</a:t>
                      </a:r>
                      <a:r>
                        <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rPr>
                        <a:t>　または </a:t>
                      </a:r>
                      <a:r>
                        <a:rPr lang="en-US" altLang="ja-JP" sz="800" b="0" i="0" u="none" strike="noStrike" dirty="0">
                          <a:solidFill>
                            <a:srgbClr val="262626"/>
                          </a:solidFill>
                          <a:effectLst/>
                          <a:latin typeface="游ゴシック" panose="020B0400000000000000" pitchFamily="50" charset="-128"/>
                          <a:ea typeface="游ゴシック" panose="020B0400000000000000" pitchFamily="50" charset="-128"/>
                        </a:rPr>
                        <a:t>M4V</a:t>
                      </a: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endParaRPr kumimoji="1" lang="ja-JP" altLang="en-US"/>
                    </a:p>
                  </a:txBody>
                  <a:tcPr/>
                </a:tc>
                <a:tc>
                  <a:txBody>
                    <a:bodyPr/>
                    <a:lstStyle/>
                    <a:p>
                      <a:pPr algn="l" fontAlgn="ctr"/>
                      <a:endParaRPr lang="en-US" altLang="ja-JP" sz="800" u="none" strike="noStrike" dirty="0">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319293902"/>
                  </a:ext>
                </a:extLst>
              </a:tr>
              <a:tr h="182930">
                <a:tc gridSpan="2" vMerge="1">
                  <a:txBody>
                    <a:bodyPr/>
                    <a:lstStyle/>
                    <a:p>
                      <a:pPr algn="l" rtl="0" fontAlgn="ct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hMerge="1" vMerge="1">
                  <a:txBody>
                    <a:bodyPr/>
                    <a:lstStyle/>
                    <a:p>
                      <a:endParaRPr kumimoji="1" lang="ja-JP" altLang="en-US"/>
                    </a:p>
                  </a:txBody>
                  <a:tcPr/>
                </a:tc>
                <a:tc>
                  <a:txBody>
                    <a:bodyPr/>
                    <a:lstStyle/>
                    <a:p>
                      <a:pPr algn="l" rtl="0" fontAlgn="ctr"/>
                      <a:r>
                        <a:rPr kumimoji="1" lang="ja-JP" altLang="en-US" sz="800" u="none" strike="noStrike" kern="1200" dirty="0">
                          <a:solidFill>
                            <a:schemeClr val="tx1"/>
                          </a:solidFill>
                          <a:effectLst/>
                          <a:latin typeface="游ゴシック" panose="020B0400000000000000" pitchFamily="50" charset="-128"/>
                          <a:ea typeface="游ゴシック" panose="020B0400000000000000" pitchFamily="50" charset="-128"/>
                          <a:cs typeface="+mn-cs"/>
                        </a:rPr>
                        <a:t>　総ファイルサイズ</a:t>
                      </a:r>
                      <a:endParaRPr kumimoji="1" lang="en-US" altLang="ja-JP" sz="800" u="none" strike="noStrike" kern="1200" dirty="0">
                        <a:solidFill>
                          <a:srgbClr val="FF0066"/>
                        </a:solidFill>
                        <a:effectLst/>
                        <a:latin typeface="游ゴシック" panose="020B0400000000000000" pitchFamily="50" charset="-128"/>
                        <a:ea typeface="游ゴシック" panose="020B0400000000000000" pitchFamily="50" charset="-128"/>
                        <a:cs typeface="+mn-cs"/>
                      </a:endParaRP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lvl="0" algn="l" rtl="0" fontAlgn="ctr"/>
                      <a:r>
                        <a:rPr lang="ja-JP" altLang="en-US" sz="800" b="0" u="none" strike="noStrike" dirty="0">
                          <a:effectLst/>
                          <a:latin typeface="游ゴシック" panose="020B0400000000000000" pitchFamily="50" charset="-128"/>
                          <a:ea typeface="游ゴシック" panose="020B0400000000000000" pitchFamily="50" charset="-128"/>
                        </a:rPr>
                        <a:t>　</a:t>
                      </a:r>
                      <a:r>
                        <a:rPr lang="en-US" sz="800" b="0" u="none" strike="noStrike" dirty="0">
                          <a:effectLst/>
                          <a:latin typeface="游ゴシック" panose="020B0400000000000000" pitchFamily="50" charset="-128"/>
                          <a:ea typeface="游ゴシック" panose="020B0400000000000000" pitchFamily="50" charset="-128"/>
                        </a:rPr>
                        <a:t>12MB</a:t>
                      </a:r>
                      <a:r>
                        <a:rPr lang="ja-JP" altLang="en-US" sz="800" b="0" u="none" strike="noStrike" dirty="0">
                          <a:effectLst/>
                          <a:latin typeface="游ゴシック" panose="020B0400000000000000" pitchFamily="50" charset="-128"/>
                          <a:ea typeface="游ゴシック" panose="020B0400000000000000" pitchFamily="50" charset="-128"/>
                        </a:rPr>
                        <a:t>以内（</a:t>
                      </a:r>
                      <a:r>
                        <a:rPr lang="en-US" altLang="ja-JP" sz="800" b="0" u="none" strike="noStrike" dirty="0">
                          <a:effectLst/>
                          <a:latin typeface="游ゴシック" panose="020B0400000000000000" pitchFamily="50" charset="-128"/>
                          <a:ea typeface="游ゴシック" panose="020B0400000000000000" pitchFamily="50" charset="-128"/>
                        </a:rPr>
                        <a:t>15</a:t>
                      </a:r>
                      <a:r>
                        <a:rPr lang="ja-JP" altLang="en-US" sz="800" b="0" u="none" strike="noStrike" dirty="0">
                          <a:effectLst/>
                          <a:latin typeface="游ゴシック" panose="020B0400000000000000" pitchFamily="50" charset="-128"/>
                          <a:ea typeface="游ゴシック" panose="020B0400000000000000" pitchFamily="50" charset="-128"/>
                        </a:rPr>
                        <a:t>秒素材</a:t>
                      </a:r>
                      <a:r>
                        <a:rPr lang="en-US" altLang="ja-JP" sz="800" b="0" u="none" strike="noStrike" dirty="0">
                          <a:effectLst/>
                          <a:latin typeface="游ゴシック" panose="020B0400000000000000" pitchFamily="50" charset="-128"/>
                          <a:ea typeface="游ゴシック" panose="020B0400000000000000" pitchFamily="50" charset="-128"/>
                        </a:rPr>
                        <a:t>: 6MB</a:t>
                      </a:r>
                      <a:r>
                        <a:rPr lang="ja-JP" altLang="en-US" sz="800" b="0" u="none" strike="noStrike" dirty="0">
                          <a:effectLst/>
                          <a:latin typeface="游ゴシック" panose="020B0400000000000000" pitchFamily="50" charset="-128"/>
                          <a:ea typeface="游ゴシック" panose="020B0400000000000000" pitchFamily="50" charset="-128"/>
                        </a:rPr>
                        <a:t>推奨</a:t>
                      </a:r>
                      <a:r>
                        <a:rPr lang="en-US" altLang="ja-JP" sz="800" b="0" u="none" strike="noStrike" dirty="0">
                          <a:effectLst/>
                          <a:latin typeface="游ゴシック" panose="020B0400000000000000" pitchFamily="50" charset="-128"/>
                          <a:ea typeface="游ゴシック" panose="020B0400000000000000" pitchFamily="50" charset="-128"/>
                        </a:rPr>
                        <a:t>)</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rtl="0" fontAlgn="ctr"/>
                      <a:r>
                        <a:rPr lang="ja-JP" altLang="en-US" sz="800" b="0" u="none" strike="noStrike" dirty="0">
                          <a:effectLst/>
                          <a:latin typeface="游ゴシック" panose="020B0400000000000000" pitchFamily="50" charset="-128"/>
                          <a:ea typeface="游ゴシック" panose="020B0400000000000000" pitchFamily="50" charset="-128"/>
                        </a:rPr>
                        <a:t>　</a:t>
                      </a:r>
                      <a:r>
                        <a:rPr lang="en-US" altLang="ja-JP" sz="800" b="0" u="none" strike="noStrike" dirty="0">
                          <a:effectLst/>
                          <a:latin typeface="游ゴシック" panose="020B0400000000000000" pitchFamily="50" charset="-128"/>
                          <a:ea typeface="游ゴシック" panose="020B0400000000000000" pitchFamily="50" charset="-128"/>
                        </a:rPr>
                        <a:t>18</a:t>
                      </a:r>
                      <a:r>
                        <a:rPr lang="en-US" sz="800" b="0" u="none" strike="noStrike" dirty="0">
                          <a:effectLst/>
                          <a:latin typeface="游ゴシック" panose="020B0400000000000000" pitchFamily="50" charset="-128"/>
                          <a:ea typeface="游ゴシック" panose="020B0400000000000000" pitchFamily="50" charset="-128"/>
                        </a:rPr>
                        <a:t>MB</a:t>
                      </a:r>
                      <a:r>
                        <a:rPr lang="ja-JP" altLang="en-US" sz="800" b="0" u="none" strike="noStrike" dirty="0">
                          <a:effectLst/>
                          <a:latin typeface="游ゴシック" panose="020B0400000000000000" pitchFamily="50" charset="-128"/>
                          <a:ea typeface="游ゴシック" panose="020B0400000000000000" pitchFamily="50" charset="-128"/>
                        </a:rPr>
                        <a:t>以内</a:t>
                      </a:r>
                      <a:r>
                        <a:rPr lang="en-US" altLang="ja-JP" sz="800" b="0" u="none" strike="noStrike" dirty="0">
                          <a:effectLst/>
                          <a:latin typeface="游ゴシック" panose="020B0400000000000000" pitchFamily="50" charset="-128"/>
                          <a:ea typeface="游ゴシック" panose="020B0400000000000000" pitchFamily="50" charset="-128"/>
                        </a:rPr>
                        <a:t>(15</a:t>
                      </a:r>
                      <a:r>
                        <a:rPr lang="ja-JP" altLang="en-US" sz="800" b="0" u="none" strike="noStrike" dirty="0">
                          <a:effectLst/>
                          <a:latin typeface="游ゴシック" panose="020B0400000000000000" pitchFamily="50" charset="-128"/>
                          <a:ea typeface="游ゴシック" panose="020B0400000000000000" pitchFamily="50" charset="-128"/>
                        </a:rPr>
                        <a:t>秒素材：</a:t>
                      </a:r>
                      <a:r>
                        <a:rPr lang="en-US" altLang="ja-JP" sz="800" b="0" u="none" strike="noStrike" dirty="0">
                          <a:effectLst/>
                          <a:latin typeface="游ゴシック" panose="020B0400000000000000" pitchFamily="50" charset="-128"/>
                          <a:ea typeface="游ゴシック" panose="020B0400000000000000" pitchFamily="50" charset="-128"/>
                        </a:rPr>
                        <a:t>9MB</a:t>
                      </a:r>
                      <a:r>
                        <a:rPr lang="ja-JP" altLang="en-US" sz="800" b="0" u="none" strike="noStrike" dirty="0">
                          <a:effectLst/>
                          <a:latin typeface="游ゴシック" panose="020B0400000000000000" pitchFamily="50" charset="-128"/>
                          <a:ea typeface="游ゴシック" panose="020B0400000000000000" pitchFamily="50" charset="-128"/>
                        </a:rPr>
                        <a:t>推奨</a:t>
                      </a:r>
                      <a:r>
                        <a:rPr lang="en-US" altLang="ja-JP" sz="800" b="0" u="none" strike="noStrike" dirty="0">
                          <a:effectLst/>
                          <a:latin typeface="游ゴシック" panose="020B0400000000000000" pitchFamily="50" charset="-128"/>
                          <a:ea typeface="游ゴシック" panose="020B0400000000000000" pitchFamily="50" charset="-128"/>
                        </a:rPr>
                        <a:t>)</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fontAlgn="ctr"/>
                      <a:r>
                        <a:rPr lang="ja-JP" altLang="en-US" sz="800" u="none" strike="noStrike" dirty="0">
                          <a:effectLst/>
                          <a:latin typeface="游ゴシック" panose="020B0400000000000000" pitchFamily="50" charset="-128"/>
                          <a:ea typeface="游ゴシック" panose="020B0400000000000000" pitchFamily="50" charset="-128"/>
                        </a:rPr>
                        <a:t>　</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70564100"/>
                  </a:ext>
                </a:extLst>
              </a:tr>
              <a:tr h="355326">
                <a:tc rowSpan="14">
                  <a:txBody>
                    <a:bodyPr/>
                    <a:lstStyle/>
                    <a:p>
                      <a:pPr algn="l" rtl="0" fontAlgn="ct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190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lumMod val="95000"/>
                      </a:schemeClr>
                    </a:solidFill>
                  </a:tcPr>
                </a:tc>
                <a:tc rowSpan="8">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latin typeface="游ゴシック" panose="020B0400000000000000" pitchFamily="50" charset="-128"/>
                          <a:ea typeface="游ゴシック" panose="020B0400000000000000" pitchFamily="50" charset="-128"/>
                        </a:rPr>
                        <a:t>　　映　像</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p>
                      <a:pPr algn="l" rtl="0" fontAlgn="ct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a:t>
                      </a:r>
                      <a:r>
                        <a:rPr kumimoji="1" lang="ja-JP" altLang="en-US" sz="800" b="1" u="none" strike="noStrike" kern="1200" dirty="0">
                          <a:solidFill>
                            <a:schemeClr val="tx1"/>
                          </a:solidFill>
                          <a:effectLst/>
                          <a:latin typeface="游ゴシック" panose="020B0400000000000000" pitchFamily="50" charset="-128"/>
                          <a:ea typeface="游ゴシック" panose="020B0400000000000000" pitchFamily="50" charset="-128"/>
                          <a:cs typeface="+mn-cs"/>
                        </a:rPr>
                        <a:t>フレームレート</a:t>
                      </a:r>
                      <a:r>
                        <a:rPr lang="ja-JP" altLang="en-US" sz="800" u="none" strike="noStrike" dirty="0">
                          <a:effectLst/>
                          <a:latin typeface="游ゴシック" panose="020B0400000000000000" pitchFamily="50" charset="-128"/>
                          <a:ea typeface="游ゴシック" panose="020B0400000000000000" pitchFamily="50" charset="-128"/>
                        </a:rPr>
                        <a:t>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ctr" rtl="0" fontAlgn="ctr"/>
                      <a:r>
                        <a:rPr lang="en-US" altLang="ja-JP" sz="800" b="1" u="none" strike="noStrike" dirty="0">
                          <a:effectLst/>
                          <a:latin typeface="游ゴシック" panose="020B0400000000000000" pitchFamily="50" charset="-128"/>
                          <a:ea typeface="游ゴシック" panose="020B0400000000000000" pitchFamily="50" charset="-128"/>
                        </a:rPr>
                        <a:t>29.97</a:t>
                      </a:r>
                      <a:r>
                        <a:rPr lang="en-US" sz="800" b="1" u="none" strike="noStrike" dirty="0">
                          <a:effectLst/>
                          <a:latin typeface="游ゴシック" panose="020B0400000000000000" pitchFamily="50" charset="-128"/>
                          <a:ea typeface="游ゴシック" panose="020B0400000000000000" pitchFamily="50" charset="-128"/>
                        </a:rPr>
                        <a:t>fps</a:t>
                      </a:r>
                      <a:r>
                        <a:rPr lang="ja-JP" altLang="en-US" sz="800" u="none" strike="noStrike" dirty="0">
                          <a:effectLst/>
                          <a:latin typeface="游ゴシック" panose="020B0400000000000000" pitchFamily="50" charset="-128"/>
                          <a:ea typeface="游ゴシック" panose="020B0400000000000000" pitchFamily="50" charset="-128"/>
                        </a:rPr>
                        <a:t>　</a:t>
                      </a:r>
                      <a:endParaRPr lang="en-US" sz="800" b="1"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FF99"/>
                    </a:solidFill>
                  </a:tcPr>
                </a:tc>
                <a:tc hMerge="1">
                  <a:txBody>
                    <a:bodyPr/>
                    <a:lstStyle/>
                    <a:p>
                      <a:pPr algn="l" rtl="0" fontAlgn="ctr"/>
                      <a:endParaRPr lang="en-US" sz="800" b="1"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FF99"/>
                    </a:solidFill>
                  </a:tcPr>
                </a:tc>
                <a:tc>
                  <a:txBody>
                    <a:bodyPr/>
                    <a:lstStyle/>
                    <a:p>
                      <a:pPr algn="l" rtl="0" fontAlgn="ctr"/>
                      <a:r>
                        <a:rPr lang="ja-JP" altLang="en-US" sz="800" u="none" strike="noStrike" dirty="0">
                          <a:solidFill>
                            <a:srgbClr val="FF0066"/>
                          </a:solidFill>
                          <a:effectLst/>
                          <a:latin typeface="游ゴシック" panose="020B0400000000000000" pitchFamily="50" charset="-128"/>
                          <a:ea typeface="游ゴシック" panose="020B0400000000000000" pitchFamily="50" charset="-128"/>
                        </a:rPr>
                        <a:t> 必ず規定フレームでのエンコーディング・保存をお願いします。 </a:t>
                      </a:r>
                      <a:r>
                        <a:rPr lang="en-US" altLang="ja-JP" sz="800" u="none" strike="noStrike" dirty="0">
                          <a:solidFill>
                            <a:srgbClr val="FF0066"/>
                          </a:solidFill>
                          <a:effectLst/>
                          <a:latin typeface="游ゴシック" panose="020B0400000000000000" pitchFamily="50" charset="-128"/>
                          <a:ea typeface="游ゴシック" panose="020B0400000000000000" pitchFamily="50" charset="-128"/>
                        </a:rPr>
                        <a:t>※</a:t>
                      </a:r>
                      <a:r>
                        <a:rPr lang="ja-JP" altLang="en-US" sz="800" u="none" strike="noStrike" dirty="0">
                          <a:solidFill>
                            <a:srgbClr val="FF0066"/>
                          </a:solidFill>
                          <a:effectLst/>
                          <a:latin typeface="游ゴシック" panose="020B0400000000000000" pitchFamily="50" charset="-128"/>
                          <a:ea typeface="游ゴシック" panose="020B0400000000000000" pitchFamily="50" charset="-128"/>
                        </a:rPr>
                        <a:t>ご入稿前に</a:t>
                      </a:r>
                      <a:r>
                        <a:rPr lang="en-US" altLang="ja-JP" sz="800" u="none" strike="noStrike" dirty="0" err="1">
                          <a:solidFill>
                            <a:srgbClr val="FF0066"/>
                          </a:solidFill>
                          <a:effectLst/>
                          <a:latin typeface="游ゴシック" panose="020B0400000000000000" pitchFamily="50" charset="-128"/>
                          <a:ea typeface="游ゴシック" panose="020B0400000000000000" pitchFamily="50" charset="-128"/>
                        </a:rPr>
                        <a:t>Mediainfo</a:t>
                      </a:r>
                      <a:r>
                        <a:rPr lang="ja-JP" altLang="en-US" sz="800" u="none" strike="noStrike" dirty="0">
                          <a:solidFill>
                            <a:srgbClr val="FF0066"/>
                          </a:solidFill>
                          <a:effectLst/>
                          <a:latin typeface="游ゴシック" panose="020B0400000000000000" pitchFamily="50" charset="-128"/>
                          <a:ea typeface="游ゴシック" panose="020B0400000000000000" pitchFamily="50" charset="-128"/>
                        </a:rPr>
                        <a:t>等でご確認ください。</a:t>
                      </a:r>
                      <a:endParaRPr lang="ja-JP" altLang="en-US" sz="800" b="0" i="0" u="none" strike="noStrike" dirty="0">
                        <a:solidFill>
                          <a:srgbClr val="FF006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FF99"/>
                    </a:solidFill>
                  </a:tcPr>
                </a:tc>
                <a:extLst>
                  <a:ext uri="{0D108BD9-81ED-4DB2-BD59-A6C34878D82A}">
                    <a16:rowId xmlns:a16="http://schemas.microsoft.com/office/drawing/2014/main" val="1842277942"/>
                  </a:ext>
                </a:extLst>
              </a:tr>
              <a:tr h="20224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ピクセルサイズ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lvl="0" algn="l" rtl="0" fontAlgn="ctr"/>
                      <a:r>
                        <a:rPr lang="ja-JP" altLang="en-US" sz="800" b="0" u="none" strike="noStrike" dirty="0">
                          <a:effectLst/>
                          <a:latin typeface="游ゴシック" panose="020B0400000000000000" pitchFamily="50" charset="-128"/>
                          <a:ea typeface="游ゴシック" panose="020B0400000000000000" pitchFamily="50" charset="-128"/>
                        </a:rPr>
                        <a:t>　</a:t>
                      </a:r>
                      <a:r>
                        <a:rPr lang="en-US" sz="800" b="0" u="none" strike="noStrike" dirty="0">
                          <a:effectLst/>
                          <a:latin typeface="游ゴシック" panose="020B0400000000000000" pitchFamily="50" charset="-128"/>
                          <a:ea typeface="游ゴシック" panose="020B0400000000000000" pitchFamily="50" charset="-128"/>
                        </a:rPr>
                        <a:t>1280pix ×720pix</a:t>
                      </a:r>
                      <a:endParaRPr 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0" u="none" strike="noStrike">
                          <a:effectLst/>
                          <a:latin typeface="游ゴシック" panose="020B0400000000000000" pitchFamily="50" charset="-128"/>
                          <a:ea typeface="游ゴシック" panose="020B0400000000000000" pitchFamily="50" charset="-128"/>
                        </a:rPr>
                        <a:t>　</a:t>
                      </a:r>
                      <a:r>
                        <a:rPr lang="en-US" altLang="ja-JP" sz="800" b="0" u="none" strike="noStrike" dirty="0">
                          <a:effectLst/>
                          <a:latin typeface="游ゴシック" panose="020B0400000000000000" pitchFamily="50" charset="-128"/>
                          <a:ea typeface="游ゴシック" panose="020B0400000000000000" pitchFamily="50" charset="-128"/>
                        </a:rPr>
                        <a:t>1920</a:t>
                      </a:r>
                      <a:r>
                        <a:rPr lang="en-US" sz="800" b="0" u="none" strike="noStrike" dirty="0">
                          <a:effectLst/>
                          <a:latin typeface="游ゴシック" panose="020B0400000000000000" pitchFamily="50" charset="-128"/>
                          <a:ea typeface="游ゴシック" panose="020B0400000000000000" pitchFamily="50" charset="-128"/>
                        </a:rPr>
                        <a:t>pix ×1080pix </a:t>
                      </a: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solidFill>
                            <a:srgbClr val="FF0066"/>
                          </a:solidFill>
                          <a:effectLst/>
                          <a:latin typeface="游ゴシック" panose="020B0400000000000000" pitchFamily="50" charset="-128"/>
                          <a:ea typeface="游ゴシック" panose="020B0400000000000000" pitchFamily="50" charset="-128"/>
                        </a:rPr>
                        <a:t>　</a:t>
                      </a:r>
                      <a:endParaRPr lang="ja-JP" altLang="en-US" sz="800" b="0" i="0" u="none" strike="noStrike" dirty="0">
                        <a:solidFill>
                          <a:srgbClr val="FF006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806306541"/>
                  </a:ext>
                </a:extLst>
              </a:tr>
              <a:tr h="17750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アスペクト比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ctr"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en-US" altLang="ja-JP" sz="800" u="none" strike="noStrike" dirty="0">
                          <a:effectLst/>
                          <a:latin typeface="游ゴシック" panose="020B0400000000000000" pitchFamily="50" charset="-128"/>
                          <a:ea typeface="游ゴシック" panose="020B0400000000000000" pitchFamily="50" charset="-128"/>
                        </a:rPr>
                        <a:t>16</a:t>
                      </a:r>
                      <a:r>
                        <a:rPr lang="ja-JP" altLang="en-US" sz="800" u="none" strike="noStrike" dirty="0">
                          <a:effectLst/>
                          <a:latin typeface="游ゴシック" panose="020B0400000000000000" pitchFamily="50" charset="-128"/>
                          <a:ea typeface="游ゴシック" panose="020B0400000000000000" pitchFamily="50" charset="-128"/>
                        </a:rPr>
                        <a:t>：</a:t>
                      </a:r>
                      <a:r>
                        <a:rPr lang="en-US" altLang="ja-JP" sz="800" u="none" strike="noStrike" dirty="0">
                          <a:effectLst/>
                          <a:latin typeface="游ゴシック" panose="020B0400000000000000" pitchFamily="50" charset="-128"/>
                          <a:ea typeface="游ゴシック" panose="020B0400000000000000" pitchFamily="50" charset="-128"/>
                        </a:rPr>
                        <a:t>9</a:t>
                      </a:r>
                      <a:endParaRPr lang="en-US" altLang="ja-JP"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en-US" altLang="ja-JP"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effectLst/>
                          <a:latin typeface="游ゴシック" panose="020B0400000000000000" pitchFamily="50" charset="-128"/>
                          <a:ea typeface="游ゴシック" panose="020B0400000000000000" pitchFamily="50" charset="-128"/>
                        </a:rPr>
                        <a:t>　</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45369718"/>
                  </a:ext>
                </a:extLst>
              </a:tr>
              <a:tr h="17750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ビットレート</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latin typeface="游ゴシック" panose="020B0400000000000000" pitchFamily="50" charset="-128"/>
                          <a:ea typeface="游ゴシック" panose="020B0400000000000000" pitchFamily="50" charset="-128"/>
                        </a:rPr>
                        <a:t>　</a:t>
                      </a:r>
                      <a:r>
                        <a:rPr lang="en-US" altLang="ja-JP" sz="800" b="1" u="none" strike="noStrike" dirty="0">
                          <a:solidFill>
                            <a:schemeClr val="tx1"/>
                          </a:solidFill>
                          <a:effectLst/>
                          <a:latin typeface="游ゴシック" panose="020B0400000000000000" pitchFamily="50" charset="-128"/>
                          <a:ea typeface="游ゴシック" panose="020B0400000000000000" pitchFamily="50" charset="-128"/>
                        </a:rPr>
                        <a:t>1500kpbs</a:t>
                      </a:r>
                      <a:r>
                        <a:rPr lang="ja-JP" altLang="en-US" sz="800" b="1" u="none" strike="noStrike" dirty="0">
                          <a:solidFill>
                            <a:schemeClr val="tx1"/>
                          </a:solidFill>
                          <a:effectLst/>
                          <a:latin typeface="游ゴシック" panose="020B0400000000000000" pitchFamily="50" charset="-128"/>
                          <a:ea typeface="游ゴシック" panose="020B0400000000000000" pitchFamily="50" charset="-128"/>
                        </a:rPr>
                        <a:t>～</a:t>
                      </a:r>
                      <a:r>
                        <a:rPr lang="en-US" altLang="ja-JP" sz="800" b="1" u="none" strike="noStrike" dirty="0">
                          <a:solidFill>
                            <a:schemeClr val="tx1"/>
                          </a:solidFill>
                          <a:effectLst/>
                          <a:latin typeface="游ゴシック" panose="020B0400000000000000" pitchFamily="50" charset="-128"/>
                          <a:ea typeface="游ゴシック" panose="020B0400000000000000" pitchFamily="50" charset="-128"/>
                        </a:rPr>
                        <a:t>2100kbps</a:t>
                      </a:r>
                      <a:endParaRPr lang="ja-JP" altLang="en-US" sz="800" b="0" i="0" u="none" strike="noStrike" dirty="0">
                        <a:solidFill>
                          <a:srgbClr val="0070C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en-US" altLang="ja-JP" sz="800" b="1" u="none" strike="noStrike" dirty="0">
                          <a:solidFill>
                            <a:schemeClr val="tx1"/>
                          </a:solidFill>
                          <a:effectLst/>
                          <a:latin typeface="游ゴシック" panose="020B0400000000000000" pitchFamily="50" charset="-128"/>
                          <a:ea typeface="游ゴシック" panose="020B0400000000000000" pitchFamily="50" charset="-128"/>
                        </a:rPr>
                        <a:t>2500kbps</a:t>
                      </a:r>
                      <a:r>
                        <a:rPr lang="ja-JP" altLang="en-US" sz="800" b="1" u="none" strike="noStrike" dirty="0">
                          <a:solidFill>
                            <a:schemeClr val="tx1"/>
                          </a:solidFill>
                          <a:effectLst/>
                          <a:latin typeface="游ゴシック" panose="020B0400000000000000" pitchFamily="50" charset="-128"/>
                          <a:ea typeface="游ゴシック" panose="020B0400000000000000" pitchFamily="50" charset="-128"/>
                        </a:rPr>
                        <a:t>～</a:t>
                      </a:r>
                      <a:r>
                        <a:rPr lang="en-US" altLang="ja-JP" sz="800" b="1" u="none" strike="noStrike" dirty="0">
                          <a:solidFill>
                            <a:schemeClr val="tx1"/>
                          </a:solidFill>
                          <a:effectLst/>
                          <a:latin typeface="游ゴシック" panose="020B0400000000000000" pitchFamily="50" charset="-128"/>
                          <a:ea typeface="游ゴシック" panose="020B0400000000000000" pitchFamily="50" charset="-128"/>
                        </a:rPr>
                        <a:t>3500kbps</a:t>
                      </a:r>
                      <a:endParaRPr lang="ja-JP" altLang="en-US" sz="800" b="0" i="0" u="none" strike="noStrike" dirty="0">
                        <a:solidFill>
                          <a:srgbClr val="0070C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endParaRPr lang="ja-JP" altLang="en-US" sz="800" b="0"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373440306"/>
                  </a:ext>
                </a:extLst>
              </a:tr>
              <a:tr h="17750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rPr>
                        <a:t>　ビットレート区分</a:t>
                      </a: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rgbClr val="0070C0"/>
                          </a:solidFill>
                          <a:effectLst/>
                          <a:latin typeface="游ゴシック" panose="020B0400000000000000" pitchFamily="50" charset="-128"/>
                          <a:ea typeface="游ゴシック" panose="020B0400000000000000" pitchFamily="50" charset="-128"/>
                        </a:rPr>
                        <a:t>　</a:t>
                      </a:r>
                      <a:r>
                        <a:rPr lang="ja-JP" altLang="en-US" sz="800" b="0" i="0" u="none" strike="noStrike" dirty="0">
                          <a:solidFill>
                            <a:sysClr val="windowText" lastClr="000000"/>
                          </a:solidFill>
                          <a:effectLst/>
                          <a:latin typeface="游ゴシック" panose="020B0400000000000000" pitchFamily="50" charset="-128"/>
                          <a:ea typeface="游ゴシック" panose="020B0400000000000000" pitchFamily="50" charset="-128"/>
                        </a:rPr>
                        <a:t>可変もしくは固定（固定を推奨</a:t>
                      </a:r>
                      <a:r>
                        <a:rPr lang="ja-JP" altLang="en-US" sz="800" b="0" i="0" u="none" strike="noStrike" dirty="0">
                          <a:solidFill>
                            <a:srgbClr val="0070C0"/>
                          </a:solidFill>
                          <a:effectLst/>
                          <a:latin typeface="游ゴシック" panose="020B0400000000000000" pitchFamily="50" charset="-128"/>
                          <a:ea typeface="游ゴシック" panose="020B0400000000000000" pitchFamily="50" charset="-128"/>
                        </a:rPr>
                        <a:t>）</a:t>
                      </a: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0070C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889232382"/>
                  </a:ext>
                </a:extLst>
              </a:tr>
              <a:tr h="17750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コーデック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lvl="0" algn="l"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en-US" sz="800" u="none" strike="noStrike" dirty="0">
                          <a:effectLst/>
                          <a:latin typeface="游ゴシック" panose="020B0400000000000000" pitchFamily="50" charset="-128"/>
                          <a:ea typeface="游ゴシック" panose="020B0400000000000000" pitchFamily="50" charset="-128"/>
                        </a:rPr>
                        <a:t>H.264</a:t>
                      </a:r>
                      <a:r>
                        <a:rPr lang="en-US" altLang="ja-JP" sz="800" u="none" strike="noStrike" dirty="0">
                          <a:effectLst/>
                          <a:latin typeface="游ゴシック" panose="020B0400000000000000" pitchFamily="50" charset="-128"/>
                          <a:ea typeface="游ゴシック" panose="020B0400000000000000" pitchFamily="50" charset="-128"/>
                        </a:rPr>
                        <a:t>(MPEG4</a:t>
                      </a:r>
                      <a:r>
                        <a:rPr lang="en-US" altLang="ja-JP" sz="800" b="0" i="0" u="none" strike="noStrike" dirty="0">
                          <a:solidFill>
                            <a:srgbClr val="000000"/>
                          </a:solidFill>
                          <a:effectLst/>
                          <a:latin typeface="游ゴシック" panose="020B0400000000000000" pitchFamily="50" charset="-128"/>
                          <a:ea typeface="游ゴシック" panose="020B0400000000000000" pitchFamily="50" charset="-128"/>
                        </a:rPr>
                        <a:t>) High Profile Level 3.1 3.2</a:t>
                      </a: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en-US" altLang="ja-JP" sz="800" u="none" strike="noStrike" dirty="0">
                          <a:effectLst/>
                          <a:latin typeface="游ゴシック" panose="020B0400000000000000" pitchFamily="50" charset="-128"/>
                          <a:ea typeface="游ゴシック" panose="020B0400000000000000" pitchFamily="50" charset="-128"/>
                        </a:rPr>
                        <a:t>H.264(MPEG4</a:t>
                      </a:r>
                      <a:r>
                        <a:rPr lang="en-US" altLang="ja-JP" sz="800" b="0" i="0" u="none" strike="noStrike" dirty="0">
                          <a:solidFill>
                            <a:srgbClr val="000000"/>
                          </a:solidFill>
                          <a:effectLst/>
                          <a:latin typeface="游ゴシック" panose="020B0400000000000000" pitchFamily="50" charset="-128"/>
                          <a:ea typeface="游ゴシック" panose="020B0400000000000000" pitchFamily="50" charset="-128"/>
                        </a:rPr>
                        <a:t>) High Profile Level 4</a:t>
                      </a:r>
                      <a:endParaRPr 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endParaRPr lang="en-US" altLang="ja-JP" sz="80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826583059"/>
                  </a:ext>
                </a:extLst>
              </a:tr>
              <a:tr h="17750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走査方式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游ゴシック" panose="020B0400000000000000" pitchFamily="50" charset="-128"/>
                          <a:ea typeface="游ゴシック" panose="020B0400000000000000" pitchFamily="50" charset="-128"/>
                        </a:rPr>
                        <a:t>　プログレッシブ　</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62898811"/>
                  </a:ext>
                </a:extLst>
              </a:tr>
              <a:tr h="17750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参照フレーム数</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en-US" altLang="ja-JP" sz="800" u="none" strike="noStrike" dirty="0">
                          <a:effectLst/>
                          <a:latin typeface="游ゴシック" panose="020B0400000000000000" pitchFamily="50" charset="-128"/>
                          <a:ea typeface="游ゴシック" panose="020B0400000000000000" pitchFamily="50" charset="-128"/>
                        </a:rPr>
                        <a:t>4</a:t>
                      </a:r>
                      <a:r>
                        <a:rPr lang="ja-JP" altLang="en-US" sz="800" u="none" strike="noStrike" dirty="0">
                          <a:effectLst/>
                          <a:latin typeface="游ゴシック" panose="020B0400000000000000" pitchFamily="50" charset="-128"/>
                          <a:ea typeface="游ゴシック" panose="020B0400000000000000" pitchFamily="50" charset="-128"/>
                        </a:rPr>
                        <a:t> 以下</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fontAlgn="ctr"/>
                      <a:r>
                        <a:rPr lang="ja-JP" altLang="en-US" sz="800" u="none" strike="noStrike" dirty="0">
                          <a:effectLst/>
                          <a:latin typeface="游ゴシック" panose="020B0400000000000000" pitchFamily="50" charset="-128"/>
                          <a:ea typeface="游ゴシック" panose="020B0400000000000000" pitchFamily="50" charset="-128"/>
                        </a:rPr>
                        <a:t>　</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350932930"/>
                  </a:ext>
                </a:extLst>
              </a:tr>
              <a:tr h="177505">
                <a:tc vMerge="1">
                  <a:txBody>
                    <a:bodyPr/>
                    <a:lstStyle/>
                    <a:p>
                      <a:pPr algn="l" rtl="0" fontAlgn="ctr"/>
                      <a:endParaRPr lang="ja-JP" altLang="en-US" sz="800" b="0" i="0" u="none" strike="noStrike" dirty="0">
                        <a:solidFill>
                          <a:srgbClr val="262626"/>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rowSpan="6">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latin typeface="游ゴシック" panose="020B0400000000000000" pitchFamily="50" charset="-128"/>
                          <a:ea typeface="游ゴシック" panose="020B0400000000000000" pitchFamily="50" charset="-128"/>
                        </a:rPr>
                        <a:t>　　音　声</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p>
                      <a:pPr algn="l" rtl="0" fontAlgn="ct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音声タイプ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游ゴシック" panose="020B0400000000000000" pitchFamily="50" charset="-128"/>
                          <a:ea typeface="游ゴシック" panose="020B0400000000000000" pitchFamily="50" charset="-128"/>
                        </a:rPr>
                        <a:t>　ステレオ</a:t>
                      </a:r>
                      <a:r>
                        <a:rPr lang="en-US" altLang="ja-JP" sz="800" u="none" strike="noStrike" dirty="0">
                          <a:effectLst/>
                          <a:latin typeface="游ゴシック" panose="020B0400000000000000" pitchFamily="50" charset="-128"/>
                          <a:ea typeface="游ゴシック" panose="020B0400000000000000" pitchFamily="50" charset="-128"/>
                        </a:rPr>
                        <a:t>(</a:t>
                      </a:r>
                      <a:r>
                        <a:rPr lang="ja-JP" altLang="en-US" sz="800" u="none" strike="noStrike" dirty="0">
                          <a:effectLst/>
                          <a:latin typeface="游ゴシック" panose="020B0400000000000000" pitchFamily="50" charset="-128"/>
                          <a:ea typeface="游ゴシック" panose="020B0400000000000000" pitchFamily="50" charset="-128"/>
                        </a:rPr>
                        <a:t>モノラルは疑似ステレオ）</a:t>
                      </a:r>
                      <a:endParaRPr lang="en-US" altLang="ja-JP" sz="800" u="none" strike="noStrike" dirty="0">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effectLst/>
                          <a:latin typeface="游ゴシック" panose="020B0400000000000000" pitchFamily="50" charset="-128"/>
                          <a:ea typeface="游ゴシック" panose="020B0400000000000000" pitchFamily="50" charset="-128"/>
                        </a:rPr>
                        <a:t>　</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4231228474"/>
                  </a:ext>
                </a:extLst>
              </a:tr>
              <a:tr h="17750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コーデック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en-US" sz="800" u="none" strike="noStrike" dirty="0">
                          <a:effectLst/>
                          <a:latin typeface="游ゴシック" panose="020B0400000000000000" pitchFamily="50" charset="-128"/>
                          <a:ea typeface="游ゴシック" panose="020B0400000000000000" pitchFamily="50" charset="-128"/>
                        </a:rPr>
                        <a:t>AAC LC</a:t>
                      </a:r>
                      <a:endParaRPr 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838662796"/>
                  </a:ext>
                </a:extLst>
              </a:tr>
              <a:tr h="17750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ビットレート　</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latin typeface="游ゴシック" panose="020B0400000000000000" pitchFamily="50" charset="-128"/>
                          <a:ea typeface="游ゴシック" panose="020B0400000000000000" pitchFamily="50" charset="-128"/>
                        </a:rPr>
                        <a:t>　</a:t>
                      </a:r>
                      <a:r>
                        <a:rPr lang="en-US" altLang="ja-JP" sz="800" u="none" strike="noStrike" dirty="0">
                          <a:effectLst/>
                          <a:latin typeface="游ゴシック" panose="020B0400000000000000" pitchFamily="50" charset="-128"/>
                          <a:ea typeface="游ゴシック" panose="020B0400000000000000" pitchFamily="50" charset="-128"/>
                        </a:rPr>
                        <a:t>64kbps</a:t>
                      </a:r>
                      <a:r>
                        <a:rPr lang="ja-JP" altLang="en-US" sz="800" u="none" strike="noStrike" dirty="0">
                          <a:effectLst/>
                          <a:latin typeface="游ゴシック" panose="020B0400000000000000" pitchFamily="50" charset="-128"/>
                          <a:ea typeface="游ゴシック" panose="020B0400000000000000" pitchFamily="50" charset="-128"/>
                        </a:rPr>
                        <a:t> または </a:t>
                      </a:r>
                      <a:r>
                        <a:rPr lang="en" altLang="ja-JP" sz="800" u="none" strike="noStrike" dirty="0">
                          <a:effectLst/>
                          <a:latin typeface="游ゴシック" panose="020B0400000000000000" pitchFamily="50" charset="-128"/>
                          <a:ea typeface="游ゴシック" panose="020B0400000000000000" pitchFamily="50" charset="-128"/>
                        </a:rPr>
                        <a:t>128kbps </a:t>
                      </a:r>
                      <a:r>
                        <a:rPr lang="ja-JP" altLang="en-US" sz="800" u="none" strike="noStrike" dirty="0">
                          <a:effectLst/>
                          <a:latin typeface="游ゴシック" panose="020B0400000000000000" pitchFamily="50" charset="-128"/>
                          <a:ea typeface="游ゴシック" panose="020B0400000000000000" pitchFamily="50" charset="-128"/>
                        </a:rPr>
                        <a:t>または </a:t>
                      </a:r>
                      <a:r>
                        <a:rPr lang="en" altLang="ja-JP" sz="800" u="none" strike="noStrike" dirty="0">
                          <a:effectLst/>
                          <a:latin typeface="游ゴシック" panose="020B0400000000000000" pitchFamily="50" charset="-128"/>
                          <a:ea typeface="游ゴシック" panose="020B0400000000000000" pitchFamily="50" charset="-128"/>
                        </a:rPr>
                        <a:t>192kbps</a:t>
                      </a:r>
                      <a:r>
                        <a:rPr lang="ja-JP" altLang="en-US" sz="800" u="none" strike="noStrike" dirty="0">
                          <a:effectLst/>
                          <a:latin typeface="游ゴシック" panose="020B0400000000000000" pitchFamily="50" charset="-128"/>
                          <a:ea typeface="游ゴシック" panose="020B0400000000000000" pitchFamily="50" charset="-128"/>
                        </a:rPr>
                        <a:t>（</a:t>
                      </a:r>
                      <a:r>
                        <a:rPr lang="en-US" altLang="ja-JP" sz="800" u="none" strike="noStrike" dirty="0">
                          <a:effectLst/>
                          <a:latin typeface="游ゴシック" panose="020B0400000000000000" pitchFamily="50" charset="-128"/>
                          <a:ea typeface="游ゴシック" panose="020B0400000000000000" pitchFamily="50" charset="-128"/>
                        </a:rPr>
                        <a:t>192kbps</a:t>
                      </a:r>
                      <a:r>
                        <a:rPr lang="ja-JP" altLang="en-US" sz="800" u="none" strike="noStrike" dirty="0">
                          <a:effectLst/>
                          <a:latin typeface="游ゴシック" panose="020B0400000000000000" pitchFamily="50" charset="-128"/>
                          <a:ea typeface="游ゴシック" panose="020B0400000000000000" pitchFamily="50" charset="-128"/>
                        </a:rPr>
                        <a:t>推奨）</a:t>
                      </a:r>
                      <a:endParaRPr lang="ja-JP" altLang="en-US" sz="800" b="0" i="0" u="none" strike="noStrike" dirty="0">
                        <a:solidFill>
                          <a:srgbClr val="0070C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0070C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effectLst/>
                          <a:latin typeface="游ゴシック" panose="020B0400000000000000" pitchFamily="50" charset="-128"/>
                          <a:ea typeface="游ゴシック" panose="020B0400000000000000" pitchFamily="50" charset="-128"/>
                        </a:rPr>
                        <a:t>　</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622922990"/>
                  </a:ext>
                </a:extLst>
              </a:tr>
              <a:tr h="21653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サンプリング周波数 </a:t>
                      </a: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solidFill>
                            <a:schemeClr val="tx1"/>
                          </a:solidFill>
                          <a:effectLst/>
                          <a:latin typeface="游ゴシック" panose="020B0400000000000000" pitchFamily="50" charset="-128"/>
                          <a:ea typeface="游ゴシック" panose="020B0400000000000000" pitchFamily="50" charset="-128"/>
                        </a:rPr>
                        <a:t>　</a:t>
                      </a:r>
                      <a:r>
                        <a:rPr lang="en-US" altLang="ja-JP" sz="800" b="1" u="none" strike="noStrike" dirty="0">
                          <a:solidFill>
                            <a:schemeClr val="tx1"/>
                          </a:solidFill>
                          <a:effectLst/>
                          <a:latin typeface="游ゴシック" panose="020B0400000000000000" pitchFamily="50" charset="-128"/>
                          <a:ea typeface="游ゴシック" panose="020B0400000000000000" pitchFamily="50" charset="-128"/>
                        </a:rPr>
                        <a:t>44.1KHz </a:t>
                      </a:r>
                      <a:r>
                        <a:rPr lang="ja-JP" altLang="en-US" sz="800" b="1" u="none" strike="noStrike" dirty="0">
                          <a:solidFill>
                            <a:schemeClr val="tx1"/>
                          </a:solidFill>
                          <a:effectLst/>
                          <a:latin typeface="游ゴシック" panose="020B0400000000000000" pitchFamily="50" charset="-128"/>
                          <a:ea typeface="游ゴシック" panose="020B0400000000000000" pitchFamily="50" charset="-128"/>
                        </a:rPr>
                        <a:t>または </a:t>
                      </a:r>
                      <a:r>
                        <a:rPr lang="en-US" altLang="ja-JP" sz="800" b="1" u="none" strike="noStrike" dirty="0">
                          <a:solidFill>
                            <a:schemeClr val="tx1"/>
                          </a:solidFill>
                          <a:effectLst/>
                          <a:latin typeface="游ゴシック" panose="020B0400000000000000" pitchFamily="50" charset="-128"/>
                          <a:ea typeface="游ゴシック" panose="020B0400000000000000" pitchFamily="50" charset="-128"/>
                        </a:rPr>
                        <a:t>48KHz</a:t>
                      </a:r>
                      <a:r>
                        <a:rPr lang="ja-JP" altLang="en-US" sz="800" b="1" u="none" strike="noStrike" dirty="0">
                          <a:solidFill>
                            <a:schemeClr val="tx1"/>
                          </a:solidFill>
                          <a:effectLst/>
                          <a:latin typeface="游ゴシック" panose="020B0400000000000000" pitchFamily="50" charset="-128"/>
                          <a:ea typeface="游ゴシック" panose="020B0400000000000000" pitchFamily="50" charset="-128"/>
                        </a:rPr>
                        <a:t>（</a:t>
                      </a:r>
                      <a:r>
                        <a:rPr lang="en-US" altLang="ja-JP" sz="800" b="1" u="none" strike="noStrike" dirty="0">
                          <a:solidFill>
                            <a:schemeClr val="tx1"/>
                          </a:solidFill>
                          <a:effectLst/>
                          <a:latin typeface="游ゴシック" panose="020B0400000000000000" pitchFamily="50" charset="-128"/>
                          <a:ea typeface="游ゴシック" panose="020B0400000000000000" pitchFamily="50" charset="-128"/>
                        </a:rPr>
                        <a:t>48KHz</a:t>
                      </a:r>
                      <a:r>
                        <a:rPr lang="ja-JP" altLang="en-US" sz="800" b="1" u="none" strike="noStrike" dirty="0">
                          <a:solidFill>
                            <a:schemeClr val="tx1"/>
                          </a:solidFill>
                          <a:effectLst/>
                          <a:latin typeface="游ゴシック" panose="020B0400000000000000" pitchFamily="50" charset="-128"/>
                          <a:ea typeface="游ゴシック" panose="020B0400000000000000" pitchFamily="50" charset="-128"/>
                        </a:rPr>
                        <a:t>を推奨）</a:t>
                      </a:r>
                      <a:endParaRPr lang="ja-JP" altLang="en-US" sz="8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lvl="0" algn="l" rtl="0" fontAlgn="ctr"/>
                      <a:endParaRPr lang="ja-JP" altLang="en-US" sz="8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en-US" altLang="ja-JP" sz="800" u="none" strike="noStrike" dirty="0">
                          <a:effectLst/>
                          <a:latin typeface="游ゴシック" panose="020B0400000000000000" pitchFamily="50" charset="-128"/>
                          <a:ea typeface="游ゴシック" panose="020B0400000000000000" pitchFamily="50" charset="-128"/>
                        </a:rPr>
                        <a:t> </a:t>
                      </a:r>
                      <a:r>
                        <a:rPr lang="ja-JP" altLang="en-US" sz="800" u="none" strike="noStrike" dirty="0">
                          <a:effectLst/>
                          <a:latin typeface="游ゴシック" panose="020B0400000000000000" pitchFamily="50" charset="-128"/>
                          <a:ea typeface="游ゴシック" panose="020B0400000000000000" pitchFamily="50" charset="-128"/>
                        </a:rPr>
                        <a:t> </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130519143"/>
                  </a:ext>
                </a:extLst>
              </a:tr>
              <a:tr h="17750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ピーク値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solidFill>
                            <a:schemeClr val="tx1"/>
                          </a:solidFill>
                          <a:effectLst/>
                          <a:latin typeface="游ゴシック" panose="020B0400000000000000" pitchFamily="50" charset="-128"/>
                          <a:ea typeface="游ゴシック" panose="020B0400000000000000" pitchFamily="50" charset="-128"/>
                        </a:rPr>
                        <a:t>　</a:t>
                      </a:r>
                      <a:r>
                        <a:rPr lang="en-US" altLang="zh-TW" sz="800" u="none" strike="noStrike" dirty="0">
                          <a:solidFill>
                            <a:schemeClr val="tx1"/>
                          </a:solidFill>
                          <a:effectLst/>
                          <a:latin typeface="游ゴシック" panose="020B0400000000000000" pitchFamily="50" charset="-128"/>
                          <a:ea typeface="游ゴシック" panose="020B0400000000000000" pitchFamily="50" charset="-128"/>
                        </a:rPr>
                        <a:t>-3dBFS</a:t>
                      </a:r>
                      <a:r>
                        <a:rPr lang="zh-TW" altLang="en-US" sz="800" u="none" strike="noStrike" dirty="0">
                          <a:solidFill>
                            <a:schemeClr val="tx1"/>
                          </a:solidFill>
                          <a:effectLst/>
                          <a:latin typeface="游ゴシック" panose="020B0400000000000000" pitchFamily="50" charset="-128"/>
                          <a:ea typeface="游ゴシック" panose="020B0400000000000000" pitchFamily="50" charset="-128"/>
                        </a:rPr>
                        <a:t>　以下　（民放連技術規準</a:t>
                      </a:r>
                      <a:r>
                        <a:rPr lang="en-US" altLang="zh-TW" sz="800" u="none" strike="noStrike" dirty="0">
                          <a:solidFill>
                            <a:schemeClr val="tx1"/>
                          </a:solidFill>
                          <a:effectLst/>
                          <a:latin typeface="游ゴシック" panose="020B0400000000000000" pitchFamily="50" charset="-128"/>
                          <a:ea typeface="游ゴシック" panose="020B0400000000000000" pitchFamily="50" charset="-128"/>
                        </a:rPr>
                        <a:t>T-032</a:t>
                      </a:r>
                      <a:r>
                        <a:rPr lang="zh-TW" altLang="en-US" sz="800" u="none" strike="noStrike" dirty="0">
                          <a:solidFill>
                            <a:schemeClr val="tx1"/>
                          </a:solidFill>
                          <a:effectLst/>
                          <a:latin typeface="游ゴシック" panose="020B0400000000000000" pitchFamily="50" charset="-128"/>
                          <a:ea typeface="游ゴシック" panose="020B0400000000000000" pitchFamily="50" charset="-128"/>
                        </a:rPr>
                        <a:t>準拠）</a:t>
                      </a: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rgbClr val="000000"/>
                          </a:solidFill>
                          <a:effectLst/>
                          <a:latin typeface="游ゴシック" panose="020B0400000000000000" pitchFamily="50" charset="-128"/>
                          <a:ea typeface="游ゴシック" panose="020B0400000000000000" pitchFamily="50" charset="-128"/>
                        </a:rPr>
                        <a:t> </a:t>
                      </a: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⾳声ピークレベルは</a:t>
                      </a:r>
                      <a:r>
                        <a:rPr lang="en-US" altLang="ja-JP" sz="800" b="0" i="0" u="none" strike="noStrike" dirty="0">
                          <a:solidFill>
                            <a:srgbClr val="000000"/>
                          </a:solidFill>
                          <a:effectLst/>
                          <a:latin typeface="游ゴシック" panose="020B0400000000000000" pitchFamily="50" charset="-128"/>
                          <a:ea typeface="游ゴシック" panose="020B0400000000000000" pitchFamily="50" charset="-128"/>
                        </a:rPr>
                        <a:t>-3</a:t>
                      </a:r>
                      <a:r>
                        <a:rPr lang="en" altLang="ja-JP" sz="800" b="0" i="0" u="none" strike="noStrike" dirty="0">
                          <a:solidFill>
                            <a:srgbClr val="000000"/>
                          </a:solidFill>
                          <a:effectLst/>
                          <a:latin typeface="游ゴシック" panose="020B0400000000000000" pitchFamily="50" charset="-128"/>
                          <a:ea typeface="游ゴシック" panose="020B0400000000000000" pitchFamily="50" charset="-128"/>
                        </a:rPr>
                        <a:t>dB</a:t>
                      </a: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以下にしてください。</a:t>
                      </a: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331149929"/>
                  </a:ext>
                </a:extLst>
              </a:tr>
              <a:tr h="177505">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ja-JP" altLang="en-US" sz="800" b="1" u="none" strike="noStrike" dirty="0">
                          <a:effectLst/>
                          <a:latin typeface="游ゴシック" panose="020B0400000000000000" pitchFamily="50" charset="-128"/>
                          <a:ea typeface="游ゴシック" panose="020B0400000000000000" pitchFamily="50" charset="-128"/>
                        </a:rPr>
                        <a:t>平均</a:t>
                      </a:r>
                      <a:r>
                        <a:rPr kumimoji="1" lang="ja-JP" altLang="en-US" sz="800" b="1" u="none" strike="noStrike" kern="1200" dirty="0">
                          <a:solidFill>
                            <a:schemeClr val="tx1"/>
                          </a:solidFill>
                          <a:effectLst/>
                          <a:latin typeface="游ゴシック" panose="020B0400000000000000" pitchFamily="50" charset="-128"/>
                          <a:ea typeface="游ゴシック" panose="020B0400000000000000" pitchFamily="50" charset="-128"/>
                          <a:cs typeface="+mn-cs"/>
                        </a:rPr>
                        <a:t>ラウドネス値</a:t>
                      </a:r>
                      <a:r>
                        <a:rPr lang="ja-JP" altLang="en-US" sz="800" u="none" strike="noStrike" dirty="0">
                          <a:effectLst/>
                          <a:latin typeface="游ゴシック" panose="020B0400000000000000" pitchFamily="50" charset="-128"/>
                          <a:ea typeface="游ゴシック" panose="020B0400000000000000" pitchFamily="50" charset="-128"/>
                        </a:rPr>
                        <a:t>　</a:t>
                      </a:r>
                      <a:endParaRPr lang="en-US" altLang="ja-JP" sz="800" b="1" i="0" u="none" strike="noStrike" dirty="0">
                        <a:solidFill>
                          <a:srgbClr val="FF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游ゴシック" panose="020B0400000000000000" pitchFamily="50" charset="-128"/>
                          <a:ea typeface="游ゴシック" panose="020B0400000000000000" pitchFamily="50" charset="-128"/>
                        </a:rPr>
                        <a:t>　</a:t>
                      </a:r>
                      <a:r>
                        <a:rPr lang="en-US" altLang="zh-TW" sz="800" b="1" u="none" strike="noStrike" dirty="0">
                          <a:effectLst/>
                          <a:latin typeface="游ゴシック" panose="020B0400000000000000" pitchFamily="50" charset="-128"/>
                          <a:ea typeface="游ゴシック" panose="020B0400000000000000" pitchFamily="50" charset="-128"/>
                        </a:rPr>
                        <a:t>-24.0 LKFS</a:t>
                      </a:r>
                      <a:r>
                        <a:rPr lang="ja-JP" altLang="en-US" sz="800" b="1" u="none" strike="noStrike" dirty="0">
                          <a:effectLst/>
                          <a:latin typeface="游ゴシック" panose="020B0400000000000000" pitchFamily="50" charset="-128"/>
                          <a:ea typeface="游ゴシック" panose="020B0400000000000000" pitchFamily="50" charset="-128"/>
                        </a:rPr>
                        <a:t> </a:t>
                      </a:r>
                      <a:r>
                        <a:rPr lang="en-US" altLang="zh-TW" sz="800" u="none" strike="noStrike" dirty="0">
                          <a:effectLst/>
                          <a:latin typeface="游ゴシック" panose="020B0400000000000000" pitchFamily="50" charset="-128"/>
                          <a:ea typeface="游ゴシック" panose="020B0400000000000000" pitchFamily="50" charset="-128"/>
                        </a:rPr>
                        <a:t>±1dB</a:t>
                      </a:r>
                      <a:endParaRPr lang="en-US" altLang="zh-TW"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FFFF99"/>
                    </a:solidFill>
                  </a:tcPr>
                </a:tc>
                <a:tc hMerge="1">
                  <a:txBody>
                    <a:bodyPr/>
                    <a:lstStyle/>
                    <a:p>
                      <a:pPr algn="l" rtl="0" fontAlgn="ctr"/>
                      <a:endParaRPr lang="en-US" altLang="zh-TW"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FFFF99"/>
                    </a:solidFill>
                  </a:tcPr>
                </a:tc>
                <a:tc>
                  <a:txBody>
                    <a:bodyPr/>
                    <a:lstStyle/>
                    <a:p>
                      <a:pPr algn="l" fontAlgn="ctr"/>
                      <a:r>
                        <a:rPr lang="ja-JP" altLang="en-US" sz="800" u="none" strike="noStrike" dirty="0">
                          <a:solidFill>
                            <a:srgbClr val="FF0066"/>
                          </a:solidFill>
                          <a:effectLst/>
                          <a:latin typeface="游ゴシック" panose="020B0400000000000000" pitchFamily="50" charset="-128"/>
                          <a:ea typeface="游ゴシック" panose="020B0400000000000000" pitchFamily="50" charset="-128"/>
                        </a:rPr>
                        <a:t> 必ずターゲット値の範囲内で調整してください。</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FFFF99"/>
                    </a:solidFill>
                  </a:tcPr>
                </a:tc>
                <a:extLst>
                  <a:ext uri="{0D108BD9-81ED-4DB2-BD59-A6C34878D82A}">
                    <a16:rowId xmlns:a16="http://schemas.microsoft.com/office/drawing/2014/main" val="769816404"/>
                  </a:ext>
                </a:extLst>
              </a:tr>
            </a:tbl>
          </a:graphicData>
        </a:graphic>
      </p:graphicFrame>
      <p:sp>
        <p:nvSpPr>
          <p:cNvPr id="9" name="正方形/長方形 8">
            <a:extLst>
              <a:ext uri="{FF2B5EF4-FFF2-40B4-BE49-F238E27FC236}">
                <a16:creationId xmlns:a16="http://schemas.microsoft.com/office/drawing/2014/main" id="{90AE27C3-505A-4411-9AF3-131B66E51EAD}"/>
              </a:ext>
            </a:extLst>
          </p:cNvPr>
          <p:cNvSpPr/>
          <p:nvPr/>
        </p:nvSpPr>
        <p:spPr>
          <a:xfrm>
            <a:off x="119423" y="908050"/>
            <a:ext cx="7368100" cy="230832"/>
          </a:xfrm>
          <a:prstGeom prst="rect">
            <a:avLst/>
          </a:prstGeom>
        </p:spPr>
        <p:txBody>
          <a:bodyPr wrap="square">
            <a:spAutoFit/>
          </a:bodyPr>
          <a:lstStyle/>
          <a:p>
            <a:pPr fontAlgn="ctr">
              <a:spcBef>
                <a:spcPct val="0"/>
              </a:spcBef>
              <a:spcAft>
                <a:spcPct val="0"/>
              </a:spcAft>
            </a:pPr>
            <a:r>
              <a:rPr lang="en-US" altLang="ja-JP" sz="900" b="1" dirty="0">
                <a:solidFill>
                  <a:srgbClr val="FF0066"/>
                </a:solidFill>
                <a:latin typeface="游ゴシック" panose="020B0400000000000000" pitchFamily="50" charset="-128"/>
                <a:ea typeface="游ゴシック" panose="020B0400000000000000" pitchFamily="50" charset="-128"/>
              </a:rPr>
              <a:t>※</a:t>
            </a:r>
            <a:r>
              <a:rPr lang="ja-JP" altLang="en-US" sz="900" b="1" dirty="0">
                <a:solidFill>
                  <a:srgbClr val="FF0066"/>
                </a:solidFill>
                <a:latin typeface="游ゴシック" panose="020B0400000000000000" pitchFamily="50" charset="-128"/>
                <a:ea typeface="游ゴシック" panose="020B0400000000000000" pitchFamily="50" charset="-128"/>
              </a:rPr>
              <a:t>黄色く塗りつぶしている要素は特に必須のもので、不備で差し戻しになるケースが多いため、特にご注意ください</a:t>
            </a:r>
            <a:endParaRPr lang="en-US" altLang="ja-JP" sz="900" b="1" dirty="0">
              <a:solidFill>
                <a:srgbClr val="FF0066"/>
              </a:solidFill>
              <a:latin typeface="游ゴシック" panose="020B0400000000000000" pitchFamily="50" charset="-128"/>
              <a:ea typeface="游ゴシック" panose="020B0400000000000000" pitchFamily="50" charset="-128"/>
            </a:endParaRPr>
          </a:p>
        </p:txBody>
      </p:sp>
      <p:sp>
        <p:nvSpPr>
          <p:cNvPr id="10" name="正方形/長方形 9">
            <a:extLst>
              <a:ext uri="{FF2B5EF4-FFF2-40B4-BE49-F238E27FC236}">
                <a16:creationId xmlns:a16="http://schemas.microsoft.com/office/drawing/2014/main" id="{E9076943-1516-48D8-A6EE-55EF27228398}"/>
              </a:ext>
            </a:extLst>
          </p:cNvPr>
          <p:cNvSpPr/>
          <p:nvPr/>
        </p:nvSpPr>
        <p:spPr>
          <a:xfrm>
            <a:off x="119423" y="5893114"/>
            <a:ext cx="6775674" cy="523220"/>
          </a:xfrm>
          <a:prstGeom prst="rect">
            <a:avLst/>
          </a:prstGeom>
        </p:spPr>
        <p:txBody>
          <a:bodyPr wrap="square">
            <a:spAutoFit/>
          </a:bodyPr>
          <a:lstStyle/>
          <a:p>
            <a:r>
              <a:rPr lang="en-US" altLang="ja-JP" sz="700" b="0" dirty="0">
                <a:solidFill>
                  <a:srgbClr val="FF0066"/>
                </a:solidFill>
                <a:latin typeface="游ゴシック" panose="020B0400000000000000" pitchFamily="50" charset="-128"/>
                <a:ea typeface="游ゴシック" panose="020B0400000000000000" pitchFamily="50" charset="-128"/>
              </a:rPr>
              <a:t>※</a:t>
            </a:r>
            <a:r>
              <a:rPr lang="ja-JP" altLang="en-US" sz="700" b="0" dirty="0">
                <a:solidFill>
                  <a:srgbClr val="FF0066"/>
                </a:solidFill>
                <a:latin typeface="游ゴシック" panose="020B0400000000000000" pitchFamily="50" charset="-128"/>
                <a:ea typeface="游ゴシック" panose="020B0400000000000000" pitchFamily="50" charset="-128"/>
              </a:rPr>
              <a:t>広告の配信環境により、入稿いただいた動画素材を最適なサイズ、フォーマットに変換して配信します。</a:t>
            </a:r>
          </a:p>
          <a:p>
            <a:r>
              <a:rPr lang="en-US" altLang="ja-JP" sz="700" b="0" dirty="0">
                <a:solidFill>
                  <a:srgbClr val="FF0066"/>
                </a:solidFill>
                <a:latin typeface="游ゴシック" panose="020B0400000000000000" pitchFamily="50" charset="-128"/>
                <a:ea typeface="游ゴシック" panose="020B0400000000000000" pitchFamily="50" charset="-128"/>
              </a:rPr>
              <a:t>※</a:t>
            </a:r>
            <a:r>
              <a:rPr lang="ja-JP" altLang="en-US" sz="700" b="0" dirty="0">
                <a:solidFill>
                  <a:srgbClr val="FF0066"/>
                </a:solidFill>
                <a:latin typeface="游ゴシック" panose="020B0400000000000000" pitchFamily="50" charset="-128"/>
                <a:ea typeface="游ゴシック" panose="020B0400000000000000" pitchFamily="50" charset="-128"/>
              </a:rPr>
              <a:t>アドプラットフォームは、</a:t>
            </a:r>
            <a:r>
              <a:rPr lang="en-US" altLang="ja-JP" sz="700" b="0" dirty="0" err="1">
                <a:solidFill>
                  <a:srgbClr val="FF0066"/>
                </a:solidFill>
                <a:latin typeface="游ゴシック" panose="020B0400000000000000" pitchFamily="50" charset="-128"/>
                <a:ea typeface="游ゴシック" panose="020B0400000000000000" pitchFamily="50" charset="-128"/>
              </a:rPr>
              <a:t>SpotX</a:t>
            </a:r>
            <a:r>
              <a:rPr lang="ja-JP" altLang="en-US" sz="700" b="0" dirty="0">
                <a:solidFill>
                  <a:srgbClr val="FF0066"/>
                </a:solidFill>
                <a:latin typeface="游ゴシック" panose="020B0400000000000000" pitchFamily="50" charset="-128"/>
                <a:ea typeface="游ゴシック" panose="020B0400000000000000" pitchFamily="50" charset="-128"/>
              </a:rPr>
              <a:t>になります。</a:t>
            </a:r>
          </a:p>
          <a:p>
            <a:r>
              <a:rPr lang="en-US" altLang="ja-JP" sz="700" b="0" dirty="0">
                <a:solidFill>
                  <a:srgbClr val="FF0066"/>
                </a:solidFill>
                <a:latin typeface="游ゴシック" panose="020B0400000000000000" pitchFamily="50" charset="-128"/>
                <a:ea typeface="游ゴシック" panose="020B0400000000000000" pitchFamily="50" charset="-128"/>
              </a:rPr>
              <a:t>※</a:t>
            </a:r>
            <a:r>
              <a:rPr lang="ja-JP" altLang="en-US" sz="700" b="0" dirty="0">
                <a:solidFill>
                  <a:srgbClr val="FF0066"/>
                </a:solidFill>
                <a:latin typeface="游ゴシック" panose="020B0400000000000000" pitchFamily="50" charset="-128"/>
                <a:ea typeface="游ゴシック" panose="020B0400000000000000" pitchFamily="50" charset="-128"/>
              </a:rPr>
              <a:t>仕様は変更になる場合がありますので入稿前に弊社担当営業までご確認ください。</a:t>
            </a:r>
          </a:p>
          <a:p>
            <a:r>
              <a:rPr lang="en-US" altLang="ja-JP" sz="700" b="0" dirty="0">
                <a:solidFill>
                  <a:srgbClr val="FF0066"/>
                </a:solidFill>
                <a:latin typeface="游ゴシック" panose="020B0400000000000000" pitchFamily="50" charset="-128"/>
                <a:ea typeface="游ゴシック" panose="020B0400000000000000" pitchFamily="50" charset="-128"/>
              </a:rPr>
              <a:t>※</a:t>
            </a:r>
            <a:r>
              <a:rPr lang="ja-JP" altLang="en-US" sz="700" b="0" dirty="0">
                <a:solidFill>
                  <a:srgbClr val="FF0066"/>
                </a:solidFill>
                <a:latin typeface="游ゴシック" panose="020B0400000000000000" pitchFamily="50" charset="-128"/>
                <a:ea typeface="游ゴシック" panose="020B0400000000000000" pitchFamily="50" charset="-128"/>
              </a:rPr>
              <a:t>エンコードの指定は、一部環境および端末のみサポートする設定にならないようご注意ください。 </a:t>
            </a:r>
          </a:p>
        </p:txBody>
      </p:sp>
    </p:spTree>
    <p:extLst>
      <p:ext uri="{BB962C8B-B14F-4D97-AF65-F5344CB8AC3E}">
        <p14:creationId xmlns:p14="http://schemas.microsoft.com/office/powerpoint/2010/main" val="2817598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グループ化 11">
            <a:extLst>
              <a:ext uri="{FF2B5EF4-FFF2-40B4-BE49-F238E27FC236}">
                <a16:creationId xmlns:a16="http://schemas.microsoft.com/office/drawing/2014/main" id="{95FE33DE-14D0-408C-9C3C-4085F544F651}"/>
              </a:ext>
            </a:extLst>
          </p:cNvPr>
          <p:cNvGrpSpPr/>
          <p:nvPr/>
        </p:nvGrpSpPr>
        <p:grpSpPr>
          <a:xfrm>
            <a:off x="523874" y="2485103"/>
            <a:ext cx="8858251" cy="789131"/>
            <a:chOff x="523874" y="2485103"/>
            <a:chExt cx="8858251" cy="789131"/>
          </a:xfrm>
        </p:grpSpPr>
        <p:sp>
          <p:nvSpPr>
            <p:cNvPr id="13" name="正方形/長方形 12">
              <a:extLst>
                <a:ext uri="{FF2B5EF4-FFF2-40B4-BE49-F238E27FC236}">
                  <a16:creationId xmlns:a16="http://schemas.microsoft.com/office/drawing/2014/main" id="{C6E2EF35-2220-4C20-B935-A9158EAB43D1}"/>
                </a:ext>
              </a:extLst>
            </p:cNvPr>
            <p:cNvSpPr>
              <a:spLocks noChangeArrowheads="1"/>
            </p:cNvSpPr>
            <p:nvPr/>
          </p:nvSpPr>
          <p:spPr bwMode="auto">
            <a:xfrm>
              <a:off x="523875" y="2485103"/>
              <a:ext cx="8858250" cy="789131"/>
            </a:xfrm>
            <a:prstGeom prst="rect">
              <a:avLst/>
            </a:prstGeom>
            <a:gradFill flip="none" rotWithShape="1">
              <a:gsLst>
                <a:gs pos="5000">
                  <a:srgbClr val="5090C2">
                    <a:alpha val="96000"/>
                  </a:srgbClr>
                </a:gs>
                <a:gs pos="100000">
                  <a:srgbClr val="5090C2">
                    <a:alpha val="74000"/>
                  </a:srgbClr>
                </a:gs>
              </a:gsLst>
              <a:lin ang="2700000" scaled="1"/>
              <a:tileRect/>
            </a:gradFill>
            <a:ln>
              <a:noFill/>
            </a:ln>
          </p:spPr>
          <p:txBody>
            <a:bodyPr/>
            <a:lstStyle/>
            <a:p>
              <a:endParaRPr lang="ja-JP" altLang="en-US" dirty="0">
                <a:solidFill>
                  <a:schemeClr val="bg1"/>
                </a:solidFill>
              </a:endParaRPr>
            </a:p>
          </p:txBody>
        </p:sp>
        <p:sp>
          <p:nvSpPr>
            <p:cNvPr id="14" name="直角三角形 13">
              <a:extLst>
                <a:ext uri="{FF2B5EF4-FFF2-40B4-BE49-F238E27FC236}">
                  <a16:creationId xmlns:a16="http://schemas.microsoft.com/office/drawing/2014/main" id="{1820A5B9-AD6A-49D2-8061-BABE428CF19B}"/>
                </a:ext>
              </a:extLst>
            </p:cNvPr>
            <p:cNvSpPr/>
            <p:nvPr/>
          </p:nvSpPr>
          <p:spPr bwMode="auto">
            <a:xfrm>
              <a:off x="523874" y="2494858"/>
              <a:ext cx="8858251" cy="769620"/>
            </a:xfrm>
            <a:prstGeom prst="rtTriangle">
              <a:avLst/>
            </a:prstGeom>
            <a:gradFill>
              <a:gsLst>
                <a:gs pos="0">
                  <a:srgbClr val="5090C2"/>
                </a:gs>
                <a:gs pos="100000">
                  <a:srgbClr val="5090C2">
                    <a:alpha val="37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nvGrpSpPr>
            <p:cNvPr id="15" name="グループ化 14">
              <a:extLst>
                <a:ext uri="{FF2B5EF4-FFF2-40B4-BE49-F238E27FC236}">
                  <a16:creationId xmlns:a16="http://schemas.microsoft.com/office/drawing/2014/main" id="{95C82FF2-B492-4EE6-BE19-86E5F34C3CCE}"/>
                </a:ext>
              </a:extLst>
            </p:cNvPr>
            <p:cNvGrpSpPr/>
            <p:nvPr/>
          </p:nvGrpSpPr>
          <p:grpSpPr>
            <a:xfrm>
              <a:off x="8140284" y="2800350"/>
              <a:ext cx="1148027" cy="196063"/>
              <a:chOff x="2577756" y="424818"/>
              <a:chExt cx="2720133" cy="464551"/>
            </a:xfrm>
          </p:grpSpPr>
          <p:sp>
            <p:nvSpPr>
              <p:cNvPr id="16" name="フリーフォーム: 図形 15">
                <a:extLst>
                  <a:ext uri="{FF2B5EF4-FFF2-40B4-BE49-F238E27FC236}">
                    <a16:creationId xmlns:a16="http://schemas.microsoft.com/office/drawing/2014/main" id="{FE04F138-78F0-41E0-BD94-461703EDBACB}"/>
                  </a:ext>
                </a:extLst>
              </p:cNvPr>
              <p:cNvSpPr/>
              <p:nvPr/>
            </p:nvSpPr>
            <p:spPr>
              <a:xfrm>
                <a:off x="2968542" y="438651"/>
                <a:ext cx="2329347" cy="450718"/>
              </a:xfrm>
              <a:custGeom>
                <a:avLst/>
                <a:gdLst>
                  <a:gd name="connsiteX0" fmla="*/ 1404519 w 2329346"/>
                  <a:gd name="connsiteY0" fmla="*/ 446366 h 450718"/>
                  <a:gd name="connsiteX1" fmla="*/ 1404363 w 2329346"/>
                  <a:gd name="connsiteY1" fmla="*/ 381245 h 450718"/>
                  <a:gd name="connsiteX2" fmla="*/ 1254975 w 2329346"/>
                  <a:gd name="connsiteY2" fmla="*/ 381245 h 450718"/>
                  <a:gd name="connsiteX3" fmla="*/ 1254975 w 2329346"/>
                  <a:gd name="connsiteY3" fmla="*/ 5828 h 450718"/>
                  <a:gd name="connsiteX4" fmla="*/ 1189908 w 2329346"/>
                  <a:gd name="connsiteY4" fmla="*/ 5828 h 450718"/>
                  <a:gd name="connsiteX5" fmla="*/ 1189908 w 2329346"/>
                  <a:gd name="connsiteY5" fmla="*/ 446366 h 450718"/>
                  <a:gd name="connsiteX6" fmla="*/ 1404519 w 2329346"/>
                  <a:gd name="connsiteY6" fmla="*/ 446366 h 450718"/>
                  <a:gd name="connsiteX7" fmla="*/ 1467955 w 2329346"/>
                  <a:gd name="connsiteY7" fmla="*/ 5906 h 450718"/>
                  <a:gd name="connsiteX8" fmla="*/ 1533021 w 2329346"/>
                  <a:gd name="connsiteY8" fmla="*/ 5906 h 450718"/>
                  <a:gd name="connsiteX9" fmla="*/ 1533021 w 2329346"/>
                  <a:gd name="connsiteY9" fmla="*/ 446366 h 450718"/>
                  <a:gd name="connsiteX10" fmla="*/ 1467955 w 2329346"/>
                  <a:gd name="connsiteY10" fmla="*/ 446366 h 450718"/>
                  <a:gd name="connsiteX11" fmla="*/ 2108447 w 2329346"/>
                  <a:gd name="connsiteY11" fmla="*/ 71027 h 450718"/>
                  <a:gd name="connsiteX12" fmla="*/ 2108447 w 2329346"/>
                  <a:gd name="connsiteY12" fmla="*/ 5906 h 450718"/>
                  <a:gd name="connsiteX13" fmla="*/ 1892905 w 2329346"/>
                  <a:gd name="connsiteY13" fmla="*/ 5906 h 450718"/>
                  <a:gd name="connsiteX14" fmla="*/ 1892905 w 2329346"/>
                  <a:gd name="connsiteY14" fmla="*/ 446366 h 450718"/>
                  <a:gd name="connsiteX15" fmla="*/ 1910841 w 2329346"/>
                  <a:gd name="connsiteY15" fmla="*/ 446366 h 450718"/>
                  <a:gd name="connsiteX16" fmla="*/ 1910841 w 2329346"/>
                  <a:gd name="connsiteY16" fmla="*/ 446444 h 450718"/>
                  <a:gd name="connsiteX17" fmla="*/ 2108447 w 2329346"/>
                  <a:gd name="connsiteY17" fmla="*/ 446444 h 450718"/>
                  <a:gd name="connsiteX18" fmla="*/ 2108447 w 2329346"/>
                  <a:gd name="connsiteY18" fmla="*/ 381323 h 450718"/>
                  <a:gd name="connsiteX19" fmla="*/ 1957971 w 2329346"/>
                  <a:gd name="connsiteY19" fmla="*/ 381323 h 450718"/>
                  <a:gd name="connsiteX20" fmla="*/ 1957971 w 2329346"/>
                  <a:gd name="connsiteY20" fmla="*/ 251780 h 450718"/>
                  <a:gd name="connsiteX21" fmla="*/ 2083446 w 2329346"/>
                  <a:gd name="connsiteY21" fmla="*/ 251780 h 450718"/>
                  <a:gd name="connsiteX22" fmla="*/ 2083446 w 2329346"/>
                  <a:gd name="connsiteY22" fmla="*/ 186659 h 450718"/>
                  <a:gd name="connsiteX23" fmla="*/ 1957971 w 2329346"/>
                  <a:gd name="connsiteY23" fmla="*/ 186659 h 450718"/>
                  <a:gd name="connsiteX24" fmla="*/ 1957971 w 2329346"/>
                  <a:gd name="connsiteY24" fmla="*/ 71027 h 450718"/>
                  <a:gd name="connsiteX25" fmla="*/ 2108447 w 2329346"/>
                  <a:gd name="connsiteY25" fmla="*/ 71027 h 450718"/>
                  <a:gd name="connsiteX26" fmla="*/ 1778534 w 2329346"/>
                  <a:gd name="connsiteY26" fmla="*/ 5984 h 450718"/>
                  <a:gd name="connsiteX27" fmla="*/ 1687379 w 2329346"/>
                  <a:gd name="connsiteY27" fmla="*/ 380934 h 450718"/>
                  <a:gd name="connsiteX28" fmla="*/ 1687379 w 2329346"/>
                  <a:gd name="connsiteY28" fmla="*/ 6683 h 450718"/>
                  <a:gd name="connsiteX29" fmla="*/ 1625108 w 2329346"/>
                  <a:gd name="connsiteY29" fmla="*/ 6683 h 450718"/>
                  <a:gd name="connsiteX30" fmla="*/ 1625108 w 2329346"/>
                  <a:gd name="connsiteY30" fmla="*/ 446366 h 450718"/>
                  <a:gd name="connsiteX31" fmla="*/ 1736528 w 2329346"/>
                  <a:gd name="connsiteY31" fmla="*/ 446366 h 450718"/>
                  <a:gd name="connsiteX32" fmla="*/ 1843600 w 2329346"/>
                  <a:gd name="connsiteY32" fmla="*/ 5984 h 450718"/>
                  <a:gd name="connsiteX33" fmla="*/ 1778534 w 2329346"/>
                  <a:gd name="connsiteY33" fmla="*/ 5984 h 450718"/>
                  <a:gd name="connsiteX34" fmla="*/ 2155034 w 2329346"/>
                  <a:gd name="connsiteY34" fmla="*/ 446444 h 450718"/>
                  <a:gd name="connsiteX35" fmla="*/ 2169787 w 2329346"/>
                  <a:gd name="connsiteY35" fmla="*/ 381323 h 450718"/>
                  <a:gd name="connsiteX36" fmla="*/ 2234853 w 2329346"/>
                  <a:gd name="connsiteY36" fmla="*/ 381323 h 450718"/>
                  <a:gd name="connsiteX37" fmla="*/ 2220101 w 2329346"/>
                  <a:gd name="connsiteY37" fmla="*/ 446444 h 450718"/>
                  <a:gd name="connsiteX38" fmla="*/ 2155034 w 2329346"/>
                  <a:gd name="connsiteY38" fmla="*/ 446444 h 450718"/>
                  <a:gd name="connsiteX39" fmla="*/ 2244326 w 2329346"/>
                  <a:gd name="connsiteY39" fmla="*/ 341225 h 450718"/>
                  <a:gd name="connsiteX40" fmla="*/ 2326552 w 2329346"/>
                  <a:gd name="connsiteY40" fmla="*/ 5906 h 450718"/>
                  <a:gd name="connsiteX41" fmla="*/ 2261563 w 2329346"/>
                  <a:gd name="connsiteY41" fmla="*/ 5906 h 450718"/>
                  <a:gd name="connsiteX42" fmla="*/ 2179725 w 2329346"/>
                  <a:gd name="connsiteY42" fmla="*/ 341147 h 450718"/>
                  <a:gd name="connsiteX43" fmla="*/ 2244326 w 2329346"/>
                  <a:gd name="connsiteY43" fmla="*/ 341225 h 450718"/>
                  <a:gd name="connsiteX44" fmla="*/ 556714 w 2329346"/>
                  <a:gd name="connsiteY44" fmla="*/ 34037 h 450718"/>
                  <a:gd name="connsiteX45" fmla="*/ 621780 w 2329346"/>
                  <a:gd name="connsiteY45" fmla="*/ 34037 h 450718"/>
                  <a:gd name="connsiteX46" fmla="*/ 621780 w 2329346"/>
                  <a:gd name="connsiteY46" fmla="*/ 446366 h 450718"/>
                  <a:gd name="connsiteX47" fmla="*/ 556714 w 2329346"/>
                  <a:gd name="connsiteY47" fmla="*/ 446366 h 450718"/>
                  <a:gd name="connsiteX48" fmla="*/ 753621 w 2329346"/>
                  <a:gd name="connsiteY48" fmla="*/ 34037 h 450718"/>
                  <a:gd name="connsiteX49" fmla="*/ 814961 w 2329346"/>
                  <a:gd name="connsiteY49" fmla="*/ 34037 h 450718"/>
                  <a:gd name="connsiteX50" fmla="*/ 814961 w 2329346"/>
                  <a:gd name="connsiteY50" fmla="*/ 203522 h 450718"/>
                  <a:gd name="connsiteX51" fmla="*/ 753621 w 2329346"/>
                  <a:gd name="connsiteY51" fmla="*/ 203522 h 450718"/>
                  <a:gd name="connsiteX52" fmla="*/ 844621 w 2329346"/>
                  <a:gd name="connsiteY52" fmla="*/ 34037 h 450718"/>
                  <a:gd name="connsiteX53" fmla="*/ 905961 w 2329346"/>
                  <a:gd name="connsiteY53" fmla="*/ 34037 h 450718"/>
                  <a:gd name="connsiteX54" fmla="*/ 905961 w 2329346"/>
                  <a:gd name="connsiteY54" fmla="*/ 203522 h 450718"/>
                  <a:gd name="connsiteX55" fmla="*/ 844621 w 2329346"/>
                  <a:gd name="connsiteY55" fmla="*/ 203522 h 450718"/>
                  <a:gd name="connsiteX56" fmla="*/ 12656 w 2329346"/>
                  <a:gd name="connsiteY56" fmla="*/ 58049 h 450718"/>
                  <a:gd name="connsiteX57" fmla="*/ 148768 w 2329346"/>
                  <a:gd name="connsiteY57" fmla="*/ 58049 h 450718"/>
                  <a:gd name="connsiteX58" fmla="*/ 148768 w 2329346"/>
                  <a:gd name="connsiteY58" fmla="*/ 125890 h 450718"/>
                  <a:gd name="connsiteX59" fmla="*/ 12656 w 2329346"/>
                  <a:gd name="connsiteY59" fmla="*/ 125890 h 450718"/>
                  <a:gd name="connsiteX60" fmla="*/ 273388 w 2329346"/>
                  <a:gd name="connsiteY60" fmla="*/ 5906 h 450718"/>
                  <a:gd name="connsiteX61" fmla="*/ 181611 w 2329346"/>
                  <a:gd name="connsiteY61" fmla="*/ 381245 h 450718"/>
                  <a:gd name="connsiteX62" fmla="*/ 5901 w 2329346"/>
                  <a:gd name="connsiteY62" fmla="*/ 381245 h 450718"/>
                  <a:gd name="connsiteX63" fmla="*/ 5823 w 2329346"/>
                  <a:gd name="connsiteY63" fmla="*/ 446366 h 450718"/>
                  <a:gd name="connsiteX64" fmla="*/ 230683 w 2329346"/>
                  <a:gd name="connsiteY64" fmla="*/ 446366 h 450718"/>
                  <a:gd name="connsiteX65" fmla="*/ 338377 w 2329346"/>
                  <a:gd name="connsiteY65" fmla="*/ 5906 h 450718"/>
                  <a:gd name="connsiteX66" fmla="*/ 273388 w 2329346"/>
                  <a:gd name="connsiteY66" fmla="*/ 5906 h 450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329346" h="450718">
                    <a:moveTo>
                      <a:pt x="1404519" y="446366"/>
                    </a:moveTo>
                    <a:lnTo>
                      <a:pt x="1404363" y="381245"/>
                    </a:lnTo>
                    <a:lnTo>
                      <a:pt x="1254975" y="381245"/>
                    </a:lnTo>
                    <a:lnTo>
                      <a:pt x="1254975" y="5828"/>
                    </a:lnTo>
                    <a:lnTo>
                      <a:pt x="1189908" y="5828"/>
                    </a:lnTo>
                    <a:lnTo>
                      <a:pt x="1189908" y="446366"/>
                    </a:lnTo>
                    <a:lnTo>
                      <a:pt x="1404519" y="446366"/>
                    </a:lnTo>
                    <a:close/>
                    <a:moveTo>
                      <a:pt x="1467955" y="5906"/>
                    </a:moveTo>
                    <a:lnTo>
                      <a:pt x="1533021" y="5906"/>
                    </a:lnTo>
                    <a:lnTo>
                      <a:pt x="1533021" y="446366"/>
                    </a:lnTo>
                    <a:lnTo>
                      <a:pt x="1467955" y="446366"/>
                    </a:lnTo>
                    <a:close/>
                    <a:moveTo>
                      <a:pt x="2108447" y="71027"/>
                    </a:moveTo>
                    <a:lnTo>
                      <a:pt x="2108447" y="5906"/>
                    </a:lnTo>
                    <a:lnTo>
                      <a:pt x="1892905" y="5906"/>
                    </a:lnTo>
                    <a:lnTo>
                      <a:pt x="1892905" y="446366"/>
                    </a:lnTo>
                    <a:lnTo>
                      <a:pt x="1910841" y="446366"/>
                    </a:lnTo>
                    <a:lnTo>
                      <a:pt x="1910841" y="446444"/>
                    </a:lnTo>
                    <a:lnTo>
                      <a:pt x="2108447" y="446444"/>
                    </a:lnTo>
                    <a:lnTo>
                      <a:pt x="2108447" y="381323"/>
                    </a:lnTo>
                    <a:lnTo>
                      <a:pt x="1957971" y="381323"/>
                    </a:lnTo>
                    <a:lnTo>
                      <a:pt x="1957971" y="251780"/>
                    </a:lnTo>
                    <a:lnTo>
                      <a:pt x="2083446" y="251780"/>
                    </a:lnTo>
                    <a:lnTo>
                      <a:pt x="2083446" y="186659"/>
                    </a:lnTo>
                    <a:lnTo>
                      <a:pt x="1957971" y="186659"/>
                    </a:lnTo>
                    <a:lnTo>
                      <a:pt x="1957971" y="71027"/>
                    </a:lnTo>
                    <a:lnTo>
                      <a:pt x="2108447" y="71027"/>
                    </a:lnTo>
                    <a:close/>
                    <a:moveTo>
                      <a:pt x="1778534" y="5984"/>
                    </a:moveTo>
                    <a:lnTo>
                      <a:pt x="1687379" y="380934"/>
                    </a:lnTo>
                    <a:lnTo>
                      <a:pt x="1687379" y="6683"/>
                    </a:lnTo>
                    <a:lnTo>
                      <a:pt x="1625108" y="6683"/>
                    </a:lnTo>
                    <a:lnTo>
                      <a:pt x="1625108" y="446366"/>
                    </a:lnTo>
                    <a:lnTo>
                      <a:pt x="1736528" y="446366"/>
                    </a:lnTo>
                    <a:lnTo>
                      <a:pt x="1843600" y="5984"/>
                    </a:lnTo>
                    <a:lnTo>
                      <a:pt x="1778534" y="5984"/>
                    </a:lnTo>
                    <a:close/>
                    <a:moveTo>
                      <a:pt x="2155034" y="446444"/>
                    </a:moveTo>
                    <a:lnTo>
                      <a:pt x="2169787" y="381323"/>
                    </a:lnTo>
                    <a:lnTo>
                      <a:pt x="2234853" y="381323"/>
                    </a:lnTo>
                    <a:lnTo>
                      <a:pt x="2220101" y="446444"/>
                    </a:lnTo>
                    <a:lnTo>
                      <a:pt x="2155034" y="446444"/>
                    </a:lnTo>
                    <a:close/>
                    <a:moveTo>
                      <a:pt x="2244326" y="341225"/>
                    </a:moveTo>
                    <a:lnTo>
                      <a:pt x="2326552" y="5906"/>
                    </a:lnTo>
                    <a:lnTo>
                      <a:pt x="2261563" y="5906"/>
                    </a:lnTo>
                    <a:lnTo>
                      <a:pt x="2179725" y="341147"/>
                    </a:lnTo>
                    <a:lnTo>
                      <a:pt x="2244326" y="341225"/>
                    </a:lnTo>
                    <a:close/>
                    <a:moveTo>
                      <a:pt x="556714" y="34037"/>
                    </a:moveTo>
                    <a:lnTo>
                      <a:pt x="621780" y="34037"/>
                    </a:lnTo>
                    <a:lnTo>
                      <a:pt x="621780" y="446366"/>
                    </a:lnTo>
                    <a:lnTo>
                      <a:pt x="556714" y="446366"/>
                    </a:lnTo>
                    <a:close/>
                    <a:moveTo>
                      <a:pt x="753621" y="34037"/>
                    </a:moveTo>
                    <a:lnTo>
                      <a:pt x="814961" y="34037"/>
                    </a:lnTo>
                    <a:lnTo>
                      <a:pt x="814961" y="203522"/>
                    </a:lnTo>
                    <a:lnTo>
                      <a:pt x="753621" y="203522"/>
                    </a:lnTo>
                    <a:close/>
                    <a:moveTo>
                      <a:pt x="844621" y="34037"/>
                    </a:moveTo>
                    <a:lnTo>
                      <a:pt x="905961" y="34037"/>
                    </a:lnTo>
                    <a:lnTo>
                      <a:pt x="905961" y="203522"/>
                    </a:lnTo>
                    <a:lnTo>
                      <a:pt x="844621" y="203522"/>
                    </a:lnTo>
                    <a:close/>
                    <a:moveTo>
                      <a:pt x="12656" y="58049"/>
                    </a:moveTo>
                    <a:lnTo>
                      <a:pt x="148768" y="58049"/>
                    </a:lnTo>
                    <a:lnTo>
                      <a:pt x="148768" y="125890"/>
                    </a:lnTo>
                    <a:lnTo>
                      <a:pt x="12656" y="125890"/>
                    </a:lnTo>
                    <a:close/>
                    <a:moveTo>
                      <a:pt x="273388" y="5906"/>
                    </a:moveTo>
                    <a:lnTo>
                      <a:pt x="181611" y="381245"/>
                    </a:lnTo>
                    <a:lnTo>
                      <a:pt x="5901" y="381245"/>
                    </a:lnTo>
                    <a:lnTo>
                      <a:pt x="5823" y="446366"/>
                    </a:lnTo>
                    <a:lnTo>
                      <a:pt x="230683" y="446366"/>
                    </a:lnTo>
                    <a:lnTo>
                      <a:pt x="338377" y="5906"/>
                    </a:lnTo>
                    <a:lnTo>
                      <a:pt x="273388" y="5906"/>
                    </a:lnTo>
                    <a:close/>
                  </a:path>
                </a:pathLst>
              </a:custGeom>
              <a:solidFill>
                <a:schemeClr val="bg1"/>
              </a:solidFill>
              <a:ln w="9525" cap="flat">
                <a:noFill/>
                <a:prstDash val="solid"/>
                <a:miter/>
              </a:ln>
            </p:spPr>
            <p:txBody>
              <a:bodyPr rtlCol="0" anchor="ctr"/>
              <a:lstStyle/>
              <a:p>
                <a:endParaRPr lang="ja-JP" altLang="en-US"/>
              </a:p>
            </p:txBody>
          </p:sp>
          <p:sp>
            <p:nvSpPr>
              <p:cNvPr id="17" name="フリーフォーム: 図形 16">
                <a:extLst>
                  <a:ext uri="{FF2B5EF4-FFF2-40B4-BE49-F238E27FC236}">
                    <a16:creationId xmlns:a16="http://schemas.microsoft.com/office/drawing/2014/main" id="{4D376797-3C0C-4FAE-8529-E58FAA980170}"/>
                  </a:ext>
                </a:extLst>
              </p:cNvPr>
              <p:cNvSpPr/>
              <p:nvPr/>
            </p:nvSpPr>
            <p:spPr>
              <a:xfrm>
                <a:off x="2577756" y="424818"/>
                <a:ext cx="1475253" cy="458489"/>
              </a:xfrm>
              <a:custGeom>
                <a:avLst/>
                <a:gdLst>
                  <a:gd name="connsiteX0" fmla="*/ 1405839 w 1475253"/>
                  <a:gd name="connsiteY0" fmla="*/ 19738 h 458489"/>
                  <a:gd name="connsiteX1" fmla="*/ 1314062 w 1475253"/>
                  <a:gd name="connsiteY1" fmla="*/ 395078 h 458489"/>
                  <a:gd name="connsiteX2" fmla="*/ 1138274 w 1475253"/>
                  <a:gd name="connsiteY2" fmla="*/ 395078 h 458489"/>
                  <a:gd name="connsiteX3" fmla="*/ 1138274 w 1475253"/>
                  <a:gd name="connsiteY3" fmla="*/ 460199 h 458489"/>
                  <a:gd name="connsiteX4" fmla="*/ 1363134 w 1475253"/>
                  <a:gd name="connsiteY4" fmla="*/ 460199 h 458489"/>
                  <a:gd name="connsiteX5" fmla="*/ 1470827 w 1475253"/>
                  <a:gd name="connsiteY5" fmla="*/ 19738 h 458489"/>
                  <a:gd name="connsiteX6" fmla="*/ 1405839 w 1475253"/>
                  <a:gd name="connsiteY6" fmla="*/ 19738 h 458489"/>
                  <a:gd name="connsiteX7" fmla="*/ 705249 w 1475253"/>
                  <a:gd name="connsiteY7" fmla="*/ 460199 h 458489"/>
                  <a:gd name="connsiteX8" fmla="*/ 770237 w 1475253"/>
                  <a:gd name="connsiteY8" fmla="*/ 460199 h 458489"/>
                  <a:gd name="connsiteX9" fmla="*/ 871021 w 1475253"/>
                  <a:gd name="connsiteY9" fmla="*/ 47869 h 458489"/>
                  <a:gd name="connsiteX10" fmla="*/ 806032 w 1475253"/>
                  <a:gd name="connsiteY10" fmla="*/ 47869 h 458489"/>
                  <a:gd name="connsiteX11" fmla="*/ 705249 w 1475253"/>
                  <a:gd name="connsiteY11" fmla="*/ 460199 h 458489"/>
                  <a:gd name="connsiteX12" fmla="*/ 303436 w 1475253"/>
                  <a:gd name="connsiteY12" fmla="*/ 275482 h 458489"/>
                  <a:gd name="connsiteX13" fmla="*/ 339852 w 1475253"/>
                  <a:gd name="connsiteY13" fmla="*/ 72037 h 458489"/>
                  <a:gd name="connsiteX14" fmla="*/ 144187 w 1475253"/>
                  <a:gd name="connsiteY14" fmla="*/ 72037 h 458489"/>
                  <a:gd name="connsiteX15" fmla="*/ 144187 w 1475253"/>
                  <a:gd name="connsiteY15" fmla="*/ 5828 h 458489"/>
                  <a:gd name="connsiteX16" fmla="*/ 79120 w 1475253"/>
                  <a:gd name="connsiteY16" fmla="*/ 5828 h 458489"/>
                  <a:gd name="connsiteX17" fmla="*/ 79120 w 1475253"/>
                  <a:gd name="connsiteY17" fmla="*/ 72037 h 458489"/>
                  <a:gd name="connsiteX18" fmla="*/ 5823 w 1475253"/>
                  <a:gd name="connsiteY18" fmla="*/ 72037 h 458489"/>
                  <a:gd name="connsiteX19" fmla="*/ 6056 w 1475253"/>
                  <a:gd name="connsiteY19" fmla="*/ 137158 h 458489"/>
                  <a:gd name="connsiteX20" fmla="*/ 79120 w 1475253"/>
                  <a:gd name="connsiteY20" fmla="*/ 137158 h 458489"/>
                  <a:gd name="connsiteX21" fmla="*/ 79120 w 1475253"/>
                  <a:gd name="connsiteY21" fmla="*/ 460199 h 458489"/>
                  <a:gd name="connsiteX22" fmla="*/ 302737 w 1475253"/>
                  <a:gd name="connsiteY22" fmla="*/ 460199 h 458489"/>
                  <a:gd name="connsiteX23" fmla="*/ 302737 w 1475253"/>
                  <a:gd name="connsiteY23" fmla="*/ 395078 h 458489"/>
                  <a:gd name="connsiteX24" fmla="*/ 144187 w 1475253"/>
                  <a:gd name="connsiteY24" fmla="*/ 395078 h 458489"/>
                  <a:gd name="connsiteX25" fmla="*/ 144187 w 1475253"/>
                  <a:gd name="connsiteY25" fmla="*/ 137158 h 458489"/>
                  <a:gd name="connsiteX26" fmla="*/ 263216 w 1475253"/>
                  <a:gd name="connsiteY26" fmla="*/ 137158 h 458489"/>
                  <a:gd name="connsiteX27" fmla="*/ 238370 w 1475253"/>
                  <a:gd name="connsiteY27" fmla="*/ 275482 h 458489"/>
                  <a:gd name="connsiteX28" fmla="*/ 303436 w 1475253"/>
                  <a:gd name="connsiteY28" fmla="*/ 275482 h 458489"/>
                  <a:gd name="connsiteX29" fmla="*/ 1012567 w 1475253"/>
                  <a:gd name="connsiteY29" fmla="*/ 5828 h 458489"/>
                  <a:gd name="connsiteX30" fmla="*/ 1012567 w 1475253"/>
                  <a:gd name="connsiteY30" fmla="*/ 90299 h 458489"/>
                  <a:gd name="connsiteX31" fmla="*/ 1053020 w 1475253"/>
                  <a:gd name="connsiteY31" fmla="*/ 90299 h 458489"/>
                  <a:gd name="connsiteX32" fmla="*/ 1053020 w 1475253"/>
                  <a:gd name="connsiteY32" fmla="*/ 5828 h 458489"/>
                  <a:gd name="connsiteX33" fmla="*/ 1012567 w 1475253"/>
                  <a:gd name="connsiteY33" fmla="*/ 5828 h 458489"/>
                  <a:gd name="connsiteX34" fmla="*/ 1065443 w 1475253"/>
                  <a:gd name="connsiteY34" fmla="*/ 5828 h 458489"/>
                  <a:gd name="connsiteX35" fmla="*/ 1065443 w 1475253"/>
                  <a:gd name="connsiteY35" fmla="*/ 90299 h 458489"/>
                  <a:gd name="connsiteX36" fmla="*/ 1105974 w 1475253"/>
                  <a:gd name="connsiteY36" fmla="*/ 90299 h 458489"/>
                  <a:gd name="connsiteX37" fmla="*/ 1105974 w 1475253"/>
                  <a:gd name="connsiteY37" fmla="*/ 5828 h 458489"/>
                  <a:gd name="connsiteX38" fmla="*/ 1065443 w 1475253"/>
                  <a:gd name="connsiteY38" fmla="*/ 5828 h 45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75253" h="458489">
                    <a:moveTo>
                      <a:pt x="1405839" y="19738"/>
                    </a:moveTo>
                    <a:lnTo>
                      <a:pt x="1314062" y="395078"/>
                    </a:lnTo>
                    <a:lnTo>
                      <a:pt x="1138274" y="395078"/>
                    </a:lnTo>
                    <a:lnTo>
                      <a:pt x="1138274" y="460199"/>
                    </a:lnTo>
                    <a:lnTo>
                      <a:pt x="1363134" y="460199"/>
                    </a:lnTo>
                    <a:lnTo>
                      <a:pt x="1470827" y="19738"/>
                    </a:lnTo>
                    <a:lnTo>
                      <a:pt x="1405839" y="19738"/>
                    </a:lnTo>
                    <a:close/>
                    <a:moveTo>
                      <a:pt x="705249" y="460199"/>
                    </a:moveTo>
                    <a:lnTo>
                      <a:pt x="770237" y="460199"/>
                    </a:lnTo>
                    <a:lnTo>
                      <a:pt x="871021" y="47869"/>
                    </a:lnTo>
                    <a:lnTo>
                      <a:pt x="806032" y="47869"/>
                    </a:lnTo>
                    <a:lnTo>
                      <a:pt x="705249" y="460199"/>
                    </a:lnTo>
                    <a:close/>
                    <a:moveTo>
                      <a:pt x="303436" y="275482"/>
                    </a:moveTo>
                    <a:lnTo>
                      <a:pt x="339852" y="72037"/>
                    </a:lnTo>
                    <a:lnTo>
                      <a:pt x="144187" y="72037"/>
                    </a:lnTo>
                    <a:lnTo>
                      <a:pt x="144187" y="5828"/>
                    </a:lnTo>
                    <a:lnTo>
                      <a:pt x="79120" y="5828"/>
                    </a:lnTo>
                    <a:lnTo>
                      <a:pt x="79120" y="72037"/>
                    </a:lnTo>
                    <a:lnTo>
                      <a:pt x="5823" y="72037"/>
                    </a:lnTo>
                    <a:lnTo>
                      <a:pt x="6056" y="137158"/>
                    </a:lnTo>
                    <a:lnTo>
                      <a:pt x="79120" y="137158"/>
                    </a:lnTo>
                    <a:lnTo>
                      <a:pt x="79120" y="460199"/>
                    </a:lnTo>
                    <a:lnTo>
                      <a:pt x="302737" y="460199"/>
                    </a:lnTo>
                    <a:lnTo>
                      <a:pt x="302737" y="395078"/>
                    </a:lnTo>
                    <a:lnTo>
                      <a:pt x="144187" y="395078"/>
                    </a:lnTo>
                    <a:lnTo>
                      <a:pt x="144187" y="137158"/>
                    </a:lnTo>
                    <a:lnTo>
                      <a:pt x="263216" y="137158"/>
                    </a:lnTo>
                    <a:lnTo>
                      <a:pt x="238370" y="275482"/>
                    </a:lnTo>
                    <a:lnTo>
                      <a:pt x="303436" y="275482"/>
                    </a:lnTo>
                    <a:close/>
                    <a:moveTo>
                      <a:pt x="1012567" y="5828"/>
                    </a:moveTo>
                    <a:lnTo>
                      <a:pt x="1012567" y="90299"/>
                    </a:lnTo>
                    <a:lnTo>
                      <a:pt x="1053020" y="90299"/>
                    </a:lnTo>
                    <a:lnTo>
                      <a:pt x="1053020" y="5828"/>
                    </a:lnTo>
                    <a:lnTo>
                      <a:pt x="1012567" y="5828"/>
                    </a:lnTo>
                    <a:close/>
                    <a:moveTo>
                      <a:pt x="1065443" y="5828"/>
                    </a:moveTo>
                    <a:lnTo>
                      <a:pt x="1065443" y="90299"/>
                    </a:lnTo>
                    <a:lnTo>
                      <a:pt x="1105974" y="90299"/>
                    </a:lnTo>
                    <a:lnTo>
                      <a:pt x="1105974" y="5828"/>
                    </a:lnTo>
                    <a:lnTo>
                      <a:pt x="1065443" y="5828"/>
                    </a:lnTo>
                    <a:close/>
                  </a:path>
                </a:pathLst>
              </a:custGeom>
              <a:solidFill>
                <a:schemeClr val="bg1"/>
              </a:solidFill>
              <a:ln w="9525" cap="flat">
                <a:noFill/>
                <a:prstDash val="solid"/>
                <a:miter/>
              </a:ln>
            </p:spPr>
            <p:txBody>
              <a:bodyPr rtlCol="0" anchor="ctr"/>
              <a:lstStyle/>
              <a:p>
                <a:endParaRPr lang="ja-JP" altLang="en-US"/>
              </a:p>
            </p:txBody>
          </p:sp>
        </p:grpSp>
      </p:grpSp>
      <p:sp>
        <p:nvSpPr>
          <p:cNvPr id="2" name="Rectangle 7"/>
          <p:cNvSpPr>
            <a:spLocks noChangeArrowheads="1"/>
          </p:cNvSpPr>
          <p:nvPr/>
        </p:nvSpPr>
        <p:spPr bwMode="auto">
          <a:xfrm>
            <a:off x="617689" y="2534748"/>
            <a:ext cx="8507412" cy="461665"/>
          </a:xfrm>
          <a:prstGeom prst="rect">
            <a:avLst/>
          </a:prstGeom>
          <a:noFill/>
          <a:ln>
            <a:noFill/>
          </a:ln>
        </p:spPr>
        <p:txBody>
          <a:bodyPr>
            <a:spAutoFit/>
          </a:bodyPr>
          <a:lstStyle/>
          <a:p>
            <a:pPr>
              <a:defRPr/>
            </a:pPr>
            <a:r>
              <a:rPr lang="ja-JP" altLang="en-US" sz="2400" b="0" dirty="0">
                <a:solidFill>
                  <a:schemeClr val="bg1"/>
                </a:solidFill>
                <a:latin typeface="游ゴシック" panose="020B0400000000000000" pitchFamily="50" charset="-128"/>
                <a:ea typeface="游ゴシック" panose="020B0400000000000000" pitchFamily="50" charset="-128"/>
                <a:cs typeface="メイリオ" pitchFamily="50" charset="-128"/>
              </a:rPr>
              <a:t>センバツ</a:t>
            </a:r>
            <a:r>
              <a:rPr lang="en-US" altLang="ja-JP" sz="2400" b="0" dirty="0">
                <a:solidFill>
                  <a:schemeClr val="bg1"/>
                </a:solidFill>
                <a:latin typeface="游ゴシック" panose="020B0400000000000000" pitchFamily="50" charset="-128"/>
                <a:ea typeface="游ゴシック" panose="020B0400000000000000" pitchFamily="50" charset="-128"/>
                <a:cs typeface="メイリオ" pitchFamily="50" charset="-128"/>
              </a:rPr>
              <a:t>LIVE!</a:t>
            </a:r>
            <a:r>
              <a:rPr lang="ja-JP" altLang="en-US" sz="2400" b="0" dirty="0">
                <a:solidFill>
                  <a:schemeClr val="bg1"/>
                </a:solidFill>
                <a:latin typeface="游ゴシック" panose="020B0400000000000000" pitchFamily="50" charset="-128"/>
                <a:ea typeface="游ゴシック" panose="020B0400000000000000" pitchFamily="50" charset="-128"/>
                <a:cs typeface="メイリオ" pitchFamily="50" charset="-128"/>
              </a:rPr>
              <a:t>　ユーザー属性／広告調査</a:t>
            </a:r>
            <a:endParaRPr lang="en-US" altLang="ja-JP" sz="24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5" name="正方形/長方形 12"/>
          <p:cNvSpPr>
            <a:spLocks noChangeArrowheads="1"/>
          </p:cNvSpPr>
          <p:nvPr/>
        </p:nvSpPr>
        <p:spPr bwMode="auto">
          <a:xfrm>
            <a:off x="0" y="0"/>
            <a:ext cx="9906000" cy="1232034"/>
          </a:xfrm>
          <a:prstGeom prst="rect">
            <a:avLst/>
          </a:prstGeom>
          <a:solidFill>
            <a:schemeClr val="bg1"/>
          </a:solidFill>
          <a:ln>
            <a:noFill/>
          </a:ln>
        </p:spPr>
        <p:txBody>
          <a:bodyPr/>
          <a:lstStyle/>
          <a:p>
            <a:endParaRPr lang="ja-JP" altLang="en-US" dirty="0">
              <a:solidFill>
                <a:schemeClr val="bg1"/>
              </a:solidFill>
            </a:endParaRPr>
          </a:p>
        </p:txBody>
      </p:sp>
    </p:spTree>
    <p:extLst>
      <p:ext uri="{BB962C8B-B14F-4D97-AF65-F5344CB8AC3E}">
        <p14:creationId xmlns:p14="http://schemas.microsoft.com/office/powerpoint/2010/main" val="53217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8" name="グラフ 397">
            <a:extLst>
              <a:ext uri="{FF2B5EF4-FFF2-40B4-BE49-F238E27FC236}">
                <a16:creationId xmlns:a16="http://schemas.microsoft.com/office/drawing/2014/main" id="{6EAE33BD-BBD7-4456-AC56-C73D3ECD87E0}"/>
              </a:ext>
            </a:extLst>
          </p:cNvPr>
          <p:cNvGraphicFramePr/>
          <p:nvPr>
            <p:extLst>
              <p:ext uri="{D42A27DB-BD31-4B8C-83A1-F6EECF244321}">
                <p14:modId xmlns:p14="http://schemas.microsoft.com/office/powerpoint/2010/main" val="3902796179"/>
              </p:ext>
            </p:extLst>
          </p:nvPr>
        </p:nvGraphicFramePr>
        <p:xfrm>
          <a:off x="5394558" y="5601248"/>
          <a:ext cx="3990461" cy="12561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73" name="グラフ 372">
            <a:extLst>
              <a:ext uri="{FF2B5EF4-FFF2-40B4-BE49-F238E27FC236}">
                <a16:creationId xmlns:a16="http://schemas.microsoft.com/office/drawing/2014/main" id="{C4F7E983-F735-4A44-9BC3-D188AE0BBEEB}"/>
              </a:ext>
            </a:extLst>
          </p:cNvPr>
          <p:cNvGraphicFramePr/>
          <p:nvPr>
            <p:extLst>
              <p:ext uri="{D42A27DB-BD31-4B8C-83A1-F6EECF244321}">
                <p14:modId xmlns:p14="http://schemas.microsoft.com/office/powerpoint/2010/main" val="2690065977"/>
              </p:ext>
            </p:extLst>
          </p:nvPr>
        </p:nvGraphicFramePr>
        <p:xfrm>
          <a:off x="5394558" y="4884312"/>
          <a:ext cx="3990461" cy="12561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グラフ 4">
            <a:extLst>
              <a:ext uri="{FF2B5EF4-FFF2-40B4-BE49-F238E27FC236}">
                <a16:creationId xmlns:a16="http://schemas.microsoft.com/office/drawing/2014/main" id="{E122637F-EFA0-4F2F-B6E9-3BB6CBD4DBC7}"/>
              </a:ext>
            </a:extLst>
          </p:cNvPr>
          <p:cNvGraphicFramePr/>
          <p:nvPr>
            <p:extLst>
              <p:ext uri="{D42A27DB-BD31-4B8C-83A1-F6EECF244321}">
                <p14:modId xmlns:p14="http://schemas.microsoft.com/office/powerpoint/2010/main" val="1375915998"/>
              </p:ext>
            </p:extLst>
          </p:nvPr>
        </p:nvGraphicFramePr>
        <p:xfrm>
          <a:off x="995649" y="1895740"/>
          <a:ext cx="8490066" cy="1231977"/>
        </p:xfrm>
        <a:graphic>
          <a:graphicData uri="http://schemas.openxmlformats.org/drawingml/2006/chart">
            <c:chart xmlns:c="http://schemas.openxmlformats.org/drawingml/2006/chart" xmlns:r="http://schemas.openxmlformats.org/officeDocument/2006/relationships" r:id="rId5"/>
          </a:graphicData>
        </a:graphic>
      </p:graphicFrame>
      <p:sp>
        <p:nvSpPr>
          <p:cNvPr id="53"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センバツ</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LIVE</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2022</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　ライブ視聴数／アクセス数</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graphicFrame>
        <p:nvGraphicFramePr>
          <p:cNvPr id="120" name="表 119">
            <a:extLst>
              <a:ext uri="{FF2B5EF4-FFF2-40B4-BE49-F238E27FC236}">
                <a16:creationId xmlns:a16="http://schemas.microsoft.com/office/drawing/2014/main" id="{2EE0B4C9-F000-4583-BF45-54F003A87551}"/>
              </a:ext>
            </a:extLst>
          </p:cNvPr>
          <p:cNvGraphicFramePr>
            <a:graphicFrameLocks noGrp="1"/>
          </p:cNvGraphicFramePr>
          <p:nvPr/>
        </p:nvGraphicFramePr>
        <p:xfrm>
          <a:off x="1168809" y="3064391"/>
          <a:ext cx="8218600" cy="259098"/>
        </p:xfrm>
        <a:graphic>
          <a:graphicData uri="http://schemas.openxmlformats.org/drawingml/2006/table">
            <a:tbl>
              <a:tblPr>
                <a:tableStyleId>{5C22544A-7EE6-4342-B048-85BDC9FD1C3A}</a:tableStyleId>
              </a:tblPr>
              <a:tblGrid>
                <a:gridCol w="632200">
                  <a:extLst>
                    <a:ext uri="{9D8B030D-6E8A-4147-A177-3AD203B41FA5}">
                      <a16:colId xmlns:a16="http://schemas.microsoft.com/office/drawing/2014/main" val="3728825383"/>
                    </a:ext>
                  </a:extLst>
                </a:gridCol>
                <a:gridCol w="632200">
                  <a:extLst>
                    <a:ext uri="{9D8B030D-6E8A-4147-A177-3AD203B41FA5}">
                      <a16:colId xmlns:a16="http://schemas.microsoft.com/office/drawing/2014/main" val="3118270785"/>
                    </a:ext>
                  </a:extLst>
                </a:gridCol>
                <a:gridCol w="632200">
                  <a:extLst>
                    <a:ext uri="{9D8B030D-6E8A-4147-A177-3AD203B41FA5}">
                      <a16:colId xmlns:a16="http://schemas.microsoft.com/office/drawing/2014/main" val="3160432936"/>
                    </a:ext>
                  </a:extLst>
                </a:gridCol>
                <a:gridCol w="632200">
                  <a:extLst>
                    <a:ext uri="{9D8B030D-6E8A-4147-A177-3AD203B41FA5}">
                      <a16:colId xmlns:a16="http://schemas.microsoft.com/office/drawing/2014/main" val="4070981737"/>
                    </a:ext>
                  </a:extLst>
                </a:gridCol>
                <a:gridCol w="632200">
                  <a:extLst>
                    <a:ext uri="{9D8B030D-6E8A-4147-A177-3AD203B41FA5}">
                      <a16:colId xmlns:a16="http://schemas.microsoft.com/office/drawing/2014/main" val="3740773029"/>
                    </a:ext>
                  </a:extLst>
                </a:gridCol>
                <a:gridCol w="632200">
                  <a:extLst>
                    <a:ext uri="{9D8B030D-6E8A-4147-A177-3AD203B41FA5}">
                      <a16:colId xmlns:a16="http://schemas.microsoft.com/office/drawing/2014/main" val="1432890580"/>
                    </a:ext>
                  </a:extLst>
                </a:gridCol>
                <a:gridCol w="632200">
                  <a:extLst>
                    <a:ext uri="{9D8B030D-6E8A-4147-A177-3AD203B41FA5}">
                      <a16:colId xmlns:a16="http://schemas.microsoft.com/office/drawing/2014/main" val="1436535918"/>
                    </a:ext>
                  </a:extLst>
                </a:gridCol>
                <a:gridCol w="632200">
                  <a:extLst>
                    <a:ext uri="{9D8B030D-6E8A-4147-A177-3AD203B41FA5}">
                      <a16:colId xmlns:a16="http://schemas.microsoft.com/office/drawing/2014/main" val="3596167174"/>
                    </a:ext>
                  </a:extLst>
                </a:gridCol>
                <a:gridCol w="632200">
                  <a:extLst>
                    <a:ext uri="{9D8B030D-6E8A-4147-A177-3AD203B41FA5}">
                      <a16:colId xmlns:a16="http://schemas.microsoft.com/office/drawing/2014/main" val="3950084022"/>
                    </a:ext>
                  </a:extLst>
                </a:gridCol>
                <a:gridCol w="632200">
                  <a:extLst>
                    <a:ext uri="{9D8B030D-6E8A-4147-A177-3AD203B41FA5}">
                      <a16:colId xmlns:a16="http://schemas.microsoft.com/office/drawing/2014/main" val="995186448"/>
                    </a:ext>
                  </a:extLst>
                </a:gridCol>
                <a:gridCol w="632200">
                  <a:extLst>
                    <a:ext uri="{9D8B030D-6E8A-4147-A177-3AD203B41FA5}">
                      <a16:colId xmlns:a16="http://schemas.microsoft.com/office/drawing/2014/main" val="2761242258"/>
                    </a:ext>
                  </a:extLst>
                </a:gridCol>
                <a:gridCol w="632200">
                  <a:extLst>
                    <a:ext uri="{9D8B030D-6E8A-4147-A177-3AD203B41FA5}">
                      <a16:colId xmlns:a16="http://schemas.microsoft.com/office/drawing/2014/main" val="1384725450"/>
                    </a:ext>
                  </a:extLst>
                </a:gridCol>
                <a:gridCol w="632200">
                  <a:extLst>
                    <a:ext uri="{9D8B030D-6E8A-4147-A177-3AD203B41FA5}">
                      <a16:colId xmlns:a16="http://schemas.microsoft.com/office/drawing/2014/main" val="2018814633"/>
                    </a:ext>
                  </a:extLst>
                </a:gridCol>
              </a:tblGrid>
              <a:tr h="120290">
                <a:tc>
                  <a:txBody>
                    <a:bodyPr/>
                    <a:lstStyle/>
                    <a:p>
                      <a:pPr algn="ctr" fontAlgn="ctr"/>
                      <a:r>
                        <a:rPr lang="en-US" altLang="ja-JP" sz="800" b="0" u="none" strike="noStrike" dirty="0">
                          <a:effectLst/>
                          <a:latin typeface="Segoe UI" panose="020B0502040204020203" pitchFamily="34" charset="0"/>
                          <a:cs typeface="Segoe UI" panose="020B0502040204020203" pitchFamily="34" charset="0"/>
                        </a:rPr>
                        <a:t>3/19</a:t>
                      </a:r>
                      <a:endParaRPr lang="en-US" altLang="ja-JP" sz="8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dirty="0">
                          <a:effectLst/>
                          <a:latin typeface="Segoe UI" panose="020B0502040204020203" pitchFamily="34" charset="0"/>
                          <a:cs typeface="Segoe UI" panose="020B0502040204020203" pitchFamily="34" charset="0"/>
                        </a:rPr>
                        <a:t>3/20</a:t>
                      </a:r>
                      <a:endParaRPr lang="en-US" altLang="ja-JP" sz="8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dirty="0">
                          <a:effectLst/>
                          <a:latin typeface="Segoe UI" panose="020B0502040204020203" pitchFamily="34" charset="0"/>
                          <a:cs typeface="Segoe UI" panose="020B0502040204020203" pitchFamily="34" charset="0"/>
                        </a:rPr>
                        <a:t>3/21</a:t>
                      </a:r>
                      <a:endParaRPr lang="en-US" altLang="ja-JP" sz="8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dirty="0">
                          <a:effectLst/>
                          <a:latin typeface="Segoe UI" panose="020B0502040204020203" pitchFamily="34" charset="0"/>
                          <a:cs typeface="Segoe UI" panose="020B0502040204020203" pitchFamily="34" charset="0"/>
                        </a:rPr>
                        <a:t>3/22</a:t>
                      </a:r>
                      <a:endParaRPr lang="en-US" altLang="ja-JP" sz="8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a:effectLst/>
                          <a:latin typeface="Segoe UI" panose="020B0502040204020203" pitchFamily="34" charset="0"/>
                          <a:cs typeface="Segoe UI" panose="020B0502040204020203" pitchFamily="34" charset="0"/>
                        </a:rPr>
                        <a:t>3/23</a:t>
                      </a:r>
                      <a:endParaRPr lang="en-US" altLang="ja-JP" sz="8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a:effectLst/>
                          <a:latin typeface="Segoe UI" panose="020B0502040204020203" pitchFamily="34" charset="0"/>
                          <a:cs typeface="Segoe UI" panose="020B0502040204020203" pitchFamily="34" charset="0"/>
                        </a:rPr>
                        <a:t>3/24</a:t>
                      </a:r>
                      <a:endParaRPr lang="en-US" altLang="ja-JP" sz="8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a:effectLst/>
                          <a:latin typeface="Segoe UI" panose="020B0502040204020203" pitchFamily="34" charset="0"/>
                          <a:cs typeface="Segoe UI" panose="020B0502040204020203" pitchFamily="34" charset="0"/>
                        </a:rPr>
                        <a:t>3/25</a:t>
                      </a:r>
                      <a:endParaRPr lang="en-US" altLang="ja-JP" sz="8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a:effectLst/>
                          <a:latin typeface="Segoe UI" panose="020B0502040204020203" pitchFamily="34" charset="0"/>
                          <a:cs typeface="Segoe UI" panose="020B0502040204020203" pitchFamily="34" charset="0"/>
                        </a:rPr>
                        <a:t>3/26</a:t>
                      </a:r>
                      <a:endParaRPr lang="en-US" altLang="ja-JP" sz="8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a:effectLst/>
                          <a:latin typeface="Segoe UI" panose="020B0502040204020203" pitchFamily="34" charset="0"/>
                          <a:cs typeface="Segoe UI" panose="020B0502040204020203" pitchFamily="34" charset="0"/>
                        </a:rPr>
                        <a:t>3/27</a:t>
                      </a:r>
                      <a:endParaRPr lang="en-US" altLang="ja-JP" sz="800" b="0" i="0" u="none" strike="noStrike">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dirty="0">
                          <a:effectLst/>
                          <a:latin typeface="Segoe UI" panose="020B0502040204020203" pitchFamily="34" charset="0"/>
                          <a:cs typeface="Segoe UI" panose="020B0502040204020203" pitchFamily="34" charset="0"/>
                        </a:rPr>
                        <a:t>3/28</a:t>
                      </a:r>
                      <a:endParaRPr lang="en-US" altLang="ja-JP" sz="8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dirty="0">
                          <a:effectLst/>
                          <a:latin typeface="Segoe UI" panose="020B0502040204020203" pitchFamily="34" charset="0"/>
                          <a:cs typeface="Segoe UI" panose="020B0502040204020203" pitchFamily="34" charset="0"/>
                        </a:rPr>
                        <a:t>3/29</a:t>
                      </a:r>
                      <a:endParaRPr lang="en-US" altLang="ja-JP" sz="8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dirty="0">
                          <a:effectLst/>
                          <a:latin typeface="Segoe UI" panose="020B0502040204020203" pitchFamily="34" charset="0"/>
                          <a:cs typeface="Segoe UI" panose="020B0502040204020203" pitchFamily="34" charset="0"/>
                        </a:rPr>
                        <a:t>3/30</a:t>
                      </a:r>
                      <a:endParaRPr lang="en-US" altLang="ja-JP" sz="8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tc>
                  <a:txBody>
                    <a:bodyPr/>
                    <a:lstStyle/>
                    <a:p>
                      <a:pPr algn="ctr" fontAlgn="ctr"/>
                      <a:r>
                        <a:rPr lang="en-US" altLang="ja-JP" sz="800" b="0" u="none" strike="noStrike" dirty="0">
                          <a:effectLst/>
                          <a:latin typeface="Segoe UI" panose="020B0502040204020203" pitchFamily="34" charset="0"/>
                          <a:cs typeface="Segoe UI" panose="020B0502040204020203" pitchFamily="34" charset="0"/>
                        </a:rPr>
                        <a:t>3/31</a:t>
                      </a:r>
                      <a:endParaRPr lang="en-US" altLang="ja-JP" sz="800" b="0" i="0" u="none" strike="noStrike" dirty="0">
                        <a:solidFill>
                          <a:srgbClr val="000000"/>
                        </a:solidFill>
                        <a:effectLst/>
                        <a:latin typeface="Segoe UI" panose="020B0502040204020203" pitchFamily="34" charset="0"/>
                        <a:ea typeface="游ゴシック" panose="020B0400000000000000" pitchFamily="50" charset="-128"/>
                        <a:cs typeface="Segoe UI" panose="020B0502040204020203" pitchFamily="34" charset="0"/>
                      </a:endParaRPr>
                    </a:p>
                  </a:txBody>
                  <a:tcPr marL="7629" marR="7629" marT="7629" marB="0" anchor="ctr">
                    <a:noFill/>
                  </a:tcPr>
                </a:tc>
                <a:extLst>
                  <a:ext uri="{0D108BD9-81ED-4DB2-BD59-A6C34878D82A}">
                    <a16:rowId xmlns:a16="http://schemas.microsoft.com/office/drawing/2014/main" val="3134728092"/>
                  </a:ext>
                </a:extLst>
              </a:tr>
              <a:tr h="120290">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土</a:t>
                      </a:r>
                    </a:p>
                  </a:txBody>
                  <a:tcPr marL="7629" marR="7629" marT="7629" marB="0" anchor="ctr">
                    <a:noFill/>
                  </a:tcPr>
                </a:tc>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日</a:t>
                      </a:r>
                    </a:p>
                  </a:txBody>
                  <a:tcPr marL="7629" marR="7629" marT="7629" marB="0" anchor="ctr">
                    <a:noFill/>
                  </a:tcPr>
                </a:tc>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7629" marR="7629" marT="7629" marB="0" anchor="ctr">
                    <a:noFill/>
                  </a:tcPr>
                </a:tc>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火</a:t>
                      </a:r>
                    </a:p>
                  </a:txBody>
                  <a:tcPr marL="7629" marR="7629" marT="7629" marB="0" anchor="ctr">
                    <a:noFill/>
                  </a:tcPr>
                </a:tc>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水</a:t>
                      </a:r>
                    </a:p>
                  </a:txBody>
                  <a:tcPr marL="7629" marR="7629" marT="7629" marB="0" anchor="ctr">
                    <a:noFill/>
                  </a:tcPr>
                </a:tc>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木</a:t>
                      </a:r>
                    </a:p>
                  </a:txBody>
                  <a:tcPr marL="7629" marR="7629" marT="7629" marB="0" anchor="ctr">
                    <a:noFill/>
                  </a:tcPr>
                </a:tc>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金</a:t>
                      </a:r>
                    </a:p>
                  </a:txBody>
                  <a:tcPr marL="7629" marR="7629" marT="7629" marB="0" anchor="ctr">
                    <a:noFill/>
                  </a:tcPr>
                </a:tc>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土</a:t>
                      </a:r>
                    </a:p>
                  </a:txBody>
                  <a:tcPr marL="7629" marR="7629" marT="7629" marB="0" anchor="ctr">
                    <a:noFill/>
                  </a:tcPr>
                </a:tc>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日</a:t>
                      </a:r>
                    </a:p>
                  </a:txBody>
                  <a:tcPr marL="7629" marR="7629" marT="7629" marB="0" anchor="ctr">
                    <a:noFill/>
                  </a:tcPr>
                </a:tc>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7629" marR="7629" marT="7629" marB="0" anchor="ctr">
                    <a:noFill/>
                  </a:tcPr>
                </a:tc>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火</a:t>
                      </a:r>
                    </a:p>
                  </a:txBody>
                  <a:tcPr marL="7629" marR="7629" marT="7629" marB="0" anchor="ctr">
                    <a:noFill/>
                  </a:tcPr>
                </a:tc>
                <a:tc>
                  <a:txBody>
                    <a:bodyPr/>
                    <a:lstStyle/>
                    <a:p>
                      <a:pPr algn="ctr" fontAlgn="ctr"/>
                      <a:r>
                        <a:rPr lang="ja-JP" altLang="en-US" sz="800" b="0" u="none" strike="noStrike" dirty="0">
                          <a:effectLst/>
                          <a:latin typeface="游ゴシック" panose="020B0400000000000000" pitchFamily="50" charset="-128"/>
                          <a:ea typeface="游ゴシック" panose="020B0400000000000000" pitchFamily="50" charset="-128"/>
                        </a:rPr>
                        <a:t>水</a:t>
                      </a: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9" marR="7629" marT="7629" marB="0" anchor="ctr">
                    <a:noFill/>
                  </a:tcPr>
                </a:tc>
                <a:tc>
                  <a:txBody>
                    <a:bodyPr/>
                    <a:lstStyle/>
                    <a:p>
                      <a:pPr algn="ctr" fontAlgn="ctr"/>
                      <a:r>
                        <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rPr>
                        <a:t>木</a:t>
                      </a:r>
                    </a:p>
                  </a:txBody>
                  <a:tcPr marL="7629" marR="7629" marT="7629" marB="0" anchor="ctr">
                    <a:noFill/>
                  </a:tcPr>
                </a:tc>
                <a:extLst>
                  <a:ext uri="{0D108BD9-81ED-4DB2-BD59-A6C34878D82A}">
                    <a16:rowId xmlns:a16="http://schemas.microsoft.com/office/drawing/2014/main" val="2483470588"/>
                  </a:ext>
                </a:extLst>
              </a:tr>
            </a:tbl>
          </a:graphicData>
        </a:graphic>
      </p:graphicFrame>
      <p:sp>
        <p:nvSpPr>
          <p:cNvPr id="144" name="Rectangle 7">
            <a:extLst>
              <a:ext uri="{FF2B5EF4-FFF2-40B4-BE49-F238E27FC236}">
                <a16:creationId xmlns:a16="http://schemas.microsoft.com/office/drawing/2014/main" id="{714BCA27-9C9B-4D65-B08A-A9F04997D94C}"/>
              </a:ext>
            </a:extLst>
          </p:cNvPr>
          <p:cNvSpPr>
            <a:spLocks noChangeArrowheads="1"/>
          </p:cNvSpPr>
          <p:nvPr/>
        </p:nvSpPr>
        <p:spPr bwMode="auto">
          <a:xfrm>
            <a:off x="438062" y="1936190"/>
            <a:ext cx="71278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defRPr/>
            </a:pPr>
            <a:r>
              <a:rPr lang="en-US" altLang="ja-JP" sz="900" b="0" dirty="0">
                <a:latin typeface="Segoe UI" panose="020B0502040204020203" pitchFamily="34" charset="0"/>
                <a:cs typeface="Segoe UI" panose="020B0502040204020203" pitchFamily="34" charset="0"/>
              </a:rPr>
              <a:t>600</a:t>
            </a:r>
            <a:r>
              <a:rPr lang="ja-JP" altLang="en-US" sz="600" b="0" dirty="0">
                <a:latin typeface="游ゴシック" panose="020B0400000000000000" pitchFamily="50" charset="-128"/>
                <a:ea typeface="游ゴシック" panose="020B0400000000000000" pitchFamily="50" charset="-128"/>
                <a:cs typeface="Segoe UI" panose="020B0502040204020203" pitchFamily="34" charset="0"/>
              </a:rPr>
              <a:t>万</a:t>
            </a:r>
            <a:endParaRPr lang="en-US" altLang="ja-JP" sz="600" b="0" dirty="0">
              <a:solidFill>
                <a:schemeClr val="tx1">
                  <a:lumMod val="65000"/>
                  <a:lumOff val="35000"/>
                </a:schemeClr>
              </a:solidFill>
              <a:latin typeface="游ゴシック" panose="020B0400000000000000" pitchFamily="50" charset="-128"/>
              <a:ea typeface="游ゴシック" panose="020B0400000000000000" pitchFamily="50" charset="-128"/>
              <a:cs typeface="Segoe UI" panose="020B0502040204020203" pitchFamily="34" charset="0"/>
            </a:endParaRPr>
          </a:p>
        </p:txBody>
      </p:sp>
      <p:sp>
        <p:nvSpPr>
          <p:cNvPr id="145" name="Rectangle 7">
            <a:extLst>
              <a:ext uri="{FF2B5EF4-FFF2-40B4-BE49-F238E27FC236}">
                <a16:creationId xmlns:a16="http://schemas.microsoft.com/office/drawing/2014/main" id="{BDC4C8B5-6E4C-44CD-AE48-777A51DF0B97}"/>
              </a:ext>
            </a:extLst>
          </p:cNvPr>
          <p:cNvSpPr>
            <a:spLocks noChangeArrowheads="1"/>
          </p:cNvSpPr>
          <p:nvPr/>
        </p:nvSpPr>
        <p:spPr bwMode="auto">
          <a:xfrm>
            <a:off x="438062" y="2111211"/>
            <a:ext cx="71278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defRPr/>
            </a:pPr>
            <a:r>
              <a:rPr lang="en-US" altLang="ja-JP" sz="900" b="0" dirty="0">
                <a:latin typeface="Segoe UI" panose="020B0502040204020203" pitchFamily="34" charset="0"/>
                <a:cs typeface="Segoe UI" panose="020B0502040204020203" pitchFamily="34" charset="0"/>
              </a:rPr>
              <a:t>500</a:t>
            </a:r>
            <a:r>
              <a:rPr lang="ja-JP" altLang="en-US" sz="600" b="0" dirty="0">
                <a:latin typeface="游ゴシック" panose="020B0400000000000000" pitchFamily="50" charset="-128"/>
                <a:ea typeface="游ゴシック" panose="020B0400000000000000" pitchFamily="50" charset="-128"/>
                <a:cs typeface="Segoe UI" panose="020B0502040204020203" pitchFamily="34" charset="0"/>
              </a:rPr>
              <a:t>万</a:t>
            </a:r>
            <a:endParaRPr lang="en-US" altLang="ja-JP" sz="600" b="0" dirty="0">
              <a:solidFill>
                <a:schemeClr val="tx1">
                  <a:lumMod val="65000"/>
                  <a:lumOff val="35000"/>
                </a:schemeClr>
              </a:solidFill>
              <a:latin typeface="游ゴシック" panose="020B0400000000000000" pitchFamily="50" charset="-128"/>
              <a:ea typeface="游ゴシック" panose="020B0400000000000000" pitchFamily="50" charset="-128"/>
              <a:cs typeface="Segoe UI" panose="020B0502040204020203" pitchFamily="34" charset="0"/>
            </a:endParaRPr>
          </a:p>
        </p:txBody>
      </p:sp>
      <p:sp>
        <p:nvSpPr>
          <p:cNvPr id="146" name="Rectangle 7">
            <a:extLst>
              <a:ext uri="{FF2B5EF4-FFF2-40B4-BE49-F238E27FC236}">
                <a16:creationId xmlns:a16="http://schemas.microsoft.com/office/drawing/2014/main" id="{6A212D37-466C-42F9-8C54-04D335947A13}"/>
              </a:ext>
            </a:extLst>
          </p:cNvPr>
          <p:cNvSpPr>
            <a:spLocks noChangeArrowheads="1"/>
          </p:cNvSpPr>
          <p:nvPr/>
        </p:nvSpPr>
        <p:spPr bwMode="auto">
          <a:xfrm>
            <a:off x="438062" y="2262987"/>
            <a:ext cx="71278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defRPr/>
            </a:pPr>
            <a:r>
              <a:rPr lang="en-US" altLang="ja-JP" sz="900" b="0" dirty="0">
                <a:latin typeface="Segoe UI" panose="020B0502040204020203" pitchFamily="34" charset="0"/>
                <a:cs typeface="Segoe UI" panose="020B0502040204020203" pitchFamily="34" charset="0"/>
              </a:rPr>
              <a:t>400</a:t>
            </a:r>
            <a:r>
              <a:rPr lang="ja-JP" altLang="en-US" sz="600" b="0" dirty="0">
                <a:latin typeface="游ゴシック" panose="020B0400000000000000" pitchFamily="50" charset="-128"/>
                <a:ea typeface="游ゴシック" panose="020B0400000000000000" pitchFamily="50" charset="-128"/>
                <a:cs typeface="Segoe UI" panose="020B0502040204020203" pitchFamily="34" charset="0"/>
              </a:rPr>
              <a:t>万</a:t>
            </a:r>
            <a:endParaRPr lang="en-US" altLang="ja-JP" sz="600" b="0" dirty="0">
              <a:solidFill>
                <a:schemeClr val="tx1">
                  <a:lumMod val="65000"/>
                  <a:lumOff val="35000"/>
                </a:schemeClr>
              </a:solidFill>
              <a:latin typeface="游ゴシック" panose="020B0400000000000000" pitchFamily="50" charset="-128"/>
              <a:ea typeface="游ゴシック" panose="020B0400000000000000" pitchFamily="50" charset="-128"/>
              <a:cs typeface="Segoe UI" panose="020B0502040204020203" pitchFamily="34" charset="0"/>
            </a:endParaRPr>
          </a:p>
        </p:txBody>
      </p:sp>
      <p:sp>
        <p:nvSpPr>
          <p:cNvPr id="149" name="Rectangle 7">
            <a:extLst>
              <a:ext uri="{FF2B5EF4-FFF2-40B4-BE49-F238E27FC236}">
                <a16:creationId xmlns:a16="http://schemas.microsoft.com/office/drawing/2014/main" id="{3A414619-8846-4A06-9DF4-2A8B0E9F7F11}"/>
              </a:ext>
            </a:extLst>
          </p:cNvPr>
          <p:cNvSpPr>
            <a:spLocks noChangeArrowheads="1"/>
          </p:cNvSpPr>
          <p:nvPr/>
        </p:nvSpPr>
        <p:spPr bwMode="auto">
          <a:xfrm>
            <a:off x="438062" y="2442735"/>
            <a:ext cx="71278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defRPr/>
            </a:pPr>
            <a:r>
              <a:rPr lang="en-US" altLang="ja-JP" sz="900" b="0" dirty="0">
                <a:latin typeface="Segoe UI" panose="020B0502040204020203" pitchFamily="34" charset="0"/>
                <a:cs typeface="Segoe UI" panose="020B0502040204020203" pitchFamily="34" charset="0"/>
              </a:rPr>
              <a:t>300</a:t>
            </a:r>
            <a:r>
              <a:rPr lang="ja-JP" altLang="en-US" sz="600" b="0" dirty="0">
                <a:latin typeface="游ゴシック" panose="020B0400000000000000" pitchFamily="50" charset="-128"/>
                <a:ea typeface="游ゴシック" panose="020B0400000000000000" pitchFamily="50" charset="-128"/>
                <a:cs typeface="Segoe UI" panose="020B0502040204020203" pitchFamily="34" charset="0"/>
              </a:rPr>
              <a:t>万</a:t>
            </a:r>
            <a:endParaRPr lang="en-US" altLang="ja-JP" sz="600" b="0" dirty="0">
              <a:solidFill>
                <a:schemeClr val="tx1">
                  <a:lumMod val="65000"/>
                  <a:lumOff val="35000"/>
                </a:schemeClr>
              </a:solidFill>
              <a:latin typeface="游ゴシック" panose="020B0400000000000000" pitchFamily="50" charset="-128"/>
              <a:ea typeface="游ゴシック" panose="020B0400000000000000" pitchFamily="50" charset="-128"/>
              <a:cs typeface="Segoe UI" panose="020B0502040204020203" pitchFamily="34" charset="0"/>
            </a:endParaRPr>
          </a:p>
        </p:txBody>
      </p:sp>
      <p:sp>
        <p:nvSpPr>
          <p:cNvPr id="169" name="Rectangle 7">
            <a:extLst>
              <a:ext uri="{FF2B5EF4-FFF2-40B4-BE49-F238E27FC236}">
                <a16:creationId xmlns:a16="http://schemas.microsoft.com/office/drawing/2014/main" id="{662D6612-4519-47B0-8504-5C52187905F8}"/>
              </a:ext>
            </a:extLst>
          </p:cNvPr>
          <p:cNvSpPr>
            <a:spLocks noChangeArrowheads="1"/>
          </p:cNvSpPr>
          <p:nvPr/>
        </p:nvSpPr>
        <p:spPr bwMode="auto">
          <a:xfrm>
            <a:off x="438062" y="2603388"/>
            <a:ext cx="71278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defRPr/>
            </a:pPr>
            <a:r>
              <a:rPr lang="en-US" altLang="ja-JP" sz="900" b="0" dirty="0">
                <a:latin typeface="Segoe UI" panose="020B0502040204020203" pitchFamily="34" charset="0"/>
                <a:cs typeface="Segoe UI" panose="020B0502040204020203" pitchFamily="34" charset="0"/>
              </a:rPr>
              <a:t>200</a:t>
            </a:r>
            <a:r>
              <a:rPr lang="ja-JP" altLang="en-US" sz="600" b="0" dirty="0">
                <a:latin typeface="游ゴシック" panose="020B0400000000000000" pitchFamily="50" charset="-128"/>
                <a:ea typeface="游ゴシック" panose="020B0400000000000000" pitchFamily="50" charset="-128"/>
                <a:cs typeface="Segoe UI" panose="020B0502040204020203" pitchFamily="34" charset="0"/>
              </a:rPr>
              <a:t>万</a:t>
            </a:r>
            <a:endParaRPr lang="en-US" altLang="ja-JP" sz="600" b="0" dirty="0">
              <a:solidFill>
                <a:schemeClr val="tx1">
                  <a:lumMod val="65000"/>
                  <a:lumOff val="35000"/>
                </a:schemeClr>
              </a:solidFill>
              <a:latin typeface="游ゴシック" panose="020B0400000000000000" pitchFamily="50" charset="-128"/>
              <a:ea typeface="游ゴシック" panose="020B0400000000000000" pitchFamily="50" charset="-128"/>
              <a:cs typeface="Segoe UI" panose="020B0502040204020203" pitchFamily="34" charset="0"/>
            </a:endParaRPr>
          </a:p>
        </p:txBody>
      </p:sp>
      <p:sp>
        <p:nvSpPr>
          <p:cNvPr id="170" name="Rectangle 7">
            <a:extLst>
              <a:ext uri="{FF2B5EF4-FFF2-40B4-BE49-F238E27FC236}">
                <a16:creationId xmlns:a16="http://schemas.microsoft.com/office/drawing/2014/main" id="{A7862957-3E2D-4C63-92F6-9DA85EA5EE90}"/>
              </a:ext>
            </a:extLst>
          </p:cNvPr>
          <p:cNvSpPr>
            <a:spLocks noChangeArrowheads="1"/>
          </p:cNvSpPr>
          <p:nvPr/>
        </p:nvSpPr>
        <p:spPr bwMode="auto">
          <a:xfrm>
            <a:off x="438062" y="2778655"/>
            <a:ext cx="71278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defRPr/>
            </a:pPr>
            <a:r>
              <a:rPr lang="en-US" altLang="ja-JP" sz="900" b="0" dirty="0">
                <a:latin typeface="Segoe UI" panose="020B0502040204020203" pitchFamily="34" charset="0"/>
                <a:cs typeface="Segoe UI" panose="020B0502040204020203" pitchFamily="34" charset="0"/>
              </a:rPr>
              <a:t>100</a:t>
            </a:r>
            <a:r>
              <a:rPr lang="ja-JP" altLang="en-US" sz="600" b="0" dirty="0">
                <a:latin typeface="游ゴシック" panose="020B0400000000000000" pitchFamily="50" charset="-128"/>
                <a:ea typeface="游ゴシック" panose="020B0400000000000000" pitchFamily="50" charset="-128"/>
                <a:cs typeface="Segoe UI" panose="020B0502040204020203" pitchFamily="34" charset="0"/>
              </a:rPr>
              <a:t>万</a:t>
            </a:r>
            <a:endParaRPr lang="en-US" altLang="ja-JP" sz="600" b="0" dirty="0">
              <a:solidFill>
                <a:schemeClr val="tx1">
                  <a:lumMod val="65000"/>
                  <a:lumOff val="35000"/>
                </a:schemeClr>
              </a:solidFill>
              <a:latin typeface="游ゴシック" panose="020B0400000000000000" pitchFamily="50" charset="-128"/>
              <a:ea typeface="游ゴシック" panose="020B0400000000000000" pitchFamily="50" charset="-128"/>
              <a:cs typeface="Segoe UI" panose="020B0502040204020203" pitchFamily="34" charset="0"/>
            </a:endParaRPr>
          </a:p>
        </p:txBody>
      </p:sp>
      <p:sp>
        <p:nvSpPr>
          <p:cNvPr id="221" name="Rectangle 7">
            <a:extLst>
              <a:ext uri="{FF2B5EF4-FFF2-40B4-BE49-F238E27FC236}">
                <a16:creationId xmlns:a16="http://schemas.microsoft.com/office/drawing/2014/main" id="{A341ACE7-4117-432D-908E-ADCA816E6925}"/>
              </a:ext>
            </a:extLst>
          </p:cNvPr>
          <p:cNvSpPr>
            <a:spLocks noChangeArrowheads="1"/>
          </p:cNvSpPr>
          <p:nvPr/>
        </p:nvSpPr>
        <p:spPr bwMode="auto">
          <a:xfrm>
            <a:off x="5332914" y="2798297"/>
            <a:ext cx="1156034" cy="14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ja-JP" altLang="en-US" sz="105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雨天</a:t>
            </a:r>
            <a:endParaRPr lang="en-US" altLang="ja-JP" sz="105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222" name="Rectangle 7">
            <a:extLst>
              <a:ext uri="{FF2B5EF4-FFF2-40B4-BE49-F238E27FC236}">
                <a16:creationId xmlns:a16="http://schemas.microsoft.com/office/drawing/2014/main" id="{CD3BD878-8EE6-4BB8-A4E5-1E9B91E4F30C}"/>
              </a:ext>
            </a:extLst>
          </p:cNvPr>
          <p:cNvSpPr>
            <a:spLocks noChangeArrowheads="1"/>
          </p:cNvSpPr>
          <p:nvPr/>
        </p:nvSpPr>
        <p:spPr bwMode="auto">
          <a:xfrm>
            <a:off x="7206196" y="2813841"/>
            <a:ext cx="1156034" cy="14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ja-JP" altLang="en-US" sz="105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休養日</a:t>
            </a:r>
            <a:endParaRPr lang="en-US" altLang="ja-JP" sz="105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cxnSp>
        <p:nvCxnSpPr>
          <p:cNvPr id="136" name="直線コネクタ 135">
            <a:extLst>
              <a:ext uri="{FF2B5EF4-FFF2-40B4-BE49-F238E27FC236}">
                <a16:creationId xmlns:a16="http://schemas.microsoft.com/office/drawing/2014/main" id="{ABBC2374-C047-45EB-9629-4198DF726213}"/>
              </a:ext>
            </a:extLst>
          </p:cNvPr>
          <p:cNvCxnSpPr>
            <a:cxnSpLocks/>
          </p:cNvCxnSpPr>
          <p:nvPr/>
        </p:nvCxnSpPr>
        <p:spPr bwMode="auto">
          <a:xfrm>
            <a:off x="1048574" y="3065815"/>
            <a:ext cx="8338837"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sp>
        <p:nvSpPr>
          <p:cNvPr id="234" name="Rectangle 7">
            <a:extLst>
              <a:ext uri="{FF2B5EF4-FFF2-40B4-BE49-F238E27FC236}">
                <a16:creationId xmlns:a16="http://schemas.microsoft.com/office/drawing/2014/main" id="{3839465B-4B8E-435E-AA59-1619C85A08A0}"/>
              </a:ext>
            </a:extLst>
          </p:cNvPr>
          <p:cNvSpPr>
            <a:spLocks noChangeArrowheads="1"/>
          </p:cNvSpPr>
          <p:nvPr/>
        </p:nvSpPr>
        <p:spPr bwMode="auto">
          <a:xfrm>
            <a:off x="1231858" y="1578911"/>
            <a:ext cx="11560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総視聴回数</a:t>
            </a:r>
            <a:endParaRPr lang="en-US" altLang="ja-JP"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235" name="Rectangle 7">
            <a:extLst>
              <a:ext uri="{FF2B5EF4-FFF2-40B4-BE49-F238E27FC236}">
                <a16:creationId xmlns:a16="http://schemas.microsoft.com/office/drawing/2014/main" id="{6F94DA95-DBF6-4247-A803-F0C044B72545}"/>
              </a:ext>
            </a:extLst>
          </p:cNvPr>
          <p:cNvSpPr>
            <a:spLocks noChangeArrowheads="1"/>
          </p:cNvSpPr>
          <p:nvPr/>
        </p:nvSpPr>
        <p:spPr bwMode="auto">
          <a:xfrm>
            <a:off x="2053846" y="1453012"/>
            <a:ext cx="13541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2400" dirty="0">
                <a:latin typeface="Segoe UI" panose="020B0502040204020203" pitchFamily="34" charset="0"/>
                <a:cs typeface="Segoe UI" panose="020B0502040204020203" pitchFamily="34" charset="0"/>
              </a:rPr>
              <a:t>3230</a:t>
            </a:r>
            <a:r>
              <a:rPr lang="ja-JP" altLang="en-US" sz="2400" dirty="0">
                <a:latin typeface="Segoe UI" panose="020B0502040204020203" pitchFamily="34" charset="0"/>
                <a:cs typeface="Segoe UI" panose="020B0502040204020203" pitchFamily="34" charset="0"/>
              </a:rPr>
              <a:t> </a:t>
            </a:r>
            <a:endParaRPr lang="en-US" altLang="ja-JP" sz="24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endParaRPr>
          </a:p>
        </p:txBody>
      </p:sp>
      <p:sp>
        <p:nvSpPr>
          <p:cNvPr id="236" name="Rectangle 7">
            <a:extLst>
              <a:ext uri="{FF2B5EF4-FFF2-40B4-BE49-F238E27FC236}">
                <a16:creationId xmlns:a16="http://schemas.microsoft.com/office/drawing/2014/main" id="{61BFA3E5-1882-48FF-B4F9-D7BDB37E43F2}"/>
              </a:ext>
            </a:extLst>
          </p:cNvPr>
          <p:cNvSpPr>
            <a:spLocks noChangeArrowheads="1"/>
          </p:cNvSpPr>
          <p:nvPr/>
        </p:nvSpPr>
        <p:spPr bwMode="auto">
          <a:xfrm>
            <a:off x="3413617" y="1578911"/>
            <a:ext cx="21176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期間再生</a:t>
            </a:r>
            <a:r>
              <a:rPr lang="en-US" altLang="ja-JP"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UB</a:t>
            </a: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数</a:t>
            </a:r>
            <a:endParaRPr lang="en-US" altLang="ja-JP"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237" name="Rectangle 7">
            <a:extLst>
              <a:ext uri="{FF2B5EF4-FFF2-40B4-BE49-F238E27FC236}">
                <a16:creationId xmlns:a16="http://schemas.microsoft.com/office/drawing/2014/main" id="{DB976A99-ED7D-4D1B-8E64-51012EE12CA8}"/>
              </a:ext>
            </a:extLst>
          </p:cNvPr>
          <p:cNvSpPr>
            <a:spLocks noChangeArrowheads="1"/>
          </p:cNvSpPr>
          <p:nvPr/>
        </p:nvSpPr>
        <p:spPr bwMode="auto">
          <a:xfrm>
            <a:off x="4452475" y="1459032"/>
            <a:ext cx="11741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2400" dirty="0">
                <a:latin typeface="Segoe UI" panose="020B0502040204020203" pitchFamily="34" charset="0"/>
                <a:cs typeface="Segoe UI" panose="020B0502040204020203" pitchFamily="34" charset="0"/>
              </a:rPr>
              <a:t>587</a:t>
            </a:r>
          </a:p>
        </p:txBody>
      </p:sp>
      <p:sp>
        <p:nvSpPr>
          <p:cNvPr id="238" name="Rectangle 7">
            <a:extLst>
              <a:ext uri="{FF2B5EF4-FFF2-40B4-BE49-F238E27FC236}">
                <a16:creationId xmlns:a16="http://schemas.microsoft.com/office/drawing/2014/main" id="{0D7387E2-CA3F-4455-9417-604057D539B3}"/>
              </a:ext>
            </a:extLst>
          </p:cNvPr>
          <p:cNvSpPr>
            <a:spLocks noChangeArrowheads="1"/>
          </p:cNvSpPr>
          <p:nvPr/>
        </p:nvSpPr>
        <p:spPr bwMode="auto">
          <a:xfrm>
            <a:off x="2762848" y="1594307"/>
            <a:ext cx="11560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万回</a:t>
            </a:r>
            <a:endParaRPr lang="en-US" altLang="ja-JP"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239" name="Rectangle 7">
            <a:extLst>
              <a:ext uri="{FF2B5EF4-FFF2-40B4-BE49-F238E27FC236}">
                <a16:creationId xmlns:a16="http://schemas.microsoft.com/office/drawing/2014/main" id="{9E995F68-C108-40B7-8D03-B958408A5616}"/>
              </a:ext>
            </a:extLst>
          </p:cNvPr>
          <p:cNvSpPr>
            <a:spLocks noChangeArrowheads="1"/>
          </p:cNvSpPr>
          <p:nvPr/>
        </p:nvSpPr>
        <p:spPr bwMode="auto">
          <a:xfrm>
            <a:off x="4973799" y="1596409"/>
            <a:ext cx="11560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万</a:t>
            </a:r>
            <a:r>
              <a:rPr lang="en-US" altLang="ja-JP"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UB</a:t>
            </a:r>
          </a:p>
        </p:txBody>
      </p:sp>
      <p:sp>
        <p:nvSpPr>
          <p:cNvPr id="240" name="Rectangle 7">
            <a:extLst>
              <a:ext uri="{FF2B5EF4-FFF2-40B4-BE49-F238E27FC236}">
                <a16:creationId xmlns:a16="http://schemas.microsoft.com/office/drawing/2014/main" id="{EE050B74-F3D6-4908-9B83-2C1C501153D2}"/>
              </a:ext>
            </a:extLst>
          </p:cNvPr>
          <p:cNvSpPr>
            <a:spLocks noChangeArrowheads="1"/>
          </p:cNvSpPr>
          <p:nvPr/>
        </p:nvSpPr>
        <p:spPr bwMode="auto">
          <a:xfrm>
            <a:off x="6796923" y="1560086"/>
            <a:ext cx="13541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総広告再生数</a:t>
            </a:r>
            <a:endParaRPr lang="en-US" altLang="ja-JP"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241" name="Rectangle 7">
            <a:extLst>
              <a:ext uri="{FF2B5EF4-FFF2-40B4-BE49-F238E27FC236}">
                <a16:creationId xmlns:a16="http://schemas.microsoft.com/office/drawing/2014/main" id="{01AFE92B-5320-4942-B75F-D00D457A37D9}"/>
              </a:ext>
            </a:extLst>
          </p:cNvPr>
          <p:cNvSpPr>
            <a:spLocks noChangeArrowheads="1"/>
          </p:cNvSpPr>
          <p:nvPr/>
        </p:nvSpPr>
        <p:spPr bwMode="auto">
          <a:xfrm>
            <a:off x="7758281" y="1449100"/>
            <a:ext cx="13541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2400" dirty="0">
                <a:latin typeface="Segoe UI" panose="020B0502040204020203" pitchFamily="34" charset="0"/>
                <a:cs typeface="Segoe UI" panose="020B0502040204020203" pitchFamily="34" charset="0"/>
              </a:rPr>
              <a:t>4520</a:t>
            </a:r>
            <a:r>
              <a:rPr lang="ja-JP" altLang="en-US" sz="2400" dirty="0">
                <a:latin typeface="Segoe UI" panose="020B0502040204020203" pitchFamily="34" charset="0"/>
                <a:cs typeface="Segoe UI" panose="020B0502040204020203" pitchFamily="34" charset="0"/>
              </a:rPr>
              <a:t> </a:t>
            </a:r>
            <a:endParaRPr lang="en-US" altLang="ja-JP" sz="24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endParaRPr>
          </a:p>
        </p:txBody>
      </p:sp>
      <p:sp>
        <p:nvSpPr>
          <p:cNvPr id="242" name="Rectangle 7">
            <a:extLst>
              <a:ext uri="{FF2B5EF4-FFF2-40B4-BE49-F238E27FC236}">
                <a16:creationId xmlns:a16="http://schemas.microsoft.com/office/drawing/2014/main" id="{163D6F37-458F-4F1D-BDA6-C2AFD3E0F110}"/>
              </a:ext>
            </a:extLst>
          </p:cNvPr>
          <p:cNvSpPr>
            <a:spLocks noChangeArrowheads="1"/>
          </p:cNvSpPr>
          <p:nvPr/>
        </p:nvSpPr>
        <p:spPr bwMode="auto">
          <a:xfrm>
            <a:off x="8468317" y="1583961"/>
            <a:ext cx="11560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万回</a:t>
            </a:r>
            <a:endParaRPr lang="en-US" altLang="ja-JP" sz="12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69" name="Rectangle 7">
            <a:extLst>
              <a:ext uri="{FF2B5EF4-FFF2-40B4-BE49-F238E27FC236}">
                <a16:creationId xmlns:a16="http://schemas.microsoft.com/office/drawing/2014/main" id="{06D67E18-66D9-4EF6-8097-7A682D0A3E20}"/>
              </a:ext>
            </a:extLst>
          </p:cNvPr>
          <p:cNvSpPr>
            <a:spLocks noChangeArrowheads="1"/>
          </p:cNvSpPr>
          <p:nvPr/>
        </p:nvSpPr>
        <p:spPr bwMode="auto">
          <a:xfrm>
            <a:off x="438062" y="1768156"/>
            <a:ext cx="71278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defRPr/>
            </a:pPr>
            <a:r>
              <a:rPr lang="en-US" altLang="ja-JP" sz="900" b="0" dirty="0">
                <a:latin typeface="Segoe UI" panose="020B0502040204020203" pitchFamily="34" charset="0"/>
                <a:cs typeface="Segoe UI" panose="020B0502040204020203" pitchFamily="34" charset="0"/>
              </a:rPr>
              <a:t>700</a:t>
            </a:r>
            <a:r>
              <a:rPr lang="ja-JP" altLang="en-US" sz="600" b="0" dirty="0">
                <a:latin typeface="游ゴシック" panose="020B0400000000000000" pitchFamily="50" charset="-128"/>
                <a:ea typeface="游ゴシック" panose="020B0400000000000000" pitchFamily="50" charset="-128"/>
                <a:cs typeface="Segoe UI" panose="020B0502040204020203" pitchFamily="34" charset="0"/>
              </a:rPr>
              <a:t>万</a:t>
            </a:r>
            <a:endParaRPr lang="en-US" altLang="ja-JP" sz="600" b="0" dirty="0">
              <a:solidFill>
                <a:schemeClr val="tx1">
                  <a:lumMod val="65000"/>
                  <a:lumOff val="35000"/>
                </a:schemeClr>
              </a:solidFill>
              <a:latin typeface="游ゴシック" panose="020B0400000000000000" pitchFamily="50" charset="-128"/>
              <a:ea typeface="游ゴシック" panose="020B0400000000000000" pitchFamily="50" charset="-128"/>
              <a:cs typeface="Segoe UI" panose="020B0502040204020203" pitchFamily="34" charset="0"/>
            </a:endParaRPr>
          </a:p>
        </p:txBody>
      </p:sp>
      <p:sp>
        <p:nvSpPr>
          <p:cNvPr id="70" name="Rectangle 7">
            <a:extLst>
              <a:ext uri="{FF2B5EF4-FFF2-40B4-BE49-F238E27FC236}">
                <a16:creationId xmlns:a16="http://schemas.microsoft.com/office/drawing/2014/main" id="{E6B22EFE-8FBF-48D6-B983-7C72445B9B7A}"/>
              </a:ext>
            </a:extLst>
          </p:cNvPr>
          <p:cNvSpPr>
            <a:spLocks noChangeArrowheads="1"/>
          </p:cNvSpPr>
          <p:nvPr/>
        </p:nvSpPr>
        <p:spPr bwMode="auto">
          <a:xfrm>
            <a:off x="388668" y="847725"/>
            <a:ext cx="92249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センバツ</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LIVE!</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 </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on</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 </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Sportsnavi </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2021</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版）全体のデバイス別アクセス状況</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日本最大級のスポーツ総合サイトとの連携により、多様なユーザーが閲覧します</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graphicFrame>
        <p:nvGraphicFramePr>
          <p:cNvPr id="73" name="グラフ 72">
            <a:extLst>
              <a:ext uri="{FF2B5EF4-FFF2-40B4-BE49-F238E27FC236}">
                <a16:creationId xmlns:a16="http://schemas.microsoft.com/office/drawing/2014/main" id="{EE4C1373-E92E-4806-BD8D-FFD350D5FC26}"/>
              </a:ext>
            </a:extLst>
          </p:cNvPr>
          <p:cNvGraphicFramePr>
            <a:graphicFrameLocks/>
          </p:cNvGraphicFramePr>
          <p:nvPr>
            <p:extLst>
              <p:ext uri="{D42A27DB-BD31-4B8C-83A1-F6EECF244321}">
                <p14:modId xmlns:p14="http://schemas.microsoft.com/office/powerpoint/2010/main" val="663000280"/>
              </p:ext>
            </p:extLst>
          </p:nvPr>
        </p:nvGraphicFramePr>
        <p:xfrm>
          <a:off x="608844" y="4006906"/>
          <a:ext cx="4152991" cy="142897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4" name="グラフ 73">
            <a:extLst>
              <a:ext uri="{FF2B5EF4-FFF2-40B4-BE49-F238E27FC236}">
                <a16:creationId xmlns:a16="http://schemas.microsoft.com/office/drawing/2014/main" id="{686F543D-61EF-48DB-9830-5DBBC59AE515}"/>
              </a:ext>
            </a:extLst>
          </p:cNvPr>
          <p:cNvGraphicFramePr>
            <a:graphicFrameLocks/>
          </p:cNvGraphicFramePr>
          <p:nvPr>
            <p:extLst>
              <p:ext uri="{D42A27DB-BD31-4B8C-83A1-F6EECF244321}">
                <p14:modId xmlns:p14="http://schemas.microsoft.com/office/powerpoint/2010/main" val="1392468493"/>
              </p:ext>
            </p:extLst>
          </p:nvPr>
        </p:nvGraphicFramePr>
        <p:xfrm>
          <a:off x="5396627" y="4007813"/>
          <a:ext cx="4138669" cy="1428973"/>
        </p:xfrm>
        <a:graphic>
          <a:graphicData uri="http://schemas.openxmlformats.org/drawingml/2006/chart">
            <c:chart xmlns:c="http://schemas.openxmlformats.org/drawingml/2006/chart" xmlns:r="http://schemas.openxmlformats.org/officeDocument/2006/relationships" r:id="rId7"/>
          </a:graphicData>
        </a:graphic>
      </p:graphicFrame>
      <p:sp>
        <p:nvSpPr>
          <p:cNvPr id="75" name="Rectangle 7">
            <a:extLst>
              <a:ext uri="{FF2B5EF4-FFF2-40B4-BE49-F238E27FC236}">
                <a16:creationId xmlns:a16="http://schemas.microsoft.com/office/drawing/2014/main" id="{44B676BB-F91B-41A7-AB1C-1993A5FC6CF4}"/>
              </a:ext>
            </a:extLst>
          </p:cNvPr>
          <p:cNvSpPr>
            <a:spLocks noChangeArrowheads="1"/>
          </p:cNvSpPr>
          <p:nvPr/>
        </p:nvSpPr>
        <p:spPr bwMode="auto">
          <a:xfrm>
            <a:off x="2644939" y="4704107"/>
            <a:ext cx="8468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200" b="0" dirty="0">
                <a:solidFill>
                  <a:schemeClr val="bg1"/>
                </a:solidFill>
                <a:latin typeface="Segoe UI" panose="020B0502040204020203" pitchFamily="34" charset="0"/>
                <a:ea typeface="メイリオ" pitchFamily="50" charset="-128"/>
                <a:cs typeface="Segoe UI" panose="020B0502040204020203" pitchFamily="34" charset="0"/>
              </a:rPr>
              <a:t>86</a:t>
            </a: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a:t>
            </a:r>
          </a:p>
        </p:txBody>
      </p:sp>
      <p:sp>
        <p:nvSpPr>
          <p:cNvPr id="76" name="Rectangle 7">
            <a:extLst>
              <a:ext uri="{FF2B5EF4-FFF2-40B4-BE49-F238E27FC236}">
                <a16:creationId xmlns:a16="http://schemas.microsoft.com/office/drawing/2014/main" id="{7792CF22-7DEC-4956-BDAA-8C4F25EC70AC}"/>
              </a:ext>
            </a:extLst>
          </p:cNvPr>
          <p:cNvSpPr>
            <a:spLocks noChangeArrowheads="1"/>
          </p:cNvSpPr>
          <p:nvPr/>
        </p:nvSpPr>
        <p:spPr bwMode="auto">
          <a:xfrm>
            <a:off x="736293" y="4704107"/>
            <a:ext cx="8468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200" b="0" dirty="0">
                <a:solidFill>
                  <a:schemeClr val="bg1"/>
                </a:solidFill>
                <a:latin typeface="Segoe UI" panose="020B0502040204020203" pitchFamily="34" charset="0"/>
                <a:ea typeface="メイリオ" pitchFamily="50" charset="-128"/>
                <a:cs typeface="Segoe UI" panose="020B0502040204020203" pitchFamily="34" charset="0"/>
              </a:rPr>
              <a:t>14</a:t>
            </a: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a:t>
            </a:r>
          </a:p>
        </p:txBody>
      </p:sp>
      <p:sp>
        <p:nvSpPr>
          <p:cNvPr id="77" name="Rectangle 7">
            <a:extLst>
              <a:ext uri="{FF2B5EF4-FFF2-40B4-BE49-F238E27FC236}">
                <a16:creationId xmlns:a16="http://schemas.microsoft.com/office/drawing/2014/main" id="{120CA28D-E04B-452F-AFC7-1491A1E2C17E}"/>
              </a:ext>
            </a:extLst>
          </p:cNvPr>
          <p:cNvSpPr>
            <a:spLocks noChangeArrowheads="1"/>
          </p:cNvSpPr>
          <p:nvPr/>
        </p:nvSpPr>
        <p:spPr bwMode="auto">
          <a:xfrm>
            <a:off x="7523624" y="4704107"/>
            <a:ext cx="8468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200" b="0" dirty="0">
                <a:solidFill>
                  <a:schemeClr val="bg1"/>
                </a:solidFill>
                <a:latin typeface="Segoe UI" panose="020B0502040204020203" pitchFamily="34" charset="0"/>
                <a:ea typeface="メイリオ" pitchFamily="50" charset="-128"/>
                <a:cs typeface="Segoe UI" panose="020B0502040204020203" pitchFamily="34" charset="0"/>
              </a:rPr>
              <a:t>77</a:t>
            </a: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a:t>
            </a:r>
          </a:p>
        </p:txBody>
      </p:sp>
      <p:sp>
        <p:nvSpPr>
          <p:cNvPr id="78" name="Rectangle 7">
            <a:extLst>
              <a:ext uri="{FF2B5EF4-FFF2-40B4-BE49-F238E27FC236}">
                <a16:creationId xmlns:a16="http://schemas.microsoft.com/office/drawing/2014/main" id="{52167DE8-3B9F-430D-A983-6507CCB3CA74}"/>
              </a:ext>
            </a:extLst>
          </p:cNvPr>
          <p:cNvSpPr>
            <a:spLocks noChangeArrowheads="1"/>
          </p:cNvSpPr>
          <p:nvPr/>
        </p:nvSpPr>
        <p:spPr bwMode="auto">
          <a:xfrm>
            <a:off x="5633288" y="4704107"/>
            <a:ext cx="8468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200" b="0" dirty="0">
                <a:solidFill>
                  <a:schemeClr val="bg1"/>
                </a:solidFill>
                <a:latin typeface="Segoe UI" panose="020B0502040204020203" pitchFamily="34" charset="0"/>
                <a:ea typeface="メイリオ" pitchFamily="50" charset="-128"/>
                <a:cs typeface="Segoe UI" panose="020B0502040204020203" pitchFamily="34" charset="0"/>
              </a:rPr>
              <a:t>23</a:t>
            </a: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a:t>
            </a:r>
          </a:p>
        </p:txBody>
      </p:sp>
      <p:cxnSp>
        <p:nvCxnSpPr>
          <p:cNvPr id="79" name="直線コネクタ 78">
            <a:extLst>
              <a:ext uri="{FF2B5EF4-FFF2-40B4-BE49-F238E27FC236}">
                <a16:creationId xmlns:a16="http://schemas.microsoft.com/office/drawing/2014/main" id="{3118F76C-6E36-4A85-A8BA-A2E5F284602E}"/>
              </a:ext>
            </a:extLst>
          </p:cNvPr>
          <p:cNvCxnSpPr>
            <a:cxnSpLocks/>
          </p:cNvCxnSpPr>
          <p:nvPr/>
        </p:nvCxnSpPr>
        <p:spPr bwMode="auto">
          <a:xfrm>
            <a:off x="1203728" y="4133151"/>
            <a:ext cx="0" cy="1048663"/>
          </a:xfrm>
          <a:prstGeom prst="line">
            <a:avLst/>
          </a:prstGeom>
          <a:solidFill>
            <a:schemeClr val="accent1"/>
          </a:solidFill>
          <a:ln w="38100" cap="flat" cmpd="sng" algn="ctr">
            <a:solidFill>
              <a:schemeClr val="bg1"/>
            </a:solidFill>
            <a:prstDash val="solid"/>
            <a:round/>
            <a:headEnd type="none" w="med" len="med"/>
            <a:tailEnd type="none" w="med" len="med"/>
          </a:ln>
          <a:effectLst/>
        </p:spPr>
      </p:cxnSp>
      <p:cxnSp>
        <p:nvCxnSpPr>
          <p:cNvPr id="80" name="直線コネクタ 79">
            <a:extLst>
              <a:ext uri="{FF2B5EF4-FFF2-40B4-BE49-F238E27FC236}">
                <a16:creationId xmlns:a16="http://schemas.microsoft.com/office/drawing/2014/main" id="{3AD57551-3A1A-4F89-BBD0-8940F9F0C590}"/>
              </a:ext>
            </a:extLst>
          </p:cNvPr>
          <p:cNvCxnSpPr/>
          <p:nvPr/>
        </p:nvCxnSpPr>
        <p:spPr bwMode="auto">
          <a:xfrm>
            <a:off x="6107388" y="4183340"/>
            <a:ext cx="0" cy="1021080"/>
          </a:xfrm>
          <a:prstGeom prst="line">
            <a:avLst/>
          </a:prstGeom>
          <a:solidFill>
            <a:schemeClr val="accent1"/>
          </a:solidFill>
          <a:ln w="38100" cap="flat" cmpd="sng" algn="ctr">
            <a:solidFill>
              <a:schemeClr val="bg1"/>
            </a:solidFill>
            <a:prstDash val="solid"/>
            <a:round/>
            <a:headEnd type="none" w="med" len="med"/>
            <a:tailEnd type="none" w="med" len="med"/>
          </a:ln>
          <a:effectLst/>
        </p:spPr>
      </p:cxnSp>
      <p:sp>
        <p:nvSpPr>
          <p:cNvPr id="81" name="Rectangle 7">
            <a:extLst>
              <a:ext uri="{FF2B5EF4-FFF2-40B4-BE49-F238E27FC236}">
                <a16:creationId xmlns:a16="http://schemas.microsoft.com/office/drawing/2014/main" id="{6210E3A0-47BB-4088-B457-23228B6DA4BD}"/>
              </a:ext>
            </a:extLst>
          </p:cNvPr>
          <p:cNvSpPr>
            <a:spLocks noChangeArrowheads="1"/>
          </p:cNvSpPr>
          <p:nvPr/>
        </p:nvSpPr>
        <p:spPr bwMode="auto">
          <a:xfrm>
            <a:off x="651390" y="4266211"/>
            <a:ext cx="15441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latin typeface="游ゴシック" panose="020B0400000000000000" pitchFamily="50" charset="-128"/>
                <a:ea typeface="游ゴシック" panose="020B0400000000000000" pitchFamily="50" charset="-128"/>
                <a:cs typeface="メイリオ" pitchFamily="50" charset="-128"/>
              </a:rPr>
              <a:t>性別</a:t>
            </a:r>
            <a:endParaRPr lang="en-US" altLang="ja-JP" sz="1200" dirty="0">
              <a:latin typeface="游ゴシック" panose="020B0400000000000000" pitchFamily="50" charset="-128"/>
              <a:ea typeface="游ゴシック" panose="020B0400000000000000" pitchFamily="50" charset="-128"/>
              <a:cs typeface="メイリオ" pitchFamily="50" charset="-128"/>
            </a:endParaRPr>
          </a:p>
        </p:txBody>
      </p:sp>
      <p:sp>
        <p:nvSpPr>
          <p:cNvPr id="82" name="Rectangle 7">
            <a:extLst>
              <a:ext uri="{FF2B5EF4-FFF2-40B4-BE49-F238E27FC236}">
                <a16:creationId xmlns:a16="http://schemas.microsoft.com/office/drawing/2014/main" id="{A65183B9-895A-401A-8250-5575A491219D}"/>
              </a:ext>
            </a:extLst>
          </p:cNvPr>
          <p:cNvSpPr>
            <a:spLocks noChangeArrowheads="1"/>
          </p:cNvSpPr>
          <p:nvPr/>
        </p:nvSpPr>
        <p:spPr bwMode="auto">
          <a:xfrm>
            <a:off x="5376540" y="4267036"/>
            <a:ext cx="15441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latin typeface="游ゴシック" panose="020B0400000000000000" pitchFamily="50" charset="-128"/>
                <a:ea typeface="游ゴシック" panose="020B0400000000000000" pitchFamily="50" charset="-128"/>
                <a:cs typeface="メイリオ" pitchFamily="50" charset="-128"/>
              </a:rPr>
              <a:t>性別</a:t>
            </a:r>
            <a:endParaRPr lang="en-US" altLang="ja-JP" sz="1200" dirty="0">
              <a:latin typeface="游ゴシック" panose="020B0400000000000000" pitchFamily="50" charset="-128"/>
              <a:ea typeface="游ゴシック" panose="020B0400000000000000" pitchFamily="50" charset="-128"/>
              <a:cs typeface="メイリオ" pitchFamily="50" charset="-128"/>
            </a:endParaRPr>
          </a:p>
        </p:txBody>
      </p:sp>
      <p:sp>
        <p:nvSpPr>
          <p:cNvPr id="83" name="Rectangle 7">
            <a:extLst>
              <a:ext uri="{FF2B5EF4-FFF2-40B4-BE49-F238E27FC236}">
                <a16:creationId xmlns:a16="http://schemas.microsoft.com/office/drawing/2014/main" id="{856F4B8B-440E-47FF-8E1A-1C646F1A5433}"/>
              </a:ext>
            </a:extLst>
          </p:cNvPr>
          <p:cNvSpPr>
            <a:spLocks noChangeArrowheads="1"/>
          </p:cNvSpPr>
          <p:nvPr/>
        </p:nvSpPr>
        <p:spPr bwMode="auto">
          <a:xfrm>
            <a:off x="651389" y="4995443"/>
            <a:ext cx="273956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latin typeface="游ゴシック" panose="020B0400000000000000" pitchFamily="50" charset="-128"/>
                <a:ea typeface="游ゴシック" panose="020B0400000000000000" pitchFamily="50" charset="-128"/>
                <a:cs typeface="メイリオ" pitchFamily="50" charset="-128"/>
              </a:rPr>
              <a:t>年代（男性）</a:t>
            </a:r>
            <a:endParaRPr lang="en-US" altLang="ja-JP" sz="1200" dirty="0">
              <a:latin typeface="游ゴシック" panose="020B0400000000000000" pitchFamily="50" charset="-128"/>
              <a:ea typeface="游ゴシック" panose="020B0400000000000000" pitchFamily="50" charset="-128"/>
              <a:cs typeface="メイリオ" pitchFamily="50" charset="-128"/>
            </a:endParaRPr>
          </a:p>
        </p:txBody>
      </p:sp>
      <p:sp>
        <p:nvSpPr>
          <p:cNvPr id="84" name="Rectangle 7">
            <a:extLst>
              <a:ext uri="{FF2B5EF4-FFF2-40B4-BE49-F238E27FC236}">
                <a16:creationId xmlns:a16="http://schemas.microsoft.com/office/drawing/2014/main" id="{CF085DE5-2FC6-4F2D-A287-978CCF78FE36}"/>
              </a:ext>
            </a:extLst>
          </p:cNvPr>
          <p:cNvSpPr>
            <a:spLocks noChangeArrowheads="1"/>
          </p:cNvSpPr>
          <p:nvPr/>
        </p:nvSpPr>
        <p:spPr bwMode="auto">
          <a:xfrm>
            <a:off x="5380191" y="5003000"/>
            <a:ext cx="273956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latin typeface="游ゴシック" panose="020B0400000000000000" pitchFamily="50" charset="-128"/>
                <a:ea typeface="游ゴシック" panose="020B0400000000000000" pitchFamily="50" charset="-128"/>
                <a:cs typeface="メイリオ" pitchFamily="50" charset="-128"/>
              </a:rPr>
              <a:t>年代（男性）</a:t>
            </a:r>
            <a:endParaRPr lang="en-US" altLang="ja-JP" sz="1200" dirty="0">
              <a:latin typeface="游ゴシック" panose="020B0400000000000000" pitchFamily="50" charset="-128"/>
              <a:ea typeface="游ゴシック" panose="020B0400000000000000" pitchFamily="50" charset="-128"/>
              <a:cs typeface="メイリオ" pitchFamily="50" charset="-128"/>
            </a:endParaRPr>
          </a:p>
        </p:txBody>
      </p:sp>
      <p:sp>
        <p:nvSpPr>
          <p:cNvPr id="85" name="Rectangle 7">
            <a:extLst>
              <a:ext uri="{FF2B5EF4-FFF2-40B4-BE49-F238E27FC236}">
                <a16:creationId xmlns:a16="http://schemas.microsoft.com/office/drawing/2014/main" id="{5ED2C041-9244-407A-8E48-8FB4EE3F7BCB}"/>
              </a:ext>
            </a:extLst>
          </p:cNvPr>
          <p:cNvSpPr>
            <a:spLocks noChangeArrowheads="1"/>
          </p:cNvSpPr>
          <p:nvPr/>
        </p:nvSpPr>
        <p:spPr bwMode="auto">
          <a:xfrm>
            <a:off x="5377574" y="5726963"/>
            <a:ext cx="273956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latin typeface="游ゴシック" panose="020B0400000000000000" pitchFamily="50" charset="-128"/>
                <a:ea typeface="游ゴシック" panose="020B0400000000000000" pitchFamily="50" charset="-128"/>
                <a:cs typeface="メイリオ" pitchFamily="50" charset="-128"/>
              </a:rPr>
              <a:t>年代（女性）</a:t>
            </a:r>
            <a:endParaRPr lang="en-US" altLang="ja-JP" sz="1200" dirty="0">
              <a:latin typeface="游ゴシック" panose="020B0400000000000000" pitchFamily="50" charset="-128"/>
              <a:ea typeface="游ゴシック" panose="020B0400000000000000" pitchFamily="50" charset="-128"/>
              <a:cs typeface="メイリオ" pitchFamily="50" charset="-128"/>
            </a:endParaRPr>
          </a:p>
        </p:txBody>
      </p:sp>
      <p:sp>
        <p:nvSpPr>
          <p:cNvPr id="118" name="Rectangle 7">
            <a:extLst>
              <a:ext uri="{FF2B5EF4-FFF2-40B4-BE49-F238E27FC236}">
                <a16:creationId xmlns:a16="http://schemas.microsoft.com/office/drawing/2014/main" id="{7151733F-E8EA-4476-80DF-41CBEF80FD38}"/>
              </a:ext>
            </a:extLst>
          </p:cNvPr>
          <p:cNvSpPr>
            <a:spLocks noChangeArrowheads="1"/>
          </p:cNvSpPr>
          <p:nvPr/>
        </p:nvSpPr>
        <p:spPr bwMode="auto">
          <a:xfrm>
            <a:off x="679037" y="6441433"/>
            <a:ext cx="79661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700" b="0" dirty="0">
                <a:latin typeface="游ゴシック" panose="020B0400000000000000" pitchFamily="50" charset="-128"/>
                <a:ea typeface="游ゴシック" panose="020B0400000000000000" pitchFamily="50" charset="-128"/>
                <a:cs typeface="メイリオ" pitchFamily="50" charset="-128"/>
              </a:rPr>
              <a:t>出典：</a:t>
            </a:r>
            <a:r>
              <a:rPr lang="en-US" altLang="ja-JP" sz="700" b="0" dirty="0">
                <a:latin typeface="游ゴシック" panose="020B0400000000000000" pitchFamily="50" charset="-128"/>
                <a:ea typeface="游ゴシック" panose="020B0400000000000000" pitchFamily="50" charset="-128"/>
                <a:cs typeface="メイリオ" pitchFamily="50" charset="-128"/>
              </a:rPr>
              <a:t>Yahoo! JAPAN</a:t>
            </a:r>
            <a:r>
              <a:rPr lang="ja-JP" altLang="en-US" sz="700" b="0" dirty="0">
                <a:latin typeface="游ゴシック" panose="020B0400000000000000" pitchFamily="50" charset="-128"/>
                <a:ea typeface="游ゴシック" panose="020B0400000000000000" pitchFamily="50" charset="-128"/>
                <a:cs typeface="メイリオ" pitchFamily="50" charset="-128"/>
              </a:rPr>
              <a:t>自社調査。データの対象期間：</a:t>
            </a:r>
            <a:r>
              <a:rPr lang="en-US" altLang="ja-JP" sz="700" b="0" dirty="0">
                <a:latin typeface="游ゴシック" panose="020B0400000000000000" pitchFamily="50" charset="-128"/>
                <a:ea typeface="游ゴシック" panose="020B0400000000000000" pitchFamily="50" charset="-128"/>
                <a:cs typeface="メイリオ" pitchFamily="50" charset="-128"/>
              </a:rPr>
              <a:t>2022</a:t>
            </a:r>
            <a:r>
              <a:rPr lang="ja-JP" altLang="en-US" sz="700" b="0" dirty="0">
                <a:latin typeface="游ゴシック" panose="020B0400000000000000" pitchFamily="50" charset="-128"/>
                <a:ea typeface="游ゴシック" panose="020B0400000000000000" pitchFamily="50" charset="-128"/>
                <a:cs typeface="メイリオ" pitchFamily="50" charset="-128"/>
              </a:rPr>
              <a:t>年</a:t>
            </a:r>
            <a:r>
              <a:rPr lang="en-US" altLang="ja-JP" sz="700" b="0" dirty="0">
                <a:latin typeface="游ゴシック" panose="020B0400000000000000" pitchFamily="50" charset="-128"/>
                <a:ea typeface="游ゴシック" panose="020B0400000000000000" pitchFamily="50" charset="-128"/>
                <a:cs typeface="メイリオ" pitchFamily="50" charset="-128"/>
              </a:rPr>
              <a:t>3</a:t>
            </a:r>
            <a:r>
              <a:rPr lang="ja-JP" altLang="en-US" sz="700" b="0" dirty="0">
                <a:latin typeface="游ゴシック" panose="020B0400000000000000" pitchFamily="50" charset="-128"/>
                <a:ea typeface="游ゴシック" panose="020B0400000000000000" pitchFamily="50" charset="-128"/>
                <a:cs typeface="メイリオ" pitchFamily="50" charset="-128"/>
              </a:rPr>
              <a:t>月</a:t>
            </a:r>
            <a:r>
              <a:rPr lang="en-US" altLang="ja-JP" sz="700" b="0" dirty="0">
                <a:latin typeface="游ゴシック" panose="020B0400000000000000" pitchFamily="50" charset="-128"/>
                <a:ea typeface="游ゴシック" panose="020B0400000000000000" pitchFamily="50" charset="-128"/>
                <a:cs typeface="メイリオ" pitchFamily="50" charset="-128"/>
              </a:rPr>
              <a:t>18</a:t>
            </a:r>
            <a:r>
              <a:rPr lang="ja-JP" altLang="en-US" sz="700" b="0" dirty="0">
                <a:latin typeface="游ゴシック" panose="020B0400000000000000" pitchFamily="50" charset="-128"/>
                <a:ea typeface="游ゴシック" panose="020B0400000000000000" pitchFamily="50" charset="-128"/>
                <a:cs typeface="メイリオ" pitchFamily="50" charset="-128"/>
              </a:rPr>
              <a:t>日～</a:t>
            </a:r>
            <a:r>
              <a:rPr lang="en-US" altLang="ja-JP" sz="700" b="0" dirty="0">
                <a:latin typeface="游ゴシック" panose="020B0400000000000000" pitchFamily="50" charset="-128"/>
                <a:ea typeface="游ゴシック" panose="020B0400000000000000" pitchFamily="50" charset="-128"/>
                <a:cs typeface="メイリオ" pitchFamily="50" charset="-128"/>
              </a:rPr>
              <a:t>2022</a:t>
            </a:r>
            <a:r>
              <a:rPr lang="ja-JP" altLang="en-US" sz="700" b="0" dirty="0">
                <a:latin typeface="游ゴシック" panose="020B0400000000000000" pitchFamily="50" charset="-128"/>
                <a:ea typeface="游ゴシック" panose="020B0400000000000000" pitchFamily="50" charset="-128"/>
                <a:cs typeface="メイリオ" pitchFamily="50" charset="-128"/>
              </a:rPr>
              <a:t>年</a:t>
            </a:r>
            <a:r>
              <a:rPr lang="en-US" altLang="ja-JP" sz="700" b="0" dirty="0">
                <a:latin typeface="游ゴシック" panose="020B0400000000000000" pitchFamily="50" charset="-128"/>
                <a:ea typeface="游ゴシック" panose="020B0400000000000000" pitchFamily="50" charset="-128"/>
                <a:cs typeface="メイリオ" pitchFamily="50" charset="-128"/>
              </a:rPr>
              <a:t>3</a:t>
            </a:r>
            <a:r>
              <a:rPr lang="ja-JP" altLang="en-US" sz="700" b="0" dirty="0">
                <a:latin typeface="游ゴシック" panose="020B0400000000000000" pitchFamily="50" charset="-128"/>
                <a:ea typeface="游ゴシック" panose="020B0400000000000000" pitchFamily="50" charset="-128"/>
                <a:cs typeface="メイリオ" pitchFamily="50" charset="-128"/>
              </a:rPr>
              <a:t>月</a:t>
            </a:r>
            <a:r>
              <a:rPr lang="en-US" altLang="ja-JP" sz="700" b="0" dirty="0">
                <a:latin typeface="游ゴシック" panose="020B0400000000000000" pitchFamily="50" charset="-128"/>
                <a:ea typeface="游ゴシック" panose="020B0400000000000000" pitchFamily="50" charset="-128"/>
                <a:cs typeface="メイリオ" pitchFamily="50" charset="-128"/>
              </a:rPr>
              <a:t>31</a:t>
            </a:r>
            <a:r>
              <a:rPr lang="ja-JP" altLang="en-US" sz="700" b="0" dirty="0">
                <a:latin typeface="游ゴシック" panose="020B0400000000000000" pitchFamily="50" charset="-128"/>
                <a:ea typeface="游ゴシック" panose="020B0400000000000000" pitchFamily="50" charset="-128"/>
                <a:cs typeface="メイリオ" pitchFamily="50" charset="-128"/>
              </a:rPr>
              <a:t>日  　</a:t>
            </a:r>
            <a:r>
              <a:rPr lang="en-US" altLang="ja-JP" sz="700" b="0" dirty="0">
                <a:latin typeface="游ゴシック" panose="020B0400000000000000" pitchFamily="50" charset="-128"/>
                <a:ea typeface="游ゴシック" panose="020B0400000000000000" pitchFamily="50" charset="-128"/>
                <a:cs typeface="メイリオ" pitchFamily="50" charset="-128"/>
              </a:rPr>
              <a:t>※PV,UU</a:t>
            </a:r>
            <a:r>
              <a:rPr lang="ja-JP" altLang="en-US" sz="700" b="0" dirty="0">
                <a:latin typeface="游ゴシック" panose="020B0400000000000000" pitchFamily="50" charset="-128"/>
                <a:ea typeface="游ゴシック" panose="020B0400000000000000" pitchFamily="50" charset="-128"/>
                <a:cs typeface="メイリオ" pitchFamily="50" charset="-128"/>
              </a:rPr>
              <a:t>数は期間の合計、性別・年代は期間中の平均値</a:t>
            </a:r>
            <a:endParaRPr lang="en-US" altLang="ja-JP" sz="700" b="0" dirty="0">
              <a:latin typeface="游ゴシック" panose="020B0400000000000000" pitchFamily="50" charset="-128"/>
              <a:ea typeface="游ゴシック" panose="020B0400000000000000" pitchFamily="50" charset="-128"/>
              <a:cs typeface="メイリオ" pitchFamily="50" charset="-128"/>
            </a:endParaRPr>
          </a:p>
        </p:txBody>
      </p:sp>
      <p:grpSp>
        <p:nvGrpSpPr>
          <p:cNvPr id="119" name="グループ化 118">
            <a:extLst>
              <a:ext uri="{FF2B5EF4-FFF2-40B4-BE49-F238E27FC236}">
                <a16:creationId xmlns:a16="http://schemas.microsoft.com/office/drawing/2014/main" id="{B8E86F8D-5578-42B2-92BD-5EB3BCD663F1}"/>
              </a:ext>
            </a:extLst>
          </p:cNvPr>
          <p:cNvGrpSpPr/>
          <p:nvPr/>
        </p:nvGrpSpPr>
        <p:grpSpPr>
          <a:xfrm>
            <a:off x="911629" y="4540311"/>
            <a:ext cx="114924" cy="226363"/>
            <a:chOff x="498521" y="955983"/>
            <a:chExt cx="238125" cy="469027"/>
          </a:xfrm>
          <a:solidFill>
            <a:schemeClr val="bg1"/>
          </a:solidFill>
        </p:grpSpPr>
        <p:sp>
          <p:nvSpPr>
            <p:cNvPr id="122" name="フリーフォーム: 図形 121">
              <a:extLst>
                <a:ext uri="{FF2B5EF4-FFF2-40B4-BE49-F238E27FC236}">
                  <a16:creationId xmlns:a16="http://schemas.microsoft.com/office/drawing/2014/main" id="{28A996E3-526F-4BDF-B761-18EF516E0328}"/>
                </a:ext>
              </a:extLst>
            </p:cNvPr>
            <p:cNvSpPr/>
            <p:nvPr/>
          </p:nvSpPr>
          <p:spPr>
            <a:xfrm>
              <a:off x="565245" y="955983"/>
              <a:ext cx="104775" cy="104775"/>
            </a:xfrm>
            <a:custGeom>
              <a:avLst/>
              <a:gdLst>
                <a:gd name="connsiteX0" fmla="*/ 102394 w 104775"/>
                <a:gd name="connsiteY0" fmla="*/ 54769 h 104775"/>
                <a:gd name="connsiteX1" fmla="*/ 54769 w 104775"/>
                <a:gd name="connsiteY1" fmla="*/ 102394 h 104775"/>
                <a:gd name="connsiteX2" fmla="*/ 7144 w 104775"/>
                <a:gd name="connsiteY2" fmla="*/ 54769 h 104775"/>
                <a:gd name="connsiteX3" fmla="*/ 54769 w 104775"/>
                <a:gd name="connsiteY3" fmla="*/ 7144 h 104775"/>
                <a:gd name="connsiteX4" fmla="*/ 102394 w 104775"/>
                <a:gd name="connsiteY4" fmla="*/ 54769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75" h="104775">
                  <a:moveTo>
                    <a:pt x="102394" y="54769"/>
                  </a:moveTo>
                  <a:cubicBezTo>
                    <a:pt x="102394" y="81071"/>
                    <a:pt x="81071" y="102394"/>
                    <a:pt x="54769" y="102394"/>
                  </a:cubicBezTo>
                  <a:cubicBezTo>
                    <a:pt x="28466" y="102394"/>
                    <a:pt x="7144" y="81071"/>
                    <a:pt x="7144" y="54769"/>
                  </a:cubicBezTo>
                  <a:cubicBezTo>
                    <a:pt x="7144" y="28466"/>
                    <a:pt x="28466" y="7144"/>
                    <a:pt x="54769" y="7144"/>
                  </a:cubicBezTo>
                  <a:cubicBezTo>
                    <a:pt x="81071" y="7144"/>
                    <a:pt x="102394" y="28466"/>
                    <a:pt x="102394" y="54769"/>
                  </a:cubicBezTo>
                  <a:close/>
                </a:path>
              </a:pathLst>
            </a:custGeom>
            <a:grpFill/>
            <a:ln w="9525" cap="flat">
              <a:noFill/>
              <a:prstDash val="solid"/>
              <a:miter/>
            </a:ln>
          </p:spPr>
          <p:txBody>
            <a:bodyPr rtlCol="0" anchor="ctr"/>
            <a:lstStyle/>
            <a:p>
              <a:endParaRPr lang="ja-JP" altLang="en-US"/>
            </a:p>
          </p:txBody>
        </p:sp>
        <p:sp>
          <p:nvSpPr>
            <p:cNvPr id="123" name="フリーフォーム: 図形 122">
              <a:extLst>
                <a:ext uri="{FF2B5EF4-FFF2-40B4-BE49-F238E27FC236}">
                  <a16:creationId xmlns:a16="http://schemas.microsoft.com/office/drawing/2014/main" id="{C260DAB5-00A4-4611-8945-DE6D46093030}"/>
                </a:ext>
              </a:extLst>
            </p:cNvPr>
            <p:cNvSpPr/>
            <p:nvPr/>
          </p:nvSpPr>
          <p:spPr>
            <a:xfrm>
              <a:off x="498521" y="1060761"/>
              <a:ext cx="238125" cy="364249"/>
            </a:xfrm>
            <a:custGeom>
              <a:avLst/>
              <a:gdLst>
                <a:gd name="connsiteX0" fmla="*/ 235126 w 238125"/>
                <a:gd name="connsiteY0" fmla="*/ 192212 h 438150"/>
                <a:gd name="connsiteX1" fmla="*/ 235126 w 238125"/>
                <a:gd name="connsiteY1" fmla="*/ 183735 h 438150"/>
                <a:gd name="connsiteX2" fmla="*/ 221505 w 238125"/>
                <a:gd name="connsiteY2" fmla="*/ 124204 h 438150"/>
                <a:gd name="connsiteX3" fmla="*/ 216743 w 238125"/>
                <a:gd name="connsiteY3" fmla="*/ 99724 h 438150"/>
                <a:gd name="connsiteX4" fmla="*/ 216743 w 238125"/>
                <a:gd name="connsiteY4" fmla="*/ 99724 h 438150"/>
                <a:gd name="connsiteX5" fmla="*/ 204551 w 238125"/>
                <a:gd name="connsiteY5" fmla="*/ 44479 h 438150"/>
                <a:gd name="connsiteX6" fmla="*/ 197693 w 238125"/>
                <a:gd name="connsiteY6" fmla="*/ 33811 h 438150"/>
                <a:gd name="connsiteX7" fmla="*/ 159593 w 238125"/>
                <a:gd name="connsiteY7" fmla="*/ 13523 h 438150"/>
                <a:gd name="connsiteX8" fmla="*/ 82821 w 238125"/>
                <a:gd name="connsiteY8" fmla="*/ 13523 h 438150"/>
                <a:gd name="connsiteX9" fmla="*/ 45293 w 238125"/>
                <a:gd name="connsiteY9" fmla="*/ 33811 h 438150"/>
                <a:gd name="connsiteX10" fmla="*/ 38816 w 238125"/>
                <a:gd name="connsiteY10" fmla="*/ 44479 h 438150"/>
                <a:gd name="connsiteX11" fmla="*/ 7764 w 238125"/>
                <a:gd name="connsiteY11" fmla="*/ 182782 h 438150"/>
                <a:gd name="connsiteX12" fmla="*/ 22142 w 238125"/>
                <a:gd name="connsiteY12" fmla="*/ 206987 h 438150"/>
                <a:gd name="connsiteX13" fmla="*/ 22909 w 238125"/>
                <a:gd name="connsiteY13" fmla="*/ 207166 h 438150"/>
                <a:gd name="connsiteX14" fmla="*/ 26243 w 238125"/>
                <a:gd name="connsiteY14" fmla="*/ 207166 h 438150"/>
                <a:gd name="connsiteX15" fmla="*/ 45293 w 238125"/>
                <a:gd name="connsiteY15" fmla="*/ 192212 h 438150"/>
                <a:gd name="connsiteX16" fmla="*/ 73868 w 238125"/>
                <a:gd name="connsiteY16" fmla="*/ 64291 h 438150"/>
                <a:gd name="connsiteX17" fmla="*/ 73868 w 238125"/>
                <a:gd name="connsiteY17" fmla="*/ 131919 h 438150"/>
                <a:gd name="connsiteX18" fmla="*/ 45293 w 238125"/>
                <a:gd name="connsiteY18" fmla="*/ 273841 h 438150"/>
                <a:gd name="connsiteX19" fmla="*/ 73868 w 238125"/>
                <a:gd name="connsiteY19" fmla="*/ 273841 h 438150"/>
                <a:gd name="connsiteX20" fmla="*/ 73868 w 238125"/>
                <a:gd name="connsiteY20" fmla="*/ 435766 h 438150"/>
                <a:gd name="connsiteX21" fmla="*/ 111968 w 238125"/>
                <a:gd name="connsiteY21" fmla="*/ 435766 h 438150"/>
                <a:gd name="connsiteX22" fmla="*/ 111968 w 238125"/>
                <a:gd name="connsiteY22" fmla="*/ 273841 h 438150"/>
                <a:gd name="connsiteX23" fmla="*/ 131018 w 238125"/>
                <a:gd name="connsiteY23" fmla="*/ 273841 h 438150"/>
                <a:gd name="connsiteX24" fmla="*/ 131018 w 238125"/>
                <a:gd name="connsiteY24" fmla="*/ 435766 h 438150"/>
                <a:gd name="connsiteX25" fmla="*/ 169118 w 238125"/>
                <a:gd name="connsiteY25" fmla="*/ 435766 h 438150"/>
                <a:gd name="connsiteX26" fmla="*/ 169118 w 238125"/>
                <a:gd name="connsiteY26" fmla="*/ 273841 h 438150"/>
                <a:gd name="connsiteX27" fmla="*/ 197693 w 238125"/>
                <a:gd name="connsiteY27" fmla="*/ 273841 h 438150"/>
                <a:gd name="connsiteX28" fmla="*/ 169118 w 238125"/>
                <a:gd name="connsiteY28" fmla="*/ 132014 h 438150"/>
                <a:gd name="connsiteX29" fmla="*/ 169118 w 238125"/>
                <a:gd name="connsiteY29" fmla="*/ 64291 h 438150"/>
                <a:gd name="connsiteX30" fmla="*/ 197693 w 238125"/>
                <a:gd name="connsiteY30" fmla="*/ 192212 h 438150"/>
                <a:gd name="connsiteX31" fmla="*/ 216743 w 238125"/>
                <a:gd name="connsiteY31" fmla="*/ 207166 h 438150"/>
                <a:gd name="connsiteX32" fmla="*/ 235126 w 238125"/>
                <a:gd name="connsiteY32" fmla="*/ 192212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8125" h="438150">
                  <a:moveTo>
                    <a:pt x="235126" y="192212"/>
                  </a:moveTo>
                  <a:cubicBezTo>
                    <a:pt x="235650" y="189411"/>
                    <a:pt x="235650" y="186536"/>
                    <a:pt x="235126" y="183735"/>
                  </a:cubicBezTo>
                  <a:lnTo>
                    <a:pt x="221505" y="124204"/>
                  </a:lnTo>
                  <a:lnTo>
                    <a:pt x="216743" y="99724"/>
                  </a:lnTo>
                  <a:lnTo>
                    <a:pt x="216743" y="99724"/>
                  </a:lnTo>
                  <a:lnTo>
                    <a:pt x="204551" y="44479"/>
                  </a:lnTo>
                  <a:cubicBezTo>
                    <a:pt x="203551" y="40245"/>
                    <a:pt x="201130" y="36479"/>
                    <a:pt x="197693" y="33811"/>
                  </a:cubicBezTo>
                  <a:cubicBezTo>
                    <a:pt x="186267" y="24888"/>
                    <a:pt x="173375" y="18023"/>
                    <a:pt x="159593" y="13523"/>
                  </a:cubicBezTo>
                  <a:cubicBezTo>
                    <a:pt x="134709" y="5017"/>
                    <a:pt x="107705" y="5017"/>
                    <a:pt x="82821" y="13523"/>
                  </a:cubicBezTo>
                  <a:cubicBezTo>
                    <a:pt x="69232" y="18064"/>
                    <a:pt x="56534" y="24928"/>
                    <a:pt x="45293" y="33811"/>
                  </a:cubicBezTo>
                  <a:cubicBezTo>
                    <a:pt x="41997" y="36539"/>
                    <a:pt x="39716" y="40297"/>
                    <a:pt x="38816" y="44479"/>
                  </a:cubicBezTo>
                  <a:lnTo>
                    <a:pt x="7764" y="182782"/>
                  </a:lnTo>
                  <a:cubicBezTo>
                    <a:pt x="5051" y="193437"/>
                    <a:pt x="11488" y="204274"/>
                    <a:pt x="22142" y="206987"/>
                  </a:cubicBezTo>
                  <a:cubicBezTo>
                    <a:pt x="22397" y="207052"/>
                    <a:pt x="22652" y="207112"/>
                    <a:pt x="22909" y="207166"/>
                  </a:cubicBezTo>
                  <a:cubicBezTo>
                    <a:pt x="24018" y="207264"/>
                    <a:pt x="25134" y="207264"/>
                    <a:pt x="26243" y="207166"/>
                  </a:cubicBezTo>
                  <a:cubicBezTo>
                    <a:pt x="35352" y="207379"/>
                    <a:pt x="43336" y="201111"/>
                    <a:pt x="45293" y="192212"/>
                  </a:cubicBezTo>
                  <a:lnTo>
                    <a:pt x="73868" y="64291"/>
                  </a:lnTo>
                  <a:lnTo>
                    <a:pt x="73868" y="131919"/>
                  </a:lnTo>
                  <a:lnTo>
                    <a:pt x="45293" y="273841"/>
                  </a:lnTo>
                  <a:lnTo>
                    <a:pt x="73868" y="273841"/>
                  </a:lnTo>
                  <a:lnTo>
                    <a:pt x="73868" y="435766"/>
                  </a:lnTo>
                  <a:lnTo>
                    <a:pt x="111968" y="435766"/>
                  </a:lnTo>
                  <a:lnTo>
                    <a:pt x="111968" y="273841"/>
                  </a:lnTo>
                  <a:lnTo>
                    <a:pt x="131018" y="273841"/>
                  </a:lnTo>
                  <a:lnTo>
                    <a:pt x="131018" y="435766"/>
                  </a:lnTo>
                  <a:lnTo>
                    <a:pt x="169118" y="435766"/>
                  </a:lnTo>
                  <a:lnTo>
                    <a:pt x="169118" y="273841"/>
                  </a:lnTo>
                  <a:lnTo>
                    <a:pt x="197693" y="273841"/>
                  </a:lnTo>
                  <a:lnTo>
                    <a:pt x="169118" y="132014"/>
                  </a:lnTo>
                  <a:lnTo>
                    <a:pt x="169118" y="64291"/>
                  </a:lnTo>
                  <a:lnTo>
                    <a:pt x="197693" y="192212"/>
                  </a:lnTo>
                  <a:cubicBezTo>
                    <a:pt x="199649" y="201111"/>
                    <a:pt x="207634" y="207379"/>
                    <a:pt x="216743" y="207166"/>
                  </a:cubicBezTo>
                  <a:cubicBezTo>
                    <a:pt x="225529" y="206863"/>
                    <a:pt x="233040" y="200752"/>
                    <a:pt x="235126" y="192212"/>
                  </a:cubicBezTo>
                  <a:close/>
                </a:path>
              </a:pathLst>
            </a:custGeom>
            <a:grpFill/>
            <a:ln w="9525" cap="flat">
              <a:noFill/>
              <a:prstDash val="solid"/>
              <a:miter/>
            </a:ln>
          </p:spPr>
          <p:txBody>
            <a:bodyPr rtlCol="0" anchor="ctr"/>
            <a:lstStyle/>
            <a:p>
              <a:endParaRPr lang="ja-JP" altLang="en-US"/>
            </a:p>
          </p:txBody>
        </p:sp>
      </p:grpSp>
      <p:grpSp>
        <p:nvGrpSpPr>
          <p:cNvPr id="124" name="グループ化 123">
            <a:extLst>
              <a:ext uri="{FF2B5EF4-FFF2-40B4-BE49-F238E27FC236}">
                <a16:creationId xmlns:a16="http://schemas.microsoft.com/office/drawing/2014/main" id="{89ED7DAF-C238-4F62-9785-0DE4E0723AA2}"/>
              </a:ext>
            </a:extLst>
          </p:cNvPr>
          <p:cNvGrpSpPr/>
          <p:nvPr/>
        </p:nvGrpSpPr>
        <p:grpSpPr>
          <a:xfrm>
            <a:off x="2784511" y="4530127"/>
            <a:ext cx="114924" cy="226578"/>
            <a:chOff x="1349434" y="1702940"/>
            <a:chExt cx="238125" cy="469472"/>
          </a:xfrm>
          <a:solidFill>
            <a:schemeClr val="bg1"/>
          </a:solidFill>
        </p:grpSpPr>
        <p:sp>
          <p:nvSpPr>
            <p:cNvPr id="125" name="フリーフォーム: 図形 124">
              <a:extLst>
                <a:ext uri="{FF2B5EF4-FFF2-40B4-BE49-F238E27FC236}">
                  <a16:creationId xmlns:a16="http://schemas.microsoft.com/office/drawing/2014/main" id="{ED5BC518-7494-4F77-BAA9-D854500A09AE}"/>
                </a:ext>
              </a:extLst>
            </p:cNvPr>
            <p:cNvSpPr/>
            <p:nvPr/>
          </p:nvSpPr>
          <p:spPr>
            <a:xfrm>
              <a:off x="1415840" y="1702940"/>
              <a:ext cx="104775" cy="104775"/>
            </a:xfrm>
            <a:custGeom>
              <a:avLst/>
              <a:gdLst>
                <a:gd name="connsiteX0" fmla="*/ 102394 w 104775"/>
                <a:gd name="connsiteY0" fmla="*/ 54769 h 104775"/>
                <a:gd name="connsiteX1" fmla="*/ 54769 w 104775"/>
                <a:gd name="connsiteY1" fmla="*/ 102394 h 104775"/>
                <a:gd name="connsiteX2" fmla="*/ 7144 w 104775"/>
                <a:gd name="connsiteY2" fmla="*/ 54769 h 104775"/>
                <a:gd name="connsiteX3" fmla="*/ 54769 w 104775"/>
                <a:gd name="connsiteY3" fmla="*/ 7144 h 104775"/>
                <a:gd name="connsiteX4" fmla="*/ 102394 w 104775"/>
                <a:gd name="connsiteY4" fmla="*/ 54769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75" h="104775">
                  <a:moveTo>
                    <a:pt x="102394" y="54769"/>
                  </a:moveTo>
                  <a:cubicBezTo>
                    <a:pt x="102394" y="81071"/>
                    <a:pt x="81071" y="102394"/>
                    <a:pt x="54769" y="102394"/>
                  </a:cubicBezTo>
                  <a:cubicBezTo>
                    <a:pt x="28466" y="102394"/>
                    <a:pt x="7144" y="81071"/>
                    <a:pt x="7144" y="54769"/>
                  </a:cubicBezTo>
                  <a:cubicBezTo>
                    <a:pt x="7144" y="28466"/>
                    <a:pt x="28466" y="7144"/>
                    <a:pt x="54769" y="7144"/>
                  </a:cubicBezTo>
                  <a:cubicBezTo>
                    <a:pt x="81071" y="7144"/>
                    <a:pt x="102394" y="28466"/>
                    <a:pt x="102394" y="54769"/>
                  </a:cubicBezTo>
                  <a:close/>
                </a:path>
              </a:pathLst>
            </a:custGeom>
            <a:grpFill/>
            <a:ln w="9525" cap="flat">
              <a:noFill/>
              <a:prstDash val="solid"/>
              <a:miter/>
            </a:ln>
          </p:spPr>
          <p:txBody>
            <a:bodyPr rtlCol="0" anchor="ctr"/>
            <a:lstStyle/>
            <a:p>
              <a:endParaRPr lang="ja-JP" altLang="en-US"/>
            </a:p>
          </p:txBody>
        </p:sp>
        <p:sp>
          <p:nvSpPr>
            <p:cNvPr id="126" name="フリーフォーム: 図形 125">
              <a:extLst>
                <a:ext uri="{FF2B5EF4-FFF2-40B4-BE49-F238E27FC236}">
                  <a16:creationId xmlns:a16="http://schemas.microsoft.com/office/drawing/2014/main" id="{465EB055-3D90-4D6B-85F1-60C01E361D78}"/>
                </a:ext>
              </a:extLst>
            </p:cNvPr>
            <p:cNvSpPr/>
            <p:nvPr/>
          </p:nvSpPr>
          <p:spPr>
            <a:xfrm>
              <a:off x="1349434" y="1808163"/>
              <a:ext cx="238125" cy="364249"/>
            </a:xfrm>
            <a:custGeom>
              <a:avLst/>
              <a:gdLst>
                <a:gd name="connsiteX0" fmla="*/ 216425 w 238125"/>
                <a:gd name="connsiteY0" fmla="*/ 99279 h 438150"/>
                <a:gd name="connsiteX1" fmla="*/ 216425 w 238125"/>
                <a:gd name="connsiteY1" fmla="*/ 99851 h 438150"/>
                <a:gd name="connsiteX2" fmla="*/ 204043 w 238125"/>
                <a:gd name="connsiteY2" fmla="*/ 44034 h 438150"/>
                <a:gd name="connsiteX3" fmla="*/ 197566 w 238125"/>
                <a:gd name="connsiteY3" fmla="*/ 33366 h 438150"/>
                <a:gd name="connsiteX4" fmla="*/ 45166 w 238125"/>
                <a:gd name="connsiteY4" fmla="*/ 33366 h 438150"/>
                <a:gd name="connsiteX5" fmla="*/ 38689 w 238125"/>
                <a:gd name="connsiteY5" fmla="*/ 44034 h 438150"/>
                <a:gd name="connsiteX6" fmla="*/ 7542 w 238125"/>
                <a:gd name="connsiteY6" fmla="*/ 183290 h 438150"/>
                <a:gd name="connsiteX7" fmla="*/ 22769 w 238125"/>
                <a:gd name="connsiteY7" fmla="*/ 206327 h 438150"/>
                <a:gd name="connsiteX8" fmla="*/ 26592 w 238125"/>
                <a:gd name="connsiteY8" fmla="*/ 206721 h 438150"/>
                <a:gd name="connsiteX9" fmla="*/ 44975 w 238125"/>
                <a:gd name="connsiteY9" fmla="*/ 191767 h 438150"/>
                <a:gd name="connsiteX10" fmla="*/ 73550 w 238125"/>
                <a:gd name="connsiteY10" fmla="*/ 63846 h 438150"/>
                <a:gd name="connsiteX11" fmla="*/ 73550 w 238125"/>
                <a:gd name="connsiteY11" fmla="*/ 435321 h 438150"/>
                <a:gd name="connsiteX12" fmla="*/ 111650 w 238125"/>
                <a:gd name="connsiteY12" fmla="*/ 435321 h 438150"/>
                <a:gd name="connsiteX13" fmla="*/ 111650 w 238125"/>
                <a:gd name="connsiteY13" fmla="*/ 216246 h 438150"/>
                <a:gd name="connsiteX14" fmla="*/ 130700 w 238125"/>
                <a:gd name="connsiteY14" fmla="*/ 216246 h 438150"/>
                <a:gd name="connsiteX15" fmla="*/ 130700 w 238125"/>
                <a:gd name="connsiteY15" fmla="*/ 435321 h 438150"/>
                <a:gd name="connsiteX16" fmla="*/ 168800 w 238125"/>
                <a:gd name="connsiteY16" fmla="*/ 435321 h 438150"/>
                <a:gd name="connsiteX17" fmla="*/ 168800 w 238125"/>
                <a:gd name="connsiteY17" fmla="*/ 63846 h 438150"/>
                <a:gd name="connsiteX18" fmla="*/ 198233 w 238125"/>
                <a:gd name="connsiteY18" fmla="*/ 191767 h 438150"/>
                <a:gd name="connsiteX19" fmla="*/ 216425 w 238125"/>
                <a:gd name="connsiteY19" fmla="*/ 206721 h 438150"/>
                <a:gd name="connsiteX20" fmla="*/ 216425 w 238125"/>
                <a:gd name="connsiteY20" fmla="*/ 206721 h 438150"/>
                <a:gd name="connsiteX21" fmla="*/ 235475 w 238125"/>
                <a:gd name="connsiteY21" fmla="*/ 191767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8125" h="438150">
                  <a:moveTo>
                    <a:pt x="216425" y="99279"/>
                  </a:moveTo>
                  <a:lnTo>
                    <a:pt x="216425" y="99851"/>
                  </a:lnTo>
                  <a:lnTo>
                    <a:pt x="204043" y="44034"/>
                  </a:lnTo>
                  <a:cubicBezTo>
                    <a:pt x="203143" y="39852"/>
                    <a:pt x="200861" y="36094"/>
                    <a:pt x="197566" y="33366"/>
                  </a:cubicBezTo>
                  <a:cubicBezTo>
                    <a:pt x="152782" y="-1597"/>
                    <a:pt x="89949" y="-1597"/>
                    <a:pt x="45166" y="33366"/>
                  </a:cubicBezTo>
                  <a:cubicBezTo>
                    <a:pt x="41829" y="36058"/>
                    <a:pt x="39537" y="39832"/>
                    <a:pt x="38689" y="44034"/>
                  </a:cubicBezTo>
                  <a:lnTo>
                    <a:pt x="7542" y="183290"/>
                  </a:lnTo>
                  <a:cubicBezTo>
                    <a:pt x="5386" y="193856"/>
                    <a:pt x="12203" y="204171"/>
                    <a:pt x="22769" y="206327"/>
                  </a:cubicBezTo>
                  <a:cubicBezTo>
                    <a:pt x="24027" y="206584"/>
                    <a:pt x="25308" y="206716"/>
                    <a:pt x="26592" y="206721"/>
                  </a:cubicBezTo>
                  <a:cubicBezTo>
                    <a:pt x="35452" y="206618"/>
                    <a:pt x="43071" y="200421"/>
                    <a:pt x="44975" y="191767"/>
                  </a:cubicBezTo>
                  <a:lnTo>
                    <a:pt x="73550" y="63846"/>
                  </a:lnTo>
                  <a:lnTo>
                    <a:pt x="73550" y="435321"/>
                  </a:lnTo>
                  <a:lnTo>
                    <a:pt x="111650" y="435321"/>
                  </a:lnTo>
                  <a:lnTo>
                    <a:pt x="111650" y="216246"/>
                  </a:lnTo>
                  <a:lnTo>
                    <a:pt x="130700" y="216246"/>
                  </a:lnTo>
                  <a:lnTo>
                    <a:pt x="130700" y="435321"/>
                  </a:lnTo>
                  <a:lnTo>
                    <a:pt x="168800" y="435321"/>
                  </a:lnTo>
                  <a:lnTo>
                    <a:pt x="168800" y="63846"/>
                  </a:lnTo>
                  <a:lnTo>
                    <a:pt x="198233" y="191767"/>
                  </a:lnTo>
                  <a:cubicBezTo>
                    <a:pt x="200120" y="200352"/>
                    <a:pt x="207637" y="206531"/>
                    <a:pt x="216425" y="206721"/>
                  </a:cubicBezTo>
                  <a:lnTo>
                    <a:pt x="216425" y="206721"/>
                  </a:lnTo>
                  <a:cubicBezTo>
                    <a:pt x="225534" y="206934"/>
                    <a:pt x="233519" y="200666"/>
                    <a:pt x="235475" y="191767"/>
                  </a:cubicBezTo>
                  <a:close/>
                </a:path>
              </a:pathLst>
            </a:custGeom>
            <a:grpFill/>
            <a:ln w="9525" cap="flat">
              <a:noFill/>
              <a:prstDash val="solid"/>
              <a:miter/>
            </a:ln>
          </p:spPr>
          <p:txBody>
            <a:bodyPr rtlCol="0" anchor="ctr"/>
            <a:lstStyle/>
            <a:p>
              <a:endParaRPr lang="ja-JP" altLang="en-US" dirty="0"/>
            </a:p>
          </p:txBody>
        </p:sp>
      </p:grpSp>
      <p:grpSp>
        <p:nvGrpSpPr>
          <p:cNvPr id="127" name="グループ化 126">
            <a:extLst>
              <a:ext uri="{FF2B5EF4-FFF2-40B4-BE49-F238E27FC236}">
                <a16:creationId xmlns:a16="http://schemas.microsoft.com/office/drawing/2014/main" id="{4BAC635A-4047-48E9-AEB4-FABC1ACA9759}"/>
              </a:ext>
            </a:extLst>
          </p:cNvPr>
          <p:cNvGrpSpPr/>
          <p:nvPr/>
        </p:nvGrpSpPr>
        <p:grpSpPr>
          <a:xfrm>
            <a:off x="5748270" y="4537401"/>
            <a:ext cx="114924" cy="226363"/>
            <a:chOff x="498521" y="955983"/>
            <a:chExt cx="238125" cy="469027"/>
          </a:xfrm>
          <a:solidFill>
            <a:schemeClr val="bg1"/>
          </a:solidFill>
        </p:grpSpPr>
        <p:sp>
          <p:nvSpPr>
            <p:cNvPr id="128" name="フリーフォーム: 図形 127">
              <a:extLst>
                <a:ext uri="{FF2B5EF4-FFF2-40B4-BE49-F238E27FC236}">
                  <a16:creationId xmlns:a16="http://schemas.microsoft.com/office/drawing/2014/main" id="{275782B4-6727-49F4-9015-0C158C6F0E4E}"/>
                </a:ext>
              </a:extLst>
            </p:cNvPr>
            <p:cNvSpPr/>
            <p:nvPr/>
          </p:nvSpPr>
          <p:spPr>
            <a:xfrm>
              <a:off x="565245" y="955983"/>
              <a:ext cx="104775" cy="104775"/>
            </a:xfrm>
            <a:custGeom>
              <a:avLst/>
              <a:gdLst>
                <a:gd name="connsiteX0" fmla="*/ 102394 w 104775"/>
                <a:gd name="connsiteY0" fmla="*/ 54769 h 104775"/>
                <a:gd name="connsiteX1" fmla="*/ 54769 w 104775"/>
                <a:gd name="connsiteY1" fmla="*/ 102394 h 104775"/>
                <a:gd name="connsiteX2" fmla="*/ 7144 w 104775"/>
                <a:gd name="connsiteY2" fmla="*/ 54769 h 104775"/>
                <a:gd name="connsiteX3" fmla="*/ 54769 w 104775"/>
                <a:gd name="connsiteY3" fmla="*/ 7144 h 104775"/>
                <a:gd name="connsiteX4" fmla="*/ 102394 w 104775"/>
                <a:gd name="connsiteY4" fmla="*/ 54769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75" h="104775">
                  <a:moveTo>
                    <a:pt x="102394" y="54769"/>
                  </a:moveTo>
                  <a:cubicBezTo>
                    <a:pt x="102394" y="81071"/>
                    <a:pt x="81071" y="102394"/>
                    <a:pt x="54769" y="102394"/>
                  </a:cubicBezTo>
                  <a:cubicBezTo>
                    <a:pt x="28466" y="102394"/>
                    <a:pt x="7144" y="81071"/>
                    <a:pt x="7144" y="54769"/>
                  </a:cubicBezTo>
                  <a:cubicBezTo>
                    <a:pt x="7144" y="28466"/>
                    <a:pt x="28466" y="7144"/>
                    <a:pt x="54769" y="7144"/>
                  </a:cubicBezTo>
                  <a:cubicBezTo>
                    <a:pt x="81071" y="7144"/>
                    <a:pt x="102394" y="28466"/>
                    <a:pt x="102394" y="54769"/>
                  </a:cubicBezTo>
                  <a:close/>
                </a:path>
              </a:pathLst>
            </a:custGeom>
            <a:grpFill/>
            <a:ln w="9525" cap="flat">
              <a:noFill/>
              <a:prstDash val="solid"/>
              <a:miter/>
            </a:ln>
          </p:spPr>
          <p:txBody>
            <a:bodyPr rtlCol="0" anchor="ctr"/>
            <a:lstStyle/>
            <a:p>
              <a:endParaRPr lang="ja-JP" altLang="en-US"/>
            </a:p>
          </p:txBody>
        </p:sp>
        <p:sp>
          <p:nvSpPr>
            <p:cNvPr id="138" name="フリーフォーム: 図形 137">
              <a:extLst>
                <a:ext uri="{FF2B5EF4-FFF2-40B4-BE49-F238E27FC236}">
                  <a16:creationId xmlns:a16="http://schemas.microsoft.com/office/drawing/2014/main" id="{E58B2AA4-349D-4FFD-9AF0-6A34B10B6D49}"/>
                </a:ext>
              </a:extLst>
            </p:cNvPr>
            <p:cNvSpPr/>
            <p:nvPr/>
          </p:nvSpPr>
          <p:spPr>
            <a:xfrm>
              <a:off x="498521" y="1060761"/>
              <a:ext cx="238125" cy="364249"/>
            </a:xfrm>
            <a:custGeom>
              <a:avLst/>
              <a:gdLst>
                <a:gd name="connsiteX0" fmla="*/ 235126 w 238125"/>
                <a:gd name="connsiteY0" fmla="*/ 192212 h 438150"/>
                <a:gd name="connsiteX1" fmla="*/ 235126 w 238125"/>
                <a:gd name="connsiteY1" fmla="*/ 183735 h 438150"/>
                <a:gd name="connsiteX2" fmla="*/ 221505 w 238125"/>
                <a:gd name="connsiteY2" fmla="*/ 124204 h 438150"/>
                <a:gd name="connsiteX3" fmla="*/ 216743 w 238125"/>
                <a:gd name="connsiteY3" fmla="*/ 99724 h 438150"/>
                <a:gd name="connsiteX4" fmla="*/ 216743 w 238125"/>
                <a:gd name="connsiteY4" fmla="*/ 99724 h 438150"/>
                <a:gd name="connsiteX5" fmla="*/ 204551 w 238125"/>
                <a:gd name="connsiteY5" fmla="*/ 44479 h 438150"/>
                <a:gd name="connsiteX6" fmla="*/ 197693 w 238125"/>
                <a:gd name="connsiteY6" fmla="*/ 33811 h 438150"/>
                <a:gd name="connsiteX7" fmla="*/ 159593 w 238125"/>
                <a:gd name="connsiteY7" fmla="*/ 13523 h 438150"/>
                <a:gd name="connsiteX8" fmla="*/ 82821 w 238125"/>
                <a:gd name="connsiteY8" fmla="*/ 13523 h 438150"/>
                <a:gd name="connsiteX9" fmla="*/ 45293 w 238125"/>
                <a:gd name="connsiteY9" fmla="*/ 33811 h 438150"/>
                <a:gd name="connsiteX10" fmla="*/ 38816 w 238125"/>
                <a:gd name="connsiteY10" fmla="*/ 44479 h 438150"/>
                <a:gd name="connsiteX11" fmla="*/ 7764 w 238125"/>
                <a:gd name="connsiteY11" fmla="*/ 182782 h 438150"/>
                <a:gd name="connsiteX12" fmla="*/ 22142 w 238125"/>
                <a:gd name="connsiteY12" fmla="*/ 206987 h 438150"/>
                <a:gd name="connsiteX13" fmla="*/ 22909 w 238125"/>
                <a:gd name="connsiteY13" fmla="*/ 207166 h 438150"/>
                <a:gd name="connsiteX14" fmla="*/ 26243 w 238125"/>
                <a:gd name="connsiteY14" fmla="*/ 207166 h 438150"/>
                <a:gd name="connsiteX15" fmla="*/ 45293 w 238125"/>
                <a:gd name="connsiteY15" fmla="*/ 192212 h 438150"/>
                <a:gd name="connsiteX16" fmla="*/ 73868 w 238125"/>
                <a:gd name="connsiteY16" fmla="*/ 64291 h 438150"/>
                <a:gd name="connsiteX17" fmla="*/ 73868 w 238125"/>
                <a:gd name="connsiteY17" fmla="*/ 131919 h 438150"/>
                <a:gd name="connsiteX18" fmla="*/ 45293 w 238125"/>
                <a:gd name="connsiteY18" fmla="*/ 273841 h 438150"/>
                <a:gd name="connsiteX19" fmla="*/ 73868 w 238125"/>
                <a:gd name="connsiteY19" fmla="*/ 273841 h 438150"/>
                <a:gd name="connsiteX20" fmla="*/ 73868 w 238125"/>
                <a:gd name="connsiteY20" fmla="*/ 435766 h 438150"/>
                <a:gd name="connsiteX21" fmla="*/ 111968 w 238125"/>
                <a:gd name="connsiteY21" fmla="*/ 435766 h 438150"/>
                <a:gd name="connsiteX22" fmla="*/ 111968 w 238125"/>
                <a:gd name="connsiteY22" fmla="*/ 273841 h 438150"/>
                <a:gd name="connsiteX23" fmla="*/ 131018 w 238125"/>
                <a:gd name="connsiteY23" fmla="*/ 273841 h 438150"/>
                <a:gd name="connsiteX24" fmla="*/ 131018 w 238125"/>
                <a:gd name="connsiteY24" fmla="*/ 435766 h 438150"/>
                <a:gd name="connsiteX25" fmla="*/ 169118 w 238125"/>
                <a:gd name="connsiteY25" fmla="*/ 435766 h 438150"/>
                <a:gd name="connsiteX26" fmla="*/ 169118 w 238125"/>
                <a:gd name="connsiteY26" fmla="*/ 273841 h 438150"/>
                <a:gd name="connsiteX27" fmla="*/ 197693 w 238125"/>
                <a:gd name="connsiteY27" fmla="*/ 273841 h 438150"/>
                <a:gd name="connsiteX28" fmla="*/ 169118 w 238125"/>
                <a:gd name="connsiteY28" fmla="*/ 132014 h 438150"/>
                <a:gd name="connsiteX29" fmla="*/ 169118 w 238125"/>
                <a:gd name="connsiteY29" fmla="*/ 64291 h 438150"/>
                <a:gd name="connsiteX30" fmla="*/ 197693 w 238125"/>
                <a:gd name="connsiteY30" fmla="*/ 192212 h 438150"/>
                <a:gd name="connsiteX31" fmla="*/ 216743 w 238125"/>
                <a:gd name="connsiteY31" fmla="*/ 207166 h 438150"/>
                <a:gd name="connsiteX32" fmla="*/ 235126 w 238125"/>
                <a:gd name="connsiteY32" fmla="*/ 192212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8125" h="438150">
                  <a:moveTo>
                    <a:pt x="235126" y="192212"/>
                  </a:moveTo>
                  <a:cubicBezTo>
                    <a:pt x="235650" y="189411"/>
                    <a:pt x="235650" y="186536"/>
                    <a:pt x="235126" y="183735"/>
                  </a:cubicBezTo>
                  <a:lnTo>
                    <a:pt x="221505" y="124204"/>
                  </a:lnTo>
                  <a:lnTo>
                    <a:pt x="216743" y="99724"/>
                  </a:lnTo>
                  <a:lnTo>
                    <a:pt x="216743" y="99724"/>
                  </a:lnTo>
                  <a:lnTo>
                    <a:pt x="204551" y="44479"/>
                  </a:lnTo>
                  <a:cubicBezTo>
                    <a:pt x="203551" y="40245"/>
                    <a:pt x="201130" y="36479"/>
                    <a:pt x="197693" y="33811"/>
                  </a:cubicBezTo>
                  <a:cubicBezTo>
                    <a:pt x="186267" y="24888"/>
                    <a:pt x="173375" y="18023"/>
                    <a:pt x="159593" y="13523"/>
                  </a:cubicBezTo>
                  <a:cubicBezTo>
                    <a:pt x="134709" y="5017"/>
                    <a:pt x="107705" y="5017"/>
                    <a:pt x="82821" y="13523"/>
                  </a:cubicBezTo>
                  <a:cubicBezTo>
                    <a:pt x="69232" y="18064"/>
                    <a:pt x="56534" y="24928"/>
                    <a:pt x="45293" y="33811"/>
                  </a:cubicBezTo>
                  <a:cubicBezTo>
                    <a:pt x="41997" y="36539"/>
                    <a:pt x="39716" y="40297"/>
                    <a:pt x="38816" y="44479"/>
                  </a:cubicBezTo>
                  <a:lnTo>
                    <a:pt x="7764" y="182782"/>
                  </a:lnTo>
                  <a:cubicBezTo>
                    <a:pt x="5051" y="193437"/>
                    <a:pt x="11488" y="204274"/>
                    <a:pt x="22142" y="206987"/>
                  </a:cubicBezTo>
                  <a:cubicBezTo>
                    <a:pt x="22397" y="207052"/>
                    <a:pt x="22652" y="207112"/>
                    <a:pt x="22909" y="207166"/>
                  </a:cubicBezTo>
                  <a:cubicBezTo>
                    <a:pt x="24018" y="207264"/>
                    <a:pt x="25134" y="207264"/>
                    <a:pt x="26243" y="207166"/>
                  </a:cubicBezTo>
                  <a:cubicBezTo>
                    <a:pt x="35352" y="207379"/>
                    <a:pt x="43336" y="201111"/>
                    <a:pt x="45293" y="192212"/>
                  </a:cubicBezTo>
                  <a:lnTo>
                    <a:pt x="73868" y="64291"/>
                  </a:lnTo>
                  <a:lnTo>
                    <a:pt x="73868" y="131919"/>
                  </a:lnTo>
                  <a:lnTo>
                    <a:pt x="45293" y="273841"/>
                  </a:lnTo>
                  <a:lnTo>
                    <a:pt x="73868" y="273841"/>
                  </a:lnTo>
                  <a:lnTo>
                    <a:pt x="73868" y="435766"/>
                  </a:lnTo>
                  <a:lnTo>
                    <a:pt x="111968" y="435766"/>
                  </a:lnTo>
                  <a:lnTo>
                    <a:pt x="111968" y="273841"/>
                  </a:lnTo>
                  <a:lnTo>
                    <a:pt x="131018" y="273841"/>
                  </a:lnTo>
                  <a:lnTo>
                    <a:pt x="131018" y="435766"/>
                  </a:lnTo>
                  <a:lnTo>
                    <a:pt x="169118" y="435766"/>
                  </a:lnTo>
                  <a:lnTo>
                    <a:pt x="169118" y="273841"/>
                  </a:lnTo>
                  <a:lnTo>
                    <a:pt x="197693" y="273841"/>
                  </a:lnTo>
                  <a:lnTo>
                    <a:pt x="169118" y="132014"/>
                  </a:lnTo>
                  <a:lnTo>
                    <a:pt x="169118" y="64291"/>
                  </a:lnTo>
                  <a:lnTo>
                    <a:pt x="197693" y="192212"/>
                  </a:lnTo>
                  <a:cubicBezTo>
                    <a:pt x="199649" y="201111"/>
                    <a:pt x="207634" y="207379"/>
                    <a:pt x="216743" y="207166"/>
                  </a:cubicBezTo>
                  <a:cubicBezTo>
                    <a:pt x="225529" y="206863"/>
                    <a:pt x="233040" y="200752"/>
                    <a:pt x="235126" y="192212"/>
                  </a:cubicBezTo>
                  <a:close/>
                </a:path>
              </a:pathLst>
            </a:custGeom>
            <a:grpFill/>
            <a:ln w="9525" cap="flat">
              <a:noFill/>
              <a:prstDash val="solid"/>
              <a:miter/>
            </a:ln>
          </p:spPr>
          <p:txBody>
            <a:bodyPr rtlCol="0" anchor="ctr"/>
            <a:lstStyle/>
            <a:p>
              <a:endParaRPr lang="ja-JP" altLang="en-US"/>
            </a:p>
          </p:txBody>
        </p:sp>
      </p:grpSp>
      <p:grpSp>
        <p:nvGrpSpPr>
          <p:cNvPr id="147" name="グループ化 146">
            <a:extLst>
              <a:ext uri="{FF2B5EF4-FFF2-40B4-BE49-F238E27FC236}">
                <a16:creationId xmlns:a16="http://schemas.microsoft.com/office/drawing/2014/main" id="{4D2F2DE8-8DC3-494B-B045-0C3638419030}"/>
              </a:ext>
            </a:extLst>
          </p:cNvPr>
          <p:cNvGrpSpPr/>
          <p:nvPr/>
        </p:nvGrpSpPr>
        <p:grpSpPr>
          <a:xfrm>
            <a:off x="7643718" y="4527770"/>
            <a:ext cx="114924" cy="226578"/>
            <a:chOff x="1349434" y="1702940"/>
            <a:chExt cx="238125" cy="469472"/>
          </a:xfrm>
          <a:solidFill>
            <a:schemeClr val="bg1"/>
          </a:solidFill>
        </p:grpSpPr>
        <p:sp>
          <p:nvSpPr>
            <p:cNvPr id="148" name="フリーフォーム: 図形 147">
              <a:extLst>
                <a:ext uri="{FF2B5EF4-FFF2-40B4-BE49-F238E27FC236}">
                  <a16:creationId xmlns:a16="http://schemas.microsoft.com/office/drawing/2014/main" id="{88CFE68F-EF5A-4C4C-B9C7-91265E90BC45}"/>
                </a:ext>
              </a:extLst>
            </p:cNvPr>
            <p:cNvSpPr/>
            <p:nvPr/>
          </p:nvSpPr>
          <p:spPr>
            <a:xfrm>
              <a:off x="1415840" y="1702940"/>
              <a:ext cx="104775" cy="104775"/>
            </a:xfrm>
            <a:custGeom>
              <a:avLst/>
              <a:gdLst>
                <a:gd name="connsiteX0" fmla="*/ 102394 w 104775"/>
                <a:gd name="connsiteY0" fmla="*/ 54769 h 104775"/>
                <a:gd name="connsiteX1" fmla="*/ 54769 w 104775"/>
                <a:gd name="connsiteY1" fmla="*/ 102394 h 104775"/>
                <a:gd name="connsiteX2" fmla="*/ 7144 w 104775"/>
                <a:gd name="connsiteY2" fmla="*/ 54769 h 104775"/>
                <a:gd name="connsiteX3" fmla="*/ 54769 w 104775"/>
                <a:gd name="connsiteY3" fmla="*/ 7144 h 104775"/>
                <a:gd name="connsiteX4" fmla="*/ 102394 w 104775"/>
                <a:gd name="connsiteY4" fmla="*/ 54769 h 10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75" h="104775">
                  <a:moveTo>
                    <a:pt x="102394" y="54769"/>
                  </a:moveTo>
                  <a:cubicBezTo>
                    <a:pt x="102394" y="81071"/>
                    <a:pt x="81071" y="102394"/>
                    <a:pt x="54769" y="102394"/>
                  </a:cubicBezTo>
                  <a:cubicBezTo>
                    <a:pt x="28466" y="102394"/>
                    <a:pt x="7144" y="81071"/>
                    <a:pt x="7144" y="54769"/>
                  </a:cubicBezTo>
                  <a:cubicBezTo>
                    <a:pt x="7144" y="28466"/>
                    <a:pt x="28466" y="7144"/>
                    <a:pt x="54769" y="7144"/>
                  </a:cubicBezTo>
                  <a:cubicBezTo>
                    <a:pt x="81071" y="7144"/>
                    <a:pt x="102394" y="28466"/>
                    <a:pt x="102394" y="54769"/>
                  </a:cubicBezTo>
                  <a:close/>
                </a:path>
              </a:pathLst>
            </a:custGeom>
            <a:grpFill/>
            <a:ln w="9525" cap="flat">
              <a:noFill/>
              <a:prstDash val="solid"/>
              <a:miter/>
            </a:ln>
          </p:spPr>
          <p:txBody>
            <a:bodyPr rtlCol="0" anchor="ctr"/>
            <a:lstStyle/>
            <a:p>
              <a:endParaRPr lang="ja-JP" altLang="en-US"/>
            </a:p>
          </p:txBody>
        </p:sp>
        <p:sp>
          <p:nvSpPr>
            <p:cNvPr id="151" name="フリーフォーム: 図形 150">
              <a:extLst>
                <a:ext uri="{FF2B5EF4-FFF2-40B4-BE49-F238E27FC236}">
                  <a16:creationId xmlns:a16="http://schemas.microsoft.com/office/drawing/2014/main" id="{3CE6B2FF-F518-410A-BBA2-ECCCE582EDAF}"/>
                </a:ext>
              </a:extLst>
            </p:cNvPr>
            <p:cNvSpPr/>
            <p:nvPr/>
          </p:nvSpPr>
          <p:spPr>
            <a:xfrm>
              <a:off x="1349434" y="1808163"/>
              <a:ext cx="238125" cy="364249"/>
            </a:xfrm>
            <a:custGeom>
              <a:avLst/>
              <a:gdLst>
                <a:gd name="connsiteX0" fmla="*/ 216425 w 238125"/>
                <a:gd name="connsiteY0" fmla="*/ 99279 h 438150"/>
                <a:gd name="connsiteX1" fmla="*/ 216425 w 238125"/>
                <a:gd name="connsiteY1" fmla="*/ 99851 h 438150"/>
                <a:gd name="connsiteX2" fmla="*/ 204043 w 238125"/>
                <a:gd name="connsiteY2" fmla="*/ 44034 h 438150"/>
                <a:gd name="connsiteX3" fmla="*/ 197566 w 238125"/>
                <a:gd name="connsiteY3" fmla="*/ 33366 h 438150"/>
                <a:gd name="connsiteX4" fmla="*/ 45166 w 238125"/>
                <a:gd name="connsiteY4" fmla="*/ 33366 h 438150"/>
                <a:gd name="connsiteX5" fmla="*/ 38689 w 238125"/>
                <a:gd name="connsiteY5" fmla="*/ 44034 h 438150"/>
                <a:gd name="connsiteX6" fmla="*/ 7542 w 238125"/>
                <a:gd name="connsiteY6" fmla="*/ 183290 h 438150"/>
                <a:gd name="connsiteX7" fmla="*/ 22769 w 238125"/>
                <a:gd name="connsiteY7" fmla="*/ 206327 h 438150"/>
                <a:gd name="connsiteX8" fmla="*/ 26592 w 238125"/>
                <a:gd name="connsiteY8" fmla="*/ 206721 h 438150"/>
                <a:gd name="connsiteX9" fmla="*/ 44975 w 238125"/>
                <a:gd name="connsiteY9" fmla="*/ 191767 h 438150"/>
                <a:gd name="connsiteX10" fmla="*/ 73550 w 238125"/>
                <a:gd name="connsiteY10" fmla="*/ 63846 h 438150"/>
                <a:gd name="connsiteX11" fmla="*/ 73550 w 238125"/>
                <a:gd name="connsiteY11" fmla="*/ 435321 h 438150"/>
                <a:gd name="connsiteX12" fmla="*/ 111650 w 238125"/>
                <a:gd name="connsiteY12" fmla="*/ 435321 h 438150"/>
                <a:gd name="connsiteX13" fmla="*/ 111650 w 238125"/>
                <a:gd name="connsiteY13" fmla="*/ 216246 h 438150"/>
                <a:gd name="connsiteX14" fmla="*/ 130700 w 238125"/>
                <a:gd name="connsiteY14" fmla="*/ 216246 h 438150"/>
                <a:gd name="connsiteX15" fmla="*/ 130700 w 238125"/>
                <a:gd name="connsiteY15" fmla="*/ 435321 h 438150"/>
                <a:gd name="connsiteX16" fmla="*/ 168800 w 238125"/>
                <a:gd name="connsiteY16" fmla="*/ 435321 h 438150"/>
                <a:gd name="connsiteX17" fmla="*/ 168800 w 238125"/>
                <a:gd name="connsiteY17" fmla="*/ 63846 h 438150"/>
                <a:gd name="connsiteX18" fmla="*/ 198233 w 238125"/>
                <a:gd name="connsiteY18" fmla="*/ 191767 h 438150"/>
                <a:gd name="connsiteX19" fmla="*/ 216425 w 238125"/>
                <a:gd name="connsiteY19" fmla="*/ 206721 h 438150"/>
                <a:gd name="connsiteX20" fmla="*/ 216425 w 238125"/>
                <a:gd name="connsiteY20" fmla="*/ 206721 h 438150"/>
                <a:gd name="connsiteX21" fmla="*/ 235475 w 238125"/>
                <a:gd name="connsiteY21" fmla="*/ 191767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8125" h="438150">
                  <a:moveTo>
                    <a:pt x="216425" y="99279"/>
                  </a:moveTo>
                  <a:lnTo>
                    <a:pt x="216425" y="99851"/>
                  </a:lnTo>
                  <a:lnTo>
                    <a:pt x="204043" y="44034"/>
                  </a:lnTo>
                  <a:cubicBezTo>
                    <a:pt x="203143" y="39852"/>
                    <a:pt x="200861" y="36094"/>
                    <a:pt x="197566" y="33366"/>
                  </a:cubicBezTo>
                  <a:cubicBezTo>
                    <a:pt x="152782" y="-1597"/>
                    <a:pt x="89949" y="-1597"/>
                    <a:pt x="45166" y="33366"/>
                  </a:cubicBezTo>
                  <a:cubicBezTo>
                    <a:pt x="41829" y="36058"/>
                    <a:pt x="39537" y="39832"/>
                    <a:pt x="38689" y="44034"/>
                  </a:cubicBezTo>
                  <a:lnTo>
                    <a:pt x="7542" y="183290"/>
                  </a:lnTo>
                  <a:cubicBezTo>
                    <a:pt x="5386" y="193856"/>
                    <a:pt x="12203" y="204171"/>
                    <a:pt x="22769" y="206327"/>
                  </a:cubicBezTo>
                  <a:cubicBezTo>
                    <a:pt x="24027" y="206584"/>
                    <a:pt x="25308" y="206716"/>
                    <a:pt x="26592" y="206721"/>
                  </a:cubicBezTo>
                  <a:cubicBezTo>
                    <a:pt x="35452" y="206618"/>
                    <a:pt x="43071" y="200421"/>
                    <a:pt x="44975" y="191767"/>
                  </a:cubicBezTo>
                  <a:lnTo>
                    <a:pt x="73550" y="63846"/>
                  </a:lnTo>
                  <a:lnTo>
                    <a:pt x="73550" y="435321"/>
                  </a:lnTo>
                  <a:lnTo>
                    <a:pt x="111650" y="435321"/>
                  </a:lnTo>
                  <a:lnTo>
                    <a:pt x="111650" y="216246"/>
                  </a:lnTo>
                  <a:lnTo>
                    <a:pt x="130700" y="216246"/>
                  </a:lnTo>
                  <a:lnTo>
                    <a:pt x="130700" y="435321"/>
                  </a:lnTo>
                  <a:lnTo>
                    <a:pt x="168800" y="435321"/>
                  </a:lnTo>
                  <a:lnTo>
                    <a:pt x="168800" y="63846"/>
                  </a:lnTo>
                  <a:lnTo>
                    <a:pt x="198233" y="191767"/>
                  </a:lnTo>
                  <a:cubicBezTo>
                    <a:pt x="200120" y="200352"/>
                    <a:pt x="207637" y="206531"/>
                    <a:pt x="216425" y="206721"/>
                  </a:cubicBezTo>
                  <a:lnTo>
                    <a:pt x="216425" y="206721"/>
                  </a:lnTo>
                  <a:cubicBezTo>
                    <a:pt x="225534" y="206934"/>
                    <a:pt x="233519" y="200666"/>
                    <a:pt x="235475" y="191767"/>
                  </a:cubicBezTo>
                  <a:close/>
                </a:path>
              </a:pathLst>
            </a:custGeom>
            <a:grpFill/>
            <a:ln w="9525" cap="flat">
              <a:noFill/>
              <a:prstDash val="solid"/>
              <a:miter/>
            </a:ln>
          </p:spPr>
          <p:txBody>
            <a:bodyPr rtlCol="0" anchor="ctr"/>
            <a:lstStyle/>
            <a:p>
              <a:endParaRPr lang="ja-JP" altLang="en-US" dirty="0"/>
            </a:p>
          </p:txBody>
        </p:sp>
      </p:grpSp>
      <p:sp>
        <p:nvSpPr>
          <p:cNvPr id="167" name="Rectangle 7">
            <a:extLst>
              <a:ext uri="{FF2B5EF4-FFF2-40B4-BE49-F238E27FC236}">
                <a16:creationId xmlns:a16="http://schemas.microsoft.com/office/drawing/2014/main" id="{D4F31B7F-93B1-4B30-8F1C-49E7BFFCAC1D}"/>
              </a:ext>
            </a:extLst>
          </p:cNvPr>
          <p:cNvSpPr>
            <a:spLocks noChangeArrowheads="1"/>
          </p:cNvSpPr>
          <p:nvPr/>
        </p:nvSpPr>
        <p:spPr bwMode="auto">
          <a:xfrm>
            <a:off x="651389" y="5736489"/>
            <a:ext cx="273956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latin typeface="游ゴシック" panose="020B0400000000000000" pitchFamily="50" charset="-128"/>
                <a:ea typeface="游ゴシック" panose="020B0400000000000000" pitchFamily="50" charset="-128"/>
                <a:cs typeface="メイリオ" pitchFamily="50" charset="-128"/>
              </a:rPr>
              <a:t>年代（女性）</a:t>
            </a:r>
            <a:endParaRPr lang="en-US" altLang="ja-JP" sz="1200" dirty="0">
              <a:latin typeface="游ゴシック" panose="020B0400000000000000" pitchFamily="50" charset="-128"/>
              <a:ea typeface="游ゴシック" panose="020B0400000000000000" pitchFamily="50" charset="-128"/>
              <a:cs typeface="メイリオ" pitchFamily="50" charset="-128"/>
            </a:endParaRPr>
          </a:p>
        </p:txBody>
      </p:sp>
      <p:sp>
        <p:nvSpPr>
          <p:cNvPr id="186" name="Rectangle 7">
            <a:extLst>
              <a:ext uri="{FF2B5EF4-FFF2-40B4-BE49-F238E27FC236}">
                <a16:creationId xmlns:a16="http://schemas.microsoft.com/office/drawing/2014/main" id="{62FA37B4-9827-4412-A5A4-4AC1E0153998}"/>
              </a:ext>
            </a:extLst>
          </p:cNvPr>
          <p:cNvSpPr>
            <a:spLocks noChangeArrowheads="1"/>
          </p:cNvSpPr>
          <p:nvPr/>
        </p:nvSpPr>
        <p:spPr bwMode="auto">
          <a:xfrm>
            <a:off x="1840572" y="3772288"/>
            <a:ext cx="21514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2400" dirty="0">
                <a:solidFill>
                  <a:srgbClr val="5090C2"/>
                </a:solidFill>
                <a:latin typeface="Segoe UI" panose="020B0502040204020203" pitchFamily="34" charset="0"/>
                <a:ea typeface="メイリオ" pitchFamily="50" charset="-128"/>
                <a:cs typeface="Segoe UI" panose="020B0502040204020203" pitchFamily="34" charset="0"/>
              </a:rPr>
              <a:t>2911</a:t>
            </a:r>
            <a:r>
              <a:rPr lang="ja-JP" altLang="en-US" sz="1600"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rPr>
              <a:t>万</a:t>
            </a:r>
            <a:endParaRPr lang="en-US" altLang="ja-JP" sz="16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87" name="Rectangle 7">
            <a:extLst>
              <a:ext uri="{FF2B5EF4-FFF2-40B4-BE49-F238E27FC236}">
                <a16:creationId xmlns:a16="http://schemas.microsoft.com/office/drawing/2014/main" id="{29BF07A5-3C91-48C6-93E6-0B61F2EF44AC}"/>
              </a:ext>
            </a:extLst>
          </p:cNvPr>
          <p:cNvSpPr>
            <a:spLocks noChangeArrowheads="1"/>
          </p:cNvSpPr>
          <p:nvPr/>
        </p:nvSpPr>
        <p:spPr bwMode="auto">
          <a:xfrm>
            <a:off x="3276879" y="3772288"/>
            <a:ext cx="2031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2400" dirty="0">
                <a:solidFill>
                  <a:srgbClr val="5090C2"/>
                </a:solidFill>
                <a:latin typeface="Segoe UI" panose="020B0502040204020203" pitchFamily="34" charset="0"/>
                <a:ea typeface="メイリオ" pitchFamily="50" charset="-128"/>
                <a:cs typeface="Segoe UI" panose="020B0502040204020203" pitchFamily="34" charset="0"/>
              </a:rPr>
              <a:t>111</a:t>
            </a:r>
            <a:r>
              <a:rPr lang="ja-JP" altLang="en-US" sz="16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万 </a:t>
            </a:r>
            <a:endParaRPr lang="en-US" altLang="ja-JP" sz="16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88" name="Rectangle 7">
            <a:extLst>
              <a:ext uri="{FF2B5EF4-FFF2-40B4-BE49-F238E27FC236}">
                <a16:creationId xmlns:a16="http://schemas.microsoft.com/office/drawing/2014/main" id="{6D1F4E94-EA1F-4C76-916E-705661DBA4E5}"/>
              </a:ext>
            </a:extLst>
          </p:cNvPr>
          <p:cNvSpPr>
            <a:spLocks noChangeArrowheads="1"/>
          </p:cNvSpPr>
          <p:nvPr/>
        </p:nvSpPr>
        <p:spPr bwMode="auto">
          <a:xfrm>
            <a:off x="1853274" y="3685927"/>
            <a:ext cx="154415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00" b="0" dirty="0">
                <a:latin typeface="游ゴシック" panose="020B0400000000000000" pitchFamily="50" charset="-128"/>
                <a:ea typeface="游ゴシック" panose="020B0400000000000000" pitchFamily="50" charset="-128"/>
                <a:cs typeface="メイリオ" pitchFamily="50" charset="-128"/>
              </a:rPr>
              <a:t>合計</a:t>
            </a:r>
            <a:r>
              <a:rPr lang="en-US" altLang="ja-JP" sz="1000" b="0" dirty="0">
                <a:latin typeface="游ゴシック" panose="020B0400000000000000" pitchFamily="50" charset="-128"/>
                <a:ea typeface="游ゴシック" panose="020B0400000000000000" pitchFamily="50" charset="-128"/>
                <a:cs typeface="メイリオ" pitchFamily="50" charset="-128"/>
              </a:rPr>
              <a:t>PV</a:t>
            </a:r>
            <a:r>
              <a:rPr lang="ja-JP" altLang="en-US" sz="1000" b="0" dirty="0">
                <a:latin typeface="游ゴシック" panose="020B0400000000000000" pitchFamily="50" charset="-128"/>
                <a:ea typeface="游ゴシック" panose="020B0400000000000000" pitchFamily="50" charset="-128"/>
                <a:cs typeface="メイリオ" pitchFamily="50" charset="-128"/>
              </a:rPr>
              <a:t>数</a:t>
            </a:r>
            <a:endParaRPr lang="en-US" altLang="ja-JP" sz="1000" b="0" dirty="0">
              <a:latin typeface="游ゴシック" panose="020B0400000000000000" pitchFamily="50" charset="-128"/>
              <a:ea typeface="游ゴシック" panose="020B0400000000000000" pitchFamily="50" charset="-128"/>
              <a:cs typeface="メイリオ" pitchFamily="50" charset="-128"/>
            </a:endParaRPr>
          </a:p>
        </p:txBody>
      </p:sp>
      <p:sp>
        <p:nvSpPr>
          <p:cNvPr id="189" name="Rectangle 7">
            <a:extLst>
              <a:ext uri="{FF2B5EF4-FFF2-40B4-BE49-F238E27FC236}">
                <a16:creationId xmlns:a16="http://schemas.microsoft.com/office/drawing/2014/main" id="{5A17E4CA-9148-44B4-ADA1-E9EBF8BABFEA}"/>
              </a:ext>
            </a:extLst>
          </p:cNvPr>
          <p:cNvSpPr>
            <a:spLocks noChangeArrowheads="1"/>
          </p:cNvSpPr>
          <p:nvPr/>
        </p:nvSpPr>
        <p:spPr bwMode="auto">
          <a:xfrm>
            <a:off x="3308521" y="3680586"/>
            <a:ext cx="17306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00" b="0" dirty="0">
                <a:latin typeface="游ゴシック" panose="020B0400000000000000" pitchFamily="50" charset="-128"/>
                <a:ea typeface="游ゴシック" panose="020B0400000000000000" pitchFamily="50" charset="-128"/>
                <a:cs typeface="メイリオ" pitchFamily="50" charset="-128"/>
              </a:rPr>
              <a:t>ユーザー数（累計）</a:t>
            </a:r>
            <a:endParaRPr lang="en-US" altLang="ja-JP" sz="1000" b="0" dirty="0">
              <a:latin typeface="游ゴシック" panose="020B0400000000000000" pitchFamily="50" charset="-128"/>
              <a:ea typeface="游ゴシック" panose="020B0400000000000000" pitchFamily="50" charset="-128"/>
              <a:cs typeface="メイリオ" pitchFamily="50" charset="-128"/>
            </a:endParaRPr>
          </a:p>
        </p:txBody>
      </p:sp>
      <p:sp>
        <p:nvSpPr>
          <p:cNvPr id="190" name="Rectangle 7">
            <a:extLst>
              <a:ext uri="{FF2B5EF4-FFF2-40B4-BE49-F238E27FC236}">
                <a16:creationId xmlns:a16="http://schemas.microsoft.com/office/drawing/2014/main" id="{DD933527-0788-4621-83FE-3494A31BF7DA}"/>
              </a:ext>
            </a:extLst>
          </p:cNvPr>
          <p:cNvSpPr>
            <a:spLocks noChangeArrowheads="1"/>
          </p:cNvSpPr>
          <p:nvPr/>
        </p:nvSpPr>
        <p:spPr bwMode="auto">
          <a:xfrm>
            <a:off x="6040955" y="3772288"/>
            <a:ext cx="19969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2400" dirty="0">
                <a:solidFill>
                  <a:srgbClr val="5090C2"/>
                </a:solidFill>
                <a:latin typeface="Segoe UI" panose="020B0502040204020203" pitchFamily="34" charset="0"/>
                <a:ea typeface="メイリオ" pitchFamily="50" charset="-128"/>
                <a:cs typeface="Segoe UI" panose="020B0502040204020203" pitchFamily="34" charset="0"/>
              </a:rPr>
              <a:t>7371</a:t>
            </a:r>
            <a:r>
              <a:rPr lang="ja-JP" altLang="en-US" sz="16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万</a:t>
            </a:r>
            <a:endParaRPr lang="en-US" altLang="ja-JP" sz="16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91" name="Rectangle 7">
            <a:extLst>
              <a:ext uri="{FF2B5EF4-FFF2-40B4-BE49-F238E27FC236}">
                <a16:creationId xmlns:a16="http://schemas.microsoft.com/office/drawing/2014/main" id="{C592B48B-6ADD-4391-9A8E-333C425DDA67}"/>
              </a:ext>
            </a:extLst>
          </p:cNvPr>
          <p:cNvSpPr>
            <a:spLocks noChangeArrowheads="1"/>
          </p:cNvSpPr>
          <p:nvPr/>
        </p:nvSpPr>
        <p:spPr bwMode="auto">
          <a:xfrm>
            <a:off x="7463817" y="3772288"/>
            <a:ext cx="2031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2400" dirty="0">
                <a:solidFill>
                  <a:srgbClr val="5090C2"/>
                </a:solidFill>
                <a:latin typeface="Segoe UI" panose="020B0502040204020203" pitchFamily="34" charset="0"/>
                <a:ea typeface="メイリオ" pitchFamily="50" charset="-128"/>
                <a:cs typeface="Segoe UI" panose="020B0502040204020203" pitchFamily="34" charset="0"/>
              </a:rPr>
              <a:t>386</a:t>
            </a:r>
            <a:r>
              <a:rPr lang="ja-JP" altLang="en-US" sz="16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万</a:t>
            </a:r>
            <a:endParaRPr lang="en-US" altLang="ja-JP" sz="16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92" name="Rectangle 7">
            <a:extLst>
              <a:ext uri="{FF2B5EF4-FFF2-40B4-BE49-F238E27FC236}">
                <a16:creationId xmlns:a16="http://schemas.microsoft.com/office/drawing/2014/main" id="{CC15E5AF-8FED-4E2E-B478-FD720C68DE70}"/>
              </a:ext>
            </a:extLst>
          </p:cNvPr>
          <p:cNvSpPr>
            <a:spLocks noChangeArrowheads="1"/>
          </p:cNvSpPr>
          <p:nvPr/>
        </p:nvSpPr>
        <p:spPr bwMode="auto">
          <a:xfrm>
            <a:off x="6071986" y="3685927"/>
            <a:ext cx="154415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00" b="0" dirty="0">
                <a:latin typeface="游ゴシック" panose="020B0400000000000000" pitchFamily="50" charset="-128"/>
                <a:ea typeface="游ゴシック" panose="020B0400000000000000" pitchFamily="50" charset="-128"/>
                <a:cs typeface="メイリオ" pitchFamily="50" charset="-128"/>
              </a:rPr>
              <a:t>合計</a:t>
            </a:r>
            <a:r>
              <a:rPr lang="en-US" altLang="ja-JP" sz="1000" b="0" dirty="0">
                <a:latin typeface="游ゴシック" panose="020B0400000000000000" pitchFamily="50" charset="-128"/>
                <a:ea typeface="游ゴシック" panose="020B0400000000000000" pitchFamily="50" charset="-128"/>
                <a:cs typeface="メイリオ" pitchFamily="50" charset="-128"/>
              </a:rPr>
              <a:t>PV</a:t>
            </a:r>
            <a:r>
              <a:rPr lang="ja-JP" altLang="en-US" sz="1000" b="0" dirty="0">
                <a:latin typeface="游ゴシック" panose="020B0400000000000000" pitchFamily="50" charset="-128"/>
                <a:ea typeface="游ゴシック" panose="020B0400000000000000" pitchFamily="50" charset="-128"/>
                <a:cs typeface="メイリオ" pitchFamily="50" charset="-128"/>
              </a:rPr>
              <a:t>数</a:t>
            </a:r>
            <a:endParaRPr lang="en-US" altLang="ja-JP" sz="1000" b="0" dirty="0">
              <a:latin typeface="游ゴシック" panose="020B0400000000000000" pitchFamily="50" charset="-128"/>
              <a:ea typeface="游ゴシック" panose="020B0400000000000000" pitchFamily="50" charset="-128"/>
              <a:cs typeface="メイリオ" pitchFamily="50" charset="-128"/>
            </a:endParaRPr>
          </a:p>
        </p:txBody>
      </p:sp>
      <p:sp>
        <p:nvSpPr>
          <p:cNvPr id="193" name="Rectangle 7">
            <a:extLst>
              <a:ext uri="{FF2B5EF4-FFF2-40B4-BE49-F238E27FC236}">
                <a16:creationId xmlns:a16="http://schemas.microsoft.com/office/drawing/2014/main" id="{C7F37279-2188-443A-8F1E-21AD1E0014D1}"/>
              </a:ext>
            </a:extLst>
          </p:cNvPr>
          <p:cNvSpPr>
            <a:spLocks noChangeArrowheads="1"/>
          </p:cNvSpPr>
          <p:nvPr/>
        </p:nvSpPr>
        <p:spPr bwMode="auto">
          <a:xfrm>
            <a:off x="7505341" y="3680586"/>
            <a:ext cx="17306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00" b="0" dirty="0">
                <a:latin typeface="游ゴシック" panose="020B0400000000000000" pitchFamily="50" charset="-128"/>
                <a:ea typeface="游ゴシック" panose="020B0400000000000000" pitchFamily="50" charset="-128"/>
                <a:cs typeface="メイリオ" pitchFamily="50" charset="-128"/>
              </a:rPr>
              <a:t>ユーザー数（累計）</a:t>
            </a:r>
            <a:endParaRPr lang="en-US" altLang="ja-JP" sz="1000" b="0" dirty="0">
              <a:latin typeface="游ゴシック" panose="020B0400000000000000" pitchFamily="50" charset="-128"/>
              <a:ea typeface="游ゴシック" panose="020B0400000000000000" pitchFamily="50" charset="-128"/>
              <a:cs typeface="メイリオ" pitchFamily="50" charset="-128"/>
            </a:endParaRPr>
          </a:p>
        </p:txBody>
      </p:sp>
      <p:grpSp>
        <p:nvGrpSpPr>
          <p:cNvPr id="204" name="グループ化 203">
            <a:extLst>
              <a:ext uri="{FF2B5EF4-FFF2-40B4-BE49-F238E27FC236}">
                <a16:creationId xmlns:a16="http://schemas.microsoft.com/office/drawing/2014/main" id="{651297E9-23FB-41D3-988B-D39B3D4E8647}"/>
              </a:ext>
            </a:extLst>
          </p:cNvPr>
          <p:cNvGrpSpPr/>
          <p:nvPr/>
        </p:nvGrpSpPr>
        <p:grpSpPr>
          <a:xfrm>
            <a:off x="765055" y="3635672"/>
            <a:ext cx="836907" cy="584775"/>
            <a:chOff x="914400" y="2002066"/>
            <a:chExt cx="3476785" cy="2491118"/>
          </a:xfrm>
        </p:grpSpPr>
        <p:sp>
          <p:nvSpPr>
            <p:cNvPr id="205" name="角丸四角形 49">
              <a:extLst>
                <a:ext uri="{FF2B5EF4-FFF2-40B4-BE49-F238E27FC236}">
                  <a16:creationId xmlns:a16="http://schemas.microsoft.com/office/drawing/2014/main" id="{CB6347F0-9DDF-48FB-BD90-2E5A46303D16}"/>
                </a:ext>
              </a:extLst>
            </p:cNvPr>
            <p:cNvSpPr/>
            <p:nvPr/>
          </p:nvSpPr>
          <p:spPr bwMode="auto">
            <a:xfrm>
              <a:off x="914400" y="2002066"/>
              <a:ext cx="3476785" cy="2103254"/>
            </a:xfrm>
            <a:prstGeom prst="roundRect">
              <a:avLst>
                <a:gd name="adj" fmla="val 4262"/>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206" name="正方形/長方形 205">
              <a:extLst>
                <a:ext uri="{FF2B5EF4-FFF2-40B4-BE49-F238E27FC236}">
                  <a16:creationId xmlns:a16="http://schemas.microsoft.com/office/drawing/2014/main" id="{785496BF-04B6-4FC3-9596-E0EE430C6F78}"/>
                </a:ext>
              </a:extLst>
            </p:cNvPr>
            <p:cNvSpPr/>
            <p:nvPr/>
          </p:nvSpPr>
          <p:spPr bwMode="auto">
            <a:xfrm>
              <a:off x="1077755" y="2158526"/>
              <a:ext cx="3150073" cy="179334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207" name="台形 206">
              <a:extLst>
                <a:ext uri="{FF2B5EF4-FFF2-40B4-BE49-F238E27FC236}">
                  <a16:creationId xmlns:a16="http://schemas.microsoft.com/office/drawing/2014/main" id="{D919F6C5-7F57-45D6-8D72-E1D42C6C5CC5}"/>
                </a:ext>
              </a:extLst>
            </p:cNvPr>
            <p:cNvSpPr/>
            <p:nvPr/>
          </p:nvSpPr>
          <p:spPr bwMode="auto">
            <a:xfrm>
              <a:off x="2294764" y="3983011"/>
              <a:ext cx="716053" cy="428207"/>
            </a:xfrm>
            <a:prstGeom prst="trapezoid">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208" name="正方形/長方形 207">
              <a:extLst>
                <a:ext uri="{FF2B5EF4-FFF2-40B4-BE49-F238E27FC236}">
                  <a16:creationId xmlns:a16="http://schemas.microsoft.com/office/drawing/2014/main" id="{074F1902-A73B-4C08-B701-82117B462420}"/>
                </a:ext>
              </a:extLst>
            </p:cNvPr>
            <p:cNvSpPr/>
            <p:nvPr/>
          </p:nvSpPr>
          <p:spPr bwMode="auto">
            <a:xfrm>
              <a:off x="2050173" y="4335108"/>
              <a:ext cx="1244009" cy="158076"/>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grpSp>
      <p:grpSp>
        <p:nvGrpSpPr>
          <p:cNvPr id="209" name="グループ化 208">
            <a:extLst>
              <a:ext uri="{FF2B5EF4-FFF2-40B4-BE49-F238E27FC236}">
                <a16:creationId xmlns:a16="http://schemas.microsoft.com/office/drawing/2014/main" id="{664839AF-F1F3-4052-9B0C-2C412FD233D3}"/>
              </a:ext>
            </a:extLst>
          </p:cNvPr>
          <p:cNvGrpSpPr/>
          <p:nvPr/>
        </p:nvGrpSpPr>
        <p:grpSpPr>
          <a:xfrm>
            <a:off x="5523436" y="3613286"/>
            <a:ext cx="327521" cy="595456"/>
            <a:chOff x="6140451" y="2100334"/>
            <a:chExt cx="1925382" cy="3621016"/>
          </a:xfrm>
        </p:grpSpPr>
        <p:grpSp>
          <p:nvGrpSpPr>
            <p:cNvPr id="243" name="グループ化 242">
              <a:extLst>
                <a:ext uri="{FF2B5EF4-FFF2-40B4-BE49-F238E27FC236}">
                  <a16:creationId xmlns:a16="http://schemas.microsoft.com/office/drawing/2014/main" id="{F739DCB2-9F6D-4604-9EB6-3ACD7C32E0A6}"/>
                </a:ext>
              </a:extLst>
            </p:cNvPr>
            <p:cNvGrpSpPr/>
            <p:nvPr/>
          </p:nvGrpSpPr>
          <p:grpSpPr>
            <a:xfrm>
              <a:off x="6140451" y="2100334"/>
              <a:ext cx="1925382" cy="3621016"/>
              <a:chOff x="6943469" y="2100334"/>
              <a:chExt cx="1122363" cy="2054714"/>
            </a:xfrm>
          </p:grpSpPr>
          <p:sp>
            <p:nvSpPr>
              <p:cNvPr id="246" name="角丸四角形 69">
                <a:extLst>
                  <a:ext uri="{FF2B5EF4-FFF2-40B4-BE49-F238E27FC236}">
                    <a16:creationId xmlns:a16="http://schemas.microsoft.com/office/drawing/2014/main" id="{38B55012-78AE-4C97-9E9D-CBF99650EE26}"/>
                  </a:ext>
                </a:extLst>
              </p:cNvPr>
              <p:cNvSpPr/>
              <p:nvPr/>
            </p:nvSpPr>
            <p:spPr bwMode="auto">
              <a:xfrm>
                <a:off x="6943469" y="2100334"/>
                <a:ext cx="1122363" cy="2054714"/>
              </a:xfrm>
              <a:prstGeom prst="roundRect">
                <a:avLst>
                  <a:gd name="adj" fmla="val 13179"/>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247" name="正方形/長方形 246">
                <a:extLst>
                  <a:ext uri="{FF2B5EF4-FFF2-40B4-BE49-F238E27FC236}">
                    <a16:creationId xmlns:a16="http://schemas.microsoft.com/office/drawing/2014/main" id="{1B0D7FFA-D15B-4609-AD84-1586D71B6365}"/>
                  </a:ext>
                </a:extLst>
              </p:cNvPr>
              <p:cNvSpPr/>
              <p:nvPr/>
            </p:nvSpPr>
            <p:spPr bwMode="auto">
              <a:xfrm>
                <a:off x="7035651" y="2311388"/>
                <a:ext cx="938000" cy="162761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grpSp>
        <p:sp>
          <p:nvSpPr>
            <p:cNvPr id="244" name="角丸四角形 57">
              <a:extLst>
                <a:ext uri="{FF2B5EF4-FFF2-40B4-BE49-F238E27FC236}">
                  <a16:creationId xmlns:a16="http://schemas.microsoft.com/office/drawing/2014/main" id="{8AE79844-57CC-4738-AF2E-B0823778F566}"/>
                </a:ext>
              </a:extLst>
            </p:cNvPr>
            <p:cNvSpPr/>
            <p:nvPr/>
          </p:nvSpPr>
          <p:spPr bwMode="auto">
            <a:xfrm>
              <a:off x="6854358" y="2283714"/>
              <a:ext cx="501036" cy="74631"/>
            </a:xfrm>
            <a:prstGeom prst="roundRect">
              <a:avLst>
                <a:gd name="adj" fmla="val 42193"/>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245" name="角丸四角形 68">
              <a:extLst>
                <a:ext uri="{FF2B5EF4-FFF2-40B4-BE49-F238E27FC236}">
                  <a16:creationId xmlns:a16="http://schemas.microsoft.com/office/drawing/2014/main" id="{B3E5E4FD-B172-4C1B-ACD2-DAE74F500132}"/>
                </a:ext>
              </a:extLst>
            </p:cNvPr>
            <p:cNvSpPr/>
            <p:nvPr/>
          </p:nvSpPr>
          <p:spPr bwMode="auto">
            <a:xfrm>
              <a:off x="6861618" y="5441065"/>
              <a:ext cx="501036" cy="129076"/>
            </a:xfrm>
            <a:prstGeom prst="roundRect">
              <a:avLst>
                <a:gd name="adj" fmla="val 42193"/>
              </a:avLst>
            </a:prstGeom>
            <a:noFill/>
            <a:ln w="127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grpSp>
      <p:sp>
        <p:nvSpPr>
          <p:cNvPr id="137" name="Rectangle 7">
            <a:extLst>
              <a:ext uri="{FF2B5EF4-FFF2-40B4-BE49-F238E27FC236}">
                <a16:creationId xmlns:a16="http://schemas.microsoft.com/office/drawing/2014/main" id="{878339D3-7380-4D19-A0A3-364877B92DFA}"/>
              </a:ext>
            </a:extLst>
          </p:cNvPr>
          <p:cNvSpPr>
            <a:spLocks noChangeArrowheads="1"/>
          </p:cNvSpPr>
          <p:nvPr/>
        </p:nvSpPr>
        <p:spPr bwMode="auto">
          <a:xfrm>
            <a:off x="1110318" y="2729895"/>
            <a:ext cx="41998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ja-JP" altLang="en-US" sz="500" dirty="0">
                <a:solidFill>
                  <a:schemeClr val="bg1"/>
                </a:solidFill>
                <a:latin typeface="游ゴシック" panose="020B0400000000000000" pitchFamily="50" charset="-128"/>
                <a:ea typeface="游ゴシック" panose="020B0400000000000000" pitchFamily="50" charset="-128"/>
                <a:cs typeface="メイリオ" pitchFamily="50" charset="-128"/>
              </a:rPr>
              <a:t>視聴数</a:t>
            </a:r>
            <a:endParaRPr lang="en-US" altLang="ja-JP" sz="5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139" name="Rectangle 7">
            <a:extLst>
              <a:ext uri="{FF2B5EF4-FFF2-40B4-BE49-F238E27FC236}">
                <a16:creationId xmlns:a16="http://schemas.microsoft.com/office/drawing/2014/main" id="{9EC70A96-DF78-4A0B-BF03-63EEF6775AD3}"/>
              </a:ext>
            </a:extLst>
          </p:cNvPr>
          <p:cNvSpPr>
            <a:spLocks noChangeArrowheads="1"/>
          </p:cNvSpPr>
          <p:nvPr/>
        </p:nvSpPr>
        <p:spPr bwMode="auto">
          <a:xfrm>
            <a:off x="1366932" y="2547387"/>
            <a:ext cx="4199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500" dirty="0">
                <a:solidFill>
                  <a:schemeClr val="bg1"/>
                </a:solidFill>
                <a:latin typeface="游ゴシック" panose="020B0400000000000000" pitchFamily="50" charset="-128"/>
                <a:ea typeface="游ゴシック" panose="020B0400000000000000" pitchFamily="50" charset="-128"/>
                <a:cs typeface="メイリオ" pitchFamily="50" charset="-128"/>
              </a:rPr>
              <a:t>AD</a:t>
            </a:r>
          </a:p>
          <a:p>
            <a:pPr algn="ctr">
              <a:defRPr/>
            </a:pPr>
            <a:r>
              <a:rPr lang="ja-JP" altLang="en-US" sz="500" dirty="0">
                <a:solidFill>
                  <a:schemeClr val="bg1"/>
                </a:solidFill>
                <a:latin typeface="游ゴシック" panose="020B0400000000000000" pitchFamily="50" charset="-128"/>
                <a:ea typeface="游ゴシック" panose="020B0400000000000000" pitchFamily="50" charset="-128"/>
                <a:cs typeface="メイリオ" pitchFamily="50" charset="-128"/>
              </a:rPr>
              <a:t>再生数</a:t>
            </a:r>
            <a:endParaRPr lang="en-US" altLang="ja-JP" sz="5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grpSp>
        <p:nvGrpSpPr>
          <p:cNvPr id="7" name="グループ化 6">
            <a:extLst>
              <a:ext uri="{FF2B5EF4-FFF2-40B4-BE49-F238E27FC236}">
                <a16:creationId xmlns:a16="http://schemas.microsoft.com/office/drawing/2014/main" id="{C8FCDD97-0E47-4BF9-922D-B0E79C396EA0}"/>
              </a:ext>
            </a:extLst>
          </p:cNvPr>
          <p:cNvGrpSpPr/>
          <p:nvPr/>
        </p:nvGrpSpPr>
        <p:grpSpPr>
          <a:xfrm>
            <a:off x="564231" y="4884313"/>
            <a:ext cx="4237694" cy="1256147"/>
            <a:chOff x="564231" y="7043611"/>
            <a:chExt cx="4237694" cy="1256147"/>
          </a:xfrm>
        </p:grpSpPr>
        <p:graphicFrame>
          <p:nvGraphicFramePr>
            <p:cNvPr id="317" name="グラフ 316">
              <a:extLst>
                <a:ext uri="{FF2B5EF4-FFF2-40B4-BE49-F238E27FC236}">
                  <a16:creationId xmlns:a16="http://schemas.microsoft.com/office/drawing/2014/main" id="{357AE1FA-760A-40D3-BDA8-1044917CD54C}"/>
                </a:ext>
              </a:extLst>
            </p:cNvPr>
            <p:cNvGraphicFramePr/>
            <p:nvPr>
              <p:extLst>
                <p:ext uri="{D42A27DB-BD31-4B8C-83A1-F6EECF244321}">
                  <p14:modId xmlns:p14="http://schemas.microsoft.com/office/powerpoint/2010/main" val="464298433"/>
                </p:ext>
              </p:extLst>
            </p:nvPr>
          </p:nvGraphicFramePr>
          <p:xfrm>
            <a:off x="650132" y="7043611"/>
            <a:ext cx="3990461" cy="1256147"/>
          </p:xfrm>
          <a:graphic>
            <a:graphicData uri="http://schemas.openxmlformats.org/drawingml/2006/chart">
              <c:chart xmlns:c="http://schemas.openxmlformats.org/drawingml/2006/chart" xmlns:r="http://schemas.openxmlformats.org/officeDocument/2006/relationships" r:id="rId8"/>
            </a:graphicData>
          </a:graphic>
        </p:graphicFrame>
        <p:grpSp>
          <p:nvGrpSpPr>
            <p:cNvPr id="321" name="グループ化 320">
              <a:extLst>
                <a:ext uri="{FF2B5EF4-FFF2-40B4-BE49-F238E27FC236}">
                  <a16:creationId xmlns:a16="http://schemas.microsoft.com/office/drawing/2014/main" id="{B94C781A-E8C4-4376-B14F-A89905DBE894}"/>
                </a:ext>
              </a:extLst>
            </p:cNvPr>
            <p:cNvGrpSpPr/>
            <p:nvPr/>
          </p:nvGrpSpPr>
          <p:grpSpPr>
            <a:xfrm>
              <a:off x="3974295" y="7449617"/>
              <a:ext cx="573712" cy="356068"/>
              <a:chOff x="3803298" y="5279089"/>
              <a:chExt cx="567463" cy="356068"/>
            </a:xfrm>
          </p:grpSpPr>
          <p:sp>
            <p:nvSpPr>
              <p:cNvPr id="322" name="Rectangle 7">
                <a:extLst>
                  <a:ext uri="{FF2B5EF4-FFF2-40B4-BE49-F238E27FC236}">
                    <a16:creationId xmlns:a16="http://schemas.microsoft.com/office/drawing/2014/main" id="{1C463CA9-14DD-4C1B-9E8E-420B6FAED3DC}"/>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latin typeface="Segoe UI" panose="020B0502040204020203" pitchFamily="34" charset="0"/>
                    <a:ea typeface="メイリオ" pitchFamily="50" charset="-128"/>
                    <a:cs typeface="Segoe UI" panose="020B0502040204020203" pitchFamily="34" charset="0"/>
                  </a:rPr>
                  <a:t>70</a:t>
                </a:r>
                <a:r>
                  <a:rPr lang="ja-JP" altLang="en-US" sz="600" b="0" dirty="0">
                    <a:latin typeface="メイリオ" pitchFamily="50" charset="-128"/>
                    <a:ea typeface="メイリオ" pitchFamily="50" charset="-128"/>
                    <a:cs typeface="メイリオ" pitchFamily="50" charset="-128"/>
                  </a:rPr>
                  <a:t>代</a:t>
                </a:r>
                <a:endParaRPr lang="en-US" altLang="ja-JP" sz="800" b="0" dirty="0">
                  <a:latin typeface="メイリオ" pitchFamily="50" charset="-128"/>
                  <a:ea typeface="メイリオ" pitchFamily="50" charset="-128"/>
                  <a:cs typeface="メイリオ" pitchFamily="50" charset="-128"/>
                </a:endParaRPr>
              </a:p>
            </p:txBody>
          </p:sp>
          <p:sp>
            <p:nvSpPr>
              <p:cNvPr id="323" name="Rectangle 7">
                <a:extLst>
                  <a:ext uri="{FF2B5EF4-FFF2-40B4-BE49-F238E27FC236}">
                    <a16:creationId xmlns:a16="http://schemas.microsoft.com/office/drawing/2014/main" id="{D7E661D1-8348-426A-BF19-E3724A2C4FBF}"/>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latin typeface="Segoe UI" panose="020B0502040204020203" pitchFamily="34" charset="0"/>
                    <a:ea typeface="メイリオ" pitchFamily="50" charset="-128"/>
                    <a:cs typeface="Segoe UI" panose="020B0502040204020203" pitchFamily="34" charset="0"/>
                  </a:rPr>
                  <a:t>11.3</a:t>
                </a:r>
                <a:r>
                  <a:rPr lang="en-US" altLang="ja-JP" sz="700" b="0" dirty="0">
                    <a:latin typeface="Segoe UI" panose="020B0502040204020203" pitchFamily="34" charset="0"/>
                    <a:ea typeface="メイリオ" pitchFamily="50" charset="-128"/>
                    <a:cs typeface="Segoe UI" panose="020B0502040204020203" pitchFamily="34" charset="0"/>
                  </a:rPr>
                  <a:t>%</a:t>
                </a:r>
              </a:p>
            </p:txBody>
          </p:sp>
        </p:grpSp>
        <p:grpSp>
          <p:nvGrpSpPr>
            <p:cNvPr id="324" name="グループ化 323">
              <a:extLst>
                <a:ext uri="{FF2B5EF4-FFF2-40B4-BE49-F238E27FC236}">
                  <a16:creationId xmlns:a16="http://schemas.microsoft.com/office/drawing/2014/main" id="{1E2E5354-D3D4-45AB-A533-96AF6B19125A}"/>
                </a:ext>
              </a:extLst>
            </p:cNvPr>
            <p:cNvGrpSpPr/>
            <p:nvPr/>
          </p:nvGrpSpPr>
          <p:grpSpPr>
            <a:xfrm>
              <a:off x="3424787" y="7449617"/>
              <a:ext cx="573712" cy="363763"/>
              <a:chOff x="3803298" y="5279089"/>
              <a:chExt cx="567463" cy="363763"/>
            </a:xfrm>
          </p:grpSpPr>
          <p:sp>
            <p:nvSpPr>
              <p:cNvPr id="325" name="Rectangle 7">
                <a:extLst>
                  <a:ext uri="{FF2B5EF4-FFF2-40B4-BE49-F238E27FC236}">
                    <a16:creationId xmlns:a16="http://schemas.microsoft.com/office/drawing/2014/main" id="{3C8C69BA-2BB6-49DB-9276-E18DBD1C5DDF}"/>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60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26" name="Rectangle 7">
                <a:extLst>
                  <a:ext uri="{FF2B5EF4-FFF2-40B4-BE49-F238E27FC236}">
                    <a16:creationId xmlns:a16="http://schemas.microsoft.com/office/drawing/2014/main" id="{3251F8A3-B25E-4B7F-8ACA-1127082993C2}"/>
                  </a:ext>
                </a:extLst>
              </p:cNvPr>
              <p:cNvSpPr>
                <a:spLocks noChangeArrowheads="1"/>
              </p:cNvSpPr>
              <p:nvPr/>
            </p:nvSpPr>
            <p:spPr bwMode="auto">
              <a:xfrm>
                <a:off x="3803298" y="5388936"/>
                <a:ext cx="56746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22.0</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27" name="グループ化 326">
              <a:extLst>
                <a:ext uri="{FF2B5EF4-FFF2-40B4-BE49-F238E27FC236}">
                  <a16:creationId xmlns:a16="http://schemas.microsoft.com/office/drawing/2014/main" id="{D69FA592-8158-480F-A1FD-EF0DE3BD945E}"/>
                </a:ext>
              </a:extLst>
            </p:cNvPr>
            <p:cNvGrpSpPr/>
            <p:nvPr/>
          </p:nvGrpSpPr>
          <p:grpSpPr>
            <a:xfrm>
              <a:off x="2419140" y="7449617"/>
              <a:ext cx="573712" cy="356068"/>
              <a:chOff x="3803298" y="5279089"/>
              <a:chExt cx="567463" cy="356068"/>
            </a:xfrm>
          </p:grpSpPr>
          <p:sp>
            <p:nvSpPr>
              <p:cNvPr id="328" name="Rectangle 7">
                <a:extLst>
                  <a:ext uri="{FF2B5EF4-FFF2-40B4-BE49-F238E27FC236}">
                    <a16:creationId xmlns:a16="http://schemas.microsoft.com/office/drawing/2014/main" id="{D60154D0-4216-4EF3-B440-2EF6FB34D3BD}"/>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50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29" name="Rectangle 7">
                <a:extLst>
                  <a:ext uri="{FF2B5EF4-FFF2-40B4-BE49-F238E27FC236}">
                    <a16:creationId xmlns:a16="http://schemas.microsoft.com/office/drawing/2014/main" id="{1E870EC8-8283-453A-B852-8A78D361CD95}"/>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30.5</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30" name="グループ化 329">
              <a:extLst>
                <a:ext uri="{FF2B5EF4-FFF2-40B4-BE49-F238E27FC236}">
                  <a16:creationId xmlns:a16="http://schemas.microsoft.com/office/drawing/2014/main" id="{E0E8BD67-ED15-4B28-8CAA-4EE8E30C46EE}"/>
                </a:ext>
              </a:extLst>
            </p:cNvPr>
            <p:cNvGrpSpPr/>
            <p:nvPr/>
          </p:nvGrpSpPr>
          <p:grpSpPr>
            <a:xfrm>
              <a:off x="1381748" y="7449617"/>
              <a:ext cx="573712" cy="356068"/>
              <a:chOff x="3803298" y="5279089"/>
              <a:chExt cx="567463" cy="356068"/>
            </a:xfrm>
          </p:grpSpPr>
          <p:sp>
            <p:nvSpPr>
              <p:cNvPr id="331" name="Rectangle 7">
                <a:extLst>
                  <a:ext uri="{FF2B5EF4-FFF2-40B4-BE49-F238E27FC236}">
                    <a16:creationId xmlns:a16="http://schemas.microsoft.com/office/drawing/2014/main" id="{76CD1DD6-E137-4DA6-A6E7-9A988B032A8A}"/>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40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32" name="Rectangle 7">
                <a:extLst>
                  <a:ext uri="{FF2B5EF4-FFF2-40B4-BE49-F238E27FC236}">
                    <a16:creationId xmlns:a16="http://schemas.microsoft.com/office/drawing/2014/main" id="{5D70FB56-8250-4021-AA88-3E432A5291A8}"/>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22.2</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33" name="グループ化 332">
              <a:extLst>
                <a:ext uri="{FF2B5EF4-FFF2-40B4-BE49-F238E27FC236}">
                  <a16:creationId xmlns:a16="http://schemas.microsoft.com/office/drawing/2014/main" id="{EDF0457E-397B-46FF-A9EF-F5CD242C9BA4}"/>
                </a:ext>
              </a:extLst>
            </p:cNvPr>
            <p:cNvGrpSpPr/>
            <p:nvPr/>
          </p:nvGrpSpPr>
          <p:grpSpPr>
            <a:xfrm>
              <a:off x="838141" y="7449617"/>
              <a:ext cx="573712" cy="356068"/>
              <a:chOff x="3803298" y="5279089"/>
              <a:chExt cx="567463" cy="356068"/>
            </a:xfrm>
          </p:grpSpPr>
          <p:sp>
            <p:nvSpPr>
              <p:cNvPr id="334" name="Rectangle 7">
                <a:extLst>
                  <a:ext uri="{FF2B5EF4-FFF2-40B4-BE49-F238E27FC236}">
                    <a16:creationId xmlns:a16="http://schemas.microsoft.com/office/drawing/2014/main" id="{35730787-B911-455B-B2EC-CE59021E4339}"/>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30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35" name="Rectangle 7">
                <a:extLst>
                  <a:ext uri="{FF2B5EF4-FFF2-40B4-BE49-F238E27FC236}">
                    <a16:creationId xmlns:a16="http://schemas.microsoft.com/office/drawing/2014/main" id="{75839B3E-4909-428B-9445-3364C2670684}"/>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9.5</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36" name="グループ化 335">
              <a:extLst>
                <a:ext uri="{FF2B5EF4-FFF2-40B4-BE49-F238E27FC236}">
                  <a16:creationId xmlns:a16="http://schemas.microsoft.com/office/drawing/2014/main" id="{D50B4410-C9BB-4CAE-846F-8A9D987A611C}"/>
                </a:ext>
              </a:extLst>
            </p:cNvPr>
            <p:cNvGrpSpPr/>
            <p:nvPr/>
          </p:nvGrpSpPr>
          <p:grpSpPr>
            <a:xfrm>
              <a:off x="592795" y="7591583"/>
              <a:ext cx="573712" cy="322729"/>
              <a:chOff x="3803298" y="5312428"/>
              <a:chExt cx="567463" cy="322729"/>
            </a:xfrm>
          </p:grpSpPr>
          <p:sp>
            <p:nvSpPr>
              <p:cNvPr id="337" name="Rectangle 7">
                <a:extLst>
                  <a:ext uri="{FF2B5EF4-FFF2-40B4-BE49-F238E27FC236}">
                    <a16:creationId xmlns:a16="http://schemas.microsoft.com/office/drawing/2014/main" id="{73738B90-912F-4B08-B13E-E5EA0CE6E099}"/>
                  </a:ext>
                </a:extLst>
              </p:cNvPr>
              <p:cNvSpPr>
                <a:spLocks noChangeArrowheads="1"/>
              </p:cNvSpPr>
              <p:nvPr/>
            </p:nvSpPr>
            <p:spPr bwMode="auto">
              <a:xfrm>
                <a:off x="3865170" y="5312428"/>
                <a:ext cx="40295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20</a:t>
                </a:r>
                <a:r>
                  <a:rPr lang="ja-JP" altLang="en-US" sz="500" b="0" dirty="0">
                    <a:solidFill>
                      <a:schemeClr val="bg1"/>
                    </a:solidFill>
                    <a:latin typeface="メイリオ" pitchFamily="50" charset="-128"/>
                    <a:ea typeface="メイリオ" pitchFamily="50" charset="-128"/>
                    <a:cs typeface="メイリオ" pitchFamily="50" charset="-128"/>
                  </a:rPr>
                  <a:t>代</a:t>
                </a:r>
                <a:endParaRPr lang="en-US" altLang="ja-JP" sz="700" b="0" dirty="0">
                  <a:solidFill>
                    <a:schemeClr val="bg1"/>
                  </a:solidFill>
                  <a:latin typeface="メイリオ" pitchFamily="50" charset="-128"/>
                  <a:ea typeface="メイリオ" pitchFamily="50" charset="-128"/>
                  <a:cs typeface="メイリオ" pitchFamily="50" charset="-128"/>
                </a:endParaRPr>
              </a:p>
            </p:txBody>
          </p:sp>
          <p:sp>
            <p:nvSpPr>
              <p:cNvPr id="338" name="Rectangle 7">
                <a:extLst>
                  <a:ext uri="{FF2B5EF4-FFF2-40B4-BE49-F238E27FC236}">
                    <a16:creationId xmlns:a16="http://schemas.microsoft.com/office/drawing/2014/main" id="{E2E55D19-E206-42F1-B601-E57185C0B3E6}"/>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2.1</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39" name="グループ化 338">
              <a:extLst>
                <a:ext uri="{FF2B5EF4-FFF2-40B4-BE49-F238E27FC236}">
                  <a16:creationId xmlns:a16="http://schemas.microsoft.com/office/drawing/2014/main" id="{D01147D1-786E-4A52-A42D-82CA15B91B32}"/>
                </a:ext>
              </a:extLst>
            </p:cNvPr>
            <p:cNvGrpSpPr/>
            <p:nvPr/>
          </p:nvGrpSpPr>
          <p:grpSpPr>
            <a:xfrm>
              <a:off x="564231" y="7370824"/>
              <a:ext cx="573712" cy="317972"/>
              <a:chOff x="3803298" y="5288613"/>
              <a:chExt cx="567463" cy="317972"/>
            </a:xfrm>
          </p:grpSpPr>
          <p:sp>
            <p:nvSpPr>
              <p:cNvPr id="340" name="Rectangle 7">
                <a:extLst>
                  <a:ext uri="{FF2B5EF4-FFF2-40B4-BE49-F238E27FC236}">
                    <a16:creationId xmlns:a16="http://schemas.microsoft.com/office/drawing/2014/main" id="{8D73550D-4BB0-46D6-A389-0FE09DA4D3A1}"/>
                  </a:ext>
                </a:extLst>
              </p:cNvPr>
              <p:cNvSpPr>
                <a:spLocks noChangeArrowheads="1"/>
              </p:cNvSpPr>
              <p:nvPr/>
            </p:nvSpPr>
            <p:spPr bwMode="auto">
              <a:xfrm>
                <a:off x="3858104" y="5288613"/>
                <a:ext cx="40295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10</a:t>
                </a:r>
                <a:r>
                  <a:rPr lang="ja-JP" altLang="en-US" sz="500" b="0" dirty="0">
                    <a:solidFill>
                      <a:schemeClr val="bg1"/>
                    </a:solidFill>
                    <a:latin typeface="メイリオ" pitchFamily="50" charset="-128"/>
                    <a:ea typeface="メイリオ" pitchFamily="50" charset="-128"/>
                    <a:cs typeface="メイリオ" pitchFamily="50" charset="-128"/>
                  </a:rPr>
                  <a:t>代</a:t>
                </a:r>
                <a:endParaRPr lang="en-US" altLang="ja-JP" sz="700" b="0" dirty="0">
                  <a:solidFill>
                    <a:schemeClr val="bg1"/>
                  </a:solidFill>
                  <a:latin typeface="メイリオ" pitchFamily="50" charset="-128"/>
                  <a:ea typeface="メイリオ" pitchFamily="50" charset="-128"/>
                  <a:cs typeface="メイリオ" pitchFamily="50" charset="-128"/>
                </a:endParaRPr>
              </a:p>
            </p:txBody>
          </p:sp>
          <p:sp>
            <p:nvSpPr>
              <p:cNvPr id="341" name="Rectangle 7">
                <a:extLst>
                  <a:ext uri="{FF2B5EF4-FFF2-40B4-BE49-F238E27FC236}">
                    <a16:creationId xmlns:a16="http://schemas.microsoft.com/office/drawing/2014/main" id="{16600978-2F9E-4DA3-8D1B-259A8D3CED66}"/>
                  </a:ext>
                </a:extLst>
              </p:cNvPr>
              <p:cNvSpPr>
                <a:spLocks noChangeArrowheads="1"/>
              </p:cNvSpPr>
              <p:nvPr/>
            </p:nvSpPr>
            <p:spPr bwMode="auto">
              <a:xfrm>
                <a:off x="3803298" y="5360364"/>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0.2</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42" name="グループ化 341">
              <a:extLst>
                <a:ext uri="{FF2B5EF4-FFF2-40B4-BE49-F238E27FC236}">
                  <a16:creationId xmlns:a16="http://schemas.microsoft.com/office/drawing/2014/main" id="{F42ABB3C-9107-4416-9D9C-1AB7854CF54B}"/>
                </a:ext>
              </a:extLst>
            </p:cNvPr>
            <p:cNvGrpSpPr/>
            <p:nvPr/>
          </p:nvGrpSpPr>
          <p:grpSpPr>
            <a:xfrm>
              <a:off x="4228213" y="7374260"/>
              <a:ext cx="573712" cy="290032"/>
              <a:chOff x="3803298" y="5345125"/>
              <a:chExt cx="567463" cy="290032"/>
            </a:xfrm>
          </p:grpSpPr>
          <p:sp>
            <p:nvSpPr>
              <p:cNvPr id="343" name="Rectangle 7">
                <a:extLst>
                  <a:ext uri="{FF2B5EF4-FFF2-40B4-BE49-F238E27FC236}">
                    <a16:creationId xmlns:a16="http://schemas.microsoft.com/office/drawing/2014/main" id="{BF803B96-8532-4960-9C71-AF223575AC83}"/>
                  </a:ext>
                </a:extLst>
              </p:cNvPr>
              <p:cNvSpPr>
                <a:spLocks noChangeArrowheads="1"/>
              </p:cNvSpPr>
              <p:nvPr/>
            </p:nvSpPr>
            <p:spPr bwMode="auto">
              <a:xfrm>
                <a:off x="3820848" y="5345125"/>
                <a:ext cx="48663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ja-JP" altLang="en-US" sz="500" b="0" dirty="0">
                    <a:latin typeface="Segoe UI" panose="020B0502040204020203" pitchFamily="34" charset="0"/>
                    <a:ea typeface="メイリオ" pitchFamily="50" charset="-128"/>
                    <a:cs typeface="Segoe UI" panose="020B0502040204020203" pitchFamily="34" charset="0"/>
                  </a:rPr>
                  <a:t>その他</a:t>
                </a:r>
                <a:endParaRPr lang="en-US" altLang="ja-JP" sz="500" b="0" dirty="0">
                  <a:latin typeface="メイリオ" pitchFamily="50" charset="-128"/>
                  <a:ea typeface="メイリオ" pitchFamily="50" charset="-128"/>
                  <a:cs typeface="メイリオ" pitchFamily="50" charset="-128"/>
                </a:endParaRPr>
              </a:p>
            </p:txBody>
          </p:sp>
          <p:sp>
            <p:nvSpPr>
              <p:cNvPr id="344" name="Rectangle 7">
                <a:extLst>
                  <a:ext uri="{FF2B5EF4-FFF2-40B4-BE49-F238E27FC236}">
                    <a16:creationId xmlns:a16="http://schemas.microsoft.com/office/drawing/2014/main" id="{7A749D38-08AD-4E99-A1BC-4E8EA74E74E4}"/>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latin typeface="Segoe UI" panose="020B0502040204020203" pitchFamily="34" charset="0"/>
                    <a:ea typeface="メイリオ" pitchFamily="50" charset="-128"/>
                    <a:cs typeface="Segoe UI" panose="020B0502040204020203" pitchFamily="34" charset="0"/>
                  </a:rPr>
                  <a:t>2.3</a:t>
                </a:r>
                <a:r>
                  <a:rPr lang="en-US" altLang="ja-JP" sz="700" b="0" dirty="0">
                    <a:latin typeface="Segoe UI" panose="020B0502040204020203" pitchFamily="34" charset="0"/>
                    <a:ea typeface="メイリオ" pitchFamily="50" charset="-128"/>
                    <a:cs typeface="Segoe UI" panose="020B0502040204020203" pitchFamily="34" charset="0"/>
                  </a:rPr>
                  <a:t>%</a:t>
                </a:r>
              </a:p>
            </p:txBody>
          </p:sp>
        </p:grpSp>
      </p:grpSp>
      <p:grpSp>
        <p:nvGrpSpPr>
          <p:cNvPr id="8" name="グループ化 7">
            <a:extLst>
              <a:ext uri="{FF2B5EF4-FFF2-40B4-BE49-F238E27FC236}">
                <a16:creationId xmlns:a16="http://schemas.microsoft.com/office/drawing/2014/main" id="{8FFA234C-3189-4FC1-91A2-422899B9A621}"/>
              </a:ext>
            </a:extLst>
          </p:cNvPr>
          <p:cNvGrpSpPr/>
          <p:nvPr/>
        </p:nvGrpSpPr>
        <p:grpSpPr>
          <a:xfrm>
            <a:off x="564231" y="5606425"/>
            <a:ext cx="4237694" cy="1256147"/>
            <a:chOff x="564231" y="8484160"/>
            <a:chExt cx="4237694" cy="1256147"/>
          </a:xfrm>
        </p:grpSpPr>
        <p:graphicFrame>
          <p:nvGraphicFramePr>
            <p:cNvPr id="345" name="グラフ 344">
              <a:extLst>
                <a:ext uri="{FF2B5EF4-FFF2-40B4-BE49-F238E27FC236}">
                  <a16:creationId xmlns:a16="http://schemas.microsoft.com/office/drawing/2014/main" id="{5F579A66-6F09-408A-A08E-D9D51B296FAC}"/>
                </a:ext>
              </a:extLst>
            </p:cNvPr>
            <p:cNvGraphicFramePr/>
            <p:nvPr>
              <p:extLst>
                <p:ext uri="{D42A27DB-BD31-4B8C-83A1-F6EECF244321}">
                  <p14:modId xmlns:p14="http://schemas.microsoft.com/office/powerpoint/2010/main" val="1356982737"/>
                </p:ext>
              </p:extLst>
            </p:nvPr>
          </p:nvGraphicFramePr>
          <p:xfrm>
            <a:off x="650132" y="8484160"/>
            <a:ext cx="3990461" cy="1256147"/>
          </p:xfrm>
          <a:graphic>
            <a:graphicData uri="http://schemas.openxmlformats.org/drawingml/2006/chart">
              <c:chart xmlns:c="http://schemas.openxmlformats.org/drawingml/2006/chart" xmlns:r="http://schemas.openxmlformats.org/officeDocument/2006/relationships" r:id="rId9"/>
            </a:graphicData>
          </a:graphic>
        </p:graphicFrame>
        <p:grpSp>
          <p:nvGrpSpPr>
            <p:cNvPr id="349" name="グループ化 348">
              <a:extLst>
                <a:ext uri="{FF2B5EF4-FFF2-40B4-BE49-F238E27FC236}">
                  <a16:creationId xmlns:a16="http://schemas.microsoft.com/office/drawing/2014/main" id="{CB4CD597-6C0D-4D95-B2B6-369AD213CBA3}"/>
                </a:ext>
              </a:extLst>
            </p:cNvPr>
            <p:cNvGrpSpPr/>
            <p:nvPr/>
          </p:nvGrpSpPr>
          <p:grpSpPr>
            <a:xfrm>
              <a:off x="4024362" y="8890166"/>
              <a:ext cx="573712" cy="356068"/>
              <a:chOff x="3803298" y="5279089"/>
              <a:chExt cx="567463" cy="356068"/>
            </a:xfrm>
          </p:grpSpPr>
          <p:sp>
            <p:nvSpPr>
              <p:cNvPr id="350" name="Rectangle 7">
                <a:extLst>
                  <a:ext uri="{FF2B5EF4-FFF2-40B4-BE49-F238E27FC236}">
                    <a16:creationId xmlns:a16="http://schemas.microsoft.com/office/drawing/2014/main" id="{A34EDB10-C163-4419-8989-B3073D5C5FCB}"/>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latin typeface="Segoe UI" panose="020B0502040204020203" pitchFamily="34" charset="0"/>
                    <a:ea typeface="メイリオ" pitchFamily="50" charset="-128"/>
                    <a:cs typeface="Segoe UI" panose="020B0502040204020203" pitchFamily="34" charset="0"/>
                  </a:rPr>
                  <a:t>70</a:t>
                </a:r>
                <a:r>
                  <a:rPr lang="ja-JP" altLang="en-US" sz="600" b="0" dirty="0">
                    <a:latin typeface="メイリオ" pitchFamily="50" charset="-128"/>
                    <a:ea typeface="メイリオ" pitchFamily="50" charset="-128"/>
                    <a:cs typeface="メイリオ" pitchFamily="50" charset="-128"/>
                  </a:rPr>
                  <a:t>代</a:t>
                </a:r>
                <a:endParaRPr lang="en-US" altLang="ja-JP" sz="800" b="0" dirty="0">
                  <a:latin typeface="メイリオ" pitchFamily="50" charset="-128"/>
                  <a:ea typeface="メイリオ" pitchFamily="50" charset="-128"/>
                  <a:cs typeface="メイリオ" pitchFamily="50" charset="-128"/>
                </a:endParaRPr>
              </a:p>
            </p:txBody>
          </p:sp>
          <p:sp>
            <p:nvSpPr>
              <p:cNvPr id="351" name="Rectangle 7">
                <a:extLst>
                  <a:ext uri="{FF2B5EF4-FFF2-40B4-BE49-F238E27FC236}">
                    <a16:creationId xmlns:a16="http://schemas.microsoft.com/office/drawing/2014/main" id="{AF8D0816-9E15-4098-BFA2-BDE5CF98E6ED}"/>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latin typeface="Segoe UI" panose="020B0502040204020203" pitchFamily="34" charset="0"/>
                    <a:ea typeface="メイリオ" pitchFamily="50" charset="-128"/>
                    <a:cs typeface="Segoe UI" panose="020B0502040204020203" pitchFamily="34" charset="0"/>
                  </a:rPr>
                  <a:t>7.9</a:t>
                </a:r>
                <a:r>
                  <a:rPr lang="en-US" altLang="ja-JP" sz="700" b="0" dirty="0">
                    <a:latin typeface="Segoe UI" panose="020B0502040204020203" pitchFamily="34" charset="0"/>
                    <a:ea typeface="メイリオ" pitchFamily="50" charset="-128"/>
                    <a:cs typeface="Segoe UI" panose="020B0502040204020203" pitchFamily="34" charset="0"/>
                  </a:rPr>
                  <a:t>%</a:t>
                </a:r>
              </a:p>
            </p:txBody>
          </p:sp>
        </p:grpSp>
        <p:grpSp>
          <p:nvGrpSpPr>
            <p:cNvPr id="352" name="グループ化 351">
              <a:extLst>
                <a:ext uri="{FF2B5EF4-FFF2-40B4-BE49-F238E27FC236}">
                  <a16:creationId xmlns:a16="http://schemas.microsoft.com/office/drawing/2014/main" id="{0417D158-C8BF-4E4E-914B-F1D26C431DA9}"/>
                </a:ext>
              </a:extLst>
            </p:cNvPr>
            <p:cNvGrpSpPr/>
            <p:nvPr/>
          </p:nvGrpSpPr>
          <p:grpSpPr>
            <a:xfrm>
              <a:off x="3639256" y="8890166"/>
              <a:ext cx="573712" cy="356068"/>
              <a:chOff x="3803298" y="5279089"/>
              <a:chExt cx="567463" cy="356068"/>
            </a:xfrm>
          </p:grpSpPr>
          <p:sp>
            <p:nvSpPr>
              <p:cNvPr id="353" name="Rectangle 7">
                <a:extLst>
                  <a:ext uri="{FF2B5EF4-FFF2-40B4-BE49-F238E27FC236}">
                    <a16:creationId xmlns:a16="http://schemas.microsoft.com/office/drawing/2014/main" id="{3E699BD5-1594-433E-97BF-E9E7C897C636}"/>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60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54" name="Rectangle 7">
                <a:extLst>
                  <a:ext uri="{FF2B5EF4-FFF2-40B4-BE49-F238E27FC236}">
                    <a16:creationId xmlns:a16="http://schemas.microsoft.com/office/drawing/2014/main" id="{93E78333-1FC7-4D8E-BF4B-4DB8EE5075E1}"/>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19.1</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58" name="グループ化 357">
              <a:extLst>
                <a:ext uri="{FF2B5EF4-FFF2-40B4-BE49-F238E27FC236}">
                  <a16:creationId xmlns:a16="http://schemas.microsoft.com/office/drawing/2014/main" id="{7013B1C0-52E1-47B9-91F7-5C7514749101}"/>
                </a:ext>
              </a:extLst>
            </p:cNvPr>
            <p:cNvGrpSpPr/>
            <p:nvPr/>
          </p:nvGrpSpPr>
          <p:grpSpPr>
            <a:xfrm>
              <a:off x="1498692" y="8890166"/>
              <a:ext cx="573712" cy="356068"/>
              <a:chOff x="3803298" y="5279089"/>
              <a:chExt cx="567463" cy="356068"/>
            </a:xfrm>
          </p:grpSpPr>
          <p:sp>
            <p:nvSpPr>
              <p:cNvPr id="359" name="Rectangle 7">
                <a:extLst>
                  <a:ext uri="{FF2B5EF4-FFF2-40B4-BE49-F238E27FC236}">
                    <a16:creationId xmlns:a16="http://schemas.microsoft.com/office/drawing/2014/main" id="{B87814F1-9E22-4D64-A8AA-AE02BD752910}"/>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40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60" name="Rectangle 7">
                <a:extLst>
                  <a:ext uri="{FF2B5EF4-FFF2-40B4-BE49-F238E27FC236}">
                    <a16:creationId xmlns:a16="http://schemas.microsoft.com/office/drawing/2014/main" id="{7F7E7A83-35F9-49F5-9246-EFB0EA7AD72E}"/>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27.2</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61" name="グループ化 360">
              <a:extLst>
                <a:ext uri="{FF2B5EF4-FFF2-40B4-BE49-F238E27FC236}">
                  <a16:creationId xmlns:a16="http://schemas.microsoft.com/office/drawing/2014/main" id="{977C0895-E088-4893-A682-52BD4D883394}"/>
                </a:ext>
              </a:extLst>
            </p:cNvPr>
            <p:cNvGrpSpPr/>
            <p:nvPr/>
          </p:nvGrpSpPr>
          <p:grpSpPr>
            <a:xfrm>
              <a:off x="838141" y="8890166"/>
              <a:ext cx="573712" cy="356068"/>
              <a:chOff x="3803298" y="5279089"/>
              <a:chExt cx="567463" cy="356068"/>
            </a:xfrm>
          </p:grpSpPr>
          <p:sp>
            <p:nvSpPr>
              <p:cNvPr id="362" name="Rectangle 7">
                <a:extLst>
                  <a:ext uri="{FF2B5EF4-FFF2-40B4-BE49-F238E27FC236}">
                    <a16:creationId xmlns:a16="http://schemas.microsoft.com/office/drawing/2014/main" id="{D1F4BE42-3DE6-45BF-B312-C21BDF2EC00C}"/>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30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63" name="Rectangle 7">
                <a:extLst>
                  <a:ext uri="{FF2B5EF4-FFF2-40B4-BE49-F238E27FC236}">
                    <a16:creationId xmlns:a16="http://schemas.microsoft.com/office/drawing/2014/main" id="{9BF0AD84-1BDD-4022-9E93-F059174C48C5}"/>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10.9</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64" name="グループ化 363">
              <a:extLst>
                <a:ext uri="{FF2B5EF4-FFF2-40B4-BE49-F238E27FC236}">
                  <a16:creationId xmlns:a16="http://schemas.microsoft.com/office/drawing/2014/main" id="{2BFD3A4C-8699-45B9-B653-17297479554B}"/>
                </a:ext>
              </a:extLst>
            </p:cNvPr>
            <p:cNvGrpSpPr/>
            <p:nvPr/>
          </p:nvGrpSpPr>
          <p:grpSpPr>
            <a:xfrm>
              <a:off x="592795" y="9032132"/>
              <a:ext cx="573712" cy="322729"/>
              <a:chOff x="3803298" y="5312428"/>
              <a:chExt cx="567463" cy="322729"/>
            </a:xfrm>
          </p:grpSpPr>
          <p:sp>
            <p:nvSpPr>
              <p:cNvPr id="365" name="Rectangle 7">
                <a:extLst>
                  <a:ext uri="{FF2B5EF4-FFF2-40B4-BE49-F238E27FC236}">
                    <a16:creationId xmlns:a16="http://schemas.microsoft.com/office/drawing/2014/main" id="{CFD36A81-ACC0-46C1-B3E5-02A36E0DED63}"/>
                  </a:ext>
                </a:extLst>
              </p:cNvPr>
              <p:cNvSpPr>
                <a:spLocks noChangeArrowheads="1"/>
              </p:cNvSpPr>
              <p:nvPr/>
            </p:nvSpPr>
            <p:spPr bwMode="auto">
              <a:xfrm>
                <a:off x="3865170" y="5312428"/>
                <a:ext cx="40295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20</a:t>
                </a:r>
                <a:r>
                  <a:rPr lang="ja-JP" altLang="en-US" sz="500" b="0" dirty="0">
                    <a:solidFill>
                      <a:schemeClr val="bg1"/>
                    </a:solidFill>
                    <a:latin typeface="メイリオ" pitchFamily="50" charset="-128"/>
                    <a:ea typeface="メイリオ" pitchFamily="50" charset="-128"/>
                    <a:cs typeface="メイリオ" pitchFamily="50" charset="-128"/>
                  </a:rPr>
                  <a:t>代</a:t>
                </a:r>
                <a:endParaRPr lang="en-US" altLang="ja-JP" sz="700" b="0" dirty="0">
                  <a:solidFill>
                    <a:schemeClr val="bg1"/>
                  </a:solidFill>
                  <a:latin typeface="メイリオ" pitchFamily="50" charset="-128"/>
                  <a:ea typeface="メイリオ" pitchFamily="50" charset="-128"/>
                  <a:cs typeface="メイリオ" pitchFamily="50" charset="-128"/>
                </a:endParaRPr>
              </a:p>
            </p:txBody>
          </p:sp>
          <p:sp>
            <p:nvSpPr>
              <p:cNvPr id="366" name="Rectangle 7">
                <a:extLst>
                  <a:ext uri="{FF2B5EF4-FFF2-40B4-BE49-F238E27FC236}">
                    <a16:creationId xmlns:a16="http://schemas.microsoft.com/office/drawing/2014/main" id="{2D4F8FB2-5850-49B1-998D-DA00BEC7DD1C}"/>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2.8</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67" name="グループ化 366">
              <a:extLst>
                <a:ext uri="{FF2B5EF4-FFF2-40B4-BE49-F238E27FC236}">
                  <a16:creationId xmlns:a16="http://schemas.microsoft.com/office/drawing/2014/main" id="{65290E8A-D77A-4934-BB52-21CC391495C0}"/>
                </a:ext>
              </a:extLst>
            </p:cNvPr>
            <p:cNvGrpSpPr/>
            <p:nvPr/>
          </p:nvGrpSpPr>
          <p:grpSpPr>
            <a:xfrm>
              <a:off x="564231" y="8811373"/>
              <a:ext cx="573712" cy="317972"/>
              <a:chOff x="3803298" y="5288613"/>
              <a:chExt cx="567463" cy="317972"/>
            </a:xfrm>
          </p:grpSpPr>
          <p:sp>
            <p:nvSpPr>
              <p:cNvPr id="368" name="Rectangle 7">
                <a:extLst>
                  <a:ext uri="{FF2B5EF4-FFF2-40B4-BE49-F238E27FC236}">
                    <a16:creationId xmlns:a16="http://schemas.microsoft.com/office/drawing/2014/main" id="{E5FBE622-0082-4F48-A216-334F4047A632}"/>
                  </a:ext>
                </a:extLst>
              </p:cNvPr>
              <p:cNvSpPr>
                <a:spLocks noChangeArrowheads="1"/>
              </p:cNvSpPr>
              <p:nvPr/>
            </p:nvSpPr>
            <p:spPr bwMode="auto">
              <a:xfrm>
                <a:off x="3858104" y="5288613"/>
                <a:ext cx="40295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10</a:t>
                </a:r>
                <a:r>
                  <a:rPr lang="ja-JP" altLang="en-US" sz="500" b="0" dirty="0">
                    <a:solidFill>
                      <a:schemeClr val="bg1"/>
                    </a:solidFill>
                    <a:latin typeface="メイリオ" pitchFamily="50" charset="-128"/>
                    <a:ea typeface="メイリオ" pitchFamily="50" charset="-128"/>
                    <a:cs typeface="メイリオ" pitchFamily="50" charset="-128"/>
                  </a:rPr>
                  <a:t>代</a:t>
                </a:r>
                <a:endParaRPr lang="en-US" altLang="ja-JP" sz="700" b="0" dirty="0">
                  <a:solidFill>
                    <a:schemeClr val="bg1"/>
                  </a:solidFill>
                  <a:latin typeface="メイリオ" pitchFamily="50" charset="-128"/>
                  <a:ea typeface="メイリオ" pitchFamily="50" charset="-128"/>
                  <a:cs typeface="メイリオ" pitchFamily="50" charset="-128"/>
                </a:endParaRPr>
              </a:p>
            </p:txBody>
          </p:sp>
          <p:sp>
            <p:nvSpPr>
              <p:cNvPr id="369" name="Rectangle 7">
                <a:extLst>
                  <a:ext uri="{FF2B5EF4-FFF2-40B4-BE49-F238E27FC236}">
                    <a16:creationId xmlns:a16="http://schemas.microsoft.com/office/drawing/2014/main" id="{ACF4633B-CB7C-48BA-BEC7-007460AA0536}"/>
                  </a:ext>
                </a:extLst>
              </p:cNvPr>
              <p:cNvSpPr>
                <a:spLocks noChangeArrowheads="1"/>
              </p:cNvSpPr>
              <p:nvPr/>
            </p:nvSpPr>
            <p:spPr bwMode="auto">
              <a:xfrm>
                <a:off x="3803298" y="5360364"/>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0.3</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70" name="グループ化 369">
              <a:extLst>
                <a:ext uri="{FF2B5EF4-FFF2-40B4-BE49-F238E27FC236}">
                  <a16:creationId xmlns:a16="http://schemas.microsoft.com/office/drawing/2014/main" id="{37B6160E-6A43-4DCA-98E3-52B27D7F56F6}"/>
                </a:ext>
              </a:extLst>
            </p:cNvPr>
            <p:cNvGrpSpPr/>
            <p:nvPr/>
          </p:nvGrpSpPr>
          <p:grpSpPr>
            <a:xfrm>
              <a:off x="4228213" y="8814809"/>
              <a:ext cx="573712" cy="290032"/>
              <a:chOff x="3803298" y="5345125"/>
              <a:chExt cx="567463" cy="290032"/>
            </a:xfrm>
          </p:grpSpPr>
          <p:sp>
            <p:nvSpPr>
              <p:cNvPr id="371" name="Rectangle 7">
                <a:extLst>
                  <a:ext uri="{FF2B5EF4-FFF2-40B4-BE49-F238E27FC236}">
                    <a16:creationId xmlns:a16="http://schemas.microsoft.com/office/drawing/2014/main" id="{B3E67BE4-635A-4DC9-A59D-6D5E68FA3180}"/>
                  </a:ext>
                </a:extLst>
              </p:cNvPr>
              <p:cNvSpPr>
                <a:spLocks noChangeArrowheads="1"/>
              </p:cNvSpPr>
              <p:nvPr/>
            </p:nvSpPr>
            <p:spPr bwMode="auto">
              <a:xfrm>
                <a:off x="3820848" y="5345125"/>
                <a:ext cx="48663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ja-JP" altLang="en-US" sz="500" b="0" dirty="0">
                    <a:latin typeface="Segoe UI" panose="020B0502040204020203" pitchFamily="34" charset="0"/>
                    <a:ea typeface="メイリオ" pitchFamily="50" charset="-128"/>
                    <a:cs typeface="Segoe UI" panose="020B0502040204020203" pitchFamily="34" charset="0"/>
                  </a:rPr>
                  <a:t>その他</a:t>
                </a:r>
                <a:endParaRPr lang="en-US" altLang="ja-JP" sz="500" b="0" dirty="0">
                  <a:latin typeface="メイリオ" pitchFamily="50" charset="-128"/>
                  <a:ea typeface="メイリオ" pitchFamily="50" charset="-128"/>
                  <a:cs typeface="メイリオ" pitchFamily="50" charset="-128"/>
                </a:endParaRPr>
              </a:p>
            </p:txBody>
          </p:sp>
          <p:sp>
            <p:nvSpPr>
              <p:cNvPr id="372" name="Rectangle 7">
                <a:extLst>
                  <a:ext uri="{FF2B5EF4-FFF2-40B4-BE49-F238E27FC236}">
                    <a16:creationId xmlns:a16="http://schemas.microsoft.com/office/drawing/2014/main" id="{18F8F772-A281-4B61-962B-3C677293F613}"/>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latin typeface="Segoe UI" panose="020B0502040204020203" pitchFamily="34" charset="0"/>
                    <a:ea typeface="メイリオ" pitchFamily="50" charset="-128"/>
                    <a:cs typeface="Segoe UI" panose="020B0502040204020203" pitchFamily="34" charset="0"/>
                  </a:rPr>
                  <a:t>1.3</a:t>
                </a:r>
                <a:r>
                  <a:rPr lang="en-US" altLang="ja-JP" sz="700" b="0" dirty="0">
                    <a:latin typeface="Segoe UI" panose="020B0502040204020203" pitchFamily="34" charset="0"/>
                    <a:ea typeface="メイリオ" pitchFamily="50" charset="-128"/>
                    <a:cs typeface="Segoe UI" panose="020B0502040204020203" pitchFamily="34" charset="0"/>
                  </a:rPr>
                  <a:t>%</a:t>
                </a:r>
              </a:p>
            </p:txBody>
          </p:sp>
        </p:grpSp>
        <p:grpSp>
          <p:nvGrpSpPr>
            <p:cNvPr id="355" name="グループ化 354">
              <a:extLst>
                <a:ext uri="{FF2B5EF4-FFF2-40B4-BE49-F238E27FC236}">
                  <a16:creationId xmlns:a16="http://schemas.microsoft.com/office/drawing/2014/main" id="{C0CE2D97-BBEE-4367-A95E-1536C06DD599}"/>
                </a:ext>
              </a:extLst>
            </p:cNvPr>
            <p:cNvGrpSpPr/>
            <p:nvPr/>
          </p:nvGrpSpPr>
          <p:grpSpPr>
            <a:xfrm>
              <a:off x="2656678" y="8890166"/>
              <a:ext cx="573712" cy="356068"/>
              <a:chOff x="3803298" y="5279089"/>
              <a:chExt cx="567463" cy="356068"/>
            </a:xfrm>
          </p:grpSpPr>
          <p:sp>
            <p:nvSpPr>
              <p:cNvPr id="356" name="Rectangle 7">
                <a:extLst>
                  <a:ext uri="{FF2B5EF4-FFF2-40B4-BE49-F238E27FC236}">
                    <a16:creationId xmlns:a16="http://schemas.microsoft.com/office/drawing/2014/main" id="{EA0D64FB-92E7-4AF0-9E49-F331EA7D5AFE}"/>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50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57" name="Rectangle 7">
                <a:extLst>
                  <a:ext uri="{FF2B5EF4-FFF2-40B4-BE49-F238E27FC236}">
                    <a16:creationId xmlns:a16="http://schemas.microsoft.com/office/drawing/2014/main" id="{1D6BC284-5AFD-494A-BF80-A040CC88098D}"/>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30.7</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grpSp>
        <p:nvGrpSpPr>
          <p:cNvPr id="374" name="グループ化 373">
            <a:extLst>
              <a:ext uri="{FF2B5EF4-FFF2-40B4-BE49-F238E27FC236}">
                <a16:creationId xmlns:a16="http://schemas.microsoft.com/office/drawing/2014/main" id="{3DEBAF36-77EF-4487-9C79-23EA8AF502B7}"/>
              </a:ext>
            </a:extLst>
          </p:cNvPr>
          <p:cNvGrpSpPr/>
          <p:nvPr/>
        </p:nvGrpSpPr>
        <p:grpSpPr>
          <a:xfrm>
            <a:off x="8569068" y="5290318"/>
            <a:ext cx="573712" cy="356068"/>
            <a:chOff x="3803298" y="5279089"/>
            <a:chExt cx="567463" cy="356068"/>
          </a:xfrm>
        </p:grpSpPr>
        <p:sp>
          <p:nvSpPr>
            <p:cNvPr id="375" name="Rectangle 7">
              <a:extLst>
                <a:ext uri="{FF2B5EF4-FFF2-40B4-BE49-F238E27FC236}">
                  <a16:creationId xmlns:a16="http://schemas.microsoft.com/office/drawing/2014/main" id="{7347E72D-87F3-4C28-BFBA-E6AAC9F8E2F6}"/>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latin typeface="Segoe UI" panose="020B0502040204020203" pitchFamily="34" charset="0"/>
                  <a:ea typeface="メイリオ" pitchFamily="50" charset="-128"/>
                  <a:cs typeface="Segoe UI" panose="020B0502040204020203" pitchFamily="34" charset="0"/>
                </a:rPr>
                <a:t>70</a:t>
              </a:r>
              <a:r>
                <a:rPr lang="ja-JP" altLang="en-US" sz="600" b="0" dirty="0">
                  <a:latin typeface="メイリオ" pitchFamily="50" charset="-128"/>
                  <a:ea typeface="メイリオ" pitchFamily="50" charset="-128"/>
                  <a:cs typeface="メイリオ" pitchFamily="50" charset="-128"/>
                </a:rPr>
                <a:t>代</a:t>
              </a:r>
              <a:endParaRPr lang="en-US" altLang="ja-JP" sz="800" b="0" dirty="0">
                <a:latin typeface="メイリオ" pitchFamily="50" charset="-128"/>
                <a:ea typeface="メイリオ" pitchFamily="50" charset="-128"/>
                <a:cs typeface="メイリオ" pitchFamily="50" charset="-128"/>
              </a:endParaRPr>
            </a:p>
          </p:txBody>
        </p:sp>
        <p:sp>
          <p:nvSpPr>
            <p:cNvPr id="376" name="Rectangle 7">
              <a:extLst>
                <a:ext uri="{FF2B5EF4-FFF2-40B4-BE49-F238E27FC236}">
                  <a16:creationId xmlns:a16="http://schemas.microsoft.com/office/drawing/2014/main" id="{8CBAABE9-4D38-4902-B7E3-D0D2E21DDE85}"/>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latin typeface="Segoe UI" panose="020B0502040204020203" pitchFamily="34" charset="0"/>
                  <a:ea typeface="メイリオ" pitchFamily="50" charset="-128"/>
                  <a:cs typeface="Segoe UI" panose="020B0502040204020203" pitchFamily="34" charset="0"/>
                </a:rPr>
                <a:t>5.9</a:t>
              </a:r>
              <a:r>
                <a:rPr lang="en-US" altLang="ja-JP" sz="700" b="0" dirty="0">
                  <a:latin typeface="Segoe UI" panose="020B0502040204020203" pitchFamily="34" charset="0"/>
                  <a:ea typeface="メイリオ" pitchFamily="50" charset="-128"/>
                  <a:cs typeface="Segoe UI" panose="020B0502040204020203" pitchFamily="34" charset="0"/>
                </a:rPr>
                <a:t>%</a:t>
              </a:r>
            </a:p>
          </p:txBody>
        </p:sp>
      </p:grpSp>
      <p:grpSp>
        <p:nvGrpSpPr>
          <p:cNvPr id="377" name="グループ化 376">
            <a:extLst>
              <a:ext uri="{FF2B5EF4-FFF2-40B4-BE49-F238E27FC236}">
                <a16:creationId xmlns:a16="http://schemas.microsoft.com/office/drawing/2014/main" id="{D419A6F7-87A5-4963-B453-BCEF4DFBB331}"/>
              </a:ext>
            </a:extLst>
          </p:cNvPr>
          <p:cNvGrpSpPr/>
          <p:nvPr/>
        </p:nvGrpSpPr>
        <p:grpSpPr>
          <a:xfrm>
            <a:off x="7810179" y="5290318"/>
            <a:ext cx="573712" cy="356068"/>
            <a:chOff x="3803298" y="5279089"/>
            <a:chExt cx="567463" cy="356068"/>
          </a:xfrm>
        </p:grpSpPr>
        <p:sp>
          <p:nvSpPr>
            <p:cNvPr id="378" name="Rectangle 7">
              <a:extLst>
                <a:ext uri="{FF2B5EF4-FFF2-40B4-BE49-F238E27FC236}">
                  <a16:creationId xmlns:a16="http://schemas.microsoft.com/office/drawing/2014/main" id="{59202B52-53F1-49F2-83D3-BC2319564109}"/>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60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79" name="Rectangle 7">
              <a:extLst>
                <a:ext uri="{FF2B5EF4-FFF2-40B4-BE49-F238E27FC236}">
                  <a16:creationId xmlns:a16="http://schemas.microsoft.com/office/drawing/2014/main" id="{B9B1D6A1-2029-484B-8EED-6FCEF94EEACF}"/>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14.5</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80" name="グループ化 379">
            <a:extLst>
              <a:ext uri="{FF2B5EF4-FFF2-40B4-BE49-F238E27FC236}">
                <a16:creationId xmlns:a16="http://schemas.microsoft.com/office/drawing/2014/main" id="{D1214FAB-02F5-4E0B-BFD4-142C709443F4}"/>
              </a:ext>
            </a:extLst>
          </p:cNvPr>
          <p:cNvGrpSpPr/>
          <p:nvPr/>
        </p:nvGrpSpPr>
        <p:grpSpPr>
          <a:xfrm>
            <a:off x="6796923" y="5290318"/>
            <a:ext cx="573712" cy="356068"/>
            <a:chOff x="3803298" y="5279089"/>
            <a:chExt cx="567463" cy="356068"/>
          </a:xfrm>
        </p:grpSpPr>
        <p:sp>
          <p:nvSpPr>
            <p:cNvPr id="381" name="Rectangle 7">
              <a:extLst>
                <a:ext uri="{FF2B5EF4-FFF2-40B4-BE49-F238E27FC236}">
                  <a16:creationId xmlns:a16="http://schemas.microsoft.com/office/drawing/2014/main" id="{A2831284-E426-4CC5-87C8-59491F24AA03}"/>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50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82" name="Rectangle 7">
              <a:extLst>
                <a:ext uri="{FF2B5EF4-FFF2-40B4-BE49-F238E27FC236}">
                  <a16:creationId xmlns:a16="http://schemas.microsoft.com/office/drawing/2014/main" id="{D41502A4-B6F5-4214-A54D-9034D2D25000}"/>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24.6</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83" name="グループ化 382">
            <a:extLst>
              <a:ext uri="{FF2B5EF4-FFF2-40B4-BE49-F238E27FC236}">
                <a16:creationId xmlns:a16="http://schemas.microsoft.com/office/drawing/2014/main" id="{4786DC32-1007-4AF0-9531-9919E3A79E2B}"/>
              </a:ext>
            </a:extLst>
          </p:cNvPr>
          <p:cNvGrpSpPr/>
          <p:nvPr/>
        </p:nvGrpSpPr>
        <p:grpSpPr>
          <a:xfrm>
            <a:off x="5985285" y="5290318"/>
            <a:ext cx="573712" cy="356068"/>
            <a:chOff x="3803298" y="5279089"/>
            <a:chExt cx="567463" cy="356068"/>
          </a:xfrm>
        </p:grpSpPr>
        <p:sp>
          <p:nvSpPr>
            <p:cNvPr id="384" name="Rectangle 7">
              <a:extLst>
                <a:ext uri="{FF2B5EF4-FFF2-40B4-BE49-F238E27FC236}">
                  <a16:creationId xmlns:a16="http://schemas.microsoft.com/office/drawing/2014/main" id="{AA6F26BE-3F88-49DC-B0B5-EC1EE9081BB5}"/>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40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85" name="Rectangle 7">
              <a:extLst>
                <a:ext uri="{FF2B5EF4-FFF2-40B4-BE49-F238E27FC236}">
                  <a16:creationId xmlns:a16="http://schemas.microsoft.com/office/drawing/2014/main" id="{D276BC08-B9D4-41C0-B544-7D277570D12F}"/>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25.4</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86" name="グループ化 385">
            <a:extLst>
              <a:ext uri="{FF2B5EF4-FFF2-40B4-BE49-F238E27FC236}">
                <a16:creationId xmlns:a16="http://schemas.microsoft.com/office/drawing/2014/main" id="{91F65AEF-62A5-4CFB-BBEF-B61E5A2F9210}"/>
              </a:ext>
            </a:extLst>
          </p:cNvPr>
          <p:cNvGrpSpPr/>
          <p:nvPr/>
        </p:nvGrpSpPr>
        <p:grpSpPr>
          <a:xfrm>
            <a:off x="5582567" y="5290318"/>
            <a:ext cx="573712" cy="356068"/>
            <a:chOff x="3803298" y="5279089"/>
            <a:chExt cx="567463" cy="356068"/>
          </a:xfrm>
        </p:grpSpPr>
        <p:sp>
          <p:nvSpPr>
            <p:cNvPr id="387" name="Rectangle 7">
              <a:extLst>
                <a:ext uri="{FF2B5EF4-FFF2-40B4-BE49-F238E27FC236}">
                  <a16:creationId xmlns:a16="http://schemas.microsoft.com/office/drawing/2014/main" id="{343469EB-EEEB-4AF1-AA48-ED506383D138}"/>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30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388" name="Rectangle 7">
              <a:extLst>
                <a:ext uri="{FF2B5EF4-FFF2-40B4-BE49-F238E27FC236}">
                  <a16:creationId xmlns:a16="http://schemas.microsoft.com/office/drawing/2014/main" id="{6D11FB89-358C-480D-A544-2A12D79B572E}"/>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16.9</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89" name="グループ化 388">
            <a:extLst>
              <a:ext uri="{FF2B5EF4-FFF2-40B4-BE49-F238E27FC236}">
                <a16:creationId xmlns:a16="http://schemas.microsoft.com/office/drawing/2014/main" id="{EF289358-337F-44A2-8FD3-0433D8C5DD42}"/>
              </a:ext>
            </a:extLst>
          </p:cNvPr>
          <p:cNvGrpSpPr/>
          <p:nvPr/>
        </p:nvGrpSpPr>
        <p:grpSpPr>
          <a:xfrm>
            <a:off x="5337221" y="5432284"/>
            <a:ext cx="573712" cy="322729"/>
            <a:chOff x="3803298" y="5312428"/>
            <a:chExt cx="567463" cy="322729"/>
          </a:xfrm>
        </p:grpSpPr>
        <p:sp>
          <p:nvSpPr>
            <p:cNvPr id="390" name="Rectangle 7">
              <a:extLst>
                <a:ext uri="{FF2B5EF4-FFF2-40B4-BE49-F238E27FC236}">
                  <a16:creationId xmlns:a16="http://schemas.microsoft.com/office/drawing/2014/main" id="{78C80CB7-5174-4306-9107-1BD5E162FC30}"/>
                </a:ext>
              </a:extLst>
            </p:cNvPr>
            <p:cNvSpPr>
              <a:spLocks noChangeArrowheads="1"/>
            </p:cNvSpPr>
            <p:nvPr/>
          </p:nvSpPr>
          <p:spPr bwMode="auto">
            <a:xfrm>
              <a:off x="3865170" y="5312428"/>
              <a:ext cx="40295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20</a:t>
              </a:r>
              <a:r>
                <a:rPr lang="ja-JP" altLang="en-US" sz="500" b="0" dirty="0">
                  <a:solidFill>
                    <a:schemeClr val="bg1"/>
                  </a:solidFill>
                  <a:latin typeface="メイリオ" pitchFamily="50" charset="-128"/>
                  <a:ea typeface="メイリオ" pitchFamily="50" charset="-128"/>
                  <a:cs typeface="メイリオ" pitchFamily="50" charset="-128"/>
                </a:rPr>
                <a:t>代</a:t>
              </a:r>
              <a:endParaRPr lang="en-US" altLang="ja-JP" sz="700" b="0" dirty="0">
                <a:solidFill>
                  <a:schemeClr val="bg1"/>
                </a:solidFill>
                <a:latin typeface="メイリオ" pitchFamily="50" charset="-128"/>
                <a:ea typeface="メイリオ" pitchFamily="50" charset="-128"/>
                <a:cs typeface="メイリオ" pitchFamily="50" charset="-128"/>
              </a:endParaRPr>
            </a:p>
          </p:txBody>
        </p:sp>
        <p:sp>
          <p:nvSpPr>
            <p:cNvPr id="391" name="Rectangle 7">
              <a:extLst>
                <a:ext uri="{FF2B5EF4-FFF2-40B4-BE49-F238E27FC236}">
                  <a16:creationId xmlns:a16="http://schemas.microsoft.com/office/drawing/2014/main" id="{F7E78861-7916-40C1-A59A-2112D7D17BB3}"/>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9.6</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92" name="グループ化 391">
            <a:extLst>
              <a:ext uri="{FF2B5EF4-FFF2-40B4-BE49-F238E27FC236}">
                <a16:creationId xmlns:a16="http://schemas.microsoft.com/office/drawing/2014/main" id="{02BD8E74-1582-4BB1-A7EA-19120EF301FF}"/>
              </a:ext>
            </a:extLst>
          </p:cNvPr>
          <p:cNvGrpSpPr/>
          <p:nvPr/>
        </p:nvGrpSpPr>
        <p:grpSpPr>
          <a:xfrm>
            <a:off x="5308657" y="5211525"/>
            <a:ext cx="573712" cy="317972"/>
            <a:chOff x="3803298" y="5288613"/>
            <a:chExt cx="567463" cy="317972"/>
          </a:xfrm>
        </p:grpSpPr>
        <p:sp>
          <p:nvSpPr>
            <p:cNvPr id="393" name="Rectangle 7">
              <a:extLst>
                <a:ext uri="{FF2B5EF4-FFF2-40B4-BE49-F238E27FC236}">
                  <a16:creationId xmlns:a16="http://schemas.microsoft.com/office/drawing/2014/main" id="{99BD3CE4-0E8B-4C3D-A9FF-34987C90B059}"/>
                </a:ext>
              </a:extLst>
            </p:cNvPr>
            <p:cNvSpPr>
              <a:spLocks noChangeArrowheads="1"/>
            </p:cNvSpPr>
            <p:nvPr/>
          </p:nvSpPr>
          <p:spPr bwMode="auto">
            <a:xfrm>
              <a:off x="3858104" y="5288613"/>
              <a:ext cx="40295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10</a:t>
              </a:r>
              <a:r>
                <a:rPr lang="ja-JP" altLang="en-US" sz="500" b="0" dirty="0">
                  <a:solidFill>
                    <a:schemeClr val="bg1"/>
                  </a:solidFill>
                  <a:latin typeface="メイリオ" pitchFamily="50" charset="-128"/>
                  <a:ea typeface="メイリオ" pitchFamily="50" charset="-128"/>
                  <a:cs typeface="メイリオ" pitchFamily="50" charset="-128"/>
                </a:rPr>
                <a:t>代</a:t>
              </a:r>
              <a:endParaRPr lang="en-US" altLang="ja-JP" sz="700" b="0" dirty="0">
                <a:solidFill>
                  <a:schemeClr val="bg1"/>
                </a:solidFill>
                <a:latin typeface="メイリオ" pitchFamily="50" charset="-128"/>
                <a:ea typeface="メイリオ" pitchFamily="50" charset="-128"/>
                <a:cs typeface="メイリオ" pitchFamily="50" charset="-128"/>
              </a:endParaRPr>
            </a:p>
          </p:txBody>
        </p:sp>
        <p:sp>
          <p:nvSpPr>
            <p:cNvPr id="394" name="Rectangle 7">
              <a:extLst>
                <a:ext uri="{FF2B5EF4-FFF2-40B4-BE49-F238E27FC236}">
                  <a16:creationId xmlns:a16="http://schemas.microsoft.com/office/drawing/2014/main" id="{C1506AE4-6DB1-4ECD-967E-5547115D02B3}"/>
                </a:ext>
              </a:extLst>
            </p:cNvPr>
            <p:cNvSpPr>
              <a:spLocks noChangeArrowheads="1"/>
            </p:cNvSpPr>
            <p:nvPr/>
          </p:nvSpPr>
          <p:spPr bwMode="auto">
            <a:xfrm>
              <a:off x="3803298" y="5360364"/>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2.2</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395" name="グループ化 394">
            <a:extLst>
              <a:ext uri="{FF2B5EF4-FFF2-40B4-BE49-F238E27FC236}">
                <a16:creationId xmlns:a16="http://schemas.microsoft.com/office/drawing/2014/main" id="{812FC0CB-EFE3-4E82-93AF-CD3DC6E5F2FC}"/>
              </a:ext>
            </a:extLst>
          </p:cNvPr>
          <p:cNvGrpSpPr/>
          <p:nvPr/>
        </p:nvGrpSpPr>
        <p:grpSpPr>
          <a:xfrm>
            <a:off x="8972639" y="5214961"/>
            <a:ext cx="573712" cy="290032"/>
            <a:chOff x="3803298" y="5345125"/>
            <a:chExt cx="567463" cy="290032"/>
          </a:xfrm>
        </p:grpSpPr>
        <p:sp>
          <p:nvSpPr>
            <p:cNvPr id="396" name="Rectangle 7">
              <a:extLst>
                <a:ext uri="{FF2B5EF4-FFF2-40B4-BE49-F238E27FC236}">
                  <a16:creationId xmlns:a16="http://schemas.microsoft.com/office/drawing/2014/main" id="{90656390-A4A9-4177-8127-19DBDB9B0BEE}"/>
                </a:ext>
              </a:extLst>
            </p:cNvPr>
            <p:cNvSpPr>
              <a:spLocks noChangeArrowheads="1"/>
            </p:cNvSpPr>
            <p:nvPr/>
          </p:nvSpPr>
          <p:spPr bwMode="auto">
            <a:xfrm>
              <a:off x="3820848" y="5345125"/>
              <a:ext cx="48663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ja-JP" altLang="en-US" sz="500" b="0" dirty="0">
                  <a:latin typeface="Segoe UI" panose="020B0502040204020203" pitchFamily="34" charset="0"/>
                  <a:ea typeface="メイリオ" pitchFamily="50" charset="-128"/>
                  <a:cs typeface="Segoe UI" panose="020B0502040204020203" pitchFamily="34" charset="0"/>
                </a:rPr>
                <a:t>その他</a:t>
              </a:r>
              <a:endParaRPr lang="en-US" altLang="ja-JP" sz="500" b="0" dirty="0">
                <a:latin typeface="メイリオ" pitchFamily="50" charset="-128"/>
                <a:ea typeface="メイリオ" pitchFamily="50" charset="-128"/>
                <a:cs typeface="メイリオ" pitchFamily="50" charset="-128"/>
              </a:endParaRPr>
            </a:p>
          </p:txBody>
        </p:sp>
        <p:sp>
          <p:nvSpPr>
            <p:cNvPr id="397" name="Rectangle 7">
              <a:extLst>
                <a:ext uri="{FF2B5EF4-FFF2-40B4-BE49-F238E27FC236}">
                  <a16:creationId xmlns:a16="http://schemas.microsoft.com/office/drawing/2014/main" id="{DBD85FD8-15ED-45B0-9273-492C3A264BB6}"/>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latin typeface="Segoe UI" panose="020B0502040204020203" pitchFamily="34" charset="0"/>
                  <a:ea typeface="メイリオ" pitchFamily="50" charset="-128"/>
                  <a:cs typeface="Segoe UI" panose="020B0502040204020203" pitchFamily="34" charset="0"/>
                </a:rPr>
                <a:t>0.9</a:t>
              </a:r>
              <a:r>
                <a:rPr lang="en-US" altLang="ja-JP" sz="700" b="0" dirty="0">
                  <a:latin typeface="Segoe UI" panose="020B0502040204020203" pitchFamily="34" charset="0"/>
                  <a:ea typeface="メイリオ" pitchFamily="50" charset="-128"/>
                  <a:cs typeface="Segoe UI" panose="020B0502040204020203" pitchFamily="34" charset="0"/>
                </a:rPr>
                <a:t>%</a:t>
              </a:r>
            </a:p>
          </p:txBody>
        </p:sp>
      </p:grpSp>
      <p:grpSp>
        <p:nvGrpSpPr>
          <p:cNvPr id="399" name="グループ化 398">
            <a:extLst>
              <a:ext uri="{FF2B5EF4-FFF2-40B4-BE49-F238E27FC236}">
                <a16:creationId xmlns:a16="http://schemas.microsoft.com/office/drawing/2014/main" id="{3F27DE79-4B61-4B71-B01E-8685C0F7DCFA}"/>
              </a:ext>
            </a:extLst>
          </p:cNvPr>
          <p:cNvGrpSpPr/>
          <p:nvPr/>
        </p:nvGrpSpPr>
        <p:grpSpPr>
          <a:xfrm>
            <a:off x="8639547" y="6007254"/>
            <a:ext cx="573712" cy="356068"/>
            <a:chOff x="3803298" y="5279089"/>
            <a:chExt cx="567463" cy="356068"/>
          </a:xfrm>
        </p:grpSpPr>
        <p:sp>
          <p:nvSpPr>
            <p:cNvPr id="400" name="Rectangle 7">
              <a:extLst>
                <a:ext uri="{FF2B5EF4-FFF2-40B4-BE49-F238E27FC236}">
                  <a16:creationId xmlns:a16="http://schemas.microsoft.com/office/drawing/2014/main" id="{84CFD783-439E-4B46-B596-C71659E2C29D}"/>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latin typeface="Segoe UI" panose="020B0502040204020203" pitchFamily="34" charset="0"/>
                  <a:ea typeface="メイリオ" pitchFamily="50" charset="-128"/>
                  <a:cs typeface="Segoe UI" panose="020B0502040204020203" pitchFamily="34" charset="0"/>
                </a:rPr>
                <a:t>70</a:t>
              </a:r>
              <a:r>
                <a:rPr lang="ja-JP" altLang="en-US" sz="600" b="0" dirty="0">
                  <a:latin typeface="メイリオ" pitchFamily="50" charset="-128"/>
                  <a:ea typeface="メイリオ" pitchFamily="50" charset="-128"/>
                  <a:cs typeface="メイリオ" pitchFamily="50" charset="-128"/>
                </a:rPr>
                <a:t>代</a:t>
              </a:r>
              <a:endParaRPr lang="en-US" altLang="ja-JP" sz="800" b="0" dirty="0">
                <a:latin typeface="メイリオ" pitchFamily="50" charset="-128"/>
                <a:ea typeface="メイリオ" pitchFamily="50" charset="-128"/>
                <a:cs typeface="メイリオ" pitchFamily="50" charset="-128"/>
              </a:endParaRPr>
            </a:p>
          </p:txBody>
        </p:sp>
        <p:sp>
          <p:nvSpPr>
            <p:cNvPr id="401" name="Rectangle 7">
              <a:extLst>
                <a:ext uri="{FF2B5EF4-FFF2-40B4-BE49-F238E27FC236}">
                  <a16:creationId xmlns:a16="http://schemas.microsoft.com/office/drawing/2014/main" id="{257096A8-890D-48A7-957C-1CB2BB358A26}"/>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latin typeface="Segoe UI" panose="020B0502040204020203" pitchFamily="34" charset="0"/>
                  <a:ea typeface="メイリオ" pitchFamily="50" charset="-128"/>
                  <a:cs typeface="Segoe UI" panose="020B0502040204020203" pitchFamily="34" charset="0"/>
                </a:rPr>
                <a:t>4.8</a:t>
              </a:r>
              <a:r>
                <a:rPr lang="en-US" altLang="ja-JP" sz="700" b="0" dirty="0">
                  <a:latin typeface="Segoe UI" panose="020B0502040204020203" pitchFamily="34" charset="0"/>
                  <a:ea typeface="メイリオ" pitchFamily="50" charset="-128"/>
                  <a:cs typeface="Segoe UI" panose="020B0502040204020203" pitchFamily="34" charset="0"/>
                </a:rPr>
                <a:t>%</a:t>
              </a:r>
            </a:p>
          </p:txBody>
        </p:sp>
      </p:grpSp>
      <p:grpSp>
        <p:nvGrpSpPr>
          <p:cNvPr id="402" name="グループ化 401">
            <a:extLst>
              <a:ext uri="{FF2B5EF4-FFF2-40B4-BE49-F238E27FC236}">
                <a16:creationId xmlns:a16="http://schemas.microsoft.com/office/drawing/2014/main" id="{7EFD7F63-3907-4798-8BD0-BBF3CD3A1CB5}"/>
              </a:ext>
            </a:extLst>
          </p:cNvPr>
          <p:cNvGrpSpPr/>
          <p:nvPr/>
        </p:nvGrpSpPr>
        <p:grpSpPr>
          <a:xfrm>
            <a:off x="7810179" y="6007254"/>
            <a:ext cx="573712" cy="356068"/>
            <a:chOff x="3803298" y="5279089"/>
            <a:chExt cx="567463" cy="356068"/>
          </a:xfrm>
        </p:grpSpPr>
        <p:sp>
          <p:nvSpPr>
            <p:cNvPr id="403" name="Rectangle 7">
              <a:extLst>
                <a:ext uri="{FF2B5EF4-FFF2-40B4-BE49-F238E27FC236}">
                  <a16:creationId xmlns:a16="http://schemas.microsoft.com/office/drawing/2014/main" id="{2E2920C7-A2F2-462A-BE5E-E8345D313404}"/>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60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404" name="Rectangle 7">
              <a:extLst>
                <a:ext uri="{FF2B5EF4-FFF2-40B4-BE49-F238E27FC236}">
                  <a16:creationId xmlns:a16="http://schemas.microsoft.com/office/drawing/2014/main" id="{873A2065-4D41-478C-BF0D-FB3ABF9FD12F}"/>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14.0</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405" name="グループ化 404">
            <a:extLst>
              <a:ext uri="{FF2B5EF4-FFF2-40B4-BE49-F238E27FC236}">
                <a16:creationId xmlns:a16="http://schemas.microsoft.com/office/drawing/2014/main" id="{B2267016-00F0-4E1E-BD81-0D492BA3E3C6}"/>
              </a:ext>
            </a:extLst>
          </p:cNvPr>
          <p:cNvGrpSpPr/>
          <p:nvPr/>
        </p:nvGrpSpPr>
        <p:grpSpPr>
          <a:xfrm>
            <a:off x="5978849" y="6007254"/>
            <a:ext cx="573712" cy="356068"/>
            <a:chOff x="3803298" y="5279089"/>
            <a:chExt cx="567463" cy="356068"/>
          </a:xfrm>
        </p:grpSpPr>
        <p:sp>
          <p:nvSpPr>
            <p:cNvPr id="406" name="Rectangle 7">
              <a:extLst>
                <a:ext uri="{FF2B5EF4-FFF2-40B4-BE49-F238E27FC236}">
                  <a16:creationId xmlns:a16="http://schemas.microsoft.com/office/drawing/2014/main" id="{985B7191-A37D-4BA2-991A-1C56B7B0E7C2}"/>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40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407" name="Rectangle 7">
              <a:extLst>
                <a:ext uri="{FF2B5EF4-FFF2-40B4-BE49-F238E27FC236}">
                  <a16:creationId xmlns:a16="http://schemas.microsoft.com/office/drawing/2014/main" id="{710458A2-45E0-4EBC-A0DF-E5C5159F367A}"/>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30.0</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408" name="グループ化 407">
            <a:extLst>
              <a:ext uri="{FF2B5EF4-FFF2-40B4-BE49-F238E27FC236}">
                <a16:creationId xmlns:a16="http://schemas.microsoft.com/office/drawing/2014/main" id="{CA47EF5D-1F3E-44B8-9D09-2B3CC6D514E2}"/>
              </a:ext>
            </a:extLst>
          </p:cNvPr>
          <p:cNvGrpSpPr/>
          <p:nvPr/>
        </p:nvGrpSpPr>
        <p:grpSpPr>
          <a:xfrm>
            <a:off x="5582567" y="6007254"/>
            <a:ext cx="573712" cy="356068"/>
            <a:chOff x="3803298" y="5279089"/>
            <a:chExt cx="567463" cy="356068"/>
          </a:xfrm>
        </p:grpSpPr>
        <p:sp>
          <p:nvSpPr>
            <p:cNvPr id="409" name="Rectangle 7">
              <a:extLst>
                <a:ext uri="{FF2B5EF4-FFF2-40B4-BE49-F238E27FC236}">
                  <a16:creationId xmlns:a16="http://schemas.microsoft.com/office/drawing/2014/main" id="{15903E54-C7AE-4629-B198-17DB1910F9BB}"/>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30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410" name="Rectangle 7">
              <a:extLst>
                <a:ext uri="{FF2B5EF4-FFF2-40B4-BE49-F238E27FC236}">
                  <a16:creationId xmlns:a16="http://schemas.microsoft.com/office/drawing/2014/main" id="{6077D7F4-70A9-41AE-9FC4-DC34E2901924}"/>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15.5</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411" name="グループ化 410">
            <a:extLst>
              <a:ext uri="{FF2B5EF4-FFF2-40B4-BE49-F238E27FC236}">
                <a16:creationId xmlns:a16="http://schemas.microsoft.com/office/drawing/2014/main" id="{EE5B5DC0-71CE-4E1F-A8D6-2DE99473687D}"/>
              </a:ext>
            </a:extLst>
          </p:cNvPr>
          <p:cNvGrpSpPr/>
          <p:nvPr/>
        </p:nvGrpSpPr>
        <p:grpSpPr>
          <a:xfrm>
            <a:off x="5337221" y="6149220"/>
            <a:ext cx="573712" cy="322729"/>
            <a:chOff x="3803298" y="5312428"/>
            <a:chExt cx="567463" cy="322729"/>
          </a:xfrm>
        </p:grpSpPr>
        <p:sp>
          <p:nvSpPr>
            <p:cNvPr id="412" name="Rectangle 7">
              <a:extLst>
                <a:ext uri="{FF2B5EF4-FFF2-40B4-BE49-F238E27FC236}">
                  <a16:creationId xmlns:a16="http://schemas.microsoft.com/office/drawing/2014/main" id="{AE54BEF4-7E74-45A4-AB66-3B00AB7E661D}"/>
                </a:ext>
              </a:extLst>
            </p:cNvPr>
            <p:cNvSpPr>
              <a:spLocks noChangeArrowheads="1"/>
            </p:cNvSpPr>
            <p:nvPr/>
          </p:nvSpPr>
          <p:spPr bwMode="auto">
            <a:xfrm>
              <a:off x="3865170" y="5312428"/>
              <a:ext cx="40295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20</a:t>
              </a:r>
              <a:r>
                <a:rPr lang="ja-JP" altLang="en-US" sz="500" b="0" dirty="0">
                  <a:solidFill>
                    <a:schemeClr val="bg1"/>
                  </a:solidFill>
                  <a:latin typeface="メイリオ" pitchFamily="50" charset="-128"/>
                  <a:ea typeface="メイリオ" pitchFamily="50" charset="-128"/>
                  <a:cs typeface="メイリオ" pitchFamily="50" charset="-128"/>
                </a:rPr>
                <a:t>代</a:t>
              </a:r>
              <a:endParaRPr lang="en-US" altLang="ja-JP" sz="700" b="0" dirty="0">
                <a:solidFill>
                  <a:schemeClr val="bg1"/>
                </a:solidFill>
                <a:latin typeface="メイリオ" pitchFamily="50" charset="-128"/>
                <a:ea typeface="メイリオ" pitchFamily="50" charset="-128"/>
                <a:cs typeface="メイリオ" pitchFamily="50" charset="-128"/>
              </a:endParaRPr>
            </a:p>
          </p:txBody>
        </p:sp>
        <p:sp>
          <p:nvSpPr>
            <p:cNvPr id="413" name="Rectangle 7">
              <a:extLst>
                <a:ext uri="{FF2B5EF4-FFF2-40B4-BE49-F238E27FC236}">
                  <a16:creationId xmlns:a16="http://schemas.microsoft.com/office/drawing/2014/main" id="{0BD50F4B-FE6C-4942-91EE-B41F0ADE1421}"/>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6.3</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414" name="グループ化 413">
            <a:extLst>
              <a:ext uri="{FF2B5EF4-FFF2-40B4-BE49-F238E27FC236}">
                <a16:creationId xmlns:a16="http://schemas.microsoft.com/office/drawing/2014/main" id="{1D054C36-70AE-4D4C-9DEF-2B44B9AF9F8B}"/>
              </a:ext>
            </a:extLst>
          </p:cNvPr>
          <p:cNvGrpSpPr/>
          <p:nvPr/>
        </p:nvGrpSpPr>
        <p:grpSpPr>
          <a:xfrm>
            <a:off x="5308657" y="5928461"/>
            <a:ext cx="573712" cy="317972"/>
            <a:chOff x="3803298" y="5288613"/>
            <a:chExt cx="567463" cy="317972"/>
          </a:xfrm>
        </p:grpSpPr>
        <p:sp>
          <p:nvSpPr>
            <p:cNvPr id="415" name="Rectangle 7">
              <a:extLst>
                <a:ext uri="{FF2B5EF4-FFF2-40B4-BE49-F238E27FC236}">
                  <a16:creationId xmlns:a16="http://schemas.microsoft.com/office/drawing/2014/main" id="{664CADEB-6D98-4580-B8C7-BCA877FCD149}"/>
                </a:ext>
              </a:extLst>
            </p:cNvPr>
            <p:cNvSpPr>
              <a:spLocks noChangeArrowheads="1"/>
            </p:cNvSpPr>
            <p:nvPr/>
          </p:nvSpPr>
          <p:spPr bwMode="auto">
            <a:xfrm>
              <a:off x="3858104" y="5288613"/>
              <a:ext cx="40295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10</a:t>
              </a:r>
              <a:r>
                <a:rPr lang="ja-JP" altLang="en-US" sz="500" b="0" dirty="0">
                  <a:solidFill>
                    <a:schemeClr val="bg1"/>
                  </a:solidFill>
                  <a:latin typeface="メイリオ" pitchFamily="50" charset="-128"/>
                  <a:ea typeface="メイリオ" pitchFamily="50" charset="-128"/>
                  <a:cs typeface="メイリオ" pitchFamily="50" charset="-128"/>
                </a:rPr>
                <a:t>代</a:t>
              </a:r>
              <a:endParaRPr lang="en-US" altLang="ja-JP" sz="700" b="0" dirty="0">
                <a:solidFill>
                  <a:schemeClr val="bg1"/>
                </a:solidFill>
                <a:latin typeface="メイリオ" pitchFamily="50" charset="-128"/>
                <a:ea typeface="メイリオ" pitchFamily="50" charset="-128"/>
                <a:cs typeface="メイリオ" pitchFamily="50" charset="-128"/>
              </a:endParaRPr>
            </a:p>
          </p:txBody>
        </p:sp>
        <p:sp>
          <p:nvSpPr>
            <p:cNvPr id="416" name="Rectangle 7">
              <a:extLst>
                <a:ext uri="{FF2B5EF4-FFF2-40B4-BE49-F238E27FC236}">
                  <a16:creationId xmlns:a16="http://schemas.microsoft.com/office/drawing/2014/main" id="{23901E33-FC29-4ECE-8F44-7A8AB19A5A61}"/>
                </a:ext>
              </a:extLst>
            </p:cNvPr>
            <p:cNvSpPr>
              <a:spLocks noChangeArrowheads="1"/>
            </p:cNvSpPr>
            <p:nvPr/>
          </p:nvSpPr>
          <p:spPr bwMode="auto">
            <a:xfrm>
              <a:off x="3803298" y="5360364"/>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1.7</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grpSp>
        <p:nvGrpSpPr>
          <p:cNvPr id="417" name="グループ化 416">
            <a:extLst>
              <a:ext uri="{FF2B5EF4-FFF2-40B4-BE49-F238E27FC236}">
                <a16:creationId xmlns:a16="http://schemas.microsoft.com/office/drawing/2014/main" id="{6AD70E52-85EF-4D50-A529-5F9B22308A36}"/>
              </a:ext>
            </a:extLst>
          </p:cNvPr>
          <p:cNvGrpSpPr/>
          <p:nvPr/>
        </p:nvGrpSpPr>
        <p:grpSpPr>
          <a:xfrm>
            <a:off x="8972639" y="5931897"/>
            <a:ext cx="573712" cy="290032"/>
            <a:chOff x="3803298" y="5345125"/>
            <a:chExt cx="567463" cy="290032"/>
          </a:xfrm>
        </p:grpSpPr>
        <p:sp>
          <p:nvSpPr>
            <p:cNvPr id="418" name="Rectangle 7">
              <a:extLst>
                <a:ext uri="{FF2B5EF4-FFF2-40B4-BE49-F238E27FC236}">
                  <a16:creationId xmlns:a16="http://schemas.microsoft.com/office/drawing/2014/main" id="{4717D78B-D57C-43C0-8328-83ED1EBBCBBD}"/>
                </a:ext>
              </a:extLst>
            </p:cNvPr>
            <p:cNvSpPr>
              <a:spLocks noChangeArrowheads="1"/>
            </p:cNvSpPr>
            <p:nvPr/>
          </p:nvSpPr>
          <p:spPr bwMode="auto">
            <a:xfrm>
              <a:off x="3820848" y="5345125"/>
              <a:ext cx="486631"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ja-JP" altLang="en-US" sz="500" b="0" dirty="0">
                  <a:latin typeface="Segoe UI" panose="020B0502040204020203" pitchFamily="34" charset="0"/>
                  <a:ea typeface="メイリオ" pitchFamily="50" charset="-128"/>
                  <a:cs typeface="Segoe UI" panose="020B0502040204020203" pitchFamily="34" charset="0"/>
                </a:rPr>
                <a:t>その他</a:t>
              </a:r>
              <a:endParaRPr lang="en-US" altLang="ja-JP" sz="500" b="0" dirty="0">
                <a:latin typeface="メイリオ" pitchFamily="50" charset="-128"/>
                <a:ea typeface="メイリオ" pitchFamily="50" charset="-128"/>
                <a:cs typeface="メイリオ" pitchFamily="50" charset="-128"/>
              </a:endParaRPr>
            </a:p>
          </p:txBody>
        </p:sp>
        <p:sp>
          <p:nvSpPr>
            <p:cNvPr id="419" name="Rectangle 7">
              <a:extLst>
                <a:ext uri="{FF2B5EF4-FFF2-40B4-BE49-F238E27FC236}">
                  <a16:creationId xmlns:a16="http://schemas.microsoft.com/office/drawing/2014/main" id="{66BF74D1-F3A6-4C58-9870-B0C651A3237E}"/>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latin typeface="Segoe UI" panose="020B0502040204020203" pitchFamily="34" charset="0"/>
                  <a:ea typeface="メイリオ" pitchFamily="50" charset="-128"/>
                  <a:cs typeface="Segoe UI" panose="020B0502040204020203" pitchFamily="34" charset="0"/>
                </a:rPr>
                <a:t>0.7</a:t>
              </a:r>
              <a:r>
                <a:rPr lang="en-US" altLang="ja-JP" sz="700" b="0" dirty="0">
                  <a:latin typeface="Segoe UI" panose="020B0502040204020203" pitchFamily="34" charset="0"/>
                  <a:ea typeface="メイリオ" pitchFamily="50" charset="-128"/>
                  <a:cs typeface="Segoe UI" panose="020B0502040204020203" pitchFamily="34" charset="0"/>
                </a:rPr>
                <a:t>%</a:t>
              </a:r>
            </a:p>
          </p:txBody>
        </p:sp>
      </p:grpSp>
      <p:grpSp>
        <p:nvGrpSpPr>
          <p:cNvPr id="420" name="グループ化 419">
            <a:extLst>
              <a:ext uri="{FF2B5EF4-FFF2-40B4-BE49-F238E27FC236}">
                <a16:creationId xmlns:a16="http://schemas.microsoft.com/office/drawing/2014/main" id="{9E2FDB1E-CCF3-46A2-A11E-DE864FD643E0}"/>
              </a:ext>
            </a:extLst>
          </p:cNvPr>
          <p:cNvGrpSpPr/>
          <p:nvPr/>
        </p:nvGrpSpPr>
        <p:grpSpPr>
          <a:xfrm>
            <a:off x="6704335" y="6007254"/>
            <a:ext cx="573712" cy="356068"/>
            <a:chOff x="3803298" y="5279089"/>
            <a:chExt cx="567463" cy="356068"/>
          </a:xfrm>
        </p:grpSpPr>
        <p:sp>
          <p:nvSpPr>
            <p:cNvPr id="421" name="Rectangle 7">
              <a:extLst>
                <a:ext uri="{FF2B5EF4-FFF2-40B4-BE49-F238E27FC236}">
                  <a16:creationId xmlns:a16="http://schemas.microsoft.com/office/drawing/2014/main" id="{7F5AC716-20C5-4C5A-8F11-8AFC5FB359E9}"/>
                </a:ext>
              </a:extLst>
            </p:cNvPr>
            <p:cNvSpPr>
              <a:spLocks noChangeArrowheads="1"/>
            </p:cNvSpPr>
            <p:nvPr/>
          </p:nvSpPr>
          <p:spPr bwMode="auto">
            <a:xfrm>
              <a:off x="3865170" y="5279089"/>
              <a:ext cx="40295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bg1"/>
                  </a:solidFill>
                  <a:latin typeface="Segoe UI" panose="020B0502040204020203" pitchFamily="34" charset="0"/>
                  <a:ea typeface="メイリオ" pitchFamily="50" charset="-128"/>
                  <a:cs typeface="Segoe UI" panose="020B0502040204020203" pitchFamily="34" charset="0"/>
                </a:rPr>
                <a:t>50</a:t>
              </a:r>
              <a:r>
                <a:rPr lang="ja-JP" altLang="en-US" sz="600" b="0" dirty="0">
                  <a:solidFill>
                    <a:schemeClr val="bg1"/>
                  </a:solidFill>
                  <a:latin typeface="メイリオ" pitchFamily="50" charset="-128"/>
                  <a:ea typeface="メイリオ" pitchFamily="50" charset="-128"/>
                  <a:cs typeface="メイリオ" pitchFamily="50" charset="-128"/>
                </a:rPr>
                <a:t>代</a:t>
              </a:r>
              <a:endParaRPr lang="en-US" altLang="ja-JP" sz="800" b="0" dirty="0">
                <a:solidFill>
                  <a:schemeClr val="bg1"/>
                </a:solidFill>
                <a:latin typeface="メイリオ" pitchFamily="50" charset="-128"/>
                <a:ea typeface="メイリオ" pitchFamily="50" charset="-128"/>
                <a:cs typeface="メイリオ" pitchFamily="50" charset="-128"/>
              </a:endParaRPr>
            </a:p>
          </p:txBody>
        </p:sp>
        <p:sp>
          <p:nvSpPr>
            <p:cNvPr id="422" name="Rectangle 7">
              <a:extLst>
                <a:ext uri="{FF2B5EF4-FFF2-40B4-BE49-F238E27FC236}">
                  <a16:creationId xmlns:a16="http://schemas.microsoft.com/office/drawing/2014/main" id="{FB00ECE4-1EAE-4C3A-A7B1-531C1B763B4C}"/>
                </a:ext>
              </a:extLst>
            </p:cNvPr>
            <p:cNvSpPr>
              <a:spLocks noChangeArrowheads="1"/>
            </p:cNvSpPr>
            <p:nvPr/>
          </p:nvSpPr>
          <p:spPr bwMode="auto">
            <a:xfrm>
              <a:off x="3803298" y="5388936"/>
              <a:ext cx="5674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1000" b="0" dirty="0">
                  <a:solidFill>
                    <a:schemeClr val="bg1"/>
                  </a:solidFill>
                  <a:latin typeface="Segoe UI" panose="020B0502040204020203" pitchFamily="34" charset="0"/>
                  <a:ea typeface="メイリオ" pitchFamily="50" charset="-128"/>
                  <a:cs typeface="Segoe UI" panose="020B0502040204020203" pitchFamily="34" charset="0"/>
                </a:rPr>
                <a:t>27.0</a:t>
              </a:r>
              <a:r>
                <a:rPr lang="en-US" altLang="ja-JP" sz="700" b="0" dirty="0">
                  <a:solidFill>
                    <a:schemeClr val="bg1"/>
                  </a:solidFill>
                  <a:latin typeface="Segoe UI" panose="020B0502040204020203" pitchFamily="34" charset="0"/>
                  <a:ea typeface="メイリオ" pitchFamily="50" charset="-128"/>
                  <a:cs typeface="Segoe UI" panose="020B0502040204020203" pitchFamily="34" charset="0"/>
                </a:rPr>
                <a:t>%</a:t>
              </a:r>
            </a:p>
          </p:txBody>
        </p:sp>
      </p:grpSp>
      <p:sp>
        <p:nvSpPr>
          <p:cNvPr id="11" name="正方形/長方形 10">
            <a:extLst>
              <a:ext uri="{FF2B5EF4-FFF2-40B4-BE49-F238E27FC236}">
                <a16:creationId xmlns:a16="http://schemas.microsoft.com/office/drawing/2014/main" id="{D9B59345-C7C3-4CA2-B2C0-C14E855D8746}"/>
              </a:ext>
            </a:extLst>
          </p:cNvPr>
          <p:cNvSpPr/>
          <p:nvPr/>
        </p:nvSpPr>
        <p:spPr>
          <a:xfrm>
            <a:off x="2677621" y="3850710"/>
            <a:ext cx="519694" cy="369332"/>
          </a:xfrm>
          <a:prstGeom prst="rect">
            <a:avLst/>
          </a:prstGeom>
        </p:spPr>
        <p:txBody>
          <a:bodyPr wrap="none">
            <a:spAutoFit/>
          </a:bodyPr>
          <a:lstStyle/>
          <a:p>
            <a:r>
              <a:rPr lang="ja-JP" altLang="en-US"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rPr>
              <a:t> </a:t>
            </a:r>
            <a:r>
              <a:rPr lang="en-US" altLang="ja-JP"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rPr>
              <a:t>PV</a:t>
            </a:r>
            <a:endParaRPr lang="ja-JP" altLang="en-US" dirty="0">
              <a:latin typeface="Segoe UI" panose="020B0502040204020203" pitchFamily="34" charset="0"/>
              <a:cs typeface="Segoe UI" panose="020B0502040204020203" pitchFamily="34" charset="0"/>
            </a:endParaRPr>
          </a:p>
        </p:txBody>
      </p:sp>
      <p:sp>
        <p:nvSpPr>
          <p:cNvPr id="12" name="正方形/長方形 11">
            <a:extLst>
              <a:ext uri="{FF2B5EF4-FFF2-40B4-BE49-F238E27FC236}">
                <a16:creationId xmlns:a16="http://schemas.microsoft.com/office/drawing/2014/main" id="{0C6F6B5C-652C-4DD7-87C5-20A3CF6497C7}"/>
              </a:ext>
            </a:extLst>
          </p:cNvPr>
          <p:cNvSpPr/>
          <p:nvPr/>
        </p:nvSpPr>
        <p:spPr>
          <a:xfrm>
            <a:off x="3991740" y="3856951"/>
            <a:ext cx="502061" cy="369332"/>
          </a:xfrm>
          <a:prstGeom prst="rect">
            <a:avLst/>
          </a:prstGeom>
        </p:spPr>
        <p:txBody>
          <a:bodyPr wrap="none">
            <a:spAutoFit/>
          </a:bodyPr>
          <a:lstStyle/>
          <a:p>
            <a:r>
              <a:rPr lang="en-US" altLang="ja-JP"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rPr>
              <a:t>UU</a:t>
            </a:r>
            <a:endParaRPr lang="ja-JP" altLang="en-US" dirty="0">
              <a:latin typeface="Segoe UI" panose="020B0502040204020203" pitchFamily="34" charset="0"/>
              <a:cs typeface="Segoe UI" panose="020B0502040204020203" pitchFamily="34" charset="0"/>
            </a:endParaRPr>
          </a:p>
        </p:txBody>
      </p:sp>
      <p:sp>
        <p:nvSpPr>
          <p:cNvPr id="423" name="正方形/長方形 422">
            <a:extLst>
              <a:ext uri="{FF2B5EF4-FFF2-40B4-BE49-F238E27FC236}">
                <a16:creationId xmlns:a16="http://schemas.microsoft.com/office/drawing/2014/main" id="{48456526-C867-4472-A68A-3EFCD812F068}"/>
              </a:ext>
            </a:extLst>
          </p:cNvPr>
          <p:cNvSpPr/>
          <p:nvPr/>
        </p:nvSpPr>
        <p:spPr>
          <a:xfrm>
            <a:off x="6885920" y="3850710"/>
            <a:ext cx="519694" cy="369332"/>
          </a:xfrm>
          <a:prstGeom prst="rect">
            <a:avLst/>
          </a:prstGeom>
        </p:spPr>
        <p:txBody>
          <a:bodyPr wrap="none">
            <a:spAutoFit/>
          </a:bodyPr>
          <a:lstStyle/>
          <a:p>
            <a:r>
              <a:rPr lang="ja-JP" altLang="en-US"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rPr>
              <a:t> </a:t>
            </a:r>
            <a:r>
              <a:rPr lang="en-US" altLang="ja-JP"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rPr>
              <a:t>PV</a:t>
            </a:r>
            <a:endParaRPr lang="ja-JP" altLang="en-US" dirty="0">
              <a:latin typeface="Segoe UI" panose="020B0502040204020203" pitchFamily="34" charset="0"/>
              <a:cs typeface="Segoe UI" panose="020B0502040204020203" pitchFamily="34" charset="0"/>
            </a:endParaRPr>
          </a:p>
        </p:txBody>
      </p:sp>
      <p:sp>
        <p:nvSpPr>
          <p:cNvPr id="424" name="正方形/長方形 423">
            <a:extLst>
              <a:ext uri="{FF2B5EF4-FFF2-40B4-BE49-F238E27FC236}">
                <a16:creationId xmlns:a16="http://schemas.microsoft.com/office/drawing/2014/main" id="{30F6A4D2-B27B-4314-89E4-0A77946E6530}"/>
              </a:ext>
            </a:extLst>
          </p:cNvPr>
          <p:cNvSpPr/>
          <p:nvPr/>
        </p:nvSpPr>
        <p:spPr>
          <a:xfrm>
            <a:off x="8200039" y="3856951"/>
            <a:ext cx="502061" cy="369332"/>
          </a:xfrm>
          <a:prstGeom prst="rect">
            <a:avLst/>
          </a:prstGeom>
        </p:spPr>
        <p:txBody>
          <a:bodyPr wrap="none">
            <a:spAutoFit/>
          </a:bodyPr>
          <a:lstStyle/>
          <a:p>
            <a:r>
              <a:rPr lang="en-US" altLang="ja-JP"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rPr>
              <a:t>UU</a:t>
            </a:r>
            <a:endParaRPr lang="ja-JP" altLang="en-US" dirty="0">
              <a:latin typeface="Segoe UI" panose="020B0502040204020203" pitchFamily="34" charset="0"/>
              <a:cs typeface="Segoe UI" panose="020B0502040204020203" pitchFamily="34" charset="0"/>
            </a:endParaRPr>
          </a:p>
        </p:txBody>
      </p:sp>
      <p:sp>
        <p:nvSpPr>
          <p:cNvPr id="425" name="Rectangle 7">
            <a:extLst>
              <a:ext uri="{FF2B5EF4-FFF2-40B4-BE49-F238E27FC236}">
                <a16:creationId xmlns:a16="http://schemas.microsoft.com/office/drawing/2014/main" id="{52E5256C-A851-4CD5-A2E3-6B12333E8690}"/>
              </a:ext>
            </a:extLst>
          </p:cNvPr>
          <p:cNvSpPr>
            <a:spLocks noChangeArrowheads="1"/>
          </p:cNvSpPr>
          <p:nvPr/>
        </p:nvSpPr>
        <p:spPr bwMode="auto">
          <a:xfrm>
            <a:off x="1048574" y="1956888"/>
            <a:ext cx="11560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5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日別視聴回数</a:t>
            </a:r>
            <a:endParaRPr lang="en-US" altLang="ja-JP" sz="105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Tree>
    <p:extLst>
      <p:ext uri="{BB962C8B-B14F-4D97-AF65-F5344CB8AC3E}">
        <p14:creationId xmlns:p14="http://schemas.microsoft.com/office/powerpoint/2010/main" val="3992607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138DDC92-DF73-4E28-888B-1B426E07C4D6}"/>
              </a:ext>
            </a:extLst>
          </p:cNvPr>
          <p:cNvSpPr/>
          <p:nvPr/>
        </p:nvSpPr>
        <p:spPr bwMode="auto">
          <a:xfrm>
            <a:off x="5172048" y="4222640"/>
            <a:ext cx="4119392" cy="184066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18" name="正方形/長方形 17">
            <a:extLst>
              <a:ext uri="{FF2B5EF4-FFF2-40B4-BE49-F238E27FC236}">
                <a16:creationId xmlns:a16="http://schemas.microsoft.com/office/drawing/2014/main" id="{B7D46AF7-66AA-4EEC-8614-8549B995152D}"/>
              </a:ext>
            </a:extLst>
          </p:cNvPr>
          <p:cNvSpPr/>
          <p:nvPr/>
        </p:nvSpPr>
        <p:spPr bwMode="auto">
          <a:xfrm>
            <a:off x="5172048" y="2071724"/>
            <a:ext cx="4119392" cy="184066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15" name="正方形/長方形 14">
            <a:extLst>
              <a:ext uri="{FF2B5EF4-FFF2-40B4-BE49-F238E27FC236}">
                <a16:creationId xmlns:a16="http://schemas.microsoft.com/office/drawing/2014/main" id="{85A18FE2-3DDE-402D-8EBC-A27F36B00BBA}"/>
              </a:ext>
            </a:extLst>
          </p:cNvPr>
          <p:cNvSpPr/>
          <p:nvPr/>
        </p:nvSpPr>
        <p:spPr bwMode="auto">
          <a:xfrm>
            <a:off x="614559" y="4222640"/>
            <a:ext cx="4119392" cy="184066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2" name="正方形/長方形 1">
            <a:extLst>
              <a:ext uri="{FF2B5EF4-FFF2-40B4-BE49-F238E27FC236}">
                <a16:creationId xmlns:a16="http://schemas.microsoft.com/office/drawing/2014/main" id="{BFC36CEE-43A9-49C0-AC25-9C851E6A3413}"/>
              </a:ext>
            </a:extLst>
          </p:cNvPr>
          <p:cNvSpPr/>
          <p:nvPr/>
        </p:nvSpPr>
        <p:spPr bwMode="auto">
          <a:xfrm>
            <a:off x="614559" y="2071724"/>
            <a:ext cx="4119392" cy="184066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53"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センバツ</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LIVE</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　ユーザー像</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150" name="Rectangle 7">
            <a:extLst>
              <a:ext uri="{FF2B5EF4-FFF2-40B4-BE49-F238E27FC236}">
                <a16:creationId xmlns:a16="http://schemas.microsoft.com/office/drawing/2014/main" id="{3AA30964-C1F4-4A19-AEB8-42F11BF60B01}"/>
              </a:ext>
            </a:extLst>
          </p:cNvPr>
          <p:cNvSpPr>
            <a:spLocks noChangeArrowheads="1"/>
          </p:cNvSpPr>
          <p:nvPr/>
        </p:nvSpPr>
        <p:spPr bwMode="auto">
          <a:xfrm>
            <a:off x="388668" y="847725"/>
            <a:ext cx="92249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rPr>
              <a:t>収入は高く、家庭を重視するメタボ気味の中間管理職サラリーマン</a:t>
            </a:r>
          </a:p>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rPr>
              <a:t>スポーツ観戦等を趣味とし、</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rPr>
              <a:t>SNS</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rPr>
              <a:t>などよりも</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rPr>
              <a:t>TV</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rPr>
              <a:t>ラジオ新聞を利用する年配男性</a:t>
            </a:r>
          </a:p>
        </p:txBody>
      </p:sp>
      <p:sp>
        <p:nvSpPr>
          <p:cNvPr id="33" name="Rectangle 7"/>
          <p:cNvSpPr>
            <a:spLocks noChangeArrowheads="1"/>
          </p:cNvSpPr>
          <p:nvPr/>
        </p:nvSpPr>
        <p:spPr bwMode="auto">
          <a:xfrm>
            <a:off x="635468" y="6123316"/>
            <a:ext cx="53543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800" b="0" dirty="0">
                <a:latin typeface="游ゴシック" panose="020B0400000000000000" pitchFamily="50" charset="-128"/>
                <a:ea typeface="游ゴシック" panose="020B0400000000000000" pitchFamily="50" charset="-128"/>
                <a:cs typeface="メイリオ" pitchFamily="50" charset="-128"/>
              </a:rPr>
              <a:t>出典：</a:t>
            </a:r>
            <a:r>
              <a:rPr lang="en-US" altLang="ja-JP" sz="800" b="0" dirty="0">
                <a:latin typeface="游ゴシック" panose="020B0400000000000000" pitchFamily="50" charset="-128"/>
                <a:ea typeface="游ゴシック" panose="020B0400000000000000" pitchFamily="50" charset="-128"/>
                <a:cs typeface="メイリオ" pitchFamily="50" charset="-128"/>
              </a:rPr>
              <a:t>Yahoo! JAPAN</a:t>
            </a:r>
            <a:r>
              <a:rPr lang="ja-JP" altLang="en-US" sz="800" b="0" dirty="0">
                <a:latin typeface="游ゴシック" panose="020B0400000000000000" pitchFamily="50" charset="-128"/>
                <a:ea typeface="游ゴシック" panose="020B0400000000000000" pitchFamily="50" charset="-128"/>
                <a:cs typeface="メイリオ" pitchFamily="50" charset="-128"/>
              </a:rPr>
              <a:t>自社調査。データの対象期間：</a:t>
            </a:r>
            <a:r>
              <a:rPr lang="en-US" altLang="ja-JP" sz="800" b="0" dirty="0">
                <a:latin typeface="游ゴシック" panose="020B0400000000000000" pitchFamily="50" charset="-128"/>
                <a:ea typeface="游ゴシック" panose="020B0400000000000000" pitchFamily="50" charset="-128"/>
                <a:cs typeface="メイリオ" pitchFamily="50" charset="-128"/>
              </a:rPr>
              <a:t>2021</a:t>
            </a:r>
            <a:r>
              <a:rPr lang="ja-JP" altLang="en-US" sz="800" b="0" dirty="0">
                <a:latin typeface="游ゴシック" panose="020B0400000000000000" pitchFamily="50" charset="-128"/>
                <a:ea typeface="游ゴシック" panose="020B0400000000000000" pitchFamily="50" charset="-128"/>
                <a:cs typeface="メイリオ" pitchFamily="50" charset="-128"/>
              </a:rPr>
              <a:t>年</a:t>
            </a:r>
            <a:r>
              <a:rPr lang="en-US" altLang="ja-JP" sz="800" b="0" dirty="0">
                <a:latin typeface="游ゴシック" panose="020B0400000000000000" pitchFamily="50" charset="-128"/>
                <a:ea typeface="游ゴシック" panose="020B0400000000000000" pitchFamily="50" charset="-128"/>
                <a:cs typeface="メイリオ" pitchFamily="50" charset="-128"/>
              </a:rPr>
              <a:t>3</a:t>
            </a:r>
            <a:r>
              <a:rPr lang="ja-JP" altLang="en-US" sz="800" b="0" dirty="0">
                <a:latin typeface="游ゴシック" panose="020B0400000000000000" pitchFamily="50" charset="-128"/>
                <a:ea typeface="游ゴシック" panose="020B0400000000000000" pitchFamily="50" charset="-128"/>
                <a:cs typeface="メイリオ" pitchFamily="50" charset="-128"/>
              </a:rPr>
              <a:t>月</a:t>
            </a:r>
            <a:r>
              <a:rPr lang="en-US" altLang="ja-JP" sz="800" b="0" dirty="0">
                <a:latin typeface="游ゴシック" panose="020B0400000000000000" pitchFamily="50" charset="-128"/>
                <a:ea typeface="游ゴシック" panose="020B0400000000000000" pitchFamily="50" charset="-128"/>
                <a:cs typeface="メイリオ" pitchFamily="50" charset="-128"/>
              </a:rPr>
              <a:t>19</a:t>
            </a:r>
            <a:r>
              <a:rPr lang="ja-JP" altLang="en-US" sz="800" b="0" dirty="0">
                <a:latin typeface="游ゴシック" panose="020B0400000000000000" pitchFamily="50" charset="-128"/>
                <a:ea typeface="游ゴシック" panose="020B0400000000000000" pitchFamily="50" charset="-128"/>
                <a:cs typeface="メイリオ" pitchFamily="50" charset="-128"/>
              </a:rPr>
              <a:t>日～</a:t>
            </a:r>
            <a:r>
              <a:rPr lang="en-US" altLang="ja-JP" sz="800" b="0" dirty="0">
                <a:latin typeface="游ゴシック" panose="020B0400000000000000" pitchFamily="50" charset="-128"/>
                <a:ea typeface="游ゴシック" panose="020B0400000000000000" pitchFamily="50" charset="-128"/>
                <a:cs typeface="メイリオ" pitchFamily="50" charset="-128"/>
              </a:rPr>
              <a:t>2021</a:t>
            </a:r>
            <a:r>
              <a:rPr lang="ja-JP" altLang="en-US" sz="800" b="0" dirty="0">
                <a:latin typeface="游ゴシック" panose="020B0400000000000000" pitchFamily="50" charset="-128"/>
                <a:ea typeface="游ゴシック" panose="020B0400000000000000" pitchFamily="50" charset="-128"/>
                <a:cs typeface="メイリオ" pitchFamily="50" charset="-128"/>
              </a:rPr>
              <a:t>年</a:t>
            </a:r>
            <a:r>
              <a:rPr lang="en-US" altLang="ja-JP" sz="800" b="0" dirty="0">
                <a:latin typeface="游ゴシック" panose="020B0400000000000000" pitchFamily="50" charset="-128"/>
                <a:ea typeface="游ゴシック" panose="020B0400000000000000" pitchFamily="50" charset="-128"/>
                <a:cs typeface="メイリオ" pitchFamily="50" charset="-128"/>
              </a:rPr>
              <a:t>4</a:t>
            </a:r>
            <a:r>
              <a:rPr lang="ja-JP" altLang="en-US" sz="800" b="0" dirty="0">
                <a:latin typeface="游ゴシック" panose="020B0400000000000000" pitchFamily="50" charset="-128"/>
                <a:ea typeface="游ゴシック" panose="020B0400000000000000" pitchFamily="50" charset="-128"/>
                <a:cs typeface="メイリオ" pitchFamily="50" charset="-128"/>
              </a:rPr>
              <a:t>月</a:t>
            </a:r>
            <a:r>
              <a:rPr lang="en-US" altLang="ja-JP" sz="800" b="0" dirty="0">
                <a:latin typeface="游ゴシック" panose="020B0400000000000000" pitchFamily="50" charset="-128"/>
                <a:ea typeface="游ゴシック" panose="020B0400000000000000" pitchFamily="50" charset="-128"/>
                <a:cs typeface="メイリオ" pitchFamily="50" charset="-128"/>
              </a:rPr>
              <a:t>1</a:t>
            </a:r>
            <a:r>
              <a:rPr lang="ja-JP" altLang="en-US" sz="800" b="0" dirty="0">
                <a:latin typeface="游ゴシック" panose="020B0400000000000000" pitchFamily="50" charset="-128"/>
                <a:ea typeface="游ゴシック" panose="020B0400000000000000" pitchFamily="50" charset="-128"/>
                <a:cs typeface="メイリオ" pitchFamily="50" charset="-128"/>
              </a:rPr>
              <a:t>日</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p:txBody>
      </p:sp>
      <p:sp>
        <p:nvSpPr>
          <p:cNvPr id="357" name="テキスト ボックス 356">
            <a:extLst>
              <a:ext uri="{FF2B5EF4-FFF2-40B4-BE49-F238E27FC236}">
                <a16:creationId xmlns:a16="http://schemas.microsoft.com/office/drawing/2014/main" id="{52236539-4E2D-4EA5-8C7C-48915B9E1F27}"/>
              </a:ext>
            </a:extLst>
          </p:cNvPr>
          <p:cNvSpPr txBox="1"/>
          <p:nvPr/>
        </p:nvSpPr>
        <p:spPr>
          <a:xfrm>
            <a:off x="514717" y="2426664"/>
            <a:ext cx="4565281" cy="1450910"/>
          </a:xfrm>
          <a:prstGeom prst="rect">
            <a:avLst/>
          </a:prstGeom>
          <a:noFill/>
        </p:spPr>
        <p:txBody>
          <a:bodyPr wrap="square" rtlCol="0">
            <a:spAutoFit/>
          </a:bodyPr>
          <a:lstStyle/>
          <a:p>
            <a:pPr marL="247645">
              <a:lnSpc>
                <a:spcPct val="150000"/>
              </a:lnSpc>
            </a:pPr>
            <a:r>
              <a:rPr lang="en-US" altLang="ja-JP" sz="1200" b="1" dirty="0">
                <a:latin typeface="游ゴシック" panose="020B0400000000000000" pitchFamily="50" charset="-128"/>
                <a:ea typeface="游ゴシック" panose="020B0400000000000000" pitchFamily="50" charset="-128"/>
              </a:rPr>
              <a:t>40~60</a:t>
            </a:r>
            <a:r>
              <a:rPr lang="ja-JP" altLang="en-US" sz="1200" b="1" dirty="0">
                <a:latin typeface="游ゴシック" panose="020B0400000000000000" pitchFamily="50" charset="-128"/>
                <a:ea typeface="游ゴシック" panose="020B0400000000000000" pitchFamily="50" charset="-128"/>
              </a:rPr>
              <a:t>代男性</a:t>
            </a:r>
            <a:endParaRPr lang="en-US" altLang="ja-JP" sz="1200" b="1" dirty="0">
              <a:latin typeface="游ゴシック" panose="020B0400000000000000" pitchFamily="50" charset="-128"/>
              <a:ea typeface="游ゴシック" panose="020B0400000000000000" pitchFamily="50" charset="-128"/>
            </a:endParaRPr>
          </a:p>
          <a:p>
            <a:pPr marL="247645">
              <a:lnSpc>
                <a:spcPct val="150000"/>
              </a:lnSpc>
            </a:pPr>
            <a:r>
              <a:rPr lang="ja-JP" altLang="en-US" sz="1200" dirty="0">
                <a:latin typeface="游ゴシック" panose="020B0400000000000000" pitchFamily="50" charset="-128"/>
                <a:ea typeface="游ゴシック" panose="020B0400000000000000" pitchFamily="50" charset="-128"/>
              </a:rPr>
              <a:t>正社員</a:t>
            </a:r>
            <a:endParaRPr lang="en-US" altLang="ja-JP" sz="1200" dirty="0">
              <a:latin typeface="游ゴシック" panose="020B0400000000000000" pitchFamily="50" charset="-128"/>
              <a:ea typeface="游ゴシック" panose="020B0400000000000000" pitchFamily="50" charset="-128"/>
            </a:endParaRPr>
          </a:p>
          <a:p>
            <a:pPr marL="247645">
              <a:lnSpc>
                <a:spcPct val="150000"/>
              </a:lnSpc>
            </a:pPr>
            <a:r>
              <a:rPr lang="ja-JP" altLang="en-US" sz="1200" dirty="0">
                <a:latin typeface="游ゴシック" panose="020B0400000000000000" pitchFamily="50" charset="-128"/>
                <a:ea typeface="游ゴシック" panose="020B0400000000000000" pitchFamily="50" charset="-128"/>
              </a:rPr>
              <a:t>既婚</a:t>
            </a:r>
            <a:endParaRPr lang="en-US" altLang="ja-JP" sz="1200" dirty="0">
              <a:latin typeface="游ゴシック" panose="020B0400000000000000" pitchFamily="50" charset="-128"/>
              <a:ea typeface="游ゴシック" panose="020B0400000000000000" pitchFamily="50" charset="-128"/>
            </a:endParaRPr>
          </a:p>
          <a:p>
            <a:pPr marL="247645">
              <a:lnSpc>
                <a:spcPct val="150000"/>
              </a:lnSpc>
            </a:pPr>
            <a:r>
              <a:rPr lang="ja-JP" altLang="en-US" sz="1200" b="1" dirty="0">
                <a:latin typeface="游ゴシック" panose="020B0400000000000000" pitchFamily="50" charset="-128"/>
                <a:ea typeface="游ゴシック" panose="020B0400000000000000" pitchFamily="50" charset="-128"/>
              </a:rPr>
              <a:t>マイホーム・マイカー保有</a:t>
            </a:r>
            <a:endParaRPr lang="en-US" altLang="ja-JP" b="1" dirty="0">
              <a:latin typeface="游ゴシック" panose="020B0400000000000000" pitchFamily="50" charset="-128"/>
              <a:ea typeface="游ゴシック" panose="020B0400000000000000" pitchFamily="50" charset="-128"/>
            </a:endParaRPr>
          </a:p>
          <a:p>
            <a:pPr marL="247645">
              <a:lnSpc>
                <a:spcPct val="150000"/>
              </a:lnSpc>
            </a:pPr>
            <a:r>
              <a:rPr lang="ja-JP" altLang="en-US" sz="1200" dirty="0">
                <a:latin typeface="游ゴシック" panose="020B0400000000000000" pitchFamily="50" charset="-128"/>
                <a:ea typeface="游ゴシック" panose="020B0400000000000000" pitchFamily="50" charset="-128"/>
              </a:rPr>
              <a:t>ややメタボ気味</a:t>
            </a:r>
            <a:endParaRPr lang="en-US" altLang="ja-JP" sz="1200" dirty="0">
              <a:latin typeface="游ゴシック" panose="020B0400000000000000" pitchFamily="50" charset="-128"/>
              <a:ea typeface="游ゴシック" panose="020B0400000000000000" pitchFamily="50" charset="-128"/>
            </a:endParaRPr>
          </a:p>
        </p:txBody>
      </p:sp>
      <p:sp>
        <p:nvSpPr>
          <p:cNvPr id="358" name="テキスト ボックス 357">
            <a:extLst>
              <a:ext uri="{FF2B5EF4-FFF2-40B4-BE49-F238E27FC236}">
                <a16:creationId xmlns:a16="http://schemas.microsoft.com/office/drawing/2014/main" id="{46C18FD6-9C4A-4D56-BEE9-CE715212E0E5}"/>
              </a:ext>
            </a:extLst>
          </p:cNvPr>
          <p:cNvSpPr txBox="1"/>
          <p:nvPr/>
        </p:nvSpPr>
        <p:spPr>
          <a:xfrm>
            <a:off x="5225900" y="2439151"/>
            <a:ext cx="4250178" cy="896912"/>
          </a:xfrm>
          <a:prstGeom prst="rect">
            <a:avLst/>
          </a:prstGeom>
          <a:noFill/>
        </p:spPr>
        <p:txBody>
          <a:bodyPr wrap="square" rtlCol="0">
            <a:spAutoFit/>
          </a:bodyPr>
          <a:lstStyle/>
          <a:p>
            <a:pPr marL="247645">
              <a:lnSpc>
                <a:spcPct val="150000"/>
              </a:lnSpc>
            </a:pPr>
            <a:r>
              <a:rPr lang="ja-JP" altLang="en-US" sz="1200" dirty="0">
                <a:latin typeface="游ゴシック" panose="020B0400000000000000" pitchFamily="50" charset="-128"/>
                <a:ea typeface="游ゴシック" panose="020B0400000000000000" pitchFamily="50" charset="-128"/>
              </a:rPr>
              <a:t>仕事は家族のため</a:t>
            </a:r>
            <a:endParaRPr lang="en-US" altLang="ja-JP" sz="1200" dirty="0">
              <a:latin typeface="游ゴシック" panose="020B0400000000000000" pitchFamily="50" charset="-128"/>
              <a:ea typeface="游ゴシック" panose="020B0400000000000000" pitchFamily="50" charset="-128"/>
            </a:endParaRPr>
          </a:p>
          <a:p>
            <a:pPr marL="247645">
              <a:lnSpc>
                <a:spcPct val="150000"/>
              </a:lnSpc>
            </a:pPr>
            <a:r>
              <a:rPr lang="ja-JP" altLang="en-US" sz="1200" dirty="0">
                <a:latin typeface="游ゴシック" panose="020B0400000000000000" pitchFamily="50" charset="-128"/>
                <a:ea typeface="游ゴシック" panose="020B0400000000000000" pitchFamily="50" charset="-128"/>
              </a:rPr>
              <a:t>家族と過ごす時間を重視</a:t>
            </a:r>
            <a:endParaRPr lang="en-US" altLang="ja-JP" sz="1200" dirty="0">
              <a:latin typeface="游ゴシック" panose="020B0400000000000000" pitchFamily="50" charset="-128"/>
              <a:ea typeface="游ゴシック" panose="020B0400000000000000" pitchFamily="50" charset="-128"/>
            </a:endParaRPr>
          </a:p>
          <a:p>
            <a:pPr marL="247645">
              <a:lnSpc>
                <a:spcPct val="150000"/>
              </a:lnSpc>
            </a:pPr>
            <a:r>
              <a:rPr lang="ja-JP" altLang="en-US" sz="1200" dirty="0">
                <a:latin typeface="游ゴシック" panose="020B0400000000000000" pitchFamily="50" charset="-128"/>
                <a:ea typeface="游ゴシック" panose="020B0400000000000000" pitchFamily="50" charset="-128"/>
              </a:rPr>
              <a:t>スポーツ観戦、競馬等をして、余暇を過ごす</a:t>
            </a:r>
            <a:endParaRPr lang="en-US" altLang="ja-JP" sz="1200" dirty="0">
              <a:latin typeface="游ゴシック" panose="020B0400000000000000" pitchFamily="50" charset="-128"/>
              <a:ea typeface="游ゴシック" panose="020B0400000000000000" pitchFamily="50" charset="-128"/>
            </a:endParaRPr>
          </a:p>
        </p:txBody>
      </p:sp>
      <p:sp>
        <p:nvSpPr>
          <p:cNvPr id="359" name="テキスト ボックス 358">
            <a:extLst>
              <a:ext uri="{FF2B5EF4-FFF2-40B4-BE49-F238E27FC236}">
                <a16:creationId xmlns:a16="http://schemas.microsoft.com/office/drawing/2014/main" id="{3DD2E509-C2FD-42CF-8972-75566CAC7D29}"/>
              </a:ext>
            </a:extLst>
          </p:cNvPr>
          <p:cNvSpPr txBox="1"/>
          <p:nvPr/>
        </p:nvSpPr>
        <p:spPr>
          <a:xfrm>
            <a:off x="5172048" y="4703928"/>
            <a:ext cx="4025336" cy="1173911"/>
          </a:xfrm>
          <a:prstGeom prst="rect">
            <a:avLst/>
          </a:prstGeom>
          <a:noFill/>
        </p:spPr>
        <p:txBody>
          <a:bodyPr wrap="square" rtlCol="0">
            <a:spAutoFit/>
          </a:bodyPr>
          <a:lstStyle/>
          <a:p>
            <a:pPr marL="247645">
              <a:lnSpc>
                <a:spcPct val="150000"/>
              </a:lnSpc>
            </a:pPr>
            <a:r>
              <a:rPr lang="ja-JP" altLang="en-US" sz="1200" dirty="0">
                <a:latin typeface="游ゴシック" panose="020B0400000000000000" pitchFamily="50" charset="-128"/>
                <a:ea typeface="游ゴシック" panose="020B0400000000000000" pitchFamily="50" charset="-128"/>
              </a:rPr>
              <a:t>ラジオ利用、新聞購読率が高め</a:t>
            </a:r>
            <a:endParaRPr lang="en-US" altLang="ja-JP" sz="1200" dirty="0">
              <a:latin typeface="游ゴシック" panose="020B0400000000000000" pitchFamily="50" charset="-128"/>
              <a:ea typeface="游ゴシック" panose="020B0400000000000000" pitchFamily="50" charset="-128"/>
            </a:endParaRPr>
          </a:p>
          <a:p>
            <a:pPr marL="247645">
              <a:lnSpc>
                <a:spcPct val="150000"/>
              </a:lnSpc>
            </a:pPr>
            <a:r>
              <a:rPr lang="ja-JP" altLang="en-US" sz="1200" b="1" dirty="0">
                <a:latin typeface="游ゴシック" panose="020B0400000000000000" pitchFamily="50" charset="-128"/>
                <a:ea typeface="游ゴシック" panose="020B0400000000000000" pitchFamily="50" charset="-128"/>
              </a:rPr>
              <a:t>ネットではポータルサイト、</a:t>
            </a:r>
            <a:r>
              <a:rPr lang="en-US" altLang="ja-JP" sz="1200" b="1" dirty="0">
                <a:latin typeface="游ゴシック" panose="020B0400000000000000" pitchFamily="50" charset="-128"/>
                <a:ea typeface="游ゴシック" panose="020B0400000000000000" pitchFamily="50" charset="-128"/>
              </a:rPr>
              <a:t>TV</a:t>
            </a:r>
            <a:r>
              <a:rPr lang="ja-JP" altLang="en-US" sz="1200" b="1" dirty="0">
                <a:latin typeface="游ゴシック" panose="020B0400000000000000" pitchFamily="50" charset="-128"/>
                <a:ea typeface="游ゴシック" panose="020B0400000000000000" pitchFamily="50" charset="-128"/>
              </a:rPr>
              <a:t>ではニュース</a:t>
            </a:r>
            <a:r>
              <a:rPr lang="en-US" altLang="ja-JP" sz="1200" b="1" dirty="0">
                <a:latin typeface="游ゴシック" panose="020B0400000000000000" pitchFamily="50" charset="-128"/>
                <a:ea typeface="游ゴシック" panose="020B0400000000000000" pitchFamily="50" charset="-128"/>
              </a:rPr>
              <a:t>/</a:t>
            </a:r>
            <a:r>
              <a:rPr lang="ja-JP" altLang="en-US" sz="1200" b="1" dirty="0">
                <a:latin typeface="游ゴシック" panose="020B0400000000000000" pitchFamily="50" charset="-128"/>
                <a:ea typeface="游ゴシック" panose="020B0400000000000000" pitchFamily="50" charset="-128"/>
              </a:rPr>
              <a:t>報道を長く視聴</a:t>
            </a:r>
            <a:endParaRPr lang="en-US" altLang="ja-JP" sz="1200" b="1" dirty="0">
              <a:latin typeface="游ゴシック" panose="020B0400000000000000" pitchFamily="50" charset="-128"/>
              <a:ea typeface="游ゴシック" panose="020B0400000000000000" pitchFamily="50" charset="-128"/>
            </a:endParaRPr>
          </a:p>
          <a:p>
            <a:pPr marL="247645">
              <a:lnSpc>
                <a:spcPct val="150000"/>
              </a:lnSpc>
            </a:pPr>
            <a:r>
              <a:rPr lang="en-US" altLang="ja-JP" sz="1200" dirty="0">
                <a:latin typeface="游ゴシック" panose="020B0400000000000000" pitchFamily="50" charset="-128"/>
                <a:ea typeface="游ゴシック" panose="020B0400000000000000" pitchFamily="50" charset="-128"/>
              </a:rPr>
              <a:t>SNS</a:t>
            </a:r>
            <a:r>
              <a:rPr lang="ja-JP" altLang="en-US" sz="1200" dirty="0">
                <a:latin typeface="游ゴシック" panose="020B0400000000000000" pitchFamily="50" charset="-128"/>
                <a:ea typeface="游ゴシック" panose="020B0400000000000000" pitchFamily="50" charset="-128"/>
              </a:rPr>
              <a:t>の利用率、発信率はともに低め</a:t>
            </a:r>
            <a:endParaRPr lang="en-US" altLang="ja-JP" sz="1200" dirty="0">
              <a:latin typeface="游ゴシック" panose="020B0400000000000000" pitchFamily="50" charset="-128"/>
              <a:ea typeface="游ゴシック" panose="020B0400000000000000" pitchFamily="50" charset="-128"/>
            </a:endParaRPr>
          </a:p>
        </p:txBody>
      </p:sp>
      <p:sp>
        <p:nvSpPr>
          <p:cNvPr id="360" name="テキスト ボックス 359">
            <a:extLst>
              <a:ext uri="{FF2B5EF4-FFF2-40B4-BE49-F238E27FC236}">
                <a16:creationId xmlns:a16="http://schemas.microsoft.com/office/drawing/2014/main" id="{26CB7ABF-276F-42CB-A1CC-CFA421841F75}"/>
              </a:ext>
            </a:extLst>
          </p:cNvPr>
          <p:cNvSpPr txBox="1"/>
          <p:nvPr/>
        </p:nvSpPr>
        <p:spPr>
          <a:xfrm>
            <a:off x="578265" y="4731205"/>
            <a:ext cx="3974316" cy="896912"/>
          </a:xfrm>
          <a:prstGeom prst="rect">
            <a:avLst/>
          </a:prstGeom>
          <a:noFill/>
        </p:spPr>
        <p:txBody>
          <a:bodyPr wrap="square" rtlCol="0">
            <a:spAutoFit/>
          </a:bodyPr>
          <a:lstStyle/>
          <a:p>
            <a:pPr marL="247645">
              <a:lnSpc>
                <a:spcPct val="150000"/>
              </a:lnSpc>
            </a:pPr>
            <a:r>
              <a:rPr lang="ja-JP" altLang="en-US" sz="1200" dirty="0">
                <a:latin typeface="游ゴシック" panose="020B0400000000000000" pitchFamily="50" charset="-128"/>
                <a:ea typeface="游ゴシック" panose="020B0400000000000000" pitchFamily="50" charset="-128"/>
              </a:rPr>
              <a:t>持ち物やファッションで自分らしさを表現することはなく、こだわりは少なめ</a:t>
            </a:r>
            <a:endParaRPr lang="en-US" altLang="ja-JP" sz="1200" dirty="0">
              <a:latin typeface="游ゴシック" panose="020B0400000000000000" pitchFamily="50" charset="-128"/>
              <a:ea typeface="游ゴシック" panose="020B0400000000000000" pitchFamily="50" charset="-128"/>
            </a:endParaRPr>
          </a:p>
          <a:p>
            <a:pPr marL="247645">
              <a:lnSpc>
                <a:spcPct val="150000"/>
              </a:lnSpc>
            </a:pPr>
            <a:r>
              <a:rPr lang="ja-JP" altLang="en-US" sz="1200" b="1" dirty="0">
                <a:latin typeface="游ゴシック" panose="020B0400000000000000" pitchFamily="50" charset="-128"/>
                <a:ea typeface="游ゴシック" panose="020B0400000000000000" pitchFamily="50" charset="-128"/>
              </a:rPr>
              <a:t>生茶、缶コーヒー、ビールをよく購入</a:t>
            </a:r>
            <a:endParaRPr lang="en-US" altLang="ja-JP" sz="1200" b="1"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6388560D-DB1C-45DA-8A02-39C42792F94B}"/>
              </a:ext>
            </a:extLst>
          </p:cNvPr>
          <p:cNvSpPr/>
          <p:nvPr/>
        </p:nvSpPr>
        <p:spPr>
          <a:xfrm>
            <a:off x="592366" y="2030781"/>
            <a:ext cx="1005403" cy="338554"/>
          </a:xfrm>
          <a:prstGeom prst="rect">
            <a:avLst/>
          </a:prstGeom>
          <a:gradFill>
            <a:gsLst>
              <a:gs pos="41000">
                <a:srgbClr val="5090C2"/>
              </a:gs>
              <a:gs pos="100000">
                <a:srgbClr val="5090C2">
                  <a:alpha val="70000"/>
                </a:srgbClr>
              </a:gs>
            </a:gsLst>
            <a:lin ang="2700000" scaled="1"/>
          </a:gradFill>
        </p:spPr>
        <p:txBody>
          <a:bodyPr wrap="none">
            <a:spAutoFit/>
          </a:bodyPr>
          <a:lstStyle/>
          <a:p>
            <a:pPr>
              <a:spcAft>
                <a:spcPts val="800"/>
              </a:spcAft>
            </a:pPr>
            <a:r>
              <a:rPr lang="ja-JP" altLang="en-US" sz="1600" dirty="0">
                <a:solidFill>
                  <a:schemeClr val="bg1"/>
                </a:solidFill>
                <a:latin typeface="游ゴシック" panose="020B0400000000000000" pitchFamily="50" charset="-128"/>
                <a:ea typeface="游ゴシック" panose="020B0400000000000000" pitchFamily="50" charset="-128"/>
              </a:rPr>
              <a:t>基本属性</a:t>
            </a:r>
            <a:endParaRPr lang="en-US" altLang="ja-JP" sz="2400" dirty="0">
              <a:solidFill>
                <a:schemeClr val="bg1"/>
              </a:solidFill>
              <a:latin typeface="游ゴシック" panose="020B0400000000000000" pitchFamily="50" charset="-128"/>
              <a:ea typeface="游ゴシック" panose="020B0400000000000000" pitchFamily="50" charset="-128"/>
            </a:endParaRPr>
          </a:p>
        </p:txBody>
      </p:sp>
      <p:sp>
        <p:nvSpPr>
          <p:cNvPr id="4" name="正方形/長方形 3">
            <a:extLst>
              <a:ext uri="{FF2B5EF4-FFF2-40B4-BE49-F238E27FC236}">
                <a16:creationId xmlns:a16="http://schemas.microsoft.com/office/drawing/2014/main" id="{9295938B-FE36-4258-AE81-2E4AEA0FE764}"/>
              </a:ext>
            </a:extLst>
          </p:cNvPr>
          <p:cNvSpPr/>
          <p:nvPr/>
        </p:nvSpPr>
        <p:spPr>
          <a:xfrm>
            <a:off x="578265" y="4187142"/>
            <a:ext cx="2441694" cy="338554"/>
          </a:xfrm>
          <a:prstGeom prst="rect">
            <a:avLst/>
          </a:prstGeom>
          <a:gradFill>
            <a:gsLst>
              <a:gs pos="41000">
                <a:srgbClr val="5090C2"/>
              </a:gs>
              <a:gs pos="100000">
                <a:srgbClr val="5090C2">
                  <a:alpha val="70000"/>
                </a:srgbClr>
              </a:gs>
            </a:gsLst>
            <a:lin ang="2700000" scaled="1"/>
          </a:gradFill>
        </p:spPr>
        <p:txBody>
          <a:bodyPr wrap="none">
            <a:spAutoFit/>
          </a:bodyPr>
          <a:lstStyle/>
          <a:p>
            <a:pPr>
              <a:spcAft>
                <a:spcPts val="800"/>
              </a:spcAft>
            </a:pPr>
            <a:r>
              <a:rPr lang="ja-JP" altLang="en-US" sz="1600" dirty="0">
                <a:solidFill>
                  <a:schemeClr val="bg1"/>
                </a:solidFill>
                <a:latin typeface="游ゴシック" panose="020B0400000000000000" pitchFamily="50" charset="-128"/>
                <a:ea typeface="游ゴシック" panose="020B0400000000000000" pitchFamily="50" charset="-128"/>
              </a:rPr>
              <a:t>消費に関する意識や行動</a:t>
            </a:r>
            <a:endParaRPr lang="en-US" altLang="ja-JP" sz="2400" dirty="0">
              <a:solidFill>
                <a:schemeClr val="bg1"/>
              </a:solidFill>
              <a:latin typeface="游ゴシック" panose="020B0400000000000000" pitchFamily="50" charset="-128"/>
              <a:ea typeface="游ゴシック" panose="020B0400000000000000" pitchFamily="50" charset="-128"/>
            </a:endParaRPr>
          </a:p>
        </p:txBody>
      </p:sp>
      <p:sp>
        <p:nvSpPr>
          <p:cNvPr id="5" name="正方形/長方形 4">
            <a:extLst>
              <a:ext uri="{FF2B5EF4-FFF2-40B4-BE49-F238E27FC236}">
                <a16:creationId xmlns:a16="http://schemas.microsoft.com/office/drawing/2014/main" id="{FBEBB4BD-4763-4C68-ACD9-B5B3C7FAC793}"/>
              </a:ext>
            </a:extLst>
          </p:cNvPr>
          <p:cNvSpPr/>
          <p:nvPr/>
        </p:nvSpPr>
        <p:spPr>
          <a:xfrm>
            <a:off x="7724335" y="2030781"/>
            <a:ext cx="1620957" cy="338554"/>
          </a:xfrm>
          <a:prstGeom prst="rect">
            <a:avLst/>
          </a:prstGeom>
          <a:gradFill>
            <a:gsLst>
              <a:gs pos="41000">
                <a:srgbClr val="5090C2"/>
              </a:gs>
              <a:gs pos="100000">
                <a:srgbClr val="5090C2">
                  <a:alpha val="70000"/>
                </a:srgbClr>
              </a:gs>
            </a:gsLst>
            <a:lin ang="2700000" scaled="1"/>
          </a:gradFill>
        </p:spPr>
        <p:txBody>
          <a:bodyPr wrap="none">
            <a:spAutoFit/>
          </a:bodyPr>
          <a:lstStyle/>
          <a:p>
            <a:pPr>
              <a:spcAft>
                <a:spcPts val="800"/>
              </a:spcAft>
            </a:pPr>
            <a:r>
              <a:rPr lang="ja-JP" altLang="en-US" sz="1600" dirty="0">
                <a:solidFill>
                  <a:schemeClr val="bg1"/>
                </a:solidFill>
                <a:latin typeface="游ゴシック" panose="020B0400000000000000" pitchFamily="50" charset="-128"/>
                <a:ea typeface="游ゴシック" panose="020B0400000000000000" pitchFamily="50" charset="-128"/>
              </a:rPr>
              <a:t>パーソナリティ</a:t>
            </a:r>
            <a:endParaRPr lang="en-US" altLang="ja-JP" sz="2400" dirty="0">
              <a:solidFill>
                <a:schemeClr val="bg1"/>
              </a:solidFill>
              <a:latin typeface="游ゴシック" panose="020B0400000000000000" pitchFamily="50" charset="-128"/>
              <a:ea typeface="游ゴシック" panose="020B0400000000000000" pitchFamily="50" charset="-128"/>
            </a:endParaRPr>
          </a:p>
        </p:txBody>
      </p:sp>
      <p:sp>
        <p:nvSpPr>
          <p:cNvPr id="6" name="正方形/長方形 5">
            <a:extLst>
              <a:ext uri="{FF2B5EF4-FFF2-40B4-BE49-F238E27FC236}">
                <a16:creationId xmlns:a16="http://schemas.microsoft.com/office/drawing/2014/main" id="{6E7881E6-9C4C-43BE-804D-1C0ACD73A20A}"/>
              </a:ext>
            </a:extLst>
          </p:cNvPr>
          <p:cNvSpPr/>
          <p:nvPr/>
        </p:nvSpPr>
        <p:spPr>
          <a:xfrm>
            <a:off x="6903598" y="4191551"/>
            <a:ext cx="2441694" cy="338554"/>
          </a:xfrm>
          <a:prstGeom prst="rect">
            <a:avLst/>
          </a:prstGeom>
          <a:gradFill>
            <a:gsLst>
              <a:gs pos="41000">
                <a:srgbClr val="5090C2"/>
              </a:gs>
              <a:gs pos="100000">
                <a:srgbClr val="5090C2">
                  <a:alpha val="70000"/>
                </a:srgbClr>
              </a:gs>
            </a:gsLst>
            <a:lin ang="2700000" scaled="1"/>
          </a:gradFill>
        </p:spPr>
        <p:txBody>
          <a:bodyPr wrap="none">
            <a:spAutoFit/>
          </a:bodyPr>
          <a:lstStyle/>
          <a:p>
            <a:pPr>
              <a:spcAft>
                <a:spcPts val="800"/>
              </a:spcAft>
            </a:pPr>
            <a:r>
              <a:rPr lang="ja-JP" altLang="en-US" sz="1600" dirty="0">
                <a:solidFill>
                  <a:schemeClr val="bg1"/>
                </a:solidFill>
                <a:latin typeface="游ゴシック" panose="020B0400000000000000" pitchFamily="50" charset="-128"/>
                <a:ea typeface="游ゴシック" panose="020B0400000000000000" pitchFamily="50" charset="-128"/>
              </a:rPr>
              <a:t>メディア接触・利用状況</a:t>
            </a:r>
            <a:endParaRPr lang="en-US" altLang="ja-JP" sz="2400" dirty="0">
              <a:solidFill>
                <a:schemeClr val="bg1"/>
              </a:solidFill>
              <a:latin typeface="游ゴシック" panose="020B0400000000000000" pitchFamily="50" charset="-128"/>
              <a:ea typeface="游ゴシック" panose="020B0400000000000000" pitchFamily="50" charset="-128"/>
            </a:endParaRPr>
          </a:p>
        </p:txBody>
      </p:sp>
      <p:pic>
        <p:nvPicPr>
          <p:cNvPr id="8" name="図 7">
            <a:extLst>
              <a:ext uri="{FF2B5EF4-FFF2-40B4-BE49-F238E27FC236}">
                <a16:creationId xmlns:a16="http://schemas.microsoft.com/office/drawing/2014/main" id="{3F657AF3-F823-4993-81B8-AA85A5F55B2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361072" y="2407034"/>
            <a:ext cx="1067875" cy="3381604"/>
          </a:xfrm>
          <a:prstGeom prst="rect">
            <a:avLst/>
          </a:prstGeom>
        </p:spPr>
      </p:pic>
    </p:spTree>
    <p:extLst>
      <p:ext uri="{BB962C8B-B14F-4D97-AF65-F5344CB8AC3E}">
        <p14:creationId xmlns:p14="http://schemas.microsoft.com/office/powerpoint/2010/main" val="3580844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センバツ</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LIVE</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　ユーザー基本属性</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150" name="Rectangle 7">
            <a:extLst>
              <a:ext uri="{FF2B5EF4-FFF2-40B4-BE49-F238E27FC236}">
                <a16:creationId xmlns:a16="http://schemas.microsoft.com/office/drawing/2014/main" id="{3AA30964-C1F4-4A19-AEB8-42F11BF60B01}"/>
              </a:ext>
            </a:extLst>
          </p:cNvPr>
          <p:cNvSpPr>
            <a:spLocks noChangeArrowheads="1"/>
          </p:cNvSpPr>
          <p:nvPr/>
        </p:nvSpPr>
        <p:spPr bwMode="auto">
          <a:xfrm>
            <a:off x="388668" y="847725"/>
            <a:ext cx="92249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センバツ</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LIVE!2021</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にアクセスしたユーザーの属性データです</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非センバツ</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LIVE! </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ユーザーと比へ、正社員であり既婚率、自動者保有率、年収が高い傾向</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33" name="Rectangle 7"/>
          <p:cNvSpPr>
            <a:spLocks noChangeArrowheads="1"/>
          </p:cNvSpPr>
          <p:nvPr/>
        </p:nvSpPr>
        <p:spPr bwMode="auto">
          <a:xfrm>
            <a:off x="439112" y="6407191"/>
            <a:ext cx="53543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出典：</a:t>
            </a:r>
            <a:r>
              <a:rPr lang="en-US" altLang="ja-JP"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Yahoo! JAPAN</a:t>
            </a:r>
            <a:r>
              <a:rPr lang="ja-JP" altLang="en-US"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自社調査。データの対象期間：</a:t>
            </a:r>
            <a:r>
              <a:rPr lang="en-US" altLang="ja-JP"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2021</a:t>
            </a:r>
            <a:r>
              <a:rPr lang="ja-JP" altLang="en-US"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年</a:t>
            </a:r>
            <a:r>
              <a:rPr lang="en-US" altLang="ja-JP"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3</a:t>
            </a:r>
            <a:r>
              <a:rPr lang="ja-JP" altLang="en-US"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月</a:t>
            </a:r>
            <a:r>
              <a:rPr lang="en-US" altLang="ja-JP"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19</a:t>
            </a:r>
            <a:r>
              <a:rPr lang="ja-JP" altLang="en-US"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日～</a:t>
            </a:r>
            <a:r>
              <a:rPr lang="en-US" altLang="ja-JP"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2021</a:t>
            </a:r>
            <a:r>
              <a:rPr lang="ja-JP" altLang="en-US"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年</a:t>
            </a:r>
            <a:r>
              <a:rPr lang="en-US" altLang="ja-JP"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4</a:t>
            </a:r>
            <a:r>
              <a:rPr lang="ja-JP" altLang="en-US"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月</a:t>
            </a:r>
            <a:r>
              <a:rPr lang="en-US" altLang="ja-JP"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1</a:t>
            </a:r>
            <a:r>
              <a:rPr lang="ja-JP" altLang="en-US"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日</a:t>
            </a:r>
            <a:endParaRPr lang="en-US" altLang="ja-JP" sz="8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5" name="Rectangle 20">
            <a:extLst>
              <a:ext uri="{FF2B5EF4-FFF2-40B4-BE49-F238E27FC236}">
                <a16:creationId xmlns:a16="http://schemas.microsoft.com/office/drawing/2014/main" id="{24913FD2-B1CF-4A7D-867B-7A41E45C58A0}"/>
              </a:ext>
            </a:extLst>
          </p:cNvPr>
          <p:cNvSpPr>
            <a:spLocks noChangeArrowheads="1"/>
          </p:cNvSpPr>
          <p:nvPr/>
        </p:nvSpPr>
        <p:spPr bwMode="auto">
          <a:xfrm>
            <a:off x="885456" y="2030778"/>
            <a:ext cx="76944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668192"/>
                </a:solidFill>
                <a:effectLst/>
                <a:latin typeface="Yu Gothic UI" panose="020B0500000000000000" pitchFamily="50" charset="-128"/>
                <a:ea typeface="Yu Gothic UI" panose="020B0500000000000000" pitchFamily="50" charset="-128"/>
              </a:rPr>
              <a:t>職業</a:t>
            </a:r>
            <a:r>
              <a:rPr kumimoji="0" lang="ja-JP" altLang="en-US" sz="1200" b="0" i="0" u="none" strike="noStrike" cap="none" normalizeH="0" baseline="0" dirty="0">
                <a:ln>
                  <a:noFill/>
                </a:ln>
                <a:solidFill>
                  <a:srgbClr val="668192"/>
                </a:solidFill>
                <a:effectLst/>
                <a:latin typeface="Yu Gothic UI" panose="020B0500000000000000" pitchFamily="50" charset="-128"/>
                <a:ea typeface="Yu Gothic UI" panose="020B0500000000000000" pitchFamily="50" charset="-128"/>
              </a:rPr>
              <a:t>（％）</a:t>
            </a:r>
            <a:endParaRPr kumimoji="0" lang="ja-JP" altLang="ja-JP" sz="32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69" name="Oval 136">
            <a:extLst>
              <a:ext uri="{FF2B5EF4-FFF2-40B4-BE49-F238E27FC236}">
                <a16:creationId xmlns:a16="http://schemas.microsoft.com/office/drawing/2014/main" id="{FEAAD9B6-F065-400A-9C22-9448FFD5DF80}"/>
              </a:ext>
            </a:extLst>
          </p:cNvPr>
          <p:cNvSpPr>
            <a:spLocks noChangeArrowheads="1"/>
          </p:cNvSpPr>
          <p:nvPr/>
        </p:nvSpPr>
        <p:spPr bwMode="auto">
          <a:xfrm>
            <a:off x="511318" y="1961308"/>
            <a:ext cx="284163" cy="285750"/>
          </a:xfrm>
          <a:prstGeom prst="ellipse">
            <a:avLst/>
          </a:prstGeom>
          <a:solidFill>
            <a:srgbClr val="5090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nvGrpSpPr>
          <p:cNvPr id="70" name="Group 140">
            <a:extLst>
              <a:ext uri="{FF2B5EF4-FFF2-40B4-BE49-F238E27FC236}">
                <a16:creationId xmlns:a16="http://schemas.microsoft.com/office/drawing/2014/main" id="{457C35EC-A097-43C6-A5B4-59F4BAB2D1F8}"/>
              </a:ext>
            </a:extLst>
          </p:cNvPr>
          <p:cNvGrpSpPr>
            <a:grpSpLocks/>
          </p:cNvGrpSpPr>
          <p:nvPr/>
        </p:nvGrpSpPr>
        <p:grpSpPr bwMode="auto">
          <a:xfrm>
            <a:off x="620855" y="1993058"/>
            <a:ext cx="85725" cy="219075"/>
            <a:chOff x="3117" y="841"/>
            <a:chExt cx="54" cy="138"/>
          </a:xfrm>
        </p:grpSpPr>
        <p:sp>
          <p:nvSpPr>
            <p:cNvPr id="71" name="Freeform 137">
              <a:extLst>
                <a:ext uri="{FF2B5EF4-FFF2-40B4-BE49-F238E27FC236}">
                  <a16:creationId xmlns:a16="http://schemas.microsoft.com/office/drawing/2014/main" id="{EEBE9016-56A5-42A8-83D3-9BE65BC0B176}"/>
                </a:ext>
              </a:extLst>
            </p:cNvPr>
            <p:cNvSpPr>
              <a:spLocks/>
            </p:cNvSpPr>
            <p:nvPr/>
          </p:nvSpPr>
          <p:spPr bwMode="auto">
            <a:xfrm>
              <a:off x="3152" y="892"/>
              <a:ext cx="19" cy="61"/>
            </a:xfrm>
            <a:custGeom>
              <a:avLst/>
              <a:gdLst>
                <a:gd name="T0" fmla="*/ 6 w 19"/>
                <a:gd name="T1" fmla="*/ 57 h 61"/>
                <a:gd name="T2" fmla="*/ 6 w 19"/>
                <a:gd name="T3" fmla="*/ 57 h 61"/>
                <a:gd name="T4" fmla="*/ 14 w 19"/>
                <a:gd name="T5" fmla="*/ 61 h 61"/>
                <a:gd name="T6" fmla="*/ 19 w 19"/>
                <a:gd name="T7" fmla="*/ 54 h 61"/>
                <a:gd name="T8" fmla="*/ 0 w 19"/>
                <a:gd name="T9" fmla="*/ 0 h 61"/>
              </a:gdLst>
              <a:ahLst/>
              <a:cxnLst>
                <a:cxn ang="0">
                  <a:pos x="T0" y="T1"/>
                </a:cxn>
                <a:cxn ang="0">
                  <a:pos x="T2" y="T3"/>
                </a:cxn>
                <a:cxn ang="0">
                  <a:pos x="T4" y="T5"/>
                </a:cxn>
                <a:cxn ang="0">
                  <a:pos x="T6" y="T7"/>
                </a:cxn>
                <a:cxn ang="0">
                  <a:pos x="T8" y="T9"/>
                </a:cxn>
              </a:cxnLst>
              <a:rect l="0" t="0" r="r" b="b"/>
              <a:pathLst>
                <a:path w="19" h="61">
                  <a:moveTo>
                    <a:pt x="6" y="57"/>
                  </a:moveTo>
                  <a:lnTo>
                    <a:pt x="6" y="57"/>
                  </a:lnTo>
                  <a:lnTo>
                    <a:pt x="14" y="61"/>
                  </a:lnTo>
                  <a:lnTo>
                    <a:pt x="19" y="54"/>
                  </a:lnTo>
                  <a:lnTo>
                    <a:pt x="0" y="0"/>
                  </a:lnTo>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2" name="Freeform 138">
              <a:extLst>
                <a:ext uri="{FF2B5EF4-FFF2-40B4-BE49-F238E27FC236}">
                  <a16:creationId xmlns:a16="http://schemas.microsoft.com/office/drawing/2014/main" id="{D2B81E5A-DA7A-4750-ADBA-CB620AD96D2F}"/>
                </a:ext>
              </a:extLst>
            </p:cNvPr>
            <p:cNvSpPr>
              <a:spLocks/>
            </p:cNvSpPr>
            <p:nvPr/>
          </p:nvSpPr>
          <p:spPr bwMode="auto">
            <a:xfrm>
              <a:off x="3117" y="841"/>
              <a:ext cx="36" cy="28"/>
            </a:xfrm>
            <a:custGeom>
              <a:avLst/>
              <a:gdLst>
                <a:gd name="T0" fmla="*/ 15 w 138"/>
                <a:gd name="T1" fmla="*/ 32 h 107"/>
                <a:gd name="T2" fmla="*/ 15 w 138"/>
                <a:gd name="T3" fmla="*/ 32 h 107"/>
                <a:gd name="T4" fmla="*/ 32 w 138"/>
                <a:gd name="T5" fmla="*/ 107 h 107"/>
                <a:gd name="T6" fmla="*/ 106 w 138"/>
                <a:gd name="T7" fmla="*/ 106 h 107"/>
                <a:gd name="T8" fmla="*/ 123 w 138"/>
                <a:gd name="T9" fmla="*/ 32 h 107"/>
                <a:gd name="T10" fmla="*/ 15 w 138"/>
                <a:gd name="T11" fmla="*/ 32 h 107"/>
                <a:gd name="T12" fmla="*/ 15 w 138"/>
                <a:gd name="T13" fmla="*/ 32 h 107"/>
              </a:gdLst>
              <a:ahLst/>
              <a:cxnLst>
                <a:cxn ang="0">
                  <a:pos x="T0" y="T1"/>
                </a:cxn>
                <a:cxn ang="0">
                  <a:pos x="T2" y="T3"/>
                </a:cxn>
                <a:cxn ang="0">
                  <a:pos x="T4" y="T5"/>
                </a:cxn>
                <a:cxn ang="0">
                  <a:pos x="T6" y="T7"/>
                </a:cxn>
                <a:cxn ang="0">
                  <a:pos x="T8" y="T9"/>
                </a:cxn>
                <a:cxn ang="0">
                  <a:pos x="T10" y="T11"/>
                </a:cxn>
                <a:cxn ang="0">
                  <a:pos x="T12" y="T13"/>
                </a:cxn>
              </a:cxnLst>
              <a:rect l="0" t="0" r="r" b="b"/>
              <a:pathLst>
                <a:path w="138" h="107">
                  <a:moveTo>
                    <a:pt x="15" y="32"/>
                  </a:moveTo>
                  <a:lnTo>
                    <a:pt x="15" y="32"/>
                  </a:lnTo>
                  <a:cubicBezTo>
                    <a:pt x="0" y="44"/>
                    <a:pt x="20" y="86"/>
                    <a:pt x="32" y="107"/>
                  </a:cubicBezTo>
                  <a:cubicBezTo>
                    <a:pt x="57" y="102"/>
                    <a:pt x="82" y="102"/>
                    <a:pt x="106" y="106"/>
                  </a:cubicBezTo>
                  <a:cubicBezTo>
                    <a:pt x="119" y="84"/>
                    <a:pt x="138" y="44"/>
                    <a:pt x="123" y="32"/>
                  </a:cubicBezTo>
                  <a:cubicBezTo>
                    <a:pt x="123" y="32"/>
                    <a:pt x="77" y="0"/>
                    <a:pt x="15" y="32"/>
                  </a:cubicBezTo>
                  <a:lnTo>
                    <a:pt x="15" y="32"/>
                  </a:lnTo>
                  <a:close/>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139">
              <a:extLst>
                <a:ext uri="{FF2B5EF4-FFF2-40B4-BE49-F238E27FC236}">
                  <a16:creationId xmlns:a16="http://schemas.microsoft.com/office/drawing/2014/main" id="{2C5AB4DC-C817-4F6E-984F-649F0C4F1480}"/>
                </a:ext>
              </a:extLst>
            </p:cNvPr>
            <p:cNvSpPr>
              <a:spLocks/>
            </p:cNvSpPr>
            <p:nvPr/>
          </p:nvSpPr>
          <p:spPr bwMode="auto">
            <a:xfrm>
              <a:off x="3119" y="877"/>
              <a:ext cx="32" cy="102"/>
            </a:xfrm>
            <a:custGeom>
              <a:avLst/>
              <a:gdLst>
                <a:gd name="T0" fmla="*/ 9 w 32"/>
                <a:gd name="T1" fmla="*/ 0 h 102"/>
                <a:gd name="T2" fmla="*/ 9 w 32"/>
                <a:gd name="T3" fmla="*/ 0 h 102"/>
                <a:gd name="T4" fmla="*/ 0 w 32"/>
                <a:gd name="T5" fmla="*/ 86 h 102"/>
                <a:gd name="T6" fmla="*/ 17 w 32"/>
                <a:gd name="T7" fmla="*/ 102 h 102"/>
                <a:gd name="T8" fmla="*/ 32 w 32"/>
                <a:gd name="T9" fmla="*/ 86 h 102"/>
                <a:gd name="T10" fmla="*/ 23 w 32"/>
                <a:gd name="T11" fmla="*/ 0 h 102"/>
              </a:gdLst>
              <a:ahLst/>
              <a:cxnLst>
                <a:cxn ang="0">
                  <a:pos x="T0" y="T1"/>
                </a:cxn>
                <a:cxn ang="0">
                  <a:pos x="T2" y="T3"/>
                </a:cxn>
                <a:cxn ang="0">
                  <a:pos x="T4" y="T5"/>
                </a:cxn>
                <a:cxn ang="0">
                  <a:pos x="T6" y="T7"/>
                </a:cxn>
                <a:cxn ang="0">
                  <a:pos x="T8" y="T9"/>
                </a:cxn>
                <a:cxn ang="0">
                  <a:pos x="T10" y="T11"/>
                </a:cxn>
              </a:cxnLst>
              <a:rect l="0" t="0" r="r" b="b"/>
              <a:pathLst>
                <a:path w="32" h="102">
                  <a:moveTo>
                    <a:pt x="9" y="0"/>
                  </a:moveTo>
                  <a:lnTo>
                    <a:pt x="9" y="0"/>
                  </a:lnTo>
                  <a:lnTo>
                    <a:pt x="0" y="86"/>
                  </a:lnTo>
                  <a:lnTo>
                    <a:pt x="17" y="102"/>
                  </a:lnTo>
                  <a:lnTo>
                    <a:pt x="32" y="86"/>
                  </a:lnTo>
                  <a:lnTo>
                    <a:pt x="23" y="0"/>
                  </a:lnTo>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80" name="Rectangle 17">
            <a:extLst>
              <a:ext uri="{FF2B5EF4-FFF2-40B4-BE49-F238E27FC236}">
                <a16:creationId xmlns:a16="http://schemas.microsoft.com/office/drawing/2014/main" id="{0613E297-E7E2-438C-9FC1-15EC42387E4A}"/>
              </a:ext>
            </a:extLst>
          </p:cNvPr>
          <p:cNvSpPr>
            <a:spLocks noChangeArrowheads="1"/>
          </p:cNvSpPr>
          <p:nvPr/>
        </p:nvSpPr>
        <p:spPr bwMode="auto">
          <a:xfrm>
            <a:off x="833579" y="3666075"/>
            <a:ext cx="442913"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a:ln>
                  <a:noFill/>
                </a:ln>
                <a:solidFill>
                  <a:srgbClr val="668192"/>
                </a:solidFill>
                <a:effectLst/>
                <a:latin typeface="Meiryo UI" panose="020B0604030504040204" pitchFamily="50" charset="-128"/>
                <a:ea typeface="Meiryo UI" panose="020B0604030504040204" pitchFamily="50" charset="-128"/>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81" name="Rectangle 21">
            <a:extLst>
              <a:ext uri="{FF2B5EF4-FFF2-40B4-BE49-F238E27FC236}">
                <a16:creationId xmlns:a16="http://schemas.microsoft.com/office/drawing/2014/main" id="{D3CF76B0-1608-45A7-B98A-9F0282886E5F}"/>
              </a:ext>
            </a:extLst>
          </p:cNvPr>
          <p:cNvSpPr>
            <a:spLocks noChangeArrowheads="1"/>
          </p:cNvSpPr>
          <p:nvPr/>
        </p:nvSpPr>
        <p:spPr bwMode="auto">
          <a:xfrm>
            <a:off x="880692" y="3712113"/>
            <a:ext cx="10772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668192"/>
                </a:solidFill>
                <a:effectLst/>
                <a:latin typeface="Yu Gothic UI" panose="020B0500000000000000" pitchFamily="50" charset="-128"/>
                <a:ea typeface="Yu Gothic UI" panose="020B0500000000000000" pitchFamily="50" charset="-128"/>
              </a:rPr>
              <a:t>居住形態</a:t>
            </a:r>
            <a:r>
              <a:rPr kumimoji="0" lang="ja-JP" altLang="en-US" sz="1200" b="0" i="0" u="none" strike="noStrike" cap="none" normalizeH="0" baseline="0" dirty="0">
                <a:ln>
                  <a:noFill/>
                </a:ln>
                <a:solidFill>
                  <a:srgbClr val="668192"/>
                </a:solidFill>
                <a:effectLst/>
                <a:latin typeface="Yu Gothic UI" panose="020B0500000000000000" pitchFamily="50" charset="-128"/>
                <a:ea typeface="Yu Gothic UI" panose="020B0500000000000000" pitchFamily="50" charset="-128"/>
              </a:rPr>
              <a:t>（％）</a:t>
            </a:r>
            <a:endParaRPr kumimoji="0" lang="ja-JP" altLang="ja-JP" sz="32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82" name="Rectangle 22">
            <a:extLst>
              <a:ext uri="{FF2B5EF4-FFF2-40B4-BE49-F238E27FC236}">
                <a16:creationId xmlns:a16="http://schemas.microsoft.com/office/drawing/2014/main" id="{373D7DF6-EBAC-400C-8A73-232E1E80F80F}"/>
              </a:ext>
            </a:extLst>
          </p:cNvPr>
          <p:cNvSpPr>
            <a:spLocks noChangeArrowheads="1"/>
          </p:cNvSpPr>
          <p:nvPr/>
        </p:nvSpPr>
        <p:spPr bwMode="auto">
          <a:xfrm>
            <a:off x="3942985" y="3712113"/>
            <a:ext cx="111088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668192"/>
                </a:solidFill>
                <a:effectLst/>
                <a:latin typeface="Yu Gothic UI" panose="020B0500000000000000" pitchFamily="50" charset="-128"/>
                <a:ea typeface="Yu Gothic UI" panose="020B0500000000000000" pitchFamily="50" charset="-128"/>
              </a:rPr>
              <a:t>居住エリア</a:t>
            </a:r>
            <a:r>
              <a:rPr kumimoji="0" lang="ja-JP" altLang="en-US" sz="1200" b="0" i="0" u="none" strike="noStrike" cap="none" normalizeH="0" baseline="0" dirty="0">
                <a:ln>
                  <a:noFill/>
                </a:ln>
                <a:solidFill>
                  <a:srgbClr val="668192"/>
                </a:solidFill>
                <a:effectLst/>
                <a:latin typeface="Yu Gothic UI" panose="020B0500000000000000" pitchFamily="50" charset="-128"/>
                <a:ea typeface="Yu Gothic UI" panose="020B0500000000000000" pitchFamily="50" charset="-128"/>
              </a:rPr>
              <a:t>（％）</a:t>
            </a:r>
            <a:endParaRPr kumimoji="0" lang="ja-JP" altLang="ja-JP" sz="32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85" name="Rectangle 141">
            <a:extLst>
              <a:ext uri="{FF2B5EF4-FFF2-40B4-BE49-F238E27FC236}">
                <a16:creationId xmlns:a16="http://schemas.microsoft.com/office/drawing/2014/main" id="{DABEC060-799B-45CD-820D-1ACD5D085DC6}"/>
              </a:ext>
            </a:extLst>
          </p:cNvPr>
          <p:cNvSpPr>
            <a:spLocks noChangeArrowheads="1"/>
          </p:cNvSpPr>
          <p:nvPr/>
        </p:nvSpPr>
        <p:spPr bwMode="auto">
          <a:xfrm>
            <a:off x="539891" y="3923250"/>
            <a:ext cx="2744788" cy="2538413"/>
          </a:xfrm>
          <a:prstGeom prst="rect">
            <a:avLst/>
          </a:prstGeom>
          <a:no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46" name="Oval 202">
            <a:extLst>
              <a:ext uri="{FF2B5EF4-FFF2-40B4-BE49-F238E27FC236}">
                <a16:creationId xmlns:a16="http://schemas.microsoft.com/office/drawing/2014/main" id="{28850782-3527-45E6-BC62-FD19F41851F3}"/>
              </a:ext>
            </a:extLst>
          </p:cNvPr>
          <p:cNvSpPr>
            <a:spLocks noChangeArrowheads="1"/>
          </p:cNvSpPr>
          <p:nvPr/>
        </p:nvSpPr>
        <p:spPr bwMode="auto">
          <a:xfrm>
            <a:off x="527191" y="3642263"/>
            <a:ext cx="284163" cy="285750"/>
          </a:xfrm>
          <a:prstGeom prst="ellipse">
            <a:avLst/>
          </a:prstGeom>
          <a:solidFill>
            <a:srgbClr val="5090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nvGrpSpPr>
          <p:cNvPr id="147" name="Group 206">
            <a:extLst>
              <a:ext uri="{FF2B5EF4-FFF2-40B4-BE49-F238E27FC236}">
                <a16:creationId xmlns:a16="http://schemas.microsoft.com/office/drawing/2014/main" id="{D4676EF4-2409-4F51-BC1D-879690A762B7}"/>
              </a:ext>
            </a:extLst>
          </p:cNvPr>
          <p:cNvGrpSpPr>
            <a:grpSpLocks/>
          </p:cNvGrpSpPr>
          <p:nvPr/>
        </p:nvGrpSpPr>
        <p:grpSpPr bwMode="auto">
          <a:xfrm>
            <a:off x="585929" y="3691475"/>
            <a:ext cx="166688" cy="163513"/>
            <a:chOff x="3106" y="1917"/>
            <a:chExt cx="105" cy="103"/>
          </a:xfrm>
        </p:grpSpPr>
        <p:sp>
          <p:nvSpPr>
            <p:cNvPr id="148" name="Freeform 203">
              <a:extLst>
                <a:ext uri="{FF2B5EF4-FFF2-40B4-BE49-F238E27FC236}">
                  <a16:creationId xmlns:a16="http://schemas.microsoft.com/office/drawing/2014/main" id="{5029AC2D-A332-46C9-9095-446E8153C8B5}"/>
                </a:ext>
              </a:extLst>
            </p:cNvPr>
            <p:cNvSpPr>
              <a:spLocks/>
            </p:cNvSpPr>
            <p:nvPr/>
          </p:nvSpPr>
          <p:spPr bwMode="auto">
            <a:xfrm>
              <a:off x="3120" y="1973"/>
              <a:ext cx="77" cy="47"/>
            </a:xfrm>
            <a:custGeom>
              <a:avLst/>
              <a:gdLst>
                <a:gd name="T0" fmla="*/ 0 w 77"/>
                <a:gd name="T1" fmla="*/ 0 h 47"/>
                <a:gd name="T2" fmla="*/ 0 w 77"/>
                <a:gd name="T3" fmla="*/ 0 h 47"/>
                <a:gd name="T4" fmla="*/ 0 w 77"/>
                <a:gd name="T5" fmla="*/ 47 h 47"/>
                <a:gd name="T6" fmla="*/ 27 w 77"/>
                <a:gd name="T7" fmla="*/ 47 h 47"/>
                <a:gd name="T8" fmla="*/ 27 w 77"/>
                <a:gd name="T9" fmla="*/ 14 h 47"/>
                <a:gd name="T10" fmla="*/ 50 w 77"/>
                <a:gd name="T11" fmla="*/ 14 h 47"/>
                <a:gd name="T12" fmla="*/ 50 w 77"/>
                <a:gd name="T13" fmla="*/ 47 h 47"/>
                <a:gd name="T14" fmla="*/ 77 w 77"/>
                <a:gd name="T15" fmla="*/ 47 h 47"/>
                <a:gd name="T16" fmla="*/ 77 w 77"/>
                <a:gd name="T17"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47">
                  <a:moveTo>
                    <a:pt x="0" y="0"/>
                  </a:moveTo>
                  <a:lnTo>
                    <a:pt x="0" y="0"/>
                  </a:lnTo>
                  <a:lnTo>
                    <a:pt x="0" y="47"/>
                  </a:lnTo>
                  <a:lnTo>
                    <a:pt x="27" y="47"/>
                  </a:lnTo>
                  <a:lnTo>
                    <a:pt x="27" y="14"/>
                  </a:lnTo>
                  <a:lnTo>
                    <a:pt x="50" y="14"/>
                  </a:lnTo>
                  <a:lnTo>
                    <a:pt x="50" y="47"/>
                  </a:lnTo>
                  <a:lnTo>
                    <a:pt x="77" y="47"/>
                  </a:lnTo>
                  <a:lnTo>
                    <a:pt x="77" y="2"/>
                  </a:lnTo>
                </a:path>
              </a:pathLst>
            </a:custGeom>
            <a:noFill/>
            <a:ln w="7938" cap="rnd">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49" name="Freeform 204">
              <a:extLst>
                <a:ext uri="{FF2B5EF4-FFF2-40B4-BE49-F238E27FC236}">
                  <a16:creationId xmlns:a16="http://schemas.microsoft.com/office/drawing/2014/main" id="{2B128C4B-4404-466D-B61A-DD349C7E0DC5}"/>
                </a:ext>
              </a:extLst>
            </p:cNvPr>
            <p:cNvSpPr>
              <a:spLocks/>
            </p:cNvSpPr>
            <p:nvPr/>
          </p:nvSpPr>
          <p:spPr bwMode="auto">
            <a:xfrm>
              <a:off x="3106" y="1917"/>
              <a:ext cx="105" cy="54"/>
            </a:xfrm>
            <a:custGeom>
              <a:avLst/>
              <a:gdLst>
                <a:gd name="T0" fmla="*/ 0 w 105"/>
                <a:gd name="T1" fmla="*/ 54 h 54"/>
                <a:gd name="T2" fmla="*/ 0 w 105"/>
                <a:gd name="T3" fmla="*/ 54 h 54"/>
                <a:gd name="T4" fmla="*/ 52 w 105"/>
                <a:gd name="T5" fmla="*/ 0 h 54"/>
                <a:gd name="T6" fmla="*/ 105 w 105"/>
                <a:gd name="T7" fmla="*/ 54 h 54"/>
              </a:gdLst>
              <a:ahLst/>
              <a:cxnLst>
                <a:cxn ang="0">
                  <a:pos x="T0" y="T1"/>
                </a:cxn>
                <a:cxn ang="0">
                  <a:pos x="T2" y="T3"/>
                </a:cxn>
                <a:cxn ang="0">
                  <a:pos x="T4" y="T5"/>
                </a:cxn>
                <a:cxn ang="0">
                  <a:pos x="T6" y="T7"/>
                </a:cxn>
              </a:cxnLst>
              <a:rect l="0" t="0" r="r" b="b"/>
              <a:pathLst>
                <a:path w="105" h="54">
                  <a:moveTo>
                    <a:pt x="0" y="54"/>
                  </a:moveTo>
                  <a:lnTo>
                    <a:pt x="0" y="54"/>
                  </a:lnTo>
                  <a:lnTo>
                    <a:pt x="52" y="0"/>
                  </a:lnTo>
                  <a:lnTo>
                    <a:pt x="105" y="54"/>
                  </a:lnTo>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51" name="Freeform 205">
              <a:extLst>
                <a:ext uri="{FF2B5EF4-FFF2-40B4-BE49-F238E27FC236}">
                  <a16:creationId xmlns:a16="http://schemas.microsoft.com/office/drawing/2014/main" id="{CD1338FB-1545-4789-83ED-C6F331171727}"/>
                </a:ext>
              </a:extLst>
            </p:cNvPr>
            <p:cNvSpPr>
              <a:spLocks/>
            </p:cNvSpPr>
            <p:nvPr/>
          </p:nvSpPr>
          <p:spPr bwMode="auto">
            <a:xfrm>
              <a:off x="3177" y="1921"/>
              <a:ext cx="15" cy="17"/>
            </a:xfrm>
            <a:custGeom>
              <a:avLst/>
              <a:gdLst>
                <a:gd name="T0" fmla="*/ 0 w 15"/>
                <a:gd name="T1" fmla="*/ 0 h 17"/>
                <a:gd name="T2" fmla="*/ 0 w 15"/>
                <a:gd name="T3" fmla="*/ 0 h 17"/>
                <a:gd name="T4" fmla="*/ 15 w 15"/>
                <a:gd name="T5" fmla="*/ 0 h 17"/>
                <a:gd name="T6" fmla="*/ 15 w 15"/>
                <a:gd name="T7" fmla="*/ 17 h 17"/>
              </a:gdLst>
              <a:ahLst/>
              <a:cxnLst>
                <a:cxn ang="0">
                  <a:pos x="T0" y="T1"/>
                </a:cxn>
                <a:cxn ang="0">
                  <a:pos x="T2" y="T3"/>
                </a:cxn>
                <a:cxn ang="0">
                  <a:pos x="T4" y="T5"/>
                </a:cxn>
                <a:cxn ang="0">
                  <a:pos x="T6" y="T7"/>
                </a:cxn>
              </a:cxnLst>
              <a:rect l="0" t="0" r="r" b="b"/>
              <a:pathLst>
                <a:path w="15" h="17">
                  <a:moveTo>
                    <a:pt x="0" y="0"/>
                  </a:moveTo>
                  <a:lnTo>
                    <a:pt x="0" y="0"/>
                  </a:lnTo>
                  <a:lnTo>
                    <a:pt x="15" y="0"/>
                  </a:lnTo>
                  <a:lnTo>
                    <a:pt x="15" y="17"/>
                  </a:lnTo>
                </a:path>
              </a:pathLst>
            </a:custGeom>
            <a:noFill/>
            <a:ln w="7938" cap="rnd">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152" name="Oval 207">
            <a:extLst>
              <a:ext uri="{FF2B5EF4-FFF2-40B4-BE49-F238E27FC236}">
                <a16:creationId xmlns:a16="http://schemas.microsoft.com/office/drawing/2014/main" id="{EF5A8345-0A3A-4A37-8942-4E3D0CCB43E0}"/>
              </a:ext>
            </a:extLst>
          </p:cNvPr>
          <p:cNvSpPr>
            <a:spLocks noChangeArrowheads="1"/>
          </p:cNvSpPr>
          <p:nvPr/>
        </p:nvSpPr>
        <p:spPr bwMode="auto">
          <a:xfrm>
            <a:off x="3602184" y="3648613"/>
            <a:ext cx="290513" cy="287338"/>
          </a:xfrm>
          <a:prstGeom prst="ellipse">
            <a:avLst/>
          </a:prstGeom>
          <a:solidFill>
            <a:srgbClr val="5090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ja-JP" altLang="en-US" b="0" dirty="0"/>
          </a:p>
        </p:txBody>
      </p:sp>
      <p:grpSp>
        <p:nvGrpSpPr>
          <p:cNvPr id="153" name="Group 211">
            <a:extLst>
              <a:ext uri="{FF2B5EF4-FFF2-40B4-BE49-F238E27FC236}">
                <a16:creationId xmlns:a16="http://schemas.microsoft.com/office/drawing/2014/main" id="{F7B31950-59D0-49F7-BC8A-2C9F06BBCBC1}"/>
              </a:ext>
            </a:extLst>
          </p:cNvPr>
          <p:cNvGrpSpPr>
            <a:grpSpLocks/>
          </p:cNvGrpSpPr>
          <p:nvPr/>
        </p:nvGrpSpPr>
        <p:grpSpPr bwMode="auto">
          <a:xfrm>
            <a:off x="3689496" y="3685125"/>
            <a:ext cx="117475" cy="222250"/>
            <a:chOff x="4937" y="1913"/>
            <a:chExt cx="74" cy="140"/>
          </a:xfrm>
        </p:grpSpPr>
        <p:sp>
          <p:nvSpPr>
            <p:cNvPr id="154" name="Freeform 208">
              <a:extLst>
                <a:ext uri="{FF2B5EF4-FFF2-40B4-BE49-F238E27FC236}">
                  <a16:creationId xmlns:a16="http://schemas.microsoft.com/office/drawing/2014/main" id="{F174A8DA-0174-4E65-BF36-E0E70A2C8F5F}"/>
                </a:ext>
              </a:extLst>
            </p:cNvPr>
            <p:cNvSpPr>
              <a:spLocks/>
            </p:cNvSpPr>
            <p:nvPr/>
          </p:nvSpPr>
          <p:spPr bwMode="auto">
            <a:xfrm>
              <a:off x="4937" y="1913"/>
              <a:ext cx="74" cy="123"/>
            </a:xfrm>
            <a:custGeom>
              <a:avLst/>
              <a:gdLst>
                <a:gd name="T0" fmla="*/ 286 w 286"/>
                <a:gd name="T1" fmla="*/ 144 h 439"/>
                <a:gd name="T2" fmla="*/ 286 w 286"/>
                <a:gd name="T3" fmla="*/ 144 h 439"/>
                <a:gd name="T4" fmla="*/ 144 w 286"/>
                <a:gd name="T5" fmla="*/ 439 h 439"/>
                <a:gd name="T6" fmla="*/ 0 w 286"/>
                <a:gd name="T7" fmla="*/ 144 h 439"/>
                <a:gd name="T8" fmla="*/ 144 w 286"/>
                <a:gd name="T9" fmla="*/ 0 h 439"/>
                <a:gd name="T10" fmla="*/ 286 w 286"/>
                <a:gd name="T11" fmla="*/ 144 h 439"/>
                <a:gd name="T12" fmla="*/ 286 w 286"/>
                <a:gd name="T13" fmla="*/ 144 h 439"/>
              </a:gdLst>
              <a:ahLst/>
              <a:cxnLst>
                <a:cxn ang="0">
                  <a:pos x="T0" y="T1"/>
                </a:cxn>
                <a:cxn ang="0">
                  <a:pos x="T2" y="T3"/>
                </a:cxn>
                <a:cxn ang="0">
                  <a:pos x="T4" y="T5"/>
                </a:cxn>
                <a:cxn ang="0">
                  <a:pos x="T6" y="T7"/>
                </a:cxn>
                <a:cxn ang="0">
                  <a:pos x="T8" y="T9"/>
                </a:cxn>
                <a:cxn ang="0">
                  <a:pos x="T10" y="T11"/>
                </a:cxn>
                <a:cxn ang="0">
                  <a:pos x="T12" y="T13"/>
                </a:cxn>
              </a:cxnLst>
              <a:rect l="0" t="0" r="r" b="b"/>
              <a:pathLst>
                <a:path w="286" h="439">
                  <a:moveTo>
                    <a:pt x="286" y="144"/>
                  </a:moveTo>
                  <a:lnTo>
                    <a:pt x="286" y="144"/>
                  </a:lnTo>
                  <a:cubicBezTo>
                    <a:pt x="286" y="222"/>
                    <a:pt x="144" y="439"/>
                    <a:pt x="144" y="439"/>
                  </a:cubicBezTo>
                  <a:cubicBezTo>
                    <a:pt x="144" y="439"/>
                    <a:pt x="0" y="222"/>
                    <a:pt x="0" y="144"/>
                  </a:cubicBezTo>
                  <a:cubicBezTo>
                    <a:pt x="0" y="64"/>
                    <a:pt x="64" y="0"/>
                    <a:pt x="144" y="0"/>
                  </a:cubicBezTo>
                  <a:cubicBezTo>
                    <a:pt x="223" y="0"/>
                    <a:pt x="286" y="64"/>
                    <a:pt x="286" y="144"/>
                  </a:cubicBezTo>
                  <a:lnTo>
                    <a:pt x="286" y="144"/>
                  </a:lnTo>
                  <a:close/>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209">
              <a:extLst>
                <a:ext uri="{FF2B5EF4-FFF2-40B4-BE49-F238E27FC236}">
                  <a16:creationId xmlns:a16="http://schemas.microsoft.com/office/drawing/2014/main" id="{2E7F9645-79A5-4484-81A0-00B37B55C666}"/>
                </a:ext>
              </a:extLst>
            </p:cNvPr>
            <p:cNvSpPr>
              <a:spLocks/>
            </p:cNvSpPr>
            <p:nvPr/>
          </p:nvSpPr>
          <p:spPr bwMode="auto">
            <a:xfrm>
              <a:off x="4962" y="1937"/>
              <a:ext cx="24" cy="24"/>
            </a:xfrm>
            <a:custGeom>
              <a:avLst/>
              <a:gdLst>
                <a:gd name="T0" fmla="*/ 45 w 89"/>
                <a:gd name="T1" fmla="*/ 88 h 88"/>
                <a:gd name="T2" fmla="*/ 45 w 89"/>
                <a:gd name="T3" fmla="*/ 88 h 88"/>
                <a:gd name="T4" fmla="*/ 0 w 89"/>
                <a:gd name="T5" fmla="*/ 43 h 88"/>
                <a:gd name="T6" fmla="*/ 45 w 89"/>
                <a:gd name="T7" fmla="*/ 0 h 88"/>
                <a:gd name="T8" fmla="*/ 89 w 89"/>
                <a:gd name="T9" fmla="*/ 43 h 88"/>
                <a:gd name="T10" fmla="*/ 45 w 89"/>
                <a:gd name="T11" fmla="*/ 88 h 88"/>
                <a:gd name="T12" fmla="*/ 45 w 89"/>
                <a:gd name="T13" fmla="*/ 88 h 88"/>
              </a:gdLst>
              <a:ahLst/>
              <a:cxnLst>
                <a:cxn ang="0">
                  <a:pos x="T0" y="T1"/>
                </a:cxn>
                <a:cxn ang="0">
                  <a:pos x="T2" y="T3"/>
                </a:cxn>
                <a:cxn ang="0">
                  <a:pos x="T4" y="T5"/>
                </a:cxn>
                <a:cxn ang="0">
                  <a:pos x="T6" y="T7"/>
                </a:cxn>
                <a:cxn ang="0">
                  <a:pos x="T8" y="T9"/>
                </a:cxn>
                <a:cxn ang="0">
                  <a:pos x="T10" y="T11"/>
                </a:cxn>
                <a:cxn ang="0">
                  <a:pos x="T12" y="T13"/>
                </a:cxn>
              </a:cxnLst>
              <a:rect l="0" t="0" r="r" b="b"/>
              <a:pathLst>
                <a:path w="89" h="88">
                  <a:moveTo>
                    <a:pt x="45" y="88"/>
                  </a:moveTo>
                  <a:lnTo>
                    <a:pt x="45" y="88"/>
                  </a:lnTo>
                  <a:cubicBezTo>
                    <a:pt x="20" y="88"/>
                    <a:pt x="0" y="68"/>
                    <a:pt x="0" y="43"/>
                  </a:cubicBezTo>
                  <a:cubicBezTo>
                    <a:pt x="0" y="20"/>
                    <a:pt x="20" y="0"/>
                    <a:pt x="45" y="0"/>
                  </a:cubicBezTo>
                  <a:cubicBezTo>
                    <a:pt x="69" y="0"/>
                    <a:pt x="89" y="20"/>
                    <a:pt x="89" y="43"/>
                  </a:cubicBezTo>
                  <a:cubicBezTo>
                    <a:pt x="89" y="68"/>
                    <a:pt x="69" y="88"/>
                    <a:pt x="45" y="88"/>
                  </a:cubicBezTo>
                  <a:lnTo>
                    <a:pt x="45" y="88"/>
                  </a:lnTo>
                  <a:close/>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210">
              <a:extLst>
                <a:ext uri="{FF2B5EF4-FFF2-40B4-BE49-F238E27FC236}">
                  <a16:creationId xmlns:a16="http://schemas.microsoft.com/office/drawing/2014/main" id="{D1896575-7F56-4C3C-B85A-553BF6AB140B}"/>
                </a:ext>
              </a:extLst>
            </p:cNvPr>
            <p:cNvSpPr>
              <a:spLocks/>
            </p:cNvSpPr>
            <p:nvPr/>
          </p:nvSpPr>
          <p:spPr bwMode="auto">
            <a:xfrm>
              <a:off x="4939" y="2028"/>
              <a:ext cx="70" cy="25"/>
            </a:xfrm>
            <a:custGeom>
              <a:avLst/>
              <a:gdLst>
                <a:gd name="T0" fmla="*/ 200 w 270"/>
                <a:gd name="T1" fmla="*/ 0 h 89"/>
                <a:gd name="T2" fmla="*/ 200 w 270"/>
                <a:gd name="T3" fmla="*/ 0 h 89"/>
                <a:gd name="T4" fmla="*/ 270 w 270"/>
                <a:gd name="T5" fmla="*/ 42 h 89"/>
                <a:gd name="T6" fmla="*/ 135 w 270"/>
                <a:gd name="T7" fmla="*/ 89 h 89"/>
                <a:gd name="T8" fmla="*/ 0 w 270"/>
                <a:gd name="T9" fmla="*/ 42 h 89"/>
                <a:gd name="T10" fmla="*/ 68 w 270"/>
                <a:gd name="T11" fmla="*/ 0 h 89"/>
              </a:gdLst>
              <a:ahLst/>
              <a:cxnLst>
                <a:cxn ang="0">
                  <a:pos x="T0" y="T1"/>
                </a:cxn>
                <a:cxn ang="0">
                  <a:pos x="T2" y="T3"/>
                </a:cxn>
                <a:cxn ang="0">
                  <a:pos x="T4" y="T5"/>
                </a:cxn>
                <a:cxn ang="0">
                  <a:pos x="T6" y="T7"/>
                </a:cxn>
                <a:cxn ang="0">
                  <a:pos x="T8" y="T9"/>
                </a:cxn>
                <a:cxn ang="0">
                  <a:pos x="T10" y="T11"/>
                </a:cxn>
              </a:cxnLst>
              <a:rect l="0" t="0" r="r" b="b"/>
              <a:pathLst>
                <a:path w="270" h="89">
                  <a:moveTo>
                    <a:pt x="200" y="0"/>
                  </a:moveTo>
                  <a:lnTo>
                    <a:pt x="200" y="0"/>
                  </a:lnTo>
                  <a:cubicBezTo>
                    <a:pt x="242" y="9"/>
                    <a:pt x="270" y="24"/>
                    <a:pt x="270" y="42"/>
                  </a:cubicBezTo>
                  <a:cubicBezTo>
                    <a:pt x="270" y="67"/>
                    <a:pt x="209" y="89"/>
                    <a:pt x="135" y="89"/>
                  </a:cubicBezTo>
                  <a:cubicBezTo>
                    <a:pt x="60" y="89"/>
                    <a:pt x="0" y="67"/>
                    <a:pt x="0" y="42"/>
                  </a:cubicBezTo>
                  <a:cubicBezTo>
                    <a:pt x="0" y="24"/>
                    <a:pt x="28" y="9"/>
                    <a:pt x="68" y="0"/>
                  </a:cubicBezTo>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163" name="Rectangle 32">
            <a:extLst>
              <a:ext uri="{FF2B5EF4-FFF2-40B4-BE49-F238E27FC236}">
                <a16:creationId xmlns:a16="http://schemas.microsoft.com/office/drawing/2014/main" id="{EBEE1343-1B63-48BB-BE52-F9F5986114E0}"/>
              </a:ext>
            </a:extLst>
          </p:cNvPr>
          <p:cNvSpPr>
            <a:spLocks noChangeArrowheads="1"/>
          </p:cNvSpPr>
          <p:nvPr/>
        </p:nvSpPr>
        <p:spPr bwMode="auto">
          <a:xfrm>
            <a:off x="6977884" y="3800927"/>
            <a:ext cx="83516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668192"/>
                </a:solidFill>
                <a:effectLst/>
                <a:latin typeface="Yu Gothic UI" panose="020B0500000000000000" pitchFamily="50" charset="-128"/>
                <a:ea typeface="Yu Gothic UI" panose="020B0500000000000000" pitchFamily="50" charset="-128"/>
              </a:rPr>
              <a:t>既婚率　(%)</a:t>
            </a:r>
            <a:endParaRPr kumimoji="0" lang="ja-JP" altLang="ja-JP" sz="32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165" name="Rectangle 34">
            <a:extLst>
              <a:ext uri="{FF2B5EF4-FFF2-40B4-BE49-F238E27FC236}">
                <a16:creationId xmlns:a16="http://schemas.microsoft.com/office/drawing/2014/main" id="{70B8ED3C-4DD5-476C-9563-8221206D934C}"/>
              </a:ext>
            </a:extLst>
          </p:cNvPr>
          <p:cNvSpPr>
            <a:spLocks noChangeArrowheads="1"/>
          </p:cNvSpPr>
          <p:nvPr/>
        </p:nvSpPr>
        <p:spPr bwMode="auto">
          <a:xfrm>
            <a:off x="6977884" y="5570033"/>
            <a:ext cx="1737655"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a:ln>
                  <a:noFill/>
                </a:ln>
                <a:solidFill>
                  <a:srgbClr val="668192"/>
                </a:solidFill>
                <a:effectLst/>
                <a:latin typeface="Yu Gothic UI" panose="020B0500000000000000" pitchFamily="50" charset="-128"/>
                <a:ea typeface="Yu Gothic UI" panose="020B0500000000000000" pitchFamily="50" charset="-128"/>
              </a:rPr>
              <a:t>17歳以下の子供同居率　(%)</a:t>
            </a:r>
            <a:endParaRPr kumimoji="0" lang="ja-JP" altLang="ja-JP" sz="32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158" name="Rectangle 7">
            <a:extLst>
              <a:ext uri="{FF2B5EF4-FFF2-40B4-BE49-F238E27FC236}">
                <a16:creationId xmlns:a16="http://schemas.microsoft.com/office/drawing/2014/main" id="{F69AB892-5E61-4FA9-8EB0-20400CCFC04D}"/>
              </a:ext>
            </a:extLst>
          </p:cNvPr>
          <p:cNvSpPr>
            <a:spLocks noChangeArrowheads="1"/>
          </p:cNvSpPr>
          <p:nvPr/>
        </p:nvSpPr>
        <p:spPr bwMode="auto">
          <a:xfrm>
            <a:off x="8051930" y="4081914"/>
            <a:ext cx="1308488" cy="206375"/>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ja-JP" altLang="en-US" dirty="0"/>
          </a:p>
        </p:txBody>
      </p:sp>
      <p:sp>
        <p:nvSpPr>
          <p:cNvPr id="164" name="Rectangle 33">
            <a:extLst>
              <a:ext uri="{FF2B5EF4-FFF2-40B4-BE49-F238E27FC236}">
                <a16:creationId xmlns:a16="http://schemas.microsoft.com/office/drawing/2014/main" id="{C97DBE00-901A-412A-B84B-B6E43D6F3151}"/>
              </a:ext>
            </a:extLst>
          </p:cNvPr>
          <p:cNvSpPr>
            <a:spLocks noChangeArrowheads="1"/>
          </p:cNvSpPr>
          <p:nvPr/>
        </p:nvSpPr>
        <p:spPr bwMode="auto">
          <a:xfrm>
            <a:off x="8561256" y="4104348"/>
            <a:ext cx="23403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dirty="0">
                <a:ln>
                  <a:noFill/>
                </a:ln>
                <a:solidFill>
                  <a:schemeClr val="tx1">
                    <a:lumMod val="65000"/>
                    <a:lumOff val="35000"/>
                  </a:schemeClr>
                </a:solidFill>
                <a:effectLst/>
                <a:latin typeface="Segoe UI" panose="020B0502040204020203" pitchFamily="34" charset="0"/>
                <a:ea typeface="Meiryo UI" panose="020B0604030504040204" pitchFamily="50" charset="-128"/>
                <a:cs typeface="Segoe UI" panose="020B0502040204020203" pitchFamily="34" charset="0"/>
              </a:rPr>
              <a:t>62.</a:t>
            </a:r>
            <a:r>
              <a:rPr kumimoji="0" lang="en-US" altLang="ja-JP" sz="1000" b="0" i="0" u="none" strike="noStrike" cap="none" normalizeH="0" baseline="0" dirty="0">
                <a:ln>
                  <a:noFill/>
                </a:ln>
                <a:solidFill>
                  <a:schemeClr val="tx1">
                    <a:lumMod val="65000"/>
                    <a:lumOff val="35000"/>
                  </a:schemeClr>
                </a:solidFill>
                <a:effectLst/>
                <a:latin typeface="Segoe UI" panose="020B0502040204020203" pitchFamily="34" charset="0"/>
                <a:ea typeface="Meiryo UI" panose="020B0604030504040204" pitchFamily="50" charset="-128"/>
                <a:cs typeface="Segoe UI" panose="020B0502040204020203" pitchFamily="34" charset="0"/>
              </a:rPr>
              <a:t>9</a:t>
            </a:r>
            <a:endParaRPr kumimoji="0" lang="ja-JP" altLang="ja-JP" sz="1800" b="0" i="0" u="none" strike="noStrike" cap="none" normalizeH="0" baseline="0" dirty="0">
              <a:ln>
                <a:noFill/>
              </a:ln>
              <a:solidFill>
                <a:schemeClr val="tx1">
                  <a:lumMod val="65000"/>
                  <a:lumOff val="35000"/>
                </a:schemeClr>
              </a:solidFill>
              <a:effectLst/>
              <a:latin typeface="Segoe UI" panose="020B0502040204020203" pitchFamily="34" charset="0"/>
              <a:cs typeface="Segoe UI" panose="020B0502040204020203" pitchFamily="34" charset="0"/>
            </a:endParaRPr>
          </a:p>
        </p:txBody>
      </p:sp>
      <p:sp>
        <p:nvSpPr>
          <p:cNvPr id="162" name="Rectangle 11">
            <a:extLst>
              <a:ext uri="{FF2B5EF4-FFF2-40B4-BE49-F238E27FC236}">
                <a16:creationId xmlns:a16="http://schemas.microsoft.com/office/drawing/2014/main" id="{B7E1796D-DF6D-4615-A0B8-15149AB0A2DF}"/>
              </a:ext>
            </a:extLst>
          </p:cNvPr>
          <p:cNvSpPr>
            <a:spLocks noChangeArrowheads="1"/>
          </p:cNvSpPr>
          <p:nvPr/>
        </p:nvSpPr>
        <p:spPr bwMode="auto">
          <a:xfrm>
            <a:off x="7696333" y="5843083"/>
            <a:ext cx="1657732" cy="206375"/>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ja-JP" altLang="en-US" dirty="0"/>
          </a:p>
        </p:txBody>
      </p:sp>
      <p:sp>
        <p:nvSpPr>
          <p:cNvPr id="168" name="Rectangle 39">
            <a:extLst>
              <a:ext uri="{FF2B5EF4-FFF2-40B4-BE49-F238E27FC236}">
                <a16:creationId xmlns:a16="http://schemas.microsoft.com/office/drawing/2014/main" id="{93967B57-9D89-4246-B8C7-05BAF3EB0F77}"/>
              </a:ext>
            </a:extLst>
          </p:cNvPr>
          <p:cNvSpPr>
            <a:spLocks noChangeArrowheads="1"/>
          </p:cNvSpPr>
          <p:nvPr/>
        </p:nvSpPr>
        <p:spPr bwMode="auto">
          <a:xfrm>
            <a:off x="8563863" y="5873246"/>
            <a:ext cx="23403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dirty="0">
                <a:ln>
                  <a:noFill/>
                </a:ln>
                <a:solidFill>
                  <a:schemeClr val="tx1">
                    <a:lumMod val="65000"/>
                    <a:lumOff val="35000"/>
                  </a:schemeClr>
                </a:solidFill>
                <a:effectLst/>
                <a:latin typeface="Segoe UI" panose="020B0502040204020203" pitchFamily="34" charset="0"/>
                <a:ea typeface="Meiryo UI" panose="020B0604030504040204" pitchFamily="50" charset="-128"/>
                <a:cs typeface="Segoe UI" panose="020B0502040204020203" pitchFamily="34" charset="0"/>
              </a:rPr>
              <a:t>29.</a:t>
            </a:r>
            <a:r>
              <a:rPr kumimoji="0" lang="en-US" altLang="ja-JP" sz="1000" b="0" i="0" u="none" strike="noStrike" cap="none" normalizeH="0" baseline="0" dirty="0">
                <a:ln>
                  <a:noFill/>
                </a:ln>
                <a:solidFill>
                  <a:schemeClr val="tx1">
                    <a:lumMod val="65000"/>
                    <a:lumOff val="35000"/>
                  </a:schemeClr>
                </a:solidFill>
                <a:effectLst/>
                <a:latin typeface="Segoe UI" panose="020B0502040204020203" pitchFamily="34" charset="0"/>
                <a:ea typeface="Meiryo UI" panose="020B0604030504040204" pitchFamily="50" charset="-128"/>
                <a:cs typeface="Segoe UI" panose="020B0502040204020203" pitchFamily="34" charset="0"/>
              </a:rPr>
              <a:t>9</a:t>
            </a:r>
            <a:endParaRPr kumimoji="0" lang="ja-JP" altLang="ja-JP" sz="1800" b="0" i="0" u="none" strike="noStrike" cap="none" normalizeH="0" baseline="0" dirty="0">
              <a:ln>
                <a:noFill/>
              </a:ln>
              <a:solidFill>
                <a:schemeClr val="tx1">
                  <a:lumMod val="65000"/>
                  <a:lumOff val="35000"/>
                </a:schemeClr>
              </a:solidFill>
              <a:effectLst/>
              <a:latin typeface="Segoe UI" panose="020B0502040204020203" pitchFamily="34" charset="0"/>
              <a:cs typeface="Segoe UI" panose="020B0502040204020203" pitchFamily="34" charset="0"/>
            </a:endParaRPr>
          </a:p>
        </p:txBody>
      </p:sp>
      <p:sp>
        <p:nvSpPr>
          <p:cNvPr id="169" name="Rectangle 42">
            <a:extLst>
              <a:ext uri="{FF2B5EF4-FFF2-40B4-BE49-F238E27FC236}">
                <a16:creationId xmlns:a16="http://schemas.microsoft.com/office/drawing/2014/main" id="{44BECCB0-3602-4541-AB8B-85667D28117F}"/>
              </a:ext>
            </a:extLst>
          </p:cNvPr>
          <p:cNvSpPr>
            <a:spLocks noChangeArrowheads="1"/>
          </p:cNvSpPr>
          <p:nvPr/>
        </p:nvSpPr>
        <p:spPr bwMode="auto">
          <a:xfrm>
            <a:off x="6963598" y="4695173"/>
            <a:ext cx="846386"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a:ln>
                  <a:noFill/>
                </a:ln>
                <a:solidFill>
                  <a:srgbClr val="668192"/>
                </a:solidFill>
                <a:effectLst/>
                <a:latin typeface="Yu Gothic UI" panose="020B0500000000000000" pitchFamily="50" charset="-128"/>
                <a:ea typeface="Yu Gothic UI" panose="020B0500000000000000" pitchFamily="50" charset="-128"/>
              </a:rPr>
              <a:t>平均家族人数</a:t>
            </a:r>
            <a:endParaRPr kumimoji="0" lang="ja-JP" altLang="ja-JP" sz="32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170" name="Rectangle 43">
            <a:extLst>
              <a:ext uri="{FF2B5EF4-FFF2-40B4-BE49-F238E27FC236}">
                <a16:creationId xmlns:a16="http://schemas.microsoft.com/office/drawing/2014/main" id="{F3C0ACFA-B686-4046-A12D-5424472C69E5}"/>
              </a:ext>
            </a:extLst>
          </p:cNvPr>
          <p:cNvSpPr>
            <a:spLocks noChangeArrowheads="1"/>
          </p:cNvSpPr>
          <p:nvPr/>
        </p:nvSpPr>
        <p:spPr bwMode="auto">
          <a:xfrm>
            <a:off x="7808024" y="4728511"/>
            <a:ext cx="37991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668192"/>
                </a:solidFill>
                <a:effectLst/>
                <a:latin typeface="Yu Gothic UI" panose="020B0500000000000000" pitchFamily="50" charset="-128"/>
                <a:ea typeface="Yu Gothic UI" panose="020B0500000000000000" pitchFamily="50" charset="-128"/>
              </a:rPr>
              <a:t>(本人含む)  </a:t>
            </a:r>
            <a:endParaRPr kumimoji="0" lang="ja-JP" altLang="ja-JP" sz="20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171" name="Rectangle 44">
            <a:extLst>
              <a:ext uri="{FF2B5EF4-FFF2-40B4-BE49-F238E27FC236}">
                <a16:creationId xmlns:a16="http://schemas.microsoft.com/office/drawing/2014/main" id="{080F794E-7AD8-484B-B9AB-E3EB5F6E7681}"/>
              </a:ext>
            </a:extLst>
          </p:cNvPr>
          <p:cNvSpPr>
            <a:spLocks noChangeArrowheads="1"/>
          </p:cNvSpPr>
          <p:nvPr/>
        </p:nvSpPr>
        <p:spPr bwMode="auto">
          <a:xfrm>
            <a:off x="8152512" y="4695173"/>
            <a:ext cx="18594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rgbClr val="668192"/>
                </a:solidFill>
                <a:effectLst/>
                <a:latin typeface="Yu Gothic UI" panose="020B0500000000000000" pitchFamily="50" charset="-128"/>
                <a:ea typeface="Yu Gothic UI" panose="020B0500000000000000" pitchFamily="50" charset="-128"/>
              </a:rPr>
              <a:t>(人)</a:t>
            </a:r>
            <a:endParaRPr kumimoji="0" lang="ja-JP" altLang="ja-JP" sz="20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160" name="Rectangle 9">
            <a:extLst>
              <a:ext uri="{FF2B5EF4-FFF2-40B4-BE49-F238E27FC236}">
                <a16:creationId xmlns:a16="http://schemas.microsoft.com/office/drawing/2014/main" id="{AA81BD0F-3864-48B0-9508-08105753BEC4}"/>
              </a:ext>
            </a:extLst>
          </p:cNvPr>
          <p:cNvSpPr>
            <a:spLocks noChangeArrowheads="1"/>
          </p:cNvSpPr>
          <p:nvPr/>
        </p:nvSpPr>
        <p:spPr bwMode="auto">
          <a:xfrm>
            <a:off x="7968178" y="4961873"/>
            <a:ext cx="1382713" cy="206375"/>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3" name="Rectangle 46">
            <a:extLst>
              <a:ext uri="{FF2B5EF4-FFF2-40B4-BE49-F238E27FC236}">
                <a16:creationId xmlns:a16="http://schemas.microsoft.com/office/drawing/2014/main" id="{BED8BD03-36A8-44C6-9989-48D94D27E85C}"/>
              </a:ext>
            </a:extLst>
          </p:cNvPr>
          <p:cNvSpPr>
            <a:spLocks noChangeArrowheads="1"/>
          </p:cNvSpPr>
          <p:nvPr/>
        </p:nvSpPr>
        <p:spPr bwMode="auto">
          <a:xfrm>
            <a:off x="8586903" y="4990448"/>
            <a:ext cx="16511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dirty="0">
                <a:ln>
                  <a:noFill/>
                </a:ln>
                <a:solidFill>
                  <a:schemeClr val="tx1">
                    <a:lumMod val="65000"/>
                    <a:lumOff val="35000"/>
                  </a:schemeClr>
                </a:solidFill>
                <a:effectLst/>
                <a:latin typeface="Segoe UI" panose="020B0502040204020203" pitchFamily="34" charset="0"/>
                <a:ea typeface="Meiryo UI" panose="020B0604030504040204" pitchFamily="50" charset="-128"/>
                <a:cs typeface="Segoe UI" panose="020B0502040204020203" pitchFamily="34" charset="0"/>
              </a:rPr>
              <a:t>2.9</a:t>
            </a:r>
            <a:endParaRPr kumimoji="0" lang="ja-JP" altLang="ja-JP" sz="1800" b="0" i="0" u="none" strike="noStrike" cap="none" normalizeH="0" baseline="0" dirty="0">
              <a:ln>
                <a:noFill/>
              </a:ln>
              <a:solidFill>
                <a:schemeClr val="tx1">
                  <a:lumMod val="65000"/>
                  <a:lumOff val="35000"/>
                </a:schemeClr>
              </a:solidFill>
              <a:effectLst/>
              <a:latin typeface="Segoe UI" panose="020B0502040204020203" pitchFamily="34" charset="0"/>
              <a:cs typeface="Segoe UI" panose="020B0502040204020203" pitchFamily="34" charset="0"/>
            </a:endParaRPr>
          </a:p>
        </p:txBody>
      </p:sp>
      <p:sp>
        <p:nvSpPr>
          <p:cNvPr id="181" name="Rectangle 13">
            <a:extLst>
              <a:ext uri="{FF2B5EF4-FFF2-40B4-BE49-F238E27FC236}">
                <a16:creationId xmlns:a16="http://schemas.microsoft.com/office/drawing/2014/main" id="{E8D94363-8B24-4CAA-B887-C038BEE89258}"/>
              </a:ext>
            </a:extLst>
          </p:cNvPr>
          <p:cNvSpPr>
            <a:spLocks noChangeArrowheads="1"/>
          </p:cNvSpPr>
          <p:nvPr/>
        </p:nvSpPr>
        <p:spPr bwMode="auto">
          <a:xfrm>
            <a:off x="8051931" y="2316591"/>
            <a:ext cx="1313248" cy="206375"/>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3" name="Rectangle 15">
            <a:extLst>
              <a:ext uri="{FF2B5EF4-FFF2-40B4-BE49-F238E27FC236}">
                <a16:creationId xmlns:a16="http://schemas.microsoft.com/office/drawing/2014/main" id="{4584C2F2-54A2-4F2C-A506-6124998657DC}"/>
              </a:ext>
            </a:extLst>
          </p:cNvPr>
          <p:cNvSpPr>
            <a:spLocks noChangeArrowheads="1"/>
          </p:cNvSpPr>
          <p:nvPr/>
        </p:nvSpPr>
        <p:spPr bwMode="auto">
          <a:xfrm>
            <a:off x="8051931" y="3206446"/>
            <a:ext cx="1308487" cy="206375"/>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5" name="Rectangle 31">
            <a:extLst>
              <a:ext uri="{FF2B5EF4-FFF2-40B4-BE49-F238E27FC236}">
                <a16:creationId xmlns:a16="http://schemas.microsoft.com/office/drawing/2014/main" id="{648F9EE8-CAC0-4B4F-8E40-CBCEE9D6E2D6}"/>
              </a:ext>
            </a:extLst>
          </p:cNvPr>
          <p:cNvSpPr>
            <a:spLocks noChangeArrowheads="1"/>
          </p:cNvSpPr>
          <p:nvPr/>
        </p:nvSpPr>
        <p:spPr bwMode="auto">
          <a:xfrm>
            <a:off x="8563863" y="3227084"/>
            <a:ext cx="23403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kumimoji="0" lang="en-US" altLang="ja-JP" sz="1000" b="0" dirty="0">
                <a:solidFill>
                  <a:schemeClr val="tx1">
                    <a:lumMod val="65000"/>
                    <a:lumOff val="35000"/>
                  </a:schemeClr>
                </a:solidFill>
                <a:latin typeface="Segoe UI" panose="020B0502040204020203" pitchFamily="34" charset="0"/>
                <a:ea typeface="Meiryo UI" panose="020B0604030504040204" pitchFamily="50" charset="-128"/>
                <a:cs typeface="Segoe UI" panose="020B0502040204020203" pitchFamily="34" charset="0"/>
              </a:rPr>
              <a:t>76.8</a:t>
            </a:r>
          </a:p>
        </p:txBody>
      </p:sp>
      <p:sp>
        <p:nvSpPr>
          <p:cNvPr id="186" name="Rectangle 35">
            <a:extLst>
              <a:ext uri="{FF2B5EF4-FFF2-40B4-BE49-F238E27FC236}">
                <a16:creationId xmlns:a16="http://schemas.microsoft.com/office/drawing/2014/main" id="{C18A7EFF-CDC9-4CCB-B160-0C6D8AEE7F5D}"/>
              </a:ext>
            </a:extLst>
          </p:cNvPr>
          <p:cNvSpPr>
            <a:spLocks noChangeArrowheads="1"/>
          </p:cNvSpPr>
          <p:nvPr/>
        </p:nvSpPr>
        <p:spPr bwMode="auto">
          <a:xfrm>
            <a:off x="6950507" y="2037191"/>
            <a:ext cx="132408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668192"/>
                </a:solidFill>
                <a:effectLst/>
                <a:latin typeface="Yu Gothic UI" panose="020B0500000000000000" pitchFamily="50" charset="-128"/>
                <a:ea typeface="Yu Gothic UI" panose="020B0500000000000000" pitchFamily="50" charset="-128"/>
              </a:rPr>
              <a:t>平均世帯年収　(円)</a:t>
            </a:r>
            <a:endParaRPr kumimoji="0" lang="ja-JP" altLang="ja-JP" sz="32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187" name="Rectangle 36">
            <a:extLst>
              <a:ext uri="{FF2B5EF4-FFF2-40B4-BE49-F238E27FC236}">
                <a16:creationId xmlns:a16="http://schemas.microsoft.com/office/drawing/2014/main" id="{CFC7BC48-4E13-4B79-9A0A-426276C56206}"/>
              </a:ext>
            </a:extLst>
          </p:cNvPr>
          <p:cNvSpPr>
            <a:spLocks noChangeArrowheads="1"/>
          </p:cNvSpPr>
          <p:nvPr/>
        </p:nvSpPr>
        <p:spPr bwMode="auto">
          <a:xfrm>
            <a:off x="6948102" y="2927046"/>
            <a:ext cx="129683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668192"/>
                </a:solidFill>
                <a:effectLst/>
                <a:latin typeface="Yu Gothic UI" panose="020B0500000000000000" pitchFamily="50" charset="-128"/>
                <a:ea typeface="Yu Gothic UI" panose="020B0500000000000000" pitchFamily="50" charset="-128"/>
              </a:rPr>
              <a:t>自動車保有率　(%)</a:t>
            </a:r>
            <a:endParaRPr kumimoji="0" lang="ja-JP" altLang="ja-JP" sz="32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189" name="Rectangle 41">
            <a:extLst>
              <a:ext uri="{FF2B5EF4-FFF2-40B4-BE49-F238E27FC236}">
                <a16:creationId xmlns:a16="http://schemas.microsoft.com/office/drawing/2014/main" id="{6C3BC4B5-E4AC-4D1F-8155-26C3525366CC}"/>
              </a:ext>
            </a:extLst>
          </p:cNvPr>
          <p:cNvSpPr>
            <a:spLocks noChangeArrowheads="1"/>
          </p:cNvSpPr>
          <p:nvPr/>
        </p:nvSpPr>
        <p:spPr bwMode="auto">
          <a:xfrm>
            <a:off x="8371404" y="2337229"/>
            <a:ext cx="537006"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kumimoji="0" lang="en-US" altLang="ja-JP" sz="1000" b="0" dirty="0">
                <a:solidFill>
                  <a:schemeClr val="tx1">
                    <a:lumMod val="65000"/>
                    <a:lumOff val="35000"/>
                  </a:schemeClr>
                </a:solidFill>
                <a:latin typeface="Segoe UI" panose="020B0502040204020203" pitchFamily="34" charset="0"/>
                <a:ea typeface="Meiryo UI" panose="020B0604030504040204" pitchFamily="50" charset="-128"/>
                <a:cs typeface="Segoe UI" panose="020B0502040204020203" pitchFamily="34" charset="0"/>
              </a:rPr>
              <a:t>5,785,944</a:t>
            </a:r>
          </a:p>
        </p:txBody>
      </p:sp>
      <p:sp>
        <p:nvSpPr>
          <p:cNvPr id="192" name="Oval 261">
            <a:extLst>
              <a:ext uri="{FF2B5EF4-FFF2-40B4-BE49-F238E27FC236}">
                <a16:creationId xmlns:a16="http://schemas.microsoft.com/office/drawing/2014/main" id="{60B3A31E-A9E0-45DA-A51F-E75175C027C7}"/>
              </a:ext>
            </a:extLst>
          </p:cNvPr>
          <p:cNvSpPr>
            <a:spLocks noChangeArrowheads="1"/>
          </p:cNvSpPr>
          <p:nvPr/>
        </p:nvSpPr>
        <p:spPr bwMode="auto">
          <a:xfrm>
            <a:off x="6591665" y="1973691"/>
            <a:ext cx="290513" cy="285750"/>
          </a:xfrm>
          <a:prstGeom prst="ellipse">
            <a:avLst/>
          </a:prstGeom>
          <a:solidFill>
            <a:srgbClr val="5090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3" name="Oval 275">
            <a:extLst>
              <a:ext uri="{FF2B5EF4-FFF2-40B4-BE49-F238E27FC236}">
                <a16:creationId xmlns:a16="http://schemas.microsoft.com/office/drawing/2014/main" id="{81493CA5-22CF-4BD0-9E94-DF4D8D27C6C0}"/>
              </a:ext>
            </a:extLst>
          </p:cNvPr>
          <p:cNvSpPr>
            <a:spLocks noChangeArrowheads="1"/>
          </p:cNvSpPr>
          <p:nvPr/>
        </p:nvSpPr>
        <p:spPr bwMode="auto">
          <a:xfrm>
            <a:off x="6578966" y="2863546"/>
            <a:ext cx="290513" cy="285750"/>
          </a:xfrm>
          <a:prstGeom prst="ellipse">
            <a:avLst/>
          </a:prstGeom>
          <a:solidFill>
            <a:srgbClr val="5090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nvGrpSpPr>
          <p:cNvPr id="194" name="Group 284">
            <a:extLst>
              <a:ext uri="{FF2B5EF4-FFF2-40B4-BE49-F238E27FC236}">
                <a16:creationId xmlns:a16="http://schemas.microsoft.com/office/drawing/2014/main" id="{091F8206-8E4A-4BC9-B2A6-C0A941D007E0}"/>
              </a:ext>
            </a:extLst>
          </p:cNvPr>
          <p:cNvGrpSpPr>
            <a:grpSpLocks/>
          </p:cNvGrpSpPr>
          <p:nvPr/>
        </p:nvGrpSpPr>
        <p:grpSpPr bwMode="auto">
          <a:xfrm>
            <a:off x="6631353" y="2919109"/>
            <a:ext cx="188913" cy="163513"/>
            <a:chOff x="4915" y="3750"/>
            <a:chExt cx="119" cy="103"/>
          </a:xfrm>
        </p:grpSpPr>
        <p:sp>
          <p:nvSpPr>
            <p:cNvPr id="195" name="Freeform 276">
              <a:extLst>
                <a:ext uri="{FF2B5EF4-FFF2-40B4-BE49-F238E27FC236}">
                  <a16:creationId xmlns:a16="http://schemas.microsoft.com/office/drawing/2014/main" id="{99E5C7FD-1529-4BB4-8156-FEB913D2ED2C}"/>
                </a:ext>
              </a:extLst>
            </p:cNvPr>
            <p:cNvSpPr>
              <a:spLocks/>
            </p:cNvSpPr>
            <p:nvPr/>
          </p:nvSpPr>
          <p:spPr bwMode="auto">
            <a:xfrm>
              <a:off x="4915" y="3782"/>
              <a:ext cx="119" cy="71"/>
            </a:xfrm>
            <a:custGeom>
              <a:avLst/>
              <a:gdLst>
                <a:gd name="T0" fmla="*/ 74 w 502"/>
                <a:gd name="T1" fmla="*/ 0 h 292"/>
                <a:gd name="T2" fmla="*/ 74 w 502"/>
                <a:gd name="T3" fmla="*/ 0 h 292"/>
                <a:gd name="T4" fmla="*/ 14 w 502"/>
                <a:gd name="T5" fmla="*/ 0 h 292"/>
                <a:gd name="T6" fmla="*/ 0 w 502"/>
                <a:gd name="T7" fmla="*/ 13 h 292"/>
                <a:gd name="T8" fmla="*/ 0 w 502"/>
                <a:gd name="T9" fmla="*/ 30 h 292"/>
                <a:gd name="T10" fmla="*/ 32 w 502"/>
                <a:gd name="T11" fmla="*/ 47 h 292"/>
                <a:gd name="T12" fmla="*/ 15 w 502"/>
                <a:gd name="T13" fmla="*/ 152 h 292"/>
                <a:gd name="T14" fmla="*/ 15 w 502"/>
                <a:gd name="T15" fmla="*/ 268 h 292"/>
                <a:gd name="T16" fmla="*/ 39 w 502"/>
                <a:gd name="T17" fmla="*/ 292 h 292"/>
                <a:gd name="T18" fmla="*/ 76 w 502"/>
                <a:gd name="T19" fmla="*/ 292 h 292"/>
                <a:gd name="T20" fmla="*/ 99 w 502"/>
                <a:gd name="T21" fmla="*/ 268 h 292"/>
                <a:gd name="T22" fmla="*/ 99 w 502"/>
                <a:gd name="T23" fmla="*/ 225 h 292"/>
                <a:gd name="T24" fmla="*/ 406 w 502"/>
                <a:gd name="T25" fmla="*/ 225 h 292"/>
                <a:gd name="T26" fmla="*/ 406 w 502"/>
                <a:gd name="T27" fmla="*/ 268 h 292"/>
                <a:gd name="T28" fmla="*/ 429 w 502"/>
                <a:gd name="T29" fmla="*/ 292 h 292"/>
                <a:gd name="T30" fmla="*/ 464 w 502"/>
                <a:gd name="T31" fmla="*/ 292 h 292"/>
                <a:gd name="T32" fmla="*/ 487 w 502"/>
                <a:gd name="T33" fmla="*/ 268 h 292"/>
                <a:gd name="T34" fmla="*/ 487 w 502"/>
                <a:gd name="T35" fmla="*/ 152 h 292"/>
                <a:gd name="T36" fmla="*/ 472 w 502"/>
                <a:gd name="T37" fmla="*/ 47 h 292"/>
                <a:gd name="T38" fmla="*/ 502 w 502"/>
                <a:gd name="T39" fmla="*/ 30 h 292"/>
                <a:gd name="T40" fmla="*/ 502 w 502"/>
                <a:gd name="T41" fmla="*/ 13 h 292"/>
                <a:gd name="T42" fmla="*/ 491 w 502"/>
                <a:gd name="T43" fmla="*/ 0 h 292"/>
                <a:gd name="T44" fmla="*/ 431 w 502"/>
                <a:gd name="T45"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2" h="292">
                  <a:moveTo>
                    <a:pt x="74" y="0"/>
                  </a:moveTo>
                  <a:lnTo>
                    <a:pt x="74" y="0"/>
                  </a:lnTo>
                  <a:lnTo>
                    <a:pt x="14" y="0"/>
                  </a:lnTo>
                  <a:cubicBezTo>
                    <a:pt x="7" y="0"/>
                    <a:pt x="0" y="7"/>
                    <a:pt x="0" y="13"/>
                  </a:cubicBezTo>
                  <a:lnTo>
                    <a:pt x="0" y="30"/>
                  </a:lnTo>
                  <a:cubicBezTo>
                    <a:pt x="0" y="43"/>
                    <a:pt x="17" y="43"/>
                    <a:pt x="32" y="47"/>
                  </a:cubicBezTo>
                  <a:cubicBezTo>
                    <a:pt x="25" y="57"/>
                    <a:pt x="15" y="152"/>
                    <a:pt x="15" y="152"/>
                  </a:cubicBezTo>
                  <a:lnTo>
                    <a:pt x="15" y="268"/>
                  </a:lnTo>
                  <a:cubicBezTo>
                    <a:pt x="15" y="282"/>
                    <a:pt x="27" y="292"/>
                    <a:pt x="39" y="292"/>
                  </a:cubicBezTo>
                  <a:lnTo>
                    <a:pt x="76" y="292"/>
                  </a:lnTo>
                  <a:cubicBezTo>
                    <a:pt x="89" y="292"/>
                    <a:pt x="99" y="282"/>
                    <a:pt x="99" y="268"/>
                  </a:cubicBezTo>
                  <a:lnTo>
                    <a:pt x="99" y="225"/>
                  </a:lnTo>
                  <a:lnTo>
                    <a:pt x="406" y="225"/>
                  </a:lnTo>
                  <a:lnTo>
                    <a:pt x="406" y="268"/>
                  </a:lnTo>
                  <a:cubicBezTo>
                    <a:pt x="406" y="282"/>
                    <a:pt x="416" y="292"/>
                    <a:pt x="429" y="292"/>
                  </a:cubicBezTo>
                  <a:lnTo>
                    <a:pt x="464" y="292"/>
                  </a:lnTo>
                  <a:cubicBezTo>
                    <a:pt x="477" y="292"/>
                    <a:pt x="487" y="282"/>
                    <a:pt x="487" y="268"/>
                  </a:cubicBezTo>
                  <a:lnTo>
                    <a:pt x="487" y="152"/>
                  </a:lnTo>
                  <a:cubicBezTo>
                    <a:pt x="487" y="152"/>
                    <a:pt x="479" y="57"/>
                    <a:pt x="472" y="47"/>
                  </a:cubicBezTo>
                  <a:cubicBezTo>
                    <a:pt x="487" y="43"/>
                    <a:pt x="502" y="43"/>
                    <a:pt x="502" y="30"/>
                  </a:cubicBezTo>
                  <a:lnTo>
                    <a:pt x="502" y="13"/>
                  </a:lnTo>
                  <a:cubicBezTo>
                    <a:pt x="502" y="7"/>
                    <a:pt x="497" y="0"/>
                    <a:pt x="491" y="0"/>
                  </a:cubicBezTo>
                  <a:lnTo>
                    <a:pt x="431" y="0"/>
                  </a:lnTo>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6" name="Freeform 277">
              <a:extLst>
                <a:ext uri="{FF2B5EF4-FFF2-40B4-BE49-F238E27FC236}">
                  <a16:creationId xmlns:a16="http://schemas.microsoft.com/office/drawing/2014/main" id="{BB9E14F7-42CF-4C3D-9506-ADFFB312EB5F}"/>
                </a:ext>
              </a:extLst>
            </p:cNvPr>
            <p:cNvSpPr>
              <a:spLocks/>
            </p:cNvSpPr>
            <p:nvPr/>
          </p:nvSpPr>
          <p:spPr bwMode="auto">
            <a:xfrm>
              <a:off x="4933" y="3750"/>
              <a:ext cx="84" cy="43"/>
            </a:xfrm>
            <a:custGeom>
              <a:avLst/>
              <a:gdLst>
                <a:gd name="T0" fmla="*/ 357 w 357"/>
                <a:gd name="T1" fmla="*/ 132 h 179"/>
                <a:gd name="T2" fmla="*/ 357 w 357"/>
                <a:gd name="T3" fmla="*/ 132 h 179"/>
                <a:gd name="T4" fmla="*/ 298 w 357"/>
                <a:gd name="T5" fmla="*/ 179 h 179"/>
                <a:gd name="T6" fmla="*/ 57 w 357"/>
                <a:gd name="T7" fmla="*/ 179 h 179"/>
                <a:gd name="T8" fmla="*/ 0 w 357"/>
                <a:gd name="T9" fmla="*/ 132 h 179"/>
                <a:gd name="T10" fmla="*/ 23 w 357"/>
                <a:gd name="T11" fmla="*/ 47 h 179"/>
                <a:gd name="T12" fmla="*/ 73 w 357"/>
                <a:gd name="T13" fmla="*/ 0 h 179"/>
                <a:gd name="T14" fmla="*/ 283 w 357"/>
                <a:gd name="T15" fmla="*/ 0 h 179"/>
                <a:gd name="T16" fmla="*/ 333 w 357"/>
                <a:gd name="T17" fmla="*/ 47 h 179"/>
                <a:gd name="T18" fmla="*/ 357 w 357"/>
                <a:gd name="T19" fmla="*/ 132 h 179"/>
                <a:gd name="T20" fmla="*/ 357 w 357"/>
                <a:gd name="T21" fmla="*/ 13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7" h="179">
                  <a:moveTo>
                    <a:pt x="357" y="132"/>
                  </a:moveTo>
                  <a:lnTo>
                    <a:pt x="357" y="132"/>
                  </a:lnTo>
                  <a:cubicBezTo>
                    <a:pt x="357" y="157"/>
                    <a:pt x="327" y="179"/>
                    <a:pt x="298" y="179"/>
                  </a:cubicBezTo>
                  <a:lnTo>
                    <a:pt x="57" y="179"/>
                  </a:lnTo>
                  <a:cubicBezTo>
                    <a:pt x="30" y="179"/>
                    <a:pt x="0" y="157"/>
                    <a:pt x="0" y="132"/>
                  </a:cubicBezTo>
                  <a:lnTo>
                    <a:pt x="23" y="47"/>
                  </a:lnTo>
                  <a:cubicBezTo>
                    <a:pt x="28" y="22"/>
                    <a:pt x="45" y="0"/>
                    <a:pt x="73" y="0"/>
                  </a:cubicBezTo>
                  <a:lnTo>
                    <a:pt x="283" y="0"/>
                  </a:lnTo>
                  <a:cubicBezTo>
                    <a:pt x="312" y="0"/>
                    <a:pt x="328" y="22"/>
                    <a:pt x="333" y="47"/>
                  </a:cubicBezTo>
                  <a:lnTo>
                    <a:pt x="357" y="132"/>
                  </a:lnTo>
                  <a:lnTo>
                    <a:pt x="357" y="132"/>
                  </a:lnTo>
                  <a:close/>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7" name="Freeform 278">
              <a:extLst>
                <a:ext uri="{FF2B5EF4-FFF2-40B4-BE49-F238E27FC236}">
                  <a16:creationId xmlns:a16="http://schemas.microsoft.com/office/drawing/2014/main" id="{D2FBE669-C898-48A6-8937-EF6838CDA8FA}"/>
                </a:ext>
              </a:extLst>
            </p:cNvPr>
            <p:cNvSpPr>
              <a:spLocks/>
            </p:cNvSpPr>
            <p:nvPr/>
          </p:nvSpPr>
          <p:spPr bwMode="auto">
            <a:xfrm>
              <a:off x="4962" y="3815"/>
              <a:ext cx="26" cy="0"/>
            </a:xfrm>
            <a:custGeom>
              <a:avLst/>
              <a:gdLst>
                <a:gd name="T0" fmla="*/ 0 w 26"/>
                <a:gd name="T1" fmla="*/ 0 w 26"/>
                <a:gd name="T2" fmla="*/ 26 w 26"/>
              </a:gdLst>
              <a:ahLst/>
              <a:cxnLst>
                <a:cxn ang="0">
                  <a:pos x="T0" y="0"/>
                </a:cxn>
                <a:cxn ang="0">
                  <a:pos x="T1" y="0"/>
                </a:cxn>
                <a:cxn ang="0">
                  <a:pos x="T2" y="0"/>
                </a:cxn>
              </a:cxnLst>
              <a:rect l="0" t="0" r="r" b="b"/>
              <a:pathLst>
                <a:path w="26">
                  <a:moveTo>
                    <a:pt x="0" y="0"/>
                  </a:moveTo>
                  <a:lnTo>
                    <a:pt x="0" y="0"/>
                  </a:lnTo>
                  <a:lnTo>
                    <a:pt x="26" y="0"/>
                  </a:lnTo>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8" name="Freeform 279">
              <a:extLst>
                <a:ext uri="{FF2B5EF4-FFF2-40B4-BE49-F238E27FC236}">
                  <a16:creationId xmlns:a16="http://schemas.microsoft.com/office/drawing/2014/main" id="{5D1C3E6D-AE26-4ABC-AB7B-1DB6B55BA793}"/>
                </a:ext>
              </a:extLst>
            </p:cNvPr>
            <p:cNvSpPr>
              <a:spLocks/>
            </p:cNvSpPr>
            <p:nvPr/>
          </p:nvSpPr>
          <p:spPr bwMode="auto">
            <a:xfrm>
              <a:off x="4962" y="3826"/>
              <a:ext cx="26" cy="0"/>
            </a:xfrm>
            <a:custGeom>
              <a:avLst/>
              <a:gdLst>
                <a:gd name="T0" fmla="*/ 0 w 26"/>
                <a:gd name="T1" fmla="*/ 0 w 26"/>
                <a:gd name="T2" fmla="*/ 26 w 26"/>
              </a:gdLst>
              <a:ahLst/>
              <a:cxnLst>
                <a:cxn ang="0">
                  <a:pos x="T0" y="0"/>
                </a:cxn>
                <a:cxn ang="0">
                  <a:pos x="T1" y="0"/>
                </a:cxn>
                <a:cxn ang="0">
                  <a:pos x="T2" y="0"/>
                </a:cxn>
              </a:cxnLst>
              <a:rect l="0" t="0" r="r" b="b"/>
              <a:pathLst>
                <a:path w="26">
                  <a:moveTo>
                    <a:pt x="0" y="0"/>
                  </a:moveTo>
                  <a:lnTo>
                    <a:pt x="0" y="0"/>
                  </a:lnTo>
                  <a:lnTo>
                    <a:pt x="26" y="0"/>
                  </a:lnTo>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9" name="Freeform 280">
              <a:extLst>
                <a:ext uri="{FF2B5EF4-FFF2-40B4-BE49-F238E27FC236}">
                  <a16:creationId xmlns:a16="http://schemas.microsoft.com/office/drawing/2014/main" id="{99D3FAC7-89A0-4100-9B39-CC0E385BD153}"/>
                </a:ext>
              </a:extLst>
            </p:cNvPr>
            <p:cNvSpPr>
              <a:spLocks/>
            </p:cNvSpPr>
            <p:nvPr/>
          </p:nvSpPr>
          <p:spPr bwMode="auto">
            <a:xfrm>
              <a:off x="4935" y="3809"/>
              <a:ext cx="17" cy="17"/>
            </a:xfrm>
            <a:custGeom>
              <a:avLst/>
              <a:gdLst>
                <a:gd name="T0" fmla="*/ 70 w 70"/>
                <a:gd name="T1" fmla="*/ 35 h 70"/>
                <a:gd name="T2" fmla="*/ 70 w 70"/>
                <a:gd name="T3" fmla="*/ 35 h 70"/>
                <a:gd name="T4" fmla="*/ 35 w 70"/>
                <a:gd name="T5" fmla="*/ 70 h 70"/>
                <a:gd name="T6" fmla="*/ 0 w 70"/>
                <a:gd name="T7" fmla="*/ 35 h 70"/>
                <a:gd name="T8" fmla="*/ 35 w 70"/>
                <a:gd name="T9" fmla="*/ 0 h 70"/>
                <a:gd name="T10" fmla="*/ 70 w 70"/>
                <a:gd name="T11" fmla="*/ 35 h 70"/>
                <a:gd name="T12" fmla="*/ 70 w 70"/>
                <a:gd name="T13" fmla="*/ 35 h 70"/>
              </a:gdLst>
              <a:ahLst/>
              <a:cxnLst>
                <a:cxn ang="0">
                  <a:pos x="T0" y="T1"/>
                </a:cxn>
                <a:cxn ang="0">
                  <a:pos x="T2" y="T3"/>
                </a:cxn>
                <a:cxn ang="0">
                  <a:pos x="T4" y="T5"/>
                </a:cxn>
                <a:cxn ang="0">
                  <a:pos x="T6" y="T7"/>
                </a:cxn>
                <a:cxn ang="0">
                  <a:pos x="T8" y="T9"/>
                </a:cxn>
                <a:cxn ang="0">
                  <a:pos x="T10" y="T11"/>
                </a:cxn>
                <a:cxn ang="0">
                  <a:pos x="T12" y="T13"/>
                </a:cxn>
              </a:cxnLst>
              <a:rect l="0" t="0" r="r" b="b"/>
              <a:pathLst>
                <a:path w="70" h="70">
                  <a:moveTo>
                    <a:pt x="70" y="35"/>
                  </a:moveTo>
                  <a:lnTo>
                    <a:pt x="70" y="35"/>
                  </a:lnTo>
                  <a:cubicBezTo>
                    <a:pt x="70" y="55"/>
                    <a:pt x="53" y="70"/>
                    <a:pt x="35" y="70"/>
                  </a:cubicBezTo>
                  <a:cubicBezTo>
                    <a:pt x="15" y="70"/>
                    <a:pt x="0" y="55"/>
                    <a:pt x="0" y="35"/>
                  </a:cubicBezTo>
                  <a:cubicBezTo>
                    <a:pt x="0" y="16"/>
                    <a:pt x="15" y="0"/>
                    <a:pt x="35" y="0"/>
                  </a:cubicBezTo>
                  <a:cubicBezTo>
                    <a:pt x="53" y="0"/>
                    <a:pt x="70" y="16"/>
                    <a:pt x="70" y="35"/>
                  </a:cubicBezTo>
                  <a:lnTo>
                    <a:pt x="70" y="35"/>
                  </a:lnTo>
                  <a:close/>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0" name="Freeform 281">
              <a:extLst>
                <a:ext uri="{FF2B5EF4-FFF2-40B4-BE49-F238E27FC236}">
                  <a16:creationId xmlns:a16="http://schemas.microsoft.com/office/drawing/2014/main" id="{B5A693CD-BA99-4FA5-9379-BE7DEC1B29A4}"/>
                </a:ext>
              </a:extLst>
            </p:cNvPr>
            <p:cNvSpPr>
              <a:spLocks/>
            </p:cNvSpPr>
            <p:nvPr/>
          </p:nvSpPr>
          <p:spPr bwMode="auto">
            <a:xfrm>
              <a:off x="4998" y="3809"/>
              <a:ext cx="17" cy="17"/>
            </a:xfrm>
            <a:custGeom>
              <a:avLst/>
              <a:gdLst>
                <a:gd name="T0" fmla="*/ 70 w 70"/>
                <a:gd name="T1" fmla="*/ 35 h 70"/>
                <a:gd name="T2" fmla="*/ 70 w 70"/>
                <a:gd name="T3" fmla="*/ 35 h 70"/>
                <a:gd name="T4" fmla="*/ 35 w 70"/>
                <a:gd name="T5" fmla="*/ 70 h 70"/>
                <a:gd name="T6" fmla="*/ 0 w 70"/>
                <a:gd name="T7" fmla="*/ 35 h 70"/>
                <a:gd name="T8" fmla="*/ 35 w 70"/>
                <a:gd name="T9" fmla="*/ 0 h 70"/>
                <a:gd name="T10" fmla="*/ 70 w 70"/>
                <a:gd name="T11" fmla="*/ 35 h 70"/>
                <a:gd name="T12" fmla="*/ 70 w 70"/>
                <a:gd name="T13" fmla="*/ 35 h 70"/>
              </a:gdLst>
              <a:ahLst/>
              <a:cxnLst>
                <a:cxn ang="0">
                  <a:pos x="T0" y="T1"/>
                </a:cxn>
                <a:cxn ang="0">
                  <a:pos x="T2" y="T3"/>
                </a:cxn>
                <a:cxn ang="0">
                  <a:pos x="T4" y="T5"/>
                </a:cxn>
                <a:cxn ang="0">
                  <a:pos x="T6" y="T7"/>
                </a:cxn>
                <a:cxn ang="0">
                  <a:pos x="T8" y="T9"/>
                </a:cxn>
                <a:cxn ang="0">
                  <a:pos x="T10" y="T11"/>
                </a:cxn>
                <a:cxn ang="0">
                  <a:pos x="T12" y="T13"/>
                </a:cxn>
              </a:cxnLst>
              <a:rect l="0" t="0" r="r" b="b"/>
              <a:pathLst>
                <a:path w="70" h="70">
                  <a:moveTo>
                    <a:pt x="70" y="35"/>
                  </a:moveTo>
                  <a:lnTo>
                    <a:pt x="70" y="35"/>
                  </a:lnTo>
                  <a:cubicBezTo>
                    <a:pt x="70" y="55"/>
                    <a:pt x="53" y="70"/>
                    <a:pt x="35" y="70"/>
                  </a:cubicBezTo>
                  <a:cubicBezTo>
                    <a:pt x="16" y="70"/>
                    <a:pt x="0" y="55"/>
                    <a:pt x="0" y="35"/>
                  </a:cubicBezTo>
                  <a:cubicBezTo>
                    <a:pt x="0" y="16"/>
                    <a:pt x="16" y="0"/>
                    <a:pt x="35" y="0"/>
                  </a:cubicBezTo>
                  <a:cubicBezTo>
                    <a:pt x="53" y="0"/>
                    <a:pt x="70" y="16"/>
                    <a:pt x="70" y="35"/>
                  </a:cubicBezTo>
                  <a:lnTo>
                    <a:pt x="70" y="35"/>
                  </a:lnTo>
                  <a:close/>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1" name="Freeform 282">
              <a:extLst>
                <a:ext uri="{FF2B5EF4-FFF2-40B4-BE49-F238E27FC236}">
                  <a16:creationId xmlns:a16="http://schemas.microsoft.com/office/drawing/2014/main" id="{37B2F559-EB93-48C3-880B-7A80DF305B29}"/>
                </a:ext>
              </a:extLst>
            </p:cNvPr>
            <p:cNvSpPr>
              <a:spLocks/>
            </p:cNvSpPr>
            <p:nvPr/>
          </p:nvSpPr>
          <p:spPr bwMode="auto">
            <a:xfrm>
              <a:off x="4968" y="3760"/>
              <a:ext cx="14" cy="0"/>
            </a:xfrm>
            <a:custGeom>
              <a:avLst/>
              <a:gdLst>
                <a:gd name="T0" fmla="*/ 0 w 14"/>
                <a:gd name="T1" fmla="*/ 0 w 14"/>
                <a:gd name="T2" fmla="*/ 14 w 14"/>
              </a:gdLst>
              <a:ahLst/>
              <a:cxnLst>
                <a:cxn ang="0">
                  <a:pos x="T0" y="0"/>
                </a:cxn>
                <a:cxn ang="0">
                  <a:pos x="T1" y="0"/>
                </a:cxn>
                <a:cxn ang="0">
                  <a:pos x="T2" y="0"/>
                </a:cxn>
              </a:cxnLst>
              <a:rect l="0" t="0" r="r" b="b"/>
              <a:pathLst>
                <a:path w="14">
                  <a:moveTo>
                    <a:pt x="0" y="0"/>
                  </a:moveTo>
                  <a:lnTo>
                    <a:pt x="0" y="0"/>
                  </a:lnTo>
                  <a:lnTo>
                    <a:pt x="14" y="0"/>
                  </a:lnTo>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2" name="Freeform 283">
              <a:extLst>
                <a:ext uri="{FF2B5EF4-FFF2-40B4-BE49-F238E27FC236}">
                  <a16:creationId xmlns:a16="http://schemas.microsoft.com/office/drawing/2014/main" id="{7BA6F188-FE7B-4BAD-A6E8-3E22BE4768EF}"/>
                </a:ext>
              </a:extLst>
            </p:cNvPr>
            <p:cNvSpPr>
              <a:spLocks/>
            </p:cNvSpPr>
            <p:nvPr/>
          </p:nvSpPr>
          <p:spPr bwMode="auto">
            <a:xfrm>
              <a:off x="4919" y="3837"/>
              <a:ext cx="111" cy="0"/>
            </a:xfrm>
            <a:custGeom>
              <a:avLst/>
              <a:gdLst>
                <a:gd name="T0" fmla="*/ 111 w 111"/>
                <a:gd name="T1" fmla="*/ 111 w 111"/>
                <a:gd name="T2" fmla="*/ 0 w 111"/>
              </a:gdLst>
              <a:ahLst/>
              <a:cxnLst>
                <a:cxn ang="0">
                  <a:pos x="T0" y="0"/>
                </a:cxn>
                <a:cxn ang="0">
                  <a:pos x="T1" y="0"/>
                </a:cxn>
                <a:cxn ang="0">
                  <a:pos x="T2" y="0"/>
                </a:cxn>
              </a:cxnLst>
              <a:rect l="0" t="0" r="r" b="b"/>
              <a:pathLst>
                <a:path w="111">
                  <a:moveTo>
                    <a:pt x="111" y="0"/>
                  </a:moveTo>
                  <a:lnTo>
                    <a:pt x="111" y="0"/>
                  </a:lnTo>
                  <a:lnTo>
                    <a:pt x="0" y="0"/>
                  </a:lnTo>
                </a:path>
              </a:pathLst>
            </a:custGeom>
            <a:noFill/>
            <a:ln w="793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203" name="Group 295">
            <a:extLst>
              <a:ext uri="{FF2B5EF4-FFF2-40B4-BE49-F238E27FC236}">
                <a16:creationId xmlns:a16="http://schemas.microsoft.com/office/drawing/2014/main" id="{99C9EB28-33DB-45BF-83C0-0A8D0DCD8969}"/>
              </a:ext>
            </a:extLst>
          </p:cNvPr>
          <p:cNvGrpSpPr>
            <a:grpSpLocks/>
          </p:cNvGrpSpPr>
          <p:nvPr/>
        </p:nvGrpSpPr>
        <p:grpSpPr bwMode="auto">
          <a:xfrm>
            <a:off x="6637703" y="2037191"/>
            <a:ext cx="192088" cy="147638"/>
            <a:chOff x="3098" y="3755"/>
            <a:chExt cx="121" cy="93"/>
          </a:xfrm>
        </p:grpSpPr>
        <p:sp>
          <p:nvSpPr>
            <p:cNvPr id="204" name="Freeform 285">
              <a:extLst>
                <a:ext uri="{FF2B5EF4-FFF2-40B4-BE49-F238E27FC236}">
                  <a16:creationId xmlns:a16="http://schemas.microsoft.com/office/drawing/2014/main" id="{3ECAEBA6-871B-4823-B7FC-A99AAADD0731}"/>
                </a:ext>
              </a:extLst>
            </p:cNvPr>
            <p:cNvSpPr>
              <a:spLocks/>
            </p:cNvSpPr>
            <p:nvPr/>
          </p:nvSpPr>
          <p:spPr bwMode="auto">
            <a:xfrm>
              <a:off x="3098" y="3802"/>
              <a:ext cx="66" cy="20"/>
            </a:xfrm>
            <a:custGeom>
              <a:avLst/>
              <a:gdLst>
                <a:gd name="T0" fmla="*/ 66 w 66"/>
                <a:gd name="T1" fmla="*/ 8 h 20"/>
                <a:gd name="T2" fmla="*/ 66 w 66"/>
                <a:gd name="T3" fmla="*/ 8 h 20"/>
                <a:gd name="T4" fmla="*/ 39 w 66"/>
                <a:gd name="T5" fmla="*/ 20 h 20"/>
                <a:gd name="T6" fmla="*/ 0 w 66"/>
                <a:gd name="T7" fmla="*/ 0 h 20"/>
              </a:gdLst>
              <a:ahLst/>
              <a:cxnLst>
                <a:cxn ang="0">
                  <a:pos x="T0" y="T1"/>
                </a:cxn>
                <a:cxn ang="0">
                  <a:pos x="T2" y="T3"/>
                </a:cxn>
                <a:cxn ang="0">
                  <a:pos x="T4" y="T5"/>
                </a:cxn>
                <a:cxn ang="0">
                  <a:pos x="T6" y="T7"/>
                </a:cxn>
              </a:cxnLst>
              <a:rect l="0" t="0" r="r" b="b"/>
              <a:pathLst>
                <a:path w="66" h="20">
                  <a:moveTo>
                    <a:pt x="66" y="8"/>
                  </a:moveTo>
                  <a:lnTo>
                    <a:pt x="66" y="8"/>
                  </a:lnTo>
                  <a:lnTo>
                    <a:pt x="39" y="20"/>
                  </a:lnTo>
                  <a:lnTo>
                    <a:pt x="0" y="0"/>
                  </a:lnTo>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5" name="Freeform 286">
              <a:extLst>
                <a:ext uri="{FF2B5EF4-FFF2-40B4-BE49-F238E27FC236}">
                  <a16:creationId xmlns:a16="http://schemas.microsoft.com/office/drawing/2014/main" id="{B52B7418-8B66-48A3-A293-147021F1AB5C}"/>
                </a:ext>
              </a:extLst>
            </p:cNvPr>
            <p:cNvSpPr>
              <a:spLocks/>
            </p:cNvSpPr>
            <p:nvPr/>
          </p:nvSpPr>
          <p:spPr bwMode="auto">
            <a:xfrm>
              <a:off x="3194" y="3787"/>
              <a:ext cx="25" cy="11"/>
            </a:xfrm>
            <a:custGeom>
              <a:avLst/>
              <a:gdLst>
                <a:gd name="T0" fmla="*/ 25 w 25"/>
                <a:gd name="T1" fmla="*/ 0 h 11"/>
                <a:gd name="T2" fmla="*/ 25 w 25"/>
                <a:gd name="T3" fmla="*/ 0 h 11"/>
                <a:gd name="T4" fmla="*/ 0 w 25"/>
                <a:gd name="T5" fmla="*/ 11 h 11"/>
              </a:gdLst>
              <a:ahLst/>
              <a:cxnLst>
                <a:cxn ang="0">
                  <a:pos x="T0" y="T1"/>
                </a:cxn>
                <a:cxn ang="0">
                  <a:pos x="T2" y="T3"/>
                </a:cxn>
                <a:cxn ang="0">
                  <a:pos x="T4" y="T5"/>
                </a:cxn>
              </a:cxnLst>
              <a:rect l="0" t="0" r="r" b="b"/>
              <a:pathLst>
                <a:path w="25" h="11">
                  <a:moveTo>
                    <a:pt x="25" y="0"/>
                  </a:moveTo>
                  <a:lnTo>
                    <a:pt x="25" y="0"/>
                  </a:lnTo>
                  <a:lnTo>
                    <a:pt x="0" y="11"/>
                  </a:lnTo>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6" name="Freeform 287">
              <a:extLst>
                <a:ext uri="{FF2B5EF4-FFF2-40B4-BE49-F238E27FC236}">
                  <a16:creationId xmlns:a16="http://schemas.microsoft.com/office/drawing/2014/main" id="{9B44A3CA-97B1-4E5C-9FA9-046A65B5A2E1}"/>
                </a:ext>
              </a:extLst>
            </p:cNvPr>
            <p:cNvSpPr>
              <a:spLocks/>
            </p:cNvSpPr>
            <p:nvPr/>
          </p:nvSpPr>
          <p:spPr bwMode="auto">
            <a:xfrm>
              <a:off x="3098" y="3755"/>
              <a:ext cx="121" cy="34"/>
            </a:xfrm>
            <a:custGeom>
              <a:avLst/>
              <a:gdLst>
                <a:gd name="T0" fmla="*/ 121 w 121"/>
                <a:gd name="T1" fmla="*/ 19 h 34"/>
                <a:gd name="T2" fmla="*/ 121 w 121"/>
                <a:gd name="T3" fmla="*/ 19 h 34"/>
                <a:gd name="T4" fmla="*/ 81 w 121"/>
                <a:gd name="T5" fmla="*/ 0 h 34"/>
                <a:gd name="T6" fmla="*/ 0 w 121"/>
                <a:gd name="T7" fmla="*/ 34 h 34"/>
              </a:gdLst>
              <a:ahLst/>
              <a:cxnLst>
                <a:cxn ang="0">
                  <a:pos x="T0" y="T1"/>
                </a:cxn>
                <a:cxn ang="0">
                  <a:pos x="T2" y="T3"/>
                </a:cxn>
                <a:cxn ang="0">
                  <a:pos x="T4" y="T5"/>
                </a:cxn>
                <a:cxn ang="0">
                  <a:pos x="T6" y="T7"/>
                </a:cxn>
              </a:cxnLst>
              <a:rect l="0" t="0" r="r" b="b"/>
              <a:pathLst>
                <a:path w="121" h="34">
                  <a:moveTo>
                    <a:pt x="121" y="19"/>
                  </a:moveTo>
                  <a:lnTo>
                    <a:pt x="121" y="19"/>
                  </a:lnTo>
                  <a:lnTo>
                    <a:pt x="81" y="0"/>
                  </a:lnTo>
                  <a:lnTo>
                    <a:pt x="0" y="34"/>
                  </a:lnTo>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7" name="Freeform 288">
              <a:extLst>
                <a:ext uri="{FF2B5EF4-FFF2-40B4-BE49-F238E27FC236}">
                  <a16:creationId xmlns:a16="http://schemas.microsoft.com/office/drawing/2014/main" id="{AFF8B0F8-EF81-4862-AE0F-466321EDFA6E}"/>
                </a:ext>
              </a:extLst>
            </p:cNvPr>
            <p:cNvSpPr>
              <a:spLocks/>
            </p:cNvSpPr>
            <p:nvPr/>
          </p:nvSpPr>
          <p:spPr bwMode="auto">
            <a:xfrm>
              <a:off x="3194" y="3774"/>
              <a:ext cx="25" cy="12"/>
            </a:xfrm>
            <a:custGeom>
              <a:avLst/>
              <a:gdLst>
                <a:gd name="T0" fmla="*/ 0 w 25"/>
                <a:gd name="T1" fmla="*/ 12 h 12"/>
                <a:gd name="T2" fmla="*/ 0 w 25"/>
                <a:gd name="T3" fmla="*/ 12 h 12"/>
                <a:gd name="T4" fmla="*/ 25 w 25"/>
                <a:gd name="T5" fmla="*/ 0 h 12"/>
              </a:gdLst>
              <a:ahLst/>
              <a:cxnLst>
                <a:cxn ang="0">
                  <a:pos x="T0" y="T1"/>
                </a:cxn>
                <a:cxn ang="0">
                  <a:pos x="T2" y="T3"/>
                </a:cxn>
                <a:cxn ang="0">
                  <a:pos x="T4" y="T5"/>
                </a:cxn>
              </a:cxnLst>
              <a:rect l="0" t="0" r="r" b="b"/>
              <a:pathLst>
                <a:path w="25" h="12">
                  <a:moveTo>
                    <a:pt x="0" y="12"/>
                  </a:moveTo>
                  <a:lnTo>
                    <a:pt x="0" y="12"/>
                  </a:lnTo>
                  <a:lnTo>
                    <a:pt x="25" y="0"/>
                  </a:lnTo>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8" name="Freeform 289">
              <a:extLst>
                <a:ext uri="{FF2B5EF4-FFF2-40B4-BE49-F238E27FC236}">
                  <a16:creationId xmlns:a16="http://schemas.microsoft.com/office/drawing/2014/main" id="{BEA08908-F36A-43F5-89CA-589B466BDD6A}"/>
                </a:ext>
              </a:extLst>
            </p:cNvPr>
            <p:cNvSpPr>
              <a:spLocks/>
            </p:cNvSpPr>
            <p:nvPr/>
          </p:nvSpPr>
          <p:spPr bwMode="auto">
            <a:xfrm>
              <a:off x="3098" y="3789"/>
              <a:ext cx="66" cy="20"/>
            </a:xfrm>
            <a:custGeom>
              <a:avLst/>
              <a:gdLst>
                <a:gd name="T0" fmla="*/ 0 w 66"/>
                <a:gd name="T1" fmla="*/ 0 h 20"/>
                <a:gd name="T2" fmla="*/ 0 w 66"/>
                <a:gd name="T3" fmla="*/ 0 h 20"/>
                <a:gd name="T4" fmla="*/ 39 w 66"/>
                <a:gd name="T5" fmla="*/ 20 h 20"/>
                <a:gd name="T6" fmla="*/ 66 w 66"/>
                <a:gd name="T7" fmla="*/ 8 h 20"/>
              </a:gdLst>
              <a:ahLst/>
              <a:cxnLst>
                <a:cxn ang="0">
                  <a:pos x="T0" y="T1"/>
                </a:cxn>
                <a:cxn ang="0">
                  <a:pos x="T2" y="T3"/>
                </a:cxn>
                <a:cxn ang="0">
                  <a:pos x="T4" y="T5"/>
                </a:cxn>
                <a:cxn ang="0">
                  <a:pos x="T6" y="T7"/>
                </a:cxn>
              </a:cxnLst>
              <a:rect l="0" t="0" r="r" b="b"/>
              <a:pathLst>
                <a:path w="66" h="20">
                  <a:moveTo>
                    <a:pt x="0" y="0"/>
                  </a:moveTo>
                  <a:lnTo>
                    <a:pt x="0" y="0"/>
                  </a:lnTo>
                  <a:lnTo>
                    <a:pt x="39" y="20"/>
                  </a:lnTo>
                  <a:lnTo>
                    <a:pt x="66" y="8"/>
                  </a:lnTo>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9" name="Freeform 290">
              <a:extLst>
                <a:ext uri="{FF2B5EF4-FFF2-40B4-BE49-F238E27FC236}">
                  <a16:creationId xmlns:a16="http://schemas.microsoft.com/office/drawing/2014/main" id="{AA38000D-114A-4A0B-8ADC-1E9379C542A8}"/>
                </a:ext>
              </a:extLst>
            </p:cNvPr>
            <p:cNvSpPr>
              <a:spLocks/>
            </p:cNvSpPr>
            <p:nvPr/>
          </p:nvSpPr>
          <p:spPr bwMode="auto">
            <a:xfrm>
              <a:off x="3098" y="3815"/>
              <a:ext cx="66" cy="20"/>
            </a:xfrm>
            <a:custGeom>
              <a:avLst/>
              <a:gdLst>
                <a:gd name="T0" fmla="*/ 66 w 66"/>
                <a:gd name="T1" fmla="*/ 8 h 20"/>
                <a:gd name="T2" fmla="*/ 66 w 66"/>
                <a:gd name="T3" fmla="*/ 8 h 20"/>
                <a:gd name="T4" fmla="*/ 39 w 66"/>
                <a:gd name="T5" fmla="*/ 20 h 20"/>
                <a:gd name="T6" fmla="*/ 0 w 66"/>
                <a:gd name="T7" fmla="*/ 0 h 20"/>
              </a:gdLst>
              <a:ahLst/>
              <a:cxnLst>
                <a:cxn ang="0">
                  <a:pos x="T0" y="T1"/>
                </a:cxn>
                <a:cxn ang="0">
                  <a:pos x="T2" y="T3"/>
                </a:cxn>
                <a:cxn ang="0">
                  <a:pos x="T4" y="T5"/>
                </a:cxn>
                <a:cxn ang="0">
                  <a:pos x="T6" y="T7"/>
                </a:cxn>
              </a:cxnLst>
              <a:rect l="0" t="0" r="r" b="b"/>
              <a:pathLst>
                <a:path w="66" h="20">
                  <a:moveTo>
                    <a:pt x="66" y="8"/>
                  </a:moveTo>
                  <a:lnTo>
                    <a:pt x="66" y="8"/>
                  </a:lnTo>
                  <a:lnTo>
                    <a:pt x="39" y="20"/>
                  </a:lnTo>
                  <a:lnTo>
                    <a:pt x="0" y="0"/>
                  </a:lnTo>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10" name="Freeform 291">
              <a:extLst>
                <a:ext uri="{FF2B5EF4-FFF2-40B4-BE49-F238E27FC236}">
                  <a16:creationId xmlns:a16="http://schemas.microsoft.com/office/drawing/2014/main" id="{B5CB9C36-0198-4B61-8952-D8B17E982E30}"/>
                </a:ext>
              </a:extLst>
            </p:cNvPr>
            <p:cNvSpPr>
              <a:spLocks/>
            </p:cNvSpPr>
            <p:nvPr/>
          </p:nvSpPr>
          <p:spPr bwMode="auto">
            <a:xfrm>
              <a:off x="3194" y="3801"/>
              <a:ext cx="25" cy="10"/>
            </a:xfrm>
            <a:custGeom>
              <a:avLst/>
              <a:gdLst>
                <a:gd name="T0" fmla="*/ 25 w 25"/>
                <a:gd name="T1" fmla="*/ 0 h 10"/>
                <a:gd name="T2" fmla="*/ 25 w 25"/>
                <a:gd name="T3" fmla="*/ 0 h 10"/>
                <a:gd name="T4" fmla="*/ 0 w 25"/>
                <a:gd name="T5" fmla="*/ 10 h 10"/>
              </a:gdLst>
              <a:ahLst/>
              <a:cxnLst>
                <a:cxn ang="0">
                  <a:pos x="T0" y="T1"/>
                </a:cxn>
                <a:cxn ang="0">
                  <a:pos x="T2" y="T3"/>
                </a:cxn>
                <a:cxn ang="0">
                  <a:pos x="T4" y="T5"/>
                </a:cxn>
              </a:cxnLst>
              <a:rect l="0" t="0" r="r" b="b"/>
              <a:pathLst>
                <a:path w="25" h="10">
                  <a:moveTo>
                    <a:pt x="25" y="0"/>
                  </a:moveTo>
                  <a:lnTo>
                    <a:pt x="25" y="0"/>
                  </a:lnTo>
                  <a:lnTo>
                    <a:pt x="0" y="10"/>
                  </a:lnTo>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11" name="Freeform 292">
              <a:extLst>
                <a:ext uri="{FF2B5EF4-FFF2-40B4-BE49-F238E27FC236}">
                  <a16:creationId xmlns:a16="http://schemas.microsoft.com/office/drawing/2014/main" id="{7FB8D29A-B9D3-4866-BAC4-D0040266E84D}"/>
                </a:ext>
              </a:extLst>
            </p:cNvPr>
            <p:cNvSpPr>
              <a:spLocks/>
            </p:cNvSpPr>
            <p:nvPr/>
          </p:nvSpPr>
          <p:spPr bwMode="auto">
            <a:xfrm>
              <a:off x="3098" y="3813"/>
              <a:ext cx="121" cy="35"/>
            </a:xfrm>
            <a:custGeom>
              <a:avLst/>
              <a:gdLst>
                <a:gd name="T0" fmla="*/ 121 w 121"/>
                <a:gd name="T1" fmla="*/ 0 h 35"/>
                <a:gd name="T2" fmla="*/ 121 w 121"/>
                <a:gd name="T3" fmla="*/ 0 h 35"/>
                <a:gd name="T4" fmla="*/ 39 w 121"/>
                <a:gd name="T5" fmla="*/ 35 h 35"/>
                <a:gd name="T6" fmla="*/ 0 w 121"/>
                <a:gd name="T7" fmla="*/ 15 h 35"/>
              </a:gdLst>
              <a:ahLst/>
              <a:cxnLst>
                <a:cxn ang="0">
                  <a:pos x="T0" y="T1"/>
                </a:cxn>
                <a:cxn ang="0">
                  <a:pos x="T2" y="T3"/>
                </a:cxn>
                <a:cxn ang="0">
                  <a:pos x="T4" y="T5"/>
                </a:cxn>
                <a:cxn ang="0">
                  <a:pos x="T6" y="T7"/>
                </a:cxn>
              </a:cxnLst>
              <a:rect l="0" t="0" r="r" b="b"/>
              <a:pathLst>
                <a:path w="121" h="35">
                  <a:moveTo>
                    <a:pt x="121" y="0"/>
                  </a:moveTo>
                  <a:lnTo>
                    <a:pt x="121" y="0"/>
                  </a:lnTo>
                  <a:lnTo>
                    <a:pt x="39" y="35"/>
                  </a:lnTo>
                  <a:lnTo>
                    <a:pt x="0" y="15"/>
                  </a:lnTo>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12" name="Freeform 293">
              <a:extLst>
                <a:ext uri="{FF2B5EF4-FFF2-40B4-BE49-F238E27FC236}">
                  <a16:creationId xmlns:a16="http://schemas.microsoft.com/office/drawing/2014/main" id="{78F775FC-FBB6-41DE-B5DC-28B726AC14E3}"/>
                </a:ext>
              </a:extLst>
            </p:cNvPr>
            <p:cNvSpPr>
              <a:spLocks/>
            </p:cNvSpPr>
            <p:nvPr/>
          </p:nvSpPr>
          <p:spPr bwMode="auto">
            <a:xfrm>
              <a:off x="3127" y="3777"/>
              <a:ext cx="37" cy="59"/>
            </a:xfrm>
            <a:custGeom>
              <a:avLst/>
              <a:gdLst>
                <a:gd name="T0" fmla="*/ 37 w 37"/>
                <a:gd name="T1" fmla="*/ 59 h 59"/>
                <a:gd name="T2" fmla="*/ 37 w 37"/>
                <a:gd name="T3" fmla="*/ 59 h 59"/>
                <a:gd name="T4" fmla="*/ 37 w 37"/>
                <a:gd name="T5" fmla="*/ 20 h 59"/>
                <a:gd name="T6" fmla="*/ 0 w 37"/>
                <a:gd name="T7" fmla="*/ 0 h 59"/>
              </a:gdLst>
              <a:ahLst/>
              <a:cxnLst>
                <a:cxn ang="0">
                  <a:pos x="T0" y="T1"/>
                </a:cxn>
                <a:cxn ang="0">
                  <a:pos x="T2" y="T3"/>
                </a:cxn>
                <a:cxn ang="0">
                  <a:pos x="T4" y="T5"/>
                </a:cxn>
                <a:cxn ang="0">
                  <a:pos x="T6" y="T7"/>
                </a:cxn>
              </a:cxnLst>
              <a:rect l="0" t="0" r="r" b="b"/>
              <a:pathLst>
                <a:path w="37" h="59">
                  <a:moveTo>
                    <a:pt x="37" y="59"/>
                  </a:moveTo>
                  <a:lnTo>
                    <a:pt x="37" y="59"/>
                  </a:lnTo>
                  <a:lnTo>
                    <a:pt x="37" y="20"/>
                  </a:lnTo>
                  <a:lnTo>
                    <a:pt x="0" y="0"/>
                  </a:lnTo>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13" name="Freeform 294">
              <a:extLst>
                <a:ext uri="{FF2B5EF4-FFF2-40B4-BE49-F238E27FC236}">
                  <a16:creationId xmlns:a16="http://schemas.microsoft.com/office/drawing/2014/main" id="{173B96D4-F970-4255-8B35-BDD021E7EE17}"/>
                </a:ext>
              </a:extLst>
            </p:cNvPr>
            <p:cNvSpPr>
              <a:spLocks/>
            </p:cNvSpPr>
            <p:nvPr/>
          </p:nvSpPr>
          <p:spPr bwMode="auto">
            <a:xfrm>
              <a:off x="3154" y="3765"/>
              <a:ext cx="40" cy="59"/>
            </a:xfrm>
            <a:custGeom>
              <a:avLst/>
              <a:gdLst>
                <a:gd name="T0" fmla="*/ 0 w 40"/>
                <a:gd name="T1" fmla="*/ 0 h 59"/>
                <a:gd name="T2" fmla="*/ 0 w 40"/>
                <a:gd name="T3" fmla="*/ 0 h 59"/>
                <a:gd name="T4" fmla="*/ 40 w 40"/>
                <a:gd name="T5" fmla="*/ 21 h 59"/>
                <a:gd name="T6" fmla="*/ 40 w 40"/>
                <a:gd name="T7" fmla="*/ 59 h 59"/>
              </a:gdLst>
              <a:ahLst/>
              <a:cxnLst>
                <a:cxn ang="0">
                  <a:pos x="T0" y="T1"/>
                </a:cxn>
                <a:cxn ang="0">
                  <a:pos x="T2" y="T3"/>
                </a:cxn>
                <a:cxn ang="0">
                  <a:pos x="T4" y="T5"/>
                </a:cxn>
                <a:cxn ang="0">
                  <a:pos x="T6" y="T7"/>
                </a:cxn>
              </a:cxnLst>
              <a:rect l="0" t="0" r="r" b="b"/>
              <a:pathLst>
                <a:path w="40" h="59">
                  <a:moveTo>
                    <a:pt x="0" y="0"/>
                  </a:moveTo>
                  <a:lnTo>
                    <a:pt x="0" y="0"/>
                  </a:lnTo>
                  <a:lnTo>
                    <a:pt x="40" y="21"/>
                  </a:lnTo>
                  <a:lnTo>
                    <a:pt x="40" y="59"/>
                  </a:lnTo>
                </a:path>
              </a:pathLst>
            </a:cu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215" name="Oval 261">
            <a:extLst>
              <a:ext uri="{FF2B5EF4-FFF2-40B4-BE49-F238E27FC236}">
                <a16:creationId xmlns:a16="http://schemas.microsoft.com/office/drawing/2014/main" id="{A411E250-98B9-40D9-81CA-9D765FFC2C49}"/>
              </a:ext>
            </a:extLst>
          </p:cNvPr>
          <p:cNvSpPr>
            <a:spLocks noChangeArrowheads="1"/>
          </p:cNvSpPr>
          <p:nvPr/>
        </p:nvSpPr>
        <p:spPr bwMode="auto">
          <a:xfrm>
            <a:off x="6591665" y="5515221"/>
            <a:ext cx="290513" cy="285750"/>
          </a:xfrm>
          <a:prstGeom prst="ellipse">
            <a:avLst/>
          </a:prstGeom>
          <a:solidFill>
            <a:srgbClr val="5090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6" name="Oval 261">
            <a:extLst>
              <a:ext uri="{FF2B5EF4-FFF2-40B4-BE49-F238E27FC236}">
                <a16:creationId xmlns:a16="http://schemas.microsoft.com/office/drawing/2014/main" id="{272882DB-79FA-4B22-A610-AB0E3A915A69}"/>
              </a:ext>
            </a:extLst>
          </p:cNvPr>
          <p:cNvSpPr>
            <a:spLocks noChangeArrowheads="1"/>
          </p:cNvSpPr>
          <p:nvPr/>
        </p:nvSpPr>
        <p:spPr bwMode="auto">
          <a:xfrm>
            <a:off x="6591665" y="4620819"/>
            <a:ext cx="290513" cy="285750"/>
          </a:xfrm>
          <a:prstGeom prst="ellipse">
            <a:avLst/>
          </a:prstGeom>
          <a:solidFill>
            <a:srgbClr val="5090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7" name="Oval 261">
            <a:extLst>
              <a:ext uri="{FF2B5EF4-FFF2-40B4-BE49-F238E27FC236}">
                <a16:creationId xmlns:a16="http://schemas.microsoft.com/office/drawing/2014/main" id="{146138FA-D76C-4F93-815E-4BF1575FA40A}"/>
              </a:ext>
            </a:extLst>
          </p:cNvPr>
          <p:cNvSpPr>
            <a:spLocks noChangeArrowheads="1"/>
          </p:cNvSpPr>
          <p:nvPr/>
        </p:nvSpPr>
        <p:spPr bwMode="auto">
          <a:xfrm>
            <a:off x="6591665" y="3740331"/>
            <a:ext cx="290513" cy="285750"/>
          </a:xfrm>
          <a:prstGeom prst="ellipse">
            <a:avLst/>
          </a:prstGeom>
          <a:solidFill>
            <a:srgbClr val="5090C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grpSp>
        <p:nvGrpSpPr>
          <p:cNvPr id="9" name="グループ化 8">
            <a:extLst>
              <a:ext uri="{FF2B5EF4-FFF2-40B4-BE49-F238E27FC236}">
                <a16:creationId xmlns:a16="http://schemas.microsoft.com/office/drawing/2014/main" id="{36F6648E-890C-477C-8AFF-A83938974AF1}"/>
              </a:ext>
            </a:extLst>
          </p:cNvPr>
          <p:cNvGrpSpPr/>
          <p:nvPr/>
        </p:nvGrpSpPr>
        <p:grpSpPr>
          <a:xfrm>
            <a:off x="3567772" y="1662096"/>
            <a:ext cx="2500311" cy="260350"/>
            <a:chOff x="6881647" y="6297625"/>
            <a:chExt cx="2500311" cy="260350"/>
          </a:xfrm>
        </p:grpSpPr>
        <p:sp>
          <p:nvSpPr>
            <p:cNvPr id="219" name="Rectangle 298">
              <a:extLst>
                <a:ext uri="{FF2B5EF4-FFF2-40B4-BE49-F238E27FC236}">
                  <a16:creationId xmlns:a16="http://schemas.microsoft.com/office/drawing/2014/main" id="{FCDDC9A5-DB48-408A-AE0C-93ED248AA37D}"/>
                </a:ext>
              </a:extLst>
            </p:cNvPr>
            <p:cNvSpPr>
              <a:spLocks noChangeArrowheads="1"/>
            </p:cNvSpPr>
            <p:nvPr/>
          </p:nvSpPr>
          <p:spPr bwMode="auto">
            <a:xfrm>
              <a:off x="7794458" y="6297625"/>
              <a:ext cx="238125" cy="260350"/>
            </a:xfrm>
            <a:prstGeom prst="rect">
              <a:avLst/>
            </a:prstGeom>
            <a:gradFill>
              <a:gsLst>
                <a:gs pos="41000">
                  <a:srgbClr val="5090C2"/>
                </a:gs>
                <a:gs pos="100000">
                  <a:srgbClr val="5090C2">
                    <a:alpha val="70000"/>
                  </a:srgbClr>
                </a:gs>
              </a:gsLst>
              <a:lin ang="2700000" scaled="1"/>
            </a:gra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1" name="Rectangle 300">
              <a:extLst>
                <a:ext uri="{FF2B5EF4-FFF2-40B4-BE49-F238E27FC236}">
                  <a16:creationId xmlns:a16="http://schemas.microsoft.com/office/drawing/2014/main" id="{CE4CE5F6-30DF-4F70-8AD3-4131BF0A0396}"/>
                </a:ext>
              </a:extLst>
            </p:cNvPr>
            <p:cNvSpPr>
              <a:spLocks noChangeArrowheads="1"/>
            </p:cNvSpPr>
            <p:nvPr/>
          </p:nvSpPr>
          <p:spPr bwMode="auto">
            <a:xfrm>
              <a:off x="8234196" y="6378587"/>
              <a:ext cx="37029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000000"/>
                  </a:solidFill>
                  <a:effectLst/>
                  <a:latin typeface="Yu Gothic UI" panose="020B0500000000000000" pitchFamily="50" charset="-128"/>
                  <a:ea typeface="Yu Gothic UI" panose="020B0500000000000000" pitchFamily="50" charset="-128"/>
                </a:rPr>
                <a:t>非センバツ</a:t>
              </a:r>
              <a:endParaRPr kumimoji="0" lang="ja-JP" altLang="ja-JP" sz="20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222" name="Rectangle 301">
              <a:extLst>
                <a:ext uri="{FF2B5EF4-FFF2-40B4-BE49-F238E27FC236}">
                  <a16:creationId xmlns:a16="http://schemas.microsoft.com/office/drawing/2014/main" id="{B1437119-E773-4829-892B-0284EA31B88F}"/>
                </a:ext>
              </a:extLst>
            </p:cNvPr>
            <p:cNvSpPr>
              <a:spLocks noChangeArrowheads="1"/>
            </p:cNvSpPr>
            <p:nvPr/>
          </p:nvSpPr>
          <p:spPr bwMode="auto">
            <a:xfrm>
              <a:off x="8618376" y="6378587"/>
              <a:ext cx="16671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000000"/>
                  </a:solidFill>
                  <a:effectLst/>
                  <a:latin typeface="Yu Gothic UI" panose="020B0500000000000000" pitchFamily="50" charset="-128"/>
                  <a:ea typeface="Yu Gothic UI" panose="020B0500000000000000" pitchFamily="50" charset="-128"/>
                </a:rPr>
                <a:t>LIVE</a:t>
              </a:r>
              <a:endParaRPr kumimoji="0" lang="ja-JP" altLang="ja-JP" sz="20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23" name="Rectangle 302">
              <a:extLst>
                <a:ext uri="{FF2B5EF4-FFF2-40B4-BE49-F238E27FC236}">
                  <a16:creationId xmlns:a16="http://schemas.microsoft.com/office/drawing/2014/main" id="{B4D58675-D0B5-4E5B-A26A-0227E672A491}"/>
                </a:ext>
              </a:extLst>
            </p:cNvPr>
            <p:cNvSpPr>
              <a:spLocks noChangeArrowheads="1"/>
            </p:cNvSpPr>
            <p:nvPr/>
          </p:nvSpPr>
          <p:spPr bwMode="auto">
            <a:xfrm>
              <a:off x="8762835" y="6378587"/>
              <a:ext cx="35426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000000"/>
                  </a:solidFill>
                  <a:effectLst/>
                  <a:latin typeface="Yu Gothic UI" panose="020B0500000000000000" pitchFamily="50" charset="-128"/>
                  <a:ea typeface="Yu Gothic UI" panose="020B0500000000000000" pitchFamily="50" charset="-128"/>
                </a:rPr>
                <a:t>！ユーザー</a:t>
              </a:r>
              <a:endParaRPr kumimoji="0" lang="ja-JP" altLang="ja-JP" sz="20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24" name="Rectangle 303">
              <a:extLst>
                <a:ext uri="{FF2B5EF4-FFF2-40B4-BE49-F238E27FC236}">
                  <a16:creationId xmlns:a16="http://schemas.microsoft.com/office/drawing/2014/main" id="{7EFCEDCD-86A5-46BF-B3AB-0B4EC8A45755}"/>
                </a:ext>
              </a:extLst>
            </p:cNvPr>
            <p:cNvSpPr>
              <a:spLocks noChangeArrowheads="1"/>
            </p:cNvSpPr>
            <p:nvPr/>
          </p:nvSpPr>
          <p:spPr bwMode="auto">
            <a:xfrm>
              <a:off x="9150183" y="6297625"/>
              <a:ext cx="231775" cy="260350"/>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226" name="Rectangle 305">
              <a:extLst>
                <a:ext uri="{FF2B5EF4-FFF2-40B4-BE49-F238E27FC236}">
                  <a16:creationId xmlns:a16="http://schemas.microsoft.com/office/drawing/2014/main" id="{FA420F4E-B0C9-4890-B9B0-41AD453CDF05}"/>
                </a:ext>
              </a:extLst>
            </p:cNvPr>
            <p:cNvSpPr>
              <a:spLocks noChangeArrowheads="1"/>
            </p:cNvSpPr>
            <p:nvPr/>
          </p:nvSpPr>
          <p:spPr bwMode="auto">
            <a:xfrm>
              <a:off x="6881647" y="6373825"/>
              <a:ext cx="320601"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Yu Gothic UI" panose="020B0500000000000000" pitchFamily="50" charset="-128"/>
                  <a:ea typeface="Yu Gothic UI" panose="020B0500000000000000" pitchFamily="50" charset="-128"/>
                </a:rPr>
                <a:t>センバツ</a:t>
              </a:r>
              <a:endParaRPr kumimoji="0" lang="ja-JP" altLang="ja-JP" sz="20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227" name="Rectangle 306">
              <a:extLst>
                <a:ext uri="{FF2B5EF4-FFF2-40B4-BE49-F238E27FC236}">
                  <a16:creationId xmlns:a16="http://schemas.microsoft.com/office/drawing/2014/main" id="{2E45CDAD-780C-443A-90E1-C68146CBEAC0}"/>
                </a:ext>
              </a:extLst>
            </p:cNvPr>
            <p:cNvSpPr>
              <a:spLocks noChangeArrowheads="1"/>
            </p:cNvSpPr>
            <p:nvPr/>
          </p:nvSpPr>
          <p:spPr bwMode="auto">
            <a:xfrm>
              <a:off x="7197564" y="6373825"/>
              <a:ext cx="19075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Yu Gothic UI" panose="020B0500000000000000" pitchFamily="50" charset="-128"/>
                  <a:ea typeface="Yu Gothic UI" panose="020B0500000000000000" pitchFamily="50" charset="-128"/>
                </a:rPr>
                <a:t>LIVE</a:t>
              </a:r>
              <a:endParaRPr kumimoji="0" lang="ja-JP" altLang="ja-JP" sz="20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228" name="Rectangle 307">
              <a:extLst>
                <a:ext uri="{FF2B5EF4-FFF2-40B4-BE49-F238E27FC236}">
                  <a16:creationId xmlns:a16="http://schemas.microsoft.com/office/drawing/2014/main" id="{CEF4934B-4E46-478D-8766-0C2A1F7AEBEC}"/>
                </a:ext>
              </a:extLst>
            </p:cNvPr>
            <p:cNvSpPr>
              <a:spLocks noChangeArrowheads="1"/>
            </p:cNvSpPr>
            <p:nvPr/>
          </p:nvSpPr>
          <p:spPr bwMode="auto">
            <a:xfrm>
              <a:off x="7354723" y="6373825"/>
              <a:ext cx="40235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000000"/>
                  </a:solidFill>
                  <a:effectLst/>
                  <a:latin typeface="Yu Gothic UI" panose="020B0500000000000000" pitchFamily="50" charset="-128"/>
                  <a:ea typeface="Yu Gothic UI" panose="020B0500000000000000" pitchFamily="50" charset="-128"/>
                </a:rPr>
                <a:t>！ユーザー</a:t>
              </a:r>
              <a:endParaRPr kumimoji="0" lang="ja-JP" altLang="ja-JP" sz="20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grpSp>
      <p:grpSp>
        <p:nvGrpSpPr>
          <p:cNvPr id="229" name="Group 274">
            <a:extLst>
              <a:ext uri="{FF2B5EF4-FFF2-40B4-BE49-F238E27FC236}">
                <a16:creationId xmlns:a16="http://schemas.microsoft.com/office/drawing/2014/main" id="{C02ABDF1-1EFC-4237-A3A4-20A194E5BF27}"/>
              </a:ext>
            </a:extLst>
          </p:cNvPr>
          <p:cNvGrpSpPr>
            <a:grpSpLocks/>
          </p:cNvGrpSpPr>
          <p:nvPr/>
        </p:nvGrpSpPr>
        <p:grpSpPr bwMode="auto">
          <a:xfrm>
            <a:off x="6624733" y="3785571"/>
            <a:ext cx="226489" cy="164799"/>
            <a:chOff x="933" y="288"/>
            <a:chExt cx="257" cy="187"/>
          </a:xfrm>
        </p:grpSpPr>
        <p:sp>
          <p:nvSpPr>
            <p:cNvPr id="230" name="Freeform 272">
              <a:extLst>
                <a:ext uri="{FF2B5EF4-FFF2-40B4-BE49-F238E27FC236}">
                  <a16:creationId xmlns:a16="http://schemas.microsoft.com/office/drawing/2014/main" id="{8E67C90E-EEE7-41C6-A3C7-D9D6DFEE8494}"/>
                </a:ext>
              </a:extLst>
            </p:cNvPr>
            <p:cNvSpPr>
              <a:spLocks/>
            </p:cNvSpPr>
            <p:nvPr/>
          </p:nvSpPr>
          <p:spPr bwMode="auto">
            <a:xfrm>
              <a:off x="933" y="288"/>
              <a:ext cx="178" cy="187"/>
            </a:xfrm>
            <a:custGeom>
              <a:avLst/>
              <a:gdLst>
                <a:gd name="T0" fmla="*/ 345 w 353"/>
                <a:gd name="T1" fmla="*/ 291 h 363"/>
                <a:gd name="T2" fmla="*/ 345 w 353"/>
                <a:gd name="T3" fmla="*/ 291 h 363"/>
                <a:gd name="T4" fmla="*/ 220 w 353"/>
                <a:gd name="T5" fmla="*/ 223 h 363"/>
                <a:gd name="T6" fmla="*/ 220 w 353"/>
                <a:gd name="T7" fmla="*/ 204 h 363"/>
                <a:gd name="T8" fmla="*/ 247 w 353"/>
                <a:gd name="T9" fmla="*/ 154 h 363"/>
                <a:gd name="T10" fmla="*/ 252 w 353"/>
                <a:gd name="T11" fmla="*/ 111 h 363"/>
                <a:gd name="T12" fmla="*/ 252 w 353"/>
                <a:gd name="T13" fmla="*/ 70 h 363"/>
                <a:gd name="T14" fmla="*/ 177 w 353"/>
                <a:gd name="T15" fmla="*/ 0 h 363"/>
                <a:gd name="T16" fmla="*/ 100 w 353"/>
                <a:gd name="T17" fmla="*/ 70 h 363"/>
                <a:gd name="T18" fmla="*/ 100 w 353"/>
                <a:gd name="T19" fmla="*/ 111 h 363"/>
                <a:gd name="T20" fmla="*/ 107 w 353"/>
                <a:gd name="T21" fmla="*/ 154 h 363"/>
                <a:gd name="T22" fmla="*/ 133 w 353"/>
                <a:gd name="T23" fmla="*/ 204 h 363"/>
                <a:gd name="T24" fmla="*/ 133 w 353"/>
                <a:gd name="T25" fmla="*/ 223 h 363"/>
                <a:gd name="T26" fmla="*/ 6 w 353"/>
                <a:gd name="T27" fmla="*/ 291 h 363"/>
                <a:gd name="T28" fmla="*/ 0 w 353"/>
                <a:gd name="T29" fmla="*/ 303 h 363"/>
                <a:gd name="T30" fmla="*/ 0 w 353"/>
                <a:gd name="T31" fmla="*/ 350 h 363"/>
                <a:gd name="T32" fmla="*/ 11 w 353"/>
                <a:gd name="T33" fmla="*/ 363 h 363"/>
                <a:gd name="T34" fmla="*/ 342 w 353"/>
                <a:gd name="T35" fmla="*/ 363 h 363"/>
                <a:gd name="T36" fmla="*/ 353 w 353"/>
                <a:gd name="T37" fmla="*/ 350 h 363"/>
                <a:gd name="T38" fmla="*/ 353 w 353"/>
                <a:gd name="T39" fmla="*/ 303 h 363"/>
                <a:gd name="T40" fmla="*/ 345 w 353"/>
                <a:gd name="T41" fmla="*/ 291 h 363"/>
                <a:gd name="T42" fmla="*/ 345 w 353"/>
                <a:gd name="T43" fmla="*/ 291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3" h="363">
                  <a:moveTo>
                    <a:pt x="345" y="291"/>
                  </a:moveTo>
                  <a:lnTo>
                    <a:pt x="345" y="291"/>
                  </a:lnTo>
                  <a:cubicBezTo>
                    <a:pt x="288" y="268"/>
                    <a:pt x="225" y="241"/>
                    <a:pt x="220" y="223"/>
                  </a:cubicBezTo>
                  <a:lnTo>
                    <a:pt x="220" y="204"/>
                  </a:lnTo>
                  <a:cubicBezTo>
                    <a:pt x="232" y="192"/>
                    <a:pt x="242" y="174"/>
                    <a:pt x="247" y="154"/>
                  </a:cubicBezTo>
                  <a:cubicBezTo>
                    <a:pt x="260" y="144"/>
                    <a:pt x="263" y="126"/>
                    <a:pt x="252" y="111"/>
                  </a:cubicBezTo>
                  <a:lnTo>
                    <a:pt x="252" y="70"/>
                  </a:lnTo>
                  <a:cubicBezTo>
                    <a:pt x="252" y="27"/>
                    <a:pt x="230" y="0"/>
                    <a:pt x="177" y="0"/>
                  </a:cubicBezTo>
                  <a:cubicBezTo>
                    <a:pt x="125" y="0"/>
                    <a:pt x="100" y="27"/>
                    <a:pt x="100" y="70"/>
                  </a:cubicBezTo>
                  <a:lnTo>
                    <a:pt x="100" y="111"/>
                  </a:lnTo>
                  <a:cubicBezTo>
                    <a:pt x="90" y="126"/>
                    <a:pt x="93" y="144"/>
                    <a:pt x="107" y="154"/>
                  </a:cubicBezTo>
                  <a:cubicBezTo>
                    <a:pt x="112" y="174"/>
                    <a:pt x="122" y="192"/>
                    <a:pt x="133" y="204"/>
                  </a:cubicBezTo>
                  <a:lnTo>
                    <a:pt x="133" y="223"/>
                  </a:lnTo>
                  <a:cubicBezTo>
                    <a:pt x="128" y="241"/>
                    <a:pt x="65" y="268"/>
                    <a:pt x="6" y="291"/>
                  </a:cubicBezTo>
                  <a:cubicBezTo>
                    <a:pt x="1" y="293"/>
                    <a:pt x="0" y="298"/>
                    <a:pt x="0" y="303"/>
                  </a:cubicBezTo>
                  <a:lnTo>
                    <a:pt x="0" y="350"/>
                  </a:lnTo>
                  <a:cubicBezTo>
                    <a:pt x="0" y="356"/>
                    <a:pt x="5" y="363"/>
                    <a:pt x="11" y="363"/>
                  </a:cubicBezTo>
                  <a:lnTo>
                    <a:pt x="342" y="363"/>
                  </a:lnTo>
                  <a:cubicBezTo>
                    <a:pt x="348" y="363"/>
                    <a:pt x="353" y="356"/>
                    <a:pt x="353" y="350"/>
                  </a:cubicBezTo>
                  <a:lnTo>
                    <a:pt x="353" y="303"/>
                  </a:lnTo>
                  <a:cubicBezTo>
                    <a:pt x="353" y="298"/>
                    <a:pt x="350" y="293"/>
                    <a:pt x="345" y="291"/>
                  </a:cubicBezTo>
                  <a:lnTo>
                    <a:pt x="345" y="291"/>
                  </a:lnTo>
                  <a:close/>
                </a:path>
              </a:pathLst>
            </a:custGeom>
            <a:noFill/>
            <a:ln w="63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solidFill>
                  <a:schemeClr val="bg1"/>
                </a:solidFill>
              </a:endParaRPr>
            </a:p>
          </p:txBody>
        </p:sp>
        <p:sp>
          <p:nvSpPr>
            <p:cNvPr id="231" name="Freeform 273">
              <a:extLst>
                <a:ext uri="{FF2B5EF4-FFF2-40B4-BE49-F238E27FC236}">
                  <a16:creationId xmlns:a16="http://schemas.microsoft.com/office/drawing/2014/main" id="{05EE3C4E-B353-46A6-B80B-5FB68B421A6C}"/>
                </a:ext>
              </a:extLst>
            </p:cNvPr>
            <p:cNvSpPr>
              <a:spLocks/>
            </p:cNvSpPr>
            <p:nvPr/>
          </p:nvSpPr>
          <p:spPr bwMode="auto">
            <a:xfrm>
              <a:off x="1080" y="290"/>
              <a:ext cx="110" cy="185"/>
            </a:xfrm>
            <a:custGeom>
              <a:avLst/>
              <a:gdLst>
                <a:gd name="T0" fmla="*/ 108 w 218"/>
                <a:gd name="T1" fmla="*/ 360 h 360"/>
                <a:gd name="T2" fmla="*/ 108 w 218"/>
                <a:gd name="T3" fmla="*/ 360 h 360"/>
                <a:gd name="T4" fmla="*/ 206 w 218"/>
                <a:gd name="T5" fmla="*/ 360 h 360"/>
                <a:gd name="T6" fmla="*/ 218 w 218"/>
                <a:gd name="T7" fmla="*/ 347 h 360"/>
                <a:gd name="T8" fmla="*/ 218 w 218"/>
                <a:gd name="T9" fmla="*/ 305 h 360"/>
                <a:gd name="T10" fmla="*/ 210 w 218"/>
                <a:gd name="T11" fmla="*/ 295 h 360"/>
                <a:gd name="T12" fmla="*/ 91 w 218"/>
                <a:gd name="T13" fmla="*/ 258 h 360"/>
                <a:gd name="T14" fmla="*/ 91 w 218"/>
                <a:gd name="T15" fmla="*/ 235 h 360"/>
                <a:gd name="T16" fmla="*/ 166 w 218"/>
                <a:gd name="T17" fmla="*/ 218 h 360"/>
                <a:gd name="T18" fmla="*/ 136 w 218"/>
                <a:gd name="T19" fmla="*/ 116 h 360"/>
                <a:gd name="T20" fmla="*/ 0 w 218"/>
                <a:gd name="T21" fmla="*/ 4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360">
                  <a:moveTo>
                    <a:pt x="108" y="360"/>
                  </a:moveTo>
                  <a:lnTo>
                    <a:pt x="108" y="360"/>
                  </a:lnTo>
                  <a:lnTo>
                    <a:pt x="206" y="360"/>
                  </a:lnTo>
                  <a:cubicBezTo>
                    <a:pt x="211" y="360"/>
                    <a:pt x="218" y="353"/>
                    <a:pt x="218" y="347"/>
                  </a:cubicBezTo>
                  <a:lnTo>
                    <a:pt x="218" y="305"/>
                  </a:lnTo>
                  <a:cubicBezTo>
                    <a:pt x="218" y="300"/>
                    <a:pt x="215" y="297"/>
                    <a:pt x="210" y="295"/>
                  </a:cubicBezTo>
                  <a:cubicBezTo>
                    <a:pt x="156" y="273"/>
                    <a:pt x="96" y="275"/>
                    <a:pt x="91" y="258"/>
                  </a:cubicBezTo>
                  <a:lnTo>
                    <a:pt x="91" y="235"/>
                  </a:lnTo>
                  <a:cubicBezTo>
                    <a:pt x="145" y="235"/>
                    <a:pt x="166" y="218"/>
                    <a:pt x="166" y="218"/>
                  </a:cubicBezTo>
                  <a:cubicBezTo>
                    <a:pt x="143" y="205"/>
                    <a:pt x="136" y="116"/>
                    <a:pt x="136" y="116"/>
                  </a:cubicBezTo>
                  <a:cubicBezTo>
                    <a:pt x="136" y="42"/>
                    <a:pt x="53" y="0"/>
                    <a:pt x="0" y="42"/>
                  </a:cubicBezTo>
                </a:path>
              </a:pathLst>
            </a:custGeom>
            <a:noFill/>
            <a:ln w="63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solidFill>
                  <a:schemeClr val="bg1"/>
                </a:solidFill>
              </a:endParaRPr>
            </a:p>
          </p:txBody>
        </p:sp>
      </p:grpSp>
      <p:grpSp>
        <p:nvGrpSpPr>
          <p:cNvPr id="237" name="グループ化 236">
            <a:extLst>
              <a:ext uri="{FF2B5EF4-FFF2-40B4-BE49-F238E27FC236}">
                <a16:creationId xmlns:a16="http://schemas.microsoft.com/office/drawing/2014/main" id="{369E8338-21E4-4332-9093-21313D056290}"/>
              </a:ext>
            </a:extLst>
          </p:cNvPr>
          <p:cNvGrpSpPr/>
          <p:nvPr/>
        </p:nvGrpSpPr>
        <p:grpSpPr>
          <a:xfrm>
            <a:off x="6633813" y="4647055"/>
            <a:ext cx="203246" cy="224363"/>
            <a:chOff x="2975958" y="269497"/>
            <a:chExt cx="759866" cy="838813"/>
          </a:xfrm>
          <a:solidFill>
            <a:schemeClr val="bg1"/>
          </a:solidFill>
        </p:grpSpPr>
        <p:sp>
          <p:nvSpPr>
            <p:cNvPr id="234" name="フリーフォーム: 図形 233">
              <a:extLst>
                <a:ext uri="{FF2B5EF4-FFF2-40B4-BE49-F238E27FC236}">
                  <a16:creationId xmlns:a16="http://schemas.microsoft.com/office/drawing/2014/main" id="{4940EEAD-BFC8-4A9E-A162-A9F5B604D80B}"/>
                </a:ext>
              </a:extLst>
            </p:cNvPr>
            <p:cNvSpPr/>
            <p:nvPr/>
          </p:nvSpPr>
          <p:spPr>
            <a:xfrm>
              <a:off x="3194386" y="269497"/>
              <a:ext cx="198882" cy="200254"/>
            </a:xfrm>
            <a:custGeom>
              <a:avLst/>
              <a:gdLst>
                <a:gd name="connsiteX0" fmla="*/ 88463 w 198882"/>
                <a:gd name="connsiteY0" fmla="*/ 708 h 200253"/>
                <a:gd name="connsiteX1" fmla="*/ 56230 w 198882"/>
                <a:gd name="connsiteY1" fmla="*/ 10309 h 200253"/>
                <a:gd name="connsiteX2" fmla="*/ 3286 w 198882"/>
                <a:gd name="connsiteY2" fmla="*/ 74089 h 200253"/>
                <a:gd name="connsiteX3" fmla="*/ 2600 w 198882"/>
                <a:gd name="connsiteY3" fmla="*/ 125524 h 200253"/>
                <a:gd name="connsiteX4" fmla="*/ 57602 w 198882"/>
                <a:gd name="connsiteY4" fmla="*/ 191498 h 200253"/>
                <a:gd name="connsiteX5" fmla="*/ 104922 w 198882"/>
                <a:gd name="connsiteY5" fmla="*/ 200550 h 200253"/>
                <a:gd name="connsiteX6" fmla="*/ 170896 w 198882"/>
                <a:gd name="connsiteY6" fmla="*/ 172158 h 200253"/>
                <a:gd name="connsiteX7" fmla="*/ 196407 w 198882"/>
                <a:gd name="connsiteY7" fmla="*/ 131696 h 200253"/>
                <a:gd name="connsiteX8" fmla="*/ 200111 w 198882"/>
                <a:gd name="connsiteY8" fmla="*/ 100835 h 200253"/>
                <a:gd name="connsiteX9" fmla="*/ 196545 w 198882"/>
                <a:gd name="connsiteY9" fmla="*/ 70385 h 200253"/>
                <a:gd name="connsiteX10" fmla="*/ 126730 w 198882"/>
                <a:gd name="connsiteY10" fmla="*/ 3588 h 200253"/>
                <a:gd name="connsiteX11" fmla="*/ 88463 w 198882"/>
                <a:gd name="connsiteY11" fmla="*/ 708 h 200253"/>
                <a:gd name="connsiteX12" fmla="*/ 123850 w 198882"/>
                <a:gd name="connsiteY12" fmla="*/ 28963 h 200253"/>
                <a:gd name="connsiteX13" fmla="*/ 155945 w 198882"/>
                <a:gd name="connsiteY13" fmla="*/ 49811 h 200253"/>
                <a:gd name="connsiteX14" fmla="*/ 153751 w 198882"/>
                <a:gd name="connsiteY14" fmla="*/ 153641 h 200253"/>
                <a:gd name="connsiteX15" fmla="*/ 59796 w 198882"/>
                <a:gd name="connsiteY15" fmla="*/ 164203 h 200253"/>
                <a:gd name="connsiteX16" fmla="*/ 58287 w 198882"/>
                <a:gd name="connsiteY16" fmla="*/ 37878 h 200253"/>
                <a:gd name="connsiteX17" fmla="*/ 123850 w 198882"/>
                <a:gd name="connsiteY17" fmla="*/ 28963 h 200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8882" h="200253">
                  <a:moveTo>
                    <a:pt x="88463" y="708"/>
                  </a:moveTo>
                  <a:cubicBezTo>
                    <a:pt x="75569" y="2217"/>
                    <a:pt x="68574" y="4274"/>
                    <a:pt x="56230" y="10309"/>
                  </a:cubicBezTo>
                  <a:cubicBezTo>
                    <a:pt x="30307" y="22791"/>
                    <a:pt x="11241" y="45696"/>
                    <a:pt x="3286" y="74089"/>
                  </a:cubicBezTo>
                  <a:cubicBezTo>
                    <a:pt x="-691" y="88216"/>
                    <a:pt x="-966" y="112082"/>
                    <a:pt x="2600" y="125524"/>
                  </a:cubicBezTo>
                  <a:cubicBezTo>
                    <a:pt x="10418" y="154876"/>
                    <a:pt x="29895" y="178193"/>
                    <a:pt x="57602" y="191498"/>
                  </a:cubicBezTo>
                  <a:cubicBezTo>
                    <a:pt x="72963" y="199041"/>
                    <a:pt x="85445" y="201373"/>
                    <a:pt x="104922" y="200550"/>
                  </a:cubicBezTo>
                  <a:cubicBezTo>
                    <a:pt x="132079" y="199453"/>
                    <a:pt x="151693" y="191086"/>
                    <a:pt x="170896" y="172158"/>
                  </a:cubicBezTo>
                  <a:cubicBezTo>
                    <a:pt x="182829" y="160499"/>
                    <a:pt x="190784" y="147606"/>
                    <a:pt x="196407" y="131696"/>
                  </a:cubicBezTo>
                  <a:cubicBezTo>
                    <a:pt x="199836" y="121683"/>
                    <a:pt x="200111" y="119077"/>
                    <a:pt x="200111" y="100835"/>
                  </a:cubicBezTo>
                  <a:cubicBezTo>
                    <a:pt x="200111" y="83141"/>
                    <a:pt x="199699" y="79712"/>
                    <a:pt x="196545" y="70385"/>
                  </a:cubicBezTo>
                  <a:cubicBezTo>
                    <a:pt x="185572" y="37604"/>
                    <a:pt x="158963" y="12092"/>
                    <a:pt x="126730" y="3588"/>
                  </a:cubicBezTo>
                  <a:cubicBezTo>
                    <a:pt x="114386" y="297"/>
                    <a:pt x="100395" y="-664"/>
                    <a:pt x="88463" y="708"/>
                  </a:cubicBezTo>
                  <a:close/>
                  <a:moveTo>
                    <a:pt x="123850" y="28963"/>
                  </a:moveTo>
                  <a:cubicBezTo>
                    <a:pt x="136880" y="33215"/>
                    <a:pt x="146207" y="39387"/>
                    <a:pt x="155945" y="49811"/>
                  </a:cubicBezTo>
                  <a:cubicBezTo>
                    <a:pt x="183789" y="79986"/>
                    <a:pt x="182829" y="124289"/>
                    <a:pt x="153751" y="153641"/>
                  </a:cubicBezTo>
                  <a:cubicBezTo>
                    <a:pt x="128376" y="179290"/>
                    <a:pt x="90246" y="183679"/>
                    <a:pt x="59796" y="164203"/>
                  </a:cubicBezTo>
                  <a:cubicBezTo>
                    <a:pt x="13847" y="135125"/>
                    <a:pt x="13162" y="68054"/>
                    <a:pt x="58287" y="37878"/>
                  </a:cubicBezTo>
                  <a:cubicBezTo>
                    <a:pt x="78450" y="24574"/>
                    <a:pt x="100944" y="21419"/>
                    <a:pt x="123850" y="28963"/>
                  </a:cubicBezTo>
                  <a:close/>
                </a:path>
              </a:pathLst>
            </a:custGeom>
            <a:grpFill/>
            <a:ln w="953" cap="flat">
              <a:noFill/>
              <a:prstDash val="solid"/>
              <a:miter/>
            </a:ln>
          </p:spPr>
          <p:txBody>
            <a:bodyPr rtlCol="0" anchor="ctr"/>
            <a:lstStyle/>
            <a:p>
              <a:endParaRPr lang="ja-JP" altLang="en-US"/>
            </a:p>
          </p:txBody>
        </p:sp>
        <p:sp>
          <p:nvSpPr>
            <p:cNvPr id="235" name="フリーフォーム: 図形 234">
              <a:extLst>
                <a:ext uri="{FF2B5EF4-FFF2-40B4-BE49-F238E27FC236}">
                  <a16:creationId xmlns:a16="http://schemas.microsoft.com/office/drawing/2014/main" id="{9735C913-7B1D-42BE-829B-FBB8A32D4FFA}"/>
                </a:ext>
              </a:extLst>
            </p:cNvPr>
            <p:cNvSpPr/>
            <p:nvPr/>
          </p:nvSpPr>
          <p:spPr>
            <a:xfrm>
              <a:off x="3408933" y="314062"/>
              <a:ext cx="189281" cy="187909"/>
            </a:xfrm>
            <a:custGeom>
              <a:avLst/>
              <a:gdLst>
                <a:gd name="connsiteX0" fmla="*/ 70329 w 189280"/>
                <a:gd name="connsiteY0" fmla="*/ 2777 h 187909"/>
                <a:gd name="connsiteX1" fmla="*/ 103 w 189280"/>
                <a:gd name="connsiteY1" fmla="*/ 94675 h 187909"/>
                <a:gd name="connsiteX2" fmla="*/ 99407 w 189280"/>
                <a:gd name="connsiteY2" fmla="*/ 189041 h 187909"/>
                <a:gd name="connsiteX3" fmla="*/ 187463 w 189280"/>
                <a:gd name="connsiteY3" fmla="*/ 75472 h 187909"/>
                <a:gd name="connsiteX4" fmla="*/ 118609 w 189280"/>
                <a:gd name="connsiteY4" fmla="*/ 2777 h 187909"/>
                <a:gd name="connsiteX5" fmla="*/ 70329 w 189280"/>
                <a:gd name="connsiteY5" fmla="*/ 2777 h 187909"/>
                <a:gd name="connsiteX6" fmla="*/ 111888 w 189280"/>
                <a:gd name="connsiteY6" fmla="*/ 26780 h 187909"/>
                <a:gd name="connsiteX7" fmla="*/ 162637 w 189280"/>
                <a:gd name="connsiteY7" fmla="*/ 110448 h 187909"/>
                <a:gd name="connsiteX8" fmla="*/ 143572 w 189280"/>
                <a:gd name="connsiteY8" fmla="*/ 143504 h 187909"/>
                <a:gd name="connsiteX9" fmla="*/ 110517 w 189280"/>
                <a:gd name="connsiteY9" fmla="*/ 162569 h 187909"/>
                <a:gd name="connsiteX10" fmla="*/ 26849 w 189280"/>
                <a:gd name="connsiteY10" fmla="*/ 111820 h 187909"/>
                <a:gd name="connsiteX11" fmla="*/ 111888 w 189280"/>
                <a:gd name="connsiteY11" fmla="*/ 26780 h 18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9280" h="187909">
                  <a:moveTo>
                    <a:pt x="70329" y="2777"/>
                  </a:moveTo>
                  <a:cubicBezTo>
                    <a:pt x="28495" y="13750"/>
                    <a:pt x="103" y="50921"/>
                    <a:pt x="103" y="94675"/>
                  </a:cubicBezTo>
                  <a:cubicBezTo>
                    <a:pt x="103" y="149539"/>
                    <a:pt x="44543" y="191784"/>
                    <a:pt x="99407" y="189041"/>
                  </a:cubicBezTo>
                  <a:cubicBezTo>
                    <a:pt x="157563" y="186023"/>
                    <a:pt x="198848" y="132668"/>
                    <a:pt x="187463" y="75472"/>
                  </a:cubicBezTo>
                  <a:cubicBezTo>
                    <a:pt x="180331" y="40222"/>
                    <a:pt x="153173" y="11556"/>
                    <a:pt x="118609" y="2777"/>
                  </a:cubicBezTo>
                  <a:cubicBezTo>
                    <a:pt x="104619" y="-789"/>
                    <a:pt x="84045" y="-789"/>
                    <a:pt x="70329" y="2777"/>
                  </a:cubicBezTo>
                  <a:close/>
                  <a:moveTo>
                    <a:pt x="111888" y="26780"/>
                  </a:moveTo>
                  <a:cubicBezTo>
                    <a:pt x="148510" y="36382"/>
                    <a:pt x="171827" y="74786"/>
                    <a:pt x="162637" y="110448"/>
                  </a:cubicBezTo>
                  <a:cubicBezTo>
                    <a:pt x="159071" y="124164"/>
                    <a:pt x="153996" y="133079"/>
                    <a:pt x="143572" y="143504"/>
                  </a:cubicBezTo>
                  <a:cubicBezTo>
                    <a:pt x="133148" y="153928"/>
                    <a:pt x="124233" y="159003"/>
                    <a:pt x="110517" y="162569"/>
                  </a:cubicBezTo>
                  <a:cubicBezTo>
                    <a:pt x="74855" y="171759"/>
                    <a:pt x="36450" y="148441"/>
                    <a:pt x="26849" y="111820"/>
                  </a:cubicBezTo>
                  <a:cubicBezTo>
                    <a:pt x="13682" y="61208"/>
                    <a:pt x="61276" y="13613"/>
                    <a:pt x="111888" y="26780"/>
                  </a:cubicBezTo>
                  <a:close/>
                </a:path>
              </a:pathLst>
            </a:custGeom>
            <a:grpFill/>
            <a:ln w="953" cap="flat">
              <a:noFill/>
              <a:prstDash val="solid"/>
              <a:miter/>
            </a:ln>
          </p:spPr>
          <p:txBody>
            <a:bodyPr rtlCol="0" anchor="ctr"/>
            <a:lstStyle/>
            <a:p>
              <a:endParaRPr lang="ja-JP" altLang="en-US"/>
            </a:p>
          </p:txBody>
        </p:sp>
        <p:sp>
          <p:nvSpPr>
            <p:cNvPr id="236" name="フリーフォーム: 図形 235">
              <a:extLst>
                <a:ext uri="{FF2B5EF4-FFF2-40B4-BE49-F238E27FC236}">
                  <a16:creationId xmlns:a16="http://schemas.microsoft.com/office/drawing/2014/main" id="{0C4F993C-B10F-4EA3-A69C-E4C04A7D6BF0}"/>
                </a:ext>
              </a:extLst>
            </p:cNvPr>
            <p:cNvSpPr/>
            <p:nvPr/>
          </p:nvSpPr>
          <p:spPr>
            <a:xfrm>
              <a:off x="2975958" y="474631"/>
              <a:ext cx="759866" cy="633679"/>
            </a:xfrm>
            <a:custGeom>
              <a:avLst/>
              <a:gdLst>
                <a:gd name="connsiteX0" fmla="*/ 140104 w 759866"/>
                <a:gd name="connsiteY0" fmla="*/ 2000 h 633679"/>
                <a:gd name="connsiteX1" fmla="*/ 76324 w 759866"/>
                <a:gd name="connsiteY1" fmla="*/ 93897 h 633679"/>
                <a:gd name="connsiteX2" fmla="*/ 101973 w 759866"/>
                <a:gd name="connsiteY2" fmla="*/ 143961 h 633679"/>
                <a:gd name="connsiteX3" fmla="*/ 177137 w 759866"/>
                <a:gd name="connsiteY3" fmla="*/ 165221 h 633679"/>
                <a:gd name="connsiteX4" fmla="*/ 240368 w 759866"/>
                <a:gd name="connsiteY4" fmla="*/ 104047 h 633679"/>
                <a:gd name="connsiteX5" fmla="*/ 240368 w 759866"/>
                <a:gd name="connsiteY5" fmla="*/ 62899 h 633679"/>
                <a:gd name="connsiteX6" fmla="*/ 238996 w 759866"/>
                <a:gd name="connsiteY6" fmla="*/ 53435 h 633679"/>
                <a:gd name="connsiteX7" fmla="*/ 272600 w 759866"/>
                <a:gd name="connsiteY7" fmla="*/ 43560 h 633679"/>
                <a:gd name="connsiteX8" fmla="*/ 395358 w 759866"/>
                <a:gd name="connsiteY8" fmla="*/ 43697 h 633679"/>
                <a:gd name="connsiteX9" fmla="*/ 425534 w 759866"/>
                <a:gd name="connsiteY9" fmla="*/ 54807 h 633679"/>
                <a:gd name="connsiteX10" fmla="*/ 419361 w 759866"/>
                <a:gd name="connsiteY10" fmla="*/ 60293 h 633679"/>
                <a:gd name="connsiteX11" fmla="*/ 366006 w 759866"/>
                <a:gd name="connsiteY11" fmla="*/ 175233 h 633679"/>
                <a:gd name="connsiteX12" fmla="*/ 338437 w 759866"/>
                <a:gd name="connsiteY12" fmla="*/ 313491 h 633679"/>
                <a:gd name="connsiteX13" fmla="*/ 378488 w 759866"/>
                <a:gd name="connsiteY13" fmla="*/ 359302 h 633679"/>
                <a:gd name="connsiteX14" fmla="*/ 389461 w 759866"/>
                <a:gd name="connsiteY14" fmla="*/ 367943 h 633679"/>
                <a:gd name="connsiteX15" fmla="*/ 383563 w 759866"/>
                <a:gd name="connsiteY15" fmla="*/ 394826 h 633679"/>
                <a:gd name="connsiteX16" fmla="*/ 378213 w 759866"/>
                <a:gd name="connsiteY16" fmla="*/ 423767 h 633679"/>
                <a:gd name="connsiteX17" fmla="*/ 403039 w 759866"/>
                <a:gd name="connsiteY17" fmla="*/ 454354 h 633679"/>
                <a:gd name="connsiteX18" fmla="*/ 410446 w 759866"/>
                <a:gd name="connsiteY18" fmla="*/ 456274 h 633679"/>
                <a:gd name="connsiteX19" fmla="*/ 411132 w 759866"/>
                <a:gd name="connsiteY19" fmla="*/ 521974 h 633679"/>
                <a:gd name="connsiteX20" fmla="*/ 411818 w 759866"/>
                <a:gd name="connsiteY20" fmla="*/ 587673 h 633679"/>
                <a:gd name="connsiteX21" fmla="*/ 408800 w 759866"/>
                <a:gd name="connsiteY21" fmla="*/ 592748 h 633679"/>
                <a:gd name="connsiteX22" fmla="*/ 375745 w 759866"/>
                <a:gd name="connsiteY22" fmla="*/ 609345 h 633679"/>
                <a:gd name="connsiteX23" fmla="*/ 344198 w 759866"/>
                <a:gd name="connsiteY23" fmla="*/ 595629 h 633679"/>
                <a:gd name="connsiteX24" fmla="*/ 330482 w 759866"/>
                <a:gd name="connsiteY24" fmla="*/ 586988 h 633679"/>
                <a:gd name="connsiteX25" fmla="*/ 316354 w 759866"/>
                <a:gd name="connsiteY25" fmla="*/ 595766 h 633679"/>
                <a:gd name="connsiteX26" fmla="*/ 284533 w 759866"/>
                <a:gd name="connsiteY26" fmla="*/ 609208 h 633679"/>
                <a:gd name="connsiteX27" fmla="*/ 250517 w 759866"/>
                <a:gd name="connsiteY27" fmla="*/ 592063 h 633679"/>
                <a:gd name="connsiteX28" fmla="*/ 246540 w 759866"/>
                <a:gd name="connsiteY28" fmla="*/ 586576 h 633679"/>
                <a:gd name="connsiteX29" fmla="*/ 246540 w 759866"/>
                <a:gd name="connsiteY29" fmla="*/ 509629 h 633679"/>
                <a:gd name="connsiteX30" fmla="*/ 246540 w 759866"/>
                <a:gd name="connsiteY30" fmla="*/ 432683 h 633679"/>
                <a:gd name="connsiteX31" fmla="*/ 254084 w 759866"/>
                <a:gd name="connsiteY31" fmla="*/ 428705 h 633679"/>
                <a:gd name="connsiteX32" fmla="*/ 276989 w 759866"/>
                <a:gd name="connsiteY32" fmla="*/ 403468 h 633679"/>
                <a:gd name="connsiteX33" fmla="*/ 280555 w 759866"/>
                <a:gd name="connsiteY33" fmla="*/ 336671 h 633679"/>
                <a:gd name="connsiteX34" fmla="*/ 279458 w 759866"/>
                <a:gd name="connsiteY34" fmla="*/ 263976 h 633679"/>
                <a:gd name="connsiteX35" fmla="*/ 234195 w 759866"/>
                <a:gd name="connsiteY35" fmla="*/ 193476 h 633679"/>
                <a:gd name="connsiteX36" fmla="*/ 156014 w 759866"/>
                <a:gd name="connsiteY36" fmla="*/ 184149 h 633679"/>
                <a:gd name="connsiteX37" fmla="*/ 103208 w 759866"/>
                <a:gd name="connsiteY37" fmla="*/ 183600 h 633679"/>
                <a:gd name="connsiteX38" fmla="*/ 99093 w 759866"/>
                <a:gd name="connsiteY38" fmla="*/ 179622 h 633679"/>
                <a:gd name="connsiteX39" fmla="*/ 73444 w 759866"/>
                <a:gd name="connsiteY39" fmla="*/ 170021 h 633679"/>
                <a:gd name="connsiteX40" fmla="*/ 33119 w 759866"/>
                <a:gd name="connsiteY40" fmla="*/ 188263 h 633679"/>
                <a:gd name="connsiteX41" fmla="*/ 1572 w 759866"/>
                <a:gd name="connsiteY41" fmla="*/ 245185 h 633679"/>
                <a:gd name="connsiteX42" fmla="*/ 30376 w 759866"/>
                <a:gd name="connsiteY42" fmla="*/ 284687 h 633679"/>
                <a:gd name="connsiteX43" fmla="*/ 37919 w 759866"/>
                <a:gd name="connsiteY43" fmla="*/ 288665 h 633679"/>
                <a:gd name="connsiteX44" fmla="*/ 38331 w 759866"/>
                <a:gd name="connsiteY44" fmla="*/ 343529 h 633679"/>
                <a:gd name="connsiteX45" fmla="*/ 38742 w 759866"/>
                <a:gd name="connsiteY45" fmla="*/ 398393 h 633679"/>
                <a:gd name="connsiteX46" fmla="*/ 42720 w 759866"/>
                <a:gd name="connsiteY46" fmla="*/ 406485 h 633679"/>
                <a:gd name="connsiteX47" fmla="*/ 64117 w 759866"/>
                <a:gd name="connsiteY47" fmla="*/ 428568 h 633679"/>
                <a:gd name="connsiteX48" fmla="*/ 70975 w 759866"/>
                <a:gd name="connsiteY48" fmla="*/ 431997 h 633679"/>
                <a:gd name="connsiteX49" fmla="*/ 70975 w 759866"/>
                <a:gd name="connsiteY49" fmla="*/ 505789 h 633679"/>
                <a:gd name="connsiteX50" fmla="*/ 72347 w 759866"/>
                <a:gd name="connsiteY50" fmla="*/ 588222 h 633679"/>
                <a:gd name="connsiteX51" fmla="*/ 150802 w 759866"/>
                <a:gd name="connsiteY51" fmla="*/ 628136 h 633679"/>
                <a:gd name="connsiteX52" fmla="*/ 159169 w 759866"/>
                <a:gd name="connsiteY52" fmla="*/ 623884 h 633679"/>
                <a:gd name="connsiteX53" fmla="*/ 166850 w 759866"/>
                <a:gd name="connsiteY53" fmla="*/ 627998 h 633679"/>
                <a:gd name="connsiteX54" fmla="*/ 229258 w 759866"/>
                <a:gd name="connsiteY54" fmla="*/ 619906 h 633679"/>
                <a:gd name="connsiteX55" fmla="*/ 235430 w 759866"/>
                <a:gd name="connsiteY55" fmla="*/ 614145 h 633679"/>
                <a:gd name="connsiteX56" fmla="*/ 241465 w 759866"/>
                <a:gd name="connsiteY56" fmla="*/ 619083 h 633679"/>
                <a:gd name="connsiteX57" fmla="*/ 323898 w 759866"/>
                <a:gd name="connsiteY57" fmla="*/ 622786 h 633679"/>
                <a:gd name="connsiteX58" fmla="*/ 330345 w 759866"/>
                <a:gd name="connsiteY58" fmla="*/ 618260 h 633679"/>
                <a:gd name="connsiteX59" fmla="*/ 335419 w 759866"/>
                <a:gd name="connsiteY59" fmla="*/ 621826 h 633679"/>
                <a:gd name="connsiteX60" fmla="*/ 417441 w 759866"/>
                <a:gd name="connsiteY60" fmla="*/ 619906 h 633679"/>
                <a:gd name="connsiteX61" fmla="*/ 424436 w 759866"/>
                <a:gd name="connsiteY61" fmla="*/ 614557 h 633679"/>
                <a:gd name="connsiteX62" fmla="*/ 428963 w 759866"/>
                <a:gd name="connsiteY62" fmla="*/ 619220 h 633679"/>
                <a:gd name="connsiteX63" fmla="*/ 501520 w 759866"/>
                <a:gd name="connsiteY63" fmla="*/ 626215 h 633679"/>
                <a:gd name="connsiteX64" fmla="*/ 509064 w 759866"/>
                <a:gd name="connsiteY64" fmla="*/ 621552 h 633679"/>
                <a:gd name="connsiteX65" fmla="*/ 514413 w 759866"/>
                <a:gd name="connsiteY65" fmla="*/ 625530 h 633679"/>
                <a:gd name="connsiteX66" fmla="*/ 546234 w 759866"/>
                <a:gd name="connsiteY66" fmla="*/ 634308 h 633679"/>
                <a:gd name="connsiteX67" fmla="*/ 581759 w 759866"/>
                <a:gd name="connsiteY67" fmla="*/ 623884 h 633679"/>
                <a:gd name="connsiteX68" fmla="*/ 589714 w 759866"/>
                <a:gd name="connsiteY68" fmla="*/ 618534 h 633679"/>
                <a:gd name="connsiteX69" fmla="*/ 594652 w 759866"/>
                <a:gd name="connsiteY69" fmla="*/ 622786 h 633679"/>
                <a:gd name="connsiteX70" fmla="*/ 607271 w 759866"/>
                <a:gd name="connsiteY70" fmla="*/ 630742 h 633679"/>
                <a:gd name="connsiteX71" fmla="*/ 627159 w 759866"/>
                <a:gd name="connsiteY71" fmla="*/ 634308 h 633679"/>
                <a:gd name="connsiteX72" fmla="*/ 647184 w 759866"/>
                <a:gd name="connsiteY72" fmla="*/ 630467 h 633679"/>
                <a:gd name="connsiteX73" fmla="*/ 654865 w 759866"/>
                <a:gd name="connsiteY73" fmla="*/ 626764 h 633679"/>
                <a:gd name="connsiteX74" fmla="*/ 662958 w 759866"/>
                <a:gd name="connsiteY74" fmla="*/ 630467 h 633679"/>
                <a:gd name="connsiteX75" fmla="*/ 683394 w 759866"/>
                <a:gd name="connsiteY75" fmla="*/ 634308 h 633679"/>
                <a:gd name="connsiteX76" fmla="*/ 703831 w 759866"/>
                <a:gd name="connsiteY76" fmla="*/ 630330 h 633679"/>
                <a:gd name="connsiteX77" fmla="*/ 727423 w 759866"/>
                <a:gd name="connsiteY77" fmla="*/ 606739 h 633679"/>
                <a:gd name="connsiteX78" fmla="*/ 731400 w 759866"/>
                <a:gd name="connsiteY78" fmla="*/ 598646 h 633679"/>
                <a:gd name="connsiteX79" fmla="*/ 731812 w 759866"/>
                <a:gd name="connsiteY79" fmla="*/ 530478 h 633679"/>
                <a:gd name="connsiteX80" fmla="*/ 732223 w 759866"/>
                <a:gd name="connsiteY80" fmla="*/ 462309 h 633679"/>
                <a:gd name="connsiteX81" fmla="*/ 738121 w 759866"/>
                <a:gd name="connsiteY81" fmla="*/ 458880 h 633679"/>
                <a:gd name="connsiteX82" fmla="*/ 757324 w 759866"/>
                <a:gd name="connsiteY82" fmla="*/ 437620 h 633679"/>
                <a:gd name="connsiteX83" fmla="*/ 760204 w 759866"/>
                <a:gd name="connsiteY83" fmla="*/ 370961 h 633679"/>
                <a:gd name="connsiteX84" fmla="*/ 757735 w 759866"/>
                <a:gd name="connsiteY84" fmla="*/ 301832 h 633679"/>
                <a:gd name="connsiteX85" fmla="*/ 705203 w 759866"/>
                <a:gd name="connsiteY85" fmla="*/ 249574 h 633679"/>
                <a:gd name="connsiteX86" fmla="*/ 654728 w 759866"/>
                <a:gd name="connsiteY86" fmla="*/ 246831 h 633679"/>
                <a:gd name="connsiteX87" fmla="*/ 589028 w 759866"/>
                <a:gd name="connsiteY87" fmla="*/ 255198 h 633679"/>
                <a:gd name="connsiteX88" fmla="*/ 554190 w 759866"/>
                <a:gd name="connsiteY88" fmla="*/ 296620 h 633679"/>
                <a:gd name="connsiteX89" fmla="*/ 550349 w 759866"/>
                <a:gd name="connsiteY89" fmla="*/ 307867 h 633679"/>
                <a:gd name="connsiteX90" fmla="*/ 550349 w 759866"/>
                <a:gd name="connsiteY90" fmla="*/ 368903 h 633679"/>
                <a:gd name="connsiteX91" fmla="*/ 552955 w 759866"/>
                <a:gd name="connsiteY91" fmla="*/ 436660 h 633679"/>
                <a:gd name="connsiteX92" fmla="*/ 572569 w 759866"/>
                <a:gd name="connsiteY92" fmla="*/ 459017 h 633679"/>
                <a:gd name="connsiteX93" fmla="*/ 578467 w 759866"/>
                <a:gd name="connsiteY93" fmla="*/ 462446 h 633679"/>
                <a:gd name="connsiteX94" fmla="*/ 578467 w 759866"/>
                <a:gd name="connsiteY94" fmla="*/ 528009 h 633679"/>
                <a:gd name="connsiteX95" fmla="*/ 578467 w 759866"/>
                <a:gd name="connsiteY95" fmla="*/ 593571 h 633679"/>
                <a:gd name="connsiteX96" fmla="*/ 571472 w 759866"/>
                <a:gd name="connsiteY96" fmla="*/ 599881 h 633679"/>
                <a:gd name="connsiteX97" fmla="*/ 546920 w 759866"/>
                <a:gd name="connsiteY97" fmla="*/ 610305 h 633679"/>
                <a:gd name="connsiteX98" fmla="*/ 521683 w 759866"/>
                <a:gd name="connsiteY98" fmla="*/ 598509 h 633679"/>
                <a:gd name="connsiteX99" fmla="*/ 508927 w 759866"/>
                <a:gd name="connsiteY99" fmla="*/ 591102 h 633679"/>
                <a:gd name="connsiteX100" fmla="*/ 495760 w 759866"/>
                <a:gd name="connsiteY100" fmla="*/ 598646 h 633679"/>
                <a:gd name="connsiteX101" fmla="*/ 480260 w 759866"/>
                <a:gd name="connsiteY101" fmla="*/ 608385 h 633679"/>
                <a:gd name="connsiteX102" fmla="*/ 444187 w 759866"/>
                <a:gd name="connsiteY102" fmla="*/ 598372 h 633679"/>
                <a:gd name="connsiteX103" fmla="*/ 435821 w 759866"/>
                <a:gd name="connsiteY103" fmla="*/ 510864 h 633679"/>
                <a:gd name="connsiteX104" fmla="*/ 426494 w 759866"/>
                <a:gd name="connsiteY104" fmla="*/ 433506 h 633679"/>
                <a:gd name="connsiteX105" fmla="*/ 414972 w 759866"/>
                <a:gd name="connsiteY105" fmla="*/ 431311 h 633679"/>
                <a:gd name="connsiteX106" fmla="*/ 405508 w 759866"/>
                <a:gd name="connsiteY106" fmla="*/ 428019 h 633679"/>
                <a:gd name="connsiteX107" fmla="*/ 402491 w 759866"/>
                <a:gd name="connsiteY107" fmla="*/ 425550 h 633679"/>
                <a:gd name="connsiteX108" fmla="*/ 421967 w 759866"/>
                <a:gd name="connsiteY108" fmla="*/ 336396 h 633679"/>
                <a:gd name="connsiteX109" fmla="*/ 439387 w 759866"/>
                <a:gd name="connsiteY109" fmla="*/ 243127 h 633679"/>
                <a:gd name="connsiteX110" fmla="*/ 425808 w 759866"/>
                <a:gd name="connsiteY110" fmla="*/ 236544 h 633679"/>
                <a:gd name="connsiteX111" fmla="*/ 406468 w 759866"/>
                <a:gd name="connsiteY111" fmla="*/ 290585 h 633679"/>
                <a:gd name="connsiteX112" fmla="*/ 395358 w 759866"/>
                <a:gd name="connsiteY112" fmla="*/ 338454 h 633679"/>
                <a:gd name="connsiteX113" fmla="*/ 374922 w 759866"/>
                <a:gd name="connsiteY113" fmla="*/ 327755 h 633679"/>
                <a:gd name="connsiteX114" fmla="*/ 365183 w 759866"/>
                <a:gd name="connsiteY114" fmla="*/ 317605 h 633679"/>
                <a:gd name="connsiteX115" fmla="*/ 367103 w 759866"/>
                <a:gd name="connsiteY115" fmla="*/ 288527 h 633679"/>
                <a:gd name="connsiteX116" fmla="*/ 415521 w 759866"/>
                <a:gd name="connsiteY116" fmla="*/ 102538 h 633679"/>
                <a:gd name="connsiteX117" fmla="*/ 529912 w 759866"/>
                <a:gd name="connsiteY117" fmla="*/ 71677 h 633679"/>
                <a:gd name="connsiteX118" fmla="*/ 604527 w 759866"/>
                <a:gd name="connsiteY118" fmla="*/ 79496 h 633679"/>
                <a:gd name="connsiteX119" fmla="*/ 619615 w 759866"/>
                <a:gd name="connsiteY119" fmla="*/ 92389 h 633679"/>
                <a:gd name="connsiteX120" fmla="*/ 612757 w 759866"/>
                <a:gd name="connsiteY120" fmla="*/ 98561 h 633679"/>
                <a:gd name="connsiteX121" fmla="*/ 581210 w 759866"/>
                <a:gd name="connsiteY121" fmla="*/ 159871 h 633679"/>
                <a:gd name="connsiteX122" fmla="*/ 642109 w 759866"/>
                <a:gd name="connsiteY122" fmla="*/ 231880 h 633679"/>
                <a:gd name="connsiteX123" fmla="*/ 728794 w 759866"/>
                <a:gd name="connsiteY123" fmla="*/ 165769 h 633679"/>
                <a:gd name="connsiteX124" fmla="*/ 707535 w 759866"/>
                <a:gd name="connsiteY124" fmla="*/ 107065 h 633679"/>
                <a:gd name="connsiteX125" fmla="*/ 652808 w 759866"/>
                <a:gd name="connsiteY125" fmla="*/ 85119 h 633679"/>
                <a:gd name="connsiteX126" fmla="*/ 645538 w 759866"/>
                <a:gd name="connsiteY126" fmla="*/ 85531 h 633679"/>
                <a:gd name="connsiteX127" fmla="*/ 640875 w 759866"/>
                <a:gd name="connsiteY127" fmla="*/ 78535 h 633679"/>
                <a:gd name="connsiteX128" fmla="*/ 614814 w 759866"/>
                <a:gd name="connsiteY128" fmla="*/ 56864 h 633679"/>
                <a:gd name="connsiteX129" fmla="*/ 520448 w 759866"/>
                <a:gd name="connsiteY129" fmla="*/ 46989 h 633679"/>
                <a:gd name="connsiteX130" fmla="*/ 457766 w 759866"/>
                <a:gd name="connsiteY130" fmla="*/ 46714 h 633679"/>
                <a:gd name="connsiteX131" fmla="*/ 449125 w 759866"/>
                <a:gd name="connsiteY131" fmla="*/ 40679 h 633679"/>
                <a:gd name="connsiteX132" fmla="*/ 389186 w 759866"/>
                <a:gd name="connsiteY132" fmla="*/ 17774 h 633679"/>
                <a:gd name="connsiteX133" fmla="*/ 280830 w 759866"/>
                <a:gd name="connsiteY133" fmla="*/ 17911 h 633679"/>
                <a:gd name="connsiteX134" fmla="*/ 233784 w 759866"/>
                <a:gd name="connsiteY134" fmla="*/ 28061 h 633679"/>
                <a:gd name="connsiteX135" fmla="*/ 225417 w 759866"/>
                <a:gd name="connsiteY135" fmla="*/ 31352 h 633679"/>
                <a:gd name="connsiteX136" fmla="*/ 216502 w 759866"/>
                <a:gd name="connsiteY136" fmla="*/ 22849 h 633679"/>
                <a:gd name="connsiteX137" fmla="*/ 198945 w 759866"/>
                <a:gd name="connsiteY137" fmla="*/ 9818 h 633679"/>
                <a:gd name="connsiteX138" fmla="*/ 140104 w 759866"/>
                <a:gd name="connsiteY138" fmla="*/ 2000 h 633679"/>
                <a:gd name="connsiteX139" fmla="*/ 173982 w 759866"/>
                <a:gd name="connsiteY139" fmla="*/ 26826 h 633679"/>
                <a:gd name="connsiteX140" fmla="*/ 214993 w 759866"/>
                <a:gd name="connsiteY140" fmla="*/ 65917 h 633679"/>
                <a:gd name="connsiteX141" fmla="*/ 201140 w 759866"/>
                <a:gd name="connsiteY141" fmla="*/ 124073 h 633679"/>
                <a:gd name="connsiteX142" fmla="*/ 118844 w 759866"/>
                <a:gd name="connsiteY142" fmla="*/ 125307 h 633679"/>
                <a:gd name="connsiteX143" fmla="*/ 118432 w 759866"/>
                <a:gd name="connsiteY143" fmla="*/ 41777 h 633679"/>
                <a:gd name="connsiteX144" fmla="*/ 173982 w 759866"/>
                <a:gd name="connsiteY144" fmla="*/ 26826 h 633679"/>
                <a:gd name="connsiteX145" fmla="*/ 671736 w 759866"/>
                <a:gd name="connsiteY145" fmla="*/ 113100 h 633679"/>
                <a:gd name="connsiteX146" fmla="*/ 703557 w 759866"/>
                <a:gd name="connsiteY146" fmla="*/ 166181 h 633679"/>
                <a:gd name="connsiteX147" fmla="*/ 688744 w 759866"/>
                <a:gd name="connsiteY147" fmla="*/ 194299 h 633679"/>
                <a:gd name="connsiteX148" fmla="*/ 654591 w 759866"/>
                <a:gd name="connsiteY148" fmla="*/ 207603 h 633679"/>
                <a:gd name="connsiteX149" fmla="*/ 635800 w 759866"/>
                <a:gd name="connsiteY149" fmla="*/ 204037 h 633679"/>
                <a:gd name="connsiteX150" fmla="*/ 612483 w 759866"/>
                <a:gd name="connsiteY150" fmla="*/ 135183 h 633679"/>
                <a:gd name="connsiteX151" fmla="*/ 632234 w 759866"/>
                <a:gd name="connsiteY151" fmla="*/ 115706 h 633679"/>
                <a:gd name="connsiteX152" fmla="*/ 671736 w 759866"/>
                <a:gd name="connsiteY152" fmla="*/ 113100 h 633679"/>
                <a:gd name="connsiteX153" fmla="*/ 83182 w 759866"/>
                <a:gd name="connsiteY153" fmla="*/ 199511 h 633679"/>
                <a:gd name="connsiteX154" fmla="*/ 95664 w 759866"/>
                <a:gd name="connsiteY154" fmla="*/ 239150 h 633679"/>
                <a:gd name="connsiteX155" fmla="*/ 85788 w 759866"/>
                <a:gd name="connsiteY155" fmla="*/ 257392 h 633679"/>
                <a:gd name="connsiteX156" fmla="*/ 38331 w 759866"/>
                <a:gd name="connsiteY156" fmla="*/ 259724 h 633679"/>
                <a:gd name="connsiteX157" fmla="*/ 25164 w 759866"/>
                <a:gd name="connsiteY157" fmla="*/ 235172 h 633679"/>
                <a:gd name="connsiteX158" fmla="*/ 27495 w 759866"/>
                <a:gd name="connsiteY158" fmla="*/ 227080 h 633679"/>
                <a:gd name="connsiteX159" fmla="*/ 60277 w 759866"/>
                <a:gd name="connsiteY159" fmla="*/ 199785 h 633679"/>
                <a:gd name="connsiteX160" fmla="*/ 83182 w 759866"/>
                <a:gd name="connsiteY160" fmla="*/ 199511 h 633679"/>
                <a:gd name="connsiteX161" fmla="*/ 206489 w 759866"/>
                <a:gd name="connsiteY161" fmla="*/ 210621 h 633679"/>
                <a:gd name="connsiteX162" fmla="*/ 252986 w 759866"/>
                <a:gd name="connsiteY162" fmla="*/ 255060 h 633679"/>
                <a:gd name="connsiteX163" fmla="*/ 255455 w 759866"/>
                <a:gd name="connsiteY163" fmla="*/ 327755 h 633679"/>
                <a:gd name="connsiteX164" fmla="*/ 253123 w 759866"/>
                <a:gd name="connsiteY164" fmla="*/ 395787 h 633679"/>
                <a:gd name="connsiteX165" fmla="*/ 234881 w 759866"/>
                <a:gd name="connsiteY165" fmla="*/ 409503 h 633679"/>
                <a:gd name="connsiteX166" fmla="*/ 221851 w 759866"/>
                <a:gd name="connsiteY166" fmla="*/ 500165 h 633679"/>
                <a:gd name="connsiteX167" fmla="*/ 220342 w 759866"/>
                <a:gd name="connsiteY167" fmla="*/ 587536 h 633679"/>
                <a:gd name="connsiteX168" fmla="*/ 192362 w 759866"/>
                <a:gd name="connsiteY168" fmla="*/ 609345 h 633679"/>
                <a:gd name="connsiteX169" fmla="*/ 170416 w 759866"/>
                <a:gd name="connsiteY169" fmla="*/ 599332 h 633679"/>
                <a:gd name="connsiteX170" fmla="*/ 146550 w 759866"/>
                <a:gd name="connsiteY170" fmla="*/ 600292 h 633679"/>
                <a:gd name="connsiteX171" fmla="*/ 97035 w 759866"/>
                <a:gd name="connsiteY171" fmla="*/ 584382 h 633679"/>
                <a:gd name="connsiteX172" fmla="*/ 95664 w 759866"/>
                <a:gd name="connsiteY172" fmla="*/ 497285 h 633679"/>
                <a:gd name="connsiteX173" fmla="*/ 93606 w 759866"/>
                <a:gd name="connsiteY173" fmla="*/ 414578 h 633679"/>
                <a:gd name="connsiteX174" fmla="*/ 83045 w 759866"/>
                <a:gd name="connsiteY174" fmla="*/ 409228 h 633679"/>
                <a:gd name="connsiteX175" fmla="*/ 64254 w 759866"/>
                <a:gd name="connsiteY175" fmla="*/ 392632 h 633679"/>
                <a:gd name="connsiteX176" fmla="*/ 62745 w 759866"/>
                <a:gd name="connsiteY176" fmla="*/ 339962 h 633679"/>
                <a:gd name="connsiteX177" fmla="*/ 62745 w 759866"/>
                <a:gd name="connsiteY177" fmla="*/ 292505 h 633679"/>
                <a:gd name="connsiteX178" fmla="*/ 70426 w 759866"/>
                <a:gd name="connsiteY178" fmla="*/ 291682 h 633679"/>
                <a:gd name="connsiteX179" fmla="*/ 113220 w 759866"/>
                <a:gd name="connsiteY179" fmla="*/ 263016 h 633679"/>
                <a:gd name="connsiteX180" fmla="*/ 120627 w 759866"/>
                <a:gd name="connsiteY180" fmla="*/ 224337 h 633679"/>
                <a:gd name="connsiteX181" fmla="*/ 118158 w 759866"/>
                <a:gd name="connsiteY181" fmla="*/ 211444 h 633679"/>
                <a:gd name="connsiteX182" fmla="*/ 117335 w 759866"/>
                <a:gd name="connsiteY182" fmla="*/ 208426 h 633679"/>
                <a:gd name="connsiteX183" fmla="*/ 156563 w 759866"/>
                <a:gd name="connsiteY183" fmla="*/ 208426 h 633679"/>
                <a:gd name="connsiteX184" fmla="*/ 206489 w 759866"/>
                <a:gd name="connsiteY184" fmla="*/ 210621 h 633679"/>
                <a:gd name="connsiteX185" fmla="*/ 700814 w 759866"/>
                <a:gd name="connsiteY185" fmla="*/ 274263 h 633679"/>
                <a:gd name="connsiteX186" fmla="*/ 732361 w 759866"/>
                <a:gd name="connsiteY186" fmla="*/ 304438 h 633679"/>
                <a:gd name="connsiteX187" fmla="*/ 735927 w 759866"/>
                <a:gd name="connsiteY187" fmla="*/ 364788 h 633679"/>
                <a:gd name="connsiteX188" fmla="*/ 735515 w 759866"/>
                <a:gd name="connsiteY188" fmla="*/ 422121 h 633679"/>
                <a:gd name="connsiteX189" fmla="*/ 718919 w 759866"/>
                <a:gd name="connsiteY189" fmla="*/ 439678 h 633679"/>
                <a:gd name="connsiteX190" fmla="*/ 707397 w 759866"/>
                <a:gd name="connsiteY190" fmla="*/ 519916 h 633679"/>
                <a:gd name="connsiteX191" fmla="*/ 704517 w 759866"/>
                <a:gd name="connsiteY191" fmla="*/ 596315 h 633679"/>
                <a:gd name="connsiteX192" fmla="*/ 667210 w 759866"/>
                <a:gd name="connsiteY192" fmla="*/ 603447 h 633679"/>
                <a:gd name="connsiteX193" fmla="*/ 644852 w 759866"/>
                <a:gd name="connsiteY193" fmla="*/ 602075 h 633679"/>
                <a:gd name="connsiteX194" fmla="*/ 623318 w 759866"/>
                <a:gd name="connsiteY194" fmla="*/ 609756 h 633679"/>
                <a:gd name="connsiteX195" fmla="*/ 606722 w 759866"/>
                <a:gd name="connsiteY195" fmla="*/ 598921 h 633679"/>
                <a:gd name="connsiteX196" fmla="*/ 603156 w 759866"/>
                <a:gd name="connsiteY196" fmla="*/ 521151 h 633679"/>
                <a:gd name="connsiteX197" fmla="*/ 602470 w 759866"/>
                <a:gd name="connsiteY197" fmla="*/ 447359 h 633679"/>
                <a:gd name="connsiteX198" fmla="*/ 599315 w 759866"/>
                <a:gd name="connsiteY198" fmla="*/ 443930 h 633679"/>
                <a:gd name="connsiteX199" fmla="*/ 591360 w 759866"/>
                <a:gd name="connsiteY199" fmla="*/ 439678 h 633679"/>
                <a:gd name="connsiteX200" fmla="*/ 576272 w 759866"/>
                <a:gd name="connsiteY200" fmla="*/ 426922 h 633679"/>
                <a:gd name="connsiteX201" fmla="*/ 576410 w 759866"/>
                <a:gd name="connsiteY201" fmla="*/ 310885 h 633679"/>
                <a:gd name="connsiteX202" fmla="*/ 614814 w 759866"/>
                <a:gd name="connsiteY202" fmla="*/ 272480 h 633679"/>
                <a:gd name="connsiteX203" fmla="*/ 654728 w 759866"/>
                <a:gd name="connsiteY203" fmla="*/ 271657 h 633679"/>
                <a:gd name="connsiteX204" fmla="*/ 700814 w 759866"/>
                <a:gd name="connsiteY204" fmla="*/ 274263 h 63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Lst>
              <a:rect l="l" t="t" r="r" b="b"/>
              <a:pathLst>
                <a:path w="759866" h="633679">
                  <a:moveTo>
                    <a:pt x="140104" y="2000"/>
                  </a:moveTo>
                  <a:cubicBezTo>
                    <a:pt x="99641" y="10778"/>
                    <a:pt x="70564" y="52612"/>
                    <a:pt x="76324" y="93897"/>
                  </a:cubicBezTo>
                  <a:cubicBezTo>
                    <a:pt x="79342" y="114883"/>
                    <a:pt x="86748" y="129422"/>
                    <a:pt x="101973" y="143961"/>
                  </a:cubicBezTo>
                  <a:cubicBezTo>
                    <a:pt x="122410" y="163300"/>
                    <a:pt x="149568" y="171118"/>
                    <a:pt x="177137" y="165221"/>
                  </a:cubicBezTo>
                  <a:cubicBezTo>
                    <a:pt x="206901" y="158911"/>
                    <a:pt x="233372" y="133262"/>
                    <a:pt x="240368" y="104047"/>
                  </a:cubicBezTo>
                  <a:cubicBezTo>
                    <a:pt x="242974" y="92663"/>
                    <a:pt x="242974" y="73186"/>
                    <a:pt x="240368" y="62899"/>
                  </a:cubicBezTo>
                  <a:cubicBezTo>
                    <a:pt x="239133" y="58373"/>
                    <a:pt x="238585" y="54121"/>
                    <a:pt x="238996" y="53435"/>
                  </a:cubicBezTo>
                  <a:cubicBezTo>
                    <a:pt x="240230" y="51378"/>
                    <a:pt x="259981" y="45617"/>
                    <a:pt x="272600" y="43560"/>
                  </a:cubicBezTo>
                  <a:cubicBezTo>
                    <a:pt x="289059" y="40954"/>
                    <a:pt x="383837" y="41091"/>
                    <a:pt x="395358" y="43697"/>
                  </a:cubicBezTo>
                  <a:cubicBezTo>
                    <a:pt x="404685" y="45754"/>
                    <a:pt x="424436" y="53024"/>
                    <a:pt x="425534" y="54807"/>
                  </a:cubicBezTo>
                  <a:cubicBezTo>
                    <a:pt x="425945" y="55355"/>
                    <a:pt x="423065" y="57824"/>
                    <a:pt x="419361" y="60293"/>
                  </a:cubicBezTo>
                  <a:cubicBezTo>
                    <a:pt x="396867" y="74695"/>
                    <a:pt x="384523" y="101304"/>
                    <a:pt x="366006" y="175233"/>
                  </a:cubicBezTo>
                  <a:cubicBezTo>
                    <a:pt x="353250" y="226257"/>
                    <a:pt x="338437" y="300735"/>
                    <a:pt x="338437" y="313491"/>
                  </a:cubicBezTo>
                  <a:cubicBezTo>
                    <a:pt x="338574" y="329950"/>
                    <a:pt x="353113" y="346546"/>
                    <a:pt x="378488" y="359302"/>
                  </a:cubicBezTo>
                  <a:cubicBezTo>
                    <a:pt x="388089" y="364103"/>
                    <a:pt x="389735" y="365474"/>
                    <a:pt x="389461" y="367943"/>
                  </a:cubicBezTo>
                  <a:cubicBezTo>
                    <a:pt x="389186" y="369589"/>
                    <a:pt x="386443" y="381659"/>
                    <a:pt x="383563" y="394826"/>
                  </a:cubicBezTo>
                  <a:cubicBezTo>
                    <a:pt x="380682" y="407994"/>
                    <a:pt x="378213" y="421024"/>
                    <a:pt x="378213" y="423767"/>
                  </a:cubicBezTo>
                  <a:cubicBezTo>
                    <a:pt x="378213" y="438443"/>
                    <a:pt x="387952" y="450513"/>
                    <a:pt x="403039" y="454354"/>
                  </a:cubicBezTo>
                  <a:lnTo>
                    <a:pt x="410446" y="456274"/>
                  </a:lnTo>
                  <a:lnTo>
                    <a:pt x="411132" y="521974"/>
                  </a:lnTo>
                  <a:lnTo>
                    <a:pt x="411818" y="587673"/>
                  </a:lnTo>
                  <a:lnTo>
                    <a:pt x="408800" y="592748"/>
                  </a:lnTo>
                  <a:cubicBezTo>
                    <a:pt x="402902" y="602487"/>
                    <a:pt x="389598" y="609208"/>
                    <a:pt x="375745" y="609345"/>
                  </a:cubicBezTo>
                  <a:cubicBezTo>
                    <a:pt x="362851" y="609482"/>
                    <a:pt x="354210" y="605641"/>
                    <a:pt x="344198" y="595629"/>
                  </a:cubicBezTo>
                  <a:cubicBezTo>
                    <a:pt x="336654" y="588085"/>
                    <a:pt x="334871" y="586988"/>
                    <a:pt x="330482" y="586988"/>
                  </a:cubicBezTo>
                  <a:cubicBezTo>
                    <a:pt x="326093" y="586988"/>
                    <a:pt x="324172" y="588222"/>
                    <a:pt x="316354" y="595766"/>
                  </a:cubicBezTo>
                  <a:cubicBezTo>
                    <a:pt x="305930" y="605779"/>
                    <a:pt x="297700" y="609345"/>
                    <a:pt x="284533" y="609208"/>
                  </a:cubicBezTo>
                  <a:cubicBezTo>
                    <a:pt x="269994" y="609070"/>
                    <a:pt x="258747" y="603447"/>
                    <a:pt x="250517" y="592063"/>
                  </a:cubicBezTo>
                  <a:lnTo>
                    <a:pt x="246540" y="586576"/>
                  </a:lnTo>
                  <a:lnTo>
                    <a:pt x="246540" y="509629"/>
                  </a:lnTo>
                  <a:lnTo>
                    <a:pt x="246540" y="432683"/>
                  </a:lnTo>
                  <a:lnTo>
                    <a:pt x="254084" y="428705"/>
                  </a:lnTo>
                  <a:cubicBezTo>
                    <a:pt x="263685" y="423767"/>
                    <a:pt x="272875" y="413480"/>
                    <a:pt x="276989" y="403468"/>
                  </a:cubicBezTo>
                  <a:cubicBezTo>
                    <a:pt x="280007" y="395787"/>
                    <a:pt x="280144" y="394278"/>
                    <a:pt x="280555" y="336671"/>
                  </a:cubicBezTo>
                  <a:cubicBezTo>
                    <a:pt x="280830" y="297854"/>
                    <a:pt x="280418" y="273028"/>
                    <a:pt x="279458" y="263976"/>
                  </a:cubicBezTo>
                  <a:cubicBezTo>
                    <a:pt x="275343" y="228589"/>
                    <a:pt x="260667" y="205820"/>
                    <a:pt x="234195" y="193476"/>
                  </a:cubicBezTo>
                  <a:cubicBezTo>
                    <a:pt x="215816" y="184834"/>
                    <a:pt x="213759" y="184697"/>
                    <a:pt x="156014" y="184149"/>
                  </a:cubicBezTo>
                  <a:lnTo>
                    <a:pt x="103208" y="183600"/>
                  </a:lnTo>
                  <a:lnTo>
                    <a:pt x="99093" y="179622"/>
                  </a:lnTo>
                  <a:cubicBezTo>
                    <a:pt x="91686" y="172764"/>
                    <a:pt x="84417" y="170021"/>
                    <a:pt x="73444" y="170021"/>
                  </a:cubicBezTo>
                  <a:cubicBezTo>
                    <a:pt x="60688" y="170021"/>
                    <a:pt x="52321" y="173862"/>
                    <a:pt x="33119" y="188263"/>
                  </a:cubicBezTo>
                  <a:cubicBezTo>
                    <a:pt x="4590" y="209798"/>
                    <a:pt x="-3640" y="224748"/>
                    <a:pt x="1572" y="245185"/>
                  </a:cubicBezTo>
                  <a:cubicBezTo>
                    <a:pt x="5824" y="261781"/>
                    <a:pt x="17620" y="277966"/>
                    <a:pt x="30376" y="284687"/>
                  </a:cubicBezTo>
                  <a:lnTo>
                    <a:pt x="37919" y="288665"/>
                  </a:lnTo>
                  <a:lnTo>
                    <a:pt x="38331" y="343529"/>
                  </a:lnTo>
                  <a:lnTo>
                    <a:pt x="38742" y="398393"/>
                  </a:lnTo>
                  <a:lnTo>
                    <a:pt x="42720" y="406485"/>
                  </a:lnTo>
                  <a:cubicBezTo>
                    <a:pt x="47521" y="416361"/>
                    <a:pt x="54927" y="423904"/>
                    <a:pt x="64117" y="428568"/>
                  </a:cubicBezTo>
                  <a:lnTo>
                    <a:pt x="70975" y="431997"/>
                  </a:lnTo>
                  <a:lnTo>
                    <a:pt x="70975" y="505789"/>
                  </a:lnTo>
                  <a:cubicBezTo>
                    <a:pt x="70975" y="546251"/>
                    <a:pt x="71661" y="583421"/>
                    <a:pt x="72347" y="588222"/>
                  </a:cubicBezTo>
                  <a:cubicBezTo>
                    <a:pt x="77559" y="624981"/>
                    <a:pt x="117335" y="645143"/>
                    <a:pt x="150802" y="628136"/>
                  </a:cubicBezTo>
                  <a:lnTo>
                    <a:pt x="159169" y="623884"/>
                  </a:lnTo>
                  <a:lnTo>
                    <a:pt x="166850" y="627998"/>
                  </a:lnTo>
                  <a:cubicBezTo>
                    <a:pt x="186875" y="638560"/>
                    <a:pt x="212524" y="635268"/>
                    <a:pt x="229258" y="619906"/>
                  </a:cubicBezTo>
                  <a:lnTo>
                    <a:pt x="235430" y="614145"/>
                  </a:lnTo>
                  <a:lnTo>
                    <a:pt x="241465" y="619083"/>
                  </a:lnTo>
                  <a:cubicBezTo>
                    <a:pt x="264233" y="637737"/>
                    <a:pt x="299758" y="639383"/>
                    <a:pt x="323898" y="622786"/>
                  </a:cubicBezTo>
                  <a:lnTo>
                    <a:pt x="330345" y="618260"/>
                  </a:lnTo>
                  <a:lnTo>
                    <a:pt x="335419" y="621826"/>
                  </a:lnTo>
                  <a:cubicBezTo>
                    <a:pt x="360657" y="639108"/>
                    <a:pt x="393027" y="638423"/>
                    <a:pt x="417441" y="619906"/>
                  </a:cubicBezTo>
                  <a:lnTo>
                    <a:pt x="424436" y="614557"/>
                  </a:lnTo>
                  <a:lnTo>
                    <a:pt x="428963" y="619220"/>
                  </a:lnTo>
                  <a:cubicBezTo>
                    <a:pt x="445970" y="636777"/>
                    <a:pt x="479163" y="639931"/>
                    <a:pt x="501520" y="626215"/>
                  </a:cubicBezTo>
                  <a:lnTo>
                    <a:pt x="509064" y="621552"/>
                  </a:lnTo>
                  <a:lnTo>
                    <a:pt x="514413" y="625530"/>
                  </a:lnTo>
                  <a:cubicBezTo>
                    <a:pt x="522917" y="631702"/>
                    <a:pt x="532244" y="634308"/>
                    <a:pt x="546234" y="634308"/>
                  </a:cubicBezTo>
                  <a:cubicBezTo>
                    <a:pt x="560911" y="634308"/>
                    <a:pt x="570100" y="631565"/>
                    <a:pt x="581759" y="623884"/>
                  </a:cubicBezTo>
                  <a:lnTo>
                    <a:pt x="589714" y="618534"/>
                  </a:lnTo>
                  <a:lnTo>
                    <a:pt x="594652" y="622786"/>
                  </a:lnTo>
                  <a:cubicBezTo>
                    <a:pt x="597395" y="625255"/>
                    <a:pt x="603019" y="628821"/>
                    <a:pt x="607271" y="630742"/>
                  </a:cubicBezTo>
                  <a:cubicBezTo>
                    <a:pt x="613580" y="633759"/>
                    <a:pt x="616735" y="634308"/>
                    <a:pt x="627159" y="634308"/>
                  </a:cubicBezTo>
                  <a:cubicBezTo>
                    <a:pt x="637857" y="634308"/>
                    <a:pt x="640463" y="633759"/>
                    <a:pt x="647184" y="630467"/>
                  </a:cubicBezTo>
                  <a:lnTo>
                    <a:pt x="654865" y="626764"/>
                  </a:lnTo>
                  <a:lnTo>
                    <a:pt x="662958" y="630467"/>
                  </a:lnTo>
                  <a:cubicBezTo>
                    <a:pt x="669953" y="633759"/>
                    <a:pt x="672833" y="634308"/>
                    <a:pt x="683394" y="634308"/>
                  </a:cubicBezTo>
                  <a:cubicBezTo>
                    <a:pt x="694230" y="634308"/>
                    <a:pt x="696699" y="633759"/>
                    <a:pt x="703831" y="630330"/>
                  </a:cubicBezTo>
                  <a:cubicBezTo>
                    <a:pt x="714255" y="625255"/>
                    <a:pt x="722348" y="617163"/>
                    <a:pt x="727423" y="606739"/>
                  </a:cubicBezTo>
                  <a:lnTo>
                    <a:pt x="731400" y="598646"/>
                  </a:lnTo>
                  <a:lnTo>
                    <a:pt x="731812" y="530478"/>
                  </a:lnTo>
                  <a:lnTo>
                    <a:pt x="732223" y="462309"/>
                  </a:lnTo>
                  <a:lnTo>
                    <a:pt x="738121" y="458880"/>
                  </a:lnTo>
                  <a:cubicBezTo>
                    <a:pt x="745665" y="454491"/>
                    <a:pt x="753483" y="445713"/>
                    <a:pt x="757324" y="437620"/>
                  </a:cubicBezTo>
                  <a:cubicBezTo>
                    <a:pt x="760067" y="431448"/>
                    <a:pt x="760204" y="429665"/>
                    <a:pt x="760204" y="370961"/>
                  </a:cubicBezTo>
                  <a:cubicBezTo>
                    <a:pt x="760204" y="316782"/>
                    <a:pt x="759930" y="309787"/>
                    <a:pt x="757735" y="301832"/>
                  </a:cubicBezTo>
                  <a:cubicBezTo>
                    <a:pt x="749780" y="273989"/>
                    <a:pt x="732223" y="256432"/>
                    <a:pt x="705203" y="249574"/>
                  </a:cubicBezTo>
                  <a:cubicBezTo>
                    <a:pt x="695876" y="247105"/>
                    <a:pt x="689978" y="246831"/>
                    <a:pt x="654728" y="246831"/>
                  </a:cubicBezTo>
                  <a:cubicBezTo>
                    <a:pt x="610562" y="246831"/>
                    <a:pt x="604116" y="247654"/>
                    <a:pt x="589028" y="255198"/>
                  </a:cubicBezTo>
                  <a:cubicBezTo>
                    <a:pt x="571472" y="263976"/>
                    <a:pt x="560911" y="276457"/>
                    <a:pt x="554190" y="296620"/>
                  </a:cubicBezTo>
                  <a:lnTo>
                    <a:pt x="550349" y="307867"/>
                  </a:lnTo>
                  <a:lnTo>
                    <a:pt x="550349" y="368903"/>
                  </a:lnTo>
                  <a:cubicBezTo>
                    <a:pt x="550349" y="425687"/>
                    <a:pt x="550486" y="430351"/>
                    <a:pt x="552955" y="436660"/>
                  </a:cubicBezTo>
                  <a:cubicBezTo>
                    <a:pt x="556110" y="444753"/>
                    <a:pt x="564340" y="454217"/>
                    <a:pt x="572569" y="459017"/>
                  </a:cubicBezTo>
                  <a:lnTo>
                    <a:pt x="578467" y="462446"/>
                  </a:lnTo>
                  <a:lnTo>
                    <a:pt x="578467" y="528009"/>
                  </a:lnTo>
                  <a:lnTo>
                    <a:pt x="578467" y="593571"/>
                  </a:lnTo>
                  <a:lnTo>
                    <a:pt x="571472" y="599881"/>
                  </a:lnTo>
                  <a:cubicBezTo>
                    <a:pt x="564477" y="606190"/>
                    <a:pt x="554738" y="610305"/>
                    <a:pt x="546920" y="610305"/>
                  </a:cubicBezTo>
                  <a:cubicBezTo>
                    <a:pt x="537868" y="610305"/>
                    <a:pt x="528815" y="606053"/>
                    <a:pt x="521683" y="598509"/>
                  </a:cubicBezTo>
                  <a:cubicBezTo>
                    <a:pt x="515236" y="591925"/>
                    <a:pt x="513865" y="591102"/>
                    <a:pt x="508927" y="591102"/>
                  </a:cubicBezTo>
                  <a:cubicBezTo>
                    <a:pt x="503989" y="591102"/>
                    <a:pt x="502480" y="591925"/>
                    <a:pt x="495760" y="598646"/>
                  </a:cubicBezTo>
                  <a:cubicBezTo>
                    <a:pt x="489862" y="604407"/>
                    <a:pt x="486433" y="606602"/>
                    <a:pt x="480260" y="608385"/>
                  </a:cubicBezTo>
                  <a:cubicBezTo>
                    <a:pt x="466270" y="612362"/>
                    <a:pt x="452691" y="608659"/>
                    <a:pt x="444187" y="598372"/>
                  </a:cubicBezTo>
                  <a:cubicBezTo>
                    <a:pt x="436095" y="588496"/>
                    <a:pt x="435821" y="586028"/>
                    <a:pt x="435821" y="510864"/>
                  </a:cubicBezTo>
                  <a:cubicBezTo>
                    <a:pt x="435821" y="434466"/>
                    <a:pt x="435958" y="435974"/>
                    <a:pt x="426494" y="433506"/>
                  </a:cubicBezTo>
                  <a:cubicBezTo>
                    <a:pt x="423751" y="432683"/>
                    <a:pt x="418538" y="431723"/>
                    <a:pt x="414972" y="431311"/>
                  </a:cubicBezTo>
                  <a:cubicBezTo>
                    <a:pt x="411406" y="430900"/>
                    <a:pt x="407154" y="429391"/>
                    <a:pt x="405508" y="428019"/>
                  </a:cubicBezTo>
                  <a:lnTo>
                    <a:pt x="402491" y="425550"/>
                  </a:lnTo>
                  <a:lnTo>
                    <a:pt x="421967" y="336396"/>
                  </a:lnTo>
                  <a:cubicBezTo>
                    <a:pt x="440621" y="251083"/>
                    <a:pt x="441444" y="246968"/>
                    <a:pt x="439387" y="243127"/>
                  </a:cubicBezTo>
                  <a:cubicBezTo>
                    <a:pt x="436918" y="238327"/>
                    <a:pt x="430883" y="235309"/>
                    <a:pt x="425808" y="236544"/>
                  </a:cubicBezTo>
                  <a:cubicBezTo>
                    <a:pt x="418264" y="238464"/>
                    <a:pt x="417304" y="240933"/>
                    <a:pt x="406468" y="290585"/>
                  </a:cubicBezTo>
                  <a:cubicBezTo>
                    <a:pt x="400708" y="316508"/>
                    <a:pt x="395770" y="338042"/>
                    <a:pt x="395358" y="338454"/>
                  </a:cubicBezTo>
                  <a:cubicBezTo>
                    <a:pt x="394124" y="339688"/>
                    <a:pt x="382740" y="333653"/>
                    <a:pt x="374922" y="327755"/>
                  </a:cubicBezTo>
                  <a:cubicBezTo>
                    <a:pt x="370944" y="324738"/>
                    <a:pt x="366555" y="320211"/>
                    <a:pt x="365183" y="317605"/>
                  </a:cubicBezTo>
                  <a:cubicBezTo>
                    <a:pt x="362714" y="313079"/>
                    <a:pt x="362714" y="312668"/>
                    <a:pt x="367103" y="288527"/>
                  </a:cubicBezTo>
                  <a:cubicBezTo>
                    <a:pt x="382054" y="206506"/>
                    <a:pt x="402628" y="127502"/>
                    <a:pt x="415521" y="102538"/>
                  </a:cubicBezTo>
                  <a:cubicBezTo>
                    <a:pt x="430197" y="74146"/>
                    <a:pt x="443639" y="70580"/>
                    <a:pt x="529912" y="71677"/>
                  </a:cubicBezTo>
                  <a:cubicBezTo>
                    <a:pt x="584776" y="72363"/>
                    <a:pt x="592046" y="73049"/>
                    <a:pt x="604527" y="79496"/>
                  </a:cubicBezTo>
                  <a:cubicBezTo>
                    <a:pt x="611111" y="82925"/>
                    <a:pt x="619615" y="90194"/>
                    <a:pt x="619615" y="92389"/>
                  </a:cubicBezTo>
                  <a:cubicBezTo>
                    <a:pt x="619615" y="93349"/>
                    <a:pt x="616597" y="96092"/>
                    <a:pt x="612757" y="98561"/>
                  </a:cubicBezTo>
                  <a:cubicBezTo>
                    <a:pt x="593966" y="110768"/>
                    <a:pt x="581210" y="135457"/>
                    <a:pt x="581210" y="159871"/>
                  </a:cubicBezTo>
                  <a:cubicBezTo>
                    <a:pt x="581210" y="194436"/>
                    <a:pt x="607956" y="225982"/>
                    <a:pt x="642109" y="231880"/>
                  </a:cubicBezTo>
                  <a:cubicBezTo>
                    <a:pt x="684903" y="239287"/>
                    <a:pt x="724268" y="209249"/>
                    <a:pt x="728794" y="165769"/>
                  </a:cubicBezTo>
                  <a:cubicBezTo>
                    <a:pt x="730852" y="145332"/>
                    <a:pt x="722348" y="121878"/>
                    <a:pt x="707535" y="107065"/>
                  </a:cubicBezTo>
                  <a:cubicBezTo>
                    <a:pt x="693819" y="93349"/>
                    <a:pt x="671187" y="84296"/>
                    <a:pt x="652808" y="85119"/>
                  </a:cubicBezTo>
                  <a:lnTo>
                    <a:pt x="645538" y="85531"/>
                  </a:lnTo>
                  <a:lnTo>
                    <a:pt x="640875" y="78535"/>
                  </a:lnTo>
                  <a:cubicBezTo>
                    <a:pt x="634703" y="69346"/>
                    <a:pt x="626473" y="62488"/>
                    <a:pt x="614814" y="56864"/>
                  </a:cubicBezTo>
                  <a:cubicBezTo>
                    <a:pt x="596709" y="48086"/>
                    <a:pt x="590674" y="47400"/>
                    <a:pt x="520448" y="46989"/>
                  </a:cubicBezTo>
                  <a:lnTo>
                    <a:pt x="457766" y="46714"/>
                  </a:lnTo>
                  <a:lnTo>
                    <a:pt x="449125" y="40679"/>
                  </a:lnTo>
                  <a:cubicBezTo>
                    <a:pt x="431020" y="27649"/>
                    <a:pt x="412366" y="20654"/>
                    <a:pt x="389186" y="17774"/>
                  </a:cubicBezTo>
                  <a:cubicBezTo>
                    <a:pt x="374099" y="15991"/>
                    <a:pt x="301129" y="15991"/>
                    <a:pt x="280830" y="17911"/>
                  </a:cubicBezTo>
                  <a:cubicBezTo>
                    <a:pt x="262725" y="19557"/>
                    <a:pt x="245717" y="23123"/>
                    <a:pt x="233784" y="28061"/>
                  </a:cubicBezTo>
                  <a:lnTo>
                    <a:pt x="225417" y="31352"/>
                  </a:lnTo>
                  <a:lnTo>
                    <a:pt x="216502" y="22849"/>
                  </a:lnTo>
                  <a:cubicBezTo>
                    <a:pt x="211427" y="18185"/>
                    <a:pt x="203609" y="12287"/>
                    <a:pt x="198945" y="9818"/>
                  </a:cubicBezTo>
                  <a:cubicBezTo>
                    <a:pt x="181800" y="766"/>
                    <a:pt x="159443" y="-2252"/>
                    <a:pt x="140104" y="2000"/>
                  </a:cubicBezTo>
                  <a:close/>
                  <a:moveTo>
                    <a:pt x="173982" y="26826"/>
                  </a:moveTo>
                  <a:cubicBezTo>
                    <a:pt x="194145" y="32861"/>
                    <a:pt x="208409" y="46440"/>
                    <a:pt x="214993" y="65917"/>
                  </a:cubicBezTo>
                  <a:cubicBezTo>
                    <a:pt x="221714" y="85531"/>
                    <a:pt x="216227" y="108025"/>
                    <a:pt x="201140" y="124073"/>
                  </a:cubicBezTo>
                  <a:cubicBezTo>
                    <a:pt x="178783" y="147801"/>
                    <a:pt x="142984" y="148350"/>
                    <a:pt x="118844" y="125307"/>
                  </a:cubicBezTo>
                  <a:cubicBezTo>
                    <a:pt x="94704" y="102127"/>
                    <a:pt x="94429" y="65505"/>
                    <a:pt x="118432" y="41777"/>
                  </a:cubicBezTo>
                  <a:cubicBezTo>
                    <a:pt x="133383" y="27100"/>
                    <a:pt x="155054" y="21203"/>
                    <a:pt x="173982" y="26826"/>
                  </a:cubicBezTo>
                  <a:close/>
                  <a:moveTo>
                    <a:pt x="671736" y="113100"/>
                  </a:moveTo>
                  <a:cubicBezTo>
                    <a:pt x="692858" y="120506"/>
                    <a:pt x="707535" y="144784"/>
                    <a:pt x="703557" y="166181"/>
                  </a:cubicBezTo>
                  <a:cubicBezTo>
                    <a:pt x="701362" y="177839"/>
                    <a:pt x="696973" y="186069"/>
                    <a:pt x="688744" y="194299"/>
                  </a:cubicBezTo>
                  <a:cubicBezTo>
                    <a:pt x="679005" y="203763"/>
                    <a:pt x="669267" y="207603"/>
                    <a:pt x="654591" y="207603"/>
                  </a:cubicBezTo>
                  <a:cubicBezTo>
                    <a:pt x="645675" y="207603"/>
                    <a:pt x="642246" y="207054"/>
                    <a:pt x="635800" y="204037"/>
                  </a:cubicBezTo>
                  <a:cubicBezTo>
                    <a:pt x="609054" y="191692"/>
                    <a:pt x="598630" y="161106"/>
                    <a:pt x="612483" y="135183"/>
                  </a:cubicBezTo>
                  <a:cubicBezTo>
                    <a:pt x="616186" y="128462"/>
                    <a:pt x="625513" y="119135"/>
                    <a:pt x="632234" y="115706"/>
                  </a:cubicBezTo>
                  <a:cubicBezTo>
                    <a:pt x="643892" y="109671"/>
                    <a:pt x="658980" y="108711"/>
                    <a:pt x="671736" y="113100"/>
                  </a:cubicBezTo>
                  <a:close/>
                  <a:moveTo>
                    <a:pt x="83182" y="199511"/>
                  </a:moveTo>
                  <a:cubicBezTo>
                    <a:pt x="92921" y="210621"/>
                    <a:pt x="98270" y="227628"/>
                    <a:pt x="95664" y="239150"/>
                  </a:cubicBezTo>
                  <a:cubicBezTo>
                    <a:pt x="93744" y="247654"/>
                    <a:pt x="91412" y="252043"/>
                    <a:pt x="85788" y="257392"/>
                  </a:cubicBezTo>
                  <a:cubicBezTo>
                    <a:pt x="72895" y="269874"/>
                    <a:pt x="51361" y="270971"/>
                    <a:pt x="38331" y="259724"/>
                  </a:cubicBezTo>
                  <a:cubicBezTo>
                    <a:pt x="32159" y="254512"/>
                    <a:pt x="25164" y="241344"/>
                    <a:pt x="25164" y="235172"/>
                  </a:cubicBezTo>
                  <a:cubicBezTo>
                    <a:pt x="25164" y="232703"/>
                    <a:pt x="26261" y="229137"/>
                    <a:pt x="27495" y="227080"/>
                  </a:cubicBezTo>
                  <a:cubicBezTo>
                    <a:pt x="30924" y="222005"/>
                    <a:pt x="50127" y="205957"/>
                    <a:pt x="60277" y="199785"/>
                  </a:cubicBezTo>
                  <a:cubicBezTo>
                    <a:pt x="71661" y="192927"/>
                    <a:pt x="77284" y="192927"/>
                    <a:pt x="83182" y="199511"/>
                  </a:cubicBezTo>
                  <a:close/>
                  <a:moveTo>
                    <a:pt x="206489" y="210621"/>
                  </a:moveTo>
                  <a:cubicBezTo>
                    <a:pt x="232824" y="216107"/>
                    <a:pt x="245580" y="228314"/>
                    <a:pt x="252986" y="255060"/>
                  </a:cubicBezTo>
                  <a:cubicBezTo>
                    <a:pt x="255181" y="263016"/>
                    <a:pt x="255455" y="270697"/>
                    <a:pt x="255455" y="327755"/>
                  </a:cubicBezTo>
                  <a:cubicBezTo>
                    <a:pt x="255455" y="385362"/>
                    <a:pt x="255181" y="391946"/>
                    <a:pt x="253123" y="395787"/>
                  </a:cubicBezTo>
                  <a:cubicBezTo>
                    <a:pt x="249557" y="402233"/>
                    <a:pt x="243111" y="407034"/>
                    <a:pt x="234881" y="409503"/>
                  </a:cubicBezTo>
                  <a:cubicBezTo>
                    <a:pt x="220891" y="413480"/>
                    <a:pt x="221851" y="406622"/>
                    <a:pt x="221851" y="500165"/>
                  </a:cubicBezTo>
                  <a:cubicBezTo>
                    <a:pt x="221851" y="554344"/>
                    <a:pt x="221302" y="583696"/>
                    <a:pt x="220342" y="587536"/>
                  </a:cubicBezTo>
                  <a:cubicBezTo>
                    <a:pt x="217188" y="600018"/>
                    <a:pt x="205117" y="609345"/>
                    <a:pt x="192362" y="609345"/>
                  </a:cubicBezTo>
                  <a:cubicBezTo>
                    <a:pt x="184269" y="609345"/>
                    <a:pt x="177960" y="606464"/>
                    <a:pt x="170416" y="599332"/>
                  </a:cubicBezTo>
                  <a:cubicBezTo>
                    <a:pt x="161363" y="590965"/>
                    <a:pt x="155466" y="591102"/>
                    <a:pt x="146550" y="600292"/>
                  </a:cubicBezTo>
                  <a:cubicBezTo>
                    <a:pt x="129679" y="617711"/>
                    <a:pt x="101562" y="608659"/>
                    <a:pt x="97035" y="584382"/>
                  </a:cubicBezTo>
                  <a:cubicBezTo>
                    <a:pt x="96212" y="579992"/>
                    <a:pt x="95664" y="545017"/>
                    <a:pt x="95664" y="497285"/>
                  </a:cubicBezTo>
                  <a:cubicBezTo>
                    <a:pt x="95664" y="428019"/>
                    <a:pt x="95389" y="417184"/>
                    <a:pt x="93606" y="414578"/>
                  </a:cubicBezTo>
                  <a:cubicBezTo>
                    <a:pt x="92235" y="412657"/>
                    <a:pt x="88257" y="410600"/>
                    <a:pt x="83045" y="409228"/>
                  </a:cubicBezTo>
                  <a:cubicBezTo>
                    <a:pt x="73307" y="406485"/>
                    <a:pt x="66312" y="400313"/>
                    <a:pt x="64254" y="392632"/>
                  </a:cubicBezTo>
                  <a:cubicBezTo>
                    <a:pt x="63294" y="389477"/>
                    <a:pt x="62745" y="368766"/>
                    <a:pt x="62745" y="339962"/>
                  </a:cubicBezTo>
                  <a:lnTo>
                    <a:pt x="62745" y="292505"/>
                  </a:lnTo>
                  <a:lnTo>
                    <a:pt x="70426" y="291682"/>
                  </a:lnTo>
                  <a:cubicBezTo>
                    <a:pt x="86200" y="290036"/>
                    <a:pt x="104168" y="277966"/>
                    <a:pt x="113220" y="263016"/>
                  </a:cubicBezTo>
                  <a:cubicBezTo>
                    <a:pt x="119667" y="252180"/>
                    <a:pt x="122547" y="237092"/>
                    <a:pt x="120627" y="224337"/>
                  </a:cubicBezTo>
                  <a:cubicBezTo>
                    <a:pt x="119804" y="218987"/>
                    <a:pt x="118707" y="213227"/>
                    <a:pt x="118158" y="211444"/>
                  </a:cubicBezTo>
                  <a:lnTo>
                    <a:pt x="117335" y="208426"/>
                  </a:lnTo>
                  <a:lnTo>
                    <a:pt x="156563" y="208426"/>
                  </a:lnTo>
                  <a:cubicBezTo>
                    <a:pt x="187150" y="208426"/>
                    <a:pt x="198259" y="208975"/>
                    <a:pt x="206489" y="210621"/>
                  </a:cubicBezTo>
                  <a:close/>
                  <a:moveTo>
                    <a:pt x="700814" y="274263"/>
                  </a:moveTo>
                  <a:cubicBezTo>
                    <a:pt x="717547" y="279338"/>
                    <a:pt x="726874" y="288390"/>
                    <a:pt x="732361" y="304438"/>
                  </a:cubicBezTo>
                  <a:cubicBezTo>
                    <a:pt x="735241" y="312942"/>
                    <a:pt x="735378" y="316097"/>
                    <a:pt x="735927" y="364788"/>
                  </a:cubicBezTo>
                  <a:cubicBezTo>
                    <a:pt x="736201" y="393043"/>
                    <a:pt x="736064" y="418829"/>
                    <a:pt x="735515" y="422121"/>
                  </a:cubicBezTo>
                  <a:cubicBezTo>
                    <a:pt x="734281" y="430488"/>
                    <a:pt x="728246" y="436935"/>
                    <a:pt x="718919" y="439678"/>
                  </a:cubicBezTo>
                  <a:cubicBezTo>
                    <a:pt x="706849" y="443107"/>
                    <a:pt x="707397" y="439129"/>
                    <a:pt x="707397" y="519916"/>
                  </a:cubicBezTo>
                  <a:cubicBezTo>
                    <a:pt x="707397" y="588771"/>
                    <a:pt x="707397" y="590417"/>
                    <a:pt x="704517" y="596315"/>
                  </a:cubicBezTo>
                  <a:cubicBezTo>
                    <a:pt x="697385" y="610853"/>
                    <a:pt x="679554" y="614282"/>
                    <a:pt x="667210" y="603447"/>
                  </a:cubicBezTo>
                  <a:cubicBezTo>
                    <a:pt x="657334" y="594943"/>
                    <a:pt x="653768" y="594669"/>
                    <a:pt x="644852" y="602075"/>
                  </a:cubicBezTo>
                  <a:cubicBezTo>
                    <a:pt x="637034" y="608522"/>
                    <a:pt x="630039" y="610991"/>
                    <a:pt x="623318" y="609756"/>
                  </a:cubicBezTo>
                  <a:cubicBezTo>
                    <a:pt x="617558" y="608659"/>
                    <a:pt x="610562" y="604133"/>
                    <a:pt x="606722" y="598921"/>
                  </a:cubicBezTo>
                  <a:cubicBezTo>
                    <a:pt x="603842" y="595080"/>
                    <a:pt x="603842" y="593434"/>
                    <a:pt x="603156" y="521151"/>
                  </a:cubicBezTo>
                  <a:lnTo>
                    <a:pt x="602470" y="447359"/>
                  </a:lnTo>
                  <a:lnTo>
                    <a:pt x="599315" y="443930"/>
                  </a:lnTo>
                  <a:cubicBezTo>
                    <a:pt x="597532" y="442010"/>
                    <a:pt x="593966" y="440089"/>
                    <a:pt x="591360" y="439678"/>
                  </a:cubicBezTo>
                  <a:cubicBezTo>
                    <a:pt x="585599" y="438581"/>
                    <a:pt x="578604" y="432820"/>
                    <a:pt x="576272" y="426922"/>
                  </a:cubicBezTo>
                  <a:cubicBezTo>
                    <a:pt x="573392" y="420338"/>
                    <a:pt x="573529" y="324052"/>
                    <a:pt x="576410" y="310885"/>
                  </a:cubicBezTo>
                  <a:cubicBezTo>
                    <a:pt x="580936" y="289488"/>
                    <a:pt x="593006" y="277280"/>
                    <a:pt x="614814" y="272480"/>
                  </a:cubicBezTo>
                  <a:cubicBezTo>
                    <a:pt x="616323" y="272068"/>
                    <a:pt x="634291" y="271794"/>
                    <a:pt x="654728" y="271657"/>
                  </a:cubicBezTo>
                  <a:cubicBezTo>
                    <a:pt x="688332" y="271520"/>
                    <a:pt x="692858" y="271794"/>
                    <a:pt x="700814" y="274263"/>
                  </a:cubicBezTo>
                  <a:close/>
                </a:path>
              </a:pathLst>
            </a:custGeom>
            <a:grpFill/>
            <a:ln w="953" cap="flat">
              <a:noFill/>
              <a:prstDash val="solid"/>
              <a:miter/>
            </a:ln>
          </p:spPr>
          <p:txBody>
            <a:bodyPr rtlCol="0" anchor="ctr"/>
            <a:lstStyle/>
            <a:p>
              <a:endParaRPr lang="ja-JP" altLang="en-US"/>
            </a:p>
          </p:txBody>
        </p:sp>
      </p:grpSp>
      <p:grpSp>
        <p:nvGrpSpPr>
          <p:cNvPr id="238" name="グループ化 237">
            <a:extLst>
              <a:ext uri="{FF2B5EF4-FFF2-40B4-BE49-F238E27FC236}">
                <a16:creationId xmlns:a16="http://schemas.microsoft.com/office/drawing/2014/main" id="{449ED9BA-864E-437C-8D55-D804E49D32E3}"/>
              </a:ext>
            </a:extLst>
          </p:cNvPr>
          <p:cNvGrpSpPr/>
          <p:nvPr/>
        </p:nvGrpSpPr>
        <p:grpSpPr>
          <a:xfrm>
            <a:off x="6615207" y="5579152"/>
            <a:ext cx="243371" cy="148917"/>
            <a:chOff x="5598197" y="396749"/>
            <a:chExt cx="994410" cy="608473"/>
          </a:xfrm>
          <a:solidFill>
            <a:schemeClr val="bg1"/>
          </a:solidFill>
        </p:grpSpPr>
        <p:sp>
          <p:nvSpPr>
            <p:cNvPr id="239" name="フリーフォーム: 図形 238">
              <a:extLst>
                <a:ext uri="{FF2B5EF4-FFF2-40B4-BE49-F238E27FC236}">
                  <a16:creationId xmlns:a16="http://schemas.microsoft.com/office/drawing/2014/main" id="{6DA60FBC-29FB-4F6E-9D25-CE494F9E3CC5}"/>
                </a:ext>
              </a:extLst>
            </p:cNvPr>
            <p:cNvSpPr/>
            <p:nvPr/>
          </p:nvSpPr>
          <p:spPr>
            <a:xfrm>
              <a:off x="5662060" y="396883"/>
              <a:ext cx="187909" cy="187909"/>
            </a:xfrm>
            <a:custGeom>
              <a:avLst/>
              <a:gdLst>
                <a:gd name="connsiteX0" fmla="*/ 78421 w 187909"/>
                <a:gd name="connsiteY0" fmla="*/ 881 h 187909"/>
                <a:gd name="connsiteX1" fmla="*/ 9567 w 187909"/>
                <a:gd name="connsiteY1" fmla="*/ 52590 h 187909"/>
                <a:gd name="connsiteX2" fmla="*/ 103 w 187909"/>
                <a:gd name="connsiteY2" fmla="*/ 94835 h 187909"/>
                <a:gd name="connsiteX3" fmla="*/ 27261 w 187909"/>
                <a:gd name="connsiteY3" fmla="*/ 160672 h 187909"/>
                <a:gd name="connsiteX4" fmla="*/ 63882 w 187909"/>
                <a:gd name="connsiteY4" fmla="*/ 184401 h 187909"/>
                <a:gd name="connsiteX5" fmla="*/ 94469 w 187909"/>
                <a:gd name="connsiteY5" fmla="*/ 187967 h 187909"/>
                <a:gd name="connsiteX6" fmla="*/ 126427 w 187909"/>
                <a:gd name="connsiteY6" fmla="*/ 183715 h 187909"/>
                <a:gd name="connsiteX7" fmla="*/ 183897 w 187909"/>
                <a:gd name="connsiteY7" fmla="*/ 125422 h 187909"/>
                <a:gd name="connsiteX8" fmla="*/ 186503 w 187909"/>
                <a:gd name="connsiteY8" fmla="*/ 72204 h 187909"/>
                <a:gd name="connsiteX9" fmla="*/ 119021 w 187909"/>
                <a:gd name="connsiteY9" fmla="*/ 2938 h 187909"/>
                <a:gd name="connsiteX10" fmla="*/ 78421 w 187909"/>
                <a:gd name="connsiteY10" fmla="*/ 881 h 187909"/>
                <a:gd name="connsiteX11" fmla="*/ 110791 w 187909"/>
                <a:gd name="connsiteY11" fmla="*/ 26941 h 187909"/>
                <a:gd name="connsiteX12" fmla="*/ 143024 w 187909"/>
                <a:gd name="connsiteY12" fmla="*/ 44772 h 187909"/>
                <a:gd name="connsiteX13" fmla="*/ 153036 w 187909"/>
                <a:gd name="connsiteY13" fmla="*/ 132006 h 187909"/>
                <a:gd name="connsiteX14" fmla="*/ 45640 w 187909"/>
                <a:gd name="connsiteY14" fmla="*/ 143664 h 187909"/>
                <a:gd name="connsiteX15" fmla="*/ 24929 w 187909"/>
                <a:gd name="connsiteY15" fmla="*/ 93464 h 187909"/>
                <a:gd name="connsiteX16" fmla="*/ 72112 w 187909"/>
                <a:gd name="connsiteY16" fmla="*/ 28450 h 187909"/>
                <a:gd name="connsiteX17" fmla="*/ 110791 w 187909"/>
                <a:gd name="connsiteY17" fmla="*/ 26941 h 18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7909" h="187909">
                  <a:moveTo>
                    <a:pt x="78421" y="881"/>
                  </a:moveTo>
                  <a:cubicBezTo>
                    <a:pt x="48246" y="6367"/>
                    <a:pt x="23420" y="25021"/>
                    <a:pt x="9567" y="52590"/>
                  </a:cubicBezTo>
                  <a:cubicBezTo>
                    <a:pt x="2983" y="65757"/>
                    <a:pt x="240" y="78239"/>
                    <a:pt x="103" y="94835"/>
                  </a:cubicBezTo>
                  <a:cubicBezTo>
                    <a:pt x="103" y="121170"/>
                    <a:pt x="8881" y="142293"/>
                    <a:pt x="27261" y="160672"/>
                  </a:cubicBezTo>
                  <a:cubicBezTo>
                    <a:pt x="39605" y="172879"/>
                    <a:pt x="48932" y="179052"/>
                    <a:pt x="63882" y="184401"/>
                  </a:cubicBezTo>
                  <a:cubicBezTo>
                    <a:pt x="73072" y="187693"/>
                    <a:pt x="75541" y="188104"/>
                    <a:pt x="94469" y="187967"/>
                  </a:cubicBezTo>
                  <a:cubicBezTo>
                    <a:pt x="114220" y="187967"/>
                    <a:pt x="115454" y="187830"/>
                    <a:pt x="126427" y="183715"/>
                  </a:cubicBezTo>
                  <a:cubicBezTo>
                    <a:pt x="153996" y="173154"/>
                    <a:pt x="174296" y="152717"/>
                    <a:pt x="183897" y="125422"/>
                  </a:cubicBezTo>
                  <a:cubicBezTo>
                    <a:pt x="188698" y="112118"/>
                    <a:pt x="189932" y="85783"/>
                    <a:pt x="186503" y="72204"/>
                  </a:cubicBezTo>
                  <a:cubicBezTo>
                    <a:pt x="177999" y="38463"/>
                    <a:pt x="151939" y="11716"/>
                    <a:pt x="119021" y="2938"/>
                  </a:cubicBezTo>
                  <a:cubicBezTo>
                    <a:pt x="109419" y="332"/>
                    <a:pt x="87474" y="-765"/>
                    <a:pt x="78421" y="881"/>
                  </a:cubicBezTo>
                  <a:close/>
                  <a:moveTo>
                    <a:pt x="110791" y="26941"/>
                  </a:moveTo>
                  <a:cubicBezTo>
                    <a:pt x="124507" y="30370"/>
                    <a:pt x="133560" y="35445"/>
                    <a:pt x="143024" y="44772"/>
                  </a:cubicBezTo>
                  <a:cubicBezTo>
                    <a:pt x="166341" y="67815"/>
                    <a:pt x="170593" y="104848"/>
                    <a:pt x="153036" y="132006"/>
                  </a:cubicBezTo>
                  <a:cubicBezTo>
                    <a:pt x="128622" y="169588"/>
                    <a:pt x="77324" y="175211"/>
                    <a:pt x="45640" y="143664"/>
                  </a:cubicBezTo>
                  <a:cubicBezTo>
                    <a:pt x="31375" y="129400"/>
                    <a:pt x="24792" y="113352"/>
                    <a:pt x="24929" y="93464"/>
                  </a:cubicBezTo>
                  <a:cubicBezTo>
                    <a:pt x="25066" y="64249"/>
                    <a:pt x="44406" y="37503"/>
                    <a:pt x="72112" y="28450"/>
                  </a:cubicBezTo>
                  <a:cubicBezTo>
                    <a:pt x="87611" y="23512"/>
                    <a:pt x="96115" y="23101"/>
                    <a:pt x="110791" y="26941"/>
                  </a:cubicBezTo>
                  <a:close/>
                </a:path>
              </a:pathLst>
            </a:custGeom>
            <a:grpFill/>
            <a:ln w="953" cap="flat">
              <a:noFill/>
              <a:prstDash val="solid"/>
              <a:miter/>
            </a:ln>
          </p:spPr>
          <p:txBody>
            <a:bodyPr rtlCol="0" anchor="ctr"/>
            <a:lstStyle/>
            <a:p>
              <a:endParaRPr lang="ja-JP" altLang="en-US"/>
            </a:p>
          </p:txBody>
        </p:sp>
        <p:sp>
          <p:nvSpPr>
            <p:cNvPr id="240" name="フリーフォーム: 図形 239">
              <a:extLst>
                <a:ext uri="{FF2B5EF4-FFF2-40B4-BE49-F238E27FC236}">
                  <a16:creationId xmlns:a16="http://schemas.microsoft.com/office/drawing/2014/main" id="{E03B7AB2-1CCB-4E31-8545-733F28C9C724}"/>
                </a:ext>
              </a:extLst>
            </p:cNvPr>
            <p:cNvSpPr/>
            <p:nvPr/>
          </p:nvSpPr>
          <p:spPr>
            <a:xfrm>
              <a:off x="6340198" y="396749"/>
              <a:ext cx="187909" cy="187909"/>
            </a:xfrm>
            <a:custGeom>
              <a:avLst/>
              <a:gdLst>
                <a:gd name="connsiteX0" fmla="*/ 75385 w 187909"/>
                <a:gd name="connsiteY0" fmla="*/ 1564 h 187909"/>
                <a:gd name="connsiteX1" fmla="*/ 1868 w 187909"/>
                <a:gd name="connsiteY1" fmla="*/ 73161 h 187909"/>
                <a:gd name="connsiteX2" fmla="*/ 3925 w 187909"/>
                <a:gd name="connsiteY2" fmla="*/ 123499 h 187909"/>
                <a:gd name="connsiteX3" fmla="*/ 70722 w 187909"/>
                <a:gd name="connsiteY3" fmla="*/ 186181 h 187909"/>
                <a:gd name="connsiteX4" fmla="*/ 116533 w 187909"/>
                <a:gd name="connsiteY4" fmla="*/ 186867 h 187909"/>
                <a:gd name="connsiteX5" fmla="*/ 137107 w 187909"/>
                <a:gd name="connsiteY5" fmla="*/ 179049 h 187909"/>
                <a:gd name="connsiteX6" fmla="*/ 160562 w 187909"/>
                <a:gd name="connsiteY6" fmla="*/ 161492 h 187909"/>
                <a:gd name="connsiteX7" fmla="*/ 178667 w 187909"/>
                <a:gd name="connsiteY7" fmla="*/ 136804 h 187909"/>
                <a:gd name="connsiteX8" fmla="*/ 188542 w 187909"/>
                <a:gd name="connsiteY8" fmla="*/ 100456 h 187909"/>
                <a:gd name="connsiteX9" fmla="*/ 173866 w 187909"/>
                <a:gd name="connsiteY9" fmla="*/ 43398 h 187909"/>
                <a:gd name="connsiteX10" fmla="*/ 122705 w 187909"/>
                <a:gd name="connsiteY10" fmla="*/ 4307 h 187909"/>
                <a:gd name="connsiteX11" fmla="*/ 75385 w 187909"/>
                <a:gd name="connsiteY11" fmla="*/ 1564 h 187909"/>
                <a:gd name="connsiteX12" fmla="*/ 115710 w 187909"/>
                <a:gd name="connsiteY12" fmla="*/ 28447 h 187909"/>
                <a:gd name="connsiteX13" fmla="*/ 144102 w 187909"/>
                <a:gd name="connsiteY13" fmla="*/ 46415 h 187909"/>
                <a:gd name="connsiteX14" fmla="*/ 163305 w 187909"/>
                <a:gd name="connsiteY14" fmla="*/ 103611 h 187909"/>
                <a:gd name="connsiteX15" fmla="*/ 93628 w 187909"/>
                <a:gd name="connsiteY15" fmla="*/ 164236 h 187909"/>
                <a:gd name="connsiteX16" fmla="*/ 33003 w 187909"/>
                <a:gd name="connsiteY16" fmla="*/ 61228 h 187909"/>
                <a:gd name="connsiteX17" fmla="*/ 60435 w 187909"/>
                <a:gd name="connsiteY17" fmla="*/ 33522 h 187909"/>
                <a:gd name="connsiteX18" fmla="*/ 115710 w 187909"/>
                <a:gd name="connsiteY18" fmla="*/ 28447 h 18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7909" h="187909">
                  <a:moveTo>
                    <a:pt x="75385" y="1564"/>
                  </a:moveTo>
                  <a:cubicBezTo>
                    <a:pt x="39312" y="9245"/>
                    <a:pt x="9686" y="38048"/>
                    <a:pt x="1868" y="73161"/>
                  </a:cubicBezTo>
                  <a:cubicBezTo>
                    <a:pt x="-1150" y="87152"/>
                    <a:pt x="-190" y="111978"/>
                    <a:pt x="3925" y="123499"/>
                  </a:cubicBezTo>
                  <a:cubicBezTo>
                    <a:pt x="15309" y="155732"/>
                    <a:pt x="39312" y="178226"/>
                    <a:pt x="70722" y="186181"/>
                  </a:cubicBezTo>
                  <a:cubicBezTo>
                    <a:pt x="83615" y="189473"/>
                    <a:pt x="103777" y="189747"/>
                    <a:pt x="116533" y="186867"/>
                  </a:cubicBezTo>
                  <a:cubicBezTo>
                    <a:pt x="121471" y="185633"/>
                    <a:pt x="130661" y="182204"/>
                    <a:pt x="137107" y="179049"/>
                  </a:cubicBezTo>
                  <a:cubicBezTo>
                    <a:pt x="146434" y="174385"/>
                    <a:pt x="151235" y="170819"/>
                    <a:pt x="160562" y="161492"/>
                  </a:cubicBezTo>
                  <a:cubicBezTo>
                    <a:pt x="170574" y="151480"/>
                    <a:pt x="173318" y="147776"/>
                    <a:pt x="178667" y="136804"/>
                  </a:cubicBezTo>
                  <a:cubicBezTo>
                    <a:pt x="185662" y="121853"/>
                    <a:pt x="187445" y="115681"/>
                    <a:pt x="188542" y="100456"/>
                  </a:cubicBezTo>
                  <a:cubicBezTo>
                    <a:pt x="190051" y="80979"/>
                    <a:pt x="184702" y="59994"/>
                    <a:pt x="173866" y="43398"/>
                  </a:cubicBezTo>
                  <a:cubicBezTo>
                    <a:pt x="162070" y="25018"/>
                    <a:pt x="143691" y="11028"/>
                    <a:pt x="122705" y="4307"/>
                  </a:cubicBezTo>
                  <a:cubicBezTo>
                    <a:pt x="109127" y="55"/>
                    <a:pt x="88553" y="-1179"/>
                    <a:pt x="75385" y="1564"/>
                  </a:cubicBezTo>
                  <a:close/>
                  <a:moveTo>
                    <a:pt x="115710" y="28447"/>
                  </a:moveTo>
                  <a:cubicBezTo>
                    <a:pt x="127506" y="32425"/>
                    <a:pt x="135324" y="37500"/>
                    <a:pt x="144102" y="46415"/>
                  </a:cubicBezTo>
                  <a:cubicBezTo>
                    <a:pt x="158779" y="61228"/>
                    <a:pt x="166185" y="83586"/>
                    <a:pt x="163305" y="103611"/>
                  </a:cubicBezTo>
                  <a:cubicBezTo>
                    <a:pt x="158230" y="138450"/>
                    <a:pt x="128603" y="164236"/>
                    <a:pt x="93628" y="164236"/>
                  </a:cubicBezTo>
                  <a:cubicBezTo>
                    <a:pt x="41507" y="164236"/>
                    <a:pt x="8314" y="107726"/>
                    <a:pt x="33003" y="61228"/>
                  </a:cubicBezTo>
                  <a:cubicBezTo>
                    <a:pt x="37803" y="52313"/>
                    <a:pt x="50971" y="39008"/>
                    <a:pt x="60435" y="33522"/>
                  </a:cubicBezTo>
                  <a:cubicBezTo>
                    <a:pt x="75934" y="24470"/>
                    <a:pt x="98291" y="22412"/>
                    <a:pt x="115710" y="28447"/>
                  </a:cubicBezTo>
                  <a:close/>
                </a:path>
              </a:pathLst>
            </a:custGeom>
            <a:grpFill/>
            <a:ln w="953" cap="flat">
              <a:noFill/>
              <a:prstDash val="solid"/>
              <a:miter/>
            </a:ln>
          </p:spPr>
          <p:txBody>
            <a:bodyPr rtlCol="0" anchor="ctr"/>
            <a:lstStyle/>
            <a:p>
              <a:endParaRPr lang="ja-JP" altLang="en-US"/>
            </a:p>
          </p:txBody>
        </p:sp>
        <p:sp>
          <p:nvSpPr>
            <p:cNvPr id="241" name="フリーフォーム: 図形 240">
              <a:extLst>
                <a:ext uri="{FF2B5EF4-FFF2-40B4-BE49-F238E27FC236}">
                  <a16:creationId xmlns:a16="http://schemas.microsoft.com/office/drawing/2014/main" id="{D3A31F24-0A76-4A0C-9CFE-F2276B5F276F}"/>
                </a:ext>
              </a:extLst>
            </p:cNvPr>
            <p:cNvSpPr/>
            <p:nvPr/>
          </p:nvSpPr>
          <p:spPr>
            <a:xfrm>
              <a:off x="6023888" y="486145"/>
              <a:ext cx="168707" cy="168707"/>
            </a:xfrm>
            <a:custGeom>
              <a:avLst/>
              <a:gdLst>
                <a:gd name="connsiteX0" fmla="*/ 71426 w 168706"/>
                <a:gd name="connsiteY0" fmla="*/ 911 h 168706"/>
                <a:gd name="connsiteX1" fmla="*/ 13133 w 168706"/>
                <a:gd name="connsiteY1" fmla="*/ 38630 h 168706"/>
                <a:gd name="connsiteX2" fmla="*/ 103 w 168706"/>
                <a:gd name="connsiteY2" fmla="*/ 85127 h 168706"/>
                <a:gd name="connsiteX3" fmla="*/ 3395 w 168706"/>
                <a:gd name="connsiteY3" fmla="*/ 111736 h 168706"/>
                <a:gd name="connsiteX4" fmla="*/ 46737 w 168706"/>
                <a:gd name="connsiteY4" fmla="*/ 161251 h 168706"/>
                <a:gd name="connsiteX5" fmla="*/ 84731 w 168706"/>
                <a:gd name="connsiteY5" fmla="*/ 169892 h 168706"/>
                <a:gd name="connsiteX6" fmla="*/ 122861 w 168706"/>
                <a:gd name="connsiteY6" fmla="*/ 160839 h 168706"/>
                <a:gd name="connsiteX7" fmla="*/ 166204 w 168706"/>
                <a:gd name="connsiteY7" fmla="*/ 109541 h 168706"/>
                <a:gd name="connsiteX8" fmla="*/ 168124 w 168706"/>
                <a:gd name="connsiteY8" fmla="*/ 69491 h 168706"/>
                <a:gd name="connsiteX9" fmla="*/ 107088 w 168706"/>
                <a:gd name="connsiteY9" fmla="*/ 2968 h 168706"/>
                <a:gd name="connsiteX10" fmla="*/ 71426 w 168706"/>
                <a:gd name="connsiteY10" fmla="*/ 911 h 168706"/>
                <a:gd name="connsiteX11" fmla="*/ 100230 w 168706"/>
                <a:gd name="connsiteY11" fmla="*/ 27108 h 168706"/>
                <a:gd name="connsiteX12" fmla="*/ 126976 w 168706"/>
                <a:gd name="connsiteY12" fmla="*/ 43156 h 168706"/>
                <a:gd name="connsiteX13" fmla="*/ 126839 w 168706"/>
                <a:gd name="connsiteY13" fmla="*/ 127372 h 168706"/>
                <a:gd name="connsiteX14" fmla="*/ 43994 w 168706"/>
                <a:gd name="connsiteY14" fmla="*/ 129430 h 168706"/>
                <a:gd name="connsiteX15" fmla="*/ 57573 w 168706"/>
                <a:gd name="connsiteY15" fmla="*/ 31634 h 168706"/>
                <a:gd name="connsiteX16" fmla="*/ 100230 w 168706"/>
                <a:gd name="connsiteY16" fmla="*/ 27108 h 168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706" h="168706">
                  <a:moveTo>
                    <a:pt x="71426" y="911"/>
                  </a:moveTo>
                  <a:cubicBezTo>
                    <a:pt x="47697" y="4477"/>
                    <a:pt x="26438" y="18330"/>
                    <a:pt x="13133" y="38630"/>
                  </a:cubicBezTo>
                  <a:cubicBezTo>
                    <a:pt x="3258" y="53717"/>
                    <a:pt x="103" y="65101"/>
                    <a:pt x="103" y="85127"/>
                  </a:cubicBezTo>
                  <a:cubicBezTo>
                    <a:pt x="103" y="98843"/>
                    <a:pt x="652" y="103232"/>
                    <a:pt x="3395" y="111736"/>
                  </a:cubicBezTo>
                  <a:cubicBezTo>
                    <a:pt x="10390" y="132996"/>
                    <a:pt x="26712" y="151649"/>
                    <a:pt x="46737" y="161251"/>
                  </a:cubicBezTo>
                  <a:cubicBezTo>
                    <a:pt x="60590" y="167834"/>
                    <a:pt x="69780" y="169892"/>
                    <a:pt x="84731" y="169892"/>
                  </a:cubicBezTo>
                  <a:cubicBezTo>
                    <a:pt x="99955" y="169755"/>
                    <a:pt x="108459" y="167834"/>
                    <a:pt x="122861" y="160839"/>
                  </a:cubicBezTo>
                  <a:cubicBezTo>
                    <a:pt x="142749" y="151101"/>
                    <a:pt x="159208" y="131624"/>
                    <a:pt x="166204" y="109541"/>
                  </a:cubicBezTo>
                  <a:cubicBezTo>
                    <a:pt x="169221" y="99803"/>
                    <a:pt x="170181" y="81286"/>
                    <a:pt x="168124" y="69491"/>
                  </a:cubicBezTo>
                  <a:cubicBezTo>
                    <a:pt x="163049" y="39041"/>
                    <a:pt x="136851" y="10649"/>
                    <a:pt x="107088" y="2968"/>
                  </a:cubicBezTo>
                  <a:cubicBezTo>
                    <a:pt x="95978" y="225"/>
                    <a:pt x="81439" y="-735"/>
                    <a:pt x="71426" y="911"/>
                  </a:cubicBezTo>
                  <a:close/>
                  <a:moveTo>
                    <a:pt x="100230" y="27108"/>
                  </a:moveTo>
                  <a:cubicBezTo>
                    <a:pt x="109557" y="29440"/>
                    <a:pt x="119021" y="35063"/>
                    <a:pt x="126976" y="43156"/>
                  </a:cubicBezTo>
                  <a:cubicBezTo>
                    <a:pt x="150705" y="66885"/>
                    <a:pt x="150567" y="103506"/>
                    <a:pt x="126839" y="127372"/>
                  </a:cubicBezTo>
                  <a:cubicBezTo>
                    <a:pt x="104070" y="150278"/>
                    <a:pt x="67860" y="151101"/>
                    <a:pt x="43994" y="129430"/>
                  </a:cubicBezTo>
                  <a:cubicBezTo>
                    <a:pt x="12722" y="101037"/>
                    <a:pt x="19854" y="50151"/>
                    <a:pt x="57573" y="31634"/>
                  </a:cubicBezTo>
                  <a:cubicBezTo>
                    <a:pt x="72112" y="24502"/>
                    <a:pt x="84593" y="23131"/>
                    <a:pt x="100230" y="27108"/>
                  </a:cubicBezTo>
                  <a:close/>
                </a:path>
              </a:pathLst>
            </a:custGeom>
            <a:grpFill/>
            <a:ln w="953" cap="flat">
              <a:noFill/>
              <a:prstDash val="solid"/>
              <a:miter/>
            </a:ln>
          </p:spPr>
          <p:txBody>
            <a:bodyPr rtlCol="0" anchor="ctr"/>
            <a:lstStyle/>
            <a:p>
              <a:endParaRPr lang="ja-JP" altLang="en-US"/>
            </a:p>
          </p:txBody>
        </p:sp>
        <p:sp>
          <p:nvSpPr>
            <p:cNvPr id="242" name="フリーフォーム: 図形 241">
              <a:extLst>
                <a:ext uri="{FF2B5EF4-FFF2-40B4-BE49-F238E27FC236}">
                  <a16:creationId xmlns:a16="http://schemas.microsoft.com/office/drawing/2014/main" id="{63D67031-0D60-4DAE-A1E7-6857141DF772}"/>
                </a:ext>
              </a:extLst>
            </p:cNvPr>
            <p:cNvSpPr/>
            <p:nvPr/>
          </p:nvSpPr>
          <p:spPr>
            <a:xfrm>
              <a:off x="5598197" y="606086"/>
              <a:ext cx="994410" cy="399136"/>
            </a:xfrm>
            <a:custGeom>
              <a:avLst/>
              <a:gdLst>
                <a:gd name="connsiteX0" fmla="*/ 90163 w 994409"/>
                <a:gd name="connsiteY0" fmla="*/ 2219 h 399135"/>
                <a:gd name="connsiteX1" fmla="*/ 1284 w 994409"/>
                <a:gd name="connsiteY1" fmla="*/ 95487 h 399135"/>
                <a:gd name="connsiteX2" fmla="*/ 186 w 994409"/>
                <a:gd name="connsiteY2" fmla="*/ 205215 h 399135"/>
                <a:gd name="connsiteX3" fmla="*/ 598 w 994409"/>
                <a:gd name="connsiteY3" fmla="*/ 303971 h 399135"/>
                <a:gd name="connsiteX4" fmla="*/ 4301 w 994409"/>
                <a:gd name="connsiteY4" fmla="*/ 311789 h 399135"/>
                <a:gd name="connsiteX5" fmla="*/ 42843 w 994409"/>
                <a:gd name="connsiteY5" fmla="*/ 342375 h 399135"/>
                <a:gd name="connsiteX6" fmla="*/ 47918 w 994409"/>
                <a:gd name="connsiteY6" fmla="*/ 343336 h 399135"/>
                <a:gd name="connsiteX7" fmla="*/ 47918 w 994409"/>
                <a:gd name="connsiteY7" fmla="*/ 371316 h 399135"/>
                <a:gd name="connsiteX8" fmla="*/ 47918 w 994409"/>
                <a:gd name="connsiteY8" fmla="*/ 399297 h 399135"/>
                <a:gd name="connsiteX9" fmla="*/ 60262 w 994409"/>
                <a:gd name="connsiteY9" fmla="*/ 399297 h 399135"/>
                <a:gd name="connsiteX10" fmla="*/ 72607 w 994409"/>
                <a:gd name="connsiteY10" fmla="*/ 399297 h 399135"/>
                <a:gd name="connsiteX11" fmla="*/ 72607 w 994409"/>
                <a:gd name="connsiteY11" fmla="*/ 362949 h 399135"/>
                <a:gd name="connsiteX12" fmla="*/ 69452 w 994409"/>
                <a:gd name="connsiteY12" fmla="*/ 323310 h 399135"/>
                <a:gd name="connsiteX13" fmla="*/ 57108 w 994409"/>
                <a:gd name="connsiteY13" fmla="*/ 319333 h 399135"/>
                <a:gd name="connsiteX14" fmla="*/ 42020 w 994409"/>
                <a:gd name="connsiteY14" fmla="*/ 315904 h 399135"/>
                <a:gd name="connsiteX15" fmla="*/ 25972 w 994409"/>
                <a:gd name="connsiteY15" fmla="*/ 298210 h 399135"/>
                <a:gd name="connsiteX16" fmla="*/ 24875 w 994409"/>
                <a:gd name="connsiteY16" fmla="*/ 194243 h 399135"/>
                <a:gd name="connsiteX17" fmla="*/ 28441 w 994409"/>
                <a:gd name="connsiteY17" fmla="*/ 84789 h 399135"/>
                <a:gd name="connsiteX18" fmla="*/ 84265 w 994409"/>
                <a:gd name="connsiteY18" fmla="*/ 28691 h 399135"/>
                <a:gd name="connsiteX19" fmla="*/ 158332 w 994409"/>
                <a:gd name="connsiteY19" fmla="*/ 25536 h 399135"/>
                <a:gd name="connsiteX20" fmla="*/ 232124 w 994409"/>
                <a:gd name="connsiteY20" fmla="*/ 28691 h 399135"/>
                <a:gd name="connsiteX21" fmla="*/ 279170 w 994409"/>
                <a:gd name="connsiteY21" fmla="*/ 62569 h 399135"/>
                <a:gd name="connsiteX22" fmla="*/ 325804 w 994409"/>
                <a:gd name="connsiteY22" fmla="*/ 170240 h 399135"/>
                <a:gd name="connsiteX23" fmla="*/ 368187 w 994409"/>
                <a:gd name="connsiteY23" fmla="*/ 278185 h 399135"/>
                <a:gd name="connsiteX24" fmla="*/ 355156 w 994409"/>
                <a:gd name="connsiteY24" fmla="*/ 298073 h 399135"/>
                <a:gd name="connsiteX25" fmla="*/ 326078 w 994409"/>
                <a:gd name="connsiteY25" fmla="*/ 294232 h 399135"/>
                <a:gd name="connsiteX26" fmla="*/ 294120 w 994409"/>
                <a:gd name="connsiteY26" fmla="*/ 230590 h 399135"/>
                <a:gd name="connsiteX27" fmla="*/ 262985 w 994409"/>
                <a:gd name="connsiteY27" fmla="*/ 168457 h 399135"/>
                <a:gd name="connsiteX28" fmla="*/ 255030 w 994409"/>
                <a:gd name="connsiteY28" fmla="*/ 166125 h 399135"/>
                <a:gd name="connsiteX29" fmla="*/ 246251 w 994409"/>
                <a:gd name="connsiteY29" fmla="*/ 170377 h 399135"/>
                <a:gd name="connsiteX30" fmla="*/ 242685 w 994409"/>
                <a:gd name="connsiteY30" fmla="*/ 174629 h 399135"/>
                <a:gd name="connsiteX31" fmla="*/ 242685 w 994409"/>
                <a:gd name="connsiteY31" fmla="*/ 286963 h 399135"/>
                <a:gd name="connsiteX32" fmla="*/ 242685 w 994409"/>
                <a:gd name="connsiteY32" fmla="*/ 399297 h 399135"/>
                <a:gd name="connsiteX33" fmla="*/ 255030 w 994409"/>
                <a:gd name="connsiteY33" fmla="*/ 399297 h 399135"/>
                <a:gd name="connsiteX34" fmla="*/ 267374 w 994409"/>
                <a:gd name="connsiteY34" fmla="*/ 399297 h 399135"/>
                <a:gd name="connsiteX35" fmla="*/ 267511 w 994409"/>
                <a:gd name="connsiteY35" fmla="*/ 316589 h 399135"/>
                <a:gd name="connsiteX36" fmla="*/ 267511 w 994409"/>
                <a:gd name="connsiteY36" fmla="*/ 234019 h 399135"/>
                <a:gd name="connsiteX37" fmla="*/ 275329 w 994409"/>
                <a:gd name="connsiteY37" fmla="*/ 249792 h 399135"/>
                <a:gd name="connsiteX38" fmla="*/ 293160 w 994409"/>
                <a:gd name="connsiteY38" fmla="*/ 286414 h 399135"/>
                <a:gd name="connsiteX39" fmla="*/ 310031 w 994409"/>
                <a:gd name="connsiteY39" fmla="*/ 313572 h 399135"/>
                <a:gd name="connsiteX40" fmla="*/ 342949 w 994409"/>
                <a:gd name="connsiteY40" fmla="*/ 325916 h 399135"/>
                <a:gd name="connsiteX41" fmla="*/ 366404 w 994409"/>
                <a:gd name="connsiteY41" fmla="*/ 320704 h 399135"/>
                <a:gd name="connsiteX42" fmla="*/ 393150 w 994409"/>
                <a:gd name="connsiteY42" fmla="*/ 285728 h 399135"/>
                <a:gd name="connsiteX43" fmla="*/ 405631 w 994409"/>
                <a:gd name="connsiteY43" fmla="*/ 266526 h 399135"/>
                <a:gd name="connsiteX44" fmla="*/ 418524 w 994409"/>
                <a:gd name="connsiteY44" fmla="*/ 253907 h 399135"/>
                <a:gd name="connsiteX45" fmla="*/ 419622 w 994409"/>
                <a:gd name="connsiteY45" fmla="*/ 326602 h 399135"/>
                <a:gd name="connsiteX46" fmla="*/ 419622 w 994409"/>
                <a:gd name="connsiteY46" fmla="*/ 399297 h 399135"/>
                <a:gd name="connsiteX47" fmla="*/ 431966 w 994409"/>
                <a:gd name="connsiteY47" fmla="*/ 399297 h 399135"/>
                <a:gd name="connsiteX48" fmla="*/ 444310 w 994409"/>
                <a:gd name="connsiteY48" fmla="*/ 399297 h 399135"/>
                <a:gd name="connsiteX49" fmla="*/ 444310 w 994409"/>
                <a:gd name="connsiteY49" fmla="*/ 310143 h 399135"/>
                <a:gd name="connsiteX50" fmla="*/ 436492 w 994409"/>
                <a:gd name="connsiteY50" fmla="*/ 210290 h 399135"/>
                <a:gd name="connsiteX51" fmla="*/ 405906 w 994409"/>
                <a:gd name="connsiteY51" fmla="*/ 230041 h 399135"/>
                <a:gd name="connsiteX52" fmla="*/ 386703 w 994409"/>
                <a:gd name="connsiteY52" fmla="*/ 249655 h 399135"/>
                <a:gd name="connsiteX53" fmla="*/ 384509 w 994409"/>
                <a:gd name="connsiteY53" fmla="*/ 244580 h 399135"/>
                <a:gd name="connsiteX54" fmla="*/ 374222 w 994409"/>
                <a:gd name="connsiteY54" fmla="*/ 220166 h 399135"/>
                <a:gd name="connsiteX55" fmla="*/ 365992 w 994409"/>
                <a:gd name="connsiteY55" fmla="*/ 200689 h 399135"/>
                <a:gd name="connsiteX56" fmla="*/ 388898 w 994409"/>
                <a:gd name="connsiteY56" fmla="*/ 164616 h 399135"/>
                <a:gd name="connsiteX57" fmla="*/ 425931 w 994409"/>
                <a:gd name="connsiteY57" fmla="*/ 110438 h 399135"/>
                <a:gd name="connsiteX58" fmla="*/ 456518 w 994409"/>
                <a:gd name="connsiteY58" fmla="*/ 93979 h 399135"/>
                <a:gd name="connsiteX59" fmla="*/ 565560 w 994409"/>
                <a:gd name="connsiteY59" fmla="*/ 94116 h 399135"/>
                <a:gd name="connsiteX60" fmla="*/ 607119 w 994409"/>
                <a:gd name="connsiteY60" fmla="*/ 123057 h 399135"/>
                <a:gd name="connsiteX61" fmla="*/ 671722 w 994409"/>
                <a:gd name="connsiteY61" fmla="*/ 284631 h 399135"/>
                <a:gd name="connsiteX62" fmla="*/ 661709 w 994409"/>
                <a:gd name="connsiteY62" fmla="*/ 301913 h 399135"/>
                <a:gd name="connsiteX63" fmla="*/ 637432 w 994409"/>
                <a:gd name="connsiteY63" fmla="*/ 297524 h 399135"/>
                <a:gd name="connsiteX64" fmla="*/ 617818 w 994409"/>
                <a:gd name="connsiteY64" fmla="*/ 255279 h 399135"/>
                <a:gd name="connsiteX65" fmla="*/ 597518 w 994409"/>
                <a:gd name="connsiteY65" fmla="*/ 213308 h 399135"/>
                <a:gd name="connsiteX66" fmla="*/ 583939 w 994409"/>
                <a:gd name="connsiteY66" fmla="*/ 210290 h 399135"/>
                <a:gd name="connsiteX67" fmla="*/ 575984 w 994409"/>
                <a:gd name="connsiteY67" fmla="*/ 309457 h 399135"/>
                <a:gd name="connsiteX68" fmla="*/ 575984 w 994409"/>
                <a:gd name="connsiteY68" fmla="*/ 399297 h 399135"/>
                <a:gd name="connsiteX69" fmla="*/ 588328 w 994409"/>
                <a:gd name="connsiteY69" fmla="*/ 399297 h 399135"/>
                <a:gd name="connsiteX70" fmla="*/ 600673 w 994409"/>
                <a:gd name="connsiteY70" fmla="*/ 399297 h 399135"/>
                <a:gd name="connsiteX71" fmla="*/ 600947 w 994409"/>
                <a:gd name="connsiteY71" fmla="*/ 339907 h 399135"/>
                <a:gd name="connsiteX72" fmla="*/ 601359 w 994409"/>
                <a:gd name="connsiteY72" fmla="*/ 280653 h 399135"/>
                <a:gd name="connsiteX73" fmla="*/ 608491 w 994409"/>
                <a:gd name="connsiteY73" fmla="*/ 295467 h 399135"/>
                <a:gd name="connsiteX74" fmla="*/ 632905 w 994409"/>
                <a:gd name="connsiteY74" fmla="*/ 325368 h 399135"/>
                <a:gd name="connsiteX75" fmla="*/ 653068 w 994409"/>
                <a:gd name="connsiteY75" fmla="*/ 329071 h 399135"/>
                <a:gd name="connsiteX76" fmla="*/ 682832 w 994409"/>
                <a:gd name="connsiteY76" fmla="*/ 317550 h 399135"/>
                <a:gd name="connsiteX77" fmla="*/ 696410 w 994409"/>
                <a:gd name="connsiteY77" fmla="*/ 287649 h 399135"/>
                <a:gd name="connsiteX78" fmla="*/ 696959 w 994409"/>
                <a:gd name="connsiteY78" fmla="*/ 275167 h 399135"/>
                <a:gd name="connsiteX79" fmla="*/ 711635 w 994409"/>
                <a:gd name="connsiteY79" fmla="*/ 250067 h 399135"/>
                <a:gd name="connsiteX80" fmla="*/ 726174 w 994409"/>
                <a:gd name="connsiteY80" fmla="*/ 224967 h 399135"/>
                <a:gd name="connsiteX81" fmla="*/ 726586 w 994409"/>
                <a:gd name="connsiteY81" fmla="*/ 312063 h 399135"/>
                <a:gd name="connsiteX82" fmla="*/ 726860 w 994409"/>
                <a:gd name="connsiteY82" fmla="*/ 399297 h 399135"/>
                <a:gd name="connsiteX83" fmla="*/ 739204 w 994409"/>
                <a:gd name="connsiteY83" fmla="*/ 399297 h 399135"/>
                <a:gd name="connsiteX84" fmla="*/ 751549 w 994409"/>
                <a:gd name="connsiteY84" fmla="*/ 399297 h 399135"/>
                <a:gd name="connsiteX85" fmla="*/ 751549 w 994409"/>
                <a:gd name="connsiteY85" fmla="*/ 287511 h 399135"/>
                <a:gd name="connsiteX86" fmla="*/ 745377 w 994409"/>
                <a:gd name="connsiteY86" fmla="*/ 166948 h 399135"/>
                <a:gd name="connsiteX87" fmla="*/ 732484 w 994409"/>
                <a:gd name="connsiteY87" fmla="*/ 167359 h 399135"/>
                <a:gd name="connsiteX88" fmla="*/ 707658 w 994409"/>
                <a:gd name="connsiteY88" fmla="*/ 207136 h 399135"/>
                <a:gd name="connsiteX89" fmla="*/ 684203 w 994409"/>
                <a:gd name="connsiteY89" fmla="*/ 244580 h 399135"/>
                <a:gd name="connsiteX90" fmla="*/ 672270 w 994409"/>
                <a:gd name="connsiteY90" fmla="*/ 216188 h 399135"/>
                <a:gd name="connsiteX91" fmla="*/ 661160 w 994409"/>
                <a:gd name="connsiteY91" fmla="*/ 188893 h 399135"/>
                <a:gd name="connsiteX92" fmla="*/ 686535 w 994409"/>
                <a:gd name="connsiteY92" fmla="*/ 128406 h 399135"/>
                <a:gd name="connsiteX93" fmla="*/ 715613 w 994409"/>
                <a:gd name="connsiteY93" fmla="*/ 61609 h 399135"/>
                <a:gd name="connsiteX94" fmla="*/ 743045 w 994409"/>
                <a:gd name="connsiteY94" fmla="*/ 35960 h 399135"/>
                <a:gd name="connsiteX95" fmla="*/ 763619 w 994409"/>
                <a:gd name="connsiteY95" fmla="*/ 28553 h 399135"/>
                <a:gd name="connsiteX96" fmla="*/ 835902 w 994409"/>
                <a:gd name="connsiteY96" fmla="*/ 25536 h 399135"/>
                <a:gd name="connsiteX97" fmla="*/ 905854 w 994409"/>
                <a:gd name="connsiteY97" fmla="*/ 27868 h 399135"/>
                <a:gd name="connsiteX98" fmla="*/ 963461 w 994409"/>
                <a:gd name="connsiteY98" fmla="*/ 76971 h 399135"/>
                <a:gd name="connsiteX99" fmla="*/ 970319 w 994409"/>
                <a:gd name="connsiteY99" fmla="*/ 202472 h 399135"/>
                <a:gd name="connsiteX100" fmla="*/ 960443 w 994409"/>
                <a:gd name="connsiteY100" fmla="*/ 310006 h 399135"/>
                <a:gd name="connsiteX101" fmla="*/ 933011 w 994409"/>
                <a:gd name="connsiteY101" fmla="*/ 319744 h 399135"/>
                <a:gd name="connsiteX102" fmla="*/ 925056 w 994409"/>
                <a:gd name="connsiteY102" fmla="*/ 323173 h 399135"/>
                <a:gd name="connsiteX103" fmla="*/ 921627 w 994409"/>
                <a:gd name="connsiteY103" fmla="*/ 326465 h 399135"/>
                <a:gd name="connsiteX104" fmla="*/ 921627 w 994409"/>
                <a:gd name="connsiteY104" fmla="*/ 362949 h 399135"/>
                <a:gd name="connsiteX105" fmla="*/ 921627 w 994409"/>
                <a:gd name="connsiteY105" fmla="*/ 399297 h 399135"/>
                <a:gd name="connsiteX106" fmla="*/ 933972 w 994409"/>
                <a:gd name="connsiteY106" fmla="*/ 399297 h 399135"/>
                <a:gd name="connsiteX107" fmla="*/ 946316 w 994409"/>
                <a:gd name="connsiteY107" fmla="*/ 399297 h 399135"/>
                <a:gd name="connsiteX108" fmla="*/ 946316 w 994409"/>
                <a:gd name="connsiteY108" fmla="*/ 371179 h 399135"/>
                <a:gd name="connsiteX109" fmla="*/ 946316 w 994409"/>
                <a:gd name="connsiteY109" fmla="*/ 343198 h 399135"/>
                <a:gd name="connsiteX110" fmla="*/ 952077 w 994409"/>
                <a:gd name="connsiteY110" fmla="*/ 341553 h 399135"/>
                <a:gd name="connsiteX111" fmla="*/ 989247 w 994409"/>
                <a:gd name="connsiteY111" fmla="*/ 314532 h 399135"/>
                <a:gd name="connsiteX112" fmla="*/ 995282 w 994409"/>
                <a:gd name="connsiteY112" fmla="*/ 195203 h 399135"/>
                <a:gd name="connsiteX113" fmla="*/ 992402 w 994409"/>
                <a:gd name="connsiteY113" fmla="*/ 89315 h 399135"/>
                <a:gd name="connsiteX114" fmla="*/ 898310 w 994409"/>
                <a:gd name="connsiteY114" fmla="*/ 1533 h 399135"/>
                <a:gd name="connsiteX115" fmla="*/ 770065 w 994409"/>
                <a:gd name="connsiteY115" fmla="*/ 2219 h 399135"/>
                <a:gd name="connsiteX116" fmla="*/ 696822 w 994409"/>
                <a:gd name="connsiteY116" fmla="*/ 44327 h 399135"/>
                <a:gd name="connsiteX117" fmla="*/ 669801 w 994409"/>
                <a:gd name="connsiteY117" fmla="*/ 103854 h 399135"/>
                <a:gd name="connsiteX118" fmla="*/ 647033 w 994409"/>
                <a:gd name="connsiteY118" fmla="*/ 153506 h 399135"/>
                <a:gd name="connsiteX119" fmla="*/ 638940 w 994409"/>
                <a:gd name="connsiteY119" fmla="*/ 133892 h 399135"/>
                <a:gd name="connsiteX120" fmla="*/ 627282 w 994409"/>
                <a:gd name="connsiteY120" fmla="*/ 107695 h 399135"/>
                <a:gd name="connsiteX121" fmla="*/ 578041 w 994409"/>
                <a:gd name="connsiteY121" fmla="*/ 71210 h 399135"/>
                <a:gd name="connsiteX122" fmla="*/ 510147 w 994409"/>
                <a:gd name="connsiteY122" fmla="*/ 68055 h 399135"/>
                <a:gd name="connsiteX123" fmla="*/ 453226 w 994409"/>
                <a:gd name="connsiteY123" fmla="*/ 68055 h 399135"/>
                <a:gd name="connsiteX124" fmla="*/ 441979 w 994409"/>
                <a:gd name="connsiteY124" fmla="*/ 71896 h 399135"/>
                <a:gd name="connsiteX125" fmla="*/ 403300 w 994409"/>
                <a:gd name="connsiteY125" fmla="*/ 97545 h 399135"/>
                <a:gd name="connsiteX126" fmla="*/ 375730 w 994409"/>
                <a:gd name="connsiteY126" fmla="*/ 138556 h 399135"/>
                <a:gd name="connsiteX127" fmla="*/ 353648 w 994409"/>
                <a:gd name="connsiteY127" fmla="*/ 170651 h 399135"/>
                <a:gd name="connsiteX128" fmla="*/ 329096 w 994409"/>
                <a:gd name="connsiteY128" fmla="*/ 114004 h 399135"/>
                <a:gd name="connsiteX129" fmla="*/ 301527 w 994409"/>
                <a:gd name="connsiteY129" fmla="*/ 50773 h 399135"/>
                <a:gd name="connsiteX130" fmla="*/ 263259 w 994409"/>
                <a:gd name="connsiteY130" fmla="*/ 13877 h 399135"/>
                <a:gd name="connsiteX131" fmla="*/ 156960 w 994409"/>
                <a:gd name="connsiteY131" fmla="*/ 298 h 399135"/>
                <a:gd name="connsiteX132" fmla="*/ 90163 w 994409"/>
                <a:gd name="connsiteY132" fmla="*/ 2219 h 399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994409" h="399135">
                  <a:moveTo>
                    <a:pt x="90163" y="2219"/>
                  </a:moveTo>
                  <a:cubicBezTo>
                    <a:pt x="38180" y="10311"/>
                    <a:pt x="8690" y="41309"/>
                    <a:pt x="1284" y="95487"/>
                  </a:cubicBezTo>
                  <a:cubicBezTo>
                    <a:pt x="323" y="102894"/>
                    <a:pt x="-88" y="138556"/>
                    <a:pt x="186" y="205215"/>
                  </a:cubicBezTo>
                  <a:lnTo>
                    <a:pt x="598" y="303971"/>
                  </a:lnTo>
                  <a:lnTo>
                    <a:pt x="4301" y="311789"/>
                  </a:lnTo>
                  <a:cubicBezTo>
                    <a:pt x="11296" y="326876"/>
                    <a:pt x="27207" y="339495"/>
                    <a:pt x="42843" y="342375"/>
                  </a:cubicBezTo>
                  <a:lnTo>
                    <a:pt x="47918" y="343336"/>
                  </a:lnTo>
                  <a:lnTo>
                    <a:pt x="47918" y="371316"/>
                  </a:lnTo>
                  <a:lnTo>
                    <a:pt x="47918" y="399297"/>
                  </a:lnTo>
                  <a:lnTo>
                    <a:pt x="60262" y="399297"/>
                  </a:lnTo>
                  <a:lnTo>
                    <a:pt x="72607" y="399297"/>
                  </a:lnTo>
                  <a:lnTo>
                    <a:pt x="72607" y="362949"/>
                  </a:lnTo>
                  <a:cubicBezTo>
                    <a:pt x="72607" y="326739"/>
                    <a:pt x="72607" y="326465"/>
                    <a:pt x="69452" y="323310"/>
                  </a:cubicBezTo>
                  <a:cubicBezTo>
                    <a:pt x="67120" y="320979"/>
                    <a:pt x="64103" y="320018"/>
                    <a:pt x="57108" y="319333"/>
                  </a:cubicBezTo>
                  <a:cubicBezTo>
                    <a:pt x="52033" y="318921"/>
                    <a:pt x="45175" y="317275"/>
                    <a:pt x="42020" y="315904"/>
                  </a:cubicBezTo>
                  <a:cubicBezTo>
                    <a:pt x="35025" y="312749"/>
                    <a:pt x="28030" y="305068"/>
                    <a:pt x="25972" y="298210"/>
                  </a:cubicBezTo>
                  <a:cubicBezTo>
                    <a:pt x="24875" y="294507"/>
                    <a:pt x="24601" y="263783"/>
                    <a:pt x="24875" y="194243"/>
                  </a:cubicBezTo>
                  <a:cubicBezTo>
                    <a:pt x="25287" y="97271"/>
                    <a:pt x="25424" y="95350"/>
                    <a:pt x="28441" y="84789"/>
                  </a:cubicBezTo>
                  <a:cubicBezTo>
                    <a:pt x="37219" y="53242"/>
                    <a:pt x="52993" y="37332"/>
                    <a:pt x="84265" y="28691"/>
                  </a:cubicBezTo>
                  <a:cubicBezTo>
                    <a:pt x="94827" y="25673"/>
                    <a:pt x="97296" y="25536"/>
                    <a:pt x="158332" y="25536"/>
                  </a:cubicBezTo>
                  <a:cubicBezTo>
                    <a:pt x="219231" y="25536"/>
                    <a:pt x="221837" y="25673"/>
                    <a:pt x="232124" y="28691"/>
                  </a:cubicBezTo>
                  <a:cubicBezTo>
                    <a:pt x="255304" y="35137"/>
                    <a:pt x="270529" y="46247"/>
                    <a:pt x="279170" y="62569"/>
                  </a:cubicBezTo>
                  <a:cubicBezTo>
                    <a:pt x="281639" y="67095"/>
                    <a:pt x="302624" y="115513"/>
                    <a:pt x="325804" y="170240"/>
                  </a:cubicBezTo>
                  <a:cubicBezTo>
                    <a:pt x="366129" y="264743"/>
                    <a:pt x="368187" y="270092"/>
                    <a:pt x="368187" y="278185"/>
                  </a:cubicBezTo>
                  <a:cubicBezTo>
                    <a:pt x="368187" y="288746"/>
                    <a:pt x="365443" y="292861"/>
                    <a:pt x="355156" y="298073"/>
                  </a:cubicBezTo>
                  <a:cubicBezTo>
                    <a:pt x="343772" y="303971"/>
                    <a:pt x="334034" y="302599"/>
                    <a:pt x="326078" y="294232"/>
                  </a:cubicBezTo>
                  <a:cubicBezTo>
                    <a:pt x="324158" y="292038"/>
                    <a:pt x="309756" y="263371"/>
                    <a:pt x="294120" y="230590"/>
                  </a:cubicBezTo>
                  <a:cubicBezTo>
                    <a:pt x="278621" y="197809"/>
                    <a:pt x="264631" y="169828"/>
                    <a:pt x="262985" y="168457"/>
                  </a:cubicBezTo>
                  <a:cubicBezTo>
                    <a:pt x="261476" y="167222"/>
                    <a:pt x="257910" y="166125"/>
                    <a:pt x="255030" y="166125"/>
                  </a:cubicBezTo>
                  <a:cubicBezTo>
                    <a:pt x="250915" y="166125"/>
                    <a:pt x="248995" y="166948"/>
                    <a:pt x="246251" y="170377"/>
                  </a:cubicBezTo>
                  <a:lnTo>
                    <a:pt x="242685" y="174629"/>
                  </a:lnTo>
                  <a:lnTo>
                    <a:pt x="242685" y="286963"/>
                  </a:lnTo>
                  <a:lnTo>
                    <a:pt x="242685" y="399297"/>
                  </a:lnTo>
                  <a:lnTo>
                    <a:pt x="255030" y="399297"/>
                  </a:lnTo>
                  <a:lnTo>
                    <a:pt x="267374" y="399297"/>
                  </a:lnTo>
                  <a:lnTo>
                    <a:pt x="267511" y="316589"/>
                  </a:lnTo>
                  <a:lnTo>
                    <a:pt x="267511" y="234019"/>
                  </a:lnTo>
                  <a:lnTo>
                    <a:pt x="275329" y="249792"/>
                  </a:lnTo>
                  <a:cubicBezTo>
                    <a:pt x="279581" y="258434"/>
                    <a:pt x="287674" y="274893"/>
                    <a:pt x="293160" y="286414"/>
                  </a:cubicBezTo>
                  <a:cubicBezTo>
                    <a:pt x="301390" y="303422"/>
                    <a:pt x="304407" y="308360"/>
                    <a:pt x="310031" y="313572"/>
                  </a:cubicBezTo>
                  <a:cubicBezTo>
                    <a:pt x="320592" y="323447"/>
                    <a:pt x="327176" y="325916"/>
                    <a:pt x="342949" y="325916"/>
                  </a:cubicBezTo>
                  <a:cubicBezTo>
                    <a:pt x="355294" y="325916"/>
                    <a:pt x="356528" y="325642"/>
                    <a:pt x="366404" y="320704"/>
                  </a:cubicBezTo>
                  <a:cubicBezTo>
                    <a:pt x="381765" y="313160"/>
                    <a:pt x="391092" y="300953"/>
                    <a:pt x="393150" y="285728"/>
                  </a:cubicBezTo>
                  <a:cubicBezTo>
                    <a:pt x="393973" y="280105"/>
                    <a:pt x="395344" y="277773"/>
                    <a:pt x="405631" y="266526"/>
                  </a:cubicBezTo>
                  <a:cubicBezTo>
                    <a:pt x="412078" y="259668"/>
                    <a:pt x="417839" y="253907"/>
                    <a:pt x="418524" y="253907"/>
                  </a:cubicBezTo>
                  <a:cubicBezTo>
                    <a:pt x="419073" y="253907"/>
                    <a:pt x="419622" y="286551"/>
                    <a:pt x="419622" y="326602"/>
                  </a:cubicBezTo>
                  <a:lnTo>
                    <a:pt x="419622" y="399297"/>
                  </a:lnTo>
                  <a:lnTo>
                    <a:pt x="431966" y="399297"/>
                  </a:lnTo>
                  <a:lnTo>
                    <a:pt x="444310" y="399297"/>
                  </a:lnTo>
                  <a:lnTo>
                    <a:pt x="444310" y="310143"/>
                  </a:lnTo>
                  <a:cubicBezTo>
                    <a:pt x="444310" y="212348"/>
                    <a:pt x="444310" y="213171"/>
                    <a:pt x="436492" y="210290"/>
                  </a:cubicBezTo>
                  <a:cubicBezTo>
                    <a:pt x="428811" y="207684"/>
                    <a:pt x="425931" y="209605"/>
                    <a:pt x="405906" y="230041"/>
                  </a:cubicBezTo>
                  <a:lnTo>
                    <a:pt x="386703" y="249655"/>
                  </a:lnTo>
                  <a:lnTo>
                    <a:pt x="384509" y="244580"/>
                  </a:lnTo>
                  <a:cubicBezTo>
                    <a:pt x="383411" y="241837"/>
                    <a:pt x="378748" y="230727"/>
                    <a:pt x="374222" y="220166"/>
                  </a:cubicBezTo>
                  <a:lnTo>
                    <a:pt x="365992" y="200689"/>
                  </a:lnTo>
                  <a:lnTo>
                    <a:pt x="388898" y="164616"/>
                  </a:lnTo>
                  <a:cubicBezTo>
                    <a:pt x="418661" y="117296"/>
                    <a:pt x="417839" y="118530"/>
                    <a:pt x="425931" y="110438"/>
                  </a:cubicBezTo>
                  <a:cubicBezTo>
                    <a:pt x="434298" y="101934"/>
                    <a:pt x="444173" y="96585"/>
                    <a:pt x="456518" y="93979"/>
                  </a:cubicBezTo>
                  <a:cubicBezTo>
                    <a:pt x="469685" y="91235"/>
                    <a:pt x="552255" y="91235"/>
                    <a:pt x="565560" y="94116"/>
                  </a:cubicBezTo>
                  <a:cubicBezTo>
                    <a:pt x="585722" y="98368"/>
                    <a:pt x="600673" y="108792"/>
                    <a:pt x="607119" y="123057"/>
                  </a:cubicBezTo>
                  <a:cubicBezTo>
                    <a:pt x="616721" y="144042"/>
                    <a:pt x="671036" y="280105"/>
                    <a:pt x="671722" y="284631"/>
                  </a:cubicBezTo>
                  <a:cubicBezTo>
                    <a:pt x="672682" y="292038"/>
                    <a:pt x="668978" y="298347"/>
                    <a:pt x="661709" y="301913"/>
                  </a:cubicBezTo>
                  <a:cubicBezTo>
                    <a:pt x="652108" y="306577"/>
                    <a:pt x="642095" y="304794"/>
                    <a:pt x="637432" y="297524"/>
                  </a:cubicBezTo>
                  <a:cubicBezTo>
                    <a:pt x="636334" y="295741"/>
                    <a:pt x="627556" y="276813"/>
                    <a:pt x="617818" y="255279"/>
                  </a:cubicBezTo>
                  <a:cubicBezTo>
                    <a:pt x="608079" y="233745"/>
                    <a:pt x="599027" y="214817"/>
                    <a:pt x="597518" y="213308"/>
                  </a:cubicBezTo>
                  <a:cubicBezTo>
                    <a:pt x="594363" y="209605"/>
                    <a:pt x="589151" y="208507"/>
                    <a:pt x="583939" y="210290"/>
                  </a:cubicBezTo>
                  <a:cubicBezTo>
                    <a:pt x="575847" y="213171"/>
                    <a:pt x="575984" y="210976"/>
                    <a:pt x="575984" y="309457"/>
                  </a:cubicBezTo>
                  <a:lnTo>
                    <a:pt x="575984" y="399297"/>
                  </a:lnTo>
                  <a:lnTo>
                    <a:pt x="588328" y="399297"/>
                  </a:lnTo>
                  <a:lnTo>
                    <a:pt x="600673" y="399297"/>
                  </a:lnTo>
                  <a:lnTo>
                    <a:pt x="600947" y="339907"/>
                  </a:lnTo>
                  <a:lnTo>
                    <a:pt x="601359" y="280653"/>
                  </a:lnTo>
                  <a:lnTo>
                    <a:pt x="608491" y="295467"/>
                  </a:lnTo>
                  <a:cubicBezTo>
                    <a:pt x="617818" y="314806"/>
                    <a:pt x="622070" y="320018"/>
                    <a:pt x="632905" y="325368"/>
                  </a:cubicBezTo>
                  <a:cubicBezTo>
                    <a:pt x="641135" y="329345"/>
                    <a:pt x="642507" y="329620"/>
                    <a:pt x="653068" y="329071"/>
                  </a:cubicBezTo>
                  <a:cubicBezTo>
                    <a:pt x="666372" y="328385"/>
                    <a:pt x="674465" y="325230"/>
                    <a:pt x="682832" y="317550"/>
                  </a:cubicBezTo>
                  <a:cubicBezTo>
                    <a:pt x="692707" y="308771"/>
                    <a:pt x="695725" y="301913"/>
                    <a:pt x="696410" y="287649"/>
                  </a:cubicBezTo>
                  <a:lnTo>
                    <a:pt x="696959" y="275167"/>
                  </a:lnTo>
                  <a:lnTo>
                    <a:pt x="711635" y="250067"/>
                  </a:lnTo>
                  <a:lnTo>
                    <a:pt x="726174" y="224967"/>
                  </a:lnTo>
                  <a:lnTo>
                    <a:pt x="726586" y="312063"/>
                  </a:lnTo>
                  <a:lnTo>
                    <a:pt x="726860" y="399297"/>
                  </a:lnTo>
                  <a:lnTo>
                    <a:pt x="739204" y="399297"/>
                  </a:lnTo>
                  <a:lnTo>
                    <a:pt x="751549" y="399297"/>
                  </a:lnTo>
                  <a:lnTo>
                    <a:pt x="751549" y="287511"/>
                  </a:lnTo>
                  <a:cubicBezTo>
                    <a:pt x="751549" y="168868"/>
                    <a:pt x="751549" y="169417"/>
                    <a:pt x="745377" y="166948"/>
                  </a:cubicBezTo>
                  <a:cubicBezTo>
                    <a:pt x="742085" y="165713"/>
                    <a:pt x="735227" y="165988"/>
                    <a:pt x="732484" y="167359"/>
                  </a:cubicBezTo>
                  <a:cubicBezTo>
                    <a:pt x="731249" y="168045"/>
                    <a:pt x="720002" y="186013"/>
                    <a:pt x="707658" y="207136"/>
                  </a:cubicBezTo>
                  <a:cubicBezTo>
                    <a:pt x="695176" y="228258"/>
                    <a:pt x="684752" y="245129"/>
                    <a:pt x="684203" y="244580"/>
                  </a:cubicBezTo>
                  <a:cubicBezTo>
                    <a:pt x="683655" y="244032"/>
                    <a:pt x="678305" y="231276"/>
                    <a:pt x="672270" y="216188"/>
                  </a:cubicBezTo>
                  <a:lnTo>
                    <a:pt x="661160" y="188893"/>
                  </a:lnTo>
                  <a:lnTo>
                    <a:pt x="686535" y="128406"/>
                  </a:lnTo>
                  <a:cubicBezTo>
                    <a:pt x="700662" y="95213"/>
                    <a:pt x="713693" y="65175"/>
                    <a:pt x="715613" y="61609"/>
                  </a:cubicBezTo>
                  <a:cubicBezTo>
                    <a:pt x="720276" y="52694"/>
                    <a:pt x="732758" y="41172"/>
                    <a:pt x="743045" y="35960"/>
                  </a:cubicBezTo>
                  <a:cubicBezTo>
                    <a:pt x="747708" y="33628"/>
                    <a:pt x="757035" y="30336"/>
                    <a:pt x="763619" y="28553"/>
                  </a:cubicBezTo>
                  <a:cubicBezTo>
                    <a:pt x="775003" y="25673"/>
                    <a:pt x="778021" y="25536"/>
                    <a:pt x="835902" y="25536"/>
                  </a:cubicBezTo>
                  <a:cubicBezTo>
                    <a:pt x="887337" y="25536"/>
                    <a:pt x="897624" y="25810"/>
                    <a:pt x="905854" y="27868"/>
                  </a:cubicBezTo>
                  <a:cubicBezTo>
                    <a:pt x="937126" y="35274"/>
                    <a:pt x="954957" y="50499"/>
                    <a:pt x="963461" y="76971"/>
                  </a:cubicBezTo>
                  <a:cubicBezTo>
                    <a:pt x="970182" y="98368"/>
                    <a:pt x="970319" y="101660"/>
                    <a:pt x="970319" y="202472"/>
                  </a:cubicBezTo>
                  <a:cubicBezTo>
                    <a:pt x="970319" y="308360"/>
                    <a:pt x="971005" y="301365"/>
                    <a:pt x="960443" y="310006"/>
                  </a:cubicBezTo>
                  <a:cubicBezTo>
                    <a:pt x="954820" y="314669"/>
                    <a:pt x="940555" y="319744"/>
                    <a:pt x="933011" y="319744"/>
                  </a:cubicBezTo>
                  <a:cubicBezTo>
                    <a:pt x="929857" y="319744"/>
                    <a:pt x="927251" y="320841"/>
                    <a:pt x="925056" y="323173"/>
                  </a:cubicBezTo>
                  <a:lnTo>
                    <a:pt x="921627" y="326465"/>
                  </a:lnTo>
                  <a:lnTo>
                    <a:pt x="921627" y="362949"/>
                  </a:lnTo>
                  <a:lnTo>
                    <a:pt x="921627" y="399297"/>
                  </a:lnTo>
                  <a:lnTo>
                    <a:pt x="933972" y="399297"/>
                  </a:lnTo>
                  <a:lnTo>
                    <a:pt x="946316" y="399297"/>
                  </a:lnTo>
                  <a:lnTo>
                    <a:pt x="946316" y="371179"/>
                  </a:lnTo>
                  <a:lnTo>
                    <a:pt x="946316" y="343198"/>
                  </a:lnTo>
                  <a:lnTo>
                    <a:pt x="952077" y="341553"/>
                  </a:lnTo>
                  <a:cubicBezTo>
                    <a:pt x="967713" y="337438"/>
                    <a:pt x="982801" y="326465"/>
                    <a:pt x="989247" y="314532"/>
                  </a:cubicBezTo>
                  <a:cubicBezTo>
                    <a:pt x="995556" y="302873"/>
                    <a:pt x="995968" y="295330"/>
                    <a:pt x="995282" y="195203"/>
                  </a:cubicBezTo>
                  <a:cubicBezTo>
                    <a:pt x="994871" y="114141"/>
                    <a:pt x="994459" y="100700"/>
                    <a:pt x="992402" y="89315"/>
                  </a:cubicBezTo>
                  <a:cubicBezTo>
                    <a:pt x="982663" y="36646"/>
                    <a:pt x="952077" y="8117"/>
                    <a:pt x="898310" y="1533"/>
                  </a:cubicBezTo>
                  <a:cubicBezTo>
                    <a:pt x="879656" y="-662"/>
                    <a:pt x="786525" y="-250"/>
                    <a:pt x="770065" y="2219"/>
                  </a:cubicBezTo>
                  <a:cubicBezTo>
                    <a:pt x="736324" y="7294"/>
                    <a:pt x="711910" y="21284"/>
                    <a:pt x="696822" y="44327"/>
                  </a:cubicBezTo>
                  <a:cubicBezTo>
                    <a:pt x="693942" y="48853"/>
                    <a:pt x="681734" y="75599"/>
                    <a:pt x="669801" y="103854"/>
                  </a:cubicBezTo>
                  <a:cubicBezTo>
                    <a:pt x="656085" y="136498"/>
                    <a:pt x="647719" y="154603"/>
                    <a:pt x="647033" y="153506"/>
                  </a:cubicBezTo>
                  <a:cubicBezTo>
                    <a:pt x="646484" y="152546"/>
                    <a:pt x="642781" y="143631"/>
                    <a:pt x="638940" y="133892"/>
                  </a:cubicBezTo>
                  <a:cubicBezTo>
                    <a:pt x="635100" y="124017"/>
                    <a:pt x="629888" y="112221"/>
                    <a:pt x="627282" y="107695"/>
                  </a:cubicBezTo>
                  <a:cubicBezTo>
                    <a:pt x="617818" y="90413"/>
                    <a:pt x="600810" y="77794"/>
                    <a:pt x="578041" y="71210"/>
                  </a:cubicBezTo>
                  <a:cubicBezTo>
                    <a:pt x="567343" y="68193"/>
                    <a:pt x="565560" y="68055"/>
                    <a:pt x="510147" y="68055"/>
                  </a:cubicBezTo>
                  <a:lnTo>
                    <a:pt x="453226" y="68055"/>
                  </a:lnTo>
                  <a:lnTo>
                    <a:pt x="441979" y="71896"/>
                  </a:lnTo>
                  <a:cubicBezTo>
                    <a:pt x="427714" y="76697"/>
                    <a:pt x="411803" y="87258"/>
                    <a:pt x="403300" y="97545"/>
                  </a:cubicBezTo>
                  <a:cubicBezTo>
                    <a:pt x="399733" y="101797"/>
                    <a:pt x="387252" y="120313"/>
                    <a:pt x="375730" y="138556"/>
                  </a:cubicBezTo>
                  <a:cubicBezTo>
                    <a:pt x="364209" y="156798"/>
                    <a:pt x="354196" y="171200"/>
                    <a:pt x="353648" y="170651"/>
                  </a:cubicBezTo>
                  <a:cubicBezTo>
                    <a:pt x="353099" y="170103"/>
                    <a:pt x="341989" y="144591"/>
                    <a:pt x="329096" y="114004"/>
                  </a:cubicBezTo>
                  <a:cubicBezTo>
                    <a:pt x="316066" y="83417"/>
                    <a:pt x="303721" y="55025"/>
                    <a:pt x="301527" y="50773"/>
                  </a:cubicBezTo>
                  <a:cubicBezTo>
                    <a:pt x="293160" y="35000"/>
                    <a:pt x="280130" y="22518"/>
                    <a:pt x="263259" y="13877"/>
                  </a:cubicBezTo>
                  <a:cubicBezTo>
                    <a:pt x="239393" y="1807"/>
                    <a:pt x="226637" y="161"/>
                    <a:pt x="156960" y="298"/>
                  </a:cubicBezTo>
                  <a:cubicBezTo>
                    <a:pt x="118281" y="436"/>
                    <a:pt x="98530" y="984"/>
                    <a:pt x="90163" y="2219"/>
                  </a:cubicBezTo>
                  <a:close/>
                </a:path>
              </a:pathLst>
            </a:custGeom>
            <a:grpFill/>
            <a:ln w="953" cap="flat">
              <a:noFill/>
              <a:prstDash val="solid"/>
              <a:miter/>
            </a:ln>
          </p:spPr>
          <p:txBody>
            <a:bodyPr rtlCol="0" anchor="ctr"/>
            <a:lstStyle/>
            <a:p>
              <a:endParaRPr lang="ja-JP" altLang="en-US"/>
            </a:p>
          </p:txBody>
        </p:sp>
      </p:grpSp>
      <p:sp>
        <p:nvSpPr>
          <p:cNvPr id="243" name="Line 76">
            <a:extLst>
              <a:ext uri="{FF2B5EF4-FFF2-40B4-BE49-F238E27FC236}">
                <a16:creationId xmlns:a16="http://schemas.microsoft.com/office/drawing/2014/main" id="{B799FA6A-BEF7-443E-8875-24988F53BD3F}"/>
              </a:ext>
            </a:extLst>
          </p:cNvPr>
          <p:cNvSpPr>
            <a:spLocks noChangeShapeType="1"/>
          </p:cNvSpPr>
          <p:nvPr/>
        </p:nvSpPr>
        <p:spPr bwMode="auto">
          <a:xfrm>
            <a:off x="730392" y="2997100"/>
            <a:ext cx="5501343" cy="0"/>
          </a:xfrm>
          <a:prstGeom prst="line">
            <a:avLst/>
          </a:prstGeom>
          <a:noFill/>
          <a:ln w="12700" cap="flat">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游ゴシック" panose="020B0400000000000000" pitchFamily="50" charset="-128"/>
              <a:ea typeface="游ゴシック" panose="020B0400000000000000" pitchFamily="50" charset="-128"/>
            </a:endParaRPr>
          </a:p>
        </p:txBody>
      </p:sp>
      <p:grpSp>
        <p:nvGrpSpPr>
          <p:cNvPr id="7" name="グループ化 6">
            <a:extLst>
              <a:ext uri="{FF2B5EF4-FFF2-40B4-BE49-F238E27FC236}">
                <a16:creationId xmlns:a16="http://schemas.microsoft.com/office/drawing/2014/main" id="{0FE8440A-87C2-4F29-8DC2-E9F53FD16386}"/>
              </a:ext>
            </a:extLst>
          </p:cNvPr>
          <p:cNvGrpSpPr/>
          <p:nvPr/>
        </p:nvGrpSpPr>
        <p:grpSpPr>
          <a:xfrm>
            <a:off x="837895" y="1982239"/>
            <a:ext cx="5286336" cy="1012153"/>
            <a:chOff x="837895" y="2023883"/>
            <a:chExt cx="5286336" cy="736242"/>
          </a:xfrm>
        </p:grpSpPr>
        <p:sp>
          <p:nvSpPr>
            <p:cNvPr id="232" name="Freeform 74">
              <a:extLst>
                <a:ext uri="{FF2B5EF4-FFF2-40B4-BE49-F238E27FC236}">
                  <a16:creationId xmlns:a16="http://schemas.microsoft.com/office/drawing/2014/main" id="{4816B152-3B3B-4DE1-9D4F-7DB195A340B3}"/>
                </a:ext>
              </a:extLst>
            </p:cNvPr>
            <p:cNvSpPr>
              <a:spLocks noEditPoints="1"/>
            </p:cNvSpPr>
            <p:nvPr/>
          </p:nvSpPr>
          <p:spPr bwMode="auto">
            <a:xfrm>
              <a:off x="837895" y="2120970"/>
              <a:ext cx="5181698" cy="639154"/>
            </a:xfrm>
            <a:custGeom>
              <a:avLst/>
              <a:gdLst>
                <a:gd name="T0" fmla="*/ 73 w 3615"/>
                <a:gd name="T1" fmla="*/ 408 h 472"/>
                <a:gd name="T2" fmla="*/ 0 w 3615"/>
                <a:gd name="T3" fmla="*/ 472 h 472"/>
                <a:gd name="T4" fmla="*/ 296 w 3615"/>
                <a:gd name="T5" fmla="*/ 380 h 472"/>
                <a:gd name="T6" fmla="*/ 368 w 3615"/>
                <a:gd name="T7" fmla="*/ 472 h 472"/>
                <a:gd name="T8" fmla="*/ 296 w 3615"/>
                <a:gd name="T9" fmla="*/ 380 h 472"/>
                <a:gd name="T10" fmla="*/ 664 w 3615"/>
                <a:gd name="T11" fmla="*/ 261 h 472"/>
                <a:gd name="T12" fmla="*/ 591 w 3615"/>
                <a:gd name="T13" fmla="*/ 472 h 472"/>
                <a:gd name="T14" fmla="*/ 887 w 3615"/>
                <a:gd name="T15" fmla="*/ 0 h 472"/>
                <a:gd name="T16" fmla="*/ 960 w 3615"/>
                <a:gd name="T17" fmla="*/ 472 h 472"/>
                <a:gd name="T18" fmla="*/ 887 w 3615"/>
                <a:gd name="T19" fmla="*/ 0 h 472"/>
                <a:gd name="T20" fmla="*/ 1255 w 3615"/>
                <a:gd name="T21" fmla="*/ 353 h 472"/>
                <a:gd name="T22" fmla="*/ 1182 w 3615"/>
                <a:gd name="T23" fmla="*/ 472 h 472"/>
                <a:gd name="T24" fmla="*/ 1478 w 3615"/>
                <a:gd name="T25" fmla="*/ 366 h 472"/>
                <a:gd name="T26" fmla="*/ 1546 w 3615"/>
                <a:gd name="T27" fmla="*/ 472 h 472"/>
                <a:gd name="T28" fmla="*/ 1478 w 3615"/>
                <a:gd name="T29" fmla="*/ 366 h 472"/>
                <a:gd name="T30" fmla="*/ 1842 w 3615"/>
                <a:gd name="T31" fmla="*/ 458 h 472"/>
                <a:gd name="T32" fmla="*/ 1774 w 3615"/>
                <a:gd name="T33" fmla="*/ 472 h 472"/>
                <a:gd name="T34" fmla="*/ 2065 w 3615"/>
                <a:gd name="T35" fmla="*/ 467 h 472"/>
                <a:gd name="T36" fmla="*/ 2137 w 3615"/>
                <a:gd name="T37" fmla="*/ 472 h 472"/>
                <a:gd name="T38" fmla="*/ 2065 w 3615"/>
                <a:gd name="T39" fmla="*/ 467 h 472"/>
                <a:gd name="T40" fmla="*/ 2433 w 3615"/>
                <a:gd name="T41" fmla="*/ 311 h 472"/>
                <a:gd name="T42" fmla="*/ 2360 w 3615"/>
                <a:gd name="T43" fmla="*/ 472 h 472"/>
                <a:gd name="T44" fmla="*/ 2656 w 3615"/>
                <a:gd name="T45" fmla="*/ 371 h 472"/>
                <a:gd name="T46" fmla="*/ 2729 w 3615"/>
                <a:gd name="T47" fmla="*/ 472 h 472"/>
                <a:gd name="T48" fmla="*/ 2656 w 3615"/>
                <a:gd name="T49" fmla="*/ 371 h 472"/>
                <a:gd name="T50" fmla="*/ 3024 w 3615"/>
                <a:gd name="T51" fmla="*/ 449 h 472"/>
                <a:gd name="T52" fmla="*/ 2951 w 3615"/>
                <a:gd name="T53" fmla="*/ 472 h 472"/>
                <a:gd name="T54" fmla="*/ 3247 w 3615"/>
                <a:gd name="T55" fmla="*/ 389 h 472"/>
                <a:gd name="T56" fmla="*/ 3320 w 3615"/>
                <a:gd name="T57" fmla="*/ 472 h 472"/>
                <a:gd name="T58" fmla="*/ 3247 w 3615"/>
                <a:gd name="T59" fmla="*/ 389 h 472"/>
                <a:gd name="T60" fmla="*/ 3615 w 3615"/>
                <a:gd name="T61" fmla="*/ 463 h 472"/>
                <a:gd name="T62" fmla="*/ 3543 w 3615"/>
                <a:gd name="T63" fmla="*/ 472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15" h="472">
                  <a:moveTo>
                    <a:pt x="0" y="408"/>
                  </a:moveTo>
                  <a:lnTo>
                    <a:pt x="73" y="408"/>
                  </a:lnTo>
                  <a:lnTo>
                    <a:pt x="73" y="472"/>
                  </a:lnTo>
                  <a:lnTo>
                    <a:pt x="0" y="472"/>
                  </a:lnTo>
                  <a:lnTo>
                    <a:pt x="0" y="408"/>
                  </a:lnTo>
                  <a:close/>
                  <a:moveTo>
                    <a:pt x="296" y="380"/>
                  </a:moveTo>
                  <a:lnTo>
                    <a:pt x="368" y="380"/>
                  </a:lnTo>
                  <a:lnTo>
                    <a:pt x="368" y="472"/>
                  </a:lnTo>
                  <a:lnTo>
                    <a:pt x="296" y="472"/>
                  </a:lnTo>
                  <a:lnTo>
                    <a:pt x="296" y="380"/>
                  </a:lnTo>
                  <a:close/>
                  <a:moveTo>
                    <a:pt x="591" y="261"/>
                  </a:moveTo>
                  <a:lnTo>
                    <a:pt x="664" y="261"/>
                  </a:lnTo>
                  <a:lnTo>
                    <a:pt x="664" y="472"/>
                  </a:lnTo>
                  <a:lnTo>
                    <a:pt x="591" y="472"/>
                  </a:lnTo>
                  <a:lnTo>
                    <a:pt x="591" y="261"/>
                  </a:lnTo>
                  <a:close/>
                  <a:moveTo>
                    <a:pt x="887" y="0"/>
                  </a:moveTo>
                  <a:lnTo>
                    <a:pt x="960" y="0"/>
                  </a:lnTo>
                  <a:lnTo>
                    <a:pt x="960" y="472"/>
                  </a:lnTo>
                  <a:lnTo>
                    <a:pt x="887" y="472"/>
                  </a:lnTo>
                  <a:lnTo>
                    <a:pt x="887" y="0"/>
                  </a:lnTo>
                  <a:close/>
                  <a:moveTo>
                    <a:pt x="1182" y="353"/>
                  </a:moveTo>
                  <a:lnTo>
                    <a:pt x="1255" y="353"/>
                  </a:lnTo>
                  <a:lnTo>
                    <a:pt x="1255" y="472"/>
                  </a:lnTo>
                  <a:lnTo>
                    <a:pt x="1182" y="472"/>
                  </a:lnTo>
                  <a:lnTo>
                    <a:pt x="1182" y="353"/>
                  </a:lnTo>
                  <a:close/>
                  <a:moveTo>
                    <a:pt x="1478" y="366"/>
                  </a:moveTo>
                  <a:lnTo>
                    <a:pt x="1546" y="366"/>
                  </a:lnTo>
                  <a:lnTo>
                    <a:pt x="1546" y="472"/>
                  </a:lnTo>
                  <a:lnTo>
                    <a:pt x="1478" y="472"/>
                  </a:lnTo>
                  <a:lnTo>
                    <a:pt x="1478" y="366"/>
                  </a:lnTo>
                  <a:close/>
                  <a:moveTo>
                    <a:pt x="1774" y="458"/>
                  </a:moveTo>
                  <a:lnTo>
                    <a:pt x="1842" y="458"/>
                  </a:lnTo>
                  <a:lnTo>
                    <a:pt x="1842" y="472"/>
                  </a:lnTo>
                  <a:lnTo>
                    <a:pt x="1774" y="472"/>
                  </a:lnTo>
                  <a:lnTo>
                    <a:pt x="1774" y="458"/>
                  </a:lnTo>
                  <a:close/>
                  <a:moveTo>
                    <a:pt x="2065" y="467"/>
                  </a:moveTo>
                  <a:lnTo>
                    <a:pt x="2137" y="467"/>
                  </a:lnTo>
                  <a:lnTo>
                    <a:pt x="2137" y="472"/>
                  </a:lnTo>
                  <a:lnTo>
                    <a:pt x="2065" y="472"/>
                  </a:lnTo>
                  <a:lnTo>
                    <a:pt x="2065" y="467"/>
                  </a:lnTo>
                  <a:close/>
                  <a:moveTo>
                    <a:pt x="2360" y="311"/>
                  </a:moveTo>
                  <a:lnTo>
                    <a:pt x="2433" y="311"/>
                  </a:lnTo>
                  <a:lnTo>
                    <a:pt x="2433" y="472"/>
                  </a:lnTo>
                  <a:lnTo>
                    <a:pt x="2360" y="472"/>
                  </a:lnTo>
                  <a:lnTo>
                    <a:pt x="2360" y="311"/>
                  </a:lnTo>
                  <a:close/>
                  <a:moveTo>
                    <a:pt x="2656" y="371"/>
                  </a:moveTo>
                  <a:lnTo>
                    <a:pt x="2729" y="371"/>
                  </a:lnTo>
                  <a:lnTo>
                    <a:pt x="2729" y="472"/>
                  </a:lnTo>
                  <a:lnTo>
                    <a:pt x="2656" y="472"/>
                  </a:lnTo>
                  <a:lnTo>
                    <a:pt x="2656" y="371"/>
                  </a:lnTo>
                  <a:close/>
                  <a:moveTo>
                    <a:pt x="2951" y="449"/>
                  </a:moveTo>
                  <a:lnTo>
                    <a:pt x="3024" y="449"/>
                  </a:lnTo>
                  <a:lnTo>
                    <a:pt x="3024" y="472"/>
                  </a:lnTo>
                  <a:lnTo>
                    <a:pt x="2951" y="472"/>
                  </a:lnTo>
                  <a:lnTo>
                    <a:pt x="2951" y="449"/>
                  </a:lnTo>
                  <a:close/>
                  <a:moveTo>
                    <a:pt x="3247" y="389"/>
                  </a:moveTo>
                  <a:lnTo>
                    <a:pt x="3320" y="389"/>
                  </a:lnTo>
                  <a:lnTo>
                    <a:pt x="3320" y="472"/>
                  </a:lnTo>
                  <a:lnTo>
                    <a:pt x="3247" y="472"/>
                  </a:lnTo>
                  <a:lnTo>
                    <a:pt x="3247" y="389"/>
                  </a:lnTo>
                  <a:close/>
                  <a:moveTo>
                    <a:pt x="3543" y="463"/>
                  </a:moveTo>
                  <a:lnTo>
                    <a:pt x="3615" y="463"/>
                  </a:lnTo>
                  <a:lnTo>
                    <a:pt x="3615" y="472"/>
                  </a:lnTo>
                  <a:lnTo>
                    <a:pt x="3543" y="472"/>
                  </a:lnTo>
                  <a:lnTo>
                    <a:pt x="3543" y="463"/>
                  </a:lnTo>
                  <a:close/>
                </a:path>
              </a:pathLst>
            </a:custGeom>
            <a:solidFill>
              <a:srgbClr val="5090C2"/>
            </a:solidFill>
            <a:ln>
              <a:noFill/>
            </a:ln>
          </p:spPr>
          <p:txBody>
            <a:bodyPr vert="horz" wrap="square" lIns="91440" tIns="45720" rIns="91440" bIns="45720" numCol="1" anchor="t" anchorCtr="0" compatLnSpc="1">
              <a:prstTxWarp prst="textNoShape">
                <a:avLst/>
              </a:prstTxWarp>
            </a:bodyPr>
            <a:lstStyle/>
            <a:p>
              <a:endParaRPr lang="ja-JP" altLang="en-US">
                <a:latin typeface="游ゴシック" panose="020B0400000000000000" pitchFamily="50" charset="-128"/>
                <a:ea typeface="游ゴシック" panose="020B0400000000000000" pitchFamily="50" charset="-128"/>
              </a:endParaRPr>
            </a:p>
          </p:txBody>
        </p:sp>
        <p:sp>
          <p:nvSpPr>
            <p:cNvPr id="233" name="Freeform 75">
              <a:extLst>
                <a:ext uri="{FF2B5EF4-FFF2-40B4-BE49-F238E27FC236}">
                  <a16:creationId xmlns:a16="http://schemas.microsoft.com/office/drawing/2014/main" id="{3785AA36-BF6D-4093-97A9-16280B06C655}"/>
                </a:ext>
              </a:extLst>
            </p:cNvPr>
            <p:cNvSpPr>
              <a:spLocks noEditPoints="1"/>
            </p:cNvSpPr>
            <p:nvPr/>
          </p:nvSpPr>
          <p:spPr bwMode="auto">
            <a:xfrm>
              <a:off x="942533" y="2176490"/>
              <a:ext cx="5181698" cy="583635"/>
            </a:xfrm>
            <a:custGeom>
              <a:avLst/>
              <a:gdLst>
                <a:gd name="T0" fmla="*/ 73 w 3615"/>
                <a:gd name="T1" fmla="*/ 403 h 431"/>
                <a:gd name="T2" fmla="*/ 0 w 3615"/>
                <a:gd name="T3" fmla="*/ 431 h 431"/>
                <a:gd name="T4" fmla="*/ 295 w 3615"/>
                <a:gd name="T5" fmla="*/ 348 h 431"/>
                <a:gd name="T6" fmla="*/ 368 w 3615"/>
                <a:gd name="T7" fmla="*/ 431 h 431"/>
                <a:gd name="T8" fmla="*/ 295 w 3615"/>
                <a:gd name="T9" fmla="*/ 348 h 431"/>
                <a:gd name="T10" fmla="*/ 664 w 3615"/>
                <a:gd name="T11" fmla="*/ 335 h 431"/>
                <a:gd name="T12" fmla="*/ 591 w 3615"/>
                <a:gd name="T13" fmla="*/ 431 h 431"/>
                <a:gd name="T14" fmla="*/ 887 w 3615"/>
                <a:gd name="T15" fmla="*/ 0 h 431"/>
                <a:gd name="T16" fmla="*/ 955 w 3615"/>
                <a:gd name="T17" fmla="*/ 431 h 431"/>
                <a:gd name="T18" fmla="*/ 887 w 3615"/>
                <a:gd name="T19" fmla="*/ 0 h 431"/>
                <a:gd name="T20" fmla="*/ 1250 w 3615"/>
                <a:gd name="T21" fmla="*/ 307 h 431"/>
                <a:gd name="T22" fmla="*/ 1182 w 3615"/>
                <a:gd name="T23" fmla="*/ 431 h 431"/>
                <a:gd name="T24" fmla="*/ 1473 w 3615"/>
                <a:gd name="T25" fmla="*/ 348 h 431"/>
                <a:gd name="T26" fmla="*/ 1546 w 3615"/>
                <a:gd name="T27" fmla="*/ 431 h 431"/>
                <a:gd name="T28" fmla="*/ 1473 w 3615"/>
                <a:gd name="T29" fmla="*/ 348 h 431"/>
                <a:gd name="T30" fmla="*/ 1842 w 3615"/>
                <a:gd name="T31" fmla="*/ 412 h 431"/>
                <a:gd name="T32" fmla="*/ 1769 w 3615"/>
                <a:gd name="T33" fmla="*/ 431 h 431"/>
                <a:gd name="T34" fmla="*/ 2064 w 3615"/>
                <a:gd name="T35" fmla="*/ 426 h 431"/>
                <a:gd name="T36" fmla="*/ 2137 w 3615"/>
                <a:gd name="T37" fmla="*/ 431 h 431"/>
                <a:gd name="T38" fmla="*/ 2064 w 3615"/>
                <a:gd name="T39" fmla="*/ 426 h 431"/>
                <a:gd name="T40" fmla="*/ 2433 w 3615"/>
                <a:gd name="T41" fmla="*/ 184 h 431"/>
                <a:gd name="T42" fmla="*/ 2360 w 3615"/>
                <a:gd name="T43" fmla="*/ 431 h 431"/>
                <a:gd name="T44" fmla="*/ 2656 w 3615"/>
                <a:gd name="T45" fmla="*/ 257 h 431"/>
                <a:gd name="T46" fmla="*/ 2728 w 3615"/>
                <a:gd name="T47" fmla="*/ 431 h 431"/>
                <a:gd name="T48" fmla="*/ 2656 w 3615"/>
                <a:gd name="T49" fmla="*/ 257 h 431"/>
                <a:gd name="T50" fmla="*/ 3024 w 3615"/>
                <a:gd name="T51" fmla="*/ 357 h 431"/>
                <a:gd name="T52" fmla="*/ 2951 w 3615"/>
                <a:gd name="T53" fmla="*/ 431 h 431"/>
                <a:gd name="T54" fmla="*/ 3247 w 3615"/>
                <a:gd name="T55" fmla="*/ 353 h 431"/>
                <a:gd name="T56" fmla="*/ 3320 w 3615"/>
                <a:gd name="T57" fmla="*/ 431 h 431"/>
                <a:gd name="T58" fmla="*/ 3247 w 3615"/>
                <a:gd name="T59" fmla="*/ 353 h 431"/>
                <a:gd name="T60" fmla="*/ 3615 w 3615"/>
                <a:gd name="T61" fmla="*/ 422 h 431"/>
                <a:gd name="T62" fmla="*/ 3542 w 3615"/>
                <a:gd name="T63" fmla="*/ 43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15" h="431">
                  <a:moveTo>
                    <a:pt x="0" y="403"/>
                  </a:moveTo>
                  <a:lnTo>
                    <a:pt x="73" y="403"/>
                  </a:lnTo>
                  <a:lnTo>
                    <a:pt x="73" y="431"/>
                  </a:lnTo>
                  <a:lnTo>
                    <a:pt x="0" y="431"/>
                  </a:lnTo>
                  <a:lnTo>
                    <a:pt x="0" y="403"/>
                  </a:lnTo>
                  <a:close/>
                  <a:moveTo>
                    <a:pt x="295" y="348"/>
                  </a:moveTo>
                  <a:lnTo>
                    <a:pt x="368" y="348"/>
                  </a:lnTo>
                  <a:lnTo>
                    <a:pt x="368" y="431"/>
                  </a:lnTo>
                  <a:lnTo>
                    <a:pt x="295" y="431"/>
                  </a:lnTo>
                  <a:lnTo>
                    <a:pt x="295" y="348"/>
                  </a:lnTo>
                  <a:close/>
                  <a:moveTo>
                    <a:pt x="591" y="335"/>
                  </a:moveTo>
                  <a:lnTo>
                    <a:pt x="664" y="335"/>
                  </a:lnTo>
                  <a:lnTo>
                    <a:pt x="664" y="431"/>
                  </a:lnTo>
                  <a:lnTo>
                    <a:pt x="591" y="431"/>
                  </a:lnTo>
                  <a:lnTo>
                    <a:pt x="591" y="335"/>
                  </a:lnTo>
                  <a:close/>
                  <a:moveTo>
                    <a:pt x="887" y="0"/>
                  </a:moveTo>
                  <a:lnTo>
                    <a:pt x="955" y="0"/>
                  </a:lnTo>
                  <a:lnTo>
                    <a:pt x="955" y="431"/>
                  </a:lnTo>
                  <a:lnTo>
                    <a:pt x="887" y="431"/>
                  </a:lnTo>
                  <a:lnTo>
                    <a:pt x="887" y="0"/>
                  </a:lnTo>
                  <a:close/>
                  <a:moveTo>
                    <a:pt x="1182" y="307"/>
                  </a:moveTo>
                  <a:lnTo>
                    <a:pt x="1250" y="307"/>
                  </a:lnTo>
                  <a:lnTo>
                    <a:pt x="1250" y="431"/>
                  </a:lnTo>
                  <a:lnTo>
                    <a:pt x="1182" y="431"/>
                  </a:lnTo>
                  <a:lnTo>
                    <a:pt x="1182" y="307"/>
                  </a:lnTo>
                  <a:close/>
                  <a:moveTo>
                    <a:pt x="1473" y="348"/>
                  </a:moveTo>
                  <a:lnTo>
                    <a:pt x="1546" y="348"/>
                  </a:lnTo>
                  <a:lnTo>
                    <a:pt x="1546" y="431"/>
                  </a:lnTo>
                  <a:lnTo>
                    <a:pt x="1473" y="431"/>
                  </a:lnTo>
                  <a:lnTo>
                    <a:pt x="1473" y="348"/>
                  </a:lnTo>
                  <a:close/>
                  <a:moveTo>
                    <a:pt x="1769" y="412"/>
                  </a:moveTo>
                  <a:lnTo>
                    <a:pt x="1842" y="412"/>
                  </a:lnTo>
                  <a:lnTo>
                    <a:pt x="1842" y="431"/>
                  </a:lnTo>
                  <a:lnTo>
                    <a:pt x="1769" y="431"/>
                  </a:lnTo>
                  <a:lnTo>
                    <a:pt x="1769" y="412"/>
                  </a:lnTo>
                  <a:close/>
                  <a:moveTo>
                    <a:pt x="2064" y="426"/>
                  </a:moveTo>
                  <a:lnTo>
                    <a:pt x="2137" y="426"/>
                  </a:lnTo>
                  <a:lnTo>
                    <a:pt x="2137" y="431"/>
                  </a:lnTo>
                  <a:lnTo>
                    <a:pt x="2064" y="431"/>
                  </a:lnTo>
                  <a:lnTo>
                    <a:pt x="2064" y="426"/>
                  </a:lnTo>
                  <a:close/>
                  <a:moveTo>
                    <a:pt x="2360" y="184"/>
                  </a:moveTo>
                  <a:lnTo>
                    <a:pt x="2433" y="184"/>
                  </a:lnTo>
                  <a:lnTo>
                    <a:pt x="2433" y="431"/>
                  </a:lnTo>
                  <a:lnTo>
                    <a:pt x="2360" y="431"/>
                  </a:lnTo>
                  <a:lnTo>
                    <a:pt x="2360" y="184"/>
                  </a:lnTo>
                  <a:close/>
                  <a:moveTo>
                    <a:pt x="2656" y="257"/>
                  </a:moveTo>
                  <a:lnTo>
                    <a:pt x="2728" y="257"/>
                  </a:lnTo>
                  <a:lnTo>
                    <a:pt x="2728" y="431"/>
                  </a:lnTo>
                  <a:lnTo>
                    <a:pt x="2656" y="431"/>
                  </a:lnTo>
                  <a:lnTo>
                    <a:pt x="2656" y="257"/>
                  </a:lnTo>
                  <a:close/>
                  <a:moveTo>
                    <a:pt x="2951" y="357"/>
                  </a:moveTo>
                  <a:lnTo>
                    <a:pt x="3024" y="357"/>
                  </a:lnTo>
                  <a:lnTo>
                    <a:pt x="3024" y="431"/>
                  </a:lnTo>
                  <a:lnTo>
                    <a:pt x="2951" y="431"/>
                  </a:lnTo>
                  <a:lnTo>
                    <a:pt x="2951" y="357"/>
                  </a:lnTo>
                  <a:close/>
                  <a:moveTo>
                    <a:pt x="3247" y="353"/>
                  </a:moveTo>
                  <a:lnTo>
                    <a:pt x="3320" y="353"/>
                  </a:lnTo>
                  <a:lnTo>
                    <a:pt x="3320" y="431"/>
                  </a:lnTo>
                  <a:lnTo>
                    <a:pt x="3247" y="431"/>
                  </a:lnTo>
                  <a:lnTo>
                    <a:pt x="3247" y="353"/>
                  </a:lnTo>
                  <a:close/>
                  <a:moveTo>
                    <a:pt x="3542" y="422"/>
                  </a:moveTo>
                  <a:lnTo>
                    <a:pt x="3615" y="422"/>
                  </a:lnTo>
                  <a:lnTo>
                    <a:pt x="3615" y="431"/>
                  </a:lnTo>
                  <a:lnTo>
                    <a:pt x="3542" y="431"/>
                  </a:lnTo>
                  <a:lnTo>
                    <a:pt x="3542" y="42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dirty="0">
                <a:latin typeface="游ゴシック" panose="020B0400000000000000" pitchFamily="50" charset="-128"/>
                <a:ea typeface="游ゴシック" panose="020B0400000000000000" pitchFamily="50" charset="-128"/>
              </a:endParaRPr>
            </a:p>
          </p:txBody>
        </p:sp>
        <p:grpSp>
          <p:nvGrpSpPr>
            <p:cNvPr id="3" name="グループ化 2">
              <a:extLst>
                <a:ext uri="{FF2B5EF4-FFF2-40B4-BE49-F238E27FC236}">
                  <a16:creationId xmlns:a16="http://schemas.microsoft.com/office/drawing/2014/main" id="{BC08CE73-DA5A-424B-9CB1-E7E6C7136C2C}"/>
                </a:ext>
              </a:extLst>
            </p:cNvPr>
            <p:cNvGrpSpPr/>
            <p:nvPr/>
          </p:nvGrpSpPr>
          <p:grpSpPr>
            <a:xfrm>
              <a:off x="862263" y="2023883"/>
              <a:ext cx="5253834" cy="722965"/>
              <a:chOff x="862263" y="1963427"/>
              <a:chExt cx="5253834" cy="722965"/>
            </a:xfrm>
          </p:grpSpPr>
          <p:sp>
            <p:nvSpPr>
              <p:cNvPr id="244" name="Rectangle 77">
                <a:extLst>
                  <a:ext uri="{FF2B5EF4-FFF2-40B4-BE49-F238E27FC236}">
                    <a16:creationId xmlns:a16="http://schemas.microsoft.com/office/drawing/2014/main" id="{6AC6EDFD-51D6-45EA-941E-72AEF348F363}"/>
                  </a:ext>
                </a:extLst>
              </p:cNvPr>
              <p:cNvSpPr>
                <a:spLocks noChangeArrowheads="1"/>
              </p:cNvSpPr>
              <p:nvPr/>
            </p:nvSpPr>
            <p:spPr bwMode="auto">
              <a:xfrm>
                <a:off x="862263" y="2494713"/>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4 </a:t>
                </a:r>
                <a:endParaRPr kumimoji="0" lang="ja-JP" altLang="ja-JP" sz="1400" b="0" i="0" u="none" strike="noStrike" cap="none" normalizeH="0" baseline="0" dirty="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45" name="Rectangle 78">
                <a:extLst>
                  <a:ext uri="{FF2B5EF4-FFF2-40B4-BE49-F238E27FC236}">
                    <a16:creationId xmlns:a16="http://schemas.microsoft.com/office/drawing/2014/main" id="{A1E311F4-9580-48B0-9323-637648955F8C}"/>
                  </a:ext>
                </a:extLst>
              </p:cNvPr>
              <p:cNvSpPr>
                <a:spLocks noChangeArrowheads="1"/>
              </p:cNvSpPr>
              <p:nvPr/>
            </p:nvSpPr>
            <p:spPr bwMode="auto">
              <a:xfrm>
                <a:off x="1285112" y="2456797"/>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6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46" name="Rectangle 79">
                <a:extLst>
                  <a:ext uri="{FF2B5EF4-FFF2-40B4-BE49-F238E27FC236}">
                    <a16:creationId xmlns:a16="http://schemas.microsoft.com/office/drawing/2014/main" id="{4890F74B-8FFC-4B2D-BE23-ED2CE14D5592}"/>
                  </a:ext>
                </a:extLst>
              </p:cNvPr>
              <p:cNvSpPr>
                <a:spLocks noChangeArrowheads="1"/>
              </p:cNvSpPr>
              <p:nvPr/>
            </p:nvSpPr>
            <p:spPr bwMode="auto">
              <a:xfrm>
                <a:off x="1682161" y="2299717"/>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14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47" name="Rectangle 80">
                <a:extLst>
                  <a:ext uri="{FF2B5EF4-FFF2-40B4-BE49-F238E27FC236}">
                    <a16:creationId xmlns:a16="http://schemas.microsoft.com/office/drawing/2014/main" id="{0AF774DD-65BA-4889-8758-686E709508C0}"/>
                  </a:ext>
                </a:extLst>
              </p:cNvPr>
              <p:cNvSpPr>
                <a:spLocks noChangeArrowheads="1"/>
              </p:cNvSpPr>
              <p:nvPr/>
            </p:nvSpPr>
            <p:spPr bwMode="auto">
              <a:xfrm>
                <a:off x="2106444" y="1963427"/>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32 </a:t>
                </a:r>
                <a:endParaRPr kumimoji="0" lang="ja-JP" altLang="ja-JP" sz="1400" b="0" i="0" u="none" strike="noStrike" cap="none" normalizeH="0" baseline="0" dirty="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48" name="Rectangle 81">
                <a:extLst>
                  <a:ext uri="{FF2B5EF4-FFF2-40B4-BE49-F238E27FC236}">
                    <a16:creationId xmlns:a16="http://schemas.microsoft.com/office/drawing/2014/main" id="{65746F05-AB4D-4E3D-9181-6E044147986E}"/>
                  </a:ext>
                </a:extLst>
              </p:cNvPr>
              <p:cNvSpPr>
                <a:spLocks noChangeArrowheads="1"/>
              </p:cNvSpPr>
              <p:nvPr/>
            </p:nvSpPr>
            <p:spPr bwMode="auto">
              <a:xfrm>
                <a:off x="2555094" y="2420235"/>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8 </a:t>
                </a:r>
                <a:endParaRPr kumimoji="0" lang="ja-JP" altLang="ja-JP" sz="1400" b="0" i="0" u="none" strike="noStrike" cap="none" normalizeH="0" baseline="0" dirty="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49" name="Rectangle 82">
                <a:extLst>
                  <a:ext uri="{FF2B5EF4-FFF2-40B4-BE49-F238E27FC236}">
                    <a16:creationId xmlns:a16="http://schemas.microsoft.com/office/drawing/2014/main" id="{00D9C47E-9B76-4A1C-BF82-E88B69384D5C}"/>
                  </a:ext>
                </a:extLst>
              </p:cNvPr>
              <p:cNvSpPr>
                <a:spLocks noChangeArrowheads="1"/>
              </p:cNvSpPr>
              <p:nvPr/>
            </p:nvSpPr>
            <p:spPr bwMode="auto">
              <a:xfrm>
                <a:off x="2977944" y="2436485"/>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7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50" name="Rectangle 83">
                <a:extLst>
                  <a:ext uri="{FF2B5EF4-FFF2-40B4-BE49-F238E27FC236}">
                    <a16:creationId xmlns:a16="http://schemas.microsoft.com/office/drawing/2014/main" id="{519EE1A1-A000-44FE-BBCC-D2F5DBD1FCD5}"/>
                  </a:ext>
                </a:extLst>
              </p:cNvPr>
              <p:cNvSpPr>
                <a:spLocks noChangeArrowheads="1"/>
              </p:cNvSpPr>
              <p:nvPr/>
            </p:nvSpPr>
            <p:spPr bwMode="auto">
              <a:xfrm>
                <a:off x="3400793" y="2561066"/>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51" name="Rectangle 84">
                <a:extLst>
                  <a:ext uri="{FF2B5EF4-FFF2-40B4-BE49-F238E27FC236}">
                    <a16:creationId xmlns:a16="http://schemas.microsoft.com/office/drawing/2014/main" id="{A3E370F9-1A77-4728-AAD1-38CE62C00B15}"/>
                  </a:ext>
                </a:extLst>
              </p:cNvPr>
              <p:cNvSpPr>
                <a:spLocks noChangeArrowheads="1"/>
              </p:cNvSpPr>
              <p:nvPr/>
            </p:nvSpPr>
            <p:spPr bwMode="auto">
              <a:xfrm>
                <a:off x="3825076" y="2578670"/>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0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52" name="Rectangle 85">
                <a:extLst>
                  <a:ext uri="{FF2B5EF4-FFF2-40B4-BE49-F238E27FC236}">
                    <a16:creationId xmlns:a16="http://schemas.microsoft.com/office/drawing/2014/main" id="{A8FDB0CC-DE6A-4563-9FCF-9149BBEA1886}"/>
                  </a:ext>
                </a:extLst>
              </p:cNvPr>
              <p:cNvSpPr>
                <a:spLocks noChangeArrowheads="1"/>
              </p:cNvSpPr>
              <p:nvPr/>
            </p:nvSpPr>
            <p:spPr bwMode="auto">
              <a:xfrm>
                <a:off x="4222125" y="2364716"/>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11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53" name="Rectangle 86">
                <a:extLst>
                  <a:ext uri="{FF2B5EF4-FFF2-40B4-BE49-F238E27FC236}">
                    <a16:creationId xmlns:a16="http://schemas.microsoft.com/office/drawing/2014/main" id="{D20B972B-5959-4460-959E-3FD137483DD9}"/>
                  </a:ext>
                </a:extLst>
              </p:cNvPr>
              <p:cNvSpPr>
                <a:spLocks noChangeArrowheads="1"/>
              </p:cNvSpPr>
              <p:nvPr/>
            </p:nvSpPr>
            <p:spPr bwMode="auto">
              <a:xfrm>
                <a:off x="4670775" y="2445964"/>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7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54" name="Rectangle 87">
                <a:extLst>
                  <a:ext uri="{FF2B5EF4-FFF2-40B4-BE49-F238E27FC236}">
                    <a16:creationId xmlns:a16="http://schemas.microsoft.com/office/drawing/2014/main" id="{885C1750-0FB1-41BC-96ED-CCB335176E42}"/>
                  </a:ext>
                </a:extLst>
              </p:cNvPr>
              <p:cNvSpPr>
                <a:spLocks noChangeArrowheads="1"/>
              </p:cNvSpPr>
              <p:nvPr/>
            </p:nvSpPr>
            <p:spPr bwMode="auto">
              <a:xfrm>
                <a:off x="5093625" y="2551587"/>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55" name="Rectangle 88">
                <a:extLst>
                  <a:ext uri="{FF2B5EF4-FFF2-40B4-BE49-F238E27FC236}">
                    <a16:creationId xmlns:a16="http://schemas.microsoft.com/office/drawing/2014/main" id="{DBD69DFF-14A3-4EFC-BC55-9A04031972D7}"/>
                  </a:ext>
                </a:extLst>
              </p:cNvPr>
              <p:cNvSpPr>
                <a:spLocks noChangeArrowheads="1"/>
              </p:cNvSpPr>
              <p:nvPr/>
            </p:nvSpPr>
            <p:spPr bwMode="auto">
              <a:xfrm>
                <a:off x="5516474" y="2470339"/>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6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56" name="Rectangle 89">
                <a:extLst>
                  <a:ext uri="{FF2B5EF4-FFF2-40B4-BE49-F238E27FC236}">
                    <a16:creationId xmlns:a16="http://schemas.microsoft.com/office/drawing/2014/main" id="{1E3267E5-75DD-492B-B9D2-A171E98F85CF}"/>
                  </a:ext>
                </a:extLst>
              </p:cNvPr>
              <p:cNvSpPr>
                <a:spLocks noChangeArrowheads="1"/>
              </p:cNvSpPr>
              <p:nvPr/>
            </p:nvSpPr>
            <p:spPr bwMode="auto">
              <a:xfrm>
                <a:off x="5940757" y="2571899"/>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57" name="Rectangle 90">
                <a:extLst>
                  <a:ext uri="{FF2B5EF4-FFF2-40B4-BE49-F238E27FC236}">
                    <a16:creationId xmlns:a16="http://schemas.microsoft.com/office/drawing/2014/main" id="{12ECDE4E-7137-4122-808A-236ED6E5CB62}"/>
                  </a:ext>
                </a:extLst>
              </p:cNvPr>
              <p:cNvSpPr>
                <a:spLocks noChangeArrowheads="1"/>
              </p:cNvSpPr>
              <p:nvPr/>
            </p:nvSpPr>
            <p:spPr bwMode="auto">
              <a:xfrm>
                <a:off x="965467" y="2542108"/>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2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58" name="Rectangle 91">
                <a:extLst>
                  <a:ext uri="{FF2B5EF4-FFF2-40B4-BE49-F238E27FC236}">
                    <a16:creationId xmlns:a16="http://schemas.microsoft.com/office/drawing/2014/main" id="{A4D14DAD-D769-4630-828E-77744D7480B5}"/>
                  </a:ext>
                </a:extLst>
              </p:cNvPr>
              <p:cNvSpPr>
                <a:spLocks noChangeArrowheads="1"/>
              </p:cNvSpPr>
              <p:nvPr/>
            </p:nvSpPr>
            <p:spPr bwMode="auto">
              <a:xfrm>
                <a:off x="1388316" y="2468984"/>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6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59" name="Rectangle 92">
                <a:extLst>
                  <a:ext uri="{FF2B5EF4-FFF2-40B4-BE49-F238E27FC236}">
                    <a16:creationId xmlns:a16="http://schemas.microsoft.com/office/drawing/2014/main" id="{E63BF23F-445A-45E0-B99A-50CE9AF57C83}"/>
                  </a:ext>
                </a:extLst>
              </p:cNvPr>
              <p:cNvSpPr>
                <a:spLocks noChangeArrowheads="1"/>
              </p:cNvSpPr>
              <p:nvPr/>
            </p:nvSpPr>
            <p:spPr bwMode="auto">
              <a:xfrm>
                <a:off x="1811166" y="2454089"/>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7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60" name="Rectangle 93">
                <a:extLst>
                  <a:ext uri="{FF2B5EF4-FFF2-40B4-BE49-F238E27FC236}">
                    <a16:creationId xmlns:a16="http://schemas.microsoft.com/office/drawing/2014/main" id="{B6874FC0-6018-4039-A779-FEBBFCA7D9C9}"/>
                  </a:ext>
                </a:extLst>
              </p:cNvPr>
              <p:cNvSpPr>
                <a:spLocks noChangeArrowheads="1"/>
              </p:cNvSpPr>
              <p:nvPr/>
            </p:nvSpPr>
            <p:spPr bwMode="auto">
              <a:xfrm>
                <a:off x="2209648" y="2000452"/>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30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61" name="Rectangle 94">
                <a:extLst>
                  <a:ext uri="{FF2B5EF4-FFF2-40B4-BE49-F238E27FC236}">
                    <a16:creationId xmlns:a16="http://schemas.microsoft.com/office/drawing/2014/main" id="{A62590F9-B3B8-43C7-94FF-F8B8AE0C2EA2}"/>
                  </a:ext>
                </a:extLst>
              </p:cNvPr>
              <p:cNvSpPr>
                <a:spLocks noChangeArrowheads="1"/>
              </p:cNvSpPr>
              <p:nvPr/>
            </p:nvSpPr>
            <p:spPr bwMode="auto">
              <a:xfrm>
                <a:off x="2658298" y="2413465"/>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9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62" name="Rectangle 95">
                <a:extLst>
                  <a:ext uri="{FF2B5EF4-FFF2-40B4-BE49-F238E27FC236}">
                    <a16:creationId xmlns:a16="http://schemas.microsoft.com/office/drawing/2014/main" id="{84CD7E25-885C-4473-948E-7CD9E32A6CBF}"/>
                  </a:ext>
                </a:extLst>
              </p:cNvPr>
              <p:cNvSpPr>
                <a:spLocks noChangeArrowheads="1"/>
              </p:cNvSpPr>
              <p:nvPr/>
            </p:nvSpPr>
            <p:spPr bwMode="auto">
              <a:xfrm>
                <a:off x="3081148" y="2468984"/>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6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63" name="Rectangle 96">
                <a:extLst>
                  <a:ext uri="{FF2B5EF4-FFF2-40B4-BE49-F238E27FC236}">
                    <a16:creationId xmlns:a16="http://schemas.microsoft.com/office/drawing/2014/main" id="{C6577CBB-3B1F-4CC8-A24D-D072D6654D9F}"/>
                  </a:ext>
                </a:extLst>
              </p:cNvPr>
              <p:cNvSpPr>
                <a:spLocks noChangeArrowheads="1"/>
              </p:cNvSpPr>
              <p:nvPr/>
            </p:nvSpPr>
            <p:spPr bwMode="auto">
              <a:xfrm>
                <a:off x="3503997" y="2559712"/>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64" name="Rectangle 97">
                <a:extLst>
                  <a:ext uri="{FF2B5EF4-FFF2-40B4-BE49-F238E27FC236}">
                    <a16:creationId xmlns:a16="http://schemas.microsoft.com/office/drawing/2014/main" id="{E8979C8C-5FF3-4203-8000-EDEA609D6227}"/>
                  </a:ext>
                </a:extLst>
              </p:cNvPr>
              <p:cNvSpPr>
                <a:spLocks noChangeArrowheads="1"/>
              </p:cNvSpPr>
              <p:nvPr/>
            </p:nvSpPr>
            <p:spPr bwMode="auto">
              <a:xfrm>
                <a:off x="3928280" y="2573253"/>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0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65" name="Rectangle 98">
                <a:extLst>
                  <a:ext uri="{FF2B5EF4-FFF2-40B4-BE49-F238E27FC236}">
                    <a16:creationId xmlns:a16="http://schemas.microsoft.com/office/drawing/2014/main" id="{6101010B-5353-411A-8790-FF2E388C67C5}"/>
                  </a:ext>
                </a:extLst>
              </p:cNvPr>
              <p:cNvSpPr>
                <a:spLocks noChangeArrowheads="1"/>
              </p:cNvSpPr>
              <p:nvPr/>
            </p:nvSpPr>
            <p:spPr bwMode="auto">
              <a:xfrm>
                <a:off x="4325329" y="2245551"/>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17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66" name="Rectangle 99">
                <a:extLst>
                  <a:ext uri="{FF2B5EF4-FFF2-40B4-BE49-F238E27FC236}">
                    <a16:creationId xmlns:a16="http://schemas.microsoft.com/office/drawing/2014/main" id="{9060E0F3-2C6B-4A7F-8B06-B1C168398CEE}"/>
                  </a:ext>
                </a:extLst>
              </p:cNvPr>
              <p:cNvSpPr>
                <a:spLocks noChangeArrowheads="1"/>
              </p:cNvSpPr>
              <p:nvPr/>
            </p:nvSpPr>
            <p:spPr bwMode="auto">
              <a:xfrm>
                <a:off x="4748178" y="2348466"/>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12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67" name="Rectangle 100">
                <a:extLst>
                  <a:ext uri="{FF2B5EF4-FFF2-40B4-BE49-F238E27FC236}">
                    <a16:creationId xmlns:a16="http://schemas.microsoft.com/office/drawing/2014/main" id="{C15A9FBA-5690-474A-9BFA-A03E0D9B397D}"/>
                  </a:ext>
                </a:extLst>
              </p:cNvPr>
              <p:cNvSpPr>
                <a:spLocks noChangeArrowheads="1"/>
              </p:cNvSpPr>
              <p:nvPr/>
            </p:nvSpPr>
            <p:spPr bwMode="auto">
              <a:xfrm>
                <a:off x="5196829" y="2485234"/>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5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68" name="Rectangle 101">
                <a:extLst>
                  <a:ext uri="{FF2B5EF4-FFF2-40B4-BE49-F238E27FC236}">
                    <a16:creationId xmlns:a16="http://schemas.microsoft.com/office/drawing/2014/main" id="{E489736B-2017-49EE-85C7-9FAA944CDC3C}"/>
                  </a:ext>
                </a:extLst>
              </p:cNvPr>
              <p:cNvSpPr>
                <a:spLocks noChangeArrowheads="1"/>
              </p:cNvSpPr>
              <p:nvPr/>
            </p:nvSpPr>
            <p:spPr bwMode="auto">
              <a:xfrm>
                <a:off x="5619678" y="2471692"/>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6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269" name="Rectangle 102">
                <a:extLst>
                  <a:ext uri="{FF2B5EF4-FFF2-40B4-BE49-F238E27FC236}">
                    <a16:creationId xmlns:a16="http://schemas.microsoft.com/office/drawing/2014/main" id="{79C6FFB0-8AE0-4761-B02F-059F125FC303}"/>
                  </a:ext>
                </a:extLst>
              </p:cNvPr>
              <p:cNvSpPr>
                <a:spLocks noChangeArrowheads="1"/>
              </p:cNvSpPr>
              <p:nvPr/>
            </p:nvSpPr>
            <p:spPr bwMode="auto">
              <a:xfrm>
                <a:off x="6043961" y="2565129"/>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grpSp>
      </p:grpSp>
      <p:sp>
        <p:nvSpPr>
          <p:cNvPr id="270" name="Rectangle 103">
            <a:extLst>
              <a:ext uri="{FF2B5EF4-FFF2-40B4-BE49-F238E27FC236}">
                <a16:creationId xmlns:a16="http://schemas.microsoft.com/office/drawing/2014/main" id="{C73F9381-1680-4209-BDEE-CA7DB7F8158A}"/>
              </a:ext>
            </a:extLst>
          </p:cNvPr>
          <p:cNvSpPr>
            <a:spLocks noChangeArrowheads="1"/>
          </p:cNvSpPr>
          <p:nvPr/>
        </p:nvSpPr>
        <p:spPr bwMode="auto">
          <a:xfrm>
            <a:off x="764793" y="3056682"/>
            <a:ext cx="34624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会社役員・</a:t>
            </a:r>
            <a:endParaRPr kumimoji="0" lang="ja-JP" altLang="ja-JP" sz="16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271" name="Rectangle 104">
            <a:extLst>
              <a:ext uri="{FF2B5EF4-FFF2-40B4-BE49-F238E27FC236}">
                <a16:creationId xmlns:a16="http://schemas.microsoft.com/office/drawing/2014/main" id="{8B867C98-71C6-440F-AD16-D1EC7EB05A75}"/>
              </a:ext>
            </a:extLst>
          </p:cNvPr>
          <p:cNvSpPr>
            <a:spLocks noChangeArrowheads="1"/>
          </p:cNvSpPr>
          <p:nvPr/>
        </p:nvSpPr>
        <p:spPr bwMode="auto">
          <a:xfrm>
            <a:off x="789622" y="3143534"/>
            <a:ext cx="30777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団体役員</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72" name="Rectangle 105">
            <a:extLst>
              <a:ext uri="{FF2B5EF4-FFF2-40B4-BE49-F238E27FC236}">
                <a16:creationId xmlns:a16="http://schemas.microsoft.com/office/drawing/2014/main" id="{1564E09D-42D1-4B56-9C35-F38CE7628C37}"/>
              </a:ext>
            </a:extLst>
          </p:cNvPr>
          <p:cNvSpPr>
            <a:spLocks noChangeArrowheads="1"/>
          </p:cNvSpPr>
          <p:nvPr/>
        </p:nvSpPr>
        <p:spPr bwMode="auto">
          <a:xfrm>
            <a:off x="1227777" y="3056682"/>
            <a:ext cx="26930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自営業・</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73" name="Rectangle 106">
            <a:extLst>
              <a:ext uri="{FF2B5EF4-FFF2-40B4-BE49-F238E27FC236}">
                <a16:creationId xmlns:a16="http://schemas.microsoft.com/office/drawing/2014/main" id="{FCF80A2F-E01F-421E-AADA-015E85693262}"/>
              </a:ext>
            </a:extLst>
          </p:cNvPr>
          <p:cNvSpPr>
            <a:spLocks noChangeArrowheads="1"/>
          </p:cNvSpPr>
          <p:nvPr/>
        </p:nvSpPr>
        <p:spPr bwMode="auto">
          <a:xfrm>
            <a:off x="1173770" y="3143534"/>
            <a:ext cx="384721"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個人事業主</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74" name="Rectangle 107">
            <a:extLst>
              <a:ext uri="{FF2B5EF4-FFF2-40B4-BE49-F238E27FC236}">
                <a16:creationId xmlns:a16="http://schemas.microsoft.com/office/drawing/2014/main" id="{36086975-7D72-418A-811F-163C100EE731}"/>
              </a:ext>
            </a:extLst>
          </p:cNvPr>
          <p:cNvSpPr>
            <a:spLocks noChangeArrowheads="1"/>
          </p:cNvSpPr>
          <p:nvPr/>
        </p:nvSpPr>
        <p:spPr bwMode="auto">
          <a:xfrm>
            <a:off x="1670694" y="3056682"/>
            <a:ext cx="23083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正社員</a:t>
            </a:r>
            <a:endParaRPr kumimoji="0" lang="ja-JP" altLang="ja-JP" sz="16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275" name="Rectangle 108">
            <a:extLst>
              <a:ext uri="{FF2B5EF4-FFF2-40B4-BE49-F238E27FC236}">
                <a16:creationId xmlns:a16="http://schemas.microsoft.com/office/drawing/2014/main" id="{0E5FA5CB-4D87-4369-B90B-558F7C1E4ECD}"/>
              </a:ext>
            </a:extLst>
          </p:cNvPr>
          <p:cNvSpPr>
            <a:spLocks noChangeArrowheads="1"/>
          </p:cNvSpPr>
          <p:nvPr/>
        </p:nvSpPr>
        <p:spPr bwMode="auto">
          <a:xfrm>
            <a:off x="1652012" y="3136391"/>
            <a:ext cx="2244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a:t>
            </a:r>
            <a:endParaRPr kumimoji="0" lang="ja-JP" altLang="ja-JP" sz="16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276" name="Rectangle 109">
            <a:extLst>
              <a:ext uri="{FF2B5EF4-FFF2-40B4-BE49-F238E27FC236}">
                <a16:creationId xmlns:a16="http://schemas.microsoft.com/office/drawing/2014/main" id="{547C83A4-82F2-4ACD-AB13-1DC0BF42D3DF}"/>
              </a:ext>
            </a:extLst>
          </p:cNvPr>
          <p:cNvSpPr>
            <a:spLocks noChangeArrowheads="1"/>
          </p:cNvSpPr>
          <p:nvPr/>
        </p:nvSpPr>
        <p:spPr bwMode="auto">
          <a:xfrm>
            <a:off x="1675456" y="3143534"/>
            <a:ext cx="23083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管理職</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77" name="Rectangle 110">
            <a:extLst>
              <a:ext uri="{FF2B5EF4-FFF2-40B4-BE49-F238E27FC236}">
                <a16:creationId xmlns:a16="http://schemas.microsoft.com/office/drawing/2014/main" id="{89C411D3-1F5C-43BB-94DC-AEE8A53A7087}"/>
              </a:ext>
            </a:extLst>
          </p:cNvPr>
          <p:cNvSpPr>
            <a:spLocks noChangeArrowheads="1"/>
          </p:cNvSpPr>
          <p:nvPr/>
        </p:nvSpPr>
        <p:spPr bwMode="auto">
          <a:xfrm>
            <a:off x="1909098" y="3136391"/>
            <a:ext cx="2244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78" name="Rectangle 111">
            <a:extLst>
              <a:ext uri="{FF2B5EF4-FFF2-40B4-BE49-F238E27FC236}">
                <a16:creationId xmlns:a16="http://schemas.microsoft.com/office/drawing/2014/main" id="{30C35E2E-B537-42E4-8934-7422EC06E976}"/>
              </a:ext>
            </a:extLst>
          </p:cNvPr>
          <p:cNvSpPr>
            <a:spLocks noChangeArrowheads="1"/>
          </p:cNvSpPr>
          <p:nvPr/>
        </p:nvSpPr>
        <p:spPr bwMode="auto">
          <a:xfrm>
            <a:off x="2093543" y="3056682"/>
            <a:ext cx="23083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正社員</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79" name="Rectangle 112">
            <a:extLst>
              <a:ext uri="{FF2B5EF4-FFF2-40B4-BE49-F238E27FC236}">
                <a16:creationId xmlns:a16="http://schemas.microsoft.com/office/drawing/2014/main" id="{508C384B-24EC-4BDE-B1F3-262B7ECF401D}"/>
              </a:ext>
            </a:extLst>
          </p:cNvPr>
          <p:cNvSpPr>
            <a:spLocks noChangeArrowheads="1"/>
          </p:cNvSpPr>
          <p:nvPr/>
        </p:nvSpPr>
        <p:spPr bwMode="auto">
          <a:xfrm>
            <a:off x="2090167" y="3136393"/>
            <a:ext cx="2244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a:t>
            </a:r>
            <a:endParaRPr kumimoji="0" lang="ja-JP" altLang="ja-JP" sz="16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280" name="Rectangle 113">
            <a:extLst>
              <a:ext uri="{FF2B5EF4-FFF2-40B4-BE49-F238E27FC236}">
                <a16:creationId xmlns:a16="http://schemas.microsoft.com/office/drawing/2014/main" id="{C7A4E013-F065-444B-B42D-F8DDB76AD07B}"/>
              </a:ext>
            </a:extLst>
          </p:cNvPr>
          <p:cNvSpPr>
            <a:spLocks noChangeArrowheads="1"/>
          </p:cNvSpPr>
          <p:nvPr/>
        </p:nvSpPr>
        <p:spPr bwMode="auto">
          <a:xfrm>
            <a:off x="2116940" y="3143534"/>
            <a:ext cx="23083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管理職</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81" name="Rectangle 114">
            <a:extLst>
              <a:ext uri="{FF2B5EF4-FFF2-40B4-BE49-F238E27FC236}">
                <a16:creationId xmlns:a16="http://schemas.microsoft.com/office/drawing/2014/main" id="{F2224EFC-876B-430D-A027-5B6C4FC18AA5}"/>
              </a:ext>
            </a:extLst>
          </p:cNvPr>
          <p:cNvSpPr>
            <a:spLocks noChangeArrowheads="1"/>
          </p:cNvSpPr>
          <p:nvPr/>
        </p:nvSpPr>
        <p:spPr bwMode="auto">
          <a:xfrm>
            <a:off x="2124106" y="3230390"/>
            <a:ext cx="15388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以外</a:t>
            </a:r>
            <a:endParaRPr kumimoji="0" lang="ja-JP" altLang="ja-JP" sz="16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282" name="Rectangle 115">
            <a:extLst>
              <a:ext uri="{FF2B5EF4-FFF2-40B4-BE49-F238E27FC236}">
                <a16:creationId xmlns:a16="http://schemas.microsoft.com/office/drawing/2014/main" id="{7241DB4D-EA58-47B9-8DEE-22F6B7A5D0A4}"/>
              </a:ext>
            </a:extLst>
          </p:cNvPr>
          <p:cNvSpPr>
            <a:spLocks noChangeArrowheads="1"/>
          </p:cNvSpPr>
          <p:nvPr/>
        </p:nvSpPr>
        <p:spPr bwMode="auto">
          <a:xfrm>
            <a:off x="2280346" y="3230390"/>
            <a:ext cx="2244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83" name="Rectangle 116">
            <a:extLst>
              <a:ext uri="{FF2B5EF4-FFF2-40B4-BE49-F238E27FC236}">
                <a16:creationId xmlns:a16="http://schemas.microsoft.com/office/drawing/2014/main" id="{8F16E65D-2627-4757-BB30-8B802E835C4A}"/>
              </a:ext>
            </a:extLst>
          </p:cNvPr>
          <p:cNvSpPr>
            <a:spLocks noChangeArrowheads="1"/>
          </p:cNvSpPr>
          <p:nvPr/>
        </p:nvSpPr>
        <p:spPr bwMode="auto">
          <a:xfrm>
            <a:off x="2457624" y="3056682"/>
            <a:ext cx="34624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派遣社員・</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84" name="Rectangle 117">
            <a:extLst>
              <a:ext uri="{FF2B5EF4-FFF2-40B4-BE49-F238E27FC236}">
                <a16:creationId xmlns:a16="http://schemas.microsoft.com/office/drawing/2014/main" id="{7A4203DF-71EE-496D-99F1-0BB0AA1D72FB}"/>
              </a:ext>
            </a:extLst>
          </p:cNvPr>
          <p:cNvSpPr>
            <a:spLocks noChangeArrowheads="1"/>
          </p:cNvSpPr>
          <p:nvPr/>
        </p:nvSpPr>
        <p:spPr bwMode="auto">
          <a:xfrm>
            <a:off x="2482453" y="3143534"/>
            <a:ext cx="30777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契約社員</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85" name="Rectangle 118">
            <a:extLst>
              <a:ext uri="{FF2B5EF4-FFF2-40B4-BE49-F238E27FC236}">
                <a16:creationId xmlns:a16="http://schemas.microsoft.com/office/drawing/2014/main" id="{BF55C449-6D63-4A3D-9D97-F1F7E03581D6}"/>
              </a:ext>
            </a:extLst>
          </p:cNvPr>
          <p:cNvSpPr>
            <a:spLocks noChangeArrowheads="1"/>
          </p:cNvSpPr>
          <p:nvPr/>
        </p:nvSpPr>
        <p:spPr bwMode="auto">
          <a:xfrm>
            <a:off x="2920609" y="3056682"/>
            <a:ext cx="26930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公務員・</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86" name="Rectangle 119">
            <a:extLst>
              <a:ext uri="{FF2B5EF4-FFF2-40B4-BE49-F238E27FC236}">
                <a16:creationId xmlns:a16="http://schemas.microsoft.com/office/drawing/2014/main" id="{69115723-6675-413B-AAF4-5D16528AEE0C}"/>
              </a:ext>
            </a:extLst>
          </p:cNvPr>
          <p:cNvSpPr>
            <a:spLocks noChangeArrowheads="1"/>
          </p:cNvSpPr>
          <p:nvPr/>
        </p:nvSpPr>
        <p:spPr bwMode="auto">
          <a:xfrm>
            <a:off x="2905303" y="3143534"/>
            <a:ext cx="30777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団体職員</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87" name="Rectangle 120">
            <a:extLst>
              <a:ext uri="{FF2B5EF4-FFF2-40B4-BE49-F238E27FC236}">
                <a16:creationId xmlns:a16="http://schemas.microsoft.com/office/drawing/2014/main" id="{5EC096A7-C755-4E24-B352-54E8AE52E698}"/>
              </a:ext>
            </a:extLst>
          </p:cNvPr>
          <p:cNvSpPr>
            <a:spLocks noChangeArrowheads="1"/>
          </p:cNvSpPr>
          <p:nvPr/>
        </p:nvSpPr>
        <p:spPr bwMode="auto">
          <a:xfrm>
            <a:off x="3271788" y="3056682"/>
            <a:ext cx="408766"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自営手伝い・</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88" name="Rectangle 121">
            <a:extLst>
              <a:ext uri="{FF2B5EF4-FFF2-40B4-BE49-F238E27FC236}">
                <a16:creationId xmlns:a16="http://schemas.microsoft.com/office/drawing/2014/main" id="{B40F3712-E6C9-4FF5-A8E9-677160979E7E}"/>
              </a:ext>
            </a:extLst>
          </p:cNvPr>
          <p:cNvSpPr>
            <a:spLocks noChangeArrowheads="1"/>
          </p:cNvSpPr>
          <p:nvPr/>
        </p:nvSpPr>
        <p:spPr bwMode="auto">
          <a:xfrm>
            <a:off x="3295185" y="3143534"/>
            <a:ext cx="384721"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家業手伝い</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89" name="Rectangle 122">
            <a:extLst>
              <a:ext uri="{FF2B5EF4-FFF2-40B4-BE49-F238E27FC236}">
                <a16:creationId xmlns:a16="http://schemas.microsoft.com/office/drawing/2014/main" id="{4D1F413F-AFA4-4265-B138-CBA4F75446BE}"/>
              </a:ext>
            </a:extLst>
          </p:cNvPr>
          <p:cNvSpPr>
            <a:spLocks noChangeArrowheads="1"/>
          </p:cNvSpPr>
          <p:nvPr/>
        </p:nvSpPr>
        <p:spPr bwMode="auto">
          <a:xfrm>
            <a:off x="3825076" y="3056682"/>
            <a:ext cx="15388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内職</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90" name="Rectangle 123">
            <a:extLst>
              <a:ext uri="{FF2B5EF4-FFF2-40B4-BE49-F238E27FC236}">
                <a16:creationId xmlns:a16="http://schemas.microsoft.com/office/drawing/2014/main" id="{BA0DAA37-ABD5-4E2C-8A26-7EE7AF9042AF}"/>
              </a:ext>
            </a:extLst>
          </p:cNvPr>
          <p:cNvSpPr>
            <a:spLocks noChangeArrowheads="1"/>
          </p:cNvSpPr>
          <p:nvPr/>
        </p:nvSpPr>
        <p:spPr bwMode="auto">
          <a:xfrm>
            <a:off x="4214958" y="3056682"/>
            <a:ext cx="20358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パート・</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91" name="Rectangle 124">
            <a:extLst>
              <a:ext uri="{FF2B5EF4-FFF2-40B4-BE49-F238E27FC236}">
                <a16:creationId xmlns:a16="http://schemas.microsoft.com/office/drawing/2014/main" id="{2687ACE8-8319-47CF-BF08-8037796B2DF1}"/>
              </a:ext>
            </a:extLst>
          </p:cNvPr>
          <p:cNvSpPr>
            <a:spLocks noChangeArrowheads="1"/>
          </p:cNvSpPr>
          <p:nvPr/>
        </p:nvSpPr>
        <p:spPr bwMode="auto">
          <a:xfrm>
            <a:off x="4181019" y="3143534"/>
            <a:ext cx="29335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アルバイト</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92" name="Rectangle 125">
            <a:extLst>
              <a:ext uri="{FF2B5EF4-FFF2-40B4-BE49-F238E27FC236}">
                <a16:creationId xmlns:a16="http://schemas.microsoft.com/office/drawing/2014/main" id="{4A9C6D83-5C30-4DE8-8453-AB17874BE9BA}"/>
              </a:ext>
            </a:extLst>
          </p:cNvPr>
          <p:cNvSpPr>
            <a:spLocks noChangeArrowheads="1"/>
          </p:cNvSpPr>
          <p:nvPr/>
        </p:nvSpPr>
        <p:spPr bwMode="auto">
          <a:xfrm>
            <a:off x="4598705" y="3056682"/>
            <a:ext cx="30777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専業主婦</a:t>
            </a:r>
            <a:endParaRPr kumimoji="0" lang="ja-JP" altLang="ja-JP" sz="16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294" name="Rectangle 127">
            <a:extLst>
              <a:ext uri="{FF2B5EF4-FFF2-40B4-BE49-F238E27FC236}">
                <a16:creationId xmlns:a16="http://schemas.microsoft.com/office/drawing/2014/main" id="{EF707483-C38F-4A7A-BB0B-F4B288B6E159}"/>
              </a:ext>
            </a:extLst>
          </p:cNvPr>
          <p:cNvSpPr>
            <a:spLocks noChangeArrowheads="1"/>
          </p:cNvSpPr>
          <p:nvPr/>
        </p:nvSpPr>
        <p:spPr bwMode="auto">
          <a:xfrm>
            <a:off x="4598134" y="3143534"/>
            <a:ext cx="30777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専業主夫</a:t>
            </a:r>
            <a:endParaRPr kumimoji="0" lang="ja-JP" altLang="ja-JP" sz="16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295" name="Rectangle 128">
            <a:extLst>
              <a:ext uri="{FF2B5EF4-FFF2-40B4-BE49-F238E27FC236}">
                <a16:creationId xmlns:a16="http://schemas.microsoft.com/office/drawing/2014/main" id="{44CD720D-3D3E-4456-8719-E5E63F8FBF56}"/>
              </a:ext>
            </a:extLst>
          </p:cNvPr>
          <p:cNvSpPr>
            <a:spLocks noChangeArrowheads="1"/>
          </p:cNvSpPr>
          <p:nvPr/>
        </p:nvSpPr>
        <p:spPr bwMode="auto">
          <a:xfrm>
            <a:off x="5095058" y="3056682"/>
            <a:ext cx="15388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学生</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96" name="Rectangle 129">
            <a:extLst>
              <a:ext uri="{FF2B5EF4-FFF2-40B4-BE49-F238E27FC236}">
                <a16:creationId xmlns:a16="http://schemas.microsoft.com/office/drawing/2014/main" id="{9DAA8FBA-F5CF-41CB-A54A-31D2BC1E96CB}"/>
              </a:ext>
            </a:extLst>
          </p:cNvPr>
          <p:cNvSpPr>
            <a:spLocks noChangeArrowheads="1"/>
          </p:cNvSpPr>
          <p:nvPr/>
        </p:nvSpPr>
        <p:spPr bwMode="auto">
          <a:xfrm>
            <a:off x="5517908" y="3056682"/>
            <a:ext cx="15388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無職</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97" name="Rectangle 130">
            <a:extLst>
              <a:ext uri="{FF2B5EF4-FFF2-40B4-BE49-F238E27FC236}">
                <a16:creationId xmlns:a16="http://schemas.microsoft.com/office/drawing/2014/main" id="{AC755DEA-1962-4DB5-8C07-9339134AAE59}"/>
              </a:ext>
            </a:extLst>
          </p:cNvPr>
          <p:cNvSpPr>
            <a:spLocks noChangeArrowheads="1"/>
          </p:cNvSpPr>
          <p:nvPr/>
        </p:nvSpPr>
        <p:spPr bwMode="auto">
          <a:xfrm>
            <a:off x="5889155" y="3056682"/>
            <a:ext cx="259686"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その他の</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298" name="Rectangle 131">
            <a:extLst>
              <a:ext uri="{FF2B5EF4-FFF2-40B4-BE49-F238E27FC236}">
                <a16:creationId xmlns:a16="http://schemas.microsoft.com/office/drawing/2014/main" id="{2B9A010D-02F7-4A9C-ADA5-2C61910532EF}"/>
              </a:ext>
            </a:extLst>
          </p:cNvPr>
          <p:cNvSpPr>
            <a:spLocks noChangeArrowheads="1"/>
          </p:cNvSpPr>
          <p:nvPr/>
        </p:nvSpPr>
        <p:spPr bwMode="auto">
          <a:xfrm>
            <a:off x="5945519" y="3143534"/>
            <a:ext cx="15388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職業</a:t>
            </a:r>
            <a:endParaRPr kumimoji="0" lang="ja-JP" altLang="ja-JP" sz="16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301" name="Line 145">
            <a:extLst>
              <a:ext uri="{FF2B5EF4-FFF2-40B4-BE49-F238E27FC236}">
                <a16:creationId xmlns:a16="http://schemas.microsoft.com/office/drawing/2014/main" id="{985D64D5-8E26-47A4-9633-83F4BC968864}"/>
              </a:ext>
            </a:extLst>
          </p:cNvPr>
          <p:cNvSpPr>
            <a:spLocks noChangeShapeType="1"/>
          </p:cNvSpPr>
          <p:nvPr/>
        </p:nvSpPr>
        <p:spPr bwMode="auto">
          <a:xfrm>
            <a:off x="1286652" y="3961845"/>
            <a:ext cx="0" cy="2136834"/>
          </a:xfrm>
          <a:prstGeom prst="line">
            <a:avLst/>
          </a:prstGeom>
          <a:noFill/>
          <a:ln w="12700" cap="flat">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dirty="0">
              <a:latin typeface="游ゴシック" panose="020B0400000000000000" pitchFamily="50" charset="-128"/>
              <a:ea typeface="游ゴシック" panose="020B0400000000000000" pitchFamily="50" charset="-128"/>
            </a:endParaRPr>
          </a:p>
        </p:txBody>
      </p:sp>
      <p:grpSp>
        <p:nvGrpSpPr>
          <p:cNvPr id="8" name="グループ化 7">
            <a:extLst>
              <a:ext uri="{FF2B5EF4-FFF2-40B4-BE49-F238E27FC236}">
                <a16:creationId xmlns:a16="http://schemas.microsoft.com/office/drawing/2014/main" id="{85F81EA7-6ECF-498D-8910-902D82D22915}"/>
              </a:ext>
            </a:extLst>
          </p:cNvPr>
          <p:cNvGrpSpPr/>
          <p:nvPr/>
        </p:nvGrpSpPr>
        <p:grpSpPr>
          <a:xfrm>
            <a:off x="1283785" y="4014657"/>
            <a:ext cx="1868990" cy="2031211"/>
            <a:chOff x="1283785" y="3780390"/>
            <a:chExt cx="1467288" cy="2031211"/>
          </a:xfrm>
        </p:grpSpPr>
        <p:sp>
          <p:nvSpPr>
            <p:cNvPr id="299" name="Freeform 143">
              <a:extLst>
                <a:ext uri="{FF2B5EF4-FFF2-40B4-BE49-F238E27FC236}">
                  <a16:creationId xmlns:a16="http://schemas.microsoft.com/office/drawing/2014/main" id="{3E42B628-6C6C-4A95-999F-F356DA563116}"/>
                </a:ext>
              </a:extLst>
            </p:cNvPr>
            <p:cNvSpPr>
              <a:spLocks noEditPoints="1"/>
            </p:cNvSpPr>
            <p:nvPr/>
          </p:nvSpPr>
          <p:spPr bwMode="auto">
            <a:xfrm>
              <a:off x="1283785" y="3780390"/>
              <a:ext cx="1330184" cy="1907985"/>
            </a:xfrm>
            <a:custGeom>
              <a:avLst/>
              <a:gdLst>
                <a:gd name="T0" fmla="*/ 928 w 928"/>
                <a:gd name="T1" fmla="*/ 0 h 1409"/>
                <a:gd name="T2" fmla="*/ 0 w 928"/>
                <a:gd name="T3" fmla="*/ 0 h 1409"/>
                <a:gd name="T4" fmla="*/ 0 w 928"/>
                <a:gd name="T5" fmla="*/ 96 h 1409"/>
                <a:gd name="T6" fmla="*/ 928 w 928"/>
                <a:gd name="T7" fmla="*/ 96 h 1409"/>
                <a:gd name="T8" fmla="*/ 928 w 928"/>
                <a:gd name="T9" fmla="*/ 0 h 1409"/>
                <a:gd name="T10" fmla="*/ 177 w 928"/>
                <a:gd name="T11" fmla="*/ 265 h 1409"/>
                <a:gd name="T12" fmla="*/ 0 w 928"/>
                <a:gd name="T13" fmla="*/ 265 h 1409"/>
                <a:gd name="T14" fmla="*/ 0 w 928"/>
                <a:gd name="T15" fmla="*/ 356 h 1409"/>
                <a:gd name="T16" fmla="*/ 177 w 928"/>
                <a:gd name="T17" fmla="*/ 356 h 1409"/>
                <a:gd name="T18" fmla="*/ 177 w 928"/>
                <a:gd name="T19" fmla="*/ 265 h 1409"/>
                <a:gd name="T20" fmla="*/ 450 w 928"/>
                <a:gd name="T21" fmla="*/ 526 h 1409"/>
                <a:gd name="T22" fmla="*/ 0 w 928"/>
                <a:gd name="T23" fmla="*/ 526 h 1409"/>
                <a:gd name="T24" fmla="*/ 0 w 928"/>
                <a:gd name="T25" fmla="*/ 622 h 1409"/>
                <a:gd name="T26" fmla="*/ 450 w 928"/>
                <a:gd name="T27" fmla="*/ 622 h 1409"/>
                <a:gd name="T28" fmla="*/ 450 w 928"/>
                <a:gd name="T29" fmla="*/ 526 h 1409"/>
                <a:gd name="T30" fmla="*/ 41 w 928"/>
                <a:gd name="T31" fmla="*/ 791 h 1409"/>
                <a:gd name="T32" fmla="*/ 0 w 928"/>
                <a:gd name="T33" fmla="*/ 791 h 1409"/>
                <a:gd name="T34" fmla="*/ 0 w 928"/>
                <a:gd name="T35" fmla="*/ 883 h 1409"/>
                <a:gd name="T36" fmla="*/ 41 w 928"/>
                <a:gd name="T37" fmla="*/ 883 h 1409"/>
                <a:gd name="T38" fmla="*/ 41 w 928"/>
                <a:gd name="T39" fmla="*/ 791 h 1409"/>
                <a:gd name="T40" fmla="*/ 5 w 928"/>
                <a:gd name="T41" fmla="*/ 1052 h 1409"/>
                <a:gd name="T42" fmla="*/ 0 w 928"/>
                <a:gd name="T43" fmla="*/ 1052 h 1409"/>
                <a:gd name="T44" fmla="*/ 0 w 928"/>
                <a:gd name="T45" fmla="*/ 1148 h 1409"/>
                <a:gd name="T46" fmla="*/ 5 w 928"/>
                <a:gd name="T47" fmla="*/ 1148 h 1409"/>
                <a:gd name="T48" fmla="*/ 5 w 928"/>
                <a:gd name="T49" fmla="*/ 1052 h 1409"/>
                <a:gd name="T50" fmla="*/ 9 w 928"/>
                <a:gd name="T51" fmla="*/ 1317 h 1409"/>
                <a:gd name="T52" fmla="*/ 0 w 928"/>
                <a:gd name="T53" fmla="*/ 1317 h 1409"/>
                <a:gd name="T54" fmla="*/ 0 w 928"/>
                <a:gd name="T55" fmla="*/ 1409 h 1409"/>
                <a:gd name="T56" fmla="*/ 9 w 928"/>
                <a:gd name="T57" fmla="*/ 1409 h 1409"/>
                <a:gd name="T58" fmla="*/ 9 w 928"/>
                <a:gd name="T59" fmla="*/ 1317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28" h="1409">
                  <a:moveTo>
                    <a:pt x="928" y="0"/>
                  </a:moveTo>
                  <a:lnTo>
                    <a:pt x="0" y="0"/>
                  </a:lnTo>
                  <a:lnTo>
                    <a:pt x="0" y="96"/>
                  </a:lnTo>
                  <a:lnTo>
                    <a:pt x="928" y="96"/>
                  </a:lnTo>
                  <a:lnTo>
                    <a:pt x="928" y="0"/>
                  </a:lnTo>
                  <a:close/>
                  <a:moveTo>
                    <a:pt x="177" y="265"/>
                  </a:moveTo>
                  <a:lnTo>
                    <a:pt x="0" y="265"/>
                  </a:lnTo>
                  <a:lnTo>
                    <a:pt x="0" y="356"/>
                  </a:lnTo>
                  <a:lnTo>
                    <a:pt x="177" y="356"/>
                  </a:lnTo>
                  <a:lnTo>
                    <a:pt x="177" y="265"/>
                  </a:lnTo>
                  <a:close/>
                  <a:moveTo>
                    <a:pt x="450" y="526"/>
                  </a:moveTo>
                  <a:lnTo>
                    <a:pt x="0" y="526"/>
                  </a:lnTo>
                  <a:lnTo>
                    <a:pt x="0" y="622"/>
                  </a:lnTo>
                  <a:lnTo>
                    <a:pt x="450" y="622"/>
                  </a:lnTo>
                  <a:lnTo>
                    <a:pt x="450" y="526"/>
                  </a:lnTo>
                  <a:close/>
                  <a:moveTo>
                    <a:pt x="41" y="791"/>
                  </a:moveTo>
                  <a:lnTo>
                    <a:pt x="0" y="791"/>
                  </a:lnTo>
                  <a:lnTo>
                    <a:pt x="0" y="883"/>
                  </a:lnTo>
                  <a:lnTo>
                    <a:pt x="41" y="883"/>
                  </a:lnTo>
                  <a:lnTo>
                    <a:pt x="41" y="791"/>
                  </a:lnTo>
                  <a:close/>
                  <a:moveTo>
                    <a:pt x="5" y="1052"/>
                  </a:moveTo>
                  <a:lnTo>
                    <a:pt x="0" y="1052"/>
                  </a:lnTo>
                  <a:lnTo>
                    <a:pt x="0" y="1148"/>
                  </a:lnTo>
                  <a:lnTo>
                    <a:pt x="5" y="1148"/>
                  </a:lnTo>
                  <a:lnTo>
                    <a:pt x="5" y="1052"/>
                  </a:lnTo>
                  <a:close/>
                  <a:moveTo>
                    <a:pt x="9" y="1317"/>
                  </a:moveTo>
                  <a:lnTo>
                    <a:pt x="0" y="1317"/>
                  </a:lnTo>
                  <a:lnTo>
                    <a:pt x="0" y="1409"/>
                  </a:lnTo>
                  <a:lnTo>
                    <a:pt x="9" y="1409"/>
                  </a:lnTo>
                  <a:lnTo>
                    <a:pt x="9" y="1317"/>
                  </a:lnTo>
                  <a:close/>
                </a:path>
              </a:pathLst>
            </a:custGeom>
            <a:gradFill>
              <a:gsLst>
                <a:gs pos="41000">
                  <a:srgbClr val="5090C2"/>
                </a:gs>
                <a:gs pos="100000">
                  <a:srgbClr val="5090C2">
                    <a:alpha val="70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游ゴシック" panose="020B0400000000000000" pitchFamily="50" charset="-128"/>
                <a:ea typeface="游ゴシック" panose="020B0400000000000000" pitchFamily="50" charset="-128"/>
              </a:endParaRPr>
            </a:p>
          </p:txBody>
        </p:sp>
        <p:sp>
          <p:nvSpPr>
            <p:cNvPr id="300" name="Freeform 144">
              <a:extLst>
                <a:ext uri="{FF2B5EF4-FFF2-40B4-BE49-F238E27FC236}">
                  <a16:creationId xmlns:a16="http://schemas.microsoft.com/office/drawing/2014/main" id="{0711F130-D99A-45B7-A885-13A796FBF857}"/>
                </a:ext>
              </a:extLst>
            </p:cNvPr>
            <p:cNvSpPr>
              <a:spLocks noEditPoints="1"/>
            </p:cNvSpPr>
            <p:nvPr/>
          </p:nvSpPr>
          <p:spPr bwMode="auto">
            <a:xfrm>
              <a:off x="1283785" y="3910387"/>
              <a:ext cx="1317284" cy="1901214"/>
            </a:xfrm>
            <a:custGeom>
              <a:avLst/>
              <a:gdLst>
                <a:gd name="T0" fmla="*/ 919 w 919"/>
                <a:gd name="T1" fmla="*/ 0 h 1404"/>
                <a:gd name="T2" fmla="*/ 0 w 919"/>
                <a:gd name="T3" fmla="*/ 0 h 1404"/>
                <a:gd name="T4" fmla="*/ 0 w 919"/>
                <a:gd name="T5" fmla="*/ 91 h 1404"/>
                <a:gd name="T6" fmla="*/ 919 w 919"/>
                <a:gd name="T7" fmla="*/ 91 h 1404"/>
                <a:gd name="T8" fmla="*/ 919 w 919"/>
                <a:gd name="T9" fmla="*/ 0 h 1404"/>
                <a:gd name="T10" fmla="*/ 200 w 919"/>
                <a:gd name="T11" fmla="*/ 260 h 1404"/>
                <a:gd name="T12" fmla="*/ 0 w 919"/>
                <a:gd name="T13" fmla="*/ 260 h 1404"/>
                <a:gd name="T14" fmla="*/ 0 w 919"/>
                <a:gd name="T15" fmla="*/ 352 h 1404"/>
                <a:gd name="T16" fmla="*/ 200 w 919"/>
                <a:gd name="T17" fmla="*/ 352 h 1404"/>
                <a:gd name="T18" fmla="*/ 200 w 919"/>
                <a:gd name="T19" fmla="*/ 260 h 1404"/>
                <a:gd name="T20" fmla="*/ 427 w 919"/>
                <a:gd name="T21" fmla="*/ 526 h 1404"/>
                <a:gd name="T22" fmla="*/ 0 w 919"/>
                <a:gd name="T23" fmla="*/ 526 h 1404"/>
                <a:gd name="T24" fmla="*/ 0 w 919"/>
                <a:gd name="T25" fmla="*/ 617 h 1404"/>
                <a:gd name="T26" fmla="*/ 427 w 919"/>
                <a:gd name="T27" fmla="*/ 617 h 1404"/>
                <a:gd name="T28" fmla="*/ 427 w 919"/>
                <a:gd name="T29" fmla="*/ 526 h 1404"/>
                <a:gd name="T30" fmla="*/ 55 w 919"/>
                <a:gd name="T31" fmla="*/ 787 h 1404"/>
                <a:gd name="T32" fmla="*/ 0 w 919"/>
                <a:gd name="T33" fmla="*/ 787 h 1404"/>
                <a:gd name="T34" fmla="*/ 0 w 919"/>
                <a:gd name="T35" fmla="*/ 878 h 1404"/>
                <a:gd name="T36" fmla="*/ 55 w 919"/>
                <a:gd name="T37" fmla="*/ 878 h 1404"/>
                <a:gd name="T38" fmla="*/ 55 w 919"/>
                <a:gd name="T39" fmla="*/ 787 h 1404"/>
                <a:gd name="T40" fmla="*/ 5 w 919"/>
                <a:gd name="T41" fmla="*/ 1052 h 1404"/>
                <a:gd name="T42" fmla="*/ 0 w 919"/>
                <a:gd name="T43" fmla="*/ 1052 h 1404"/>
                <a:gd name="T44" fmla="*/ 0 w 919"/>
                <a:gd name="T45" fmla="*/ 1144 h 1404"/>
                <a:gd name="T46" fmla="*/ 5 w 919"/>
                <a:gd name="T47" fmla="*/ 1144 h 1404"/>
                <a:gd name="T48" fmla="*/ 5 w 919"/>
                <a:gd name="T49" fmla="*/ 1052 h 1404"/>
                <a:gd name="T50" fmla="*/ 5 w 919"/>
                <a:gd name="T51" fmla="*/ 1313 h 1404"/>
                <a:gd name="T52" fmla="*/ 0 w 919"/>
                <a:gd name="T53" fmla="*/ 1313 h 1404"/>
                <a:gd name="T54" fmla="*/ 0 w 919"/>
                <a:gd name="T55" fmla="*/ 1404 h 1404"/>
                <a:gd name="T56" fmla="*/ 5 w 919"/>
                <a:gd name="T57" fmla="*/ 1404 h 1404"/>
                <a:gd name="T58" fmla="*/ 5 w 919"/>
                <a:gd name="T59" fmla="*/ 1313 h 1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9" h="1404">
                  <a:moveTo>
                    <a:pt x="919" y="0"/>
                  </a:moveTo>
                  <a:lnTo>
                    <a:pt x="0" y="0"/>
                  </a:lnTo>
                  <a:lnTo>
                    <a:pt x="0" y="91"/>
                  </a:lnTo>
                  <a:lnTo>
                    <a:pt x="919" y="91"/>
                  </a:lnTo>
                  <a:lnTo>
                    <a:pt x="919" y="0"/>
                  </a:lnTo>
                  <a:close/>
                  <a:moveTo>
                    <a:pt x="200" y="260"/>
                  </a:moveTo>
                  <a:lnTo>
                    <a:pt x="0" y="260"/>
                  </a:lnTo>
                  <a:lnTo>
                    <a:pt x="0" y="352"/>
                  </a:lnTo>
                  <a:lnTo>
                    <a:pt x="200" y="352"/>
                  </a:lnTo>
                  <a:lnTo>
                    <a:pt x="200" y="260"/>
                  </a:lnTo>
                  <a:close/>
                  <a:moveTo>
                    <a:pt x="427" y="526"/>
                  </a:moveTo>
                  <a:lnTo>
                    <a:pt x="0" y="526"/>
                  </a:lnTo>
                  <a:lnTo>
                    <a:pt x="0" y="617"/>
                  </a:lnTo>
                  <a:lnTo>
                    <a:pt x="427" y="617"/>
                  </a:lnTo>
                  <a:lnTo>
                    <a:pt x="427" y="526"/>
                  </a:lnTo>
                  <a:close/>
                  <a:moveTo>
                    <a:pt x="55" y="787"/>
                  </a:moveTo>
                  <a:lnTo>
                    <a:pt x="0" y="787"/>
                  </a:lnTo>
                  <a:lnTo>
                    <a:pt x="0" y="878"/>
                  </a:lnTo>
                  <a:lnTo>
                    <a:pt x="55" y="878"/>
                  </a:lnTo>
                  <a:lnTo>
                    <a:pt x="55" y="787"/>
                  </a:lnTo>
                  <a:close/>
                  <a:moveTo>
                    <a:pt x="5" y="1052"/>
                  </a:moveTo>
                  <a:lnTo>
                    <a:pt x="0" y="1052"/>
                  </a:lnTo>
                  <a:lnTo>
                    <a:pt x="0" y="1144"/>
                  </a:lnTo>
                  <a:lnTo>
                    <a:pt x="5" y="1144"/>
                  </a:lnTo>
                  <a:lnTo>
                    <a:pt x="5" y="1052"/>
                  </a:lnTo>
                  <a:close/>
                  <a:moveTo>
                    <a:pt x="5" y="1313"/>
                  </a:moveTo>
                  <a:lnTo>
                    <a:pt x="0" y="1313"/>
                  </a:lnTo>
                  <a:lnTo>
                    <a:pt x="0" y="1404"/>
                  </a:lnTo>
                  <a:lnTo>
                    <a:pt x="5" y="1404"/>
                  </a:lnTo>
                  <a:lnTo>
                    <a:pt x="5" y="1313"/>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游ゴシック" panose="020B0400000000000000" pitchFamily="50" charset="-128"/>
                <a:ea typeface="游ゴシック" panose="020B0400000000000000" pitchFamily="50" charset="-128"/>
              </a:endParaRPr>
            </a:p>
          </p:txBody>
        </p:sp>
        <p:sp>
          <p:nvSpPr>
            <p:cNvPr id="302" name="Rectangle 146">
              <a:extLst>
                <a:ext uri="{FF2B5EF4-FFF2-40B4-BE49-F238E27FC236}">
                  <a16:creationId xmlns:a16="http://schemas.microsoft.com/office/drawing/2014/main" id="{F0765364-48ED-4E27-9FA1-80C71F5F66DC}"/>
                </a:ext>
              </a:extLst>
            </p:cNvPr>
            <p:cNvSpPr>
              <a:spLocks noChangeArrowheads="1"/>
            </p:cNvSpPr>
            <p:nvPr/>
          </p:nvSpPr>
          <p:spPr bwMode="auto">
            <a:xfrm>
              <a:off x="2630847" y="3789868"/>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57 </a:t>
              </a:r>
              <a:endParaRPr kumimoji="0" lang="ja-JP" altLang="ja-JP" sz="1400" b="0" i="0" u="none" strike="noStrike" cap="none" normalizeH="0" baseline="0" dirty="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03" name="Rectangle 147">
              <a:extLst>
                <a:ext uri="{FF2B5EF4-FFF2-40B4-BE49-F238E27FC236}">
                  <a16:creationId xmlns:a16="http://schemas.microsoft.com/office/drawing/2014/main" id="{EC7C37C6-18C5-459A-8B15-FE3260ABA608}"/>
                </a:ext>
              </a:extLst>
            </p:cNvPr>
            <p:cNvSpPr>
              <a:spLocks noChangeArrowheads="1"/>
            </p:cNvSpPr>
            <p:nvPr/>
          </p:nvSpPr>
          <p:spPr bwMode="auto">
            <a:xfrm>
              <a:off x="1560106" y="4146008"/>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11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04" name="Rectangle 148">
              <a:extLst>
                <a:ext uri="{FF2B5EF4-FFF2-40B4-BE49-F238E27FC236}">
                  <a16:creationId xmlns:a16="http://schemas.microsoft.com/office/drawing/2014/main" id="{EEF0A494-A9DC-4BEE-A1F3-117510C2587F}"/>
                </a:ext>
              </a:extLst>
            </p:cNvPr>
            <p:cNvSpPr>
              <a:spLocks noChangeArrowheads="1"/>
            </p:cNvSpPr>
            <p:nvPr/>
          </p:nvSpPr>
          <p:spPr bwMode="auto">
            <a:xfrm>
              <a:off x="1951421" y="4502146"/>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28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05" name="Rectangle 149">
              <a:extLst>
                <a:ext uri="{FF2B5EF4-FFF2-40B4-BE49-F238E27FC236}">
                  <a16:creationId xmlns:a16="http://schemas.microsoft.com/office/drawing/2014/main" id="{6CCA333D-FBD6-4058-89E4-E3ABD3BB21B2}"/>
                </a:ext>
              </a:extLst>
            </p:cNvPr>
            <p:cNvSpPr>
              <a:spLocks noChangeArrowheads="1"/>
            </p:cNvSpPr>
            <p:nvPr/>
          </p:nvSpPr>
          <p:spPr bwMode="auto">
            <a:xfrm>
              <a:off x="1366599" y="4858286"/>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3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06" name="Rectangle 150">
              <a:extLst>
                <a:ext uri="{FF2B5EF4-FFF2-40B4-BE49-F238E27FC236}">
                  <a16:creationId xmlns:a16="http://schemas.microsoft.com/office/drawing/2014/main" id="{FABEFFF8-06D3-4080-A428-CF31B51CA61D}"/>
                </a:ext>
              </a:extLst>
            </p:cNvPr>
            <p:cNvSpPr>
              <a:spLocks noChangeArrowheads="1"/>
            </p:cNvSpPr>
            <p:nvPr/>
          </p:nvSpPr>
          <p:spPr bwMode="auto">
            <a:xfrm>
              <a:off x="1314997" y="5214424"/>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0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07" name="Rectangle 151">
              <a:extLst>
                <a:ext uri="{FF2B5EF4-FFF2-40B4-BE49-F238E27FC236}">
                  <a16:creationId xmlns:a16="http://schemas.microsoft.com/office/drawing/2014/main" id="{82BF9524-E193-4BB5-B4FF-40A59733B974}"/>
                </a:ext>
              </a:extLst>
            </p:cNvPr>
            <p:cNvSpPr>
              <a:spLocks noChangeArrowheads="1"/>
            </p:cNvSpPr>
            <p:nvPr/>
          </p:nvSpPr>
          <p:spPr bwMode="auto">
            <a:xfrm>
              <a:off x="1317864" y="5570564"/>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0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08" name="Rectangle 152">
              <a:extLst>
                <a:ext uri="{FF2B5EF4-FFF2-40B4-BE49-F238E27FC236}">
                  <a16:creationId xmlns:a16="http://schemas.microsoft.com/office/drawing/2014/main" id="{E5173F74-B6F2-490C-B30E-D6BF617AF4DE}"/>
                </a:ext>
              </a:extLst>
            </p:cNvPr>
            <p:cNvSpPr>
              <a:spLocks noChangeArrowheads="1"/>
            </p:cNvSpPr>
            <p:nvPr/>
          </p:nvSpPr>
          <p:spPr bwMode="auto">
            <a:xfrm>
              <a:off x="2622247" y="3915804"/>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57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09" name="Rectangle 153">
              <a:extLst>
                <a:ext uri="{FF2B5EF4-FFF2-40B4-BE49-F238E27FC236}">
                  <a16:creationId xmlns:a16="http://schemas.microsoft.com/office/drawing/2014/main" id="{3DA91C94-B3A1-47D3-9D0E-15CDF6905D45}"/>
                </a:ext>
              </a:extLst>
            </p:cNvPr>
            <p:cNvSpPr>
              <a:spLocks noChangeArrowheads="1"/>
            </p:cNvSpPr>
            <p:nvPr/>
          </p:nvSpPr>
          <p:spPr bwMode="auto">
            <a:xfrm>
              <a:off x="1588774" y="4271943"/>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12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10" name="Rectangle 154">
              <a:extLst>
                <a:ext uri="{FF2B5EF4-FFF2-40B4-BE49-F238E27FC236}">
                  <a16:creationId xmlns:a16="http://schemas.microsoft.com/office/drawing/2014/main" id="{204E3343-075E-47C8-BC4E-0D3A7537565D}"/>
                </a:ext>
              </a:extLst>
            </p:cNvPr>
            <p:cNvSpPr>
              <a:spLocks noChangeArrowheads="1"/>
            </p:cNvSpPr>
            <p:nvPr/>
          </p:nvSpPr>
          <p:spPr bwMode="auto">
            <a:xfrm>
              <a:off x="1915586" y="4628082"/>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26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11" name="Rectangle 155">
              <a:extLst>
                <a:ext uri="{FF2B5EF4-FFF2-40B4-BE49-F238E27FC236}">
                  <a16:creationId xmlns:a16="http://schemas.microsoft.com/office/drawing/2014/main" id="{D40C8F0E-491B-4219-84F7-C2F6E2B583C4}"/>
                </a:ext>
              </a:extLst>
            </p:cNvPr>
            <p:cNvSpPr>
              <a:spLocks noChangeArrowheads="1"/>
            </p:cNvSpPr>
            <p:nvPr/>
          </p:nvSpPr>
          <p:spPr bwMode="auto">
            <a:xfrm>
              <a:off x="1386667" y="4984221"/>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3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12" name="Rectangle 156">
              <a:extLst>
                <a:ext uri="{FF2B5EF4-FFF2-40B4-BE49-F238E27FC236}">
                  <a16:creationId xmlns:a16="http://schemas.microsoft.com/office/drawing/2014/main" id="{0EB995FF-DA7E-4C90-B8F4-065F997CDEBC}"/>
                </a:ext>
              </a:extLst>
            </p:cNvPr>
            <p:cNvSpPr>
              <a:spLocks noChangeArrowheads="1"/>
            </p:cNvSpPr>
            <p:nvPr/>
          </p:nvSpPr>
          <p:spPr bwMode="auto">
            <a:xfrm>
              <a:off x="1313563" y="5340360"/>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0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13" name="Rectangle 157">
              <a:extLst>
                <a:ext uri="{FF2B5EF4-FFF2-40B4-BE49-F238E27FC236}">
                  <a16:creationId xmlns:a16="http://schemas.microsoft.com/office/drawing/2014/main" id="{8AA174F7-8D22-481A-B68E-B504E5EA6440}"/>
                </a:ext>
              </a:extLst>
            </p:cNvPr>
            <p:cNvSpPr>
              <a:spLocks noChangeArrowheads="1"/>
            </p:cNvSpPr>
            <p:nvPr/>
          </p:nvSpPr>
          <p:spPr bwMode="auto">
            <a:xfrm>
              <a:off x="1314997" y="5696499"/>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0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grpSp>
      <p:sp>
        <p:nvSpPr>
          <p:cNvPr id="314" name="Rectangle 158">
            <a:extLst>
              <a:ext uri="{FF2B5EF4-FFF2-40B4-BE49-F238E27FC236}">
                <a16:creationId xmlns:a16="http://schemas.microsoft.com/office/drawing/2014/main" id="{500DDD96-0973-4A69-B1B0-F47175BC9275}"/>
              </a:ext>
            </a:extLst>
          </p:cNvPr>
          <p:cNvSpPr>
            <a:spLocks noChangeArrowheads="1"/>
          </p:cNvSpPr>
          <p:nvPr/>
        </p:nvSpPr>
        <p:spPr bwMode="auto">
          <a:xfrm>
            <a:off x="919197" y="4090489"/>
            <a:ext cx="336631"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一戸建て</a:t>
            </a:r>
            <a:endParaRPr kumimoji="0" lang="ja-JP" altLang="ja-JP" sz="18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315" name="Rectangle 159">
            <a:extLst>
              <a:ext uri="{FF2B5EF4-FFF2-40B4-BE49-F238E27FC236}">
                <a16:creationId xmlns:a16="http://schemas.microsoft.com/office/drawing/2014/main" id="{D74A3A97-AB53-481A-84B1-9BBB6ED23A76}"/>
              </a:ext>
            </a:extLst>
          </p:cNvPr>
          <p:cNvSpPr>
            <a:spLocks noChangeArrowheads="1"/>
          </p:cNvSpPr>
          <p:nvPr/>
        </p:nvSpPr>
        <p:spPr bwMode="auto">
          <a:xfrm>
            <a:off x="989540" y="4446627"/>
            <a:ext cx="26129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アパート</a:t>
            </a:r>
            <a:endParaRPr kumimoji="0" lang="ja-JP" altLang="ja-JP" sz="18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316" name="Rectangle 160">
            <a:extLst>
              <a:ext uri="{FF2B5EF4-FFF2-40B4-BE49-F238E27FC236}">
                <a16:creationId xmlns:a16="http://schemas.microsoft.com/office/drawing/2014/main" id="{F2833589-AD22-4AE6-B233-38FDD89A83AC}"/>
              </a:ext>
            </a:extLst>
          </p:cNvPr>
          <p:cNvSpPr>
            <a:spLocks noChangeArrowheads="1"/>
          </p:cNvSpPr>
          <p:nvPr/>
        </p:nvSpPr>
        <p:spPr bwMode="auto">
          <a:xfrm>
            <a:off x="929230" y="4802767"/>
            <a:ext cx="330219"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マンション</a:t>
            </a:r>
            <a:endParaRPr kumimoji="0" lang="ja-JP" altLang="ja-JP" sz="18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317" name="Rectangle 161">
            <a:extLst>
              <a:ext uri="{FF2B5EF4-FFF2-40B4-BE49-F238E27FC236}">
                <a16:creationId xmlns:a16="http://schemas.microsoft.com/office/drawing/2014/main" id="{2203451B-88AE-48F4-BDCD-6B95DA321D3C}"/>
              </a:ext>
            </a:extLst>
          </p:cNvPr>
          <p:cNvSpPr>
            <a:spLocks noChangeArrowheads="1"/>
          </p:cNvSpPr>
          <p:nvPr/>
        </p:nvSpPr>
        <p:spPr bwMode="auto">
          <a:xfrm>
            <a:off x="1068269" y="5158905"/>
            <a:ext cx="1795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団地</a:t>
            </a:r>
            <a:endParaRPr kumimoji="0" lang="ja-JP" altLang="ja-JP" sz="18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318" name="Rectangle 162">
            <a:extLst>
              <a:ext uri="{FF2B5EF4-FFF2-40B4-BE49-F238E27FC236}">
                <a16:creationId xmlns:a16="http://schemas.microsoft.com/office/drawing/2014/main" id="{477C0301-28DC-4603-8630-3949355E51C4}"/>
              </a:ext>
            </a:extLst>
          </p:cNvPr>
          <p:cNvSpPr>
            <a:spLocks noChangeArrowheads="1"/>
          </p:cNvSpPr>
          <p:nvPr/>
        </p:nvSpPr>
        <p:spPr bwMode="auto">
          <a:xfrm>
            <a:off x="633952" y="5515045"/>
            <a:ext cx="629981"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テラスハウス・長屋</a:t>
            </a:r>
            <a:endParaRPr kumimoji="0" lang="ja-JP" altLang="ja-JP" sz="18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319" name="Rectangle 163">
            <a:extLst>
              <a:ext uri="{FF2B5EF4-FFF2-40B4-BE49-F238E27FC236}">
                <a16:creationId xmlns:a16="http://schemas.microsoft.com/office/drawing/2014/main" id="{DDA5D1E6-976A-48B9-BA36-CB6D714FBF88}"/>
              </a:ext>
            </a:extLst>
          </p:cNvPr>
          <p:cNvSpPr>
            <a:spLocks noChangeArrowheads="1"/>
          </p:cNvSpPr>
          <p:nvPr/>
        </p:nvSpPr>
        <p:spPr bwMode="auto">
          <a:xfrm>
            <a:off x="1018100" y="5871183"/>
            <a:ext cx="23083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その他</a:t>
            </a:r>
            <a:endParaRPr kumimoji="0" lang="ja-JP" altLang="ja-JP" sz="18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322" name="Line 168">
            <a:extLst>
              <a:ext uri="{FF2B5EF4-FFF2-40B4-BE49-F238E27FC236}">
                <a16:creationId xmlns:a16="http://schemas.microsoft.com/office/drawing/2014/main" id="{F3EB4E9C-9FA7-4E62-955E-B6D747722FF5}"/>
              </a:ext>
            </a:extLst>
          </p:cNvPr>
          <p:cNvSpPr>
            <a:spLocks noChangeShapeType="1"/>
          </p:cNvSpPr>
          <p:nvPr/>
        </p:nvSpPr>
        <p:spPr bwMode="auto">
          <a:xfrm>
            <a:off x="4349795" y="3980943"/>
            <a:ext cx="0" cy="2348080"/>
          </a:xfrm>
          <a:prstGeom prst="line">
            <a:avLst/>
          </a:prstGeom>
          <a:noFill/>
          <a:ln w="12700" cap="flat">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游ゴシック" panose="020B0400000000000000" pitchFamily="50" charset="-128"/>
              <a:ea typeface="游ゴシック" panose="020B0400000000000000" pitchFamily="50" charset="-128"/>
            </a:endParaRPr>
          </a:p>
        </p:txBody>
      </p:sp>
      <p:grpSp>
        <p:nvGrpSpPr>
          <p:cNvPr id="74" name="グループ化 73">
            <a:extLst>
              <a:ext uri="{FF2B5EF4-FFF2-40B4-BE49-F238E27FC236}">
                <a16:creationId xmlns:a16="http://schemas.microsoft.com/office/drawing/2014/main" id="{ACA6F6A6-A14D-40BF-A932-C687029554BB}"/>
              </a:ext>
            </a:extLst>
          </p:cNvPr>
          <p:cNvGrpSpPr/>
          <p:nvPr/>
        </p:nvGrpSpPr>
        <p:grpSpPr>
          <a:xfrm>
            <a:off x="4345494" y="4006671"/>
            <a:ext cx="1970860" cy="2291951"/>
            <a:chOff x="4345494" y="3772404"/>
            <a:chExt cx="1497697" cy="2291951"/>
          </a:xfrm>
        </p:grpSpPr>
        <p:sp>
          <p:nvSpPr>
            <p:cNvPr id="320" name="Freeform 166">
              <a:extLst>
                <a:ext uri="{FF2B5EF4-FFF2-40B4-BE49-F238E27FC236}">
                  <a16:creationId xmlns:a16="http://schemas.microsoft.com/office/drawing/2014/main" id="{E6E58157-B7CF-4824-A983-1E7894E0EEFF}"/>
                </a:ext>
              </a:extLst>
            </p:cNvPr>
            <p:cNvSpPr>
              <a:spLocks noEditPoints="1"/>
            </p:cNvSpPr>
            <p:nvPr/>
          </p:nvSpPr>
          <p:spPr bwMode="auto">
            <a:xfrm>
              <a:off x="4345494" y="3780529"/>
              <a:ext cx="1030606" cy="2193708"/>
            </a:xfrm>
            <a:custGeom>
              <a:avLst/>
              <a:gdLst>
                <a:gd name="T0" fmla="*/ 123 w 719"/>
                <a:gd name="T1" fmla="*/ 0 h 1620"/>
                <a:gd name="T2" fmla="*/ 0 w 719"/>
                <a:gd name="T3" fmla="*/ 0 h 1620"/>
                <a:gd name="T4" fmla="*/ 0 w 719"/>
                <a:gd name="T5" fmla="*/ 64 h 1620"/>
                <a:gd name="T6" fmla="*/ 123 w 719"/>
                <a:gd name="T7" fmla="*/ 64 h 1620"/>
                <a:gd name="T8" fmla="*/ 123 w 719"/>
                <a:gd name="T9" fmla="*/ 0 h 1620"/>
                <a:gd name="T10" fmla="*/ 223 w 719"/>
                <a:gd name="T11" fmla="*/ 169 h 1620"/>
                <a:gd name="T12" fmla="*/ 0 w 719"/>
                <a:gd name="T13" fmla="*/ 169 h 1620"/>
                <a:gd name="T14" fmla="*/ 0 w 719"/>
                <a:gd name="T15" fmla="*/ 234 h 1620"/>
                <a:gd name="T16" fmla="*/ 223 w 719"/>
                <a:gd name="T17" fmla="*/ 234 h 1620"/>
                <a:gd name="T18" fmla="*/ 223 w 719"/>
                <a:gd name="T19" fmla="*/ 169 h 1620"/>
                <a:gd name="T20" fmla="*/ 251 w 719"/>
                <a:gd name="T21" fmla="*/ 343 h 1620"/>
                <a:gd name="T22" fmla="*/ 0 w 719"/>
                <a:gd name="T23" fmla="*/ 343 h 1620"/>
                <a:gd name="T24" fmla="*/ 0 w 719"/>
                <a:gd name="T25" fmla="*/ 407 h 1620"/>
                <a:gd name="T26" fmla="*/ 251 w 719"/>
                <a:gd name="T27" fmla="*/ 407 h 1620"/>
                <a:gd name="T28" fmla="*/ 251 w 719"/>
                <a:gd name="T29" fmla="*/ 343 h 1620"/>
                <a:gd name="T30" fmla="*/ 719 w 719"/>
                <a:gd name="T31" fmla="*/ 517 h 1620"/>
                <a:gd name="T32" fmla="*/ 0 w 719"/>
                <a:gd name="T33" fmla="*/ 517 h 1620"/>
                <a:gd name="T34" fmla="*/ 0 w 719"/>
                <a:gd name="T35" fmla="*/ 581 h 1620"/>
                <a:gd name="T36" fmla="*/ 719 w 719"/>
                <a:gd name="T37" fmla="*/ 581 h 1620"/>
                <a:gd name="T38" fmla="*/ 719 w 719"/>
                <a:gd name="T39" fmla="*/ 517 h 1620"/>
                <a:gd name="T40" fmla="*/ 146 w 719"/>
                <a:gd name="T41" fmla="*/ 691 h 1620"/>
                <a:gd name="T42" fmla="*/ 0 w 719"/>
                <a:gd name="T43" fmla="*/ 691 h 1620"/>
                <a:gd name="T44" fmla="*/ 0 w 719"/>
                <a:gd name="T45" fmla="*/ 755 h 1620"/>
                <a:gd name="T46" fmla="*/ 146 w 719"/>
                <a:gd name="T47" fmla="*/ 755 h 1620"/>
                <a:gd name="T48" fmla="*/ 146 w 719"/>
                <a:gd name="T49" fmla="*/ 691 h 1620"/>
                <a:gd name="T50" fmla="*/ 355 w 719"/>
                <a:gd name="T51" fmla="*/ 865 h 1620"/>
                <a:gd name="T52" fmla="*/ 0 w 719"/>
                <a:gd name="T53" fmla="*/ 865 h 1620"/>
                <a:gd name="T54" fmla="*/ 0 w 719"/>
                <a:gd name="T55" fmla="*/ 929 h 1620"/>
                <a:gd name="T56" fmla="*/ 355 w 719"/>
                <a:gd name="T57" fmla="*/ 929 h 1620"/>
                <a:gd name="T58" fmla="*/ 355 w 719"/>
                <a:gd name="T59" fmla="*/ 865 h 1620"/>
                <a:gd name="T60" fmla="*/ 605 w 719"/>
                <a:gd name="T61" fmla="*/ 1039 h 1620"/>
                <a:gd name="T62" fmla="*/ 0 w 719"/>
                <a:gd name="T63" fmla="*/ 1039 h 1620"/>
                <a:gd name="T64" fmla="*/ 0 w 719"/>
                <a:gd name="T65" fmla="*/ 1103 h 1620"/>
                <a:gd name="T66" fmla="*/ 605 w 719"/>
                <a:gd name="T67" fmla="*/ 1103 h 1620"/>
                <a:gd name="T68" fmla="*/ 605 w 719"/>
                <a:gd name="T69" fmla="*/ 1039 h 1620"/>
                <a:gd name="T70" fmla="*/ 164 w 719"/>
                <a:gd name="T71" fmla="*/ 1208 h 1620"/>
                <a:gd name="T72" fmla="*/ 0 w 719"/>
                <a:gd name="T73" fmla="*/ 1208 h 1620"/>
                <a:gd name="T74" fmla="*/ 0 w 719"/>
                <a:gd name="T75" fmla="*/ 1272 h 1620"/>
                <a:gd name="T76" fmla="*/ 164 w 719"/>
                <a:gd name="T77" fmla="*/ 1272 h 1620"/>
                <a:gd name="T78" fmla="*/ 164 w 719"/>
                <a:gd name="T79" fmla="*/ 1208 h 1620"/>
                <a:gd name="T80" fmla="*/ 78 w 719"/>
                <a:gd name="T81" fmla="*/ 1382 h 1620"/>
                <a:gd name="T82" fmla="*/ 0 w 719"/>
                <a:gd name="T83" fmla="*/ 1382 h 1620"/>
                <a:gd name="T84" fmla="*/ 0 w 719"/>
                <a:gd name="T85" fmla="*/ 1446 h 1620"/>
                <a:gd name="T86" fmla="*/ 78 w 719"/>
                <a:gd name="T87" fmla="*/ 1446 h 1620"/>
                <a:gd name="T88" fmla="*/ 78 w 719"/>
                <a:gd name="T89" fmla="*/ 1382 h 1620"/>
                <a:gd name="T90" fmla="*/ 428 w 719"/>
                <a:gd name="T91" fmla="*/ 1556 h 1620"/>
                <a:gd name="T92" fmla="*/ 0 w 719"/>
                <a:gd name="T93" fmla="*/ 1556 h 1620"/>
                <a:gd name="T94" fmla="*/ 0 w 719"/>
                <a:gd name="T95" fmla="*/ 1620 h 1620"/>
                <a:gd name="T96" fmla="*/ 428 w 719"/>
                <a:gd name="T97" fmla="*/ 1620 h 1620"/>
                <a:gd name="T98" fmla="*/ 428 w 719"/>
                <a:gd name="T99" fmla="*/ 1556 h 1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19" h="1620">
                  <a:moveTo>
                    <a:pt x="123" y="0"/>
                  </a:moveTo>
                  <a:lnTo>
                    <a:pt x="0" y="0"/>
                  </a:lnTo>
                  <a:lnTo>
                    <a:pt x="0" y="64"/>
                  </a:lnTo>
                  <a:lnTo>
                    <a:pt x="123" y="64"/>
                  </a:lnTo>
                  <a:lnTo>
                    <a:pt x="123" y="0"/>
                  </a:lnTo>
                  <a:close/>
                  <a:moveTo>
                    <a:pt x="223" y="169"/>
                  </a:moveTo>
                  <a:lnTo>
                    <a:pt x="0" y="169"/>
                  </a:lnTo>
                  <a:lnTo>
                    <a:pt x="0" y="234"/>
                  </a:lnTo>
                  <a:lnTo>
                    <a:pt x="223" y="234"/>
                  </a:lnTo>
                  <a:lnTo>
                    <a:pt x="223" y="169"/>
                  </a:lnTo>
                  <a:close/>
                  <a:moveTo>
                    <a:pt x="251" y="343"/>
                  </a:moveTo>
                  <a:lnTo>
                    <a:pt x="0" y="343"/>
                  </a:lnTo>
                  <a:lnTo>
                    <a:pt x="0" y="407"/>
                  </a:lnTo>
                  <a:lnTo>
                    <a:pt x="251" y="407"/>
                  </a:lnTo>
                  <a:lnTo>
                    <a:pt x="251" y="343"/>
                  </a:lnTo>
                  <a:close/>
                  <a:moveTo>
                    <a:pt x="719" y="517"/>
                  </a:moveTo>
                  <a:lnTo>
                    <a:pt x="0" y="517"/>
                  </a:lnTo>
                  <a:lnTo>
                    <a:pt x="0" y="581"/>
                  </a:lnTo>
                  <a:lnTo>
                    <a:pt x="719" y="581"/>
                  </a:lnTo>
                  <a:lnTo>
                    <a:pt x="719" y="517"/>
                  </a:lnTo>
                  <a:close/>
                  <a:moveTo>
                    <a:pt x="146" y="691"/>
                  </a:moveTo>
                  <a:lnTo>
                    <a:pt x="0" y="691"/>
                  </a:lnTo>
                  <a:lnTo>
                    <a:pt x="0" y="755"/>
                  </a:lnTo>
                  <a:lnTo>
                    <a:pt x="146" y="755"/>
                  </a:lnTo>
                  <a:lnTo>
                    <a:pt x="146" y="691"/>
                  </a:lnTo>
                  <a:close/>
                  <a:moveTo>
                    <a:pt x="355" y="865"/>
                  </a:moveTo>
                  <a:lnTo>
                    <a:pt x="0" y="865"/>
                  </a:lnTo>
                  <a:lnTo>
                    <a:pt x="0" y="929"/>
                  </a:lnTo>
                  <a:lnTo>
                    <a:pt x="355" y="929"/>
                  </a:lnTo>
                  <a:lnTo>
                    <a:pt x="355" y="865"/>
                  </a:lnTo>
                  <a:close/>
                  <a:moveTo>
                    <a:pt x="605" y="1039"/>
                  </a:moveTo>
                  <a:lnTo>
                    <a:pt x="0" y="1039"/>
                  </a:lnTo>
                  <a:lnTo>
                    <a:pt x="0" y="1103"/>
                  </a:lnTo>
                  <a:lnTo>
                    <a:pt x="605" y="1103"/>
                  </a:lnTo>
                  <a:lnTo>
                    <a:pt x="605" y="1039"/>
                  </a:lnTo>
                  <a:close/>
                  <a:moveTo>
                    <a:pt x="164" y="1208"/>
                  </a:moveTo>
                  <a:lnTo>
                    <a:pt x="0" y="1208"/>
                  </a:lnTo>
                  <a:lnTo>
                    <a:pt x="0" y="1272"/>
                  </a:lnTo>
                  <a:lnTo>
                    <a:pt x="164" y="1272"/>
                  </a:lnTo>
                  <a:lnTo>
                    <a:pt x="164" y="1208"/>
                  </a:lnTo>
                  <a:close/>
                  <a:moveTo>
                    <a:pt x="78" y="1382"/>
                  </a:moveTo>
                  <a:lnTo>
                    <a:pt x="0" y="1382"/>
                  </a:lnTo>
                  <a:lnTo>
                    <a:pt x="0" y="1446"/>
                  </a:lnTo>
                  <a:lnTo>
                    <a:pt x="78" y="1446"/>
                  </a:lnTo>
                  <a:lnTo>
                    <a:pt x="78" y="1382"/>
                  </a:lnTo>
                  <a:close/>
                  <a:moveTo>
                    <a:pt x="428" y="1556"/>
                  </a:moveTo>
                  <a:lnTo>
                    <a:pt x="0" y="1556"/>
                  </a:lnTo>
                  <a:lnTo>
                    <a:pt x="0" y="1620"/>
                  </a:lnTo>
                  <a:lnTo>
                    <a:pt x="428" y="1620"/>
                  </a:lnTo>
                  <a:lnTo>
                    <a:pt x="428" y="1556"/>
                  </a:lnTo>
                  <a:close/>
                </a:path>
              </a:pathLst>
            </a:custGeom>
            <a:solidFill>
              <a:srgbClr val="5090C2"/>
            </a:solidFill>
            <a:ln>
              <a:noFill/>
            </a:ln>
          </p:spPr>
          <p:txBody>
            <a:bodyPr vert="horz" wrap="square" lIns="91440" tIns="45720" rIns="91440" bIns="45720" numCol="1" anchor="t" anchorCtr="0" compatLnSpc="1">
              <a:prstTxWarp prst="textNoShape">
                <a:avLst/>
              </a:prstTxWarp>
            </a:bodyPr>
            <a:lstStyle/>
            <a:p>
              <a:endParaRPr lang="ja-JP" altLang="en-US">
                <a:latin typeface="游ゴシック" panose="020B0400000000000000" pitchFamily="50" charset="-128"/>
                <a:ea typeface="游ゴシック" panose="020B0400000000000000" pitchFamily="50" charset="-128"/>
              </a:endParaRPr>
            </a:p>
          </p:txBody>
        </p:sp>
        <p:sp>
          <p:nvSpPr>
            <p:cNvPr id="321" name="Freeform 167">
              <a:extLst>
                <a:ext uri="{FF2B5EF4-FFF2-40B4-BE49-F238E27FC236}">
                  <a16:creationId xmlns:a16="http://schemas.microsoft.com/office/drawing/2014/main" id="{57CB5FB2-CCD6-4E56-B01B-8BC60F66E4EB}"/>
                </a:ext>
              </a:extLst>
            </p:cNvPr>
            <p:cNvSpPr>
              <a:spLocks noEditPoints="1"/>
            </p:cNvSpPr>
            <p:nvPr/>
          </p:nvSpPr>
          <p:spPr bwMode="auto">
            <a:xfrm>
              <a:off x="4345494" y="3867194"/>
              <a:ext cx="1355985" cy="2193708"/>
            </a:xfrm>
            <a:custGeom>
              <a:avLst/>
              <a:gdLst>
                <a:gd name="T0" fmla="*/ 128 w 946"/>
                <a:gd name="T1" fmla="*/ 0 h 1620"/>
                <a:gd name="T2" fmla="*/ 0 w 946"/>
                <a:gd name="T3" fmla="*/ 0 h 1620"/>
                <a:gd name="T4" fmla="*/ 0 w 946"/>
                <a:gd name="T5" fmla="*/ 64 h 1620"/>
                <a:gd name="T6" fmla="*/ 128 w 946"/>
                <a:gd name="T7" fmla="*/ 64 h 1620"/>
                <a:gd name="T8" fmla="*/ 128 w 946"/>
                <a:gd name="T9" fmla="*/ 0 h 1620"/>
                <a:gd name="T10" fmla="*/ 210 w 946"/>
                <a:gd name="T11" fmla="*/ 170 h 1620"/>
                <a:gd name="T12" fmla="*/ 0 w 946"/>
                <a:gd name="T13" fmla="*/ 170 h 1620"/>
                <a:gd name="T14" fmla="*/ 0 w 946"/>
                <a:gd name="T15" fmla="*/ 238 h 1620"/>
                <a:gd name="T16" fmla="*/ 210 w 946"/>
                <a:gd name="T17" fmla="*/ 238 h 1620"/>
                <a:gd name="T18" fmla="*/ 210 w 946"/>
                <a:gd name="T19" fmla="*/ 170 h 1620"/>
                <a:gd name="T20" fmla="*/ 182 w 946"/>
                <a:gd name="T21" fmla="*/ 343 h 1620"/>
                <a:gd name="T22" fmla="*/ 0 w 946"/>
                <a:gd name="T23" fmla="*/ 343 h 1620"/>
                <a:gd name="T24" fmla="*/ 0 w 946"/>
                <a:gd name="T25" fmla="*/ 407 h 1620"/>
                <a:gd name="T26" fmla="*/ 182 w 946"/>
                <a:gd name="T27" fmla="*/ 407 h 1620"/>
                <a:gd name="T28" fmla="*/ 182 w 946"/>
                <a:gd name="T29" fmla="*/ 343 h 1620"/>
                <a:gd name="T30" fmla="*/ 946 w 946"/>
                <a:gd name="T31" fmla="*/ 517 h 1620"/>
                <a:gd name="T32" fmla="*/ 0 w 946"/>
                <a:gd name="T33" fmla="*/ 517 h 1620"/>
                <a:gd name="T34" fmla="*/ 0 w 946"/>
                <a:gd name="T35" fmla="*/ 581 h 1620"/>
                <a:gd name="T36" fmla="*/ 946 w 946"/>
                <a:gd name="T37" fmla="*/ 581 h 1620"/>
                <a:gd name="T38" fmla="*/ 946 w 946"/>
                <a:gd name="T39" fmla="*/ 517 h 1620"/>
                <a:gd name="T40" fmla="*/ 178 w 946"/>
                <a:gd name="T41" fmla="*/ 691 h 1620"/>
                <a:gd name="T42" fmla="*/ 0 w 946"/>
                <a:gd name="T43" fmla="*/ 691 h 1620"/>
                <a:gd name="T44" fmla="*/ 0 w 946"/>
                <a:gd name="T45" fmla="*/ 755 h 1620"/>
                <a:gd name="T46" fmla="*/ 178 w 946"/>
                <a:gd name="T47" fmla="*/ 755 h 1620"/>
                <a:gd name="T48" fmla="*/ 178 w 946"/>
                <a:gd name="T49" fmla="*/ 691 h 1620"/>
                <a:gd name="T50" fmla="*/ 373 w 946"/>
                <a:gd name="T51" fmla="*/ 865 h 1620"/>
                <a:gd name="T52" fmla="*/ 0 w 946"/>
                <a:gd name="T53" fmla="*/ 865 h 1620"/>
                <a:gd name="T54" fmla="*/ 0 w 946"/>
                <a:gd name="T55" fmla="*/ 929 h 1620"/>
                <a:gd name="T56" fmla="*/ 373 w 946"/>
                <a:gd name="T57" fmla="*/ 929 h 1620"/>
                <a:gd name="T58" fmla="*/ 373 w 946"/>
                <a:gd name="T59" fmla="*/ 865 h 1620"/>
                <a:gd name="T60" fmla="*/ 487 w 946"/>
                <a:gd name="T61" fmla="*/ 1039 h 1620"/>
                <a:gd name="T62" fmla="*/ 0 w 946"/>
                <a:gd name="T63" fmla="*/ 1039 h 1620"/>
                <a:gd name="T64" fmla="*/ 0 w 946"/>
                <a:gd name="T65" fmla="*/ 1103 h 1620"/>
                <a:gd name="T66" fmla="*/ 487 w 946"/>
                <a:gd name="T67" fmla="*/ 1103 h 1620"/>
                <a:gd name="T68" fmla="*/ 487 w 946"/>
                <a:gd name="T69" fmla="*/ 1039 h 1620"/>
                <a:gd name="T70" fmla="*/ 173 w 946"/>
                <a:gd name="T71" fmla="*/ 1208 h 1620"/>
                <a:gd name="T72" fmla="*/ 0 w 946"/>
                <a:gd name="T73" fmla="*/ 1208 h 1620"/>
                <a:gd name="T74" fmla="*/ 0 w 946"/>
                <a:gd name="T75" fmla="*/ 1277 h 1620"/>
                <a:gd name="T76" fmla="*/ 173 w 946"/>
                <a:gd name="T77" fmla="*/ 1277 h 1620"/>
                <a:gd name="T78" fmla="*/ 173 w 946"/>
                <a:gd name="T79" fmla="*/ 1208 h 1620"/>
                <a:gd name="T80" fmla="*/ 87 w 946"/>
                <a:gd name="T81" fmla="*/ 1382 h 1620"/>
                <a:gd name="T82" fmla="*/ 0 w 946"/>
                <a:gd name="T83" fmla="*/ 1382 h 1620"/>
                <a:gd name="T84" fmla="*/ 0 w 946"/>
                <a:gd name="T85" fmla="*/ 1446 h 1620"/>
                <a:gd name="T86" fmla="*/ 87 w 946"/>
                <a:gd name="T87" fmla="*/ 1446 h 1620"/>
                <a:gd name="T88" fmla="*/ 87 w 946"/>
                <a:gd name="T89" fmla="*/ 1382 h 1620"/>
                <a:gd name="T90" fmla="*/ 332 w 946"/>
                <a:gd name="T91" fmla="*/ 1556 h 1620"/>
                <a:gd name="T92" fmla="*/ 0 w 946"/>
                <a:gd name="T93" fmla="*/ 1556 h 1620"/>
                <a:gd name="T94" fmla="*/ 0 w 946"/>
                <a:gd name="T95" fmla="*/ 1620 h 1620"/>
                <a:gd name="T96" fmla="*/ 332 w 946"/>
                <a:gd name="T97" fmla="*/ 1620 h 1620"/>
                <a:gd name="T98" fmla="*/ 332 w 946"/>
                <a:gd name="T99" fmla="*/ 1556 h 1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6" h="1620">
                  <a:moveTo>
                    <a:pt x="128" y="0"/>
                  </a:moveTo>
                  <a:lnTo>
                    <a:pt x="0" y="0"/>
                  </a:lnTo>
                  <a:lnTo>
                    <a:pt x="0" y="64"/>
                  </a:lnTo>
                  <a:lnTo>
                    <a:pt x="128" y="64"/>
                  </a:lnTo>
                  <a:lnTo>
                    <a:pt x="128" y="0"/>
                  </a:lnTo>
                  <a:close/>
                  <a:moveTo>
                    <a:pt x="210" y="170"/>
                  </a:moveTo>
                  <a:lnTo>
                    <a:pt x="0" y="170"/>
                  </a:lnTo>
                  <a:lnTo>
                    <a:pt x="0" y="238"/>
                  </a:lnTo>
                  <a:lnTo>
                    <a:pt x="210" y="238"/>
                  </a:lnTo>
                  <a:lnTo>
                    <a:pt x="210" y="170"/>
                  </a:lnTo>
                  <a:close/>
                  <a:moveTo>
                    <a:pt x="182" y="343"/>
                  </a:moveTo>
                  <a:lnTo>
                    <a:pt x="0" y="343"/>
                  </a:lnTo>
                  <a:lnTo>
                    <a:pt x="0" y="407"/>
                  </a:lnTo>
                  <a:lnTo>
                    <a:pt x="182" y="407"/>
                  </a:lnTo>
                  <a:lnTo>
                    <a:pt x="182" y="343"/>
                  </a:lnTo>
                  <a:close/>
                  <a:moveTo>
                    <a:pt x="946" y="517"/>
                  </a:moveTo>
                  <a:lnTo>
                    <a:pt x="0" y="517"/>
                  </a:lnTo>
                  <a:lnTo>
                    <a:pt x="0" y="581"/>
                  </a:lnTo>
                  <a:lnTo>
                    <a:pt x="946" y="581"/>
                  </a:lnTo>
                  <a:lnTo>
                    <a:pt x="946" y="517"/>
                  </a:lnTo>
                  <a:close/>
                  <a:moveTo>
                    <a:pt x="178" y="691"/>
                  </a:moveTo>
                  <a:lnTo>
                    <a:pt x="0" y="691"/>
                  </a:lnTo>
                  <a:lnTo>
                    <a:pt x="0" y="755"/>
                  </a:lnTo>
                  <a:lnTo>
                    <a:pt x="178" y="755"/>
                  </a:lnTo>
                  <a:lnTo>
                    <a:pt x="178" y="691"/>
                  </a:lnTo>
                  <a:close/>
                  <a:moveTo>
                    <a:pt x="373" y="865"/>
                  </a:moveTo>
                  <a:lnTo>
                    <a:pt x="0" y="865"/>
                  </a:lnTo>
                  <a:lnTo>
                    <a:pt x="0" y="929"/>
                  </a:lnTo>
                  <a:lnTo>
                    <a:pt x="373" y="929"/>
                  </a:lnTo>
                  <a:lnTo>
                    <a:pt x="373" y="865"/>
                  </a:lnTo>
                  <a:close/>
                  <a:moveTo>
                    <a:pt x="487" y="1039"/>
                  </a:moveTo>
                  <a:lnTo>
                    <a:pt x="0" y="1039"/>
                  </a:lnTo>
                  <a:lnTo>
                    <a:pt x="0" y="1103"/>
                  </a:lnTo>
                  <a:lnTo>
                    <a:pt x="487" y="1103"/>
                  </a:lnTo>
                  <a:lnTo>
                    <a:pt x="487" y="1039"/>
                  </a:lnTo>
                  <a:close/>
                  <a:moveTo>
                    <a:pt x="173" y="1208"/>
                  </a:moveTo>
                  <a:lnTo>
                    <a:pt x="0" y="1208"/>
                  </a:lnTo>
                  <a:lnTo>
                    <a:pt x="0" y="1277"/>
                  </a:lnTo>
                  <a:lnTo>
                    <a:pt x="173" y="1277"/>
                  </a:lnTo>
                  <a:lnTo>
                    <a:pt x="173" y="1208"/>
                  </a:lnTo>
                  <a:close/>
                  <a:moveTo>
                    <a:pt x="87" y="1382"/>
                  </a:moveTo>
                  <a:lnTo>
                    <a:pt x="0" y="1382"/>
                  </a:lnTo>
                  <a:lnTo>
                    <a:pt x="0" y="1446"/>
                  </a:lnTo>
                  <a:lnTo>
                    <a:pt x="87" y="1446"/>
                  </a:lnTo>
                  <a:lnTo>
                    <a:pt x="87" y="1382"/>
                  </a:lnTo>
                  <a:close/>
                  <a:moveTo>
                    <a:pt x="332" y="1556"/>
                  </a:moveTo>
                  <a:lnTo>
                    <a:pt x="0" y="1556"/>
                  </a:lnTo>
                  <a:lnTo>
                    <a:pt x="0" y="1620"/>
                  </a:lnTo>
                  <a:lnTo>
                    <a:pt x="332" y="1620"/>
                  </a:lnTo>
                  <a:lnTo>
                    <a:pt x="332" y="1556"/>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游ゴシック" panose="020B0400000000000000" pitchFamily="50" charset="-128"/>
                <a:ea typeface="游ゴシック" panose="020B0400000000000000" pitchFamily="50" charset="-128"/>
              </a:endParaRPr>
            </a:p>
          </p:txBody>
        </p:sp>
        <p:sp>
          <p:nvSpPr>
            <p:cNvPr id="323" name="Rectangle 169">
              <a:extLst>
                <a:ext uri="{FF2B5EF4-FFF2-40B4-BE49-F238E27FC236}">
                  <a16:creationId xmlns:a16="http://schemas.microsoft.com/office/drawing/2014/main" id="{26283A25-22AD-410E-8099-36392BBBEFDE}"/>
                </a:ext>
              </a:extLst>
            </p:cNvPr>
            <p:cNvSpPr>
              <a:spLocks noChangeArrowheads="1"/>
            </p:cNvSpPr>
            <p:nvPr/>
          </p:nvSpPr>
          <p:spPr bwMode="auto">
            <a:xfrm>
              <a:off x="4543287" y="3772404"/>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4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24" name="Rectangle 170">
              <a:extLst>
                <a:ext uri="{FF2B5EF4-FFF2-40B4-BE49-F238E27FC236}">
                  <a16:creationId xmlns:a16="http://schemas.microsoft.com/office/drawing/2014/main" id="{BC5AFA29-91AB-4AAF-A3C0-304DCCAA08DA}"/>
                </a:ext>
              </a:extLst>
            </p:cNvPr>
            <p:cNvSpPr>
              <a:spLocks noChangeArrowheads="1"/>
            </p:cNvSpPr>
            <p:nvPr/>
          </p:nvSpPr>
          <p:spPr bwMode="auto">
            <a:xfrm>
              <a:off x="4690926" y="4001254"/>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7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25" name="Rectangle 171">
              <a:extLst>
                <a:ext uri="{FF2B5EF4-FFF2-40B4-BE49-F238E27FC236}">
                  <a16:creationId xmlns:a16="http://schemas.microsoft.com/office/drawing/2014/main" id="{38220A4E-AAB3-469D-A4DF-443320526BC1}"/>
                </a:ext>
              </a:extLst>
            </p:cNvPr>
            <p:cNvSpPr>
              <a:spLocks noChangeArrowheads="1"/>
            </p:cNvSpPr>
            <p:nvPr/>
          </p:nvSpPr>
          <p:spPr bwMode="auto">
            <a:xfrm>
              <a:off x="4729627" y="4234166"/>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8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26" name="Rectangle 172">
              <a:extLst>
                <a:ext uri="{FF2B5EF4-FFF2-40B4-BE49-F238E27FC236}">
                  <a16:creationId xmlns:a16="http://schemas.microsoft.com/office/drawing/2014/main" id="{A0A586D3-64AF-45FE-B342-DAD483D4970F}"/>
                </a:ext>
              </a:extLst>
            </p:cNvPr>
            <p:cNvSpPr>
              <a:spLocks noChangeArrowheads="1"/>
            </p:cNvSpPr>
            <p:nvPr/>
          </p:nvSpPr>
          <p:spPr bwMode="auto">
            <a:xfrm>
              <a:off x="5400453" y="4471141"/>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23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27" name="Rectangle 173">
              <a:extLst>
                <a:ext uri="{FF2B5EF4-FFF2-40B4-BE49-F238E27FC236}">
                  <a16:creationId xmlns:a16="http://schemas.microsoft.com/office/drawing/2014/main" id="{0B4E916D-7E11-4C98-AA0E-D4E747E4984E}"/>
                </a:ext>
              </a:extLst>
            </p:cNvPr>
            <p:cNvSpPr>
              <a:spLocks noChangeArrowheads="1"/>
            </p:cNvSpPr>
            <p:nvPr/>
          </p:nvSpPr>
          <p:spPr bwMode="auto">
            <a:xfrm>
              <a:off x="4579121" y="4705407"/>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5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28" name="Rectangle 174">
              <a:extLst>
                <a:ext uri="{FF2B5EF4-FFF2-40B4-BE49-F238E27FC236}">
                  <a16:creationId xmlns:a16="http://schemas.microsoft.com/office/drawing/2014/main" id="{9F673D0C-6FC5-4AEE-A243-A11BC083FA23}"/>
                </a:ext>
              </a:extLst>
            </p:cNvPr>
            <p:cNvSpPr>
              <a:spLocks noChangeArrowheads="1"/>
            </p:cNvSpPr>
            <p:nvPr/>
          </p:nvSpPr>
          <p:spPr bwMode="auto">
            <a:xfrm>
              <a:off x="4872966" y="4939673"/>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11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29" name="Rectangle 175">
              <a:extLst>
                <a:ext uri="{FF2B5EF4-FFF2-40B4-BE49-F238E27FC236}">
                  <a16:creationId xmlns:a16="http://schemas.microsoft.com/office/drawing/2014/main" id="{242F2D05-9944-4CF0-90F3-A13D43E28647}"/>
                </a:ext>
              </a:extLst>
            </p:cNvPr>
            <p:cNvSpPr>
              <a:spLocks noChangeArrowheads="1"/>
            </p:cNvSpPr>
            <p:nvPr/>
          </p:nvSpPr>
          <p:spPr bwMode="auto">
            <a:xfrm>
              <a:off x="5232746" y="5173940"/>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20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30" name="Rectangle 176">
              <a:extLst>
                <a:ext uri="{FF2B5EF4-FFF2-40B4-BE49-F238E27FC236}">
                  <a16:creationId xmlns:a16="http://schemas.microsoft.com/office/drawing/2014/main" id="{DF6A96C8-F1AC-4DEA-B01B-12FDF1549185}"/>
                </a:ext>
              </a:extLst>
            </p:cNvPr>
            <p:cNvSpPr>
              <a:spLocks noChangeArrowheads="1"/>
            </p:cNvSpPr>
            <p:nvPr/>
          </p:nvSpPr>
          <p:spPr bwMode="auto">
            <a:xfrm>
              <a:off x="4606356" y="5408206"/>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5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31" name="Rectangle 177">
              <a:extLst>
                <a:ext uri="{FF2B5EF4-FFF2-40B4-BE49-F238E27FC236}">
                  <a16:creationId xmlns:a16="http://schemas.microsoft.com/office/drawing/2014/main" id="{1D2BCB73-8A79-4F24-ADAD-7415F3403C8D}"/>
                </a:ext>
              </a:extLst>
            </p:cNvPr>
            <p:cNvSpPr>
              <a:spLocks noChangeArrowheads="1"/>
            </p:cNvSpPr>
            <p:nvPr/>
          </p:nvSpPr>
          <p:spPr bwMode="auto">
            <a:xfrm>
              <a:off x="4480218" y="5642473"/>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2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32" name="Rectangle 178">
              <a:extLst>
                <a:ext uri="{FF2B5EF4-FFF2-40B4-BE49-F238E27FC236}">
                  <a16:creationId xmlns:a16="http://schemas.microsoft.com/office/drawing/2014/main" id="{ED2FCE96-F4BA-41A5-A105-E2AF290BB687}"/>
                </a:ext>
              </a:extLst>
            </p:cNvPr>
            <p:cNvSpPr>
              <a:spLocks noChangeArrowheads="1"/>
            </p:cNvSpPr>
            <p:nvPr/>
          </p:nvSpPr>
          <p:spPr bwMode="auto">
            <a:xfrm>
              <a:off x="4983337" y="5875385"/>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14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33" name="Rectangle 179">
              <a:extLst>
                <a:ext uri="{FF2B5EF4-FFF2-40B4-BE49-F238E27FC236}">
                  <a16:creationId xmlns:a16="http://schemas.microsoft.com/office/drawing/2014/main" id="{EC93C59C-1B7B-4223-BB21-07DC3431C67E}"/>
                </a:ext>
              </a:extLst>
            </p:cNvPr>
            <p:cNvSpPr>
              <a:spLocks noChangeArrowheads="1"/>
            </p:cNvSpPr>
            <p:nvPr/>
          </p:nvSpPr>
          <p:spPr bwMode="auto">
            <a:xfrm>
              <a:off x="4550454" y="3853652"/>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4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34" name="Rectangle 180">
              <a:extLst>
                <a:ext uri="{FF2B5EF4-FFF2-40B4-BE49-F238E27FC236}">
                  <a16:creationId xmlns:a16="http://schemas.microsoft.com/office/drawing/2014/main" id="{D3B9F743-C86A-4C77-BC22-A67B62A9F948}"/>
                </a:ext>
              </a:extLst>
            </p:cNvPr>
            <p:cNvSpPr>
              <a:spLocks noChangeArrowheads="1"/>
            </p:cNvSpPr>
            <p:nvPr/>
          </p:nvSpPr>
          <p:spPr bwMode="auto">
            <a:xfrm>
              <a:off x="4672292" y="4086565"/>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7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35" name="Rectangle 181">
              <a:extLst>
                <a:ext uri="{FF2B5EF4-FFF2-40B4-BE49-F238E27FC236}">
                  <a16:creationId xmlns:a16="http://schemas.microsoft.com/office/drawing/2014/main" id="{2F0F3163-8579-417D-85F4-422513FB03F8}"/>
                </a:ext>
              </a:extLst>
            </p:cNvPr>
            <p:cNvSpPr>
              <a:spLocks noChangeArrowheads="1"/>
            </p:cNvSpPr>
            <p:nvPr/>
          </p:nvSpPr>
          <p:spPr bwMode="auto">
            <a:xfrm>
              <a:off x="4629290" y="4323540"/>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6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36" name="Rectangle 182">
              <a:extLst>
                <a:ext uri="{FF2B5EF4-FFF2-40B4-BE49-F238E27FC236}">
                  <a16:creationId xmlns:a16="http://schemas.microsoft.com/office/drawing/2014/main" id="{9AB1FCDC-FFED-4593-A094-33F6150BB5EA}"/>
                </a:ext>
              </a:extLst>
            </p:cNvPr>
            <p:cNvSpPr>
              <a:spLocks noChangeArrowheads="1"/>
            </p:cNvSpPr>
            <p:nvPr/>
          </p:nvSpPr>
          <p:spPr bwMode="auto">
            <a:xfrm>
              <a:off x="5722965" y="4557806"/>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31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37" name="Rectangle 183">
              <a:extLst>
                <a:ext uri="{FF2B5EF4-FFF2-40B4-BE49-F238E27FC236}">
                  <a16:creationId xmlns:a16="http://schemas.microsoft.com/office/drawing/2014/main" id="{0C7750BE-FD0C-48FB-9FEE-80E9EA712E3D}"/>
                </a:ext>
              </a:extLst>
            </p:cNvPr>
            <p:cNvSpPr>
              <a:spLocks noChangeArrowheads="1"/>
            </p:cNvSpPr>
            <p:nvPr/>
          </p:nvSpPr>
          <p:spPr bwMode="auto">
            <a:xfrm>
              <a:off x="4626424" y="4792072"/>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6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38" name="Rectangle 184">
              <a:extLst>
                <a:ext uri="{FF2B5EF4-FFF2-40B4-BE49-F238E27FC236}">
                  <a16:creationId xmlns:a16="http://schemas.microsoft.com/office/drawing/2014/main" id="{88FD3167-1538-4EB1-A01B-6C76C755EDE8}"/>
                </a:ext>
              </a:extLst>
            </p:cNvPr>
            <p:cNvSpPr>
              <a:spLocks noChangeArrowheads="1"/>
            </p:cNvSpPr>
            <p:nvPr/>
          </p:nvSpPr>
          <p:spPr bwMode="auto">
            <a:xfrm>
              <a:off x="4901634" y="5026338"/>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12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39" name="Rectangle 185">
              <a:extLst>
                <a:ext uri="{FF2B5EF4-FFF2-40B4-BE49-F238E27FC236}">
                  <a16:creationId xmlns:a16="http://schemas.microsoft.com/office/drawing/2014/main" id="{D55BDD43-E475-40B0-88EF-E61F3CF82913}"/>
                </a:ext>
              </a:extLst>
            </p:cNvPr>
            <p:cNvSpPr>
              <a:spLocks noChangeArrowheads="1"/>
            </p:cNvSpPr>
            <p:nvPr/>
          </p:nvSpPr>
          <p:spPr bwMode="auto">
            <a:xfrm>
              <a:off x="5065040" y="5260605"/>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16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40" name="Rectangle 186">
              <a:extLst>
                <a:ext uri="{FF2B5EF4-FFF2-40B4-BE49-F238E27FC236}">
                  <a16:creationId xmlns:a16="http://schemas.microsoft.com/office/drawing/2014/main" id="{666B8B42-0E6D-42C5-8894-3EB71CDAEDAB}"/>
                </a:ext>
              </a:extLst>
            </p:cNvPr>
            <p:cNvSpPr>
              <a:spLocks noChangeArrowheads="1"/>
            </p:cNvSpPr>
            <p:nvPr/>
          </p:nvSpPr>
          <p:spPr bwMode="auto">
            <a:xfrm>
              <a:off x="4614956" y="5494871"/>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6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41" name="Rectangle 187">
              <a:extLst>
                <a:ext uri="{FF2B5EF4-FFF2-40B4-BE49-F238E27FC236}">
                  <a16:creationId xmlns:a16="http://schemas.microsoft.com/office/drawing/2014/main" id="{0E1D6023-B877-450E-B28C-26DCB73972CC}"/>
                </a:ext>
              </a:extLst>
            </p:cNvPr>
            <p:cNvSpPr>
              <a:spLocks noChangeArrowheads="1"/>
            </p:cNvSpPr>
            <p:nvPr/>
          </p:nvSpPr>
          <p:spPr bwMode="auto">
            <a:xfrm>
              <a:off x="4494552" y="5727783"/>
              <a:ext cx="721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3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sp>
          <p:nvSpPr>
            <p:cNvPr id="342" name="Rectangle 188">
              <a:extLst>
                <a:ext uri="{FF2B5EF4-FFF2-40B4-BE49-F238E27FC236}">
                  <a16:creationId xmlns:a16="http://schemas.microsoft.com/office/drawing/2014/main" id="{46D463D9-7D8A-46F0-8B98-5C7E47111152}"/>
                </a:ext>
              </a:extLst>
            </p:cNvPr>
            <p:cNvSpPr>
              <a:spLocks noChangeArrowheads="1"/>
            </p:cNvSpPr>
            <p:nvPr/>
          </p:nvSpPr>
          <p:spPr bwMode="auto">
            <a:xfrm>
              <a:off x="4844299" y="5956633"/>
              <a:ext cx="1202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7F7F7F"/>
                  </a:solidFill>
                  <a:effectLst/>
                  <a:latin typeface="Segoe UI" panose="020B0502040204020203" pitchFamily="34" charset="0"/>
                  <a:ea typeface="游ゴシック" panose="020B0400000000000000" pitchFamily="50" charset="-128"/>
                  <a:cs typeface="Segoe UI" panose="020B0502040204020203" pitchFamily="34" charset="0"/>
                </a:rPr>
                <a:t>11 </a:t>
              </a:r>
              <a:endParaRPr kumimoji="0" lang="ja-JP" altLang="ja-JP" sz="1400" b="0" i="0" u="none" strike="noStrike" cap="none" normalizeH="0" baseline="0">
                <a:ln>
                  <a:noFill/>
                </a:ln>
                <a:solidFill>
                  <a:schemeClr val="tx1"/>
                </a:solidFill>
                <a:effectLst/>
                <a:latin typeface="Segoe UI" panose="020B0502040204020203" pitchFamily="34" charset="0"/>
                <a:ea typeface="游ゴシック" panose="020B0400000000000000" pitchFamily="50" charset="-128"/>
                <a:cs typeface="Segoe UI" panose="020B0502040204020203" pitchFamily="34" charset="0"/>
              </a:endParaRPr>
            </a:p>
          </p:txBody>
        </p:sp>
      </p:grpSp>
      <p:sp>
        <p:nvSpPr>
          <p:cNvPr id="343" name="Rectangle 189">
            <a:extLst>
              <a:ext uri="{FF2B5EF4-FFF2-40B4-BE49-F238E27FC236}">
                <a16:creationId xmlns:a16="http://schemas.microsoft.com/office/drawing/2014/main" id="{FAA1EBC2-7438-4CDA-9CA0-45343D829A3F}"/>
              </a:ext>
            </a:extLst>
          </p:cNvPr>
          <p:cNvSpPr>
            <a:spLocks noChangeArrowheads="1"/>
          </p:cNvSpPr>
          <p:nvPr/>
        </p:nvSpPr>
        <p:spPr bwMode="auto">
          <a:xfrm>
            <a:off x="4041764" y="4047295"/>
            <a:ext cx="26930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北海道</a:t>
            </a:r>
            <a:endParaRPr kumimoji="0" lang="ja-JP" altLang="ja-JP" sz="16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344" name="Rectangle 190">
            <a:extLst>
              <a:ext uri="{FF2B5EF4-FFF2-40B4-BE49-F238E27FC236}">
                <a16:creationId xmlns:a16="http://schemas.microsoft.com/office/drawing/2014/main" id="{C0628DA5-ADC4-4A8A-AF9F-CF908928FD7D}"/>
              </a:ext>
            </a:extLst>
          </p:cNvPr>
          <p:cNvSpPr>
            <a:spLocks noChangeArrowheads="1"/>
          </p:cNvSpPr>
          <p:nvPr/>
        </p:nvSpPr>
        <p:spPr bwMode="auto">
          <a:xfrm>
            <a:off x="4114010" y="4281562"/>
            <a:ext cx="1795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東北</a:t>
            </a:r>
            <a:endParaRPr kumimoji="0" lang="ja-JP" altLang="ja-JP" sz="16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345" name="Rectangle 191">
            <a:extLst>
              <a:ext uri="{FF2B5EF4-FFF2-40B4-BE49-F238E27FC236}">
                <a16:creationId xmlns:a16="http://schemas.microsoft.com/office/drawing/2014/main" id="{5778FB69-4016-4EB3-B5EC-BF1682064373}"/>
              </a:ext>
            </a:extLst>
          </p:cNvPr>
          <p:cNvSpPr>
            <a:spLocks noChangeArrowheads="1"/>
          </p:cNvSpPr>
          <p:nvPr/>
        </p:nvSpPr>
        <p:spPr bwMode="auto">
          <a:xfrm>
            <a:off x="4114010" y="4517182"/>
            <a:ext cx="1795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関東</a:t>
            </a:r>
            <a:endParaRPr kumimoji="0" lang="ja-JP" altLang="ja-JP" sz="18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346" name="Rectangle 192">
            <a:extLst>
              <a:ext uri="{FF2B5EF4-FFF2-40B4-BE49-F238E27FC236}">
                <a16:creationId xmlns:a16="http://schemas.microsoft.com/office/drawing/2014/main" id="{C5C0356F-FEC7-47BF-BC4C-31A5AD9A7779}"/>
              </a:ext>
            </a:extLst>
          </p:cNvPr>
          <p:cNvSpPr>
            <a:spLocks noChangeArrowheads="1"/>
          </p:cNvSpPr>
          <p:nvPr/>
        </p:nvSpPr>
        <p:spPr bwMode="auto">
          <a:xfrm>
            <a:off x="3692594" y="4751448"/>
            <a:ext cx="1795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京浜</a:t>
            </a:r>
            <a:endParaRPr kumimoji="0" lang="ja-JP" altLang="ja-JP" sz="18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347" name="Rectangle 193">
            <a:extLst>
              <a:ext uri="{FF2B5EF4-FFF2-40B4-BE49-F238E27FC236}">
                <a16:creationId xmlns:a16="http://schemas.microsoft.com/office/drawing/2014/main" id="{D4DC2845-2E22-49ED-B530-10065834F009}"/>
              </a:ext>
            </a:extLst>
          </p:cNvPr>
          <p:cNvSpPr>
            <a:spLocks noChangeArrowheads="1"/>
          </p:cNvSpPr>
          <p:nvPr/>
        </p:nvSpPr>
        <p:spPr bwMode="auto">
          <a:xfrm>
            <a:off x="3872691" y="4741923"/>
            <a:ext cx="2725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a:t>
            </a:r>
            <a:endParaRPr kumimoji="0" lang="ja-JP" altLang="ja-JP" sz="18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348" name="Rectangle 194">
            <a:extLst>
              <a:ext uri="{FF2B5EF4-FFF2-40B4-BE49-F238E27FC236}">
                <a16:creationId xmlns:a16="http://schemas.microsoft.com/office/drawing/2014/main" id="{7AA843AF-DEA5-48FB-8CA8-35981FCB803B}"/>
              </a:ext>
            </a:extLst>
          </p:cNvPr>
          <p:cNvSpPr>
            <a:spLocks noChangeArrowheads="1"/>
          </p:cNvSpPr>
          <p:nvPr/>
        </p:nvSpPr>
        <p:spPr bwMode="auto">
          <a:xfrm>
            <a:off x="3901868" y="4751448"/>
            <a:ext cx="35907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一都三県</a:t>
            </a:r>
            <a:endParaRPr kumimoji="0" lang="ja-JP" altLang="ja-JP" sz="18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349" name="Rectangle 195">
            <a:extLst>
              <a:ext uri="{FF2B5EF4-FFF2-40B4-BE49-F238E27FC236}">
                <a16:creationId xmlns:a16="http://schemas.microsoft.com/office/drawing/2014/main" id="{E29D1736-F560-42F0-A453-CDB511AFC38A}"/>
              </a:ext>
            </a:extLst>
          </p:cNvPr>
          <p:cNvSpPr>
            <a:spLocks noChangeArrowheads="1"/>
          </p:cNvSpPr>
          <p:nvPr/>
        </p:nvSpPr>
        <p:spPr bwMode="auto">
          <a:xfrm>
            <a:off x="4262373" y="4741923"/>
            <a:ext cx="2725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a:t>
            </a:r>
            <a:endParaRPr kumimoji="0" lang="ja-JP" altLang="ja-JP" sz="18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350" name="Rectangle 196">
            <a:extLst>
              <a:ext uri="{FF2B5EF4-FFF2-40B4-BE49-F238E27FC236}">
                <a16:creationId xmlns:a16="http://schemas.microsoft.com/office/drawing/2014/main" id="{17FC1DAE-1A28-4E21-9B53-7C0618006248}"/>
              </a:ext>
            </a:extLst>
          </p:cNvPr>
          <p:cNvSpPr>
            <a:spLocks noChangeArrowheads="1"/>
          </p:cNvSpPr>
          <p:nvPr/>
        </p:nvSpPr>
        <p:spPr bwMode="auto">
          <a:xfrm>
            <a:off x="4114010" y="4985715"/>
            <a:ext cx="1795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北陸</a:t>
            </a:r>
            <a:endParaRPr kumimoji="0" lang="ja-JP" altLang="ja-JP" sz="18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351" name="Rectangle 197">
            <a:extLst>
              <a:ext uri="{FF2B5EF4-FFF2-40B4-BE49-F238E27FC236}">
                <a16:creationId xmlns:a16="http://schemas.microsoft.com/office/drawing/2014/main" id="{13858067-8602-4362-A5F6-8F53D8BEA9C5}"/>
              </a:ext>
            </a:extLst>
          </p:cNvPr>
          <p:cNvSpPr>
            <a:spLocks noChangeArrowheads="1"/>
          </p:cNvSpPr>
          <p:nvPr/>
        </p:nvSpPr>
        <p:spPr bwMode="auto">
          <a:xfrm>
            <a:off x="4114010" y="5219981"/>
            <a:ext cx="1795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東海</a:t>
            </a:r>
            <a:endParaRPr kumimoji="0" lang="ja-JP" altLang="ja-JP" sz="18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352" name="Rectangle 198">
            <a:extLst>
              <a:ext uri="{FF2B5EF4-FFF2-40B4-BE49-F238E27FC236}">
                <a16:creationId xmlns:a16="http://schemas.microsoft.com/office/drawing/2014/main" id="{B46676FF-2265-4997-8703-3546F966DEB2}"/>
              </a:ext>
            </a:extLst>
          </p:cNvPr>
          <p:cNvSpPr>
            <a:spLocks noChangeArrowheads="1"/>
          </p:cNvSpPr>
          <p:nvPr/>
        </p:nvSpPr>
        <p:spPr bwMode="auto">
          <a:xfrm>
            <a:off x="4030873" y="5454248"/>
            <a:ext cx="26930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京阪神</a:t>
            </a:r>
            <a:endParaRPr kumimoji="0" lang="ja-JP" altLang="ja-JP" sz="18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353" name="Rectangle 199">
            <a:extLst>
              <a:ext uri="{FF2B5EF4-FFF2-40B4-BE49-F238E27FC236}">
                <a16:creationId xmlns:a16="http://schemas.microsoft.com/office/drawing/2014/main" id="{2A68DCA9-D943-42B6-A44E-C7D322C6EC12}"/>
              </a:ext>
            </a:extLst>
          </p:cNvPr>
          <p:cNvSpPr>
            <a:spLocks noChangeArrowheads="1"/>
          </p:cNvSpPr>
          <p:nvPr/>
        </p:nvSpPr>
        <p:spPr bwMode="auto">
          <a:xfrm>
            <a:off x="4114010" y="5688514"/>
            <a:ext cx="1795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dirty="0">
                <a:ln>
                  <a:noFill/>
                </a:ln>
                <a:solidFill>
                  <a:srgbClr val="595959"/>
                </a:solidFill>
                <a:effectLst/>
                <a:latin typeface="Yu Gothic UI" panose="020B0500000000000000" pitchFamily="50" charset="-128"/>
                <a:ea typeface="Yu Gothic UI" panose="020B0500000000000000" pitchFamily="50" charset="-128"/>
              </a:rPr>
              <a:t>中国</a:t>
            </a:r>
            <a:endParaRPr kumimoji="0" lang="ja-JP" altLang="ja-JP" sz="1600" b="0" i="0" u="none" strike="noStrike" cap="none" normalizeH="0" baseline="0" dirty="0">
              <a:ln>
                <a:noFill/>
              </a:ln>
              <a:solidFill>
                <a:schemeClr val="tx1"/>
              </a:solidFill>
              <a:effectLst/>
              <a:latin typeface="Yu Gothic UI" panose="020B0500000000000000" pitchFamily="50" charset="-128"/>
              <a:ea typeface="Yu Gothic UI" panose="020B0500000000000000" pitchFamily="50" charset="-128"/>
            </a:endParaRPr>
          </a:p>
        </p:txBody>
      </p:sp>
      <p:sp>
        <p:nvSpPr>
          <p:cNvPr id="354" name="Rectangle 200">
            <a:extLst>
              <a:ext uri="{FF2B5EF4-FFF2-40B4-BE49-F238E27FC236}">
                <a16:creationId xmlns:a16="http://schemas.microsoft.com/office/drawing/2014/main" id="{B5A7E79E-83B0-40A9-B1BC-829183D2F89D}"/>
              </a:ext>
            </a:extLst>
          </p:cNvPr>
          <p:cNvSpPr>
            <a:spLocks noChangeArrowheads="1"/>
          </p:cNvSpPr>
          <p:nvPr/>
        </p:nvSpPr>
        <p:spPr bwMode="auto">
          <a:xfrm>
            <a:off x="4114010" y="5922781"/>
            <a:ext cx="1795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四国</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355" name="Rectangle 201">
            <a:extLst>
              <a:ext uri="{FF2B5EF4-FFF2-40B4-BE49-F238E27FC236}">
                <a16:creationId xmlns:a16="http://schemas.microsoft.com/office/drawing/2014/main" id="{BE2B0942-3621-434F-B418-AFA5FDCC6745}"/>
              </a:ext>
            </a:extLst>
          </p:cNvPr>
          <p:cNvSpPr>
            <a:spLocks noChangeArrowheads="1"/>
          </p:cNvSpPr>
          <p:nvPr/>
        </p:nvSpPr>
        <p:spPr bwMode="auto">
          <a:xfrm>
            <a:off x="4114010" y="6155693"/>
            <a:ext cx="1795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700" b="0" i="0" u="none" strike="noStrike" cap="none" normalizeH="0" baseline="0">
                <a:ln>
                  <a:noFill/>
                </a:ln>
                <a:solidFill>
                  <a:srgbClr val="595959"/>
                </a:solidFill>
                <a:effectLst/>
                <a:latin typeface="Yu Gothic UI" panose="020B0500000000000000" pitchFamily="50" charset="-128"/>
                <a:ea typeface="Yu Gothic UI" panose="020B0500000000000000" pitchFamily="50" charset="-128"/>
              </a:rPr>
              <a:t>九州</a:t>
            </a:r>
            <a:endParaRPr kumimoji="0" lang="ja-JP" altLang="ja-JP" sz="1600" b="0" i="0" u="none" strike="noStrike" cap="none" normalizeH="0" baseline="0">
              <a:ln>
                <a:noFill/>
              </a:ln>
              <a:solidFill>
                <a:schemeClr val="tx1"/>
              </a:solidFill>
              <a:effectLst/>
              <a:latin typeface="Yu Gothic UI" panose="020B0500000000000000" pitchFamily="50" charset="-128"/>
              <a:ea typeface="Yu Gothic UI" panose="020B0500000000000000" pitchFamily="50" charset="-128"/>
            </a:endParaRPr>
          </a:p>
        </p:txBody>
      </p:sp>
      <p:sp>
        <p:nvSpPr>
          <p:cNvPr id="157" name="Rectangle 6">
            <a:extLst>
              <a:ext uri="{FF2B5EF4-FFF2-40B4-BE49-F238E27FC236}">
                <a16:creationId xmlns:a16="http://schemas.microsoft.com/office/drawing/2014/main" id="{A964D2A7-02F8-4B4D-874A-1BE4EBD7E685}"/>
              </a:ext>
            </a:extLst>
          </p:cNvPr>
          <p:cNvSpPr>
            <a:spLocks noChangeArrowheads="1"/>
          </p:cNvSpPr>
          <p:nvPr/>
        </p:nvSpPr>
        <p:spPr bwMode="auto">
          <a:xfrm>
            <a:off x="6574356" y="4081914"/>
            <a:ext cx="1484672" cy="206375"/>
          </a:xfrm>
          <a:prstGeom prst="rect">
            <a:avLst/>
          </a:prstGeom>
          <a:gradFill>
            <a:gsLst>
              <a:gs pos="41000">
                <a:srgbClr val="5090C2"/>
              </a:gs>
              <a:gs pos="100000">
                <a:srgbClr val="5090C2">
                  <a:alpha val="70000"/>
                </a:srgbClr>
              </a:gs>
            </a:gsLst>
            <a:lin ang="2700000" scaled="1"/>
          </a:gradFill>
          <a:ln>
            <a:noFill/>
          </a:ln>
        </p:spPr>
        <p:txBody>
          <a:bodyPr vert="horz" wrap="square" lIns="91440" tIns="45720" rIns="91440" bIns="45720" numCol="1" anchor="t" anchorCtr="0" compatLnSpc="1">
            <a:prstTxWarp prst="textNoShape">
              <a:avLst/>
            </a:prstTxWarp>
          </a:bodyPr>
          <a:lstStyle/>
          <a:p>
            <a:endParaRPr lang="ja-JP" altLang="en-US" dirty="0">
              <a:latin typeface="Segoe UI" panose="020B0502040204020203" pitchFamily="34" charset="0"/>
              <a:cs typeface="Segoe UI" panose="020B0502040204020203" pitchFamily="34" charset="0"/>
            </a:endParaRPr>
          </a:p>
        </p:txBody>
      </p:sp>
      <p:sp>
        <p:nvSpPr>
          <p:cNvPr id="166" name="Rectangle 37">
            <a:extLst>
              <a:ext uri="{FF2B5EF4-FFF2-40B4-BE49-F238E27FC236}">
                <a16:creationId xmlns:a16="http://schemas.microsoft.com/office/drawing/2014/main" id="{31F0F231-E02B-4C93-8894-772DC6C68E5B}"/>
              </a:ext>
            </a:extLst>
          </p:cNvPr>
          <p:cNvSpPr>
            <a:spLocks noChangeArrowheads="1"/>
          </p:cNvSpPr>
          <p:nvPr/>
        </p:nvSpPr>
        <p:spPr bwMode="auto">
          <a:xfrm>
            <a:off x="7138573" y="4104348"/>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1" i="0" u="none" strike="noStrike" cap="none" normalizeH="0" baseline="0" dirty="0">
                <a:ln>
                  <a:noFill/>
                </a:ln>
                <a:solidFill>
                  <a:schemeClr val="bg1"/>
                </a:solidFill>
                <a:effectLst/>
                <a:latin typeface="Segoe UI" panose="020B0502040204020203" pitchFamily="34" charset="0"/>
                <a:ea typeface="Meiryo UI" panose="020B0604030504040204" pitchFamily="50" charset="-128"/>
                <a:cs typeface="Segoe UI" panose="020B0502040204020203" pitchFamily="34" charset="0"/>
              </a:rPr>
              <a:t>7</a:t>
            </a:r>
            <a:r>
              <a:rPr kumimoji="0" lang="en-US" altLang="ja-JP" sz="1000" b="1" i="0" u="none" strike="noStrike" cap="none" normalizeH="0" baseline="0" dirty="0">
                <a:ln>
                  <a:noFill/>
                </a:ln>
                <a:solidFill>
                  <a:schemeClr val="bg1"/>
                </a:solidFill>
                <a:effectLst/>
                <a:latin typeface="Segoe UI" panose="020B0502040204020203" pitchFamily="34" charset="0"/>
                <a:ea typeface="Meiryo UI" panose="020B0604030504040204" pitchFamily="50" charset="-128"/>
                <a:cs typeface="Segoe UI" panose="020B0502040204020203" pitchFamily="34" charset="0"/>
              </a:rPr>
              <a:t>2.</a:t>
            </a:r>
            <a:r>
              <a:rPr kumimoji="0" lang="en-US" altLang="ja-JP" sz="1000" dirty="0">
                <a:solidFill>
                  <a:schemeClr val="bg1"/>
                </a:solidFill>
                <a:latin typeface="Segoe UI" panose="020B0502040204020203" pitchFamily="34" charset="0"/>
                <a:ea typeface="Meiryo UI" panose="020B0604030504040204" pitchFamily="50" charset="-128"/>
                <a:cs typeface="Segoe UI" panose="020B0502040204020203" pitchFamily="34" charset="0"/>
              </a:rPr>
              <a:t>4</a:t>
            </a:r>
            <a:endParaRPr kumimoji="0" lang="ja-JP" altLang="ja-JP" sz="1800" b="0" i="0" u="none" strike="noStrike" cap="none" normalizeH="0" baseline="0" dirty="0">
              <a:ln>
                <a:noFill/>
              </a:ln>
              <a:solidFill>
                <a:schemeClr val="bg1"/>
              </a:solidFill>
              <a:effectLst/>
              <a:latin typeface="Segoe UI" panose="020B0502040204020203" pitchFamily="34" charset="0"/>
              <a:cs typeface="Segoe UI" panose="020B0502040204020203" pitchFamily="34" charset="0"/>
            </a:endParaRPr>
          </a:p>
        </p:txBody>
      </p:sp>
      <p:sp>
        <p:nvSpPr>
          <p:cNvPr id="161" name="Rectangle 10">
            <a:extLst>
              <a:ext uri="{FF2B5EF4-FFF2-40B4-BE49-F238E27FC236}">
                <a16:creationId xmlns:a16="http://schemas.microsoft.com/office/drawing/2014/main" id="{72B9EA8D-29BE-498B-A127-85502A8C721F}"/>
              </a:ext>
            </a:extLst>
          </p:cNvPr>
          <p:cNvSpPr>
            <a:spLocks noChangeArrowheads="1"/>
          </p:cNvSpPr>
          <p:nvPr/>
        </p:nvSpPr>
        <p:spPr bwMode="auto">
          <a:xfrm>
            <a:off x="6579117" y="5843083"/>
            <a:ext cx="1117215" cy="206375"/>
          </a:xfrm>
          <a:prstGeom prst="rect">
            <a:avLst/>
          </a:prstGeom>
          <a:gradFill>
            <a:gsLst>
              <a:gs pos="41000">
                <a:srgbClr val="5090C2"/>
              </a:gs>
              <a:gs pos="100000">
                <a:srgbClr val="5090C2">
                  <a:alpha val="70000"/>
                </a:srgbClr>
              </a:gs>
            </a:gsLst>
            <a:lin ang="2700000" scaled="1"/>
          </a:gra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67" name="Rectangle 38">
            <a:extLst>
              <a:ext uri="{FF2B5EF4-FFF2-40B4-BE49-F238E27FC236}">
                <a16:creationId xmlns:a16="http://schemas.microsoft.com/office/drawing/2014/main" id="{81F39FE5-D30C-4033-8F1A-9230E20DCD1A}"/>
              </a:ext>
            </a:extLst>
          </p:cNvPr>
          <p:cNvSpPr>
            <a:spLocks noChangeArrowheads="1"/>
          </p:cNvSpPr>
          <p:nvPr/>
        </p:nvSpPr>
        <p:spPr bwMode="auto">
          <a:xfrm>
            <a:off x="7095213" y="5873246"/>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000" dirty="0">
                <a:solidFill>
                  <a:schemeClr val="bg1"/>
                </a:solidFill>
                <a:latin typeface="Segoe UI" panose="020B0502040204020203" pitchFamily="34" charset="0"/>
                <a:ea typeface="Meiryo UI" panose="020B0604030504040204" pitchFamily="50" charset="-128"/>
                <a:cs typeface="Segoe UI" panose="020B0502040204020203" pitchFamily="34" charset="0"/>
              </a:rPr>
              <a:t>1</a:t>
            </a:r>
            <a:r>
              <a:rPr kumimoji="0" lang="ja-JP" altLang="ja-JP" sz="1000" b="1" i="0" u="none" strike="noStrike" cap="none" normalizeH="0" baseline="0" dirty="0">
                <a:ln>
                  <a:noFill/>
                </a:ln>
                <a:solidFill>
                  <a:schemeClr val="bg1"/>
                </a:solidFill>
                <a:effectLst/>
                <a:latin typeface="Segoe UI" panose="020B0502040204020203" pitchFamily="34" charset="0"/>
                <a:ea typeface="Meiryo UI" panose="020B0604030504040204" pitchFamily="50" charset="-128"/>
                <a:cs typeface="Segoe UI" panose="020B0502040204020203" pitchFamily="34" charset="0"/>
              </a:rPr>
              <a:t>2.</a:t>
            </a:r>
            <a:r>
              <a:rPr kumimoji="0" lang="en-US" altLang="ja-JP" sz="1000" b="1" i="0" u="none" strike="noStrike" cap="none" normalizeH="0" baseline="0" dirty="0">
                <a:ln>
                  <a:noFill/>
                </a:ln>
                <a:solidFill>
                  <a:schemeClr val="bg1"/>
                </a:solidFill>
                <a:effectLst/>
                <a:latin typeface="Segoe UI" panose="020B0502040204020203" pitchFamily="34" charset="0"/>
                <a:ea typeface="Meiryo UI" panose="020B0604030504040204" pitchFamily="50" charset="-128"/>
                <a:cs typeface="Segoe UI" panose="020B0502040204020203" pitchFamily="34" charset="0"/>
              </a:rPr>
              <a:t>3</a:t>
            </a:r>
            <a:endParaRPr kumimoji="0" lang="ja-JP" altLang="ja-JP" sz="1800" b="0" i="0" u="none" strike="noStrike" cap="none" normalizeH="0" baseline="0" dirty="0">
              <a:ln>
                <a:noFill/>
              </a:ln>
              <a:solidFill>
                <a:schemeClr val="bg1"/>
              </a:solidFill>
              <a:effectLst/>
              <a:latin typeface="Segoe UI" panose="020B0502040204020203" pitchFamily="34" charset="0"/>
              <a:cs typeface="Segoe UI" panose="020B0502040204020203" pitchFamily="34" charset="0"/>
            </a:endParaRPr>
          </a:p>
        </p:txBody>
      </p:sp>
      <p:sp>
        <p:nvSpPr>
          <p:cNvPr id="159" name="Rectangle 8">
            <a:extLst>
              <a:ext uri="{FF2B5EF4-FFF2-40B4-BE49-F238E27FC236}">
                <a16:creationId xmlns:a16="http://schemas.microsoft.com/office/drawing/2014/main" id="{ADF55CC5-0A13-4FFC-8B14-0218915600B1}"/>
              </a:ext>
            </a:extLst>
          </p:cNvPr>
          <p:cNvSpPr>
            <a:spLocks noChangeArrowheads="1"/>
          </p:cNvSpPr>
          <p:nvPr/>
        </p:nvSpPr>
        <p:spPr bwMode="auto">
          <a:xfrm>
            <a:off x="6575944" y="4961873"/>
            <a:ext cx="1395413" cy="206375"/>
          </a:xfrm>
          <a:prstGeom prst="rect">
            <a:avLst/>
          </a:prstGeom>
          <a:gradFill>
            <a:gsLst>
              <a:gs pos="41000">
                <a:srgbClr val="5090C2"/>
              </a:gs>
              <a:gs pos="100000">
                <a:srgbClr val="5090C2">
                  <a:alpha val="70000"/>
                </a:srgbClr>
              </a:gs>
            </a:gsLst>
            <a:lin ang="2700000" scaled="1"/>
          </a:gra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72" name="Rectangle 45">
            <a:extLst>
              <a:ext uri="{FF2B5EF4-FFF2-40B4-BE49-F238E27FC236}">
                <a16:creationId xmlns:a16="http://schemas.microsoft.com/office/drawing/2014/main" id="{14424250-E1B0-4D32-BD08-72FBAC76FB38}"/>
              </a:ext>
            </a:extLst>
          </p:cNvPr>
          <p:cNvSpPr>
            <a:spLocks noChangeArrowheads="1"/>
          </p:cNvSpPr>
          <p:nvPr/>
        </p:nvSpPr>
        <p:spPr bwMode="auto">
          <a:xfrm>
            <a:off x="7159094" y="4990448"/>
            <a:ext cx="18274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1" i="0" u="none" strike="noStrike" cap="none" normalizeH="0" baseline="0" dirty="0">
                <a:ln>
                  <a:noFill/>
                </a:ln>
                <a:solidFill>
                  <a:schemeClr val="bg1"/>
                </a:solidFill>
                <a:effectLst/>
                <a:latin typeface="Segoe UI" panose="020B0502040204020203" pitchFamily="34" charset="0"/>
                <a:ea typeface="Meiryo UI" panose="020B0604030504040204" pitchFamily="50" charset="-128"/>
                <a:cs typeface="Segoe UI" panose="020B0502040204020203" pitchFamily="34" charset="0"/>
              </a:rPr>
              <a:t>2.9</a:t>
            </a:r>
            <a:endParaRPr kumimoji="0" lang="ja-JP" altLang="ja-JP" sz="1800" b="0" i="0" u="none" strike="noStrike" cap="none" normalizeH="0" baseline="0" dirty="0">
              <a:ln>
                <a:noFill/>
              </a:ln>
              <a:solidFill>
                <a:schemeClr val="bg1"/>
              </a:solidFill>
              <a:effectLst/>
              <a:latin typeface="Segoe UI" panose="020B0502040204020203" pitchFamily="34" charset="0"/>
              <a:cs typeface="Segoe UI" panose="020B0502040204020203" pitchFamily="34" charset="0"/>
            </a:endParaRPr>
          </a:p>
        </p:txBody>
      </p:sp>
      <p:sp>
        <p:nvSpPr>
          <p:cNvPr id="180" name="Rectangle 12">
            <a:extLst>
              <a:ext uri="{FF2B5EF4-FFF2-40B4-BE49-F238E27FC236}">
                <a16:creationId xmlns:a16="http://schemas.microsoft.com/office/drawing/2014/main" id="{A3D15D87-0161-45CC-84AB-5D25C2AE66F5}"/>
              </a:ext>
            </a:extLst>
          </p:cNvPr>
          <p:cNvSpPr>
            <a:spLocks noChangeArrowheads="1"/>
          </p:cNvSpPr>
          <p:nvPr/>
        </p:nvSpPr>
        <p:spPr bwMode="auto">
          <a:xfrm>
            <a:off x="6579117" y="2316591"/>
            <a:ext cx="1472815" cy="206375"/>
          </a:xfrm>
          <a:prstGeom prst="rect">
            <a:avLst/>
          </a:prstGeom>
          <a:gradFill>
            <a:gsLst>
              <a:gs pos="41000">
                <a:srgbClr val="5090C2"/>
              </a:gs>
              <a:gs pos="100000">
                <a:srgbClr val="5090C2">
                  <a:alpha val="70000"/>
                </a:srgbClr>
              </a:gs>
            </a:gsLst>
            <a:lin ang="2700000" scaled="1"/>
          </a:gra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2" name="Rectangle 14">
            <a:extLst>
              <a:ext uri="{FF2B5EF4-FFF2-40B4-BE49-F238E27FC236}">
                <a16:creationId xmlns:a16="http://schemas.microsoft.com/office/drawing/2014/main" id="{C7FA33AB-238E-492F-AC65-E45284C819E3}"/>
              </a:ext>
            </a:extLst>
          </p:cNvPr>
          <p:cNvSpPr>
            <a:spLocks noChangeArrowheads="1"/>
          </p:cNvSpPr>
          <p:nvPr/>
        </p:nvSpPr>
        <p:spPr bwMode="auto">
          <a:xfrm>
            <a:off x="6579117" y="3206446"/>
            <a:ext cx="1472815" cy="206375"/>
          </a:xfrm>
          <a:prstGeom prst="rect">
            <a:avLst/>
          </a:prstGeom>
          <a:gradFill>
            <a:gsLst>
              <a:gs pos="41000">
                <a:srgbClr val="5090C2"/>
              </a:gs>
              <a:gs pos="100000">
                <a:srgbClr val="5090C2">
                  <a:alpha val="70000"/>
                </a:srgbClr>
              </a:gs>
            </a:gsLst>
            <a:lin ang="2700000" scaled="1"/>
          </a:gra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84" name="Rectangle 30">
            <a:extLst>
              <a:ext uri="{FF2B5EF4-FFF2-40B4-BE49-F238E27FC236}">
                <a16:creationId xmlns:a16="http://schemas.microsoft.com/office/drawing/2014/main" id="{746B40F8-980A-468D-92EC-7FAF414E7553}"/>
              </a:ext>
            </a:extLst>
          </p:cNvPr>
          <p:cNvSpPr>
            <a:spLocks noChangeArrowheads="1"/>
          </p:cNvSpPr>
          <p:nvPr/>
        </p:nvSpPr>
        <p:spPr bwMode="auto">
          <a:xfrm>
            <a:off x="7166575" y="3227084"/>
            <a:ext cx="2564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kumimoji="0" lang="en-US" altLang="ja-JP" sz="1000" dirty="0">
                <a:solidFill>
                  <a:schemeClr val="bg1"/>
                </a:solidFill>
                <a:latin typeface="Segoe UI" panose="020B0502040204020203" pitchFamily="34" charset="0"/>
                <a:ea typeface="Meiryo UI" panose="020B0604030504040204" pitchFamily="50" charset="-128"/>
                <a:cs typeface="Segoe UI" panose="020B0502040204020203" pitchFamily="34" charset="0"/>
              </a:rPr>
              <a:t>82.1</a:t>
            </a:r>
          </a:p>
        </p:txBody>
      </p:sp>
      <p:sp>
        <p:nvSpPr>
          <p:cNvPr id="188" name="Rectangle 40">
            <a:extLst>
              <a:ext uri="{FF2B5EF4-FFF2-40B4-BE49-F238E27FC236}">
                <a16:creationId xmlns:a16="http://schemas.microsoft.com/office/drawing/2014/main" id="{CA06C4B3-D999-4559-8AE3-1E84F7A8CBD7}"/>
              </a:ext>
            </a:extLst>
          </p:cNvPr>
          <p:cNvSpPr>
            <a:spLocks noChangeArrowheads="1"/>
          </p:cNvSpPr>
          <p:nvPr/>
        </p:nvSpPr>
        <p:spPr bwMode="auto">
          <a:xfrm>
            <a:off x="6963292" y="2337229"/>
            <a:ext cx="586699"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kumimoji="0" lang="en-US" altLang="ja-JP" sz="1000" dirty="0">
                <a:solidFill>
                  <a:schemeClr val="bg1"/>
                </a:solidFill>
                <a:latin typeface="Segoe UI" panose="020B0502040204020203" pitchFamily="34" charset="0"/>
                <a:ea typeface="Meiryo UI" panose="020B0604030504040204" pitchFamily="50" charset="-128"/>
                <a:cs typeface="Segoe UI" panose="020B0502040204020203" pitchFamily="34" charset="0"/>
              </a:rPr>
              <a:t>6,666,327</a:t>
            </a:r>
          </a:p>
        </p:txBody>
      </p:sp>
    </p:spTree>
    <p:extLst>
      <p:ext uri="{BB962C8B-B14F-4D97-AF65-F5344CB8AC3E}">
        <p14:creationId xmlns:p14="http://schemas.microsoft.com/office/powerpoint/2010/main" val="31957608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センバツ</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LIVE!2022</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　広告認知　調査結果</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4" name="Rectangle 7"/>
          <p:cNvSpPr>
            <a:spLocks noChangeArrowheads="1"/>
          </p:cNvSpPr>
          <p:nvPr/>
        </p:nvSpPr>
        <p:spPr bwMode="auto">
          <a:xfrm>
            <a:off x="362119" y="785829"/>
            <a:ext cx="92249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広告認知者は興味関心、好感の大幅なブランドリフトがみられました</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a:p>
            <a:pPr algn="ct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CM</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評価は、全ての項目でリフトアップしており、</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CM</a:t>
            </a:r>
            <a:r>
              <a:rPr lang="ja-JP" altLang="en-US" sz="1600" b="0" dirty="0" err="1">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への</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共感や好感を得るのに効果的です</a:t>
            </a:r>
          </a:p>
          <a:p>
            <a:pPr algn="ct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graphicFrame>
        <p:nvGraphicFramePr>
          <p:cNvPr id="5" name="グラフ 4"/>
          <p:cNvGraphicFramePr/>
          <p:nvPr>
            <p:extLst>
              <p:ext uri="{D42A27DB-BD31-4B8C-83A1-F6EECF244321}">
                <p14:modId xmlns:p14="http://schemas.microsoft.com/office/powerpoint/2010/main" val="3472225095"/>
              </p:ext>
            </p:extLst>
          </p:nvPr>
        </p:nvGraphicFramePr>
        <p:xfrm>
          <a:off x="503243" y="1386203"/>
          <a:ext cx="8942713" cy="2323965"/>
        </p:xfrm>
        <a:graphic>
          <a:graphicData uri="http://schemas.openxmlformats.org/drawingml/2006/chart">
            <c:chart xmlns:c="http://schemas.openxmlformats.org/drawingml/2006/chart" xmlns:r="http://schemas.openxmlformats.org/officeDocument/2006/relationships" r:id="rId3"/>
          </a:graphicData>
        </a:graphic>
      </p:graphicFrame>
      <p:sp>
        <p:nvSpPr>
          <p:cNvPr id="9" name="テキスト ボックス 16"/>
          <p:cNvSpPr txBox="1"/>
          <p:nvPr/>
        </p:nvSpPr>
        <p:spPr>
          <a:xfrm>
            <a:off x="5451281" y="2199272"/>
            <a:ext cx="872355" cy="369332"/>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solidFill>
                  <a:srgbClr val="4472C4"/>
                </a:solidFill>
                <a:latin typeface="游ゴシック" panose="020B0400000000000000" pitchFamily="50" charset="-128"/>
                <a:ea typeface="游ゴシック" panose="020B0400000000000000" pitchFamily="50" charset="-128"/>
              </a:rPr>
              <a:t>約</a:t>
            </a:r>
            <a:r>
              <a:rPr lang="en-US" altLang="ja-JP" sz="1800" dirty="0">
                <a:solidFill>
                  <a:srgbClr val="4472C4"/>
                </a:solidFill>
                <a:latin typeface="Segoe UI" panose="020B0502040204020203" pitchFamily="34" charset="0"/>
                <a:ea typeface="游ゴシック" panose="020B0400000000000000" pitchFamily="50" charset="-128"/>
                <a:cs typeface="Segoe UI" panose="020B0502040204020203" pitchFamily="34" charset="0"/>
              </a:rPr>
              <a:t>2.5</a:t>
            </a:r>
            <a:r>
              <a:rPr lang="ja-JP" altLang="en-US" sz="1400" dirty="0">
                <a:solidFill>
                  <a:srgbClr val="4472C4"/>
                </a:solidFill>
                <a:latin typeface="游ゴシック" panose="020B0400000000000000" pitchFamily="50" charset="-128"/>
                <a:ea typeface="游ゴシック" panose="020B0400000000000000" pitchFamily="50" charset="-128"/>
              </a:rPr>
              <a:t>倍</a:t>
            </a:r>
            <a:endParaRPr kumimoji="1" lang="ja-JP" altLang="en-US" sz="1400" dirty="0">
              <a:solidFill>
                <a:srgbClr val="4472C4"/>
              </a:solidFill>
              <a:latin typeface="游ゴシック" panose="020B0400000000000000" pitchFamily="50" charset="-128"/>
              <a:ea typeface="游ゴシック" panose="020B0400000000000000" pitchFamily="50" charset="-128"/>
            </a:endParaRPr>
          </a:p>
        </p:txBody>
      </p:sp>
      <p:sp>
        <p:nvSpPr>
          <p:cNvPr id="11" name="テキスト ボックス 16"/>
          <p:cNvSpPr txBox="1"/>
          <p:nvPr/>
        </p:nvSpPr>
        <p:spPr>
          <a:xfrm>
            <a:off x="8297786" y="2235708"/>
            <a:ext cx="872355" cy="369332"/>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solidFill>
                  <a:srgbClr val="4472C4"/>
                </a:solidFill>
                <a:latin typeface="游ゴシック" panose="020B0400000000000000" pitchFamily="50" charset="-128"/>
                <a:ea typeface="游ゴシック" panose="020B0400000000000000" pitchFamily="50" charset="-128"/>
              </a:rPr>
              <a:t>約</a:t>
            </a:r>
            <a:r>
              <a:rPr lang="en-US" altLang="ja-JP" sz="1800" dirty="0">
                <a:solidFill>
                  <a:srgbClr val="4472C4"/>
                </a:solidFill>
                <a:latin typeface="Segoe UI" panose="020B0502040204020203" pitchFamily="34" charset="0"/>
                <a:ea typeface="游ゴシック" panose="020B0400000000000000" pitchFamily="50" charset="-128"/>
                <a:cs typeface="Segoe UI" panose="020B0502040204020203" pitchFamily="34" charset="0"/>
              </a:rPr>
              <a:t>2.4</a:t>
            </a:r>
            <a:r>
              <a:rPr lang="ja-JP" altLang="en-US" sz="1400" dirty="0">
                <a:solidFill>
                  <a:srgbClr val="4472C4"/>
                </a:solidFill>
                <a:latin typeface="游ゴシック" panose="020B0400000000000000" pitchFamily="50" charset="-128"/>
                <a:ea typeface="游ゴシック" panose="020B0400000000000000" pitchFamily="50" charset="-128"/>
              </a:rPr>
              <a:t>倍</a:t>
            </a:r>
            <a:endParaRPr kumimoji="1" lang="ja-JP" altLang="en-US" sz="1400" dirty="0">
              <a:solidFill>
                <a:srgbClr val="4472C4"/>
              </a:solidFill>
              <a:latin typeface="游ゴシック" panose="020B0400000000000000" pitchFamily="50" charset="-128"/>
              <a:ea typeface="游ゴシック" panose="020B0400000000000000" pitchFamily="50" charset="-128"/>
            </a:endParaRPr>
          </a:p>
        </p:txBody>
      </p:sp>
      <p:sp>
        <p:nvSpPr>
          <p:cNvPr id="12" name="テキスト ボックス 18"/>
          <p:cNvSpPr txBox="1"/>
          <p:nvPr/>
        </p:nvSpPr>
        <p:spPr>
          <a:xfrm>
            <a:off x="6777440" y="5912767"/>
            <a:ext cx="2749471" cy="707886"/>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800" b="0" dirty="0">
                <a:latin typeface="游ゴシック" panose="020B0400000000000000" pitchFamily="50" charset="-128"/>
                <a:ea typeface="游ゴシック" panose="020B0400000000000000" pitchFamily="50" charset="-128"/>
              </a:rPr>
              <a:t>調査実施機関：株式会社マクロミル</a:t>
            </a:r>
            <a:endParaRPr kumimoji="1" lang="en-US" altLang="ja-JP" sz="800" b="0" dirty="0">
              <a:latin typeface="游ゴシック" panose="020B0400000000000000" pitchFamily="50" charset="-128"/>
              <a:ea typeface="游ゴシック" panose="020B0400000000000000" pitchFamily="50" charset="-128"/>
            </a:endParaRPr>
          </a:p>
          <a:p>
            <a:r>
              <a:rPr kumimoji="1" lang="ja-JP" altLang="en-US" sz="800" b="0" dirty="0">
                <a:latin typeface="游ゴシック" panose="020B0400000000000000" pitchFamily="50" charset="-128"/>
                <a:ea typeface="游ゴシック" panose="020B0400000000000000" pitchFamily="50" charset="-128"/>
              </a:rPr>
              <a:t>サンプルサイズ：</a:t>
            </a:r>
            <a:r>
              <a:rPr lang="en-US" altLang="ja-JP" sz="800" b="0" dirty="0">
                <a:latin typeface="游ゴシック" panose="020B0400000000000000" pitchFamily="50" charset="-128"/>
                <a:ea typeface="游ゴシック" panose="020B0400000000000000" pitchFamily="50" charset="-128"/>
              </a:rPr>
              <a:t>1,030</a:t>
            </a:r>
          </a:p>
          <a:p>
            <a:r>
              <a:rPr lang="ja-JP" altLang="en-US" sz="800" b="0" dirty="0">
                <a:latin typeface="游ゴシック" panose="020B0400000000000000" pitchFamily="50" charset="-128"/>
                <a:ea typeface="游ゴシック" panose="020B0400000000000000" pitchFamily="50" charset="-128"/>
              </a:rPr>
              <a:t>集計：ウェイトバック集計</a:t>
            </a:r>
            <a:endParaRPr lang="en-US" altLang="ja-JP" sz="800" b="0" dirty="0">
              <a:latin typeface="游ゴシック" panose="020B0400000000000000" pitchFamily="50" charset="-128"/>
              <a:ea typeface="游ゴシック" panose="020B0400000000000000" pitchFamily="50" charset="-128"/>
            </a:endParaRPr>
          </a:p>
          <a:p>
            <a:r>
              <a:rPr kumimoji="1" lang="ja-JP" altLang="en-US" sz="800" b="0" dirty="0">
                <a:latin typeface="游ゴシック" panose="020B0400000000000000" pitchFamily="50" charset="-128"/>
                <a:ea typeface="游ゴシック" panose="020B0400000000000000" pitchFamily="50" charset="-128"/>
              </a:rPr>
              <a:t>調査機関：</a:t>
            </a:r>
            <a:r>
              <a:rPr lang="en-US" altLang="ja-JP" sz="800" b="0" dirty="0">
                <a:latin typeface="游ゴシック" panose="020B0400000000000000" pitchFamily="50" charset="-128"/>
                <a:ea typeface="游ゴシック" panose="020B0400000000000000" pitchFamily="50" charset="-128"/>
              </a:rPr>
              <a:t>2022</a:t>
            </a:r>
            <a:r>
              <a:rPr lang="ja-JP" altLang="en-US" sz="800" b="0" dirty="0">
                <a:latin typeface="游ゴシック" panose="020B0400000000000000" pitchFamily="50" charset="-128"/>
                <a:ea typeface="游ゴシック" panose="020B0400000000000000" pitchFamily="50" charset="-128"/>
              </a:rPr>
              <a:t>年</a:t>
            </a:r>
            <a:r>
              <a:rPr lang="en-US" altLang="ja-JP" sz="800" b="0" dirty="0">
                <a:latin typeface="游ゴシック" panose="020B0400000000000000" pitchFamily="50" charset="-128"/>
                <a:ea typeface="游ゴシック" panose="020B0400000000000000" pitchFamily="50" charset="-128"/>
              </a:rPr>
              <a:t>4</a:t>
            </a:r>
            <a:r>
              <a:rPr lang="ja-JP" altLang="en-US" sz="800" b="0" dirty="0">
                <a:latin typeface="游ゴシック" panose="020B0400000000000000" pitchFamily="50" charset="-128"/>
                <a:ea typeface="游ゴシック" panose="020B0400000000000000" pitchFamily="50" charset="-128"/>
              </a:rPr>
              <a:t>月</a:t>
            </a:r>
            <a:r>
              <a:rPr lang="en-US" altLang="ja-JP" sz="800" b="0" dirty="0">
                <a:latin typeface="游ゴシック" panose="020B0400000000000000" pitchFamily="50" charset="-128"/>
                <a:ea typeface="游ゴシック" panose="020B0400000000000000" pitchFamily="50" charset="-128"/>
              </a:rPr>
              <a:t>7</a:t>
            </a:r>
            <a:r>
              <a:rPr lang="ja-JP" altLang="en-US" sz="800" b="0" dirty="0">
                <a:latin typeface="游ゴシック" panose="020B0400000000000000" pitchFamily="50" charset="-128"/>
                <a:ea typeface="游ゴシック" panose="020B0400000000000000" pitchFamily="50" charset="-128"/>
              </a:rPr>
              <a:t>日（木）～</a:t>
            </a:r>
            <a:r>
              <a:rPr lang="en-US" altLang="ja-JP" sz="800" b="0" dirty="0">
                <a:latin typeface="游ゴシック" panose="020B0400000000000000" pitchFamily="50" charset="-128"/>
                <a:ea typeface="游ゴシック" panose="020B0400000000000000" pitchFamily="50" charset="-128"/>
              </a:rPr>
              <a:t>4</a:t>
            </a:r>
            <a:r>
              <a:rPr lang="ja-JP" altLang="en-US" sz="800" b="0" dirty="0">
                <a:latin typeface="游ゴシック" panose="020B0400000000000000" pitchFamily="50" charset="-128"/>
                <a:ea typeface="游ゴシック" panose="020B0400000000000000" pitchFamily="50" charset="-128"/>
              </a:rPr>
              <a:t>月</a:t>
            </a:r>
            <a:r>
              <a:rPr lang="en-US" altLang="ja-JP" sz="800" b="0" dirty="0">
                <a:latin typeface="游ゴシック" panose="020B0400000000000000" pitchFamily="50" charset="-128"/>
                <a:ea typeface="游ゴシック" panose="020B0400000000000000" pitchFamily="50" charset="-128"/>
              </a:rPr>
              <a:t>8</a:t>
            </a:r>
            <a:r>
              <a:rPr lang="ja-JP" altLang="en-US" sz="800" b="0" dirty="0">
                <a:latin typeface="游ゴシック" panose="020B0400000000000000" pitchFamily="50" charset="-128"/>
                <a:ea typeface="游ゴシック" panose="020B0400000000000000" pitchFamily="50" charset="-128"/>
              </a:rPr>
              <a:t>日（金）</a:t>
            </a:r>
            <a:endParaRPr lang="en-US" altLang="ja-JP" sz="800" b="0" dirty="0">
              <a:latin typeface="游ゴシック" panose="020B0400000000000000" pitchFamily="50" charset="-128"/>
              <a:ea typeface="游ゴシック" panose="020B0400000000000000" pitchFamily="50" charset="-128"/>
            </a:endParaRPr>
          </a:p>
          <a:p>
            <a:r>
              <a:rPr lang="ja-JP" altLang="en-US" sz="800" b="0" dirty="0">
                <a:latin typeface="游ゴシック" panose="020B0400000000000000" pitchFamily="50" charset="-128"/>
                <a:ea typeface="游ゴシック" panose="020B0400000000000000" pitchFamily="50" charset="-128"/>
              </a:rPr>
              <a:t>集計対象：調査対象となる出稿のあった広告主の合計値</a:t>
            </a:r>
            <a:endParaRPr kumimoji="1" lang="ja-JP" altLang="en-US" sz="800" b="0" dirty="0">
              <a:latin typeface="游ゴシック" panose="020B0400000000000000" pitchFamily="50" charset="-128"/>
              <a:ea typeface="游ゴシック" panose="020B0400000000000000" pitchFamily="50" charset="-128"/>
            </a:endParaRPr>
          </a:p>
        </p:txBody>
      </p:sp>
      <p:cxnSp>
        <p:nvCxnSpPr>
          <p:cNvPr id="13" name="直線コネクタ 12">
            <a:extLst>
              <a:ext uri="{FF2B5EF4-FFF2-40B4-BE49-F238E27FC236}">
                <a16:creationId xmlns:a16="http://schemas.microsoft.com/office/drawing/2014/main" id="{95CE5500-26FB-4F86-B5E9-80B8BBC49CDB}"/>
              </a:ext>
            </a:extLst>
          </p:cNvPr>
          <p:cNvCxnSpPr>
            <a:cxnSpLocks/>
          </p:cNvCxnSpPr>
          <p:nvPr/>
        </p:nvCxnSpPr>
        <p:spPr bwMode="auto">
          <a:xfrm>
            <a:off x="921261" y="3366699"/>
            <a:ext cx="853122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aphicFrame>
        <p:nvGraphicFramePr>
          <p:cNvPr id="15" name="グラフ 14">
            <a:extLst>
              <a:ext uri="{FF2B5EF4-FFF2-40B4-BE49-F238E27FC236}">
                <a16:creationId xmlns:a16="http://schemas.microsoft.com/office/drawing/2014/main" id="{15C94694-B674-45FC-B243-89F997F13A89}"/>
              </a:ext>
            </a:extLst>
          </p:cNvPr>
          <p:cNvGraphicFramePr/>
          <p:nvPr>
            <p:extLst>
              <p:ext uri="{D42A27DB-BD31-4B8C-83A1-F6EECF244321}">
                <p14:modId xmlns:p14="http://schemas.microsoft.com/office/powerpoint/2010/main" val="623177433"/>
              </p:ext>
            </p:extLst>
          </p:nvPr>
        </p:nvGraphicFramePr>
        <p:xfrm>
          <a:off x="453514" y="3618718"/>
          <a:ext cx="8998972" cy="2270985"/>
        </p:xfrm>
        <a:graphic>
          <a:graphicData uri="http://schemas.openxmlformats.org/drawingml/2006/chart">
            <c:chart xmlns:c="http://schemas.openxmlformats.org/drawingml/2006/chart" xmlns:r="http://schemas.openxmlformats.org/officeDocument/2006/relationships" r:id="rId4"/>
          </a:graphicData>
        </a:graphic>
      </p:graphicFrame>
      <p:cxnSp>
        <p:nvCxnSpPr>
          <p:cNvPr id="16" name="直線コネクタ 15">
            <a:extLst>
              <a:ext uri="{FF2B5EF4-FFF2-40B4-BE49-F238E27FC236}">
                <a16:creationId xmlns:a16="http://schemas.microsoft.com/office/drawing/2014/main" id="{DE56F20F-5583-4ED9-BE26-CF30FD07D840}"/>
              </a:ext>
            </a:extLst>
          </p:cNvPr>
          <p:cNvCxnSpPr>
            <a:cxnSpLocks/>
          </p:cNvCxnSpPr>
          <p:nvPr/>
        </p:nvCxnSpPr>
        <p:spPr bwMode="auto">
          <a:xfrm>
            <a:off x="921261" y="5567969"/>
            <a:ext cx="853122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pic>
        <p:nvPicPr>
          <p:cNvPr id="3" name="グラフィックス 2" descr="戻る (RTL)">
            <a:extLst>
              <a:ext uri="{FF2B5EF4-FFF2-40B4-BE49-F238E27FC236}">
                <a16:creationId xmlns:a16="http://schemas.microsoft.com/office/drawing/2014/main" id="{2A8A8D19-0673-4EAD-B206-1E73B4DD868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736488">
            <a:off x="2170738" y="2145886"/>
            <a:ext cx="801644" cy="669348"/>
          </a:xfrm>
          <a:prstGeom prst="rect">
            <a:avLst/>
          </a:prstGeom>
        </p:spPr>
      </p:pic>
      <p:pic>
        <p:nvPicPr>
          <p:cNvPr id="18" name="グラフィックス 17" descr="戻る (RTL)">
            <a:extLst>
              <a:ext uri="{FF2B5EF4-FFF2-40B4-BE49-F238E27FC236}">
                <a16:creationId xmlns:a16="http://schemas.microsoft.com/office/drawing/2014/main" id="{A9368DFD-8268-4F41-8693-5F360DE021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736488">
            <a:off x="4993688" y="2292632"/>
            <a:ext cx="801644" cy="669348"/>
          </a:xfrm>
          <a:prstGeom prst="rect">
            <a:avLst/>
          </a:prstGeom>
        </p:spPr>
      </p:pic>
      <p:pic>
        <p:nvPicPr>
          <p:cNvPr id="19" name="グラフィックス 18" descr="戻る (RTL)">
            <a:extLst>
              <a:ext uri="{FF2B5EF4-FFF2-40B4-BE49-F238E27FC236}">
                <a16:creationId xmlns:a16="http://schemas.microsoft.com/office/drawing/2014/main" id="{1C40E5F0-E0A9-447A-922D-B1A35CFE722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736488">
            <a:off x="7816637" y="2227492"/>
            <a:ext cx="801644" cy="669348"/>
          </a:xfrm>
          <a:prstGeom prst="rect">
            <a:avLst/>
          </a:prstGeom>
        </p:spPr>
      </p:pic>
      <p:pic>
        <p:nvPicPr>
          <p:cNvPr id="20" name="グラフィックス 19" descr="戻る (RTL)">
            <a:extLst>
              <a:ext uri="{FF2B5EF4-FFF2-40B4-BE49-F238E27FC236}">
                <a16:creationId xmlns:a16="http://schemas.microsoft.com/office/drawing/2014/main" id="{F3A9E5B8-14DD-4591-B01F-92B16D700CB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736488">
            <a:off x="1601069" y="4155463"/>
            <a:ext cx="801644" cy="669348"/>
          </a:xfrm>
          <a:prstGeom prst="rect">
            <a:avLst/>
          </a:prstGeom>
        </p:spPr>
      </p:pic>
      <p:pic>
        <p:nvPicPr>
          <p:cNvPr id="21" name="グラフィックス 20" descr="戻る (RTL)">
            <a:extLst>
              <a:ext uri="{FF2B5EF4-FFF2-40B4-BE49-F238E27FC236}">
                <a16:creationId xmlns:a16="http://schemas.microsoft.com/office/drawing/2014/main" id="{01D63645-E6A2-4A2F-84D3-4C03D6ACC39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736488">
            <a:off x="3414459" y="4279992"/>
            <a:ext cx="612997" cy="669348"/>
          </a:xfrm>
          <a:prstGeom prst="rect">
            <a:avLst/>
          </a:prstGeom>
        </p:spPr>
      </p:pic>
      <p:pic>
        <p:nvPicPr>
          <p:cNvPr id="22" name="グラフィックス 21" descr="戻る (RTL)">
            <a:extLst>
              <a:ext uri="{FF2B5EF4-FFF2-40B4-BE49-F238E27FC236}">
                <a16:creationId xmlns:a16="http://schemas.microsoft.com/office/drawing/2014/main" id="{AEF0B5D0-9473-43AD-A857-A1E24AB1A80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736488">
            <a:off x="5033859" y="4419537"/>
            <a:ext cx="730824" cy="669348"/>
          </a:xfrm>
          <a:prstGeom prst="rect">
            <a:avLst/>
          </a:prstGeom>
        </p:spPr>
      </p:pic>
      <p:pic>
        <p:nvPicPr>
          <p:cNvPr id="23" name="グラフィックス 22" descr="戻る (RTL)">
            <a:extLst>
              <a:ext uri="{FF2B5EF4-FFF2-40B4-BE49-F238E27FC236}">
                <a16:creationId xmlns:a16="http://schemas.microsoft.com/office/drawing/2014/main" id="{07E2BEA4-3768-47DA-AD7F-70C91F9FE35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736488">
            <a:off x="6783430" y="4596425"/>
            <a:ext cx="584471" cy="669348"/>
          </a:xfrm>
          <a:prstGeom prst="rect">
            <a:avLst/>
          </a:prstGeom>
        </p:spPr>
      </p:pic>
      <p:pic>
        <p:nvPicPr>
          <p:cNvPr id="25" name="グラフィックス 24" descr="戻る (RTL)">
            <a:extLst>
              <a:ext uri="{FF2B5EF4-FFF2-40B4-BE49-F238E27FC236}">
                <a16:creationId xmlns:a16="http://schemas.microsoft.com/office/drawing/2014/main" id="{E5F8C548-07CD-4193-AA84-1158BFB18E9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736488">
            <a:off x="8505627" y="4597032"/>
            <a:ext cx="583246" cy="669348"/>
          </a:xfrm>
          <a:prstGeom prst="rect">
            <a:avLst/>
          </a:prstGeom>
        </p:spPr>
      </p:pic>
      <p:sp>
        <p:nvSpPr>
          <p:cNvPr id="24" name="テキスト ボックス 16">
            <a:extLst>
              <a:ext uri="{FF2B5EF4-FFF2-40B4-BE49-F238E27FC236}">
                <a16:creationId xmlns:a16="http://schemas.microsoft.com/office/drawing/2014/main" id="{7518EADD-6702-4519-BFA0-380F7DD351A3}"/>
              </a:ext>
            </a:extLst>
          </p:cNvPr>
          <p:cNvSpPr txBox="1"/>
          <p:nvPr/>
        </p:nvSpPr>
        <p:spPr>
          <a:xfrm>
            <a:off x="1944497" y="4022164"/>
            <a:ext cx="872355" cy="369332"/>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rgbClr val="4472C4"/>
                </a:solidFill>
                <a:latin typeface="游ゴシック" panose="020B0400000000000000" pitchFamily="50" charset="-128"/>
                <a:ea typeface="游ゴシック" panose="020B0400000000000000" pitchFamily="50" charset="-128"/>
              </a:rPr>
              <a:t>約</a:t>
            </a:r>
            <a:r>
              <a:rPr lang="en-US" altLang="ja-JP" sz="1800" dirty="0">
                <a:solidFill>
                  <a:srgbClr val="4472C4"/>
                </a:solidFill>
                <a:latin typeface="Segoe UI" panose="020B0502040204020203" pitchFamily="34" charset="0"/>
                <a:ea typeface="游ゴシック" panose="020B0400000000000000" pitchFamily="50" charset="-128"/>
                <a:cs typeface="Segoe UI" panose="020B0502040204020203" pitchFamily="34" charset="0"/>
              </a:rPr>
              <a:t>2.1</a:t>
            </a:r>
            <a:r>
              <a:rPr lang="ja-JP" altLang="en-US" sz="1400" b="1" dirty="0">
                <a:solidFill>
                  <a:srgbClr val="4472C4"/>
                </a:solidFill>
                <a:latin typeface="游ゴシック" panose="020B0400000000000000" pitchFamily="50" charset="-128"/>
                <a:ea typeface="游ゴシック" panose="020B0400000000000000" pitchFamily="50" charset="-128"/>
              </a:rPr>
              <a:t>倍</a:t>
            </a:r>
            <a:endParaRPr kumimoji="1" lang="ja-JP" altLang="en-US" sz="1400" b="1" dirty="0">
              <a:solidFill>
                <a:srgbClr val="4472C4"/>
              </a:solidFill>
              <a:latin typeface="游ゴシック" panose="020B0400000000000000" pitchFamily="50" charset="-128"/>
              <a:ea typeface="游ゴシック" panose="020B0400000000000000" pitchFamily="50" charset="-128"/>
            </a:endParaRPr>
          </a:p>
        </p:txBody>
      </p:sp>
      <p:sp>
        <p:nvSpPr>
          <p:cNvPr id="26" name="テキスト ボックス 16">
            <a:extLst>
              <a:ext uri="{FF2B5EF4-FFF2-40B4-BE49-F238E27FC236}">
                <a16:creationId xmlns:a16="http://schemas.microsoft.com/office/drawing/2014/main" id="{AF507B6C-463E-4722-944A-B5BB62EE1433}"/>
              </a:ext>
            </a:extLst>
          </p:cNvPr>
          <p:cNvSpPr txBox="1"/>
          <p:nvPr/>
        </p:nvSpPr>
        <p:spPr>
          <a:xfrm>
            <a:off x="3683799" y="4196703"/>
            <a:ext cx="872355" cy="369332"/>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rgbClr val="4472C4"/>
                </a:solidFill>
                <a:latin typeface="游ゴシック" panose="020B0400000000000000" pitchFamily="50" charset="-128"/>
                <a:ea typeface="游ゴシック" panose="020B0400000000000000" pitchFamily="50" charset="-128"/>
              </a:rPr>
              <a:t>約</a:t>
            </a:r>
            <a:r>
              <a:rPr lang="en-US" altLang="ja-JP" sz="1800" dirty="0">
                <a:solidFill>
                  <a:srgbClr val="4472C4"/>
                </a:solidFill>
                <a:latin typeface="Segoe UI" panose="020B0502040204020203" pitchFamily="34" charset="0"/>
                <a:ea typeface="游ゴシック" panose="020B0400000000000000" pitchFamily="50" charset="-128"/>
                <a:cs typeface="Segoe UI" panose="020B0502040204020203" pitchFamily="34" charset="0"/>
              </a:rPr>
              <a:t>1.9</a:t>
            </a:r>
            <a:r>
              <a:rPr lang="ja-JP" altLang="en-US" sz="1400" b="1" dirty="0">
                <a:solidFill>
                  <a:srgbClr val="4472C4"/>
                </a:solidFill>
                <a:latin typeface="游ゴシック" panose="020B0400000000000000" pitchFamily="50" charset="-128"/>
                <a:ea typeface="游ゴシック" panose="020B0400000000000000" pitchFamily="50" charset="-128"/>
              </a:rPr>
              <a:t>倍</a:t>
            </a:r>
            <a:endParaRPr kumimoji="1" lang="ja-JP" altLang="en-US" sz="1400" b="1" dirty="0">
              <a:solidFill>
                <a:srgbClr val="4472C4"/>
              </a:solidFill>
              <a:latin typeface="游ゴシック" panose="020B0400000000000000" pitchFamily="50" charset="-128"/>
              <a:ea typeface="游ゴシック" panose="020B0400000000000000" pitchFamily="50" charset="-128"/>
            </a:endParaRPr>
          </a:p>
        </p:txBody>
      </p:sp>
      <p:sp>
        <p:nvSpPr>
          <p:cNvPr id="27" name="テキスト ボックス 16">
            <a:extLst>
              <a:ext uri="{FF2B5EF4-FFF2-40B4-BE49-F238E27FC236}">
                <a16:creationId xmlns:a16="http://schemas.microsoft.com/office/drawing/2014/main" id="{9C3C33E7-A09A-4617-B164-F772EAE6E7DA}"/>
              </a:ext>
            </a:extLst>
          </p:cNvPr>
          <p:cNvSpPr txBox="1"/>
          <p:nvPr/>
        </p:nvSpPr>
        <p:spPr>
          <a:xfrm>
            <a:off x="5402603" y="4322805"/>
            <a:ext cx="872355" cy="369332"/>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rgbClr val="4472C4"/>
                </a:solidFill>
                <a:latin typeface="游ゴシック" panose="020B0400000000000000" pitchFamily="50" charset="-128"/>
                <a:ea typeface="游ゴシック" panose="020B0400000000000000" pitchFamily="50" charset="-128"/>
              </a:rPr>
              <a:t>約</a:t>
            </a:r>
            <a:r>
              <a:rPr lang="en-US" altLang="ja-JP" sz="1800" dirty="0">
                <a:solidFill>
                  <a:srgbClr val="4472C4"/>
                </a:solidFill>
                <a:latin typeface="Segoe UI" panose="020B0502040204020203" pitchFamily="34" charset="0"/>
                <a:ea typeface="游ゴシック" panose="020B0400000000000000" pitchFamily="50" charset="-128"/>
                <a:cs typeface="Segoe UI" panose="020B0502040204020203" pitchFamily="34" charset="0"/>
              </a:rPr>
              <a:t>2.3</a:t>
            </a:r>
            <a:r>
              <a:rPr lang="ja-JP" altLang="en-US" sz="1400" b="1" dirty="0">
                <a:solidFill>
                  <a:srgbClr val="4472C4"/>
                </a:solidFill>
                <a:latin typeface="游ゴシック" panose="020B0400000000000000" pitchFamily="50" charset="-128"/>
                <a:ea typeface="游ゴシック" panose="020B0400000000000000" pitchFamily="50" charset="-128"/>
              </a:rPr>
              <a:t>倍</a:t>
            </a:r>
            <a:endParaRPr kumimoji="1" lang="ja-JP" altLang="en-US" sz="1400" b="1" dirty="0">
              <a:solidFill>
                <a:srgbClr val="4472C4"/>
              </a:solidFill>
              <a:latin typeface="游ゴシック" panose="020B0400000000000000" pitchFamily="50" charset="-128"/>
              <a:ea typeface="游ゴシック" panose="020B0400000000000000" pitchFamily="50" charset="-128"/>
            </a:endParaRPr>
          </a:p>
        </p:txBody>
      </p:sp>
      <p:sp>
        <p:nvSpPr>
          <p:cNvPr id="28" name="テキスト ボックス 16">
            <a:extLst>
              <a:ext uri="{FF2B5EF4-FFF2-40B4-BE49-F238E27FC236}">
                <a16:creationId xmlns:a16="http://schemas.microsoft.com/office/drawing/2014/main" id="{7D17193B-BE28-47F3-85E7-5BB1EC55BC9E}"/>
              </a:ext>
            </a:extLst>
          </p:cNvPr>
          <p:cNvSpPr txBox="1"/>
          <p:nvPr/>
        </p:nvSpPr>
        <p:spPr>
          <a:xfrm>
            <a:off x="7039353" y="4526729"/>
            <a:ext cx="872355" cy="369332"/>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rgbClr val="4472C4"/>
                </a:solidFill>
                <a:latin typeface="游ゴシック" panose="020B0400000000000000" pitchFamily="50" charset="-128"/>
                <a:ea typeface="游ゴシック" panose="020B0400000000000000" pitchFamily="50" charset="-128"/>
              </a:rPr>
              <a:t>約</a:t>
            </a:r>
            <a:r>
              <a:rPr lang="en-US" altLang="ja-JP" sz="1800" dirty="0">
                <a:solidFill>
                  <a:srgbClr val="4472C4"/>
                </a:solidFill>
                <a:latin typeface="Segoe UI" panose="020B0502040204020203" pitchFamily="34" charset="0"/>
                <a:ea typeface="游ゴシック" panose="020B0400000000000000" pitchFamily="50" charset="-128"/>
                <a:cs typeface="Segoe UI" panose="020B0502040204020203" pitchFamily="34" charset="0"/>
              </a:rPr>
              <a:t>2.2</a:t>
            </a:r>
            <a:r>
              <a:rPr lang="ja-JP" altLang="en-US" sz="1400" b="1" dirty="0">
                <a:solidFill>
                  <a:srgbClr val="4472C4"/>
                </a:solidFill>
                <a:latin typeface="游ゴシック" panose="020B0400000000000000" pitchFamily="50" charset="-128"/>
                <a:ea typeface="游ゴシック" panose="020B0400000000000000" pitchFamily="50" charset="-128"/>
              </a:rPr>
              <a:t>倍</a:t>
            </a:r>
            <a:endParaRPr kumimoji="1" lang="ja-JP" altLang="en-US" sz="1400" b="1" dirty="0">
              <a:solidFill>
                <a:srgbClr val="4472C4"/>
              </a:solidFill>
              <a:latin typeface="游ゴシック" panose="020B0400000000000000" pitchFamily="50" charset="-128"/>
              <a:ea typeface="游ゴシック" panose="020B0400000000000000" pitchFamily="50" charset="-128"/>
            </a:endParaRPr>
          </a:p>
        </p:txBody>
      </p:sp>
      <p:sp>
        <p:nvSpPr>
          <p:cNvPr id="29" name="テキスト ボックス 16">
            <a:extLst>
              <a:ext uri="{FF2B5EF4-FFF2-40B4-BE49-F238E27FC236}">
                <a16:creationId xmlns:a16="http://schemas.microsoft.com/office/drawing/2014/main" id="{4CE94805-1DD1-493D-B88E-D6E92F1115C1}"/>
              </a:ext>
            </a:extLst>
          </p:cNvPr>
          <p:cNvSpPr txBox="1"/>
          <p:nvPr/>
        </p:nvSpPr>
        <p:spPr>
          <a:xfrm>
            <a:off x="8748903" y="4515937"/>
            <a:ext cx="872355" cy="369332"/>
          </a:xfrm>
          <a:prstGeom prst="rect">
            <a:avLst/>
          </a:prstGeom>
          <a:no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rgbClr val="4472C4"/>
                </a:solidFill>
                <a:latin typeface="游ゴシック" panose="020B0400000000000000" pitchFamily="50" charset="-128"/>
                <a:ea typeface="游ゴシック" panose="020B0400000000000000" pitchFamily="50" charset="-128"/>
              </a:rPr>
              <a:t>約</a:t>
            </a:r>
            <a:r>
              <a:rPr lang="en-US" altLang="ja-JP" sz="1800" dirty="0">
                <a:solidFill>
                  <a:srgbClr val="4472C4"/>
                </a:solidFill>
                <a:latin typeface="Segoe UI" panose="020B0502040204020203" pitchFamily="34" charset="0"/>
                <a:ea typeface="游ゴシック" panose="020B0400000000000000" pitchFamily="50" charset="-128"/>
                <a:cs typeface="Segoe UI" panose="020B0502040204020203" pitchFamily="34" charset="0"/>
              </a:rPr>
              <a:t>2.0</a:t>
            </a:r>
            <a:r>
              <a:rPr lang="ja-JP" altLang="en-US" sz="1400" b="1" dirty="0">
                <a:solidFill>
                  <a:srgbClr val="4472C4"/>
                </a:solidFill>
                <a:latin typeface="游ゴシック" panose="020B0400000000000000" pitchFamily="50" charset="-128"/>
                <a:ea typeface="游ゴシック" panose="020B0400000000000000" pitchFamily="50" charset="-128"/>
              </a:rPr>
              <a:t>倍</a:t>
            </a:r>
            <a:endParaRPr kumimoji="1" lang="ja-JP" altLang="en-US" sz="1400" b="1" dirty="0">
              <a:solidFill>
                <a:srgbClr val="4472C4"/>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2648031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広告掲載報告書　イメージ　</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2022</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実績</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pic>
        <p:nvPicPr>
          <p:cNvPr id="9" name="図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7212" y="928430"/>
            <a:ext cx="3351276" cy="2695087"/>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7"/>
          <p:cNvSpPr>
            <a:spLocks noChangeArrowheads="1"/>
          </p:cNvSpPr>
          <p:nvPr/>
        </p:nvSpPr>
        <p:spPr bwMode="auto">
          <a:xfrm>
            <a:off x="7527075" y="968382"/>
            <a:ext cx="185504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2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日別サマリ、商品</a:t>
            </a:r>
            <a:r>
              <a:rPr lang="en-US" altLang="ja-JP" sz="12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a:t>
            </a:r>
            <a:r>
              <a:rPr lang="ja-JP" altLang="en-US" sz="12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日別、商品別</a:t>
            </a:r>
            <a:r>
              <a:rPr lang="en-US" altLang="ja-JP" sz="12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a:t>
            </a:r>
            <a:r>
              <a:rPr lang="ja-JP" altLang="en-US" sz="12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デバイスでの数値を集計したレポートを</a:t>
            </a:r>
            <a:r>
              <a:rPr lang="en-US" altLang="ja-JP" sz="12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Excel</a:t>
            </a:r>
            <a:r>
              <a:rPr lang="ja-JP" altLang="en-US" sz="12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でシート別にご報告します。</a:t>
            </a:r>
            <a:endParaRPr lang="en-US" altLang="ja-JP" sz="12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pic>
        <p:nvPicPr>
          <p:cNvPr id="12" name="図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47144" y="908050"/>
            <a:ext cx="3351276" cy="271407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7"/>
          <p:cNvSpPr>
            <a:spLocks noChangeArrowheads="1"/>
          </p:cNvSpPr>
          <p:nvPr/>
        </p:nvSpPr>
        <p:spPr bwMode="auto">
          <a:xfrm>
            <a:off x="251088" y="666572"/>
            <a:ext cx="294498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■日別サマリ</a:t>
            </a:r>
            <a:endParaRPr lang="en-US" altLang="ja-JP"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4" name="Rectangle 7"/>
          <p:cNvSpPr>
            <a:spLocks noChangeArrowheads="1"/>
          </p:cNvSpPr>
          <p:nvPr/>
        </p:nvSpPr>
        <p:spPr bwMode="auto">
          <a:xfrm>
            <a:off x="3843833" y="661829"/>
            <a:ext cx="294498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■商品</a:t>
            </a:r>
            <a:r>
              <a:rPr lang="en-US" altLang="ja-JP"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a:t>
            </a:r>
            <a:r>
              <a:rPr lang="ja-JP" altLang="en-US"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日別</a:t>
            </a:r>
            <a:endParaRPr lang="en-US" altLang="ja-JP"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5" name="Rectangle 7"/>
          <p:cNvSpPr>
            <a:spLocks noChangeArrowheads="1"/>
          </p:cNvSpPr>
          <p:nvPr/>
        </p:nvSpPr>
        <p:spPr bwMode="auto">
          <a:xfrm>
            <a:off x="173565" y="6367686"/>
            <a:ext cx="6276868"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700" b="0" dirty="0">
                <a:latin typeface="游ゴシック" panose="020B0400000000000000" pitchFamily="50" charset="-128"/>
                <a:ea typeface="游ゴシック" panose="020B0400000000000000" pitchFamily="50" charset="-128"/>
                <a:cs typeface="Meiryo UI" pitchFamily="50" charset="-128"/>
              </a:rPr>
              <a:t>※</a:t>
            </a:r>
            <a:r>
              <a:rPr lang="ja-JP" altLang="en-US" sz="700" b="0" dirty="0">
                <a:latin typeface="游ゴシック" panose="020B0400000000000000" pitchFamily="50" charset="-128"/>
                <a:ea typeface="游ゴシック" panose="020B0400000000000000" pitchFamily="50" charset="-128"/>
                <a:cs typeface="Meiryo UI" pitchFamily="50" charset="-128"/>
              </a:rPr>
              <a:t>イメージは変更になる可能性がございます。</a:t>
            </a:r>
            <a:endParaRPr lang="en-US" altLang="ja-JP" sz="700" b="0" dirty="0">
              <a:latin typeface="游ゴシック" panose="020B0400000000000000" pitchFamily="50" charset="-128"/>
              <a:ea typeface="游ゴシック" panose="020B0400000000000000" pitchFamily="50" charset="-128"/>
              <a:cs typeface="Meiryo UI" pitchFamily="50" charset="-128"/>
            </a:endParaRPr>
          </a:p>
        </p:txBody>
      </p:sp>
      <p:pic>
        <p:nvPicPr>
          <p:cNvPr id="10" name="図 9">
            <a:extLst>
              <a:ext uri="{FF2B5EF4-FFF2-40B4-BE49-F238E27FC236}">
                <a16:creationId xmlns:a16="http://schemas.microsoft.com/office/drawing/2014/main" id="{851DB2F0-B84D-486A-9151-EBE3B6C22CC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78357" y="4016664"/>
            <a:ext cx="3389117" cy="2746086"/>
          </a:xfrm>
          <a:prstGeom prst="rect">
            <a:avLst/>
          </a:prstGeom>
          <a:noFill/>
          <a:extLst>
            <a:ext uri="{909E8E84-426E-40DD-AFC4-6F175D3DCCD1}">
              <a14:hiddenFill xmlns:a14="http://schemas.microsoft.com/office/drawing/2010/main">
                <a:solidFill>
                  <a:srgbClr val="FFFFFF"/>
                </a:solidFill>
              </a14:hiddenFill>
            </a:ext>
          </a:extLst>
        </p:spPr>
      </p:pic>
      <p:pic>
        <p:nvPicPr>
          <p:cNvPr id="16" name="図 15">
            <a:extLst>
              <a:ext uri="{FF2B5EF4-FFF2-40B4-BE49-F238E27FC236}">
                <a16:creationId xmlns:a16="http://schemas.microsoft.com/office/drawing/2014/main" id="{4678B3F8-FB1C-47BC-A0B9-F6C27B5A02A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44726" y="4019263"/>
            <a:ext cx="3420436" cy="2743487"/>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7">
            <a:extLst>
              <a:ext uri="{FF2B5EF4-FFF2-40B4-BE49-F238E27FC236}">
                <a16:creationId xmlns:a16="http://schemas.microsoft.com/office/drawing/2014/main" id="{DDF80AA8-9237-4CD1-8D54-D010AFE40A89}"/>
              </a:ext>
            </a:extLst>
          </p:cNvPr>
          <p:cNvSpPr>
            <a:spLocks noChangeArrowheads="1"/>
          </p:cNvSpPr>
          <p:nvPr/>
        </p:nvSpPr>
        <p:spPr bwMode="auto">
          <a:xfrm>
            <a:off x="2392308" y="3757416"/>
            <a:ext cx="294498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■商品</a:t>
            </a:r>
            <a:r>
              <a:rPr lang="en-US" altLang="ja-JP"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a:t>
            </a:r>
            <a:r>
              <a:rPr lang="ja-JP" altLang="en-US"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デバイス</a:t>
            </a:r>
            <a:endParaRPr lang="en-US" altLang="ja-JP"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8" name="Rectangle 7">
            <a:extLst>
              <a:ext uri="{FF2B5EF4-FFF2-40B4-BE49-F238E27FC236}">
                <a16:creationId xmlns:a16="http://schemas.microsoft.com/office/drawing/2014/main" id="{87A37B83-7DA5-45C1-848E-F3F55B387E8C}"/>
              </a:ext>
            </a:extLst>
          </p:cNvPr>
          <p:cNvSpPr>
            <a:spLocks noChangeArrowheads="1"/>
          </p:cNvSpPr>
          <p:nvPr/>
        </p:nvSpPr>
        <p:spPr bwMode="auto">
          <a:xfrm>
            <a:off x="5985053" y="3752673"/>
            <a:ext cx="294498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■商品</a:t>
            </a:r>
            <a:r>
              <a:rPr lang="en-US" altLang="ja-JP"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a:t>
            </a:r>
            <a:r>
              <a:rPr lang="ja-JP" altLang="en-US"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デバイス</a:t>
            </a:r>
            <a:endParaRPr lang="en-US" altLang="ja-JP" sz="10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spTree>
    <p:extLst>
      <p:ext uri="{BB962C8B-B14F-4D97-AF65-F5344CB8AC3E}">
        <p14:creationId xmlns:p14="http://schemas.microsoft.com/office/powerpoint/2010/main" val="3579347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p>
            <a:r>
              <a:rPr lang="ja-JP" altLang="en-US" sz="2000" b="0" dirty="0">
                <a:solidFill>
                  <a:schemeClr val="bg1"/>
                </a:solidFill>
                <a:latin typeface="游ゴシック"/>
                <a:ea typeface="游ゴシック"/>
                <a:cs typeface="メイリオ" pitchFamily="50" charset="-128"/>
              </a:rPr>
              <a:t>変更履歴</a:t>
            </a:r>
          </a:p>
        </p:txBody>
      </p:sp>
      <p:sp>
        <p:nvSpPr>
          <p:cNvPr id="3" name="Rectangle 7">
            <a:extLst>
              <a:ext uri="{FF2B5EF4-FFF2-40B4-BE49-F238E27FC236}">
                <a16:creationId xmlns:a16="http://schemas.microsoft.com/office/drawing/2014/main" id="{2D642615-99D3-963F-4D3A-B3886B4852E5}"/>
              </a:ext>
            </a:extLst>
          </p:cNvPr>
          <p:cNvSpPr>
            <a:spLocks noChangeArrowheads="1"/>
          </p:cNvSpPr>
          <p:nvPr/>
        </p:nvSpPr>
        <p:spPr bwMode="auto">
          <a:xfrm>
            <a:off x="251088" y="666572"/>
            <a:ext cx="9240153"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p>
            <a:r>
              <a:rPr lang="ja-JP" altLang="en-US" sz="1000" b="0" dirty="0">
                <a:solidFill>
                  <a:schemeClr val="tx1">
                    <a:lumMod val="75000"/>
                    <a:lumOff val="25000"/>
                  </a:schemeClr>
                </a:solidFill>
                <a:latin typeface="游ゴシック"/>
                <a:ea typeface="游ゴシック"/>
                <a:cs typeface="メイリオ" pitchFamily="50" charset="-128"/>
              </a:rPr>
              <a:t>2022/12/14</a:t>
            </a:r>
          </a:p>
          <a:p>
            <a:r>
              <a:rPr lang="ja-JP" altLang="en-US" sz="1000" b="0" dirty="0">
                <a:solidFill>
                  <a:schemeClr val="tx1">
                    <a:lumMod val="75000"/>
                    <a:lumOff val="25000"/>
                  </a:schemeClr>
                </a:solidFill>
                <a:latin typeface="游ゴシック"/>
                <a:ea typeface="游ゴシック"/>
                <a:cs typeface="メイリオ" pitchFamily="50" charset="-128"/>
              </a:rPr>
              <a:t>P7：</a:t>
            </a:r>
            <a:r>
              <a:rPr lang="ja-JP" altLang="en-US" sz="1000" b="0" dirty="0">
                <a:solidFill>
                  <a:schemeClr val="tx1">
                    <a:lumMod val="75000"/>
                    <a:lumOff val="25000"/>
                  </a:schemeClr>
                </a:solidFill>
                <a:latin typeface="游ゴシック"/>
                <a:ea typeface="游ゴシック"/>
                <a:cs typeface="Arial"/>
              </a:rPr>
              <a:t>「</a:t>
            </a:r>
            <a:r>
              <a:rPr lang="ja-JP" sz="1000" b="0" dirty="0">
                <a:latin typeface="Arial"/>
                <a:ea typeface="游ゴシック"/>
                <a:cs typeface="Arial"/>
              </a:rPr>
              <a:t>※上記の掲載期間に関わらず、ご請求は3月31日とさせていただきます。</a:t>
            </a:r>
            <a:r>
              <a:rPr lang="ja-JP" altLang="en-US" sz="1000" b="0" dirty="0">
                <a:latin typeface="Arial"/>
                <a:ea typeface="游ゴシック"/>
                <a:cs typeface="Arial"/>
              </a:rPr>
              <a:t>」に変更</a:t>
            </a:r>
            <a:endParaRPr lang="en-US" altLang="ja-JP" sz="1000" b="0" dirty="0">
              <a:latin typeface="Arial"/>
              <a:ea typeface="游ゴシック"/>
              <a:cs typeface="Arial"/>
            </a:endParaRPr>
          </a:p>
          <a:p>
            <a:endParaRPr lang="en-US" altLang="ja-JP" sz="1000" b="0" dirty="0">
              <a:latin typeface="Arial"/>
              <a:ea typeface="游ゴシック"/>
              <a:cs typeface="Arial"/>
            </a:endParaRPr>
          </a:p>
          <a:p>
            <a:r>
              <a:rPr lang="ja-JP" altLang="en-US" sz="1000" b="0" dirty="0">
                <a:solidFill>
                  <a:schemeClr val="tx1">
                    <a:lumMod val="75000"/>
                    <a:lumOff val="25000"/>
                  </a:schemeClr>
                </a:solidFill>
                <a:latin typeface="游ゴシック"/>
                <a:ea typeface="游ゴシック"/>
                <a:cs typeface="メイリオ" pitchFamily="50" charset="-128"/>
              </a:rPr>
              <a:t>2022/12/</a:t>
            </a:r>
            <a:r>
              <a:rPr lang="en-US" altLang="ja-JP" sz="1000" b="0" dirty="0">
                <a:solidFill>
                  <a:schemeClr val="tx1">
                    <a:lumMod val="75000"/>
                    <a:lumOff val="25000"/>
                  </a:schemeClr>
                </a:solidFill>
                <a:latin typeface="游ゴシック"/>
                <a:ea typeface="游ゴシック"/>
                <a:cs typeface="メイリオ" pitchFamily="50" charset="-128"/>
              </a:rPr>
              <a:t>21</a:t>
            </a:r>
            <a:endParaRPr lang="ja-JP" altLang="en-US" sz="1000" b="0" dirty="0">
              <a:solidFill>
                <a:schemeClr val="tx1">
                  <a:lumMod val="75000"/>
                  <a:lumOff val="25000"/>
                </a:schemeClr>
              </a:solidFill>
              <a:latin typeface="游ゴシック"/>
              <a:ea typeface="游ゴシック"/>
              <a:cs typeface="メイリオ" pitchFamily="50" charset="-128"/>
            </a:endParaRPr>
          </a:p>
          <a:p>
            <a:r>
              <a:rPr lang="ja-JP" altLang="en-US" sz="1000" b="0" dirty="0">
                <a:solidFill>
                  <a:schemeClr val="tx1">
                    <a:lumMod val="75000"/>
                    <a:lumOff val="25000"/>
                  </a:schemeClr>
                </a:solidFill>
                <a:latin typeface="游ゴシック"/>
                <a:ea typeface="游ゴシック"/>
                <a:cs typeface="メイリオ" pitchFamily="50" charset="-128"/>
              </a:rPr>
              <a:t>P</a:t>
            </a:r>
            <a:r>
              <a:rPr lang="en-US" altLang="ja-JP" sz="1000" b="0" dirty="0">
                <a:solidFill>
                  <a:schemeClr val="tx1">
                    <a:lumMod val="75000"/>
                    <a:lumOff val="25000"/>
                  </a:schemeClr>
                </a:solidFill>
                <a:latin typeface="游ゴシック"/>
                <a:ea typeface="游ゴシック"/>
                <a:cs typeface="メイリオ" pitchFamily="50" charset="-128"/>
              </a:rPr>
              <a:t>7</a:t>
            </a:r>
            <a:r>
              <a:rPr lang="ja-JP" altLang="en-US" sz="1000" b="0" dirty="0">
                <a:solidFill>
                  <a:schemeClr val="tx1">
                    <a:lumMod val="75000"/>
                    <a:lumOff val="25000"/>
                  </a:schemeClr>
                </a:solidFill>
                <a:latin typeface="游ゴシック"/>
                <a:ea typeface="游ゴシック"/>
                <a:cs typeface="メイリオ" pitchFamily="50" charset="-128"/>
              </a:rPr>
              <a:t>、</a:t>
            </a:r>
            <a:r>
              <a:rPr lang="en-US" altLang="ja-JP" sz="1000" b="0" dirty="0">
                <a:solidFill>
                  <a:schemeClr val="tx1">
                    <a:lumMod val="75000"/>
                    <a:lumOff val="25000"/>
                  </a:schemeClr>
                </a:solidFill>
                <a:latin typeface="游ゴシック"/>
                <a:ea typeface="游ゴシック"/>
                <a:cs typeface="メイリオ" pitchFamily="50" charset="-128"/>
              </a:rPr>
              <a:t>9</a:t>
            </a:r>
            <a:r>
              <a:rPr lang="ja-JP" altLang="en-US" sz="1000" b="0" dirty="0">
                <a:solidFill>
                  <a:schemeClr val="tx1">
                    <a:lumMod val="75000"/>
                    <a:lumOff val="25000"/>
                  </a:schemeClr>
                </a:solidFill>
                <a:latin typeface="游ゴシック"/>
                <a:ea typeface="游ゴシック"/>
                <a:cs typeface="メイリオ" pitchFamily="50" charset="-128"/>
              </a:rPr>
              <a:t>：</a:t>
            </a:r>
            <a:r>
              <a:rPr lang="ja-JP" altLang="en-US" sz="1000" b="0" dirty="0">
                <a:solidFill>
                  <a:schemeClr val="tx1">
                    <a:lumMod val="75000"/>
                    <a:lumOff val="25000"/>
                  </a:schemeClr>
                </a:solidFill>
                <a:latin typeface="游ゴシック"/>
                <a:ea typeface="游ゴシック"/>
                <a:cs typeface="Arial"/>
              </a:rPr>
              <a:t>雨天順延などによる広告掲載追加期間を</a:t>
            </a:r>
            <a:r>
              <a:rPr lang="en-US" altLang="ja-JP" sz="1000" b="0" dirty="0">
                <a:solidFill>
                  <a:schemeClr val="tx1">
                    <a:lumMod val="75000"/>
                    <a:lumOff val="25000"/>
                  </a:schemeClr>
                </a:solidFill>
                <a:latin typeface="游ゴシック"/>
                <a:ea typeface="游ゴシック"/>
                <a:cs typeface="Arial"/>
              </a:rPr>
              <a:t>4</a:t>
            </a:r>
            <a:r>
              <a:rPr lang="ja-JP" altLang="en-US" sz="1000" b="0" dirty="0">
                <a:solidFill>
                  <a:schemeClr val="tx1">
                    <a:lumMod val="75000"/>
                    <a:lumOff val="25000"/>
                  </a:schemeClr>
                </a:solidFill>
                <a:latin typeface="游ゴシック"/>
                <a:ea typeface="游ゴシック"/>
                <a:cs typeface="Arial"/>
              </a:rPr>
              <a:t>月</a:t>
            </a:r>
            <a:r>
              <a:rPr lang="en-US" altLang="ja-JP" sz="1000" b="0" dirty="0">
                <a:solidFill>
                  <a:schemeClr val="tx1">
                    <a:lumMod val="75000"/>
                    <a:lumOff val="25000"/>
                  </a:schemeClr>
                </a:solidFill>
                <a:latin typeface="游ゴシック"/>
                <a:ea typeface="游ゴシック"/>
                <a:cs typeface="Arial"/>
              </a:rPr>
              <a:t>1</a:t>
            </a:r>
            <a:r>
              <a:rPr lang="ja-JP" altLang="en-US" sz="1000" b="0" dirty="0">
                <a:solidFill>
                  <a:schemeClr val="tx1">
                    <a:lumMod val="75000"/>
                    <a:lumOff val="25000"/>
                  </a:schemeClr>
                </a:solidFill>
                <a:latin typeface="游ゴシック"/>
                <a:ea typeface="游ゴシック"/>
                <a:cs typeface="Arial"/>
              </a:rPr>
              <a:t>日以降</a:t>
            </a:r>
            <a:r>
              <a:rPr lang="ja-JP" altLang="en-US" sz="1000" b="0" dirty="0">
                <a:latin typeface="Arial"/>
                <a:ea typeface="游ゴシック"/>
                <a:cs typeface="Arial"/>
              </a:rPr>
              <a:t>に変更</a:t>
            </a:r>
            <a:endParaRPr lang="en-US" altLang="ja-JP" sz="1000" b="0" dirty="0">
              <a:latin typeface="Arial"/>
              <a:ea typeface="游ゴシック"/>
              <a:cs typeface="Arial"/>
            </a:endParaRPr>
          </a:p>
          <a:p>
            <a:endParaRPr lang="en-US" altLang="ja-JP" sz="1000" b="0" dirty="0">
              <a:latin typeface="Arial"/>
              <a:ea typeface="游ゴシック"/>
              <a:cs typeface="Arial"/>
            </a:endParaRPr>
          </a:p>
          <a:p>
            <a:r>
              <a:rPr lang="ja-JP" altLang="en-US" sz="1000" b="0" dirty="0">
                <a:solidFill>
                  <a:schemeClr val="tx1">
                    <a:lumMod val="75000"/>
                    <a:lumOff val="25000"/>
                  </a:schemeClr>
                </a:solidFill>
                <a:latin typeface="游ゴシック"/>
                <a:ea typeface="游ゴシック"/>
                <a:cs typeface="メイリオ" pitchFamily="50" charset="-128"/>
              </a:rPr>
              <a:t>202</a:t>
            </a:r>
            <a:r>
              <a:rPr lang="en-US" altLang="ja-JP" sz="1000" b="0" dirty="0">
                <a:solidFill>
                  <a:schemeClr val="tx1">
                    <a:lumMod val="75000"/>
                    <a:lumOff val="25000"/>
                  </a:schemeClr>
                </a:solidFill>
                <a:latin typeface="游ゴシック"/>
                <a:ea typeface="游ゴシック"/>
                <a:cs typeface="メイリオ" pitchFamily="50" charset="-128"/>
              </a:rPr>
              <a:t>3</a:t>
            </a:r>
            <a:r>
              <a:rPr lang="ja-JP" altLang="en-US" sz="1000" b="0" dirty="0">
                <a:solidFill>
                  <a:schemeClr val="tx1">
                    <a:lumMod val="75000"/>
                    <a:lumOff val="25000"/>
                  </a:schemeClr>
                </a:solidFill>
                <a:latin typeface="游ゴシック"/>
                <a:ea typeface="游ゴシック"/>
                <a:cs typeface="メイリオ" pitchFamily="50" charset="-128"/>
              </a:rPr>
              <a:t>/1/</a:t>
            </a:r>
            <a:r>
              <a:rPr lang="en-US" altLang="ja-JP" sz="1000" b="0" dirty="0">
                <a:solidFill>
                  <a:schemeClr val="tx1">
                    <a:lumMod val="75000"/>
                    <a:lumOff val="25000"/>
                  </a:schemeClr>
                </a:solidFill>
                <a:latin typeface="游ゴシック"/>
                <a:ea typeface="游ゴシック"/>
                <a:cs typeface="メイリオ" pitchFamily="50" charset="-128"/>
              </a:rPr>
              <a:t>26</a:t>
            </a:r>
            <a:br>
              <a:rPr lang="en-US" altLang="ja-JP" sz="1000" b="0" dirty="0">
                <a:solidFill>
                  <a:schemeClr val="tx1">
                    <a:lumMod val="75000"/>
                    <a:lumOff val="25000"/>
                  </a:schemeClr>
                </a:solidFill>
                <a:latin typeface="游ゴシック"/>
                <a:ea typeface="游ゴシック"/>
                <a:cs typeface="メイリオ" pitchFamily="50" charset="-128"/>
              </a:rPr>
            </a:br>
            <a:r>
              <a:rPr lang="en-US" altLang="ja-JP" sz="1000" b="0" dirty="0">
                <a:solidFill>
                  <a:schemeClr val="tx1">
                    <a:lumMod val="75000"/>
                    <a:lumOff val="25000"/>
                  </a:schemeClr>
                </a:solidFill>
                <a:latin typeface="游ゴシック"/>
                <a:ea typeface="游ゴシック"/>
                <a:cs typeface="メイリオ" pitchFamily="50" charset="-128"/>
              </a:rPr>
              <a:t>P9</a:t>
            </a:r>
            <a:r>
              <a:rPr lang="ja-JP" altLang="en-US" sz="1000" b="0" dirty="0">
                <a:solidFill>
                  <a:schemeClr val="tx1">
                    <a:lumMod val="75000"/>
                    <a:lumOff val="25000"/>
                  </a:schemeClr>
                </a:solidFill>
                <a:latin typeface="游ゴシック"/>
                <a:ea typeface="游ゴシック"/>
                <a:cs typeface="メイリオ" pitchFamily="50" charset="-128"/>
              </a:rPr>
              <a:t>：</a:t>
            </a:r>
            <a:endParaRPr lang="en-US" altLang="ja-JP" sz="1000" b="0" dirty="0">
              <a:solidFill>
                <a:schemeClr val="tx1">
                  <a:lumMod val="75000"/>
                  <a:lumOff val="25000"/>
                </a:schemeClr>
              </a:solidFill>
              <a:latin typeface="游ゴシック"/>
              <a:ea typeface="游ゴシック"/>
              <a:cs typeface="メイリオ" pitchFamily="50" charset="-128"/>
            </a:endParaRPr>
          </a:p>
          <a:p>
            <a:r>
              <a:rPr lang="ja-JP" altLang="en-US" sz="1000" b="0" dirty="0">
                <a:solidFill>
                  <a:schemeClr val="tx1">
                    <a:lumMod val="75000"/>
                    <a:lumOff val="25000"/>
                  </a:schemeClr>
                </a:solidFill>
                <a:latin typeface="游ゴシック"/>
                <a:ea typeface="游ゴシック"/>
                <a:cs typeface="メイリオ" pitchFamily="50" charset="-128"/>
              </a:rPr>
              <a:t>審査依頼の</a:t>
            </a:r>
            <a:r>
              <a:rPr lang="en-US" altLang="ja-JP" sz="1000" b="0" dirty="0">
                <a:solidFill>
                  <a:schemeClr val="tx1">
                    <a:lumMod val="75000"/>
                    <a:lumOff val="25000"/>
                  </a:schemeClr>
                </a:solidFill>
                <a:latin typeface="游ゴシック"/>
                <a:ea typeface="游ゴシック"/>
                <a:cs typeface="メイリオ" pitchFamily="50" charset="-128"/>
              </a:rPr>
              <a:t>URL</a:t>
            </a:r>
            <a:r>
              <a:rPr lang="ja-JP" altLang="en-US" sz="1000" b="0" dirty="0">
                <a:solidFill>
                  <a:schemeClr val="tx1">
                    <a:lumMod val="75000"/>
                    <a:lumOff val="25000"/>
                  </a:schemeClr>
                </a:solidFill>
                <a:latin typeface="游ゴシック"/>
                <a:ea typeface="游ゴシック"/>
                <a:cs typeface="メイリオ" pitchFamily="50" charset="-128"/>
              </a:rPr>
              <a:t>を変更</a:t>
            </a:r>
            <a:endParaRPr lang="en-US" altLang="ja-JP" sz="1000" b="0" dirty="0">
              <a:solidFill>
                <a:schemeClr val="tx1">
                  <a:lumMod val="75000"/>
                  <a:lumOff val="25000"/>
                </a:schemeClr>
              </a:solidFill>
              <a:latin typeface="游ゴシック"/>
              <a:ea typeface="游ゴシック"/>
              <a:cs typeface="メイリオ" pitchFamily="50" charset="-128"/>
            </a:endParaRPr>
          </a:p>
          <a:p>
            <a:r>
              <a:rPr lang="ja-JP" altLang="en-US" sz="1000" b="0" dirty="0">
                <a:solidFill>
                  <a:schemeClr val="tx1">
                    <a:lumMod val="75000"/>
                    <a:lumOff val="25000"/>
                  </a:schemeClr>
                </a:solidFill>
                <a:latin typeface="游ゴシック"/>
                <a:ea typeface="游ゴシック"/>
                <a:cs typeface="メイリオ" pitchFamily="50" charset="-128"/>
              </a:rPr>
              <a:t>「備考に「商品名：センバツ</a:t>
            </a:r>
            <a:r>
              <a:rPr lang="en-US" altLang="ja-JP" sz="1000" b="0" dirty="0">
                <a:solidFill>
                  <a:schemeClr val="tx1">
                    <a:lumMod val="75000"/>
                    <a:lumOff val="25000"/>
                  </a:schemeClr>
                </a:solidFill>
                <a:latin typeface="游ゴシック"/>
                <a:ea typeface="游ゴシック"/>
                <a:cs typeface="メイリオ" pitchFamily="50" charset="-128"/>
              </a:rPr>
              <a:t>LIVE!</a:t>
            </a:r>
            <a:r>
              <a:rPr lang="ja-JP" altLang="en-US" sz="1000" b="0" dirty="0">
                <a:solidFill>
                  <a:schemeClr val="tx1">
                    <a:lumMod val="75000"/>
                    <a:lumOff val="25000"/>
                  </a:schemeClr>
                </a:solidFill>
                <a:latin typeface="游ゴシック"/>
                <a:ea typeface="游ゴシック"/>
                <a:cs typeface="メイリオ" pitchFamily="50" charset="-128"/>
              </a:rPr>
              <a:t>」と記載ください。」に変更</a:t>
            </a:r>
            <a:endParaRPr lang="en-US" altLang="ja-JP" sz="1000" b="0" dirty="0">
              <a:solidFill>
                <a:schemeClr val="tx1">
                  <a:lumMod val="75000"/>
                  <a:lumOff val="25000"/>
                </a:schemeClr>
              </a:solidFill>
              <a:latin typeface="游ゴシック"/>
              <a:ea typeface="游ゴシック"/>
              <a:cs typeface="メイリオ" pitchFamily="50" charset="-128"/>
            </a:endParaRPr>
          </a:p>
          <a:p>
            <a:endParaRPr lang="en-US" altLang="ja-JP" sz="1000" b="0" dirty="0">
              <a:solidFill>
                <a:schemeClr val="tx1">
                  <a:lumMod val="75000"/>
                  <a:lumOff val="25000"/>
                </a:schemeClr>
              </a:solidFill>
              <a:latin typeface="游ゴシック"/>
              <a:ea typeface="游ゴシック"/>
              <a:cs typeface="メイリオ" pitchFamily="50" charset="-128"/>
            </a:endParaRPr>
          </a:p>
          <a:p>
            <a:r>
              <a:rPr lang="en-US" altLang="ja-JP" sz="1000" b="0" dirty="0">
                <a:solidFill>
                  <a:schemeClr val="tx1">
                    <a:lumMod val="75000"/>
                    <a:lumOff val="25000"/>
                  </a:schemeClr>
                </a:solidFill>
                <a:latin typeface="游ゴシック"/>
                <a:ea typeface="游ゴシック"/>
                <a:cs typeface="メイリオ" pitchFamily="50" charset="-128"/>
              </a:rPr>
              <a:t>2023/2/1</a:t>
            </a:r>
          </a:p>
          <a:p>
            <a:r>
              <a:rPr lang="en-US" altLang="ja-JP" sz="1000" b="0" dirty="0">
                <a:solidFill>
                  <a:schemeClr val="tx1">
                    <a:lumMod val="75000"/>
                    <a:lumOff val="25000"/>
                  </a:schemeClr>
                </a:solidFill>
                <a:latin typeface="游ゴシック"/>
                <a:ea typeface="游ゴシック"/>
                <a:cs typeface="メイリオ" pitchFamily="50" charset="-128"/>
              </a:rPr>
              <a:t>P10</a:t>
            </a:r>
            <a:r>
              <a:rPr lang="ja-JP" altLang="en-US" sz="1000" b="0" dirty="0">
                <a:solidFill>
                  <a:schemeClr val="tx1">
                    <a:lumMod val="75000"/>
                    <a:lumOff val="25000"/>
                  </a:schemeClr>
                </a:solidFill>
                <a:latin typeface="游ゴシック"/>
                <a:ea typeface="游ゴシック"/>
                <a:cs typeface="メイリオ" pitchFamily="50" charset="-128"/>
              </a:rPr>
              <a:t>：</a:t>
            </a:r>
            <a:endParaRPr lang="en-US" altLang="ja-JP" sz="1000" b="0" dirty="0">
              <a:solidFill>
                <a:schemeClr val="tx1">
                  <a:lumMod val="75000"/>
                  <a:lumOff val="25000"/>
                </a:schemeClr>
              </a:solidFill>
              <a:latin typeface="游ゴシック"/>
              <a:ea typeface="游ゴシック"/>
              <a:cs typeface="メイリオ" pitchFamily="50" charset="-128"/>
            </a:endParaRPr>
          </a:p>
          <a:p>
            <a:r>
              <a:rPr lang="ja-JP" altLang="en-US" sz="1000" b="0" dirty="0">
                <a:solidFill>
                  <a:schemeClr val="tx1">
                    <a:lumMod val="75000"/>
                    <a:lumOff val="25000"/>
                  </a:schemeClr>
                </a:solidFill>
                <a:latin typeface="游ゴシック"/>
                <a:ea typeface="游ゴシック"/>
                <a:cs typeface="メイリオ" pitchFamily="50" charset="-128"/>
              </a:rPr>
              <a:t>入稿規定の内容を一部変更</a:t>
            </a:r>
            <a:endParaRPr lang="en-US" altLang="ja-JP" sz="1000" b="0" dirty="0">
              <a:solidFill>
                <a:schemeClr val="tx1">
                  <a:lumMod val="75000"/>
                  <a:lumOff val="25000"/>
                </a:schemeClr>
              </a:solidFill>
              <a:latin typeface="游ゴシック"/>
              <a:ea typeface="游ゴシック"/>
              <a:cs typeface="メイリオ" pitchFamily="50" charset="-128"/>
            </a:endParaRPr>
          </a:p>
          <a:p>
            <a:endParaRPr lang="en-US" altLang="ja-JP" sz="1000" b="0" dirty="0">
              <a:solidFill>
                <a:schemeClr val="tx1">
                  <a:lumMod val="75000"/>
                  <a:lumOff val="25000"/>
                </a:schemeClr>
              </a:solidFill>
              <a:latin typeface="游ゴシック"/>
              <a:ea typeface="游ゴシック"/>
              <a:cs typeface="メイリオ" pitchFamily="50" charset="-128"/>
            </a:endParaRPr>
          </a:p>
          <a:p>
            <a:r>
              <a:rPr lang="en-US" altLang="ja-JP" sz="1000" b="0" dirty="0">
                <a:solidFill>
                  <a:schemeClr val="tx1">
                    <a:lumMod val="75000"/>
                    <a:lumOff val="25000"/>
                  </a:schemeClr>
                </a:solidFill>
                <a:latin typeface="游ゴシック"/>
                <a:ea typeface="游ゴシック"/>
                <a:cs typeface="メイリオ" pitchFamily="50" charset="-128"/>
              </a:rPr>
              <a:t>2023/2/15</a:t>
            </a:r>
          </a:p>
          <a:p>
            <a:r>
              <a:rPr lang="en-US" altLang="ja-JP" sz="1000" b="0" dirty="0">
                <a:solidFill>
                  <a:schemeClr val="tx1">
                    <a:lumMod val="75000"/>
                    <a:lumOff val="25000"/>
                  </a:schemeClr>
                </a:solidFill>
                <a:latin typeface="游ゴシック"/>
                <a:ea typeface="游ゴシック"/>
                <a:cs typeface="メイリオ" pitchFamily="50" charset="-128"/>
              </a:rPr>
              <a:t>P2</a:t>
            </a:r>
            <a:r>
              <a:rPr lang="ja-JP" altLang="en-US" sz="1000" b="0" dirty="0">
                <a:solidFill>
                  <a:schemeClr val="tx1">
                    <a:lumMod val="75000"/>
                    <a:lumOff val="25000"/>
                  </a:schemeClr>
                </a:solidFill>
                <a:latin typeface="游ゴシック"/>
                <a:ea typeface="游ゴシック"/>
                <a:cs typeface="メイリオ" pitchFamily="50" charset="-128"/>
              </a:rPr>
              <a:t>：</a:t>
            </a:r>
            <a:endParaRPr lang="en-US" altLang="ja-JP" sz="1000" b="0" dirty="0">
              <a:solidFill>
                <a:schemeClr val="tx1">
                  <a:lumMod val="75000"/>
                  <a:lumOff val="25000"/>
                </a:schemeClr>
              </a:solidFill>
              <a:latin typeface="游ゴシック"/>
              <a:ea typeface="游ゴシック"/>
              <a:cs typeface="メイリオ" pitchFamily="50" charset="-128"/>
            </a:endParaRPr>
          </a:p>
          <a:p>
            <a:r>
              <a:rPr lang="ja-JP" altLang="en-US" sz="1000" b="0" dirty="0">
                <a:solidFill>
                  <a:schemeClr val="tx1">
                    <a:lumMod val="75000"/>
                    <a:lumOff val="25000"/>
                  </a:schemeClr>
                </a:solidFill>
                <a:latin typeface="游ゴシック"/>
                <a:ea typeface="游ゴシック"/>
                <a:cs typeface="メイリオ" pitchFamily="50" charset="-128"/>
              </a:rPr>
              <a:t>出場校を追加</a:t>
            </a:r>
            <a:endParaRPr lang="en-US" altLang="ja-JP" sz="1000" b="0" dirty="0">
              <a:solidFill>
                <a:schemeClr val="tx1">
                  <a:lumMod val="75000"/>
                  <a:lumOff val="25000"/>
                </a:schemeClr>
              </a:solidFill>
              <a:latin typeface="游ゴシック"/>
              <a:ea typeface="游ゴシック"/>
              <a:cs typeface="メイリオ" pitchFamily="50" charset="-128"/>
            </a:endParaRPr>
          </a:p>
          <a:p>
            <a:r>
              <a:rPr lang="en-US" altLang="ja-JP" sz="1000" b="0" dirty="0">
                <a:solidFill>
                  <a:schemeClr val="tx1">
                    <a:lumMod val="75000"/>
                    <a:lumOff val="25000"/>
                  </a:schemeClr>
                </a:solidFill>
                <a:latin typeface="游ゴシック"/>
                <a:ea typeface="游ゴシック"/>
                <a:cs typeface="メイリオ" pitchFamily="50" charset="-128"/>
              </a:rPr>
              <a:t>P9</a:t>
            </a:r>
            <a:r>
              <a:rPr lang="ja-JP" altLang="en-US" sz="1000" b="0" dirty="0">
                <a:solidFill>
                  <a:schemeClr val="tx1">
                    <a:lumMod val="75000"/>
                    <a:lumOff val="25000"/>
                  </a:schemeClr>
                </a:solidFill>
                <a:latin typeface="游ゴシック"/>
                <a:ea typeface="游ゴシック"/>
                <a:cs typeface="メイリオ" pitchFamily="50" charset="-128"/>
              </a:rPr>
              <a:t>：</a:t>
            </a:r>
            <a:endParaRPr lang="en-US" altLang="ja-JP" sz="1000" b="0" dirty="0">
              <a:solidFill>
                <a:schemeClr val="tx1">
                  <a:lumMod val="75000"/>
                  <a:lumOff val="25000"/>
                </a:schemeClr>
              </a:solidFill>
              <a:latin typeface="游ゴシック"/>
              <a:ea typeface="游ゴシック"/>
              <a:cs typeface="メイリオ" pitchFamily="50" charset="-128"/>
            </a:endParaRPr>
          </a:p>
          <a:p>
            <a:r>
              <a:rPr lang="ja-JP" altLang="en-US" sz="1000" b="0" dirty="0">
                <a:solidFill>
                  <a:schemeClr val="tx1">
                    <a:lumMod val="75000"/>
                    <a:lumOff val="25000"/>
                  </a:schemeClr>
                </a:solidFill>
                <a:latin typeface="游ゴシック"/>
                <a:ea typeface="游ゴシック"/>
                <a:cs typeface="メイリオ" pitchFamily="50" charset="-128"/>
              </a:rPr>
              <a:t>入稿方法を</a:t>
            </a:r>
            <a:r>
              <a:rPr lang="en-US" altLang="ja-JP" sz="1000" b="0" dirty="0">
                <a:solidFill>
                  <a:schemeClr val="tx1">
                    <a:lumMod val="75000"/>
                    <a:lumOff val="25000"/>
                  </a:schemeClr>
                </a:solidFill>
                <a:latin typeface="游ゴシック"/>
                <a:ea typeface="游ゴシック"/>
                <a:cs typeface="メイリオ" pitchFamily="50" charset="-128"/>
              </a:rPr>
              <a:t>ADCAS</a:t>
            </a:r>
            <a:r>
              <a:rPr lang="ja-JP" altLang="en-US" sz="1000" b="0" dirty="0">
                <a:solidFill>
                  <a:schemeClr val="tx1">
                    <a:lumMod val="75000"/>
                    <a:lumOff val="25000"/>
                  </a:schemeClr>
                </a:solidFill>
                <a:latin typeface="游ゴシック"/>
                <a:ea typeface="游ゴシック"/>
                <a:cs typeface="メイリオ" pitchFamily="50" charset="-128"/>
              </a:rPr>
              <a:t>に変更</a:t>
            </a:r>
            <a:endParaRPr lang="en-US" altLang="ja-JP" sz="1000" b="0" dirty="0">
              <a:solidFill>
                <a:schemeClr val="tx1">
                  <a:lumMod val="75000"/>
                  <a:lumOff val="25000"/>
                </a:schemeClr>
              </a:solidFill>
              <a:latin typeface="游ゴシック"/>
              <a:ea typeface="游ゴシック"/>
              <a:cs typeface="メイリオ" pitchFamily="50" charset="-128"/>
            </a:endParaRPr>
          </a:p>
          <a:p>
            <a:endParaRPr lang="en-US" altLang="ja-JP" sz="1000" b="0" dirty="0">
              <a:solidFill>
                <a:schemeClr val="tx1">
                  <a:lumMod val="75000"/>
                  <a:lumOff val="25000"/>
                </a:schemeClr>
              </a:solidFill>
              <a:latin typeface="游ゴシック"/>
              <a:ea typeface="游ゴシック"/>
              <a:cs typeface="メイリオ" pitchFamily="50" charset="-128"/>
            </a:endParaRPr>
          </a:p>
          <a:p>
            <a:r>
              <a:rPr lang="en-US" altLang="ja-JP" sz="1000" b="0" dirty="0">
                <a:solidFill>
                  <a:schemeClr val="tx1">
                    <a:lumMod val="75000"/>
                    <a:lumOff val="25000"/>
                  </a:schemeClr>
                </a:solidFill>
                <a:latin typeface="游ゴシック"/>
                <a:ea typeface="游ゴシック"/>
                <a:cs typeface="メイリオ" pitchFamily="50" charset="-128"/>
              </a:rPr>
              <a:t>2023/3/2</a:t>
            </a:r>
          </a:p>
          <a:p>
            <a:r>
              <a:rPr lang="en-US" altLang="ja-JP" sz="1000" b="0" dirty="0">
                <a:solidFill>
                  <a:schemeClr val="tx1">
                    <a:lumMod val="75000"/>
                    <a:lumOff val="25000"/>
                  </a:schemeClr>
                </a:solidFill>
                <a:latin typeface="游ゴシック"/>
                <a:ea typeface="游ゴシック"/>
                <a:cs typeface="メイリオ" pitchFamily="50" charset="-128"/>
              </a:rPr>
              <a:t>P10</a:t>
            </a:r>
            <a:r>
              <a:rPr lang="ja-JP" altLang="en-US" sz="1000" b="0" dirty="0">
                <a:solidFill>
                  <a:schemeClr val="tx1">
                    <a:lumMod val="75000"/>
                    <a:lumOff val="25000"/>
                  </a:schemeClr>
                </a:solidFill>
                <a:latin typeface="游ゴシック"/>
                <a:ea typeface="游ゴシック"/>
                <a:cs typeface="メイリオ" pitchFamily="50" charset="-128"/>
              </a:rPr>
              <a:t>：音声　サンプリング周波数 を修正</a:t>
            </a:r>
            <a:endParaRPr lang="en-US" altLang="ja-JP" sz="1000" b="0" dirty="0">
              <a:solidFill>
                <a:schemeClr val="tx1">
                  <a:lumMod val="75000"/>
                  <a:lumOff val="25000"/>
                </a:schemeClr>
              </a:solidFill>
              <a:latin typeface="游ゴシック"/>
              <a:ea typeface="游ゴシック"/>
              <a:cs typeface="メイリオ" pitchFamily="50" charset="-128"/>
            </a:endParaRPr>
          </a:p>
          <a:p>
            <a:endParaRPr lang="en-US" altLang="ja-JP" sz="1000" b="0" dirty="0">
              <a:solidFill>
                <a:schemeClr val="tx1">
                  <a:lumMod val="75000"/>
                  <a:lumOff val="25000"/>
                </a:schemeClr>
              </a:solidFill>
              <a:latin typeface="游ゴシック"/>
              <a:ea typeface="游ゴシック"/>
              <a:cs typeface="メイリオ" pitchFamily="50" charset="-128"/>
            </a:endParaRPr>
          </a:p>
        </p:txBody>
      </p:sp>
    </p:spTree>
    <p:extLst>
      <p:ext uri="{BB962C8B-B14F-4D97-AF65-F5344CB8AC3E}">
        <p14:creationId xmlns:p14="http://schemas.microsoft.com/office/powerpoint/2010/main" val="3788662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C8365A87-E800-403B-8BE1-40391986AE3F}"/>
              </a:ext>
            </a:extLst>
          </p:cNvPr>
          <p:cNvPicPr>
            <a:picLocks noChangeAspect="1"/>
          </p:cNvPicPr>
          <p:nvPr/>
        </p:nvPicPr>
        <p:blipFill rotWithShape="1">
          <a:blip r:embed="rId3">
            <a:duotone>
              <a:schemeClr val="accent3">
                <a:shade val="45000"/>
                <a:satMod val="135000"/>
              </a:schemeClr>
              <a:prstClr val="white"/>
            </a:duotone>
            <a:extLst>
              <a:ext uri="{28A0092B-C50C-407E-A947-70E740481C1C}">
                <a14:useLocalDpi xmlns:a14="http://schemas.microsoft.com/office/drawing/2010/main" val="0"/>
              </a:ext>
            </a:extLst>
          </a:blip>
          <a:srcRect t="3643" b="31977"/>
          <a:stretch/>
        </p:blipFill>
        <p:spPr>
          <a:xfrm>
            <a:off x="0" y="557917"/>
            <a:ext cx="9905999" cy="3276877"/>
          </a:xfrm>
          <a:prstGeom prst="rect">
            <a:avLst/>
          </a:prstGeom>
        </p:spPr>
      </p:pic>
      <p:sp>
        <p:nvSpPr>
          <p:cNvPr id="9" name="楕円 8">
            <a:extLst>
              <a:ext uri="{FF2B5EF4-FFF2-40B4-BE49-F238E27FC236}">
                <a16:creationId xmlns:a16="http://schemas.microsoft.com/office/drawing/2014/main" id="{7B08EFA2-C040-4CD1-A1D8-C3D4DFB06D8E}"/>
              </a:ext>
            </a:extLst>
          </p:cNvPr>
          <p:cNvSpPr/>
          <p:nvPr/>
        </p:nvSpPr>
        <p:spPr bwMode="auto">
          <a:xfrm>
            <a:off x="2566508" y="3260531"/>
            <a:ext cx="763432" cy="574263"/>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8" name="正方形/長方形 7">
            <a:extLst>
              <a:ext uri="{FF2B5EF4-FFF2-40B4-BE49-F238E27FC236}">
                <a16:creationId xmlns:a16="http://schemas.microsoft.com/office/drawing/2014/main" id="{73CF8821-8AD3-4523-82F7-59814DE6C132}"/>
              </a:ext>
            </a:extLst>
          </p:cNvPr>
          <p:cNvSpPr/>
          <p:nvPr/>
        </p:nvSpPr>
        <p:spPr bwMode="auto">
          <a:xfrm>
            <a:off x="1" y="554904"/>
            <a:ext cx="9905999" cy="3276876"/>
          </a:xfrm>
          <a:prstGeom prst="rect">
            <a:avLst/>
          </a:prstGeom>
          <a:gradFill flip="none" rotWithShape="1">
            <a:gsLst>
              <a:gs pos="0">
                <a:srgbClr val="3A79A8">
                  <a:alpha val="69000"/>
                </a:srgbClr>
              </a:gs>
              <a:gs pos="50000">
                <a:srgbClr val="3A79A8">
                  <a:alpha val="34000"/>
                </a:srgbClr>
              </a:gs>
              <a:gs pos="100000">
                <a:srgbClr val="3A79A8">
                  <a:alpha val="0"/>
                </a:srgbClr>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nvGrpSpPr>
          <p:cNvPr id="43" name="グループ化 42">
            <a:extLst>
              <a:ext uri="{FF2B5EF4-FFF2-40B4-BE49-F238E27FC236}">
                <a16:creationId xmlns:a16="http://schemas.microsoft.com/office/drawing/2014/main" id="{7F67D0CC-EA7A-45E7-B8BA-85678E09B2AA}"/>
              </a:ext>
            </a:extLst>
          </p:cNvPr>
          <p:cNvGrpSpPr/>
          <p:nvPr/>
        </p:nvGrpSpPr>
        <p:grpSpPr>
          <a:xfrm>
            <a:off x="525463" y="6074796"/>
            <a:ext cx="8858251" cy="375815"/>
            <a:chOff x="523874" y="2485103"/>
            <a:chExt cx="8858251" cy="789131"/>
          </a:xfrm>
        </p:grpSpPr>
        <p:sp>
          <p:nvSpPr>
            <p:cNvPr id="44" name="正方形/長方形 12">
              <a:extLst>
                <a:ext uri="{FF2B5EF4-FFF2-40B4-BE49-F238E27FC236}">
                  <a16:creationId xmlns:a16="http://schemas.microsoft.com/office/drawing/2014/main" id="{DC3F7306-8483-4A06-BD43-1193756B5B45}"/>
                </a:ext>
              </a:extLst>
            </p:cNvPr>
            <p:cNvSpPr>
              <a:spLocks noChangeArrowheads="1"/>
            </p:cNvSpPr>
            <p:nvPr/>
          </p:nvSpPr>
          <p:spPr bwMode="auto">
            <a:xfrm>
              <a:off x="523875" y="2485103"/>
              <a:ext cx="8858250" cy="789131"/>
            </a:xfrm>
            <a:prstGeom prst="rect">
              <a:avLst/>
            </a:prstGeom>
            <a:gradFill flip="none" rotWithShape="1">
              <a:gsLst>
                <a:gs pos="5000">
                  <a:srgbClr val="5090C2">
                    <a:alpha val="96000"/>
                  </a:srgbClr>
                </a:gs>
                <a:gs pos="100000">
                  <a:srgbClr val="5090C2">
                    <a:alpha val="74000"/>
                  </a:srgbClr>
                </a:gs>
              </a:gsLst>
              <a:lin ang="2700000" scaled="1"/>
              <a:tileRect/>
            </a:gradFill>
            <a:ln>
              <a:noFill/>
            </a:ln>
          </p:spPr>
          <p:txBody>
            <a:bodyPr/>
            <a:lstStyle/>
            <a:p>
              <a:endParaRPr lang="ja-JP" altLang="en-US" dirty="0">
                <a:solidFill>
                  <a:schemeClr val="bg1"/>
                </a:solidFill>
              </a:endParaRPr>
            </a:p>
          </p:txBody>
        </p:sp>
        <p:sp>
          <p:nvSpPr>
            <p:cNvPr id="58" name="直角三角形 57">
              <a:extLst>
                <a:ext uri="{FF2B5EF4-FFF2-40B4-BE49-F238E27FC236}">
                  <a16:creationId xmlns:a16="http://schemas.microsoft.com/office/drawing/2014/main" id="{7069A2BB-C4F1-433E-B2C3-6B8A61F3A070}"/>
                </a:ext>
              </a:extLst>
            </p:cNvPr>
            <p:cNvSpPr/>
            <p:nvPr/>
          </p:nvSpPr>
          <p:spPr bwMode="auto">
            <a:xfrm>
              <a:off x="523874" y="2494858"/>
              <a:ext cx="8858251" cy="769620"/>
            </a:xfrm>
            <a:prstGeom prst="rtTriangle">
              <a:avLst/>
            </a:prstGeom>
            <a:gradFill>
              <a:gsLst>
                <a:gs pos="0">
                  <a:srgbClr val="5090C2"/>
                </a:gs>
                <a:gs pos="100000">
                  <a:srgbClr val="5090C2">
                    <a:alpha val="37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sp>
        <p:nvSpPr>
          <p:cNvPr id="4104"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センバツ</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LIVE</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2023</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 </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on </a:t>
            </a:r>
            <a:r>
              <a:rPr lang="en-US" altLang="ja-JP" sz="2000" b="0" dirty="0" err="1">
                <a:solidFill>
                  <a:schemeClr val="bg1"/>
                </a:solidFill>
                <a:latin typeface="游ゴシック" panose="020B0400000000000000" pitchFamily="50" charset="-128"/>
                <a:ea typeface="游ゴシック" panose="020B0400000000000000" pitchFamily="50" charset="-128"/>
                <a:cs typeface="メイリオ" pitchFamily="50" charset="-128"/>
              </a:rPr>
              <a:t>Sportsnavi</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26" name="Rectangle 7">
            <a:extLst>
              <a:ext uri="{FF2B5EF4-FFF2-40B4-BE49-F238E27FC236}">
                <a16:creationId xmlns:a16="http://schemas.microsoft.com/office/drawing/2014/main" id="{25825EA8-218A-4163-BB07-975BC61ADE94}"/>
              </a:ext>
            </a:extLst>
          </p:cNvPr>
          <p:cNvSpPr>
            <a:spLocks noChangeArrowheads="1"/>
          </p:cNvSpPr>
          <p:nvPr/>
        </p:nvSpPr>
        <p:spPr bwMode="auto">
          <a:xfrm>
            <a:off x="168792" y="6101828"/>
            <a:ext cx="95960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b="0" dirty="0">
                <a:solidFill>
                  <a:schemeClr val="bg1"/>
                </a:solidFill>
                <a:latin typeface="游ゴシック" panose="020B0400000000000000" pitchFamily="50" charset="-128"/>
                <a:ea typeface="游ゴシック" panose="020B0400000000000000" pitchFamily="50" charset="-128"/>
                <a:cs typeface="メイリオ" pitchFamily="50" charset="-128"/>
              </a:rPr>
              <a:t>センバツ</a:t>
            </a:r>
            <a:r>
              <a:rPr lang="en-US" altLang="ja-JP" b="0" dirty="0">
                <a:solidFill>
                  <a:schemeClr val="bg1"/>
                </a:solidFill>
                <a:latin typeface="游ゴシック" panose="020B0400000000000000" pitchFamily="50" charset="-128"/>
                <a:ea typeface="游ゴシック" panose="020B0400000000000000" pitchFamily="50" charset="-128"/>
                <a:cs typeface="メイリオ" pitchFamily="50" charset="-128"/>
              </a:rPr>
              <a:t>LIVE!</a:t>
            </a:r>
            <a:r>
              <a:rPr lang="ja-JP" altLang="en-US" b="0" dirty="0">
                <a:solidFill>
                  <a:schemeClr val="bg1"/>
                </a:solidFill>
                <a:latin typeface="游ゴシック" panose="020B0400000000000000" pitchFamily="50" charset="-128"/>
                <a:ea typeface="游ゴシック" panose="020B0400000000000000" pitchFamily="50" charset="-128"/>
                <a:cs typeface="メイリオ" pitchFamily="50" charset="-128"/>
              </a:rPr>
              <a:t>では、全</a:t>
            </a:r>
            <a:r>
              <a:rPr lang="en-US" altLang="ja-JP" b="0" dirty="0">
                <a:solidFill>
                  <a:schemeClr val="bg1"/>
                </a:solidFill>
                <a:latin typeface="游ゴシック" panose="020B0400000000000000" pitchFamily="50" charset="-128"/>
                <a:ea typeface="游ゴシック" panose="020B0400000000000000" pitchFamily="50" charset="-128"/>
                <a:cs typeface="メイリオ" pitchFamily="50" charset="-128"/>
              </a:rPr>
              <a:t>31</a:t>
            </a:r>
            <a:r>
              <a:rPr lang="ja-JP" altLang="en-US" b="0" dirty="0">
                <a:solidFill>
                  <a:schemeClr val="bg1"/>
                </a:solidFill>
                <a:latin typeface="游ゴシック" panose="020B0400000000000000" pitchFamily="50" charset="-128"/>
                <a:ea typeface="游ゴシック" panose="020B0400000000000000" pitchFamily="50" charset="-128"/>
                <a:cs typeface="メイリオ" pitchFamily="50" charset="-128"/>
              </a:rPr>
              <a:t>試合をインターネットライブ配信します</a:t>
            </a:r>
          </a:p>
        </p:txBody>
      </p:sp>
      <p:grpSp>
        <p:nvGrpSpPr>
          <p:cNvPr id="2" name="グループ化 1">
            <a:extLst>
              <a:ext uri="{FF2B5EF4-FFF2-40B4-BE49-F238E27FC236}">
                <a16:creationId xmlns:a16="http://schemas.microsoft.com/office/drawing/2014/main" id="{AA739793-8C12-4512-AC10-03D694F5A6F1}"/>
              </a:ext>
            </a:extLst>
          </p:cNvPr>
          <p:cNvGrpSpPr/>
          <p:nvPr/>
        </p:nvGrpSpPr>
        <p:grpSpPr>
          <a:xfrm>
            <a:off x="0" y="361950"/>
            <a:ext cx="4250729" cy="3464418"/>
            <a:chOff x="739772" y="682209"/>
            <a:chExt cx="2487077" cy="4544965"/>
          </a:xfrm>
        </p:grpSpPr>
        <p:sp>
          <p:nvSpPr>
            <p:cNvPr id="59" name="直角三角形 58">
              <a:extLst>
                <a:ext uri="{FF2B5EF4-FFF2-40B4-BE49-F238E27FC236}">
                  <a16:creationId xmlns:a16="http://schemas.microsoft.com/office/drawing/2014/main" id="{568F25FB-1364-400F-8DB4-E5EE832F13A7}"/>
                </a:ext>
              </a:extLst>
            </p:cNvPr>
            <p:cNvSpPr/>
            <p:nvPr/>
          </p:nvSpPr>
          <p:spPr bwMode="auto">
            <a:xfrm rot="5400000" flipH="1">
              <a:off x="1221397" y="3221722"/>
              <a:ext cx="1537077" cy="2473827"/>
            </a:xfrm>
            <a:prstGeom prst="rtTriangle">
              <a:avLst/>
            </a:prstGeom>
            <a:gradFill>
              <a:gsLst>
                <a:gs pos="0">
                  <a:srgbClr val="5090C2">
                    <a:alpha val="17000"/>
                  </a:srgbClr>
                </a:gs>
                <a:gs pos="100000">
                  <a:srgbClr val="5090C2">
                    <a:alpha val="43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60" name="直角三角形 59">
              <a:extLst>
                <a:ext uri="{FF2B5EF4-FFF2-40B4-BE49-F238E27FC236}">
                  <a16:creationId xmlns:a16="http://schemas.microsoft.com/office/drawing/2014/main" id="{E93C7D94-42FA-4F1F-BEF4-84D2296527A9}"/>
                </a:ext>
              </a:extLst>
            </p:cNvPr>
            <p:cNvSpPr/>
            <p:nvPr/>
          </p:nvSpPr>
          <p:spPr bwMode="auto">
            <a:xfrm rot="5400000">
              <a:off x="743462" y="945993"/>
              <a:ext cx="2047087" cy="2027961"/>
            </a:xfrm>
            <a:prstGeom prst="rtTriangle">
              <a:avLst/>
            </a:prstGeom>
            <a:gradFill>
              <a:gsLst>
                <a:gs pos="0">
                  <a:srgbClr val="A8C8E0">
                    <a:alpha val="50000"/>
                  </a:srgbClr>
                </a:gs>
                <a:gs pos="100000">
                  <a:srgbClr val="5090C2">
                    <a:alpha val="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61" name="直角三角形 60">
              <a:extLst>
                <a:ext uri="{FF2B5EF4-FFF2-40B4-BE49-F238E27FC236}">
                  <a16:creationId xmlns:a16="http://schemas.microsoft.com/office/drawing/2014/main" id="{C7A3D8B8-7904-4300-BA2B-1EA54CB1AF12}"/>
                </a:ext>
              </a:extLst>
            </p:cNvPr>
            <p:cNvSpPr/>
            <p:nvPr/>
          </p:nvSpPr>
          <p:spPr bwMode="auto">
            <a:xfrm rot="5400000">
              <a:off x="-838827" y="2523337"/>
              <a:ext cx="4068682" cy="884987"/>
            </a:xfrm>
            <a:prstGeom prst="rtTriangle">
              <a:avLst/>
            </a:prstGeom>
            <a:gradFill>
              <a:gsLst>
                <a:gs pos="0">
                  <a:srgbClr val="5090C2"/>
                </a:gs>
                <a:gs pos="100000">
                  <a:srgbClr val="5090C2">
                    <a:alpha val="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62" name="直角三角形 61">
              <a:extLst>
                <a:ext uri="{FF2B5EF4-FFF2-40B4-BE49-F238E27FC236}">
                  <a16:creationId xmlns:a16="http://schemas.microsoft.com/office/drawing/2014/main" id="{339D7352-9165-4283-9350-8FE79E7EF599}"/>
                </a:ext>
              </a:extLst>
            </p:cNvPr>
            <p:cNvSpPr/>
            <p:nvPr/>
          </p:nvSpPr>
          <p:spPr bwMode="auto">
            <a:xfrm rot="5400000" flipH="1">
              <a:off x="814184" y="2177285"/>
              <a:ext cx="1318063" cy="1466882"/>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64" name="直角三角形 63">
              <a:extLst>
                <a:ext uri="{FF2B5EF4-FFF2-40B4-BE49-F238E27FC236}">
                  <a16:creationId xmlns:a16="http://schemas.microsoft.com/office/drawing/2014/main" id="{2561BA28-9D29-46AA-8139-128BCFEF1D7C}"/>
                </a:ext>
              </a:extLst>
            </p:cNvPr>
            <p:cNvSpPr/>
            <p:nvPr/>
          </p:nvSpPr>
          <p:spPr bwMode="auto">
            <a:xfrm rot="5400000">
              <a:off x="1273452" y="4044075"/>
              <a:ext cx="649419" cy="1716780"/>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65" name="直角三角形 64">
              <a:extLst>
                <a:ext uri="{FF2B5EF4-FFF2-40B4-BE49-F238E27FC236}">
                  <a16:creationId xmlns:a16="http://schemas.microsoft.com/office/drawing/2014/main" id="{A99DCBD3-1896-44E3-97D5-F8B60BD4755E}"/>
                </a:ext>
              </a:extLst>
            </p:cNvPr>
            <p:cNvSpPr/>
            <p:nvPr/>
          </p:nvSpPr>
          <p:spPr bwMode="auto">
            <a:xfrm flipH="1" flipV="1">
              <a:off x="739774" y="924711"/>
              <a:ext cx="612932" cy="1270045"/>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67" name="直角三角形 66">
              <a:extLst>
                <a:ext uri="{FF2B5EF4-FFF2-40B4-BE49-F238E27FC236}">
                  <a16:creationId xmlns:a16="http://schemas.microsoft.com/office/drawing/2014/main" id="{B218F6C3-9032-4A4E-861C-5E51FF4ED545}"/>
                </a:ext>
              </a:extLst>
            </p:cNvPr>
            <p:cNvSpPr/>
            <p:nvPr/>
          </p:nvSpPr>
          <p:spPr bwMode="auto">
            <a:xfrm rot="6707133" flipH="1" flipV="1">
              <a:off x="980036" y="619953"/>
              <a:ext cx="745342" cy="869854"/>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70" name="直角三角形 69">
              <a:extLst>
                <a:ext uri="{FF2B5EF4-FFF2-40B4-BE49-F238E27FC236}">
                  <a16:creationId xmlns:a16="http://schemas.microsoft.com/office/drawing/2014/main" id="{EE7510B3-F3E0-437D-92BC-7891FC80973D}"/>
                </a:ext>
              </a:extLst>
            </p:cNvPr>
            <p:cNvSpPr/>
            <p:nvPr/>
          </p:nvSpPr>
          <p:spPr bwMode="auto">
            <a:xfrm rot="6707133" flipH="1" flipV="1">
              <a:off x="787267" y="3409856"/>
              <a:ext cx="1001595" cy="780610"/>
            </a:xfrm>
            <a:prstGeom prst="rtTriangle">
              <a:avLst/>
            </a:prstGeom>
            <a:gradFill>
              <a:gsLst>
                <a:gs pos="0">
                  <a:srgbClr val="5090C2">
                    <a:alpha val="17000"/>
                  </a:srgbClr>
                </a:gs>
                <a:gs pos="100000">
                  <a:srgbClr val="ABEFF8">
                    <a:alpha val="36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sp>
        <p:nvSpPr>
          <p:cNvPr id="31" name="Rectangle 7">
            <a:extLst>
              <a:ext uri="{FF2B5EF4-FFF2-40B4-BE49-F238E27FC236}">
                <a16:creationId xmlns:a16="http://schemas.microsoft.com/office/drawing/2014/main" id="{5019CF7C-9780-46BF-BB27-7AEBD6F6E555}"/>
              </a:ext>
            </a:extLst>
          </p:cNvPr>
          <p:cNvSpPr>
            <a:spLocks noChangeArrowheads="1"/>
          </p:cNvSpPr>
          <p:nvPr/>
        </p:nvSpPr>
        <p:spPr bwMode="auto">
          <a:xfrm>
            <a:off x="422835" y="671235"/>
            <a:ext cx="8048590" cy="101566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2400" dirty="0">
                <a:solidFill>
                  <a:schemeClr val="bg1"/>
                </a:solidFill>
                <a:latin typeface="游ゴシック" panose="020B0400000000000000" pitchFamily="50" charset="-128"/>
                <a:ea typeface="游ゴシック" panose="020B0400000000000000" pitchFamily="50" charset="-128"/>
                <a:cs typeface="メイリオ" pitchFamily="50" charset="-128"/>
              </a:rPr>
              <a:t>春</a:t>
            </a:r>
            <a:r>
              <a:rPr lang="ja-JP" altLang="en-US" sz="1200" dirty="0">
                <a:solidFill>
                  <a:schemeClr val="bg1"/>
                </a:solidFill>
                <a:latin typeface="游ゴシック" panose="020B0400000000000000" pitchFamily="50" charset="-128"/>
                <a:ea typeface="游ゴシック" panose="020B0400000000000000" pitchFamily="50" charset="-128"/>
                <a:cs typeface="メイリオ" pitchFamily="50" charset="-128"/>
              </a:rPr>
              <a:t>はセンバツからー</a:t>
            </a:r>
            <a:endParaRPr lang="en-US" altLang="ja-JP" sz="1200"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r>
              <a:rPr lang="ja-JP" altLang="en-US" sz="1200" dirty="0">
                <a:solidFill>
                  <a:schemeClr val="bg1"/>
                </a:solidFill>
                <a:latin typeface="游ゴシック" panose="020B0400000000000000" pitchFamily="50" charset="-128"/>
                <a:ea typeface="游ゴシック" panose="020B0400000000000000" pitchFamily="50" charset="-128"/>
                <a:cs typeface="メイリオ" pitchFamily="50" charset="-128"/>
              </a:rPr>
              <a:t>球春の到来を告げる、センバツ高校野球大会</a:t>
            </a:r>
            <a:endParaRPr lang="en-US" altLang="ja-JP" sz="1200"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endParaRPr lang="en-US" altLang="ja-JP" sz="1200"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r>
              <a:rPr lang="ja-JP" altLang="en-US" sz="1200" dirty="0">
                <a:solidFill>
                  <a:schemeClr val="bg1"/>
                </a:solidFill>
                <a:latin typeface="游ゴシック" panose="020B0400000000000000" pitchFamily="50" charset="-128"/>
                <a:ea typeface="游ゴシック" panose="020B0400000000000000" pitchFamily="50" charset="-128"/>
                <a:cs typeface="メイリオ" pitchFamily="50" charset="-128"/>
              </a:rPr>
              <a:t>大会公式サイト「センバツ</a:t>
            </a:r>
            <a:r>
              <a:rPr lang="en-US" altLang="ja-JP" sz="1200" dirty="0">
                <a:solidFill>
                  <a:schemeClr val="bg1"/>
                </a:solidFill>
                <a:latin typeface="游ゴシック" panose="020B0400000000000000" pitchFamily="50" charset="-128"/>
                <a:ea typeface="游ゴシック" panose="020B0400000000000000" pitchFamily="50" charset="-128"/>
                <a:cs typeface="メイリオ" pitchFamily="50" charset="-128"/>
              </a:rPr>
              <a:t>LIVE!2022</a:t>
            </a:r>
            <a:r>
              <a:rPr lang="ja-JP" altLang="en-US" sz="1200" dirty="0">
                <a:solidFill>
                  <a:schemeClr val="bg1"/>
                </a:solidFill>
                <a:latin typeface="游ゴシック" panose="020B0400000000000000" pitchFamily="50" charset="-128"/>
                <a:ea typeface="游ゴシック" panose="020B0400000000000000" pitchFamily="50" charset="-128"/>
                <a:cs typeface="メイリオ" pitchFamily="50" charset="-128"/>
              </a:rPr>
              <a:t>」を、日本最大級のスポーツ総合サイト</a:t>
            </a:r>
            <a:r>
              <a:rPr lang="en-US" altLang="ja-JP" sz="1200" dirty="0" err="1">
                <a:solidFill>
                  <a:schemeClr val="bg1"/>
                </a:solidFill>
                <a:latin typeface="游ゴシック" panose="020B0400000000000000" pitchFamily="50" charset="-128"/>
                <a:ea typeface="游ゴシック" panose="020B0400000000000000" pitchFamily="50" charset="-128"/>
                <a:cs typeface="メイリオ" pitchFamily="50" charset="-128"/>
              </a:rPr>
              <a:t>Sportsnavi</a:t>
            </a:r>
            <a:r>
              <a:rPr lang="ja-JP" altLang="en-US" sz="1200" dirty="0">
                <a:solidFill>
                  <a:schemeClr val="bg1"/>
                </a:solidFill>
                <a:latin typeface="游ゴシック" panose="020B0400000000000000" pitchFamily="50" charset="-128"/>
                <a:ea typeface="游ゴシック" panose="020B0400000000000000" pitchFamily="50" charset="-128"/>
                <a:cs typeface="メイリオ" pitchFamily="50" charset="-128"/>
              </a:rPr>
              <a:t>で展開</a:t>
            </a:r>
            <a:endParaRPr lang="en-US" altLang="ja-JP" sz="12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71" name="正方形/長方形 70">
            <a:extLst>
              <a:ext uri="{FF2B5EF4-FFF2-40B4-BE49-F238E27FC236}">
                <a16:creationId xmlns:a16="http://schemas.microsoft.com/office/drawing/2014/main" id="{188A3EF5-D346-429A-95BD-932D810C3BFB}"/>
              </a:ext>
            </a:extLst>
          </p:cNvPr>
          <p:cNvSpPr/>
          <p:nvPr/>
        </p:nvSpPr>
        <p:spPr bwMode="auto">
          <a:xfrm>
            <a:off x="513661" y="1858811"/>
            <a:ext cx="110635" cy="112547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bg1"/>
              </a:solidFill>
              <a:effectLst/>
              <a:latin typeface="Arial" charset="0"/>
              <a:ea typeface="ＭＳ Ｐゴシック" pitchFamily="50" charset="-128"/>
            </a:endParaRPr>
          </a:p>
        </p:txBody>
      </p:sp>
      <p:sp>
        <p:nvSpPr>
          <p:cNvPr id="20" name="Rectangle 7">
            <a:extLst>
              <a:ext uri="{FF2B5EF4-FFF2-40B4-BE49-F238E27FC236}">
                <a16:creationId xmlns:a16="http://schemas.microsoft.com/office/drawing/2014/main" id="{EC569C39-A6EE-43DC-AC70-134F5699E3CC}"/>
              </a:ext>
            </a:extLst>
          </p:cNvPr>
          <p:cNvSpPr>
            <a:spLocks noChangeArrowheads="1"/>
          </p:cNvSpPr>
          <p:nvPr/>
        </p:nvSpPr>
        <p:spPr bwMode="auto">
          <a:xfrm>
            <a:off x="624297" y="1809498"/>
            <a:ext cx="371839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200" dirty="0">
                <a:solidFill>
                  <a:schemeClr val="bg1"/>
                </a:solidFill>
                <a:latin typeface="游ゴシック" panose="020B0400000000000000" pitchFamily="50" charset="-128"/>
                <a:ea typeface="游ゴシック" panose="020B0400000000000000" pitchFamily="50" charset="-128"/>
                <a:cs typeface="メイリオ" pitchFamily="50" charset="-128"/>
              </a:rPr>
              <a:t>第</a:t>
            </a:r>
            <a:r>
              <a:rPr lang="en-US" altLang="ja-JP" sz="1200" dirty="0">
                <a:solidFill>
                  <a:schemeClr val="bg1"/>
                </a:solidFill>
                <a:latin typeface="游ゴシック" panose="020B0400000000000000" pitchFamily="50" charset="-128"/>
                <a:ea typeface="游ゴシック" panose="020B0400000000000000" pitchFamily="50" charset="-128"/>
                <a:cs typeface="メイリオ" pitchFamily="50" charset="-128"/>
              </a:rPr>
              <a:t>95</a:t>
            </a:r>
            <a:r>
              <a:rPr lang="ja-JP" altLang="en-US" sz="1200" dirty="0">
                <a:solidFill>
                  <a:schemeClr val="bg1"/>
                </a:solidFill>
                <a:latin typeface="游ゴシック" panose="020B0400000000000000" pitchFamily="50" charset="-128"/>
                <a:ea typeface="游ゴシック" panose="020B0400000000000000" pitchFamily="50" charset="-128"/>
                <a:cs typeface="メイリオ" pitchFamily="50" charset="-128"/>
              </a:rPr>
              <a:t>回記念選抜高等学校野球大会　概要</a:t>
            </a:r>
            <a:endParaRPr lang="en-US" altLang="ja-JP" sz="12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21" name="Rectangle 7">
            <a:extLst>
              <a:ext uri="{FF2B5EF4-FFF2-40B4-BE49-F238E27FC236}">
                <a16:creationId xmlns:a16="http://schemas.microsoft.com/office/drawing/2014/main" id="{A7D6A70D-989F-4216-8FD1-BC7628928844}"/>
              </a:ext>
            </a:extLst>
          </p:cNvPr>
          <p:cNvSpPr>
            <a:spLocks noChangeArrowheads="1"/>
          </p:cNvSpPr>
          <p:nvPr/>
        </p:nvSpPr>
        <p:spPr bwMode="auto">
          <a:xfrm>
            <a:off x="624297" y="2025639"/>
            <a:ext cx="5265663"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rPr>
              <a:t>2023</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年</a:t>
            </a:r>
            <a:r>
              <a:rPr lang="en-US" altLang="ja-JP" sz="14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3</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月</a:t>
            </a:r>
            <a:r>
              <a:rPr lang="en-US" altLang="ja-JP" sz="14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18</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日</a:t>
            </a:r>
            <a:r>
              <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rPr>
              <a:t>(</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土</a:t>
            </a:r>
            <a:r>
              <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rPr>
              <a:t>)</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a:t>
            </a:r>
            <a:r>
              <a:rPr lang="en-US" altLang="ja-JP" sz="14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3</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月</a:t>
            </a:r>
            <a:r>
              <a:rPr lang="en-US" altLang="ja-JP" sz="14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31</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日</a:t>
            </a:r>
            <a:r>
              <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rPr>
              <a:t>(</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金</a:t>
            </a:r>
            <a:r>
              <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rPr>
              <a:t>)</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　</a:t>
            </a:r>
            <a:r>
              <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rPr>
              <a:t>14</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日間　</a:t>
            </a:r>
            <a:endPar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pPr>
              <a:defRPr/>
            </a:pP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　　　　　</a:t>
            </a:r>
            <a:r>
              <a:rPr lang="en-US" altLang="ja-JP" sz="700" dirty="0">
                <a:solidFill>
                  <a:schemeClr val="bg1"/>
                </a:solidFill>
                <a:latin typeface="游ゴシック" panose="020B0400000000000000" pitchFamily="50" charset="-128"/>
                <a:ea typeface="游ゴシック" panose="020B0400000000000000" pitchFamily="50" charset="-128"/>
                <a:cs typeface="メイリオ" pitchFamily="50" charset="-128"/>
              </a:rPr>
              <a:t>※</a:t>
            </a:r>
            <a:r>
              <a:rPr lang="ja-JP" altLang="en-US" sz="700" dirty="0">
                <a:solidFill>
                  <a:schemeClr val="bg1"/>
                </a:solidFill>
                <a:latin typeface="游ゴシック" panose="020B0400000000000000" pitchFamily="50" charset="-128"/>
                <a:ea typeface="游ゴシック" panose="020B0400000000000000" pitchFamily="50" charset="-128"/>
                <a:cs typeface="メイリオ" pitchFamily="50" charset="-128"/>
              </a:rPr>
              <a:t>準々決勝と準決勝の間、準決勝と決勝の間の休養日</a:t>
            </a:r>
            <a:r>
              <a:rPr lang="en-US" altLang="ja-JP" sz="700" dirty="0">
                <a:solidFill>
                  <a:schemeClr val="bg1"/>
                </a:solidFill>
                <a:latin typeface="游ゴシック" panose="020B0400000000000000" pitchFamily="50" charset="-128"/>
                <a:ea typeface="游ゴシック" panose="020B0400000000000000" pitchFamily="50" charset="-128"/>
                <a:cs typeface="メイリオ" pitchFamily="50" charset="-128"/>
              </a:rPr>
              <a:t>2</a:t>
            </a:r>
            <a:r>
              <a:rPr lang="ja-JP" altLang="en-US" sz="700" dirty="0">
                <a:solidFill>
                  <a:schemeClr val="bg1"/>
                </a:solidFill>
                <a:latin typeface="游ゴシック" panose="020B0400000000000000" pitchFamily="50" charset="-128"/>
                <a:ea typeface="游ゴシック" panose="020B0400000000000000" pitchFamily="50" charset="-128"/>
                <a:cs typeface="メイリオ" pitchFamily="50" charset="-128"/>
              </a:rPr>
              <a:t>日を含む。</a:t>
            </a:r>
            <a:endParaRPr lang="en-US" altLang="ja-JP" sz="700"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pPr>
              <a:defRPr/>
            </a:pPr>
            <a:endParaRPr lang="en-US" altLang="ja-JP" sz="500"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pPr>
              <a:defRPr/>
            </a:pP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会　場：阪神甲子園球場</a:t>
            </a:r>
            <a:endPar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pPr>
              <a:defRPr/>
            </a:pP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主　催：毎日新聞社・日本高等学校野球連盟</a:t>
            </a:r>
            <a:endPar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22" name="Rectangle 7">
            <a:extLst>
              <a:ext uri="{FF2B5EF4-FFF2-40B4-BE49-F238E27FC236}">
                <a16:creationId xmlns:a16="http://schemas.microsoft.com/office/drawing/2014/main" id="{857DC0B4-3CC1-4BCE-8B97-CAE37AB27190}"/>
              </a:ext>
            </a:extLst>
          </p:cNvPr>
          <p:cNvSpPr>
            <a:spLocks noChangeArrowheads="1"/>
          </p:cNvSpPr>
          <p:nvPr/>
        </p:nvSpPr>
        <p:spPr bwMode="auto">
          <a:xfrm>
            <a:off x="4150044" y="2050210"/>
            <a:ext cx="40342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出場校決定：</a:t>
            </a:r>
            <a:r>
              <a:rPr lang="en-US" altLang="ja-JP" sz="14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1</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月</a:t>
            </a:r>
            <a:r>
              <a:rPr lang="en-US" altLang="ja-JP" sz="14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27</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日（金）午後</a:t>
            </a:r>
            <a:r>
              <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rPr>
              <a:t>3</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時～　</a:t>
            </a:r>
            <a:endPar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pPr>
              <a:defRPr/>
            </a:pP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組合せ抽選：</a:t>
            </a:r>
            <a:r>
              <a:rPr lang="en-US" altLang="ja-JP" sz="14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3</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月</a:t>
            </a:r>
            <a:r>
              <a:rPr lang="en-US" altLang="ja-JP" sz="14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10</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日（金）午前</a:t>
            </a:r>
            <a:r>
              <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rPr>
              <a:t>9</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時～</a:t>
            </a:r>
            <a:endPar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23" name="Rectangle 7">
            <a:extLst>
              <a:ext uri="{FF2B5EF4-FFF2-40B4-BE49-F238E27FC236}">
                <a16:creationId xmlns:a16="http://schemas.microsoft.com/office/drawing/2014/main" id="{FB346B92-E849-45A2-B35F-023FDF90FBD8}"/>
              </a:ext>
            </a:extLst>
          </p:cNvPr>
          <p:cNvSpPr>
            <a:spLocks noChangeArrowheads="1"/>
          </p:cNvSpPr>
          <p:nvPr/>
        </p:nvSpPr>
        <p:spPr bwMode="auto">
          <a:xfrm>
            <a:off x="624297" y="2784447"/>
            <a:ext cx="403467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出場校： </a:t>
            </a:r>
            <a:r>
              <a:rPr lang="en-US" altLang="ja-JP" sz="1100" dirty="0">
                <a:solidFill>
                  <a:schemeClr val="bg1"/>
                </a:solidFill>
                <a:latin typeface="游ゴシック" panose="020B0400000000000000" pitchFamily="50" charset="-128"/>
                <a:ea typeface="游ゴシック" panose="020B0400000000000000" pitchFamily="50" charset="-128"/>
              </a:rPr>
              <a:t>36</a:t>
            </a: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校　</a:t>
            </a:r>
            <a:r>
              <a:rPr lang="en-US" altLang="ja-JP" sz="800" dirty="0">
                <a:solidFill>
                  <a:schemeClr val="bg1"/>
                </a:solidFill>
                <a:latin typeface="游ゴシック" panose="020B0400000000000000" pitchFamily="50" charset="-128"/>
                <a:ea typeface="游ゴシック" panose="020B0400000000000000" pitchFamily="50" charset="-128"/>
                <a:cs typeface="メイリオ" pitchFamily="50" charset="-128"/>
              </a:rPr>
              <a:t>※</a:t>
            </a:r>
            <a:r>
              <a:rPr lang="ja-JP" altLang="en-US" sz="800" dirty="0">
                <a:solidFill>
                  <a:schemeClr val="bg1"/>
                </a:solidFill>
                <a:latin typeface="游ゴシック" panose="020B0400000000000000" pitchFamily="50" charset="-128"/>
                <a:ea typeface="游ゴシック" panose="020B0400000000000000" pitchFamily="50" charset="-128"/>
                <a:cs typeface="メイリオ" pitchFamily="50" charset="-128"/>
              </a:rPr>
              <a:t>記念大会のため例年より</a:t>
            </a:r>
            <a:r>
              <a:rPr lang="en-US" altLang="ja-JP" sz="800" dirty="0">
                <a:solidFill>
                  <a:schemeClr val="bg1"/>
                </a:solidFill>
                <a:latin typeface="游ゴシック" panose="020B0400000000000000" pitchFamily="50" charset="-128"/>
                <a:ea typeface="游ゴシック" panose="020B0400000000000000" pitchFamily="50" charset="-128"/>
                <a:cs typeface="メイリオ" pitchFamily="50" charset="-128"/>
              </a:rPr>
              <a:t>4</a:t>
            </a:r>
            <a:r>
              <a:rPr lang="ja-JP" altLang="en-US" sz="800" dirty="0">
                <a:solidFill>
                  <a:schemeClr val="bg1"/>
                </a:solidFill>
                <a:latin typeface="游ゴシック" panose="020B0400000000000000" pitchFamily="50" charset="-128"/>
                <a:ea typeface="游ゴシック" panose="020B0400000000000000" pitchFamily="50" charset="-128"/>
                <a:cs typeface="メイリオ" pitchFamily="50" charset="-128"/>
              </a:rPr>
              <a:t>校増</a:t>
            </a:r>
            <a:endPar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cxnSp>
        <p:nvCxnSpPr>
          <p:cNvPr id="72" name="直線コネクタ 71">
            <a:extLst>
              <a:ext uri="{FF2B5EF4-FFF2-40B4-BE49-F238E27FC236}">
                <a16:creationId xmlns:a16="http://schemas.microsoft.com/office/drawing/2014/main" id="{E1DA7528-FE76-47A5-8AED-B55F0444048B}"/>
              </a:ext>
            </a:extLst>
          </p:cNvPr>
          <p:cNvCxnSpPr>
            <a:cxnSpLocks/>
          </p:cNvCxnSpPr>
          <p:nvPr/>
        </p:nvCxnSpPr>
        <p:spPr bwMode="auto">
          <a:xfrm>
            <a:off x="511280" y="2051260"/>
            <a:ext cx="6659140" cy="0"/>
          </a:xfrm>
          <a:prstGeom prst="line">
            <a:avLst/>
          </a:prstGeom>
          <a:solidFill>
            <a:schemeClr val="accent1"/>
          </a:solidFill>
          <a:ln w="12700" cap="flat" cmpd="sng" algn="ctr">
            <a:solidFill>
              <a:schemeClr val="bg1"/>
            </a:solidFill>
            <a:prstDash val="solid"/>
            <a:round/>
            <a:headEnd type="none" w="med" len="med"/>
            <a:tailEnd type="none" w="med" len="med"/>
          </a:ln>
          <a:effectLst/>
        </p:spPr>
      </p:cxnSp>
      <p:graphicFrame>
        <p:nvGraphicFramePr>
          <p:cNvPr id="73" name="表 72">
            <a:extLst>
              <a:ext uri="{FF2B5EF4-FFF2-40B4-BE49-F238E27FC236}">
                <a16:creationId xmlns:a16="http://schemas.microsoft.com/office/drawing/2014/main" id="{5084B79C-262F-42E2-94F1-9CB4BE03E662}"/>
              </a:ext>
            </a:extLst>
          </p:cNvPr>
          <p:cNvGraphicFramePr>
            <a:graphicFrameLocks noGrp="1"/>
          </p:cNvGraphicFramePr>
          <p:nvPr/>
        </p:nvGraphicFramePr>
        <p:xfrm>
          <a:off x="525463" y="3283127"/>
          <a:ext cx="8856660" cy="2614753"/>
        </p:xfrm>
        <a:graphic>
          <a:graphicData uri="http://schemas.openxmlformats.org/drawingml/2006/table">
            <a:tbl>
              <a:tblPr>
                <a:tableStyleId>{5C22544A-7EE6-4342-B048-85BDC9FD1C3A}</a:tableStyleId>
              </a:tblPr>
              <a:tblGrid>
                <a:gridCol w="241673">
                  <a:extLst>
                    <a:ext uri="{9D8B030D-6E8A-4147-A177-3AD203B41FA5}">
                      <a16:colId xmlns:a16="http://schemas.microsoft.com/office/drawing/2014/main" val="20000"/>
                    </a:ext>
                  </a:extLst>
                </a:gridCol>
                <a:gridCol w="241673">
                  <a:extLst>
                    <a:ext uri="{9D8B030D-6E8A-4147-A177-3AD203B41FA5}">
                      <a16:colId xmlns:a16="http://schemas.microsoft.com/office/drawing/2014/main" val="20001"/>
                    </a:ext>
                  </a:extLst>
                </a:gridCol>
                <a:gridCol w="241673">
                  <a:extLst>
                    <a:ext uri="{9D8B030D-6E8A-4147-A177-3AD203B41FA5}">
                      <a16:colId xmlns:a16="http://schemas.microsoft.com/office/drawing/2014/main" val="1522424215"/>
                    </a:ext>
                  </a:extLst>
                </a:gridCol>
                <a:gridCol w="241673">
                  <a:extLst>
                    <a:ext uri="{9D8B030D-6E8A-4147-A177-3AD203B41FA5}">
                      <a16:colId xmlns:a16="http://schemas.microsoft.com/office/drawing/2014/main" val="20004"/>
                    </a:ext>
                  </a:extLst>
                </a:gridCol>
                <a:gridCol w="241673">
                  <a:extLst>
                    <a:ext uri="{9D8B030D-6E8A-4147-A177-3AD203B41FA5}">
                      <a16:colId xmlns:a16="http://schemas.microsoft.com/office/drawing/2014/main" val="20005"/>
                    </a:ext>
                  </a:extLst>
                </a:gridCol>
                <a:gridCol w="241673">
                  <a:extLst>
                    <a:ext uri="{9D8B030D-6E8A-4147-A177-3AD203B41FA5}">
                      <a16:colId xmlns:a16="http://schemas.microsoft.com/office/drawing/2014/main" val="1491176818"/>
                    </a:ext>
                  </a:extLst>
                </a:gridCol>
                <a:gridCol w="241673">
                  <a:extLst>
                    <a:ext uri="{9D8B030D-6E8A-4147-A177-3AD203B41FA5}">
                      <a16:colId xmlns:a16="http://schemas.microsoft.com/office/drawing/2014/main" val="20006"/>
                    </a:ext>
                  </a:extLst>
                </a:gridCol>
                <a:gridCol w="241673">
                  <a:extLst>
                    <a:ext uri="{9D8B030D-6E8A-4147-A177-3AD203B41FA5}">
                      <a16:colId xmlns:a16="http://schemas.microsoft.com/office/drawing/2014/main" val="20007"/>
                    </a:ext>
                  </a:extLst>
                </a:gridCol>
                <a:gridCol w="241673">
                  <a:extLst>
                    <a:ext uri="{9D8B030D-6E8A-4147-A177-3AD203B41FA5}">
                      <a16:colId xmlns:a16="http://schemas.microsoft.com/office/drawing/2014/main" val="20008"/>
                    </a:ext>
                  </a:extLst>
                </a:gridCol>
                <a:gridCol w="241673">
                  <a:extLst>
                    <a:ext uri="{9D8B030D-6E8A-4147-A177-3AD203B41FA5}">
                      <a16:colId xmlns:a16="http://schemas.microsoft.com/office/drawing/2014/main" val="20009"/>
                    </a:ext>
                  </a:extLst>
                </a:gridCol>
                <a:gridCol w="241673">
                  <a:extLst>
                    <a:ext uri="{9D8B030D-6E8A-4147-A177-3AD203B41FA5}">
                      <a16:colId xmlns:a16="http://schemas.microsoft.com/office/drawing/2014/main" val="1971488792"/>
                    </a:ext>
                  </a:extLst>
                </a:gridCol>
                <a:gridCol w="241673">
                  <a:extLst>
                    <a:ext uri="{9D8B030D-6E8A-4147-A177-3AD203B41FA5}">
                      <a16:colId xmlns:a16="http://schemas.microsoft.com/office/drawing/2014/main" val="20011"/>
                    </a:ext>
                  </a:extLst>
                </a:gridCol>
                <a:gridCol w="241673">
                  <a:extLst>
                    <a:ext uri="{9D8B030D-6E8A-4147-A177-3AD203B41FA5}">
                      <a16:colId xmlns:a16="http://schemas.microsoft.com/office/drawing/2014/main" val="20013"/>
                    </a:ext>
                  </a:extLst>
                </a:gridCol>
                <a:gridCol w="241673">
                  <a:extLst>
                    <a:ext uri="{9D8B030D-6E8A-4147-A177-3AD203B41FA5}">
                      <a16:colId xmlns:a16="http://schemas.microsoft.com/office/drawing/2014/main" val="20014"/>
                    </a:ext>
                  </a:extLst>
                </a:gridCol>
                <a:gridCol w="241673">
                  <a:extLst>
                    <a:ext uri="{9D8B030D-6E8A-4147-A177-3AD203B41FA5}">
                      <a16:colId xmlns:a16="http://schemas.microsoft.com/office/drawing/2014/main" val="20015"/>
                    </a:ext>
                  </a:extLst>
                </a:gridCol>
                <a:gridCol w="241673">
                  <a:extLst>
                    <a:ext uri="{9D8B030D-6E8A-4147-A177-3AD203B41FA5}">
                      <a16:colId xmlns:a16="http://schemas.microsoft.com/office/drawing/2014/main" val="20016"/>
                    </a:ext>
                  </a:extLst>
                </a:gridCol>
                <a:gridCol w="241673">
                  <a:extLst>
                    <a:ext uri="{9D8B030D-6E8A-4147-A177-3AD203B41FA5}">
                      <a16:colId xmlns:a16="http://schemas.microsoft.com/office/drawing/2014/main" val="20017"/>
                    </a:ext>
                  </a:extLst>
                </a:gridCol>
                <a:gridCol w="241673">
                  <a:extLst>
                    <a:ext uri="{9D8B030D-6E8A-4147-A177-3AD203B41FA5}">
                      <a16:colId xmlns:a16="http://schemas.microsoft.com/office/drawing/2014/main" val="20018"/>
                    </a:ext>
                  </a:extLst>
                </a:gridCol>
                <a:gridCol w="241673">
                  <a:extLst>
                    <a:ext uri="{9D8B030D-6E8A-4147-A177-3AD203B41FA5}">
                      <a16:colId xmlns:a16="http://schemas.microsoft.com/office/drawing/2014/main" val="4049545633"/>
                    </a:ext>
                  </a:extLst>
                </a:gridCol>
                <a:gridCol w="241673">
                  <a:extLst>
                    <a:ext uri="{9D8B030D-6E8A-4147-A177-3AD203B41FA5}">
                      <a16:colId xmlns:a16="http://schemas.microsoft.com/office/drawing/2014/main" val="20019"/>
                    </a:ext>
                  </a:extLst>
                </a:gridCol>
                <a:gridCol w="241673">
                  <a:extLst>
                    <a:ext uri="{9D8B030D-6E8A-4147-A177-3AD203B41FA5}">
                      <a16:colId xmlns:a16="http://schemas.microsoft.com/office/drawing/2014/main" val="20020"/>
                    </a:ext>
                  </a:extLst>
                </a:gridCol>
                <a:gridCol w="241673">
                  <a:extLst>
                    <a:ext uri="{9D8B030D-6E8A-4147-A177-3AD203B41FA5}">
                      <a16:colId xmlns:a16="http://schemas.microsoft.com/office/drawing/2014/main" val="20023"/>
                    </a:ext>
                  </a:extLst>
                </a:gridCol>
                <a:gridCol w="241673">
                  <a:extLst>
                    <a:ext uri="{9D8B030D-6E8A-4147-A177-3AD203B41FA5}">
                      <a16:colId xmlns:a16="http://schemas.microsoft.com/office/drawing/2014/main" val="20024"/>
                    </a:ext>
                  </a:extLst>
                </a:gridCol>
                <a:gridCol w="241673">
                  <a:extLst>
                    <a:ext uri="{9D8B030D-6E8A-4147-A177-3AD203B41FA5}">
                      <a16:colId xmlns:a16="http://schemas.microsoft.com/office/drawing/2014/main" val="1987452777"/>
                    </a:ext>
                  </a:extLst>
                </a:gridCol>
                <a:gridCol w="241673">
                  <a:extLst>
                    <a:ext uri="{9D8B030D-6E8A-4147-A177-3AD203B41FA5}">
                      <a16:colId xmlns:a16="http://schemas.microsoft.com/office/drawing/2014/main" val="20025"/>
                    </a:ext>
                  </a:extLst>
                </a:gridCol>
                <a:gridCol w="241673">
                  <a:extLst>
                    <a:ext uri="{9D8B030D-6E8A-4147-A177-3AD203B41FA5}">
                      <a16:colId xmlns:a16="http://schemas.microsoft.com/office/drawing/2014/main" val="20026"/>
                    </a:ext>
                  </a:extLst>
                </a:gridCol>
                <a:gridCol w="241673">
                  <a:extLst>
                    <a:ext uri="{9D8B030D-6E8A-4147-A177-3AD203B41FA5}">
                      <a16:colId xmlns:a16="http://schemas.microsoft.com/office/drawing/2014/main" val="20028"/>
                    </a:ext>
                  </a:extLst>
                </a:gridCol>
                <a:gridCol w="241673">
                  <a:extLst>
                    <a:ext uri="{9D8B030D-6E8A-4147-A177-3AD203B41FA5}">
                      <a16:colId xmlns:a16="http://schemas.microsoft.com/office/drawing/2014/main" val="20029"/>
                    </a:ext>
                  </a:extLst>
                </a:gridCol>
                <a:gridCol w="241673">
                  <a:extLst>
                    <a:ext uri="{9D8B030D-6E8A-4147-A177-3AD203B41FA5}">
                      <a16:colId xmlns:a16="http://schemas.microsoft.com/office/drawing/2014/main" val="20030"/>
                    </a:ext>
                  </a:extLst>
                </a:gridCol>
                <a:gridCol w="241673">
                  <a:extLst>
                    <a:ext uri="{9D8B030D-6E8A-4147-A177-3AD203B41FA5}">
                      <a16:colId xmlns:a16="http://schemas.microsoft.com/office/drawing/2014/main" val="1718971452"/>
                    </a:ext>
                  </a:extLst>
                </a:gridCol>
                <a:gridCol w="241673">
                  <a:extLst>
                    <a:ext uri="{9D8B030D-6E8A-4147-A177-3AD203B41FA5}">
                      <a16:colId xmlns:a16="http://schemas.microsoft.com/office/drawing/2014/main" val="2820785296"/>
                    </a:ext>
                  </a:extLst>
                </a:gridCol>
                <a:gridCol w="241673">
                  <a:extLst>
                    <a:ext uri="{9D8B030D-6E8A-4147-A177-3AD203B41FA5}">
                      <a16:colId xmlns:a16="http://schemas.microsoft.com/office/drawing/2014/main" val="20031"/>
                    </a:ext>
                  </a:extLst>
                </a:gridCol>
                <a:gridCol w="241673">
                  <a:extLst>
                    <a:ext uri="{9D8B030D-6E8A-4147-A177-3AD203B41FA5}">
                      <a16:colId xmlns:a16="http://schemas.microsoft.com/office/drawing/2014/main" val="1793298847"/>
                    </a:ext>
                  </a:extLst>
                </a:gridCol>
                <a:gridCol w="241673">
                  <a:extLst>
                    <a:ext uri="{9D8B030D-6E8A-4147-A177-3AD203B41FA5}">
                      <a16:colId xmlns:a16="http://schemas.microsoft.com/office/drawing/2014/main" val="1377314224"/>
                    </a:ext>
                  </a:extLst>
                </a:gridCol>
                <a:gridCol w="241673">
                  <a:extLst>
                    <a:ext uri="{9D8B030D-6E8A-4147-A177-3AD203B41FA5}">
                      <a16:colId xmlns:a16="http://schemas.microsoft.com/office/drawing/2014/main" val="20034"/>
                    </a:ext>
                  </a:extLst>
                </a:gridCol>
                <a:gridCol w="241673">
                  <a:extLst>
                    <a:ext uri="{9D8B030D-6E8A-4147-A177-3AD203B41FA5}">
                      <a16:colId xmlns:a16="http://schemas.microsoft.com/office/drawing/2014/main" val="20035"/>
                    </a:ext>
                  </a:extLst>
                </a:gridCol>
                <a:gridCol w="156432">
                  <a:extLst>
                    <a:ext uri="{9D8B030D-6E8A-4147-A177-3AD203B41FA5}">
                      <a16:colId xmlns:a16="http://schemas.microsoft.com/office/drawing/2014/main" val="2924189280"/>
                    </a:ext>
                  </a:extLst>
                </a:gridCol>
              </a:tblGrid>
              <a:tr h="546109">
                <a:tc gridSpan="3">
                  <a:txBody>
                    <a:bodyPr/>
                    <a:lstStyle/>
                    <a:p>
                      <a:pPr algn="l" fontAlgn="ctr">
                        <a:lnSpc>
                          <a:spcPct val="100000"/>
                        </a:lnSpc>
                      </a:pP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　世紀枠</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cs typeface="メイリオ" pitchFamily="50" charset="-128"/>
                      </a:endParaRPr>
                    </a:p>
                  </a:txBody>
                  <a:tcPr marL="6191" marR="6191" marT="72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gridSpan="4">
                  <a:txBody>
                    <a:bodyPr/>
                    <a:lstStyle/>
                    <a:p>
                      <a:pPr algn="l" fontAlgn="ctr">
                        <a:lnSpc>
                          <a:spcPct val="100000"/>
                        </a:lnSpc>
                      </a:pP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 九　州</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cs typeface="メイリオ" pitchFamily="50" charset="-128"/>
                      </a:endParaRPr>
                    </a:p>
                  </a:txBody>
                  <a:tcPr marL="6191" marR="6191" marT="72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l" fontAlgn="ctr">
                        <a:lnSpc>
                          <a:spcPct val="100000"/>
                        </a:lnSpc>
                      </a:pP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 四　国</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cs typeface="メイリオ" pitchFamily="50" charset="-128"/>
                      </a:endParaRPr>
                    </a:p>
                    <a:p>
                      <a:pPr algn="l" fontAlgn="ctr">
                        <a:lnSpc>
                          <a:spcPct val="100000"/>
                        </a:lnSpc>
                      </a:pP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 </a:t>
                      </a:r>
                      <a:endParaRPr lang="en-US" altLang="ja-JP" sz="800" b="1" u="none" strike="noStrike" dirty="0">
                        <a:effectLst/>
                        <a:latin typeface="游ゴシック" panose="020B0400000000000000" pitchFamily="50" charset="-128"/>
                        <a:ea typeface="游ゴシック" panose="020B0400000000000000" pitchFamily="50" charset="-128"/>
                        <a:cs typeface="メイリオ" pitchFamily="50" charset="-128"/>
                      </a:endParaRPr>
                    </a:p>
                    <a:p>
                      <a:pPr algn="l" fontAlgn="ctr">
                        <a:lnSpc>
                          <a:spcPct val="100000"/>
                        </a:lnSpc>
                      </a:pP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 中　国</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cs typeface="メイリオ" pitchFamily="50" charset="-128"/>
                      </a:endParaRPr>
                    </a:p>
                  </a:txBody>
                  <a:tcPr marL="6191" marR="6191" marT="72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700" b="0" i="0" u="none" strike="noStrike" dirty="0">
                        <a:solidFill>
                          <a:srgbClr val="000000"/>
                        </a:solidFill>
                        <a:effectLst/>
                        <a:latin typeface="メイリオ" pitchFamily="50" charset="-128"/>
                        <a:ea typeface="メイリオ" pitchFamily="50" charset="-128"/>
                        <a:cs typeface="メイリオ" pitchFamily="50" charset="-128"/>
                      </a:endParaRPr>
                    </a:p>
                  </a:txBody>
                  <a:tcPr marL="6191" marR="6191" marT="72000" marB="0" vert="eaVert"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lnL w="6350" cap="flat" cmpd="sng" algn="ctr">
                      <a:solidFill>
                        <a:schemeClr val="bg1">
                          <a:lumMod val="50000"/>
                        </a:schemeClr>
                      </a:solidFill>
                      <a:prstDash val="solid"/>
                      <a:round/>
                      <a:headEnd type="none" w="med" len="med"/>
                      <a:tailEnd type="none" w="med" len="med"/>
                    </a:lnL>
                  </a:tcPr>
                </a:tc>
                <a:tc gridSpan="7">
                  <a:txBody>
                    <a:bodyPr/>
                    <a:lstStyle/>
                    <a:p>
                      <a:pPr algn="l" fontAlgn="ctr">
                        <a:lnSpc>
                          <a:spcPct val="100000"/>
                        </a:lnSpc>
                      </a:pP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 近　畿</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cs typeface="メイリオ" pitchFamily="50" charset="-128"/>
                      </a:endParaRPr>
                    </a:p>
                  </a:txBody>
                  <a:tcPr marL="6191" marR="6191" marT="72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l" fontAlgn="ctr">
                        <a:lnSpc>
                          <a:spcPct val="100000"/>
                        </a:lnSpc>
                      </a:pP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 北信越</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cs typeface="メイリオ" pitchFamily="50" charset="-128"/>
                      </a:endParaRPr>
                    </a:p>
                  </a:txBody>
                  <a:tcPr marL="6191" marR="6191" marT="72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lnL w="6350" cap="flat" cmpd="sng" algn="ctr">
                      <a:solidFill>
                        <a:schemeClr val="bg1">
                          <a:lumMod val="50000"/>
                        </a:schemeClr>
                      </a:solidFill>
                      <a:prstDash val="solid"/>
                      <a:round/>
                      <a:headEnd type="none" w="med" len="med"/>
                      <a:tailEnd type="none" w="med" len="med"/>
                    </a:lnL>
                  </a:tcPr>
                </a:tc>
                <a:tc gridSpan="3">
                  <a:txBody>
                    <a:bodyPr/>
                    <a:lstStyle/>
                    <a:p>
                      <a:pPr algn="l" fontAlgn="ctr">
                        <a:lnSpc>
                          <a:spcPct val="100000"/>
                        </a:lnSpc>
                      </a:pP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 東　海</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cs typeface="メイリオ" pitchFamily="50" charset="-128"/>
                      </a:endParaRPr>
                    </a:p>
                  </a:txBody>
                  <a:tcPr marL="6191" marR="6191" marT="72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lnL w="9525" cap="flat" cmpd="sng" algn="ctr">
                      <a:solidFill>
                        <a:schemeClr val="bg1">
                          <a:lumMod val="50000"/>
                        </a:schemeClr>
                      </a:solidFill>
                      <a:prstDash val="solid"/>
                      <a:round/>
                      <a:headEnd type="none" w="med" len="med"/>
                      <a:tailEnd type="none" w="med" len="med"/>
                    </a:lnL>
                  </a:tcPr>
                </a:tc>
                <a:tc gridSpan="7">
                  <a:txBody>
                    <a:bodyPr/>
                    <a:lstStyle/>
                    <a:p>
                      <a:pPr algn="l" fontAlgn="ctr">
                        <a:lnSpc>
                          <a:spcPct val="100000"/>
                        </a:lnSpc>
                      </a:pP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 関　東</a:t>
                      </a:r>
                      <a:endParaRPr lang="en-US" altLang="ja-JP" sz="800" b="1" u="none" strike="noStrike" dirty="0">
                        <a:effectLst/>
                        <a:latin typeface="游ゴシック" panose="020B0400000000000000" pitchFamily="50" charset="-128"/>
                        <a:ea typeface="游ゴシック" panose="020B0400000000000000" pitchFamily="50" charset="-128"/>
                        <a:cs typeface="メイリオ" pitchFamily="50" charset="-128"/>
                      </a:endParaRPr>
                    </a:p>
                    <a:p>
                      <a:pPr algn="l" fontAlgn="ctr">
                        <a:lnSpc>
                          <a:spcPct val="100000"/>
                        </a:lnSpc>
                      </a:pPr>
                      <a:r>
                        <a:rPr lang="en-US" altLang="ja-JP" sz="800" b="1" u="none" strike="noStrike" dirty="0">
                          <a:effectLst/>
                          <a:latin typeface="游ゴシック" panose="020B0400000000000000" pitchFamily="50" charset="-128"/>
                          <a:ea typeface="游ゴシック" panose="020B0400000000000000" pitchFamily="50" charset="-128"/>
                          <a:cs typeface="メイリオ" pitchFamily="50" charset="-128"/>
                        </a:rPr>
                        <a:t> </a:t>
                      </a:r>
                    </a:p>
                    <a:p>
                      <a:pPr algn="l" fontAlgn="ctr">
                        <a:lnSpc>
                          <a:spcPct val="100000"/>
                        </a:lnSpc>
                      </a:pPr>
                      <a:r>
                        <a:rPr lang="en-US" altLang="ja-JP" sz="800" b="1" u="none" strike="noStrike" dirty="0">
                          <a:effectLst/>
                          <a:latin typeface="游ゴシック" panose="020B0400000000000000" pitchFamily="50" charset="-128"/>
                          <a:ea typeface="游ゴシック" panose="020B0400000000000000" pitchFamily="50" charset="-128"/>
                          <a:cs typeface="メイリオ" pitchFamily="50" charset="-128"/>
                        </a:rPr>
                        <a:t> </a:t>
                      </a: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東　京</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cs typeface="メイリオ" pitchFamily="50" charset="-128"/>
                      </a:endParaRPr>
                    </a:p>
                  </a:txBody>
                  <a:tcPr marL="6191" marR="6191" marT="72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endParaRPr kumimoji="1" lang="ja-JP" altLang="en-US" dirty="0"/>
                    </a:p>
                  </a:txBody>
                  <a:tcPr>
                    <a:lnL w="9525" cap="flat" cmpd="sng" algn="ctr">
                      <a:solidFill>
                        <a:schemeClr val="bg1">
                          <a:lumMod val="50000"/>
                        </a:schemeClr>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l" fontAlgn="ctr">
                        <a:lnSpc>
                          <a:spcPct val="100000"/>
                        </a:lnSpc>
                      </a:pP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 東　北</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cs typeface="メイリオ" pitchFamily="50" charset="-128"/>
                      </a:endParaRPr>
                    </a:p>
                  </a:txBody>
                  <a:tcPr marL="6191" marR="6191" marT="72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pPr algn="l" fontAlgn="ctr"/>
                      <a:endParaRPr lang="ja-JP" altLang="en-US" sz="700" b="0" i="0" u="none" strike="noStrike" dirty="0">
                        <a:solidFill>
                          <a:srgbClr val="000000"/>
                        </a:solidFill>
                        <a:effectLst/>
                        <a:latin typeface="メイリオ" pitchFamily="50" charset="-128"/>
                        <a:ea typeface="メイリオ" pitchFamily="50" charset="-128"/>
                        <a:cs typeface="メイリオ" pitchFamily="50" charset="-128"/>
                      </a:endParaRPr>
                    </a:p>
                  </a:txBody>
                  <a:tcPr marL="6191" marR="6191" marT="72000" marB="0" vert="eaVert" anchor="ctr">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l" fontAlgn="ctr">
                        <a:lnSpc>
                          <a:spcPct val="100000"/>
                        </a:lnSpc>
                      </a:pPr>
                      <a:r>
                        <a:rPr lang="ja-JP" altLang="en-US" sz="800" b="1" u="none" strike="noStrike" dirty="0">
                          <a:effectLst/>
                          <a:latin typeface="游ゴシック" panose="020B0400000000000000" pitchFamily="50" charset="-128"/>
                          <a:ea typeface="游ゴシック" panose="020B0400000000000000" pitchFamily="50" charset="-128"/>
                          <a:cs typeface="メイリオ" pitchFamily="50" charset="-128"/>
                        </a:rPr>
                        <a:t> 北海道</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cs typeface="メイリオ" pitchFamily="50" charset="-128"/>
                      </a:endParaRPr>
                    </a:p>
                  </a:txBody>
                  <a:tcPr marL="6191" marR="6191" marT="72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l" fontAlgn="ctr">
                        <a:lnSpc>
                          <a:spcPct val="100000"/>
                        </a:lnSpc>
                      </a:pPr>
                      <a:r>
                        <a:rPr lang="ja-JP" altLang="en-US" sz="500" b="0" i="0" u="none" strike="noStrike" dirty="0">
                          <a:solidFill>
                            <a:schemeClr val="tx1"/>
                          </a:solidFill>
                          <a:effectLst/>
                          <a:latin typeface="游ゴシック" panose="020B0400000000000000" pitchFamily="50" charset="-128"/>
                          <a:ea typeface="游ゴシック" panose="020B0400000000000000" pitchFamily="50" charset="-128"/>
                          <a:cs typeface="メイリオ" pitchFamily="50" charset="-128"/>
                        </a:rPr>
                        <a:t>  地　区</a:t>
                      </a:r>
                    </a:p>
                  </a:txBody>
                  <a:tcPr marL="6191" marR="6191" marT="72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C4DAEA"/>
                    </a:solidFill>
                  </a:tcPr>
                </a:tc>
                <a:extLst>
                  <a:ext uri="{0D108BD9-81ED-4DB2-BD59-A6C34878D82A}">
                    <a16:rowId xmlns:a16="http://schemas.microsoft.com/office/drawing/2014/main" val="10000"/>
                  </a:ext>
                </a:extLst>
              </a:tr>
              <a:tr h="863150">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石橋</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城東</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氷見</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大分商</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長崎日大</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海星</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沖縄尚学</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鳥取城北</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高知</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高松商</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英明</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光</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広陵</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社</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彦根総合</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履正社</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龍谷大平安</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智弁和歌山</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報徳学園</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大阪桐蔭</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敦賀気比</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北陸</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大垣日大</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東邦</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常葉大菊川</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zh-CN" altLang="en-US" sz="900" b="1" i="0" u="none" strike="noStrike" dirty="0">
                          <a:solidFill>
                            <a:srgbClr val="000000"/>
                          </a:solidFill>
                          <a:effectLst/>
                          <a:latin typeface="游ゴシック" panose="020B0400000000000000" pitchFamily="50" charset="-128"/>
                          <a:ea typeface="游ゴシック" panose="020B0400000000000000" pitchFamily="50" charset="-128"/>
                        </a:rPr>
                        <a:t>二松学舎大付</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東海大菅生</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山梨学院</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慶応</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専大松戸</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健大高崎</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作新学院</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能代松陽</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東北</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rPr>
                        <a:t>仙台育英</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rPr>
                        <a:t>クラーク記念国際</a:t>
                      </a:r>
                    </a:p>
                  </a:txBody>
                  <a:tcPr marL="9525" marR="9525" marT="36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solidFill>
                  </a:tcPr>
                </a:tc>
                <a:tc>
                  <a:txBody>
                    <a:bodyPr/>
                    <a:lstStyle/>
                    <a:p>
                      <a:pPr algn="l" fontAlgn="ctr"/>
                      <a:r>
                        <a:rPr lang="ja-JP" altLang="en-US" sz="600" b="0" i="0" u="none" strike="noStrike" dirty="0">
                          <a:solidFill>
                            <a:schemeClr val="tx1"/>
                          </a:solidFill>
                          <a:effectLst/>
                          <a:latin typeface="游ゴシック" panose="020B0400000000000000" pitchFamily="50" charset="-128"/>
                          <a:ea typeface="游ゴシック" panose="020B0400000000000000" pitchFamily="50" charset="-128"/>
                        </a:rPr>
                        <a:t>　校　名</a:t>
                      </a:r>
                    </a:p>
                  </a:txBody>
                  <a:tcPr marL="9525" marR="9525" marT="72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C4DAEA"/>
                    </a:solidFill>
                  </a:tcPr>
                </a:tc>
                <a:extLst>
                  <a:ext uri="{0D108BD9-81ED-4DB2-BD59-A6C34878D82A}">
                    <a16:rowId xmlns:a16="http://schemas.microsoft.com/office/drawing/2014/main" val="10001"/>
                  </a:ext>
                </a:extLst>
              </a:tr>
              <a:tr h="399814">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栃木</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徳島</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富山</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大分</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長崎</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長崎</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沖縄</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鳥取</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高知</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香川</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香川</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山口</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広島</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兵庫</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滋賀</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大阪</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京都</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和歌山</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a:solidFill>
                            <a:srgbClr val="000000"/>
                          </a:solidFill>
                          <a:effectLst/>
                          <a:latin typeface="游ゴシック" panose="020B0400000000000000" pitchFamily="50" charset="-128"/>
                          <a:ea typeface="游ゴシック" panose="020B0400000000000000" pitchFamily="50" charset="-128"/>
                        </a:rPr>
                        <a:t>兵庫</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大阪</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福井</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福井</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岐阜</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愛知</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静岡</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東京</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東京</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山梨</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神奈川</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千葉</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群馬</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栃木</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秋田</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宮城</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宮城</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900" b="0" i="0" u="none" strike="noStrike" dirty="0">
                          <a:solidFill>
                            <a:srgbClr val="000000"/>
                          </a:solidFill>
                          <a:effectLst/>
                          <a:latin typeface="游ゴシック" panose="020B0400000000000000" pitchFamily="50" charset="-128"/>
                          <a:ea typeface="游ゴシック" panose="020B0400000000000000" pitchFamily="50" charset="-128"/>
                        </a:rPr>
                        <a:t>北海道</a:t>
                      </a:r>
                    </a:p>
                  </a:txBody>
                  <a:tcPr marL="9525" marR="9525" marT="36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600" b="0" i="0" u="none" strike="noStrike" dirty="0">
                          <a:solidFill>
                            <a:schemeClr val="tx1"/>
                          </a:solidFill>
                          <a:effectLst/>
                          <a:latin typeface="游ゴシック" panose="020B0400000000000000" pitchFamily="50" charset="-128"/>
                          <a:ea typeface="游ゴシック" panose="020B0400000000000000" pitchFamily="50" charset="-128"/>
                        </a:rPr>
                        <a:t>都道府県</a:t>
                      </a:r>
                    </a:p>
                  </a:txBody>
                  <a:tcPr marL="9525" marR="9525" marT="36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C4DAEA"/>
                    </a:solidFill>
                  </a:tcPr>
                </a:tc>
                <a:extLst>
                  <a:ext uri="{0D108BD9-81ED-4DB2-BD59-A6C34878D82A}">
                    <a16:rowId xmlns:a16="http://schemas.microsoft.com/office/drawing/2014/main" val="10002"/>
                  </a:ext>
                </a:extLst>
              </a:tr>
              <a:tr h="805680">
                <a:tc>
                  <a:txBody>
                    <a:bodyPr/>
                    <a:lstStyle/>
                    <a:p>
                      <a:pPr algn="l" fontAlgn="ctr"/>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初出場</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初出場</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30</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年ぶり２回目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３年ぶり７回目</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２年連続４回目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７年ぶり６回目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９年ぶり７回目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２年ぶり４回目</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２年連続</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20</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４年ぶり</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28</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５年ぶり３回目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初出場</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２年連続</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26</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19</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年ぶり２回目</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初出場</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３年ぶり</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10</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４年ぶり</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42</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３年ぶり</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15</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６年ぶり</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22</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４年連続</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14</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３年連続</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10</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34</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年ぶり２回目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２年連続５回目</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４年ぶり</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31</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10</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年ぶり５回目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２年連続７回目</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２年ぶり５回目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２年連続６回目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５年ぶり</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10</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２年ぶり２回目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２年ぶり６回目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６年ぶり</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11</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初出場</a:t>
                      </a:r>
                    </a:p>
                  </a:txBody>
                  <a:tcPr marL="9525" marR="9525" marT="36000" marB="0" vert="eaVert" anchor="ctr">
                    <a:lnL w="952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12</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年ぶり</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20</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２年ぶり</a:t>
                      </a:r>
                      <a:r>
                        <a:rPr lang="en-US" altLang="ja-JP" sz="700" b="0" i="0" u="none" strike="noStrike" dirty="0">
                          <a:solidFill>
                            <a:srgbClr val="000000"/>
                          </a:solidFill>
                          <a:effectLst/>
                          <a:latin typeface="游ゴシック" panose="020B0400000000000000" pitchFamily="50" charset="-128"/>
                          <a:ea typeface="游ゴシック" panose="020B0400000000000000" pitchFamily="50" charset="-128"/>
                        </a:rPr>
                        <a:t>15</a:t>
                      </a: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回目</a:t>
                      </a:r>
                    </a:p>
                  </a:txBody>
                  <a:tcPr marL="9525" marR="9525" marT="36000" marB="0" vert="eaVert" anchor="ctr">
                    <a:lnL w="317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２年連続２回目</a:t>
                      </a:r>
                    </a:p>
                  </a:txBody>
                  <a:tcPr marL="9525" marR="9525" marT="36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500" b="0" i="0" u="none" strike="noStrike" dirty="0">
                          <a:solidFill>
                            <a:schemeClr val="tx1"/>
                          </a:solidFill>
                          <a:effectLst/>
                          <a:latin typeface="游ゴシック" panose="020B0400000000000000" pitchFamily="50" charset="-128"/>
                          <a:ea typeface="游ゴシック" panose="020B0400000000000000" pitchFamily="50" charset="-128"/>
                        </a:rPr>
                        <a:t>   出場回数</a:t>
                      </a:r>
                    </a:p>
                  </a:txBody>
                  <a:tcPr marL="9525" marR="9525" marT="36000" marB="0" vert="eaVert"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rgbClr val="C4DAEA"/>
                    </a:solidFill>
                  </a:tcPr>
                </a:tc>
                <a:extLst>
                  <a:ext uri="{0D108BD9-81ED-4DB2-BD59-A6C34878D82A}">
                    <a16:rowId xmlns:a16="http://schemas.microsoft.com/office/drawing/2014/main" val="10003"/>
                  </a:ext>
                </a:extLst>
              </a:tr>
            </a:tbl>
          </a:graphicData>
        </a:graphic>
      </p:graphicFrame>
      <p:sp>
        <p:nvSpPr>
          <p:cNvPr id="75" name="正方形/長方形 74">
            <a:extLst>
              <a:ext uri="{FF2B5EF4-FFF2-40B4-BE49-F238E27FC236}">
                <a16:creationId xmlns:a16="http://schemas.microsoft.com/office/drawing/2014/main" id="{92208655-0C0F-4BFD-8FDE-0A41BB0F10AC}"/>
              </a:ext>
            </a:extLst>
          </p:cNvPr>
          <p:cNvSpPr/>
          <p:nvPr/>
        </p:nvSpPr>
        <p:spPr>
          <a:xfrm>
            <a:off x="755003" y="3287164"/>
            <a:ext cx="303288" cy="215444"/>
          </a:xfrm>
          <a:prstGeom prst="rect">
            <a:avLst/>
          </a:prstGeom>
        </p:spPr>
        <p:txBody>
          <a:bodyPr wrap="none">
            <a:spAutoFit/>
          </a:bodyPr>
          <a:lstStyle/>
          <a:p>
            <a:pPr fontAlgn="t"/>
            <a:r>
              <a:rPr lang="en-US" altLang="ja-JP" sz="800" dirty="0">
                <a:solidFill>
                  <a:srgbClr val="000000"/>
                </a:solidFill>
                <a:latin typeface="游ゴシック" panose="020B0400000000000000" pitchFamily="50" charset="-128"/>
                <a:ea typeface="游ゴシック" panose="020B0400000000000000" pitchFamily="50" charset="-128"/>
              </a:rPr>
              <a:t>21</a:t>
            </a:r>
            <a:endParaRPr lang="ja-JP" altLang="en-US" sz="800" dirty="0">
              <a:solidFill>
                <a:srgbClr val="000000"/>
              </a:solidFill>
              <a:latin typeface="游ゴシック" panose="020B0400000000000000" pitchFamily="50" charset="-128"/>
              <a:ea typeface="游ゴシック" panose="020B0400000000000000" pitchFamily="50" charset="-128"/>
            </a:endParaRPr>
          </a:p>
        </p:txBody>
      </p:sp>
      <p:sp>
        <p:nvSpPr>
          <p:cNvPr id="76" name="角丸四角形 16">
            <a:extLst>
              <a:ext uri="{FF2B5EF4-FFF2-40B4-BE49-F238E27FC236}">
                <a16:creationId xmlns:a16="http://schemas.microsoft.com/office/drawing/2014/main" id="{62B94E7F-2FFA-4536-A1DA-AF5CF52E95FE}"/>
              </a:ext>
            </a:extLst>
          </p:cNvPr>
          <p:cNvSpPr/>
          <p:nvPr/>
        </p:nvSpPr>
        <p:spPr bwMode="auto">
          <a:xfrm>
            <a:off x="8611877" y="2829417"/>
            <a:ext cx="1050397" cy="322081"/>
          </a:xfrm>
          <a:prstGeom prst="roundRect">
            <a:avLst>
              <a:gd name="adj" fmla="val 33494"/>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77" name="二等辺三角形 76">
            <a:extLst>
              <a:ext uri="{FF2B5EF4-FFF2-40B4-BE49-F238E27FC236}">
                <a16:creationId xmlns:a16="http://schemas.microsoft.com/office/drawing/2014/main" id="{435F8CE7-E5AC-4B24-862D-6EE162F5A056}"/>
              </a:ext>
            </a:extLst>
          </p:cNvPr>
          <p:cNvSpPr/>
          <p:nvPr/>
        </p:nvSpPr>
        <p:spPr bwMode="auto">
          <a:xfrm rot="1189331" flipV="1">
            <a:off x="9004599" y="3047828"/>
            <a:ext cx="322401" cy="259466"/>
          </a:xfrm>
          <a:prstGeom prst="triangle">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78" name="Rectangle 7">
            <a:extLst>
              <a:ext uri="{FF2B5EF4-FFF2-40B4-BE49-F238E27FC236}">
                <a16:creationId xmlns:a16="http://schemas.microsoft.com/office/drawing/2014/main" id="{CF1B42FE-5EC6-4C77-BF5A-2B7B7BB1DF40}"/>
              </a:ext>
            </a:extLst>
          </p:cNvPr>
          <p:cNvSpPr>
            <a:spLocks noChangeArrowheads="1"/>
          </p:cNvSpPr>
          <p:nvPr/>
        </p:nvSpPr>
        <p:spPr bwMode="auto">
          <a:xfrm>
            <a:off x="8611878" y="2853009"/>
            <a:ext cx="11995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dirty="0">
                <a:solidFill>
                  <a:schemeClr val="bg1"/>
                </a:solidFill>
                <a:latin typeface="游ゴシック" panose="020B0400000000000000" pitchFamily="50" charset="-128"/>
                <a:ea typeface="游ゴシック" panose="020B0400000000000000" pitchFamily="50" charset="-128"/>
                <a:cs typeface="メイリオ" pitchFamily="50" charset="-128"/>
              </a:rPr>
              <a:t>出場校決定！</a:t>
            </a:r>
            <a:endParaRPr lang="en-US" altLang="ja-JP" sz="1200"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pPr>
              <a:defRPr/>
            </a:pPr>
            <a:endParaRPr lang="en-US" altLang="ja-JP" sz="1200" dirty="0">
              <a:solidFill>
                <a:schemeClr val="bg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41990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グループ化 48">
            <a:extLst>
              <a:ext uri="{FF2B5EF4-FFF2-40B4-BE49-F238E27FC236}">
                <a16:creationId xmlns:a16="http://schemas.microsoft.com/office/drawing/2014/main" id="{63E316B0-8188-4C56-903D-11A916E0A337}"/>
              </a:ext>
            </a:extLst>
          </p:cNvPr>
          <p:cNvGrpSpPr/>
          <p:nvPr/>
        </p:nvGrpSpPr>
        <p:grpSpPr>
          <a:xfrm>
            <a:off x="525463" y="6074796"/>
            <a:ext cx="8858251" cy="375815"/>
            <a:chOff x="523874" y="2485103"/>
            <a:chExt cx="8858251" cy="789131"/>
          </a:xfrm>
        </p:grpSpPr>
        <p:sp>
          <p:nvSpPr>
            <p:cNvPr id="52" name="正方形/長方形 12">
              <a:extLst>
                <a:ext uri="{FF2B5EF4-FFF2-40B4-BE49-F238E27FC236}">
                  <a16:creationId xmlns:a16="http://schemas.microsoft.com/office/drawing/2014/main" id="{F20452C6-C528-4118-846D-94E3EFF8F801}"/>
                </a:ext>
              </a:extLst>
            </p:cNvPr>
            <p:cNvSpPr>
              <a:spLocks noChangeArrowheads="1"/>
            </p:cNvSpPr>
            <p:nvPr/>
          </p:nvSpPr>
          <p:spPr bwMode="auto">
            <a:xfrm>
              <a:off x="523875" y="2485103"/>
              <a:ext cx="8858250" cy="789131"/>
            </a:xfrm>
            <a:prstGeom prst="rect">
              <a:avLst/>
            </a:prstGeom>
            <a:gradFill flip="none" rotWithShape="1">
              <a:gsLst>
                <a:gs pos="5000">
                  <a:srgbClr val="5090C2">
                    <a:alpha val="96000"/>
                  </a:srgbClr>
                </a:gs>
                <a:gs pos="100000">
                  <a:srgbClr val="5090C2">
                    <a:alpha val="74000"/>
                  </a:srgbClr>
                </a:gs>
              </a:gsLst>
              <a:lin ang="2700000" scaled="1"/>
              <a:tileRect/>
            </a:gradFill>
            <a:ln>
              <a:noFill/>
            </a:ln>
          </p:spPr>
          <p:txBody>
            <a:bodyPr/>
            <a:lstStyle/>
            <a:p>
              <a:endParaRPr lang="ja-JP" altLang="en-US" dirty="0">
                <a:solidFill>
                  <a:schemeClr val="bg1"/>
                </a:solidFill>
              </a:endParaRPr>
            </a:p>
          </p:txBody>
        </p:sp>
        <p:sp>
          <p:nvSpPr>
            <p:cNvPr id="71" name="直角三角形 70">
              <a:extLst>
                <a:ext uri="{FF2B5EF4-FFF2-40B4-BE49-F238E27FC236}">
                  <a16:creationId xmlns:a16="http://schemas.microsoft.com/office/drawing/2014/main" id="{A78E4F37-5790-421E-B798-876D5C19DE85}"/>
                </a:ext>
              </a:extLst>
            </p:cNvPr>
            <p:cNvSpPr/>
            <p:nvPr/>
          </p:nvSpPr>
          <p:spPr bwMode="auto">
            <a:xfrm>
              <a:off x="523874" y="2494858"/>
              <a:ext cx="8858251" cy="769620"/>
            </a:xfrm>
            <a:prstGeom prst="rtTriangle">
              <a:avLst/>
            </a:prstGeom>
            <a:gradFill>
              <a:gsLst>
                <a:gs pos="0">
                  <a:srgbClr val="5090C2"/>
                </a:gs>
                <a:gs pos="100000">
                  <a:srgbClr val="5090C2">
                    <a:alpha val="37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sp>
        <p:nvSpPr>
          <p:cNvPr id="28" name="Rectangle 7"/>
          <p:cNvSpPr>
            <a:spLocks noChangeArrowheads="1"/>
          </p:cNvSpPr>
          <p:nvPr/>
        </p:nvSpPr>
        <p:spPr bwMode="auto">
          <a:xfrm>
            <a:off x="388668" y="847725"/>
            <a:ext cx="92249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センバツ全試合を </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Sportsnavi </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上の「センバツ</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LIVE!</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」でライブ配信</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a:p>
            <a:pPr algn="ct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Segoe UI" panose="020B0502040204020203" pitchFamily="34" charset="0"/>
              </a:rPr>
              <a:t>Sportsnavi</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Yahoo! Japan</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のサイトパワーを最大限に活用し、多数のユーザーを集客</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grpSp>
        <p:nvGrpSpPr>
          <p:cNvPr id="30" name="グループ化 29"/>
          <p:cNvGrpSpPr/>
          <p:nvPr/>
        </p:nvGrpSpPr>
        <p:grpSpPr>
          <a:xfrm>
            <a:off x="2713621" y="2222346"/>
            <a:ext cx="3991356" cy="2788894"/>
            <a:chOff x="914400" y="2002066"/>
            <a:chExt cx="3476785" cy="2491118"/>
          </a:xfrm>
        </p:grpSpPr>
        <p:sp>
          <p:nvSpPr>
            <p:cNvPr id="45" name="角丸四角形 44"/>
            <p:cNvSpPr/>
            <p:nvPr/>
          </p:nvSpPr>
          <p:spPr bwMode="auto">
            <a:xfrm>
              <a:off x="914400" y="2002066"/>
              <a:ext cx="3476785" cy="2103254"/>
            </a:xfrm>
            <a:prstGeom prst="roundRect">
              <a:avLst>
                <a:gd name="adj" fmla="val 4262"/>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46" name="正方形/長方形 45"/>
            <p:cNvSpPr/>
            <p:nvPr/>
          </p:nvSpPr>
          <p:spPr bwMode="auto">
            <a:xfrm>
              <a:off x="1077755" y="2158526"/>
              <a:ext cx="3150073" cy="179334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47" name="台形 46"/>
            <p:cNvSpPr/>
            <p:nvPr/>
          </p:nvSpPr>
          <p:spPr bwMode="auto">
            <a:xfrm>
              <a:off x="2294764" y="3983011"/>
              <a:ext cx="716053" cy="428207"/>
            </a:xfrm>
            <a:prstGeom prst="trapezoid">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48" name="正方形/長方形 47"/>
            <p:cNvSpPr/>
            <p:nvPr/>
          </p:nvSpPr>
          <p:spPr bwMode="auto">
            <a:xfrm>
              <a:off x="2050173" y="4335108"/>
              <a:ext cx="1244009" cy="158076"/>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grpSp>
      <p:pic>
        <p:nvPicPr>
          <p:cNvPr id="50" name="Picture 3" descr="\\10.65.9.23\tdignas1\99_受け渡しフォルダ【2カ月で削除】\ishikawanaoto\sanbatsu_logo_posi.jpg"/>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232" r="41108" b="64830"/>
          <a:stretch/>
        </p:blipFill>
        <p:spPr bwMode="auto">
          <a:xfrm>
            <a:off x="8133730" y="3136294"/>
            <a:ext cx="1248395" cy="256246"/>
          </a:xfrm>
          <a:prstGeom prst="rect">
            <a:avLst/>
          </a:prstGeom>
          <a:noFill/>
          <a:extLst>
            <a:ext uri="{909E8E84-426E-40DD-AFC4-6F175D3DCCD1}">
              <a14:hiddenFill xmlns:a14="http://schemas.microsoft.com/office/drawing/2010/main">
                <a:solidFill>
                  <a:srgbClr val="FFFFFF"/>
                </a:solidFill>
              </a14:hiddenFill>
            </a:ext>
          </a:extLst>
        </p:spPr>
      </p:pic>
      <p:sp>
        <p:nvSpPr>
          <p:cNvPr id="51" name="正方形/長方形 50"/>
          <p:cNvSpPr/>
          <p:nvPr/>
        </p:nvSpPr>
        <p:spPr>
          <a:xfrm>
            <a:off x="3275972" y="1808163"/>
            <a:ext cx="3167855" cy="430887"/>
          </a:xfrm>
          <a:prstGeom prst="rect">
            <a:avLst/>
          </a:prstGeom>
        </p:spPr>
        <p:txBody>
          <a:bodyPr wrap="none">
            <a:spAutoFit/>
          </a:bodyPr>
          <a:lstStyle/>
          <a:p>
            <a:r>
              <a:rPr lang="da-DK" altLang="ja-JP" sz="1100" b="0" dirty="0">
                <a:solidFill>
                  <a:schemeClr val="tx1">
                    <a:lumMod val="75000"/>
                    <a:lumOff val="25000"/>
                  </a:schemeClr>
                </a:solidFill>
                <a:latin typeface="Arial" pitchFamily="34" charset="0"/>
                <a:ea typeface="メイリオ" pitchFamily="50" charset="-128"/>
                <a:cs typeface="Arial" pitchFamily="34" charset="0"/>
              </a:rPr>
              <a:t>PC</a:t>
            </a:r>
            <a:r>
              <a:rPr lang="ja-JP" altLang="da-DK" sz="1100" b="0" dirty="0">
                <a:solidFill>
                  <a:schemeClr val="tx1">
                    <a:lumMod val="75000"/>
                    <a:lumOff val="25000"/>
                  </a:schemeClr>
                </a:solidFill>
                <a:latin typeface="Arial" pitchFamily="34" charset="0"/>
                <a:ea typeface="メイリオ" pitchFamily="50" charset="-128"/>
                <a:cs typeface="Arial" pitchFamily="34" charset="0"/>
              </a:rPr>
              <a:t>版：</a:t>
            </a:r>
            <a:r>
              <a:rPr lang="da-DK" altLang="ja-JP" sz="1100" b="0" dirty="0">
                <a:solidFill>
                  <a:schemeClr val="tx1">
                    <a:lumMod val="75000"/>
                    <a:lumOff val="25000"/>
                  </a:schemeClr>
                </a:solidFill>
                <a:latin typeface="Arial" pitchFamily="34" charset="0"/>
                <a:ea typeface="メイリオ" pitchFamily="50" charset="-128"/>
                <a:cs typeface="Arial" pitchFamily="34" charset="0"/>
              </a:rPr>
              <a:t>https://baseball.yahoo.co.jp/senbatsu/</a:t>
            </a:r>
          </a:p>
          <a:p>
            <a:r>
              <a:rPr lang="da-DK" altLang="ja-JP" sz="1100" b="0" dirty="0">
                <a:solidFill>
                  <a:schemeClr val="tx1">
                    <a:lumMod val="75000"/>
                    <a:lumOff val="25000"/>
                  </a:schemeClr>
                </a:solidFill>
                <a:latin typeface="Arial" pitchFamily="34" charset="0"/>
                <a:ea typeface="メイリオ" pitchFamily="50" charset="-128"/>
                <a:cs typeface="Arial" pitchFamily="34" charset="0"/>
              </a:rPr>
              <a:t>SP</a:t>
            </a:r>
            <a:r>
              <a:rPr lang="ja-JP" altLang="da-DK" sz="1100" b="0" dirty="0">
                <a:solidFill>
                  <a:schemeClr val="tx1">
                    <a:lumMod val="75000"/>
                    <a:lumOff val="25000"/>
                  </a:schemeClr>
                </a:solidFill>
                <a:latin typeface="Arial" pitchFamily="34" charset="0"/>
                <a:ea typeface="メイリオ" pitchFamily="50" charset="-128"/>
                <a:cs typeface="Arial" pitchFamily="34" charset="0"/>
              </a:rPr>
              <a:t>版：</a:t>
            </a:r>
            <a:r>
              <a:rPr lang="da-DK" altLang="ja-JP" sz="1100" b="0" dirty="0">
                <a:solidFill>
                  <a:schemeClr val="tx1">
                    <a:lumMod val="75000"/>
                    <a:lumOff val="25000"/>
                  </a:schemeClr>
                </a:solidFill>
                <a:latin typeface="Arial" pitchFamily="34" charset="0"/>
                <a:ea typeface="メイリオ" pitchFamily="50" charset="-128"/>
                <a:cs typeface="Arial" pitchFamily="34" charset="0"/>
              </a:rPr>
              <a:t>https://baseball.yahoo.co.jp/m/senbatsu/</a:t>
            </a:r>
            <a:endParaRPr lang="ja-JP" altLang="en-US" sz="1100" dirty="0">
              <a:latin typeface="Arial" pitchFamily="34" charset="0"/>
              <a:cs typeface="Arial" pitchFamily="34" charset="0"/>
            </a:endParaRPr>
          </a:p>
        </p:txBody>
      </p:sp>
      <p:sp>
        <p:nvSpPr>
          <p:cNvPr id="57" name="Rectangle 7"/>
          <p:cNvSpPr>
            <a:spLocks noChangeArrowheads="1"/>
          </p:cNvSpPr>
          <p:nvPr/>
        </p:nvSpPr>
        <p:spPr bwMode="auto">
          <a:xfrm>
            <a:off x="493476" y="2932122"/>
            <a:ext cx="13352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9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Sportsnavi</a:t>
            </a:r>
            <a:r>
              <a:rPr lang="ja-JP" altLang="en-US" sz="9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サイト、アプリ内からの誘導</a:t>
            </a:r>
            <a:endParaRPr lang="en-US" altLang="ja-JP" sz="9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58" name="Rectangle 7"/>
          <p:cNvSpPr>
            <a:spLocks noChangeArrowheads="1"/>
          </p:cNvSpPr>
          <p:nvPr/>
        </p:nvSpPr>
        <p:spPr bwMode="auto">
          <a:xfrm>
            <a:off x="515015" y="4286615"/>
            <a:ext cx="13523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9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ヤフーサイト、アプリ内からの誘導</a:t>
            </a:r>
            <a:endParaRPr lang="en-US" altLang="ja-JP" sz="9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69" name="Rectangle 7"/>
          <p:cNvSpPr>
            <a:spLocks noChangeArrowheads="1"/>
          </p:cNvSpPr>
          <p:nvPr/>
        </p:nvSpPr>
        <p:spPr bwMode="auto">
          <a:xfrm>
            <a:off x="8069473" y="3439386"/>
            <a:ext cx="154415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9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主催者サイト、「ニュースサイト毎日新聞」からの誘導</a:t>
            </a:r>
            <a:endParaRPr lang="en-US" altLang="ja-JP" sz="9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70" name="Rectangle 7"/>
          <p:cNvSpPr>
            <a:spLocks noChangeArrowheads="1"/>
          </p:cNvSpPr>
          <p:nvPr/>
        </p:nvSpPr>
        <p:spPr bwMode="auto">
          <a:xfrm>
            <a:off x="2575267" y="5488477"/>
            <a:ext cx="572577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一部のコンテンツは、毎日新聞ドメイン配下にも掲載され、相互に連携します。</a:t>
            </a:r>
            <a:endPar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endParaRPr>
          </a:p>
        </p:txBody>
      </p:sp>
      <p:pic>
        <p:nvPicPr>
          <p:cNvPr id="7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6444" y="2515714"/>
            <a:ext cx="1282788" cy="423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センバツ高校野球のライブ配信が</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Sportsnavi</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で見られる！　</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pic>
        <p:nvPicPr>
          <p:cNvPr id="78" name="図 77" descr="画面の領域"/>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2505" y="3871602"/>
            <a:ext cx="1239993" cy="372468"/>
          </a:xfrm>
          <a:prstGeom prst="rect">
            <a:avLst/>
          </a:prstGeom>
        </p:spPr>
      </p:pic>
      <p:grpSp>
        <p:nvGrpSpPr>
          <p:cNvPr id="32" name="グループ化 31"/>
          <p:cNvGrpSpPr/>
          <p:nvPr/>
        </p:nvGrpSpPr>
        <p:grpSpPr>
          <a:xfrm>
            <a:off x="5945967" y="2483212"/>
            <a:ext cx="1342710" cy="2525200"/>
            <a:chOff x="6140451" y="2100334"/>
            <a:chExt cx="1925382" cy="3621016"/>
          </a:xfrm>
        </p:grpSpPr>
        <p:grpSp>
          <p:nvGrpSpPr>
            <p:cNvPr id="40" name="グループ化 39"/>
            <p:cNvGrpSpPr/>
            <p:nvPr/>
          </p:nvGrpSpPr>
          <p:grpSpPr>
            <a:xfrm>
              <a:off x="6140451" y="2100334"/>
              <a:ext cx="1925382" cy="3621016"/>
              <a:chOff x="6943469" y="2100334"/>
              <a:chExt cx="1122363" cy="2054714"/>
            </a:xfrm>
          </p:grpSpPr>
          <p:sp>
            <p:nvSpPr>
              <p:cNvPr id="43" name="角丸四角形 42"/>
              <p:cNvSpPr/>
              <p:nvPr/>
            </p:nvSpPr>
            <p:spPr bwMode="auto">
              <a:xfrm>
                <a:off x="6943469" y="2100334"/>
                <a:ext cx="1122363" cy="2054714"/>
              </a:xfrm>
              <a:prstGeom prst="roundRect">
                <a:avLst>
                  <a:gd name="adj" fmla="val 13179"/>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44" name="正方形/長方形 43"/>
              <p:cNvSpPr/>
              <p:nvPr/>
            </p:nvSpPr>
            <p:spPr bwMode="auto">
              <a:xfrm>
                <a:off x="7035651" y="2311388"/>
                <a:ext cx="938000" cy="162761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grpSp>
        <p:sp>
          <p:nvSpPr>
            <p:cNvPr id="41" name="角丸四角形 40"/>
            <p:cNvSpPr/>
            <p:nvPr/>
          </p:nvSpPr>
          <p:spPr bwMode="auto">
            <a:xfrm>
              <a:off x="6854358" y="2283714"/>
              <a:ext cx="501036" cy="74631"/>
            </a:xfrm>
            <a:prstGeom prst="roundRect">
              <a:avLst>
                <a:gd name="adj" fmla="val 42193"/>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42" name="角丸四角形 41"/>
            <p:cNvSpPr/>
            <p:nvPr/>
          </p:nvSpPr>
          <p:spPr bwMode="auto">
            <a:xfrm>
              <a:off x="6861618" y="5441065"/>
              <a:ext cx="501036" cy="129076"/>
            </a:xfrm>
            <a:prstGeom prst="roundRect">
              <a:avLst>
                <a:gd name="adj" fmla="val 42193"/>
              </a:avLst>
            </a:prstGeom>
            <a:noFill/>
            <a:ln w="127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grpSp>
      <p:sp>
        <p:nvSpPr>
          <p:cNvPr id="2" name="矢印: 右 1">
            <a:extLst>
              <a:ext uri="{FF2B5EF4-FFF2-40B4-BE49-F238E27FC236}">
                <a16:creationId xmlns:a16="http://schemas.microsoft.com/office/drawing/2014/main" id="{C146D582-AEA7-4ABB-A844-4C9F16460FC8}"/>
              </a:ext>
            </a:extLst>
          </p:cNvPr>
          <p:cNvSpPr/>
          <p:nvPr/>
        </p:nvSpPr>
        <p:spPr bwMode="auto">
          <a:xfrm>
            <a:off x="1977168" y="2461520"/>
            <a:ext cx="709714" cy="662759"/>
          </a:xfrm>
          <a:prstGeom prst="rightArrow">
            <a:avLst/>
          </a:prstGeom>
          <a:gradFill flip="none" rotWithShape="1">
            <a:gsLst>
              <a:gs pos="100000">
                <a:srgbClr val="FF0066"/>
              </a:gs>
              <a:gs pos="53000">
                <a:srgbClr val="FF3788">
                  <a:shade val="67500"/>
                  <a:satMod val="115000"/>
                </a:srgbClr>
              </a:gs>
              <a:gs pos="0">
                <a:schemeClr val="bg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61" name="矢印: 右 60">
            <a:extLst>
              <a:ext uri="{FF2B5EF4-FFF2-40B4-BE49-F238E27FC236}">
                <a16:creationId xmlns:a16="http://schemas.microsoft.com/office/drawing/2014/main" id="{1F2225DC-7601-479B-986A-70364C1ED4C1}"/>
              </a:ext>
            </a:extLst>
          </p:cNvPr>
          <p:cNvSpPr/>
          <p:nvPr/>
        </p:nvSpPr>
        <p:spPr bwMode="auto">
          <a:xfrm>
            <a:off x="1977168" y="3792736"/>
            <a:ext cx="709714" cy="662759"/>
          </a:xfrm>
          <a:prstGeom prst="rightArrow">
            <a:avLst/>
          </a:prstGeom>
          <a:gradFill flip="none" rotWithShape="1">
            <a:gsLst>
              <a:gs pos="100000">
                <a:srgbClr val="FF0066"/>
              </a:gs>
              <a:gs pos="53000">
                <a:srgbClr val="FF3788">
                  <a:shade val="67500"/>
                  <a:satMod val="115000"/>
                </a:srgbClr>
              </a:gs>
              <a:gs pos="0">
                <a:schemeClr val="bg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62" name="矢印: 右 61">
            <a:extLst>
              <a:ext uri="{FF2B5EF4-FFF2-40B4-BE49-F238E27FC236}">
                <a16:creationId xmlns:a16="http://schemas.microsoft.com/office/drawing/2014/main" id="{5D80779C-A63D-43CA-971C-E73D50E90995}"/>
              </a:ext>
            </a:extLst>
          </p:cNvPr>
          <p:cNvSpPr/>
          <p:nvPr/>
        </p:nvSpPr>
        <p:spPr bwMode="auto">
          <a:xfrm rot="10800000">
            <a:off x="7343098" y="3021515"/>
            <a:ext cx="709714" cy="662759"/>
          </a:xfrm>
          <a:prstGeom prst="rightArrow">
            <a:avLst/>
          </a:prstGeom>
          <a:gradFill>
            <a:gsLst>
              <a:gs pos="100000">
                <a:srgbClr val="5090C2"/>
              </a:gs>
              <a:gs pos="53000">
                <a:srgbClr val="5090C2"/>
              </a:gs>
              <a:gs pos="0">
                <a:schemeClr val="bg1"/>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65" name="乗算記号 64">
            <a:extLst>
              <a:ext uri="{FF2B5EF4-FFF2-40B4-BE49-F238E27FC236}">
                <a16:creationId xmlns:a16="http://schemas.microsoft.com/office/drawing/2014/main" id="{FAB9B401-6784-49A5-B6B7-C6A6387D3756}"/>
              </a:ext>
            </a:extLst>
          </p:cNvPr>
          <p:cNvSpPr/>
          <p:nvPr/>
        </p:nvSpPr>
        <p:spPr bwMode="auto">
          <a:xfrm>
            <a:off x="4528466" y="3321370"/>
            <a:ext cx="605366" cy="605366"/>
          </a:xfrm>
          <a:prstGeom prst="mathMultiply">
            <a:avLst>
              <a:gd name="adj1" fmla="val 4964"/>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pic>
        <p:nvPicPr>
          <p:cNvPr id="66" name="Picture 3" descr="\\10.65.9.23\tdignas1\99_受け渡しフォルダ【2カ月で削除】\ishikawanaoto\sanbatsu_logo_posi.jpg">
            <a:extLst>
              <a:ext uri="{FF2B5EF4-FFF2-40B4-BE49-F238E27FC236}">
                <a16:creationId xmlns:a16="http://schemas.microsoft.com/office/drawing/2014/main" id="{2715FFD3-47BD-4A22-93A8-86FC92B5A4C2}"/>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36914" y="2530961"/>
            <a:ext cx="1439345" cy="467557"/>
          </a:xfrm>
          <a:prstGeom prst="rect">
            <a:avLst/>
          </a:prstGeom>
          <a:noFill/>
          <a:extLst>
            <a:ext uri="{909E8E84-426E-40DD-AFC4-6F175D3DCCD1}">
              <a14:hiddenFill xmlns:a14="http://schemas.microsoft.com/office/drawing/2010/main">
                <a:solidFill>
                  <a:srgbClr val="FFFFFF"/>
                </a:solidFill>
              </a14:hiddenFill>
            </a:ext>
          </a:extLst>
        </p:spPr>
      </p:pic>
      <p:sp>
        <p:nvSpPr>
          <p:cNvPr id="67" name="Rectangle 7">
            <a:extLst>
              <a:ext uri="{FF2B5EF4-FFF2-40B4-BE49-F238E27FC236}">
                <a16:creationId xmlns:a16="http://schemas.microsoft.com/office/drawing/2014/main" id="{D039C4D7-FEE6-434B-970D-DC2D5968936F}"/>
              </a:ext>
            </a:extLst>
          </p:cNvPr>
          <p:cNvSpPr>
            <a:spLocks noChangeArrowheads="1"/>
          </p:cNvSpPr>
          <p:nvPr/>
        </p:nvSpPr>
        <p:spPr bwMode="auto">
          <a:xfrm>
            <a:off x="3690843" y="3770063"/>
            <a:ext cx="21809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2000" b="0" dirty="0">
                <a:solidFill>
                  <a:schemeClr val="tx1">
                    <a:lumMod val="65000"/>
                    <a:lumOff val="35000"/>
                  </a:schemeClr>
                </a:solidFill>
                <a:latin typeface="Arial" pitchFamily="34" charset="0"/>
                <a:ea typeface="メイリオ" pitchFamily="50" charset="-128"/>
                <a:cs typeface="Arial" pitchFamily="34" charset="0"/>
              </a:rPr>
              <a:t>Sportsnavi</a:t>
            </a:r>
          </a:p>
        </p:txBody>
      </p:sp>
      <p:sp>
        <p:nvSpPr>
          <p:cNvPr id="68" name="Rectangle 7">
            <a:extLst>
              <a:ext uri="{FF2B5EF4-FFF2-40B4-BE49-F238E27FC236}">
                <a16:creationId xmlns:a16="http://schemas.microsoft.com/office/drawing/2014/main" id="{A2F9D15E-ECB0-4130-82C0-D0451E0B1FF2}"/>
              </a:ext>
            </a:extLst>
          </p:cNvPr>
          <p:cNvSpPr>
            <a:spLocks noChangeArrowheads="1"/>
          </p:cNvSpPr>
          <p:nvPr/>
        </p:nvSpPr>
        <p:spPr bwMode="auto">
          <a:xfrm>
            <a:off x="3228799" y="3046267"/>
            <a:ext cx="31680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ja-JP" altLang="en-US" sz="9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毎日新聞と</a:t>
            </a:r>
            <a:r>
              <a:rPr lang="en-US" altLang="ja-JP" sz="9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MBS</a:t>
            </a:r>
            <a:r>
              <a:rPr lang="ja-JP" altLang="en-US" sz="9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が共同で運営する</a:t>
            </a:r>
            <a:endParaRPr lang="en-US" altLang="ja-JP" sz="9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a:p>
            <a:pPr algn="ctr">
              <a:defRPr/>
            </a:pPr>
            <a:r>
              <a:rPr lang="ja-JP" altLang="en-US" sz="9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春のセンバツ高校野球動画配信サイト</a:t>
            </a:r>
            <a:endParaRPr lang="en-US" altLang="ja-JP" sz="9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74" name="Rectangle 7">
            <a:extLst>
              <a:ext uri="{FF2B5EF4-FFF2-40B4-BE49-F238E27FC236}">
                <a16:creationId xmlns:a16="http://schemas.microsoft.com/office/drawing/2014/main" id="{BB30B88C-FEAA-46E9-91C5-F343193941B3}"/>
              </a:ext>
            </a:extLst>
          </p:cNvPr>
          <p:cNvSpPr>
            <a:spLocks noChangeArrowheads="1"/>
          </p:cNvSpPr>
          <p:nvPr/>
        </p:nvSpPr>
        <p:spPr bwMode="auto">
          <a:xfrm>
            <a:off x="3211661" y="4114160"/>
            <a:ext cx="316802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ja-JP" altLang="en-US" sz="9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日本最大級のスポーツ総合サイト</a:t>
            </a:r>
            <a:endParaRPr lang="en-US" altLang="ja-JP" sz="9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79" name="Rectangle 7">
            <a:extLst>
              <a:ext uri="{FF2B5EF4-FFF2-40B4-BE49-F238E27FC236}">
                <a16:creationId xmlns:a16="http://schemas.microsoft.com/office/drawing/2014/main" id="{58CF1AB2-A671-45BB-9A36-5DB33B71BBD5}"/>
              </a:ext>
            </a:extLst>
          </p:cNvPr>
          <p:cNvSpPr>
            <a:spLocks noChangeArrowheads="1"/>
          </p:cNvSpPr>
          <p:nvPr/>
        </p:nvSpPr>
        <p:spPr bwMode="auto">
          <a:xfrm>
            <a:off x="2444755" y="5295781"/>
            <a:ext cx="154415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主なコンテンツ</a:t>
            </a:r>
            <a:endParaRPr lang="en-US" altLang="ja-JP" sz="10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cxnSp>
        <p:nvCxnSpPr>
          <p:cNvPr id="80" name="直線コネクタ 79">
            <a:extLst>
              <a:ext uri="{FF2B5EF4-FFF2-40B4-BE49-F238E27FC236}">
                <a16:creationId xmlns:a16="http://schemas.microsoft.com/office/drawing/2014/main" id="{4345DC89-FD28-4598-9624-AE8EB1EE7F6C}"/>
              </a:ext>
            </a:extLst>
          </p:cNvPr>
          <p:cNvCxnSpPr>
            <a:cxnSpLocks/>
          </p:cNvCxnSpPr>
          <p:nvPr/>
        </p:nvCxnSpPr>
        <p:spPr bwMode="auto">
          <a:xfrm>
            <a:off x="2565192" y="5130504"/>
            <a:ext cx="4777905"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sp>
        <p:nvSpPr>
          <p:cNvPr id="81" name="Rectangle 7">
            <a:extLst>
              <a:ext uri="{FF2B5EF4-FFF2-40B4-BE49-F238E27FC236}">
                <a16:creationId xmlns:a16="http://schemas.microsoft.com/office/drawing/2014/main" id="{D6ADD282-C7ED-40EC-A3CA-78DC2551A39A}"/>
              </a:ext>
            </a:extLst>
          </p:cNvPr>
          <p:cNvSpPr>
            <a:spLocks noChangeArrowheads="1"/>
          </p:cNvSpPr>
          <p:nvPr/>
        </p:nvSpPr>
        <p:spPr bwMode="auto">
          <a:xfrm>
            <a:off x="3464970" y="5188674"/>
            <a:ext cx="40843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9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全</a:t>
            </a:r>
            <a:r>
              <a:rPr lang="en-US" altLang="ja-JP" sz="9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31</a:t>
            </a:r>
            <a:r>
              <a:rPr lang="ja-JP" altLang="en-US" sz="9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試合ライブ中継、見逃し（フルマッチ）、ダイジェスト、ハイライト</a:t>
            </a:r>
            <a:endParaRPr lang="en-US" altLang="ja-JP" sz="9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a:p>
            <a:pPr>
              <a:defRPr/>
            </a:pPr>
            <a:r>
              <a:rPr lang="ja-JP" altLang="en-US" sz="9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出場チーム紹介動画、最新ニュース、フォトギャラリー</a:t>
            </a:r>
            <a:endParaRPr lang="en-US" altLang="ja-JP" sz="9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cxnSp>
        <p:nvCxnSpPr>
          <p:cNvPr id="82" name="直線コネクタ 81">
            <a:extLst>
              <a:ext uri="{FF2B5EF4-FFF2-40B4-BE49-F238E27FC236}">
                <a16:creationId xmlns:a16="http://schemas.microsoft.com/office/drawing/2014/main" id="{0A473D28-C955-4F9E-9E7D-AF1544443E26}"/>
              </a:ext>
            </a:extLst>
          </p:cNvPr>
          <p:cNvCxnSpPr/>
          <p:nvPr/>
        </p:nvCxnSpPr>
        <p:spPr bwMode="auto">
          <a:xfrm>
            <a:off x="3474496" y="5225772"/>
            <a:ext cx="0" cy="408284"/>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60" name="Rectangle 7">
            <a:extLst>
              <a:ext uri="{FF2B5EF4-FFF2-40B4-BE49-F238E27FC236}">
                <a16:creationId xmlns:a16="http://schemas.microsoft.com/office/drawing/2014/main" id="{383ADA1C-8A88-4BFA-8A26-5831AF49E533}"/>
              </a:ext>
            </a:extLst>
          </p:cNvPr>
          <p:cNvSpPr>
            <a:spLocks noChangeArrowheads="1"/>
          </p:cNvSpPr>
          <p:nvPr/>
        </p:nvSpPr>
        <p:spPr bwMode="auto">
          <a:xfrm>
            <a:off x="525463" y="6094208"/>
            <a:ext cx="88563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b="0" dirty="0">
                <a:solidFill>
                  <a:schemeClr val="bg1"/>
                </a:solidFill>
                <a:latin typeface="游ゴシック" panose="020B0400000000000000" pitchFamily="50" charset="-128"/>
                <a:ea typeface="游ゴシック" panose="020B0400000000000000" pitchFamily="50" charset="-128"/>
                <a:cs typeface="メイリオ" pitchFamily="50" charset="-128"/>
              </a:rPr>
              <a:t>国内最大規模で視聴されるスポーツライブ中継コンテンツとなります</a:t>
            </a:r>
          </a:p>
        </p:txBody>
      </p:sp>
      <p:pic>
        <p:nvPicPr>
          <p:cNvPr id="3" name="図 2">
            <a:extLst>
              <a:ext uri="{FF2B5EF4-FFF2-40B4-BE49-F238E27FC236}">
                <a16:creationId xmlns:a16="http://schemas.microsoft.com/office/drawing/2014/main" id="{83B691FA-F101-47D6-AECF-487B63880285}"/>
              </a:ext>
            </a:extLst>
          </p:cNvPr>
          <p:cNvPicPr>
            <a:picLocks noChangeAspect="1"/>
          </p:cNvPicPr>
          <p:nvPr/>
        </p:nvPicPr>
        <p:blipFill>
          <a:blip r:embed="rId7"/>
          <a:stretch>
            <a:fillRect/>
          </a:stretch>
        </p:blipFill>
        <p:spPr>
          <a:xfrm>
            <a:off x="1918466" y="1841899"/>
            <a:ext cx="534005" cy="430887"/>
          </a:xfrm>
          <a:prstGeom prst="rect">
            <a:avLst/>
          </a:prstGeom>
        </p:spPr>
      </p:pic>
      <p:pic>
        <p:nvPicPr>
          <p:cNvPr id="72" name="図 71">
            <a:extLst>
              <a:ext uri="{FF2B5EF4-FFF2-40B4-BE49-F238E27FC236}">
                <a16:creationId xmlns:a16="http://schemas.microsoft.com/office/drawing/2014/main" id="{6667DB1E-544F-4F73-AC52-668403749EF5}"/>
              </a:ext>
            </a:extLst>
          </p:cNvPr>
          <p:cNvPicPr>
            <a:picLocks noChangeAspect="1"/>
          </p:cNvPicPr>
          <p:nvPr/>
        </p:nvPicPr>
        <p:blipFill>
          <a:blip r:embed="rId7"/>
          <a:stretch>
            <a:fillRect/>
          </a:stretch>
        </p:blipFill>
        <p:spPr>
          <a:xfrm>
            <a:off x="1253886" y="2023606"/>
            <a:ext cx="534005" cy="430887"/>
          </a:xfrm>
          <a:prstGeom prst="rect">
            <a:avLst/>
          </a:prstGeom>
        </p:spPr>
      </p:pic>
      <p:pic>
        <p:nvPicPr>
          <p:cNvPr id="73" name="図 72">
            <a:extLst>
              <a:ext uri="{FF2B5EF4-FFF2-40B4-BE49-F238E27FC236}">
                <a16:creationId xmlns:a16="http://schemas.microsoft.com/office/drawing/2014/main" id="{34ED69C1-1ABB-4552-A5C2-C596D8F86F8D}"/>
              </a:ext>
            </a:extLst>
          </p:cNvPr>
          <p:cNvPicPr>
            <a:picLocks noChangeAspect="1"/>
          </p:cNvPicPr>
          <p:nvPr/>
        </p:nvPicPr>
        <p:blipFill>
          <a:blip r:embed="rId7"/>
          <a:stretch>
            <a:fillRect/>
          </a:stretch>
        </p:blipFill>
        <p:spPr>
          <a:xfrm>
            <a:off x="1834319" y="3253387"/>
            <a:ext cx="534005" cy="430887"/>
          </a:xfrm>
          <a:prstGeom prst="rect">
            <a:avLst/>
          </a:prstGeom>
        </p:spPr>
      </p:pic>
      <p:pic>
        <p:nvPicPr>
          <p:cNvPr id="83" name="図 82">
            <a:extLst>
              <a:ext uri="{FF2B5EF4-FFF2-40B4-BE49-F238E27FC236}">
                <a16:creationId xmlns:a16="http://schemas.microsoft.com/office/drawing/2014/main" id="{1AA6B875-E047-48E9-9225-758BD1E1D9EA}"/>
              </a:ext>
            </a:extLst>
          </p:cNvPr>
          <p:cNvPicPr>
            <a:picLocks noChangeAspect="1"/>
          </p:cNvPicPr>
          <p:nvPr/>
        </p:nvPicPr>
        <p:blipFill>
          <a:blip r:embed="rId7"/>
          <a:stretch>
            <a:fillRect/>
          </a:stretch>
        </p:blipFill>
        <p:spPr>
          <a:xfrm>
            <a:off x="1779725" y="4719712"/>
            <a:ext cx="534005" cy="430887"/>
          </a:xfrm>
          <a:prstGeom prst="rect">
            <a:avLst/>
          </a:prstGeom>
        </p:spPr>
      </p:pic>
      <p:pic>
        <p:nvPicPr>
          <p:cNvPr id="84" name="図 83">
            <a:extLst>
              <a:ext uri="{FF2B5EF4-FFF2-40B4-BE49-F238E27FC236}">
                <a16:creationId xmlns:a16="http://schemas.microsoft.com/office/drawing/2014/main" id="{D5F63DF6-7E91-439D-9AEC-1FC6E39BCA50}"/>
              </a:ext>
            </a:extLst>
          </p:cNvPr>
          <p:cNvPicPr>
            <a:picLocks noChangeAspect="1"/>
          </p:cNvPicPr>
          <p:nvPr/>
        </p:nvPicPr>
        <p:blipFill>
          <a:blip r:embed="rId7"/>
          <a:stretch>
            <a:fillRect/>
          </a:stretch>
        </p:blipFill>
        <p:spPr>
          <a:xfrm>
            <a:off x="7562485" y="2362012"/>
            <a:ext cx="534005" cy="430887"/>
          </a:xfrm>
          <a:prstGeom prst="rect">
            <a:avLst/>
          </a:prstGeom>
        </p:spPr>
      </p:pic>
      <p:pic>
        <p:nvPicPr>
          <p:cNvPr id="85" name="図 84">
            <a:extLst>
              <a:ext uri="{FF2B5EF4-FFF2-40B4-BE49-F238E27FC236}">
                <a16:creationId xmlns:a16="http://schemas.microsoft.com/office/drawing/2014/main" id="{E201A298-131F-4D38-BA24-4EE072F8846A}"/>
              </a:ext>
            </a:extLst>
          </p:cNvPr>
          <p:cNvPicPr>
            <a:picLocks noChangeAspect="1"/>
          </p:cNvPicPr>
          <p:nvPr/>
        </p:nvPicPr>
        <p:blipFill>
          <a:blip r:embed="rId7"/>
          <a:stretch>
            <a:fillRect/>
          </a:stretch>
        </p:blipFill>
        <p:spPr>
          <a:xfrm>
            <a:off x="7587615" y="4060614"/>
            <a:ext cx="534005" cy="430887"/>
          </a:xfrm>
          <a:prstGeom prst="rect">
            <a:avLst/>
          </a:prstGeom>
        </p:spPr>
      </p:pic>
    </p:spTree>
    <p:extLst>
      <p:ext uri="{BB962C8B-B14F-4D97-AF65-F5344CB8AC3E}">
        <p14:creationId xmlns:p14="http://schemas.microsoft.com/office/powerpoint/2010/main" val="2737962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グループ化 77">
            <a:extLst>
              <a:ext uri="{FF2B5EF4-FFF2-40B4-BE49-F238E27FC236}">
                <a16:creationId xmlns:a16="http://schemas.microsoft.com/office/drawing/2014/main" id="{89525709-BE90-4DB0-9F2B-E5E2084C8562}"/>
              </a:ext>
            </a:extLst>
          </p:cNvPr>
          <p:cNvGrpSpPr/>
          <p:nvPr/>
        </p:nvGrpSpPr>
        <p:grpSpPr>
          <a:xfrm>
            <a:off x="525463" y="6074796"/>
            <a:ext cx="8858251" cy="375815"/>
            <a:chOff x="523874" y="2485103"/>
            <a:chExt cx="8858251" cy="789131"/>
          </a:xfrm>
        </p:grpSpPr>
        <p:sp>
          <p:nvSpPr>
            <p:cNvPr id="79" name="正方形/長方形 12">
              <a:extLst>
                <a:ext uri="{FF2B5EF4-FFF2-40B4-BE49-F238E27FC236}">
                  <a16:creationId xmlns:a16="http://schemas.microsoft.com/office/drawing/2014/main" id="{D19A1A92-2582-4E00-B0FC-98DE1D217C35}"/>
                </a:ext>
              </a:extLst>
            </p:cNvPr>
            <p:cNvSpPr>
              <a:spLocks noChangeArrowheads="1"/>
            </p:cNvSpPr>
            <p:nvPr/>
          </p:nvSpPr>
          <p:spPr bwMode="auto">
            <a:xfrm>
              <a:off x="523875" y="2485103"/>
              <a:ext cx="8858250" cy="789131"/>
            </a:xfrm>
            <a:prstGeom prst="rect">
              <a:avLst/>
            </a:prstGeom>
            <a:gradFill flip="none" rotWithShape="1">
              <a:gsLst>
                <a:gs pos="5000">
                  <a:srgbClr val="5090C2">
                    <a:alpha val="96000"/>
                  </a:srgbClr>
                </a:gs>
                <a:gs pos="100000">
                  <a:srgbClr val="5090C2">
                    <a:alpha val="74000"/>
                  </a:srgbClr>
                </a:gs>
              </a:gsLst>
              <a:lin ang="2700000" scaled="1"/>
              <a:tileRect/>
            </a:gradFill>
            <a:ln>
              <a:noFill/>
            </a:ln>
          </p:spPr>
          <p:txBody>
            <a:bodyPr/>
            <a:lstStyle/>
            <a:p>
              <a:endParaRPr lang="ja-JP" altLang="en-US" dirty="0">
                <a:solidFill>
                  <a:schemeClr val="bg1"/>
                </a:solidFill>
              </a:endParaRPr>
            </a:p>
          </p:txBody>
        </p:sp>
        <p:sp>
          <p:nvSpPr>
            <p:cNvPr id="80" name="直角三角形 79">
              <a:extLst>
                <a:ext uri="{FF2B5EF4-FFF2-40B4-BE49-F238E27FC236}">
                  <a16:creationId xmlns:a16="http://schemas.microsoft.com/office/drawing/2014/main" id="{F903AF11-EBDF-4460-A4B4-F08C9012F34B}"/>
                </a:ext>
              </a:extLst>
            </p:cNvPr>
            <p:cNvSpPr/>
            <p:nvPr/>
          </p:nvSpPr>
          <p:spPr bwMode="auto">
            <a:xfrm>
              <a:off x="523874" y="2494858"/>
              <a:ext cx="8858251" cy="769620"/>
            </a:xfrm>
            <a:prstGeom prst="rtTriangle">
              <a:avLst/>
            </a:prstGeom>
            <a:gradFill>
              <a:gsLst>
                <a:gs pos="0">
                  <a:srgbClr val="5090C2"/>
                </a:gs>
                <a:gs pos="100000">
                  <a:srgbClr val="5090C2">
                    <a:alpha val="37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sp>
        <p:nvSpPr>
          <p:cNvPr id="16" name="Rectangle 7">
            <a:extLst>
              <a:ext uri="{FF2B5EF4-FFF2-40B4-BE49-F238E27FC236}">
                <a16:creationId xmlns:a16="http://schemas.microsoft.com/office/drawing/2014/main" id="{08E3D9F3-8D82-486D-9E98-E8DAD7C58B56}"/>
              </a:ext>
            </a:extLst>
          </p:cNvPr>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センバツ</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LIVE</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2023</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 </a:t>
            </a:r>
            <a:r>
              <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rPr>
              <a:t>on </a:t>
            </a:r>
            <a:r>
              <a:rPr lang="en-US" altLang="ja-JP" sz="2000" b="0" dirty="0" err="1">
                <a:solidFill>
                  <a:schemeClr val="bg1"/>
                </a:solidFill>
                <a:latin typeface="游ゴシック" panose="020B0400000000000000" pitchFamily="50" charset="-128"/>
                <a:ea typeface="游ゴシック" panose="020B0400000000000000" pitchFamily="50" charset="-128"/>
                <a:cs typeface="メイリオ" pitchFamily="50" charset="-128"/>
              </a:rPr>
              <a:t>Sportsnavi</a:t>
            </a:r>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　オリジナル動画コンテンツ</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pic>
        <p:nvPicPr>
          <p:cNvPr id="20" name="図 1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39" t="10034" r="3986" b="5046"/>
          <a:stretch/>
        </p:blipFill>
        <p:spPr bwMode="auto">
          <a:xfrm>
            <a:off x="1454795" y="2035141"/>
            <a:ext cx="2210755" cy="1245572"/>
          </a:xfrm>
          <a:prstGeom prst="rect">
            <a:avLst/>
          </a:prstGeom>
          <a:noFill/>
          <a:extLst>
            <a:ext uri="{909E8E84-426E-40DD-AFC4-6F175D3DCCD1}">
              <a14:hiddenFill xmlns:a14="http://schemas.microsoft.com/office/drawing/2010/main">
                <a:solidFill>
                  <a:srgbClr val="FFFFFF"/>
                </a:solidFill>
              </a14:hiddenFill>
            </a:ext>
          </a:extLst>
        </p:spPr>
      </p:pic>
      <p:pic>
        <p:nvPicPr>
          <p:cNvPr id="21" name="図 20"/>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26" t="10159" b="3445"/>
          <a:stretch/>
        </p:blipFill>
        <p:spPr bwMode="auto">
          <a:xfrm>
            <a:off x="3832235" y="2034488"/>
            <a:ext cx="2209117" cy="1254034"/>
          </a:xfrm>
          <a:prstGeom prst="rect">
            <a:avLst/>
          </a:prstGeom>
          <a:noFill/>
          <a:extLst>
            <a:ext uri="{909E8E84-426E-40DD-AFC4-6F175D3DCCD1}">
              <a14:hiddenFill xmlns:a14="http://schemas.microsoft.com/office/drawing/2010/main">
                <a:solidFill>
                  <a:srgbClr val="FFFFFF"/>
                </a:solidFill>
              </a14:hiddenFill>
            </a:ext>
          </a:extLst>
        </p:spPr>
      </p:pic>
      <p:pic>
        <p:nvPicPr>
          <p:cNvPr id="22" name="図 21"/>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488"/>
          <a:stretch/>
        </p:blipFill>
        <p:spPr bwMode="auto">
          <a:xfrm>
            <a:off x="6222929" y="2034488"/>
            <a:ext cx="2228276" cy="1254034"/>
          </a:xfrm>
          <a:prstGeom prst="rect">
            <a:avLst/>
          </a:prstGeom>
          <a:noFill/>
          <a:extLst>
            <a:ext uri="{909E8E84-426E-40DD-AFC4-6F175D3DCCD1}">
              <a14:hiddenFill xmlns:a14="http://schemas.microsoft.com/office/drawing/2010/main">
                <a:solidFill>
                  <a:srgbClr val="FFFFFF"/>
                </a:solidFill>
              </a14:hiddenFill>
            </a:ext>
          </a:extLst>
        </p:spPr>
      </p:pic>
      <p:pic>
        <p:nvPicPr>
          <p:cNvPr id="23" name="図 2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0434" y="3967593"/>
            <a:ext cx="2165710" cy="1220921"/>
          </a:xfrm>
          <a:prstGeom prst="rect">
            <a:avLst/>
          </a:prstGeom>
          <a:noFill/>
          <a:extLst>
            <a:ext uri="{909E8E84-426E-40DD-AFC4-6F175D3DCCD1}">
              <a14:hiddenFill xmlns:a14="http://schemas.microsoft.com/office/drawing/2010/main">
                <a:solidFill>
                  <a:srgbClr val="FFFFFF"/>
                </a:solidFill>
              </a14:hiddenFill>
            </a:ext>
          </a:extLst>
        </p:spPr>
      </p:pic>
      <p:pic>
        <p:nvPicPr>
          <p:cNvPr id="24" name="図 2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26" r="695"/>
          <a:stretch/>
        </p:blipFill>
        <p:spPr bwMode="auto">
          <a:xfrm>
            <a:off x="2706049" y="3944733"/>
            <a:ext cx="2198803" cy="125140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6" name="図 2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01149" y="3959973"/>
            <a:ext cx="2187980" cy="1236161"/>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7" name="図 2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85426" y="3959973"/>
            <a:ext cx="2184891" cy="1236161"/>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p:cNvSpPr txBox="1"/>
          <p:nvPr/>
        </p:nvSpPr>
        <p:spPr>
          <a:xfrm>
            <a:off x="1331322" y="1736725"/>
            <a:ext cx="1210588" cy="338554"/>
          </a:xfrm>
          <a:prstGeom prst="rect">
            <a:avLst/>
          </a:prstGeom>
          <a:noFill/>
        </p:spPr>
        <p:txBody>
          <a:bodyPr wrap="none" rtlCol="0">
            <a:spAutoFit/>
          </a:bodyPr>
          <a:lstStyle/>
          <a:p>
            <a:r>
              <a:rPr lang="ja-JP" altLang="en-US" sz="1600" dirty="0">
                <a:solidFill>
                  <a:srgbClr val="5090C2"/>
                </a:solidFill>
                <a:latin typeface="游ゴシック" panose="020B0400000000000000" pitchFamily="50" charset="-128"/>
                <a:ea typeface="游ゴシック" panose="020B0400000000000000" pitchFamily="50" charset="-128"/>
              </a:rPr>
              <a:t>ライブ動画</a:t>
            </a:r>
            <a:endParaRPr kumimoji="1" lang="ja-JP" altLang="en-US" sz="1600" dirty="0">
              <a:solidFill>
                <a:srgbClr val="5090C2"/>
              </a:solidFill>
              <a:latin typeface="游ゴシック" panose="020B0400000000000000" pitchFamily="50" charset="-128"/>
              <a:ea typeface="游ゴシック" panose="020B0400000000000000" pitchFamily="50" charset="-128"/>
            </a:endParaRPr>
          </a:p>
        </p:txBody>
      </p:sp>
      <p:sp>
        <p:nvSpPr>
          <p:cNvPr id="28" name="テキスト ボックス 27"/>
          <p:cNvSpPr txBox="1"/>
          <p:nvPr/>
        </p:nvSpPr>
        <p:spPr>
          <a:xfrm>
            <a:off x="339441" y="3680912"/>
            <a:ext cx="1051891" cy="338554"/>
          </a:xfrm>
          <a:prstGeom prst="rect">
            <a:avLst/>
          </a:prstGeom>
          <a:noFill/>
        </p:spPr>
        <p:txBody>
          <a:bodyPr wrap="none" rtlCol="0">
            <a:spAutoFit/>
          </a:bodyPr>
          <a:lstStyle/>
          <a:p>
            <a:r>
              <a:rPr lang="en-US" altLang="ja-JP" sz="1600" dirty="0">
                <a:solidFill>
                  <a:srgbClr val="5090C2"/>
                </a:solidFill>
                <a:latin typeface="游ゴシック" panose="020B0400000000000000" pitchFamily="50" charset="-128"/>
                <a:ea typeface="游ゴシック" panose="020B0400000000000000" pitchFamily="50" charset="-128"/>
              </a:rPr>
              <a:t>VOD</a:t>
            </a:r>
            <a:r>
              <a:rPr lang="ja-JP" altLang="en-US" sz="1600" dirty="0">
                <a:solidFill>
                  <a:srgbClr val="5090C2"/>
                </a:solidFill>
                <a:latin typeface="游ゴシック" panose="020B0400000000000000" pitchFamily="50" charset="-128"/>
                <a:ea typeface="游ゴシック" panose="020B0400000000000000" pitchFamily="50" charset="-128"/>
              </a:rPr>
              <a:t>動画</a:t>
            </a:r>
            <a:endParaRPr kumimoji="1" lang="ja-JP" altLang="en-US" sz="1600" dirty="0">
              <a:solidFill>
                <a:srgbClr val="5090C2"/>
              </a:solidFill>
              <a:latin typeface="游ゴシック" panose="020B0400000000000000" pitchFamily="50" charset="-128"/>
              <a:ea typeface="游ゴシック" panose="020B0400000000000000" pitchFamily="50" charset="-128"/>
            </a:endParaRPr>
          </a:p>
        </p:txBody>
      </p:sp>
      <p:sp>
        <p:nvSpPr>
          <p:cNvPr id="36" name="テキスト ボックス 35"/>
          <p:cNvSpPr txBox="1"/>
          <p:nvPr/>
        </p:nvSpPr>
        <p:spPr>
          <a:xfrm>
            <a:off x="1381912" y="3325003"/>
            <a:ext cx="1569660" cy="276999"/>
          </a:xfrm>
          <a:prstGeom prst="rect">
            <a:avLst/>
          </a:prstGeom>
          <a:noFill/>
        </p:spPr>
        <p:txBody>
          <a:bodyPr wrap="none" rtlCol="0">
            <a:spAutoFit/>
          </a:bodyPr>
          <a:lstStyle/>
          <a:p>
            <a:r>
              <a:rPr kumimoji="1" lang="ja-JP" altLang="en-US" sz="1200" dirty="0">
                <a:latin typeface="游ゴシック" panose="020B0400000000000000" pitchFamily="50" charset="-128"/>
                <a:ea typeface="游ゴシック" panose="020B0400000000000000" pitchFamily="50" charset="-128"/>
              </a:rPr>
              <a:t>センバツ出場校発表</a:t>
            </a:r>
          </a:p>
        </p:txBody>
      </p:sp>
      <p:sp>
        <p:nvSpPr>
          <p:cNvPr id="37" name="テキスト ボックス 36"/>
          <p:cNvSpPr txBox="1"/>
          <p:nvPr/>
        </p:nvSpPr>
        <p:spPr>
          <a:xfrm>
            <a:off x="3851684" y="3325003"/>
            <a:ext cx="1415772" cy="276999"/>
          </a:xfrm>
          <a:prstGeom prst="rect">
            <a:avLst/>
          </a:prstGeom>
          <a:noFill/>
        </p:spPr>
        <p:txBody>
          <a:bodyPr wrap="none" rtlCol="0">
            <a:spAutoFit/>
          </a:bodyPr>
          <a:lstStyle/>
          <a:p>
            <a:r>
              <a:rPr kumimoji="1" lang="ja-JP" altLang="en-US" sz="1200" dirty="0">
                <a:latin typeface="游ゴシック" panose="020B0400000000000000" pitchFamily="50" charset="-128"/>
                <a:ea typeface="游ゴシック" panose="020B0400000000000000" pitchFamily="50" charset="-128"/>
              </a:rPr>
              <a:t>組み合わせ抽選会</a:t>
            </a:r>
          </a:p>
        </p:txBody>
      </p:sp>
      <p:sp>
        <p:nvSpPr>
          <p:cNvPr id="38" name="テキスト ボックス 37"/>
          <p:cNvSpPr txBox="1"/>
          <p:nvPr/>
        </p:nvSpPr>
        <p:spPr>
          <a:xfrm>
            <a:off x="6167568" y="3317194"/>
            <a:ext cx="646331" cy="276999"/>
          </a:xfrm>
          <a:prstGeom prst="rect">
            <a:avLst/>
          </a:prstGeom>
          <a:noFill/>
        </p:spPr>
        <p:txBody>
          <a:bodyPr wrap="none" rtlCol="0">
            <a:spAutoFit/>
          </a:bodyPr>
          <a:lstStyle/>
          <a:p>
            <a:r>
              <a:rPr kumimoji="1" lang="ja-JP" altLang="en-US" sz="1200" dirty="0">
                <a:latin typeface="游ゴシック" panose="020B0400000000000000" pitchFamily="50" charset="-128"/>
                <a:ea typeface="游ゴシック" panose="020B0400000000000000" pitchFamily="50" charset="-128"/>
              </a:rPr>
              <a:t>本大会</a:t>
            </a:r>
          </a:p>
        </p:txBody>
      </p:sp>
      <p:sp>
        <p:nvSpPr>
          <p:cNvPr id="39" name="テキスト ボックス 38"/>
          <p:cNvSpPr txBox="1"/>
          <p:nvPr/>
        </p:nvSpPr>
        <p:spPr>
          <a:xfrm>
            <a:off x="339441" y="5222030"/>
            <a:ext cx="1415772" cy="646331"/>
          </a:xfrm>
          <a:prstGeom prst="rect">
            <a:avLst/>
          </a:prstGeom>
          <a:noFill/>
        </p:spPr>
        <p:txBody>
          <a:bodyPr wrap="none" rtlCol="0">
            <a:spAutoFit/>
          </a:bodyPr>
          <a:lstStyle/>
          <a:p>
            <a:r>
              <a:rPr lang="ja-JP" altLang="en-US" sz="1200" dirty="0">
                <a:latin typeface="游ゴシック" panose="020B0400000000000000" pitchFamily="50" charset="-128"/>
                <a:ea typeface="游ゴシック" panose="020B0400000000000000" pitchFamily="50" charset="-128"/>
              </a:rPr>
              <a:t>ダイジェスト映像</a:t>
            </a:r>
            <a:endParaRPr lang="en-US" altLang="ja-JP" sz="1200" dirty="0">
              <a:latin typeface="游ゴシック" panose="020B0400000000000000" pitchFamily="50" charset="-128"/>
              <a:ea typeface="游ゴシック" panose="020B0400000000000000" pitchFamily="50" charset="-128"/>
            </a:endParaRPr>
          </a:p>
          <a:p>
            <a:r>
              <a:rPr kumimoji="1" lang="ja-JP" altLang="en-US" sz="1200" dirty="0">
                <a:latin typeface="游ゴシック" panose="020B0400000000000000" pitchFamily="50" charset="-128"/>
                <a:ea typeface="游ゴシック" panose="020B0400000000000000" pitchFamily="50" charset="-128"/>
              </a:rPr>
              <a:t>ハイライト映像</a:t>
            </a:r>
            <a:endParaRPr kumimoji="1" lang="en-US" altLang="ja-JP" sz="1200" dirty="0">
              <a:latin typeface="游ゴシック" panose="020B0400000000000000" pitchFamily="50" charset="-128"/>
              <a:ea typeface="游ゴシック" panose="020B0400000000000000" pitchFamily="50" charset="-128"/>
            </a:endParaRPr>
          </a:p>
          <a:p>
            <a:r>
              <a:rPr lang="ja-JP" altLang="en-US" sz="1200" dirty="0">
                <a:latin typeface="游ゴシック" panose="020B0400000000000000" pitchFamily="50" charset="-128"/>
                <a:ea typeface="游ゴシック" panose="020B0400000000000000" pitchFamily="50" charset="-128"/>
              </a:rPr>
              <a:t>丸ごと動画</a:t>
            </a:r>
            <a:endParaRPr kumimoji="1" lang="ja-JP" altLang="en-US" sz="1200" dirty="0">
              <a:latin typeface="游ゴシック" panose="020B0400000000000000" pitchFamily="50" charset="-128"/>
              <a:ea typeface="游ゴシック" panose="020B0400000000000000" pitchFamily="50" charset="-128"/>
            </a:endParaRPr>
          </a:p>
        </p:txBody>
      </p:sp>
      <p:sp>
        <p:nvSpPr>
          <p:cNvPr id="40" name="テキスト ボックス 39"/>
          <p:cNvSpPr txBox="1"/>
          <p:nvPr/>
        </p:nvSpPr>
        <p:spPr>
          <a:xfrm>
            <a:off x="2623853" y="5222030"/>
            <a:ext cx="1415772" cy="276999"/>
          </a:xfrm>
          <a:prstGeom prst="rect">
            <a:avLst/>
          </a:prstGeom>
          <a:noFill/>
        </p:spPr>
        <p:txBody>
          <a:bodyPr wrap="none" rtlCol="0">
            <a:spAutoFit/>
          </a:bodyPr>
          <a:lstStyle/>
          <a:p>
            <a:r>
              <a:rPr lang="ja-JP" altLang="en-US" sz="1200" dirty="0">
                <a:latin typeface="游ゴシック" panose="020B0400000000000000" pitchFamily="50" charset="-128"/>
                <a:ea typeface="游ゴシック" panose="020B0400000000000000" pitchFamily="50" charset="-128"/>
              </a:rPr>
              <a:t>インタビュー動画</a:t>
            </a:r>
            <a:endParaRPr lang="en-US" altLang="ja-JP" sz="1200" dirty="0">
              <a:latin typeface="游ゴシック" panose="020B0400000000000000" pitchFamily="50" charset="-128"/>
              <a:ea typeface="游ゴシック" panose="020B0400000000000000" pitchFamily="50" charset="-128"/>
            </a:endParaRPr>
          </a:p>
        </p:txBody>
      </p:sp>
      <p:sp>
        <p:nvSpPr>
          <p:cNvPr id="41" name="テキスト ボックス 40"/>
          <p:cNvSpPr txBox="1"/>
          <p:nvPr/>
        </p:nvSpPr>
        <p:spPr>
          <a:xfrm>
            <a:off x="4904852" y="5222029"/>
            <a:ext cx="1107996" cy="276999"/>
          </a:xfrm>
          <a:prstGeom prst="rect">
            <a:avLst/>
          </a:prstGeom>
          <a:noFill/>
        </p:spPr>
        <p:txBody>
          <a:bodyPr wrap="none" rtlCol="0">
            <a:spAutoFit/>
          </a:bodyPr>
          <a:lstStyle/>
          <a:p>
            <a:r>
              <a:rPr lang="ja-JP" altLang="en-US" sz="1200" dirty="0">
                <a:latin typeface="游ゴシック" panose="020B0400000000000000" pitchFamily="50" charset="-128"/>
                <a:ea typeface="游ゴシック" panose="020B0400000000000000" pitchFamily="50" charset="-128"/>
              </a:rPr>
              <a:t>学校紹介動画</a:t>
            </a:r>
            <a:endParaRPr lang="en-US" altLang="ja-JP" sz="1200" dirty="0">
              <a:latin typeface="游ゴシック" panose="020B0400000000000000" pitchFamily="50" charset="-128"/>
              <a:ea typeface="游ゴシック" panose="020B0400000000000000" pitchFamily="50" charset="-128"/>
            </a:endParaRPr>
          </a:p>
        </p:txBody>
      </p:sp>
      <p:sp>
        <p:nvSpPr>
          <p:cNvPr id="43" name="Rectangle 7"/>
          <p:cNvSpPr>
            <a:spLocks noChangeArrowheads="1"/>
          </p:cNvSpPr>
          <p:nvPr/>
        </p:nvSpPr>
        <p:spPr bwMode="auto">
          <a:xfrm>
            <a:off x="388668" y="847725"/>
            <a:ext cx="92249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本大会だけでなく出場校発表や組み合わせ抽選会もライブ配信し大会前から盛り上げます</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ライブ配信のほか、試合や学校紹介などの</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VOD</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動画も配信</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44" name="テキスト ボックス 43"/>
          <p:cNvSpPr txBox="1"/>
          <p:nvPr/>
        </p:nvSpPr>
        <p:spPr>
          <a:xfrm>
            <a:off x="7197713" y="5229864"/>
            <a:ext cx="1107996" cy="276999"/>
          </a:xfrm>
          <a:prstGeom prst="rect">
            <a:avLst/>
          </a:prstGeom>
          <a:noFill/>
        </p:spPr>
        <p:txBody>
          <a:bodyPr wrap="none" rtlCol="0">
            <a:spAutoFit/>
          </a:bodyPr>
          <a:lstStyle/>
          <a:p>
            <a:r>
              <a:rPr lang="ja-JP" altLang="en-US" sz="1200" dirty="0">
                <a:latin typeface="游ゴシック" panose="020B0400000000000000" pitchFamily="50" charset="-128"/>
                <a:ea typeface="游ゴシック" panose="020B0400000000000000" pitchFamily="50" charset="-128"/>
              </a:rPr>
              <a:t>学校紹介動画</a:t>
            </a:r>
            <a:endParaRPr lang="en-US" altLang="ja-JP" sz="1200" dirty="0">
              <a:latin typeface="游ゴシック" panose="020B0400000000000000" pitchFamily="50" charset="-128"/>
              <a:ea typeface="游ゴシック" panose="020B0400000000000000" pitchFamily="50" charset="-128"/>
            </a:endParaRPr>
          </a:p>
        </p:txBody>
      </p:sp>
      <p:grpSp>
        <p:nvGrpSpPr>
          <p:cNvPr id="13" name="グループ化 12">
            <a:extLst>
              <a:ext uri="{FF2B5EF4-FFF2-40B4-BE49-F238E27FC236}">
                <a16:creationId xmlns:a16="http://schemas.microsoft.com/office/drawing/2014/main" id="{B9392A9E-E879-454B-8D39-BF9B5513F23E}"/>
              </a:ext>
            </a:extLst>
          </p:cNvPr>
          <p:cNvGrpSpPr/>
          <p:nvPr/>
        </p:nvGrpSpPr>
        <p:grpSpPr>
          <a:xfrm>
            <a:off x="1454795" y="2964656"/>
            <a:ext cx="2174230" cy="316057"/>
            <a:chOff x="1454795" y="2964656"/>
            <a:chExt cx="2174230" cy="316057"/>
          </a:xfrm>
        </p:grpSpPr>
        <p:sp>
          <p:nvSpPr>
            <p:cNvPr id="5" name="正方形/長方形 4">
              <a:extLst>
                <a:ext uri="{FF2B5EF4-FFF2-40B4-BE49-F238E27FC236}">
                  <a16:creationId xmlns:a16="http://schemas.microsoft.com/office/drawing/2014/main" id="{1F006B4D-BC5D-4DBB-B111-5C9234BC49BA}"/>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2" name="二等辺三角形 1">
              <a:extLst>
                <a:ext uri="{FF2B5EF4-FFF2-40B4-BE49-F238E27FC236}">
                  <a16:creationId xmlns:a16="http://schemas.microsoft.com/office/drawing/2014/main" id="{E82F8C0C-65D8-4463-B637-87AE1E465A16}"/>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cxnSp>
          <p:nvCxnSpPr>
            <p:cNvPr id="4" name="直線コネクタ 3">
              <a:extLst>
                <a:ext uri="{FF2B5EF4-FFF2-40B4-BE49-F238E27FC236}">
                  <a16:creationId xmlns:a16="http://schemas.microsoft.com/office/drawing/2014/main" id="{2BF40909-43EC-40AE-AE20-18D402015961}"/>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2" name="直線コネクタ 41">
              <a:extLst>
                <a:ext uri="{FF2B5EF4-FFF2-40B4-BE49-F238E27FC236}">
                  <a16:creationId xmlns:a16="http://schemas.microsoft.com/office/drawing/2014/main" id="{949EF21C-EFBE-4BF5-AD77-BE82E7E924A8}"/>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grpSp>
        <p:nvGrpSpPr>
          <p:cNvPr id="45" name="グループ化 44">
            <a:extLst>
              <a:ext uri="{FF2B5EF4-FFF2-40B4-BE49-F238E27FC236}">
                <a16:creationId xmlns:a16="http://schemas.microsoft.com/office/drawing/2014/main" id="{50CB2A8E-CE5F-4DD5-8B4A-DEACE47AAE68}"/>
              </a:ext>
            </a:extLst>
          </p:cNvPr>
          <p:cNvGrpSpPr/>
          <p:nvPr/>
        </p:nvGrpSpPr>
        <p:grpSpPr>
          <a:xfrm>
            <a:off x="3833854" y="2964656"/>
            <a:ext cx="2174230" cy="316057"/>
            <a:chOff x="1454795" y="2964656"/>
            <a:chExt cx="2174230" cy="316057"/>
          </a:xfrm>
        </p:grpSpPr>
        <p:sp>
          <p:nvSpPr>
            <p:cNvPr id="46" name="正方形/長方形 45">
              <a:extLst>
                <a:ext uri="{FF2B5EF4-FFF2-40B4-BE49-F238E27FC236}">
                  <a16:creationId xmlns:a16="http://schemas.microsoft.com/office/drawing/2014/main" id="{3180DC09-8DFE-4F37-BC9F-A54B7D3BD247}"/>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47" name="二等辺三角形 46">
              <a:extLst>
                <a:ext uri="{FF2B5EF4-FFF2-40B4-BE49-F238E27FC236}">
                  <a16:creationId xmlns:a16="http://schemas.microsoft.com/office/drawing/2014/main" id="{6B84B1BD-3710-4D54-83E1-128EA5A46005}"/>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cxnSp>
          <p:nvCxnSpPr>
            <p:cNvPr id="48" name="直線コネクタ 47">
              <a:extLst>
                <a:ext uri="{FF2B5EF4-FFF2-40B4-BE49-F238E27FC236}">
                  <a16:creationId xmlns:a16="http://schemas.microsoft.com/office/drawing/2014/main" id="{9762259A-D621-4BDB-B8B3-37C840A059BE}"/>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9" name="直線コネクタ 48">
              <a:extLst>
                <a:ext uri="{FF2B5EF4-FFF2-40B4-BE49-F238E27FC236}">
                  <a16:creationId xmlns:a16="http://schemas.microsoft.com/office/drawing/2014/main" id="{5A97B56E-2E6E-4AE5-AE99-AD3D06961F27}"/>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grpSp>
        <p:nvGrpSpPr>
          <p:cNvPr id="50" name="グループ化 49">
            <a:extLst>
              <a:ext uri="{FF2B5EF4-FFF2-40B4-BE49-F238E27FC236}">
                <a16:creationId xmlns:a16="http://schemas.microsoft.com/office/drawing/2014/main" id="{002C6D7F-D96C-4A66-844B-EADB0621C302}"/>
              </a:ext>
            </a:extLst>
          </p:cNvPr>
          <p:cNvGrpSpPr/>
          <p:nvPr/>
        </p:nvGrpSpPr>
        <p:grpSpPr>
          <a:xfrm>
            <a:off x="6244562" y="2964656"/>
            <a:ext cx="2174230" cy="316057"/>
            <a:chOff x="1454795" y="2964656"/>
            <a:chExt cx="2174230" cy="316057"/>
          </a:xfrm>
        </p:grpSpPr>
        <p:sp>
          <p:nvSpPr>
            <p:cNvPr id="51" name="正方形/長方形 50">
              <a:extLst>
                <a:ext uri="{FF2B5EF4-FFF2-40B4-BE49-F238E27FC236}">
                  <a16:creationId xmlns:a16="http://schemas.microsoft.com/office/drawing/2014/main" id="{066E6394-6F8E-4375-B5C4-992EAE8F9BFD}"/>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52" name="二等辺三角形 51">
              <a:extLst>
                <a:ext uri="{FF2B5EF4-FFF2-40B4-BE49-F238E27FC236}">
                  <a16:creationId xmlns:a16="http://schemas.microsoft.com/office/drawing/2014/main" id="{C21EF13A-C906-4252-B907-BC9ADDA8BF6C}"/>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cxnSp>
          <p:nvCxnSpPr>
            <p:cNvPr id="53" name="直線コネクタ 52">
              <a:extLst>
                <a:ext uri="{FF2B5EF4-FFF2-40B4-BE49-F238E27FC236}">
                  <a16:creationId xmlns:a16="http://schemas.microsoft.com/office/drawing/2014/main" id="{19BF3BF2-55FD-49F7-B43F-1BD4902C8FBF}"/>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54" name="直線コネクタ 53">
              <a:extLst>
                <a:ext uri="{FF2B5EF4-FFF2-40B4-BE49-F238E27FC236}">
                  <a16:creationId xmlns:a16="http://schemas.microsoft.com/office/drawing/2014/main" id="{7335B2E1-C136-4D64-B888-AC8240DA0C63}"/>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grpSp>
        <p:nvGrpSpPr>
          <p:cNvPr id="55" name="グループ化 54">
            <a:extLst>
              <a:ext uri="{FF2B5EF4-FFF2-40B4-BE49-F238E27FC236}">
                <a16:creationId xmlns:a16="http://schemas.microsoft.com/office/drawing/2014/main" id="{70390408-40EB-4610-91D9-73BA2518F157}"/>
              </a:ext>
            </a:extLst>
          </p:cNvPr>
          <p:cNvGrpSpPr/>
          <p:nvPr/>
        </p:nvGrpSpPr>
        <p:grpSpPr>
          <a:xfrm>
            <a:off x="7285425" y="4877326"/>
            <a:ext cx="2174230" cy="316057"/>
            <a:chOff x="1454795" y="2964656"/>
            <a:chExt cx="2174230" cy="316057"/>
          </a:xfrm>
        </p:grpSpPr>
        <p:sp>
          <p:nvSpPr>
            <p:cNvPr id="56" name="正方形/長方形 55">
              <a:extLst>
                <a:ext uri="{FF2B5EF4-FFF2-40B4-BE49-F238E27FC236}">
                  <a16:creationId xmlns:a16="http://schemas.microsoft.com/office/drawing/2014/main" id="{2EC49866-F8B0-479C-A1BC-8B48724290D7}"/>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57" name="二等辺三角形 56">
              <a:extLst>
                <a:ext uri="{FF2B5EF4-FFF2-40B4-BE49-F238E27FC236}">
                  <a16:creationId xmlns:a16="http://schemas.microsoft.com/office/drawing/2014/main" id="{68D4B3AD-13B3-4EC9-B92D-67728D66A747}"/>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cxnSp>
          <p:nvCxnSpPr>
            <p:cNvPr id="58" name="直線コネクタ 57">
              <a:extLst>
                <a:ext uri="{FF2B5EF4-FFF2-40B4-BE49-F238E27FC236}">
                  <a16:creationId xmlns:a16="http://schemas.microsoft.com/office/drawing/2014/main" id="{0908ED77-8852-43BC-AEC1-B4D185A70607}"/>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59" name="直線コネクタ 58">
              <a:extLst>
                <a:ext uri="{FF2B5EF4-FFF2-40B4-BE49-F238E27FC236}">
                  <a16:creationId xmlns:a16="http://schemas.microsoft.com/office/drawing/2014/main" id="{7438EC74-AE0C-4831-9CFE-EAA6DFC23104}"/>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grpSp>
        <p:nvGrpSpPr>
          <p:cNvPr id="60" name="グループ化 59">
            <a:extLst>
              <a:ext uri="{FF2B5EF4-FFF2-40B4-BE49-F238E27FC236}">
                <a16:creationId xmlns:a16="http://schemas.microsoft.com/office/drawing/2014/main" id="{443B6FC4-C57A-4619-AA43-74927F7756CF}"/>
              </a:ext>
            </a:extLst>
          </p:cNvPr>
          <p:cNvGrpSpPr/>
          <p:nvPr/>
        </p:nvGrpSpPr>
        <p:grpSpPr>
          <a:xfrm>
            <a:off x="5001148" y="4877326"/>
            <a:ext cx="2196565" cy="316057"/>
            <a:chOff x="1454795" y="2964656"/>
            <a:chExt cx="2174230" cy="316057"/>
          </a:xfrm>
        </p:grpSpPr>
        <p:sp>
          <p:nvSpPr>
            <p:cNvPr id="61" name="正方形/長方形 60">
              <a:extLst>
                <a:ext uri="{FF2B5EF4-FFF2-40B4-BE49-F238E27FC236}">
                  <a16:creationId xmlns:a16="http://schemas.microsoft.com/office/drawing/2014/main" id="{8C59442D-D128-4D09-A9BB-EC077099E363}"/>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62" name="二等辺三角形 61">
              <a:extLst>
                <a:ext uri="{FF2B5EF4-FFF2-40B4-BE49-F238E27FC236}">
                  <a16:creationId xmlns:a16="http://schemas.microsoft.com/office/drawing/2014/main" id="{C5D1600B-43B0-4CC1-AD37-91C704C4712A}"/>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cxnSp>
          <p:nvCxnSpPr>
            <p:cNvPr id="63" name="直線コネクタ 62">
              <a:extLst>
                <a:ext uri="{FF2B5EF4-FFF2-40B4-BE49-F238E27FC236}">
                  <a16:creationId xmlns:a16="http://schemas.microsoft.com/office/drawing/2014/main" id="{E4467C45-7F72-4E15-A597-95FE7C8CC8CA}"/>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64" name="直線コネクタ 63">
              <a:extLst>
                <a:ext uri="{FF2B5EF4-FFF2-40B4-BE49-F238E27FC236}">
                  <a16:creationId xmlns:a16="http://schemas.microsoft.com/office/drawing/2014/main" id="{044D91F0-0686-4106-ABBA-95D19409E83C}"/>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grpSp>
        <p:nvGrpSpPr>
          <p:cNvPr id="65" name="グループ化 64">
            <a:extLst>
              <a:ext uri="{FF2B5EF4-FFF2-40B4-BE49-F238E27FC236}">
                <a16:creationId xmlns:a16="http://schemas.microsoft.com/office/drawing/2014/main" id="{E9380B8B-74F7-42DE-BA5B-E35B0390CE75}"/>
              </a:ext>
            </a:extLst>
          </p:cNvPr>
          <p:cNvGrpSpPr/>
          <p:nvPr/>
        </p:nvGrpSpPr>
        <p:grpSpPr>
          <a:xfrm>
            <a:off x="2718334" y="4877326"/>
            <a:ext cx="2196565" cy="316057"/>
            <a:chOff x="1454795" y="2964656"/>
            <a:chExt cx="2174230" cy="316057"/>
          </a:xfrm>
        </p:grpSpPr>
        <p:sp>
          <p:nvSpPr>
            <p:cNvPr id="66" name="正方形/長方形 65">
              <a:extLst>
                <a:ext uri="{FF2B5EF4-FFF2-40B4-BE49-F238E27FC236}">
                  <a16:creationId xmlns:a16="http://schemas.microsoft.com/office/drawing/2014/main" id="{E19EBADE-B05D-4380-9719-36DE3BB27944}"/>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67" name="二等辺三角形 66">
              <a:extLst>
                <a:ext uri="{FF2B5EF4-FFF2-40B4-BE49-F238E27FC236}">
                  <a16:creationId xmlns:a16="http://schemas.microsoft.com/office/drawing/2014/main" id="{EE0284B6-6735-4A54-9B3E-1B16FCB95959}"/>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cxnSp>
          <p:nvCxnSpPr>
            <p:cNvPr id="68" name="直線コネクタ 67">
              <a:extLst>
                <a:ext uri="{FF2B5EF4-FFF2-40B4-BE49-F238E27FC236}">
                  <a16:creationId xmlns:a16="http://schemas.microsoft.com/office/drawing/2014/main" id="{1FFC0DBC-1A41-48D5-9925-710B9985BFD7}"/>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69" name="直線コネクタ 68">
              <a:extLst>
                <a:ext uri="{FF2B5EF4-FFF2-40B4-BE49-F238E27FC236}">
                  <a16:creationId xmlns:a16="http://schemas.microsoft.com/office/drawing/2014/main" id="{E8AF6AE3-FB90-4286-A508-0D705685013A}"/>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grpSp>
        <p:nvGrpSpPr>
          <p:cNvPr id="70" name="グループ化 69">
            <a:extLst>
              <a:ext uri="{FF2B5EF4-FFF2-40B4-BE49-F238E27FC236}">
                <a16:creationId xmlns:a16="http://schemas.microsoft.com/office/drawing/2014/main" id="{388FFE79-1832-4247-ACAC-98135A5DDFC9}"/>
              </a:ext>
            </a:extLst>
          </p:cNvPr>
          <p:cNvGrpSpPr/>
          <p:nvPr/>
        </p:nvGrpSpPr>
        <p:grpSpPr>
          <a:xfrm>
            <a:off x="440433" y="4877326"/>
            <a:ext cx="2165711" cy="316057"/>
            <a:chOff x="1454795" y="2964656"/>
            <a:chExt cx="2174230" cy="316057"/>
          </a:xfrm>
        </p:grpSpPr>
        <p:sp>
          <p:nvSpPr>
            <p:cNvPr id="71" name="正方形/長方形 70">
              <a:extLst>
                <a:ext uri="{FF2B5EF4-FFF2-40B4-BE49-F238E27FC236}">
                  <a16:creationId xmlns:a16="http://schemas.microsoft.com/office/drawing/2014/main" id="{CA630AFA-FDF1-45B0-817D-F0C7E773E54F}"/>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72" name="二等辺三角形 71">
              <a:extLst>
                <a:ext uri="{FF2B5EF4-FFF2-40B4-BE49-F238E27FC236}">
                  <a16:creationId xmlns:a16="http://schemas.microsoft.com/office/drawing/2014/main" id="{EBA22A07-2DDF-4F79-BEBA-A3347C1C03BE}"/>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cxnSp>
          <p:nvCxnSpPr>
            <p:cNvPr id="73" name="直線コネクタ 72">
              <a:extLst>
                <a:ext uri="{FF2B5EF4-FFF2-40B4-BE49-F238E27FC236}">
                  <a16:creationId xmlns:a16="http://schemas.microsoft.com/office/drawing/2014/main" id="{F71281BF-8FC0-4256-AEA6-C5BD54220230}"/>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74" name="直線コネクタ 73">
              <a:extLst>
                <a:ext uri="{FF2B5EF4-FFF2-40B4-BE49-F238E27FC236}">
                  <a16:creationId xmlns:a16="http://schemas.microsoft.com/office/drawing/2014/main" id="{947D4570-1C91-4539-854F-937923025693}"/>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sp>
        <p:nvSpPr>
          <p:cNvPr id="77" name="Rectangle 7">
            <a:extLst>
              <a:ext uri="{FF2B5EF4-FFF2-40B4-BE49-F238E27FC236}">
                <a16:creationId xmlns:a16="http://schemas.microsoft.com/office/drawing/2014/main" id="{FEC79A4F-A8FB-45D1-AD34-4AEC251A781D}"/>
              </a:ext>
            </a:extLst>
          </p:cNvPr>
          <p:cNvSpPr>
            <a:spLocks noChangeArrowheads="1"/>
          </p:cNvSpPr>
          <p:nvPr/>
        </p:nvSpPr>
        <p:spPr bwMode="auto">
          <a:xfrm>
            <a:off x="525463" y="6094208"/>
            <a:ext cx="88563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b="0" dirty="0">
                <a:solidFill>
                  <a:schemeClr val="bg1"/>
                </a:solidFill>
                <a:latin typeface="游ゴシック" panose="020B0400000000000000" pitchFamily="50" charset="-128"/>
                <a:ea typeface="游ゴシック" panose="020B0400000000000000" pitchFamily="50" charset="-128"/>
                <a:cs typeface="メイリオ" pitchFamily="50" charset="-128"/>
              </a:rPr>
              <a:t>公式サイトセンバツ</a:t>
            </a:r>
            <a:r>
              <a:rPr lang="en-US" altLang="ja-JP" b="0" dirty="0">
                <a:solidFill>
                  <a:schemeClr val="bg1"/>
                </a:solidFill>
                <a:latin typeface="游ゴシック" panose="020B0400000000000000" pitchFamily="50" charset="-128"/>
                <a:ea typeface="游ゴシック" panose="020B0400000000000000" pitchFamily="50" charset="-128"/>
                <a:cs typeface="メイリオ" pitchFamily="50" charset="-128"/>
              </a:rPr>
              <a:t>LIVE!</a:t>
            </a:r>
            <a:r>
              <a:rPr lang="ja-JP" altLang="en-US" b="0" dirty="0">
                <a:solidFill>
                  <a:schemeClr val="bg1"/>
                </a:solidFill>
                <a:latin typeface="游ゴシック" panose="020B0400000000000000" pitchFamily="50" charset="-128"/>
                <a:ea typeface="游ゴシック" panose="020B0400000000000000" pitchFamily="50" charset="-128"/>
                <a:cs typeface="メイリオ" pitchFamily="50" charset="-128"/>
              </a:rPr>
              <a:t>ならでは</a:t>
            </a:r>
            <a:r>
              <a:rPr lang="ja-JP" altLang="en-US" b="0" dirty="0" err="1">
                <a:solidFill>
                  <a:schemeClr val="bg1"/>
                </a:solidFill>
                <a:latin typeface="游ゴシック" panose="020B0400000000000000" pitchFamily="50" charset="-128"/>
                <a:ea typeface="游ゴシック" panose="020B0400000000000000" pitchFamily="50" charset="-128"/>
                <a:cs typeface="メイリオ" pitchFamily="50" charset="-128"/>
              </a:rPr>
              <a:t>の</a:t>
            </a:r>
            <a:r>
              <a:rPr lang="ja-JP" altLang="en-US" b="0" dirty="0">
                <a:solidFill>
                  <a:schemeClr val="bg1"/>
                </a:solidFill>
                <a:latin typeface="游ゴシック" panose="020B0400000000000000" pitchFamily="50" charset="-128"/>
                <a:ea typeface="游ゴシック" panose="020B0400000000000000" pitchFamily="50" charset="-128"/>
                <a:cs typeface="メイリオ" pitchFamily="50" charset="-128"/>
              </a:rPr>
              <a:t>オリジナル動画コンテンツが満載</a:t>
            </a:r>
          </a:p>
        </p:txBody>
      </p:sp>
    </p:spTree>
    <p:extLst>
      <p:ext uri="{BB962C8B-B14F-4D97-AF65-F5344CB8AC3E}">
        <p14:creationId xmlns:p14="http://schemas.microsoft.com/office/powerpoint/2010/main" val="3847782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D92949F6-F220-41FA-A059-B1E6DA6643D0}"/>
              </a:ext>
            </a:extLst>
          </p:cNvPr>
          <p:cNvPicPr>
            <a:picLocks noChangeAspect="1"/>
          </p:cNvPicPr>
          <p:nvPr/>
        </p:nvPicPr>
        <p:blipFill rotWithShape="1">
          <a:blip r:embed="rId3">
            <a:extLst>
              <a:ext uri="{28A0092B-C50C-407E-A947-70E740481C1C}">
                <a14:useLocalDpi xmlns:a14="http://schemas.microsoft.com/office/drawing/2010/main" val="0"/>
              </a:ext>
            </a:extLst>
          </a:blip>
          <a:srcRect b="950"/>
          <a:stretch/>
        </p:blipFill>
        <p:spPr>
          <a:xfrm>
            <a:off x="0" y="555756"/>
            <a:ext cx="9906000" cy="6302244"/>
          </a:xfrm>
          <a:prstGeom prst="rect">
            <a:avLst/>
          </a:prstGeom>
        </p:spPr>
      </p:pic>
      <p:sp>
        <p:nvSpPr>
          <p:cNvPr id="4099" name="Rectangle 7"/>
          <p:cNvSpPr>
            <a:spLocks noChangeArrowheads="1"/>
          </p:cNvSpPr>
          <p:nvPr/>
        </p:nvSpPr>
        <p:spPr bwMode="auto">
          <a:xfrm>
            <a:off x="327025" y="72579"/>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高校野球のライブ配信コンテンツの価値</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16" name="角丸四角形 21">
            <a:extLst>
              <a:ext uri="{FF2B5EF4-FFF2-40B4-BE49-F238E27FC236}">
                <a16:creationId xmlns:a16="http://schemas.microsoft.com/office/drawing/2014/main" id="{3E8E35B5-3910-4F34-9AA1-213D23DA199C}"/>
              </a:ext>
            </a:extLst>
          </p:cNvPr>
          <p:cNvSpPr/>
          <p:nvPr/>
        </p:nvSpPr>
        <p:spPr bwMode="auto">
          <a:xfrm>
            <a:off x="713724" y="1904370"/>
            <a:ext cx="8452501" cy="739059"/>
          </a:xfrm>
          <a:prstGeom prst="roundRect">
            <a:avLst>
              <a:gd name="adj" fmla="val 0"/>
            </a:avLst>
          </a:prstGeom>
          <a:solidFill>
            <a:srgbClr val="7F7F7F">
              <a:alpha val="58039"/>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p:txBody>
      </p:sp>
      <p:grpSp>
        <p:nvGrpSpPr>
          <p:cNvPr id="7" name="グループ化 4104">
            <a:extLst>
              <a:ext uri="{FF2B5EF4-FFF2-40B4-BE49-F238E27FC236}">
                <a16:creationId xmlns:a16="http://schemas.microsoft.com/office/drawing/2014/main" id="{50DDD693-95B4-4C0A-BF34-12024A9F4FE9}"/>
              </a:ext>
            </a:extLst>
          </p:cNvPr>
          <p:cNvGrpSpPr>
            <a:grpSpLocks/>
          </p:cNvGrpSpPr>
          <p:nvPr/>
        </p:nvGrpSpPr>
        <p:grpSpPr bwMode="auto">
          <a:xfrm>
            <a:off x="897242" y="2060537"/>
            <a:ext cx="426722" cy="426724"/>
            <a:chOff x="1658396" y="3218764"/>
            <a:chExt cx="503728" cy="503728"/>
          </a:xfrm>
          <a:solidFill>
            <a:schemeClr val="bg1"/>
          </a:solidFill>
        </p:grpSpPr>
        <p:sp>
          <p:nvSpPr>
            <p:cNvPr id="8" name="ドーナツ 140">
              <a:extLst>
                <a:ext uri="{FF2B5EF4-FFF2-40B4-BE49-F238E27FC236}">
                  <a16:creationId xmlns:a16="http://schemas.microsoft.com/office/drawing/2014/main" id="{EA8A8EDF-3EB5-465B-BE86-3517AC26B762}"/>
                </a:ext>
              </a:extLst>
            </p:cNvPr>
            <p:cNvSpPr/>
            <p:nvPr/>
          </p:nvSpPr>
          <p:spPr bwMode="auto">
            <a:xfrm>
              <a:off x="1658396" y="3218764"/>
              <a:ext cx="503728" cy="503728"/>
            </a:xfrm>
            <a:prstGeom prst="donut">
              <a:avLst>
                <a:gd name="adj" fmla="val 7600"/>
              </a:avLst>
            </a:prstGeom>
            <a:grpFill/>
            <a:ln w="9525" cap="flat" cmpd="sng" algn="ctr">
              <a:noFill/>
              <a:prstDash val="solid"/>
              <a:round/>
              <a:headEnd type="none" w="med" len="med"/>
              <a:tailEnd type="none" w="med" len="med"/>
            </a:ln>
            <a:effectLst/>
          </p:spPr>
          <p:txBody>
            <a:bodyPr/>
            <a:lstStyle/>
            <a:p>
              <a:pPr>
                <a:defRPr/>
              </a:pPr>
              <a:endParaRPr lang="ja-JP" altLang="en-US" dirty="0">
                <a:latin typeface="Arial" charset="0"/>
              </a:endParaRPr>
            </a:p>
          </p:txBody>
        </p:sp>
        <p:sp>
          <p:nvSpPr>
            <p:cNvPr id="9" name="二等辺三角形 61">
              <a:extLst>
                <a:ext uri="{FF2B5EF4-FFF2-40B4-BE49-F238E27FC236}">
                  <a16:creationId xmlns:a16="http://schemas.microsoft.com/office/drawing/2014/main" id="{FEB25AC5-869E-4A8F-8157-6C91CDD029B6}"/>
                </a:ext>
              </a:extLst>
            </p:cNvPr>
            <p:cNvSpPr>
              <a:spLocks noChangeArrowheads="1"/>
            </p:cNvSpPr>
            <p:nvPr/>
          </p:nvSpPr>
          <p:spPr bwMode="auto">
            <a:xfrm rot="5400000">
              <a:off x="1799670" y="3344608"/>
              <a:ext cx="294458" cy="253841"/>
            </a:xfrm>
            <a:prstGeom prst="triangle">
              <a:avLst>
                <a:gd name="adj" fmla="val 50000"/>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dirty="0"/>
            </a:p>
          </p:txBody>
        </p:sp>
      </p:grpSp>
      <p:sp>
        <p:nvSpPr>
          <p:cNvPr id="18" name="角丸四角形 21">
            <a:extLst>
              <a:ext uri="{FF2B5EF4-FFF2-40B4-BE49-F238E27FC236}">
                <a16:creationId xmlns:a16="http://schemas.microsoft.com/office/drawing/2014/main" id="{8F980E7D-4D26-4F40-80FC-5DB3F814E921}"/>
              </a:ext>
            </a:extLst>
          </p:cNvPr>
          <p:cNvSpPr/>
          <p:nvPr/>
        </p:nvSpPr>
        <p:spPr bwMode="auto">
          <a:xfrm>
            <a:off x="713724" y="3032207"/>
            <a:ext cx="8452501" cy="739059"/>
          </a:xfrm>
          <a:prstGeom prst="roundRect">
            <a:avLst>
              <a:gd name="adj" fmla="val 0"/>
            </a:avLst>
          </a:prstGeom>
          <a:solidFill>
            <a:srgbClr val="7F7F7F">
              <a:alpha val="58039"/>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p:txBody>
      </p:sp>
      <p:sp>
        <p:nvSpPr>
          <p:cNvPr id="19" name="角丸四角形 21">
            <a:extLst>
              <a:ext uri="{FF2B5EF4-FFF2-40B4-BE49-F238E27FC236}">
                <a16:creationId xmlns:a16="http://schemas.microsoft.com/office/drawing/2014/main" id="{4AA01A95-39E9-4723-BB9D-115AE59F9393}"/>
              </a:ext>
            </a:extLst>
          </p:cNvPr>
          <p:cNvSpPr/>
          <p:nvPr/>
        </p:nvSpPr>
        <p:spPr bwMode="auto">
          <a:xfrm>
            <a:off x="713724" y="4101399"/>
            <a:ext cx="8452501" cy="739059"/>
          </a:xfrm>
          <a:prstGeom prst="roundRect">
            <a:avLst>
              <a:gd name="adj" fmla="val 0"/>
            </a:avLst>
          </a:prstGeom>
          <a:solidFill>
            <a:srgbClr val="7F7F7F">
              <a:alpha val="58039"/>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游ゴシック" panose="020B0400000000000000" pitchFamily="50" charset="-128"/>
              <a:ea typeface="游ゴシック" panose="020B0400000000000000" pitchFamily="50" charset="-128"/>
            </a:endParaRPr>
          </a:p>
        </p:txBody>
      </p:sp>
      <p:sp>
        <p:nvSpPr>
          <p:cNvPr id="4102" name="Rectangle 7"/>
          <p:cNvSpPr>
            <a:spLocks noChangeArrowheads="1"/>
          </p:cNvSpPr>
          <p:nvPr/>
        </p:nvSpPr>
        <p:spPr bwMode="auto">
          <a:xfrm>
            <a:off x="1467465" y="2106098"/>
            <a:ext cx="9044916"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dirty="0">
                <a:solidFill>
                  <a:schemeClr val="bg1"/>
                </a:solidFill>
                <a:latin typeface="游ゴシック" panose="020B0400000000000000" pitchFamily="50" charset="-128"/>
                <a:ea typeface="游ゴシック" panose="020B0400000000000000" pitchFamily="50" charset="-128"/>
                <a:cs typeface="メイリオ" pitchFamily="50" charset="-128"/>
              </a:rPr>
              <a:t>ライブ配信で最高レベルの人気コンテンツでブランディングできます</a:t>
            </a:r>
            <a:endParaRPr lang="en-US" altLang="ja-JP"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endParaRPr lang="en-US" altLang="ja-JP"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endParaRPr lang="en-US" altLang="ja-JP"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endParaRPr lang="en-US" altLang="ja-JP"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r>
              <a:rPr lang="ja-JP" altLang="en-US" dirty="0">
                <a:solidFill>
                  <a:schemeClr val="bg1"/>
                </a:solidFill>
                <a:latin typeface="游ゴシック" panose="020B0400000000000000" pitchFamily="50" charset="-128"/>
                <a:ea typeface="游ゴシック" panose="020B0400000000000000" pitchFamily="50" charset="-128"/>
                <a:cs typeface="メイリオ" pitchFamily="50" charset="-128"/>
              </a:rPr>
              <a:t>高品質なコンテンツに、インストリーム動画広告を配信できます</a:t>
            </a:r>
            <a:endParaRPr lang="en-US" altLang="ja-JP"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endParaRPr lang="en-US" altLang="ja-JP"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endParaRPr lang="en-US" altLang="ja-JP"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endParaRPr lang="en-US" altLang="ja-JP"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r>
              <a:rPr lang="ja-JP" altLang="en-US" dirty="0">
                <a:solidFill>
                  <a:schemeClr val="bg1"/>
                </a:solidFill>
                <a:latin typeface="游ゴシック" panose="020B0400000000000000" pitchFamily="50" charset="-128"/>
                <a:ea typeface="游ゴシック" panose="020B0400000000000000" pitchFamily="50" charset="-128"/>
                <a:cs typeface="メイリオ" pitchFamily="50" charset="-128"/>
              </a:rPr>
              <a:t>動画広告が、非常に高い完全再生率で配信できます</a:t>
            </a:r>
            <a:endParaRPr lang="en-US" altLang="ja-JP"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endParaRPr lang="en-US" altLang="ja-JP"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endParaRPr lang="en-US" altLang="ja-JP"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grpSp>
        <p:nvGrpSpPr>
          <p:cNvPr id="20" name="グループ化 4104">
            <a:extLst>
              <a:ext uri="{FF2B5EF4-FFF2-40B4-BE49-F238E27FC236}">
                <a16:creationId xmlns:a16="http://schemas.microsoft.com/office/drawing/2014/main" id="{3A9FA38F-3BD5-4BB1-A465-6BF927982CE1}"/>
              </a:ext>
            </a:extLst>
          </p:cNvPr>
          <p:cNvGrpSpPr>
            <a:grpSpLocks/>
          </p:cNvGrpSpPr>
          <p:nvPr/>
        </p:nvGrpSpPr>
        <p:grpSpPr bwMode="auto">
          <a:xfrm>
            <a:off x="897242" y="3188374"/>
            <a:ext cx="426722" cy="426724"/>
            <a:chOff x="1658396" y="3218764"/>
            <a:chExt cx="503728" cy="503728"/>
          </a:xfrm>
          <a:solidFill>
            <a:schemeClr val="bg1"/>
          </a:solidFill>
        </p:grpSpPr>
        <p:sp>
          <p:nvSpPr>
            <p:cNvPr id="21" name="ドーナツ 140">
              <a:extLst>
                <a:ext uri="{FF2B5EF4-FFF2-40B4-BE49-F238E27FC236}">
                  <a16:creationId xmlns:a16="http://schemas.microsoft.com/office/drawing/2014/main" id="{870CFB68-BDFC-45E4-B187-5A3B25BE0175}"/>
                </a:ext>
              </a:extLst>
            </p:cNvPr>
            <p:cNvSpPr/>
            <p:nvPr/>
          </p:nvSpPr>
          <p:spPr bwMode="auto">
            <a:xfrm>
              <a:off x="1658396" y="3218764"/>
              <a:ext cx="503728" cy="503728"/>
            </a:xfrm>
            <a:prstGeom prst="donut">
              <a:avLst>
                <a:gd name="adj" fmla="val 7600"/>
              </a:avLst>
            </a:prstGeom>
            <a:grpFill/>
            <a:ln w="9525" cap="flat" cmpd="sng" algn="ctr">
              <a:noFill/>
              <a:prstDash val="solid"/>
              <a:round/>
              <a:headEnd type="none" w="med" len="med"/>
              <a:tailEnd type="none" w="med" len="med"/>
            </a:ln>
            <a:effectLst/>
          </p:spPr>
          <p:txBody>
            <a:bodyPr/>
            <a:lstStyle/>
            <a:p>
              <a:pPr>
                <a:defRPr/>
              </a:pPr>
              <a:endParaRPr lang="ja-JP" altLang="en-US" dirty="0">
                <a:latin typeface="Arial" charset="0"/>
              </a:endParaRPr>
            </a:p>
          </p:txBody>
        </p:sp>
        <p:sp>
          <p:nvSpPr>
            <p:cNvPr id="22" name="二等辺三角形 61">
              <a:extLst>
                <a:ext uri="{FF2B5EF4-FFF2-40B4-BE49-F238E27FC236}">
                  <a16:creationId xmlns:a16="http://schemas.microsoft.com/office/drawing/2014/main" id="{83EA1EBD-7188-4729-A0A9-9CA4791E492D}"/>
                </a:ext>
              </a:extLst>
            </p:cNvPr>
            <p:cNvSpPr>
              <a:spLocks noChangeArrowheads="1"/>
            </p:cNvSpPr>
            <p:nvPr/>
          </p:nvSpPr>
          <p:spPr bwMode="auto">
            <a:xfrm rot="5400000">
              <a:off x="1799670" y="3344608"/>
              <a:ext cx="294458" cy="253841"/>
            </a:xfrm>
            <a:prstGeom prst="triangle">
              <a:avLst>
                <a:gd name="adj" fmla="val 50000"/>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dirty="0"/>
            </a:p>
          </p:txBody>
        </p:sp>
      </p:grpSp>
      <p:grpSp>
        <p:nvGrpSpPr>
          <p:cNvPr id="24" name="グループ化 4104">
            <a:extLst>
              <a:ext uri="{FF2B5EF4-FFF2-40B4-BE49-F238E27FC236}">
                <a16:creationId xmlns:a16="http://schemas.microsoft.com/office/drawing/2014/main" id="{BD8C1DE1-85A5-49E5-8AB8-BC29BCBB36CE}"/>
              </a:ext>
            </a:extLst>
          </p:cNvPr>
          <p:cNvGrpSpPr>
            <a:grpSpLocks/>
          </p:cNvGrpSpPr>
          <p:nvPr/>
        </p:nvGrpSpPr>
        <p:grpSpPr bwMode="auto">
          <a:xfrm>
            <a:off x="897242" y="4257566"/>
            <a:ext cx="426722" cy="426724"/>
            <a:chOff x="1658396" y="3218764"/>
            <a:chExt cx="503728" cy="503728"/>
          </a:xfrm>
          <a:solidFill>
            <a:schemeClr val="bg1"/>
          </a:solidFill>
        </p:grpSpPr>
        <p:sp>
          <p:nvSpPr>
            <p:cNvPr id="25" name="ドーナツ 140">
              <a:extLst>
                <a:ext uri="{FF2B5EF4-FFF2-40B4-BE49-F238E27FC236}">
                  <a16:creationId xmlns:a16="http://schemas.microsoft.com/office/drawing/2014/main" id="{54017A73-9A27-403A-9256-261786580039}"/>
                </a:ext>
              </a:extLst>
            </p:cNvPr>
            <p:cNvSpPr/>
            <p:nvPr/>
          </p:nvSpPr>
          <p:spPr bwMode="auto">
            <a:xfrm>
              <a:off x="1658396" y="3218764"/>
              <a:ext cx="503728" cy="503728"/>
            </a:xfrm>
            <a:prstGeom prst="donut">
              <a:avLst>
                <a:gd name="adj" fmla="val 7600"/>
              </a:avLst>
            </a:prstGeom>
            <a:grpFill/>
            <a:ln w="9525" cap="flat" cmpd="sng" algn="ctr">
              <a:noFill/>
              <a:prstDash val="solid"/>
              <a:round/>
              <a:headEnd type="none" w="med" len="med"/>
              <a:tailEnd type="none" w="med" len="med"/>
            </a:ln>
            <a:effectLst/>
          </p:spPr>
          <p:txBody>
            <a:bodyPr/>
            <a:lstStyle/>
            <a:p>
              <a:pPr>
                <a:defRPr/>
              </a:pPr>
              <a:endParaRPr lang="ja-JP" altLang="en-US" dirty="0">
                <a:latin typeface="Arial" charset="0"/>
              </a:endParaRPr>
            </a:p>
          </p:txBody>
        </p:sp>
        <p:sp>
          <p:nvSpPr>
            <p:cNvPr id="27" name="二等辺三角形 61">
              <a:extLst>
                <a:ext uri="{FF2B5EF4-FFF2-40B4-BE49-F238E27FC236}">
                  <a16:creationId xmlns:a16="http://schemas.microsoft.com/office/drawing/2014/main" id="{6CC5650A-FFC8-4FB2-944D-9A296DF3A8C0}"/>
                </a:ext>
              </a:extLst>
            </p:cNvPr>
            <p:cNvSpPr>
              <a:spLocks noChangeArrowheads="1"/>
            </p:cNvSpPr>
            <p:nvPr/>
          </p:nvSpPr>
          <p:spPr bwMode="auto">
            <a:xfrm rot="5400000">
              <a:off x="1799670" y="3344608"/>
              <a:ext cx="294458" cy="253841"/>
            </a:xfrm>
            <a:prstGeom prst="triangle">
              <a:avLst>
                <a:gd name="adj" fmla="val 50000"/>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dirty="0"/>
            </a:p>
          </p:txBody>
        </p:sp>
      </p:grpSp>
      <p:grpSp>
        <p:nvGrpSpPr>
          <p:cNvPr id="28" name="グループ化 27">
            <a:extLst>
              <a:ext uri="{FF2B5EF4-FFF2-40B4-BE49-F238E27FC236}">
                <a16:creationId xmlns:a16="http://schemas.microsoft.com/office/drawing/2014/main" id="{745162E5-8A3B-46E1-BCD1-F5B1AA280B32}"/>
              </a:ext>
            </a:extLst>
          </p:cNvPr>
          <p:cNvGrpSpPr/>
          <p:nvPr/>
        </p:nvGrpSpPr>
        <p:grpSpPr>
          <a:xfrm>
            <a:off x="525463" y="6074796"/>
            <a:ext cx="8858251" cy="375815"/>
            <a:chOff x="523874" y="2485103"/>
            <a:chExt cx="8858251" cy="789131"/>
          </a:xfrm>
        </p:grpSpPr>
        <p:sp>
          <p:nvSpPr>
            <p:cNvPr id="29" name="正方形/長方形 12">
              <a:extLst>
                <a:ext uri="{FF2B5EF4-FFF2-40B4-BE49-F238E27FC236}">
                  <a16:creationId xmlns:a16="http://schemas.microsoft.com/office/drawing/2014/main" id="{1D4F7FAF-7E2E-435B-AB64-7FB1FBDD73D6}"/>
                </a:ext>
              </a:extLst>
            </p:cNvPr>
            <p:cNvSpPr>
              <a:spLocks noChangeArrowheads="1"/>
            </p:cNvSpPr>
            <p:nvPr/>
          </p:nvSpPr>
          <p:spPr bwMode="auto">
            <a:xfrm>
              <a:off x="523875" y="2485103"/>
              <a:ext cx="8858250" cy="789131"/>
            </a:xfrm>
            <a:prstGeom prst="rect">
              <a:avLst/>
            </a:prstGeom>
            <a:gradFill flip="none" rotWithShape="1">
              <a:gsLst>
                <a:gs pos="5000">
                  <a:srgbClr val="5090C2">
                    <a:alpha val="96000"/>
                  </a:srgbClr>
                </a:gs>
                <a:gs pos="100000">
                  <a:srgbClr val="5090C2">
                    <a:alpha val="74000"/>
                  </a:srgbClr>
                </a:gs>
              </a:gsLst>
              <a:lin ang="2700000" scaled="1"/>
              <a:tileRect/>
            </a:gradFill>
            <a:ln>
              <a:noFill/>
            </a:ln>
          </p:spPr>
          <p:txBody>
            <a:bodyPr/>
            <a:lstStyle/>
            <a:p>
              <a:endParaRPr lang="ja-JP" altLang="en-US" dirty="0">
                <a:solidFill>
                  <a:schemeClr val="bg1"/>
                </a:solidFill>
              </a:endParaRPr>
            </a:p>
          </p:txBody>
        </p:sp>
        <p:sp>
          <p:nvSpPr>
            <p:cNvPr id="30" name="直角三角形 29">
              <a:extLst>
                <a:ext uri="{FF2B5EF4-FFF2-40B4-BE49-F238E27FC236}">
                  <a16:creationId xmlns:a16="http://schemas.microsoft.com/office/drawing/2014/main" id="{8A87DB01-9765-42C6-86EC-3500B1D76429}"/>
                </a:ext>
              </a:extLst>
            </p:cNvPr>
            <p:cNvSpPr/>
            <p:nvPr/>
          </p:nvSpPr>
          <p:spPr bwMode="auto">
            <a:xfrm>
              <a:off x="523874" y="2494858"/>
              <a:ext cx="8858251" cy="769620"/>
            </a:xfrm>
            <a:prstGeom prst="rtTriangle">
              <a:avLst/>
            </a:prstGeom>
            <a:gradFill>
              <a:gsLst>
                <a:gs pos="0">
                  <a:srgbClr val="5090C2"/>
                </a:gs>
                <a:gs pos="100000">
                  <a:srgbClr val="5090C2">
                    <a:alpha val="37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sp>
        <p:nvSpPr>
          <p:cNvPr id="26" name="Rectangle 7"/>
          <p:cNvSpPr>
            <a:spLocks noChangeArrowheads="1"/>
          </p:cNvSpPr>
          <p:nvPr/>
        </p:nvSpPr>
        <p:spPr bwMode="auto">
          <a:xfrm>
            <a:off x="525463" y="6094208"/>
            <a:ext cx="88563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b="0" dirty="0">
                <a:solidFill>
                  <a:schemeClr val="bg1"/>
                </a:solidFill>
                <a:latin typeface="游ゴシック" panose="020B0400000000000000" pitchFamily="50" charset="-128"/>
                <a:ea typeface="游ゴシック" panose="020B0400000000000000" pitchFamily="50" charset="-128"/>
                <a:cs typeface="メイリオ" pitchFamily="50" charset="-128"/>
              </a:rPr>
              <a:t>国内最大規模で視聴されるスポーツライブ配信でコミュニケーション出来ます</a:t>
            </a:r>
          </a:p>
        </p:txBody>
      </p:sp>
    </p:spTree>
    <p:extLst>
      <p:ext uri="{BB962C8B-B14F-4D97-AF65-F5344CB8AC3E}">
        <p14:creationId xmlns:p14="http://schemas.microsoft.com/office/powerpoint/2010/main" val="1334289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868305F6-D6A6-479F-8DEA-3088F3125405}"/>
              </a:ext>
            </a:extLst>
          </p:cNvPr>
          <p:cNvGrpSpPr/>
          <p:nvPr/>
        </p:nvGrpSpPr>
        <p:grpSpPr>
          <a:xfrm>
            <a:off x="523874" y="2485103"/>
            <a:ext cx="8858251" cy="789131"/>
            <a:chOff x="523874" y="2485103"/>
            <a:chExt cx="8858251" cy="789131"/>
          </a:xfrm>
        </p:grpSpPr>
        <p:sp>
          <p:nvSpPr>
            <p:cNvPr id="8195" name="正方形/長方形 12"/>
            <p:cNvSpPr>
              <a:spLocks noChangeArrowheads="1"/>
            </p:cNvSpPr>
            <p:nvPr/>
          </p:nvSpPr>
          <p:spPr bwMode="auto">
            <a:xfrm>
              <a:off x="523875" y="2485103"/>
              <a:ext cx="8858250" cy="789131"/>
            </a:xfrm>
            <a:prstGeom prst="rect">
              <a:avLst/>
            </a:prstGeom>
            <a:gradFill flip="none" rotWithShape="1">
              <a:gsLst>
                <a:gs pos="5000">
                  <a:srgbClr val="5090C2">
                    <a:alpha val="96000"/>
                  </a:srgbClr>
                </a:gs>
                <a:gs pos="100000">
                  <a:srgbClr val="5090C2">
                    <a:alpha val="74000"/>
                  </a:srgbClr>
                </a:gs>
              </a:gsLst>
              <a:lin ang="2700000" scaled="1"/>
              <a:tileRect/>
            </a:gradFill>
            <a:ln>
              <a:noFill/>
            </a:ln>
          </p:spPr>
          <p:txBody>
            <a:bodyPr/>
            <a:lstStyle/>
            <a:p>
              <a:endParaRPr lang="ja-JP" altLang="en-US" dirty="0">
                <a:solidFill>
                  <a:schemeClr val="bg1"/>
                </a:solidFill>
              </a:endParaRPr>
            </a:p>
          </p:txBody>
        </p:sp>
        <p:sp>
          <p:nvSpPr>
            <p:cNvPr id="3" name="直角三角形 2">
              <a:extLst>
                <a:ext uri="{FF2B5EF4-FFF2-40B4-BE49-F238E27FC236}">
                  <a16:creationId xmlns:a16="http://schemas.microsoft.com/office/drawing/2014/main" id="{9BFA5F1B-916D-4C87-B70D-CED781230D68}"/>
                </a:ext>
              </a:extLst>
            </p:cNvPr>
            <p:cNvSpPr/>
            <p:nvPr/>
          </p:nvSpPr>
          <p:spPr bwMode="auto">
            <a:xfrm>
              <a:off x="523874" y="2494858"/>
              <a:ext cx="8858251" cy="769620"/>
            </a:xfrm>
            <a:prstGeom prst="rtTriangle">
              <a:avLst/>
            </a:prstGeom>
            <a:gradFill>
              <a:gsLst>
                <a:gs pos="0">
                  <a:srgbClr val="5090C2"/>
                </a:gs>
                <a:gs pos="100000">
                  <a:srgbClr val="5090C2">
                    <a:alpha val="37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nvGrpSpPr>
            <p:cNvPr id="6" name="グループ化 5">
              <a:extLst>
                <a:ext uri="{FF2B5EF4-FFF2-40B4-BE49-F238E27FC236}">
                  <a16:creationId xmlns:a16="http://schemas.microsoft.com/office/drawing/2014/main" id="{B74B700E-9B71-4E90-9DB0-8C729030FA6E}"/>
                </a:ext>
              </a:extLst>
            </p:cNvPr>
            <p:cNvGrpSpPr/>
            <p:nvPr/>
          </p:nvGrpSpPr>
          <p:grpSpPr>
            <a:xfrm>
              <a:off x="8140284" y="2800350"/>
              <a:ext cx="1148027" cy="196063"/>
              <a:chOff x="2577756" y="424818"/>
              <a:chExt cx="2720133" cy="464551"/>
            </a:xfrm>
          </p:grpSpPr>
          <p:sp>
            <p:nvSpPr>
              <p:cNvPr id="8" name="フリーフォーム: 図形 7">
                <a:extLst>
                  <a:ext uri="{FF2B5EF4-FFF2-40B4-BE49-F238E27FC236}">
                    <a16:creationId xmlns:a16="http://schemas.microsoft.com/office/drawing/2014/main" id="{0CA59487-ABB2-4222-B952-2BAD311FC9EC}"/>
                  </a:ext>
                </a:extLst>
              </p:cNvPr>
              <p:cNvSpPr/>
              <p:nvPr/>
            </p:nvSpPr>
            <p:spPr>
              <a:xfrm>
                <a:off x="2968542" y="438651"/>
                <a:ext cx="2329347" cy="450718"/>
              </a:xfrm>
              <a:custGeom>
                <a:avLst/>
                <a:gdLst>
                  <a:gd name="connsiteX0" fmla="*/ 1404519 w 2329346"/>
                  <a:gd name="connsiteY0" fmla="*/ 446366 h 450718"/>
                  <a:gd name="connsiteX1" fmla="*/ 1404363 w 2329346"/>
                  <a:gd name="connsiteY1" fmla="*/ 381245 h 450718"/>
                  <a:gd name="connsiteX2" fmla="*/ 1254975 w 2329346"/>
                  <a:gd name="connsiteY2" fmla="*/ 381245 h 450718"/>
                  <a:gd name="connsiteX3" fmla="*/ 1254975 w 2329346"/>
                  <a:gd name="connsiteY3" fmla="*/ 5828 h 450718"/>
                  <a:gd name="connsiteX4" fmla="*/ 1189908 w 2329346"/>
                  <a:gd name="connsiteY4" fmla="*/ 5828 h 450718"/>
                  <a:gd name="connsiteX5" fmla="*/ 1189908 w 2329346"/>
                  <a:gd name="connsiteY5" fmla="*/ 446366 h 450718"/>
                  <a:gd name="connsiteX6" fmla="*/ 1404519 w 2329346"/>
                  <a:gd name="connsiteY6" fmla="*/ 446366 h 450718"/>
                  <a:gd name="connsiteX7" fmla="*/ 1467955 w 2329346"/>
                  <a:gd name="connsiteY7" fmla="*/ 5906 h 450718"/>
                  <a:gd name="connsiteX8" fmla="*/ 1533021 w 2329346"/>
                  <a:gd name="connsiteY8" fmla="*/ 5906 h 450718"/>
                  <a:gd name="connsiteX9" fmla="*/ 1533021 w 2329346"/>
                  <a:gd name="connsiteY9" fmla="*/ 446366 h 450718"/>
                  <a:gd name="connsiteX10" fmla="*/ 1467955 w 2329346"/>
                  <a:gd name="connsiteY10" fmla="*/ 446366 h 450718"/>
                  <a:gd name="connsiteX11" fmla="*/ 2108447 w 2329346"/>
                  <a:gd name="connsiteY11" fmla="*/ 71027 h 450718"/>
                  <a:gd name="connsiteX12" fmla="*/ 2108447 w 2329346"/>
                  <a:gd name="connsiteY12" fmla="*/ 5906 h 450718"/>
                  <a:gd name="connsiteX13" fmla="*/ 1892905 w 2329346"/>
                  <a:gd name="connsiteY13" fmla="*/ 5906 h 450718"/>
                  <a:gd name="connsiteX14" fmla="*/ 1892905 w 2329346"/>
                  <a:gd name="connsiteY14" fmla="*/ 446366 h 450718"/>
                  <a:gd name="connsiteX15" fmla="*/ 1910841 w 2329346"/>
                  <a:gd name="connsiteY15" fmla="*/ 446366 h 450718"/>
                  <a:gd name="connsiteX16" fmla="*/ 1910841 w 2329346"/>
                  <a:gd name="connsiteY16" fmla="*/ 446444 h 450718"/>
                  <a:gd name="connsiteX17" fmla="*/ 2108447 w 2329346"/>
                  <a:gd name="connsiteY17" fmla="*/ 446444 h 450718"/>
                  <a:gd name="connsiteX18" fmla="*/ 2108447 w 2329346"/>
                  <a:gd name="connsiteY18" fmla="*/ 381323 h 450718"/>
                  <a:gd name="connsiteX19" fmla="*/ 1957971 w 2329346"/>
                  <a:gd name="connsiteY19" fmla="*/ 381323 h 450718"/>
                  <a:gd name="connsiteX20" fmla="*/ 1957971 w 2329346"/>
                  <a:gd name="connsiteY20" fmla="*/ 251780 h 450718"/>
                  <a:gd name="connsiteX21" fmla="*/ 2083446 w 2329346"/>
                  <a:gd name="connsiteY21" fmla="*/ 251780 h 450718"/>
                  <a:gd name="connsiteX22" fmla="*/ 2083446 w 2329346"/>
                  <a:gd name="connsiteY22" fmla="*/ 186659 h 450718"/>
                  <a:gd name="connsiteX23" fmla="*/ 1957971 w 2329346"/>
                  <a:gd name="connsiteY23" fmla="*/ 186659 h 450718"/>
                  <a:gd name="connsiteX24" fmla="*/ 1957971 w 2329346"/>
                  <a:gd name="connsiteY24" fmla="*/ 71027 h 450718"/>
                  <a:gd name="connsiteX25" fmla="*/ 2108447 w 2329346"/>
                  <a:gd name="connsiteY25" fmla="*/ 71027 h 450718"/>
                  <a:gd name="connsiteX26" fmla="*/ 1778534 w 2329346"/>
                  <a:gd name="connsiteY26" fmla="*/ 5984 h 450718"/>
                  <a:gd name="connsiteX27" fmla="*/ 1687379 w 2329346"/>
                  <a:gd name="connsiteY27" fmla="*/ 380934 h 450718"/>
                  <a:gd name="connsiteX28" fmla="*/ 1687379 w 2329346"/>
                  <a:gd name="connsiteY28" fmla="*/ 6683 h 450718"/>
                  <a:gd name="connsiteX29" fmla="*/ 1625108 w 2329346"/>
                  <a:gd name="connsiteY29" fmla="*/ 6683 h 450718"/>
                  <a:gd name="connsiteX30" fmla="*/ 1625108 w 2329346"/>
                  <a:gd name="connsiteY30" fmla="*/ 446366 h 450718"/>
                  <a:gd name="connsiteX31" fmla="*/ 1736528 w 2329346"/>
                  <a:gd name="connsiteY31" fmla="*/ 446366 h 450718"/>
                  <a:gd name="connsiteX32" fmla="*/ 1843600 w 2329346"/>
                  <a:gd name="connsiteY32" fmla="*/ 5984 h 450718"/>
                  <a:gd name="connsiteX33" fmla="*/ 1778534 w 2329346"/>
                  <a:gd name="connsiteY33" fmla="*/ 5984 h 450718"/>
                  <a:gd name="connsiteX34" fmla="*/ 2155034 w 2329346"/>
                  <a:gd name="connsiteY34" fmla="*/ 446444 h 450718"/>
                  <a:gd name="connsiteX35" fmla="*/ 2169787 w 2329346"/>
                  <a:gd name="connsiteY35" fmla="*/ 381323 h 450718"/>
                  <a:gd name="connsiteX36" fmla="*/ 2234853 w 2329346"/>
                  <a:gd name="connsiteY36" fmla="*/ 381323 h 450718"/>
                  <a:gd name="connsiteX37" fmla="*/ 2220101 w 2329346"/>
                  <a:gd name="connsiteY37" fmla="*/ 446444 h 450718"/>
                  <a:gd name="connsiteX38" fmla="*/ 2155034 w 2329346"/>
                  <a:gd name="connsiteY38" fmla="*/ 446444 h 450718"/>
                  <a:gd name="connsiteX39" fmla="*/ 2244326 w 2329346"/>
                  <a:gd name="connsiteY39" fmla="*/ 341225 h 450718"/>
                  <a:gd name="connsiteX40" fmla="*/ 2326552 w 2329346"/>
                  <a:gd name="connsiteY40" fmla="*/ 5906 h 450718"/>
                  <a:gd name="connsiteX41" fmla="*/ 2261563 w 2329346"/>
                  <a:gd name="connsiteY41" fmla="*/ 5906 h 450718"/>
                  <a:gd name="connsiteX42" fmla="*/ 2179725 w 2329346"/>
                  <a:gd name="connsiteY42" fmla="*/ 341147 h 450718"/>
                  <a:gd name="connsiteX43" fmla="*/ 2244326 w 2329346"/>
                  <a:gd name="connsiteY43" fmla="*/ 341225 h 450718"/>
                  <a:gd name="connsiteX44" fmla="*/ 556714 w 2329346"/>
                  <a:gd name="connsiteY44" fmla="*/ 34037 h 450718"/>
                  <a:gd name="connsiteX45" fmla="*/ 621780 w 2329346"/>
                  <a:gd name="connsiteY45" fmla="*/ 34037 h 450718"/>
                  <a:gd name="connsiteX46" fmla="*/ 621780 w 2329346"/>
                  <a:gd name="connsiteY46" fmla="*/ 446366 h 450718"/>
                  <a:gd name="connsiteX47" fmla="*/ 556714 w 2329346"/>
                  <a:gd name="connsiteY47" fmla="*/ 446366 h 450718"/>
                  <a:gd name="connsiteX48" fmla="*/ 753621 w 2329346"/>
                  <a:gd name="connsiteY48" fmla="*/ 34037 h 450718"/>
                  <a:gd name="connsiteX49" fmla="*/ 814961 w 2329346"/>
                  <a:gd name="connsiteY49" fmla="*/ 34037 h 450718"/>
                  <a:gd name="connsiteX50" fmla="*/ 814961 w 2329346"/>
                  <a:gd name="connsiteY50" fmla="*/ 203522 h 450718"/>
                  <a:gd name="connsiteX51" fmla="*/ 753621 w 2329346"/>
                  <a:gd name="connsiteY51" fmla="*/ 203522 h 450718"/>
                  <a:gd name="connsiteX52" fmla="*/ 844621 w 2329346"/>
                  <a:gd name="connsiteY52" fmla="*/ 34037 h 450718"/>
                  <a:gd name="connsiteX53" fmla="*/ 905961 w 2329346"/>
                  <a:gd name="connsiteY53" fmla="*/ 34037 h 450718"/>
                  <a:gd name="connsiteX54" fmla="*/ 905961 w 2329346"/>
                  <a:gd name="connsiteY54" fmla="*/ 203522 h 450718"/>
                  <a:gd name="connsiteX55" fmla="*/ 844621 w 2329346"/>
                  <a:gd name="connsiteY55" fmla="*/ 203522 h 450718"/>
                  <a:gd name="connsiteX56" fmla="*/ 12656 w 2329346"/>
                  <a:gd name="connsiteY56" fmla="*/ 58049 h 450718"/>
                  <a:gd name="connsiteX57" fmla="*/ 148768 w 2329346"/>
                  <a:gd name="connsiteY57" fmla="*/ 58049 h 450718"/>
                  <a:gd name="connsiteX58" fmla="*/ 148768 w 2329346"/>
                  <a:gd name="connsiteY58" fmla="*/ 125890 h 450718"/>
                  <a:gd name="connsiteX59" fmla="*/ 12656 w 2329346"/>
                  <a:gd name="connsiteY59" fmla="*/ 125890 h 450718"/>
                  <a:gd name="connsiteX60" fmla="*/ 273388 w 2329346"/>
                  <a:gd name="connsiteY60" fmla="*/ 5906 h 450718"/>
                  <a:gd name="connsiteX61" fmla="*/ 181611 w 2329346"/>
                  <a:gd name="connsiteY61" fmla="*/ 381245 h 450718"/>
                  <a:gd name="connsiteX62" fmla="*/ 5901 w 2329346"/>
                  <a:gd name="connsiteY62" fmla="*/ 381245 h 450718"/>
                  <a:gd name="connsiteX63" fmla="*/ 5823 w 2329346"/>
                  <a:gd name="connsiteY63" fmla="*/ 446366 h 450718"/>
                  <a:gd name="connsiteX64" fmla="*/ 230683 w 2329346"/>
                  <a:gd name="connsiteY64" fmla="*/ 446366 h 450718"/>
                  <a:gd name="connsiteX65" fmla="*/ 338377 w 2329346"/>
                  <a:gd name="connsiteY65" fmla="*/ 5906 h 450718"/>
                  <a:gd name="connsiteX66" fmla="*/ 273388 w 2329346"/>
                  <a:gd name="connsiteY66" fmla="*/ 5906 h 450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329346" h="450718">
                    <a:moveTo>
                      <a:pt x="1404519" y="446366"/>
                    </a:moveTo>
                    <a:lnTo>
                      <a:pt x="1404363" y="381245"/>
                    </a:lnTo>
                    <a:lnTo>
                      <a:pt x="1254975" y="381245"/>
                    </a:lnTo>
                    <a:lnTo>
                      <a:pt x="1254975" y="5828"/>
                    </a:lnTo>
                    <a:lnTo>
                      <a:pt x="1189908" y="5828"/>
                    </a:lnTo>
                    <a:lnTo>
                      <a:pt x="1189908" y="446366"/>
                    </a:lnTo>
                    <a:lnTo>
                      <a:pt x="1404519" y="446366"/>
                    </a:lnTo>
                    <a:close/>
                    <a:moveTo>
                      <a:pt x="1467955" y="5906"/>
                    </a:moveTo>
                    <a:lnTo>
                      <a:pt x="1533021" y="5906"/>
                    </a:lnTo>
                    <a:lnTo>
                      <a:pt x="1533021" y="446366"/>
                    </a:lnTo>
                    <a:lnTo>
                      <a:pt x="1467955" y="446366"/>
                    </a:lnTo>
                    <a:close/>
                    <a:moveTo>
                      <a:pt x="2108447" y="71027"/>
                    </a:moveTo>
                    <a:lnTo>
                      <a:pt x="2108447" y="5906"/>
                    </a:lnTo>
                    <a:lnTo>
                      <a:pt x="1892905" y="5906"/>
                    </a:lnTo>
                    <a:lnTo>
                      <a:pt x="1892905" y="446366"/>
                    </a:lnTo>
                    <a:lnTo>
                      <a:pt x="1910841" y="446366"/>
                    </a:lnTo>
                    <a:lnTo>
                      <a:pt x="1910841" y="446444"/>
                    </a:lnTo>
                    <a:lnTo>
                      <a:pt x="2108447" y="446444"/>
                    </a:lnTo>
                    <a:lnTo>
                      <a:pt x="2108447" y="381323"/>
                    </a:lnTo>
                    <a:lnTo>
                      <a:pt x="1957971" y="381323"/>
                    </a:lnTo>
                    <a:lnTo>
                      <a:pt x="1957971" y="251780"/>
                    </a:lnTo>
                    <a:lnTo>
                      <a:pt x="2083446" y="251780"/>
                    </a:lnTo>
                    <a:lnTo>
                      <a:pt x="2083446" y="186659"/>
                    </a:lnTo>
                    <a:lnTo>
                      <a:pt x="1957971" y="186659"/>
                    </a:lnTo>
                    <a:lnTo>
                      <a:pt x="1957971" y="71027"/>
                    </a:lnTo>
                    <a:lnTo>
                      <a:pt x="2108447" y="71027"/>
                    </a:lnTo>
                    <a:close/>
                    <a:moveTo>
                      <a:pt x="1778534" y="5984"/>
                    </a:moveTo>
                    <a:lnTo>
                      <a:pt x="1687379" y="380934"/>
                    </a:lnTo>
                    <a:lnTo>
                      <a:pt x="1687379" y="6683"/>
                    </a:lnTo>
                    <a:lnTo>
                      <a:pt x="1625108" y="6683"/>
                    </a:lnTo>
                    <a:lnTo>
                      <a:pt x="1625108" y="446366"/>
                    </a:lnTo>
                    <a:lnTo>
                      <a:pt x="1736528" y="446366"/>
                    </a:lnTo>
                    <a:lnTo>
                      <a:pt x="1843600" y="5984"/>
                    </a:lnTo>
                    <a:lnTo>
                      <a:pt x="1778534" y="5984"/>
                    </a:lnTo>
                    <a:close/>
                    <a:moveTo>
                      <a:pt x="2155034" y="446444"/>
                    </a:moveTo>
                    <a:lnTo>
                      <a:pt x="2169787" y="381323"/>
                    </a:lnTo>
                    <a:lnTo>
                      <a:pt x="2234853" y="381323"/>
                    </a:lnTo>
                    <a:lnTo>
                      <a:pt x="2220101" y="446444"/>
                    </a:lnTo>
                    <a:lnTo>
                      <a:pt x="2155034" y="446444"/>
                    </a:lnTo>
                    <a:close/>
                    <a:moveTo>
                      <a:pt x="2244326" y="341225"/>
                    </a:moveTo>
                    <a:lnTo>
                      <a:pt x="2326552" y="5906"/>
                    </a:lnTo>
                    <a:lnTo>
                      <a:pt x="2261563" y="5906"/>
                    </a:lnTo>
                    <a:lnTo>
                      <a:pt x="2179725" y="341147"/>
                    </a:lnTo>
                    <a:lnTo>
                      <a:pt x="2244326" y="341225"/>
                    </a:lnTo>
                    <a:close/>
                    <a:moveTo>
                      <a:pt x="556714" y="34037"/>
                    </a:moveTo>
                    <a:lnTo>
                      <a:pt x="621780" y="34037"/>
                    </a:lnTo>
                    <a:lnTo>
                      <a:pt x="621780" y="446366"/>
                    </a:lnTo>
                    <a:lnTo>
                      <a:pt x="556714" y="446366"/>
                    </a:lnTo>
                    <a:close/>
                    <a:moveTo>
                      <a:pt x="753621" y="34037"/>
                    </a:moveTo>
                    <a:lnTo>
                      <a:pt x="814961" y="34037"/>
                    </a:lnTo>
                    <a:lnTo>
                      <a:pt x="814961" y="203522"/>
                    </a:lnTo>
                    <a:lnTo>
                      <a:pt x="753621" y="203522"/>
                    </a:lnTo>
                    <a:close/>
                    <a:moveTo>
                      <a:pt x="844621" y="34037"/>
                    </a:moveTo>
                    <a:lnTo>
                      <a:pt x="905961" y="34037"/>
                    </a:lnTo>
                    <a:lnTo>
                      <a:pt x="905961" y="203522"/>
                    </a:lnTo>
                    <a:lnTo>
                      <a:pt x="844621" y="203522"/>
                    </a:lnTo>
                    <a:close/>
                    <a:moveTo>
                      <a:pt x="12656" y="58049"/>
                    </a:moveTo>
                    <a:lnTo>
                      <a:pt x="148768" y="58049"/>
                    </a:lnTo>
                    <a:lnTo>
                      <a:pt x="148768" y="125890"/>
                    </a:lnTo>
                    <a:lnTo>
                      <a:pt x="12656" y="125890"/>
                    </a:lnTo>
                    <a:close/>
                    <a:moveTo>
                      <a:pt x="273388" y="5906"/>
                    </a:moveTo>
                    <a:lnTo>
                      <a:pt x="181611" y="381245"/>
                    </a:lnTo>
                    <a:lnTo>
                      <a:pt x="5901" y="381245"/>
                    </a:lnTo>
                    <a:lnTo>
                      <a:pt x="5823" y="446366"/>
                    </a:lnTo>
                    <a:lnTo>
                      <a:pt x="230683" y="446366"/>
                    </a:lnTo>
                    <a:lnTo>
                      <a:pt x="338377" y="5906"/>
                    </a:lnTo>
                    <a:lnTo>
                      <a:pt x="273388" y="5906"/>
                    </a:lnTo>
                    <a:close/>
                  </a:path>
                </a:pathLst>
              </a:custGeom>
              <a:solidFill>
                <a:schemeClr val="bg1"/>
              </a:solidFill>
              <a:ln w="9525" cap="flat">
                <a:noFill/>
                <a:prstDash val="solid"/>
                <a:miter/>
              </a:ln>
            </p:spPr>
            <p:txBody>
              <a:bodyPr rtlCol="0" anchor="ctr"/>
              <a:lstStyle/>
              <a:p>
                <a:endParaRPr lang="ja-JP" altLang="en-US"/>
              </a:p>
            </p:txBody>
          </p:sp>
          <p:sp>
            <p:nvSpPr>
              <p:cNvPr id="9" name="フリーフォーム: 図形 8">
                <a:extLst>
                  <a:ext uri="{FF2B5EF4-FFF2-40B4-BE49-F238E27FC236}">
                    <a16:creationId xmlns:a16="http://schemas.microsoft.com/office/drawing/2014/main" id="{E06F7954-5C31-4C27-8743-1BAC54A94DE5}"/>
                  </a:ext>
                </a:extLst>
              </p:cNvPr>
              <p:cNvSpPr/>
              <p:nvPr/>
            </p:nvSpPr>
            <p:spPr>
              <a:xfrm>
                <a:off x="2577756" y="424818"/>
                <a:ext cx="1475253" cy="458489"/>
              </a:xfrm>
              <a:custGeom>
                <a:avLst/>
                <a:gdLst>
                  <a:gd name="connsiteX0" fmla="*/ 1405839 w 1475253"/>
                  <a:gd name="connsiteY0" fmla="*/ 19738 h 458489"/>
                  <a:gd name="connsiteX1" fmla="*/ 1314062 w 1475253"/>
                  <a:gd name="connsiteY1" fmla="*/ 395078 h 458489"/>
                  <a:gd name="connsiteX2" fmla="*/ 1138274 w 1475253"/>
                  <a:gd name="connsiteY2" fmla="*/ 395078 h 458489"/>
                  <a:gd name="connsiteX3" fmla="*/ 1138274 w 1475253"/>
                  <a:gd name="connsiteY3" fmla="*/ 460199 h 458489"/>
                  <a:gd name="connsiteX4" fmla="*/ 1363134 w 1475253"/>
                  <a:gd name="connsiteY4" fmla="*/ 460199 h 458489"/>
                  <a:gd name="connsiteX5" fmla="*/ 1470827 w 1475253"/>
                  <a:gd name="connsiteY5" fmla="*/ 19738 h 458489"/>
                  <a:gd name="connsiteX6" fmla="*/ 1405839 w 1475253"/>
                  <a:gd name="connsiteY6" fmla="*/ 19738 h 458489"/>
                  <a:gd name="connsiteX7" fmla="*/ 705249 w 1475253"/>
                  <a:gd name="connsiteY7" fmla="*/ 460199 h 458489"/>
                  <a:gd name="connsiteX8" fmla="*/ 770237 w 1475253"/>
                  <a:gd name="connsiteY8" fmla="*/ 460199 h 458489"/>
                  <a:gd name="connsiteX9" fmla="*/ 871021 w 1475253"/>
                  <a:gd name="connsiteY9" fmla="*/ 47869 h 458489"/>
                  <a:gd name="connsiteX10" fmla="*/ 806032 w 1475253"/>
                  <a:gd name="connsiteY10" fmla="*/ 47869 h 458489"/>
                  <a:gd name="connsiteX11" fmla="*/ 705249 w 1475253"/>
                  <a:gd name="connsiteY11" fmla="*/ 460199 h 458489"/>
                  <a:gd name="connsiteX12" fmla="*/ 303436 w 1475253"/>
                  <a:gd name="connsiteY12" fmla="*/ 275482 h 458489"/>
                  <a:gd name="connsiteX13" fmla="*/ 339852 w 1475253"/>
                  <a:gd name="connsiteY13" fmla="*/ 72037 h 458489"/>
                  <a:gd name="connsiteX14" fmla="*/ 144187 w 1475253"/>
                  <a:gd name="connsiteY14" fmla="*/ 72037 h 458489"/>
                  <a:gd name="connsiteX15" fmla="*/ 144187 w 1475253"/>
                  <a:gd name="connsiteY15" fmla="*/ 5828 h 458489"/>
                  <a:gd name="connsiteX16" fmla="*/ 79120 w 1475253"/>
                  <a:gd name="connsiteY16" fmla="*/ 5828 h 458489"/>
                  <a:gd name="connsiteX17" fmla="*/ 79120 w 1475253"/>
                  <a:gd name="connsiteY17" fmla="*/ 72037 h 458489"/>
                  <a:gd name="connsiteX18" fmla="*/ 5823 w 1475253"/>
                  <a:gd name="connsiteY18" fmla="*/ 72037 h 458489"/>
                  <a:gd name="connsiteX19" fmla="*/ 6056 w 1475253"/>
                  <a:gd name="connsiteY19" fmla="*/ 137158 h 458489"/>
                  <a:gd name="connsiteX20" fmla="*/ 79120 w 1475253"/>
                  <a:gd name="connsiteY20" fmla="*/ 137158 h 458489"/>
                  <a:gd name="connsiteX21" fmla="*/ 79120 w 1475253"/>
                  <a:gd name="connsiteY21" fmla="*/ 460199 h 458489"/>
                  <a:gd name="connsiteX22" fmla="*/ 302737 w 1475253"/>
                  <a:gd name="connsiteY22" fmla="*/ 460199 h 458489"/>
                  <a:gd name="connsiteX23" fmla="*/ 302737 w 1475253"/>
                  <a:gd name="connsiteY23" fmla="*/ 395078 h 458489"/>
                  <a:gd name="connsiteX24" fmla="*/ 144187 w 1475253"/>
                  <a:gd name="connsiteY24" fmla="*/ 395078 h 458489"/>
                  <a:gd name="connsiteX25" fmla="*/ 144187 w 1475253"/>
                  <a:gd name="connsiteY25" fmla="*/ 137158 h 458489"/>
                  <a:gd name="connsiteX26" fmla="*/ 263216 w 1475253"/>
                  <a:gd name="connsiteY26" fmla="*/ 137158 h 458489"/>
                  <a:gd name="connsiteX27" fmla="*/ 238370 w 1475253"/>
                  <a:gd name="connsiteY27" fmla="*/ 275482 h 458489"/>
                  <a:gd name="connsiteX28" fmla="*/ 303436 w 1475253"/>
                  <a:gd name="connsiteY28" fmla="*/ 275482 h 458489"/>
                  <a:gd name="connsiteX29" fmla="*/ 1012567 w 1475253"/>
                  <a:gd name="connsiteY29" fmla="*/ 5828 h 458489"/>
                  <a:gd name="connsiteX30" fmla="*/ 1012567 w 1475253"/>
                  <a:gd name="connsiteY30" fmla="*/ 90299 h 458489"/>
                  <a:gd name="connsiteX31" fmla="*/ 1053020 w 1475253"/>
                  <a:gd name="connsiteY31" fmla="*/ 90299 h 458489"/>
                  <a:gd name="connsiteX32" fmla="*/ 1053020 w 1475253"/>
                  <a:gd name="connsiteY32" fmla="*/ 5828 h 458489"/>
                  <a:gd name="connsiteX33" fmla="*/ 1012567 w 1475253"/>
                  <a:gd name="connsiteY33" fmla="*/ 5828 h 458489"/>
                  <a:gd name="connsiteX34" fmla="*/ 1065443 w 1475253"/>
                  <a:gd name="connsiteY34" fmla="*/ 5828 h 458489"/>
                  <a:gd name="connsiteX35" fmla="*/ 1065443 w 1475253"/>
                  <a:gd name="connsiteY35" fmla="*/ 90299 h 458489"/>
                  <a:gd name="connsiteX36" fmla="*/ 1105974 w 1475253"/>
                  <a:gd name="connsiteY36" fmla="*/ 90299 h 458489"/>
                  <a:gd name="connsiteX37" fmla="*/ 1105974 w 1475253"/>
                  <a:gd name="connsiteY37" fmla="*/ 5828 h 458489"/>
                  <a:gd name="connsiteX38" fmla="*/ 1065443 w 1475253"/>
                  <a:gd name="connsiteY38" fmla="*/ 5828 h 458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75253" h="458489">
                    <a:moveTo>
                      <a:pt x="1405839" y="19738"/>
                    </a:moveTo>
                    <a:lnTo>
                      <a:pt x="1314062" y="395078"/>
                    </a:lnTo>
                    <a:lnTo>
                      <a:pt x="1138274" y="395078"/>
                    </a:lnTo>
                    <a:lnTo>
                      <a:pt x="1138274" y="460199"/>
                    </a:lnTo>
                    <a:lnTo>
                      <a:pt x="1363134" y="460199"/>
                    </a:lnTo>
                    <a:lnTo>
                      <a:pt x="1470827" y="19738"/>
                    </a:lnTo>
                    <a:lnTo>
                      <a:pt x="1405839" y="19738"/>
                    </a:lnTo>
                    <a:close/>
                    <a:moveTo>
                      <a:pt x="705249" y="460199"/>
                    </a:moveTo>
                    <a:lnTo>
                      <a:pt x="770237" y="460199"/>
                    </a:lnTo>
                    <a:lnTo>
                      <a:pt x="871021" y="47869"/>
                    </a:lnTo>
                    <a:lnTo>
                      <a:pt x="806032" y="47869"/>
                    </a:lnTo>
                    <a:lnTo>
                      <a:pt x="705249" y="460199"/>
                    </a:lnTo>
                    <a:close/>
                    <a:moveTo>
                      <a:pt x="303436" y="275482"/>
                    </a:moveTo>
                    <a:lnTo>
                      <a:pt x="339852" y="72037"/>
                    </a:lnTo>
                    <a:lnTo>
                      <a:pt x="144187" y="72037"/>
                    </a:lnTo>
                    <a:lnTo>
                      <a:pt x="144187" y="5828"/>
                    </a:lnTo>
                    <a:lnTo>
                      <a:pt x="79120" y="5828"/>
                    </a:lnTo>
                    <a:lnTo>
                      <a:pt x="79120" y="72037"/>
                    </a:lnTo>
                    <a:lnTo>
                      <a:pt x="5823" y="72037"/>
                    </a:lnTo>
                    <a:lnTo>
                      <a:pt x="6056" y="137158"/>
                    </a:lnTo>
                    <a:lnTo>
                      <a:pt x="79120" y="137158"/>
                    </a:lnTo>
                    <a:lnTo>
                      <a:pt x="79120" y="460199"/>
                    </a:lnTo>
                    <a:lnTo>
                      <a:pt x="302737" y="460199"/>
                    </a:lnTo>
                    <a:lnTo>
                      <a:pt x="302737" y="395078"/>
                    </a:lnTo>
                    <a:lnTo>
                      <a:pt x="144187" y="395078"/>
                    </a:lnTo>
                    <a:lnTo>
                      <a:pt x="144187" y="137158"/>
                    </a:lnTo>
                    <a:lnTo>
                      <a:pt x="263216" y="137158"/>
                    </a:lnTo>
                    <a:lnTo>
                      <a:pt x="238370" y="275482"/>
                    </a:lnTo>
                    <a:lnTo>
                      <a:pt x="303436" y="275482"/>
                    </a:lnTo>
                    <a:close/>
                    <a:moveTo>
                      <a:pt x="1012567" y="5828"/>
                    </a:moveTo>
                    <a:lnTo>
                      <a:pt x="1012567" y="90299"/>
                    </a:lnTo>
                    <a:lnTo>
                      <a:pt x="1053020" y="90299"/>
                    </a:lnTo>
                    <a:lnTo>
                      <a:pt x="1053020" y="5828"/>
                    </a:lnTo>
                    <a:lnTo>
                      <a:pt x="1012567" y="5828"/>
                    </a:lnTo>
                    <a:close/>
                    <a:moveTo>
                      <a:pt x="1065443" y="5828"/>
                    </a:moveTo>
                    <a:lnTo>
                      <a:pt x="1065443" y="90299"/>
                    </a:lnTo>
                    <a:lnTo>
                      <a:pt x="1105974" y="90299"/>
                    </a:lnTo>
                    <a:lnTo>
                      <a:pt x="1105974" y="5828"/>
                    </a:lnTo>
                    <a:lnTo>
                      <a:pt x="1065443" y="5828"/>
                    </a:lnTo>
                    <a:close/>
                  </a:path>
                </a:pathLst>
              </a:custGeom>
              <a:solidFill>
                <a:schemeClr val="bg1"/>
              </a:solidFill>
              <a:ln w="9525" cap="flat">
                <a:noFill/>
                <a:prstDash val="solid"/>
                <a:miter/>
              </a:ln>
            </p:spPr>
            <p:txBody>
              <a:bodyPr rtlCol="0" anchor="ctr"/>
              <a:lstStyle/>
              <a:p>
                <a:endParaRPr lang="ja-JP" altLang="en-US"/>
              </a:p>
            </p:txBody>
          </p:sp>
        </p:grpSp>
      </p:grpSp>
      <p:sp>
        <p:nvSpPr>
          <p:cNvPr id="5" name="正方形/長方形 12"/>
          <p:cNvSpPr>
            <a:spLocks noChangeArrowheads="1"/>
          </p:cNvSpPr>
          <p:nvPr/>
        </p:nvSpPr>
        <p:spPr bwMode="auto">
          <a:xfrm>
            <a:off x="0" y="0"/>
            <a:ext cx="9906000" cy="1232034"/>
          </a:xfrm>
          <a:prstGeom prst="rect">
            <a:avLst/>
          </a:prstGeom>
          <a:solidFill>
            <a:schemeClr val="bg1"/>
          </a:solidFill>
          <a:ln>
            <a:noFill/>
          </a:ln>
        </p:spPr>
        <p:txBody>
          <a:bodyPr/>
          <a:lstStyle/>
          <a:p>
            <a:endParaRPr lang="ja-JP" altLang="en-US" dirty="0">
              <a:solidFill>
                <a:schemeClr val="bg1"/>
              </a:solidFill>
            </a:endParaRPr>
          </a:p>
        </p:txBody>
      </p:sp>
      <p:sp>
        <p:nvSpPr>
          <p:cNvPr id="2" name="Rectangle 7"/>
          <p:cNvSpPr>
            <a:spLocks noChangeArrowheads="1"/>
          </p:cNvSpPr>
          <p:nvPr/>
        </p:nvSpPr>
        <p:spPr bwMode="auto">
          <a:xfrm>
            <a:off x="617689" y="2534748"/>
            <a:ext cx="8507412" cy="461665"/>
          </a:xfrm>
          <a:prstGeom prst="rect">
            <a:avLst/>
          </a:prstGeom>
          <a:noFill/>
          <a:ln>
            <a:noFill/>
          </a:ln>
        </p:spPr>
        <p:txBody>
          <a:bodyPr>
            <a:spAutoFit/>
          </a:bodyPr>
          <a:lstStyle/>
          <a:p>
            <a:pPr>
              <a:defRPr/>
            </a:pPr>
            <a:r>
              <a:rPr lang="ja-JP" altLang="en-US" sz="2400" b="0" dirty="0">
                <a:solidFill>
                  <a:schemeClr val="bg1"/>
                </a:solidFill>
                <a:latin typeface="游ゴシック" panose="020B0400000000000000" pitchFamily="50" charset="-128"/>
                <a:ea typeface="游ゴシック" panose="020B0400000000000000" pitchFamily="50" charset="-128"/>
                <a:cs typeface="メイリオ" pitchFamily="50" charset="-128"/>
              </a:rPr>
              <a:t>広告商品</a:t>
            </a:r>
            <a:endParaRPr lang="en-US" altLang="ja-JP" sz="24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Tree>
    <p:extLst>
      <p:ext uri="{BB962C8B-B14F-4D97-AF65-F5344CB8AC3E}">
        <p14:creationId xmlns:p14="http://schemas.microsoft.com/office/powerpoint/2010/main" val="2431689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グループ化 108">
            <a:extLst>
              <a:ext uri="{FF2B5EF4-FFF2-40B4-BE49-F238E27FC236}">
                <a16:creationId xmlns:a16="http://schemas.microsoft.com/office/drawing/2014/main" id="{8C429688-B7F5-4DDA-AFF8-D19CBE560BC0}"/>
              </a:ext>
            </a:extLst>
          </p:cNvPr>
          <p:cNvGrpSpPr/>
          <p:nvPr/>
        </p:nvGrpSpPr>
        <p:grpSpPr>
          <a:xfrm>
            <a:off x="509869" y="1696238"/>
            <a:ext cx="8872256" cy="302949"/>
            <a:chOff x="523874" y="2485103"/>
            <a:chExt cx="8858251" cy="789131"/>
          </a:xfrm>
        </p:grpSpPr>
        <p:sp>
          <p:nvSpPr>
            <p:cNvPr id="110" name="正方形/長方形 12">
              <a:extLst>
                <a:ext uri="{FF2B5EF4-FFF2-40B4-BE49-F238E27FC236}">
                  <a16:creationId xmlns:a16="http://schemas.microsoft.com/office/drawing/2014/main" id="{49EF64BC-D64E-40C8-8F9B-37DDC7CB413B}"/>
                </a:ext>
              </a:extLst>
            </p:cNvPr>
            <p:cNvSpPr>
              <a:spLocks noChangeArrowheads="1"/>
            </p:cNvSpPr>
            <p:nvPr/>
          </p:nvSpPr>
          <p:spPr bwMode="auto">
            <a:xfrm>
              <a:off x="523875" y="2485103"/>
              <a:ext cx="8858250" cy="789131"/>
            </a:xfrm>
            <a:prstGeom prst="rect">
              <a:avLst/>
            </a:prstGeom>
            <a:gradFill flip="none" rotWithShape="1">
              <a:gsLst>
                <a:gs pos="5000">
                  <a:srgbClr val="5090C2">
                    <a:alpha val="96000"/>
                  </a:srgbClr>
                </a:gs>
                <a:gs pos="100000">
                  <a:srgbClr val="5090C2">
                    <a:alpha val="74000"/>
                  </a:srgbClr>
                </a:gs>
              </a:gsLst>
              <a:lin ang="2700000" scaled="1"/>
              <a:tileRect/>
            </a:gradFill>
            <a:ln>
              <a:noFill/>
            </a:ln>
          </p:spPr>
          <p:txBody>
            <a:bodyPr/>
            <a:lstStyle/>
            <a:p>
              <a:endParaRPr lang="ja-JP" altLang="en-US" dirty="0">
                <a:solidFill>
                  <a:schemeClr val="bg1"/>
                </a:solidFill>
              </a:endParaRPr>
            </a:p>
          </p:txBody>
        </p:sp>
        <p:sp>
          <p:nvSpPr>
            <p:cNvPr id="112" name="直角三角形 111">
              <a:extLst>
                <a:ext uri="{FF2B5EF4-FFF2-40B4-BE49-F238E27FC236}">
                  <a16:creationId xmlns:a16="http://schemas.microsoft.com/office/drawing/2014/main" id="{84FF6A9E-3137-4452-BEFD-E47CA8D34D33}"/>
                </a:ext>
              </a:extLst>
            </p:cNvPr>
            <p:cNvSpPr/>
            <p:nvPr/>
          </p:nvSpPr>
          <p:spPr bwMode="auto">
            <a:xfrm>
              <a:off x="523874" y="2494858"/>
              <a:ext cx="8858251" cy="769620"/>
            </a:xfrm>
            <a:prstGeom prst="rtTriangle">
              <a:avLst/>
            </a:prstGeom>
            <a:gradFill>
              <a:gsLst>
                <a:gs pos="0">
                  <a:srgbClr val="5090C2"/>
                </a:gs>
                <a:gs pos="100000">
                  <a:srgbClr val="5090C2">
                    <a:alpha val="37000"/>
                  </a:srgbClr>
                </a:gs>
              </a:gsLst>
              <a:lin ang="27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sp>
        <p:nvSpPr>
          <p:cNvPr id="94" name="正方形/長方形 93">
            <a:extLst>
              <a:ext uri="{FF2B5EF4-FFF2-40B4-BE49-F238E27FC236}">
                <a16:creationId xmlns:a16="http://schemas.microsoft.com/office/drawing/2014/main" id="{1F487C10-CD8B-4206-97AF-BC4CED7D6042}"/>
              </a:ext>
            </a:extLst>
          </p:cNvPr>
          <p:cNvSpPr/>
          <p:nvPr/>
        </p:nvSpPr>
        <p:spPr bwMode="auto">
          <a:xfrm>
            <a:off x="1786717" y="2066600"/>
            <a:ext cx="93293" cy="455434"/>
          </a:xfrm>
          <a:prstGeom prst="rect">
            <a:avLst/>
          </a:prstGeom>
          <a:solidFill>
            <a:srgbClr val="E5E4E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35" name="正方形/長方形 34"/>
          <p:cNvSpPr/>
          <p:nvPr/>
        </p:nvSpPr>
        <p:spPr bwMode="auto">
          <a:xfrm>
            <a:off x="531411" y="2070287"/>
            <a:ext cx="1254262" cy="455827"/>
          </a:xfrm>
          <a:prstGeom prst="rect">
            <a:avLst/>
          </a:prstGeom>
          <a:solidFill>
            <a:srgbClr val="77A9C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sp>
        <p:nvSpPr>
          <p:cNvPr id="36" name="正方形/長方形 35"/>
          <p:cNvSpPr/>
          <p:nvPr/>
        </p:nvSpPr>
        <p:spPr bwMode="auto">
          <a:xfrm>
            <a:off x="531413" y="2070286"/>
            <a:ext cx="8843172" cy="455828"/>
          </a:xfrm>
          <a:prstGeom prst="rect">
            <a:avLst/>
          </a:prstGeom>
          <a:no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cxnSp>
        <p:nvCxnSpPr>
          <p:cNvPr id="3" name="直線コネクタ 2"/>
          <p:cNvCxnSpPr/>
          <p:nvPr/>
        </p:nvCxnSpPr>
        <p:spPr bwMode="auto">
          <a:xfrm>
            <a:off x="3306361" y="2123632"/>
            <a:ext cx="0" cy="361233"/>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91" name="正方形/長方形 90">
            <a:extLst>
              <a:ext uri="{FF2B5EF4-FFF2-40B4-BE49-F238E27FC236}">
                <a16:creationId xmlns:a16="http://schemas.microsoft.com/office/drawing/2014/main" id="{7ADE6BA7-BAC1-49F5-AD53-432227A5CABB}"/>
              </a:ext>
            </a:extLst>
          </p:cNvPr>
          <p:cNvSpPr/>
          <p:nvPr/>
        </p:nvSpPr>
        <p:spPr bwMode="auto">
          <a:xfrm>
            <a:off x="1786717" y="2606623"/>
            <a:ext cx="93292" cy="455434"/>
          </a:xfrm>
          <a:prstGeom prst="rect">
            <a:avLst/>
          </a:prstGeom>
          <a:solidFill>
            <a:srgbClr val="FFD7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30" name="正方形/長方形 29"/>
          <p:cNvSpPr/>
          <p:nvPr/>
        </p:nvSpPr>
        <p:spPr bwMode="auto">
          <a:xfrm>
            <a:off x="531411" y="2601910"/>
            <a:ext cx="1254262" cy="462064"/>
          </a:xfrm>
          <a:prstGeom prst="rect">
            <a:avLst/>
          </a:prstGeom>
          <a:solidFill>
            <a:srgbClr val="9FC2D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cxnSp>
        <p:nvCxnSpPr>
          <p:cNvPr id="59" name="直線コネクタ 58"/>
          <p:cNvCxnSpPr/>
          <p:nvPr/>
        </p:nvCxnSpPr>
        <p:spPr bwMode="auto">
          <a:xfrm>
            <a:off x="3306361" y="2633176"/>
            <a:ext cx="0" cy="394623"/>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97" name="正方形/長方形 96"/>
          <p:cNvSpPr/>
          <p:nvPr/>
        </p:nvSpPr>
        <p:spPr bwMode="auto">
          <a:xfrm>
            <a:off x="529226" y="2606229"/>
            <a:ext cx="8850101" cy="455828"/>
          </a:xfrm>
          <a:prstGeom prst="rect">
            <a:avLst/>
          </a:prstGeom>
          <a:no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sp>
        <p:nvSpPr>
          <p:cNvPr id="90" name="正方形/長方形 89">
            <a:extLst>
              <a:ext uri="{FF2B5EF4-FFF2-40B4-BE49-F238E27FC236}">
                <a16:creationId xmlns:a16="http://schemas.microsoft.com/office/drawing/2014/main" id="{20BC6410-11DF-42EC-BF82-4ADB19A5D28F}"/>
              </a:ext>
            </a:extLst>
          </p:cNvPr>
          <p:cNvSpPr/>
          <p:nvPr/>
        </p:nvSpPr>
        <p:spPr bwMode="auto">
          <a:xfrm>
            <a:off x="1785705" y="3151599"/>
            <a:ext cx="94303" cy="455828"/>
          </a:xfrm>
          <a:prstGeom prst="rect">
            <a:avLst/>
          </a:prstGeom>
          <a:solidFill>
            <a:srgbClr val="C0C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29" name="正方形/長方形 28"/>
          <p:cNvSpPr/>
          <p:nvPr/>
        </p:nvSpPr>
        <p:spPr bwMode="auto">
          <a:xfrm>
            <a:off x="523875" y="3156969"/>
            <a:ext cx="1261173" cy="449921"/>
          </a:xfrm>
          <a:prstGeom prst="rect">
            <a:avLst/>
          </a:prstGeom>
          <a:solidFill>
            <a:srgbClr val="C4DAE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cxnSp>
        <p:nvCxnSpPr>
          <p:cNvPr id="64" name="直線コネクタ 63"/>
          <p:cNvCxnSpPr>
            <a:cxnSpLocks/>
          </p:cNvCxnSpPr>
          <p:nvPr/>
        </p:nvCxnSpPr>
        <p:spPr bwMode="auto">
          <a:xfrm>
            <a:off x="3306361" y="3197494"/>
            <a:ext cx="0" cy="369058"/>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99" name="正方形/長方形 98"/>
          <p:cNvSpPr/>
          <p:nvPr/>
        </p:nvSpPr>
        <p:spPr bwMode="auto">
          <a:xfrm>
            <a:off x="529226" y="3153168"/>
            <a:ext cx="8846637" cy="455828"/>
          </a:xfrm>
          <a:prstGeom prst="rect">
            <a:avLst/>
          </a:prstGeom>
          <a:no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grpSp>
        <p:nvGrpSpPr>
          <p:cNvPr id="16" name="グループ化 15">
            <a:extLst>
              <a:ext uri="{FF2B5EF4-FFF2-40B4-BE49-F238E27FC236}">
                <a16:creationId xmlns:a16="http://schemas.microsoft.com/office/drawing/2014/main" id="{16E42144-219B-431E-B9B2-F9CE66D366B3}"/>
              </a:ext>
            </a:extLst>
          </p:cNvPr>
          <p:cNvGrpSpPr/>
          <p:nvPr/>
        </p:nvGrpSpPr>
        <p:grpSpPr>
          <a:xfrm>
            <a:off x="527039" y="3696714"/>
            <a:ext cx="5586707" cy="455828"/>
            <a:chOff x="527039" y="4148336"/>
            <a:chExt cx="5586707" cy="515200"/>
          </a:xfrm>
        </p:grpSpPr>
        <p:sp>
          <p:nvSpPr>
            <p:cNvPr id="83" name="正方形/長方形 82">
              <a:extLst>
                <a:ext uri="{FF2B5EF4-FFF2-40B4-BE49-F238E27FC236}">
                  <a16:creationId xmlns:a16="http://schemas.microsoft.com/office/drawing/2014/main" id="{8D2B46E3-730B-447B-8858-57E11824A98E}"/>
                </a:ext>
              </a:extLst>
            </p:cNvPr>
            <p:cNvSpPr/>
            <p:nvPr/>
          </p:nvSpPr>
          <p:spPr bwMode="auto">
            <a:xfrm>
              <a:off x="1785913" y="4152978"/>
              <a:ext cx="94091" cy="509076"/>
            </a:xfrm>
            <a:prstGeom prst="rect">
              <a:avLst/>
            </a:prstGeom>
            <a:solidFill>
              <a:srgbClr val="CD7F3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28" name="正方形/長方形 27"/>
            <p:cNvSpPr/>
            <p:nvPr/>
          </p:nvSpPr>
          <p:spPr bwMode="auto">
            <a:xfrm>
              <a:off x="529226" y="4152978"/>
              <a:ext cx="1254260" cy="509076"/>
            </a:xfrm>
            <a:prstGeom prst="rect">
              <a:avLst/>
            </a:prstGeom>
            <a:solidFill>
              <a:srgbClr val="ECF3F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sp>
          <p:nvSpPr>
            <p:cNvPr id="100" name="正方形/長方形 99"/>
            <p:cNvSpPr/>
            <p:nvPr/>
          </p:nvSpPr>
          <p:spPr bwMode="auto">
            <a:xfrm>
              <a:off x="527039" y="4148336"/>
              <a:ext cx="5586707" cy="515200"/>
            </a:xfrm>
            <a:prstGeom prst="rect">
              <a:avLst/>
            </a:prstGeom>
            <a:no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cxnSp>
          <p:nvCxnSpPr>
            <p:cNvPr id="53" name="直線コネクタ 52">
              <a:extLst>
                <a:ext uri="{FF2B5EF4-FFF2-40B4-BE49-F238E27FC236}">
                  <a16:creationId xmlns:a16="http://schemas.microsoft.com/office/drawing/2014/main" id="{4E784310-8A0B-472D-BDD4-2AAEA9F66694}"/>
                </a:ext>
              </a:extLst>
            </p:cNvPr>
            <p:cNvCxnSpPr/>
            <p:nvPr/>
          </p:nvCxnSpPr>
          <p:spPr bwMode="auto">
            <a:xfrm>
              <a:off x="3306361" y="4192003"/>
              <a:ext cx="0" cy="417128"/>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grpSp>
      <p:grpSp>
        <p:nvGrpSpPr>
          <p:cNvPr id="17" name="グループ化 16">
            <a:extLst>
              <a:ext uri="{FF2B5EF4-FFF2-40B4-BE49-F238E27FC236}">
                <a16:creationId xmlns:a16="http://schemas.microsoft.com/office/drawing/2014/main" id="{E7A71261-EFA7-4235-B4C3-B495AF30DDC9}"/>
              </a:ext>
            </a:extLst>
          </p:cNvPr>
          <p:cNvGrpSpPr/>
          <p:nvPr/>
        </p:nvGrpSpPr>
        <p:grpSpPr>
          <a:xfrm>
            <a:off x="527039" y="4251230"/>
            <a:ext cx="5586707" cy="455828"/>
            <a:chOff x="527039" y="4715776"/>
            <a:chExt cx="5586707" cy="515200"/>
          </a:xfrm>
        </p:grpSpPr>
        <p:sp>
          <p:nvSpPr>
            <p:cNvPr id="118" name="正方形/長方形 117">
              <a:extLst>
                <a:ext uri="{FF2B5EF4-FFF2-40B4-BE49-F238E27FC236}">
                  <a16:creationId xmlns:a16="http://schemas.microsoft.com/office/drawing/2014/main" id="{1A48533F-2334-4F99-9D48-38877EB90AF3}"/>
                </a:ext>
              </a:extLst>
            </p:cNvPr>
            <p:cNvSpPr/>
            <p:nvPr/>
          </p:nvSpPr>
          <p:spPr bwMode="auto">
            <a:xfrm>
              <a:off x="1785913" y="4720418"/>
              <a:ext cx="94089" cy="509076"/>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119" name="正方形/長方形 118">
              <a:extLst>
                <a:ext uri="{FF2B5EF4-FFF2-40B4-BE49-F238E27FC236}">
                  <a16:creationId xmlns:a16="http://schemas.microsoft.com/office/drawing/2014/main" id="{5A9461BE-1197-46EC-80A0-51388AB1D9C8}"/>
                </a:ext>
              </a:extLst>
            </p:cNvPr>
            <p:cNvSpPr/>
            <p:nvPr/>
          </p:nvSpPr>
          <p:spPr bwMode="auto">
            <a:xfrm>
              <a:off x="529226" y="4720418"/>
              <a:ext cx="1254260" cy="509076"/>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sp>
          <p:nvSpPr>
            <p:cNvPr id="122" name="正方形/長方形 121">
              <a:extLst>
                <a:ext uri="{FF2B5EF4-FFF2-40B4-BE49-F238E27FC236}">
                  <a16:creationId xmlns:a16="http://schemas.microsoft.com/office/drawing/2014/main" id="{19575389-A9E5-4A04-B6D6-D352389AAFFC}"/>
                </a:ext>
              </a:extLst>
            </p:cNvPr>
            <p:cNvSpPr/>
            <p:nvPr/>
          </p:nvSpPr>
          <p:spPr bwMode="auto">
            <a:xfrm>
              <a:off x="527039" y="4715776"/>
              <a:ext cx="5586707" cy="515200"/>
            </a:xfrm>
            <a:prstGeom prst="rect">
              <a:avLst/>
            </a:prstGeom>
            <a:noFill/>
            <a:ln w="9525"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cxnSp>
          <p:nvCxnSpPr>
            <p:cNvPr id="126" name="直線コネクタ 125">
              <a:extLst>
                <a:ext uri="{FF2B5EF4-FFF2-40B4-BE49-F238E27FC236}">
                  <a16:creationId xmlns:a16="http://schemas.microsoft.com/office/drawing/2014/main" id="{4F468BD2-22CD-459F-AEB5-E1CFA8F3377B}"/>
                </a:ext>
              </a:extLst>
            </p:cNvPr>
            <p:cNvCxnSpPr/>
            <p:nvPr/>
          </p:nvCxnSpPr>
          <p:spPr bwMode="auto">
            <a:xfrm>
              <a:off x="3306361" y="4759443"/>
              <a:ext cx="0" cy="417128"/>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grpSp>
      <p:sp>
        <p:nvSpPr>
          <p:cNvPr id="114" name="正方形/長方形 113">
            <a:extLst>
              <a:ext uri="{FF2B5EF4-FFF2-40B4-BE49-F238E27FC236}">
                <a16:creationId xmlns:a16="http://schemas.microsoft.com/office/drawing/2014/main" id="{9A8BB943-DBBB-42DD-8500-3C34E55B6D19}"/>
              </a:ext>
            </a:extLst>
          </p:cNvPr>
          <p:cNvSpPr/>
          <p:nvPr/>
        </p:nvSpPr>
        <p:spPr bwMode="auto">
          <a:xfrm>
            <a:off x="5538788" y="5964568"/>
            <a:ext cx="205417" cy="214851"/>
          </a:xfrm>
          <a:prstGeom prst="rect">
            <a:avLst/>
          </a:prstGeom>
          <a:solidFill>
            <a:srgbClr val="FF0066"/>
          </a:solidFill>
          <a:ln w="9525" cap="flat" cmpd="sng" algn="ctr">
            <a:solidFill>
              <a:srgbClr val="FF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bg1"/>
              </a:solidFill>
              <a:effectLst/>
              <a:latin typeface="Yu Gothic Medium" panose="020B0500000000000000" pitchFamily="34" charset="-128"/>
              <a:ea typeface="Yu Gothic Medium" panose="020B0500000000000000" pitchFamily="34" charset="-128"/>
            </a:endParaRPr>
          </a:p>
        </p:txBody>
      </p:sp>
      <p:sp>
        <p:nvSpPr>
          <p:cNvPr id="11268"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商品パッケージ</a:t>
            </a:r>
            <a:endParaRPr lang="en-US" altLang="ja-JP"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37" name="Rectangle 7"/>
          <p:cNvSpPr>
            <a:spLocks noChangeArrowheads="1"/>
          </p:cNvSpPr>
          <p:nvPr/>
        </p:nvSpPr>
        <p:spPr bwMode="auto">
          <a:xfrm>
            <a:off x="362119" y="785829"/>
            <a:ext cx="92249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「センバツ</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LIVE!</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」動画</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CM</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を露出量に応じてパッケージ化しました</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ご予算に合わせてプランをご選択ください</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3" name="Rectangle 7"/>
          <p:cNvSpPr>
            <a:spLocks noChangeArrowheads="1"/>
          </p:cNvSpPr>
          <p:nvPr/>
        </p:nvSpPr>
        <p:spPr bwMode="auto">
          <a:xfrm>
            <a:off x="1963645" y="2653928"/>
            <a:ext cx="15126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20</a:t>
            </a:r>
            <a:r>
              <a:rPr lang="en-US" altLang="ja-JP" sz="10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000</a:t>
            </a:r>
            <a:r>
              <a:rPr lang="en-US" altLang="ja-JP" sz="10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000</a:t>
            </a:r>
            <a:r>
              <a:rPr lang="ja-JP" altLang="en-US" sz="1100" b="0" dirty="0">
                <a:solidFill>
                  <a:schemeClr val="tx1">
                    <a:lumMod val="65000"/>
                    <a:lumOff val="35000"/>
                  </a:schemeClr>
                </a:solidFill>
                <a:latin typeface="Yu Gothic Medium" panose="020B0500000000000000" pitchFamily="34" charset="-128"/>
                <a:ea typeface="Yu Gothic Medium" panose="020B0500000000000000" pitchFamily="34" charset="-128"/>
                <a:cs typeface="Segoe UI" panose="020B0502040204020203" pitchFamily="34" charset="0"/>
              </a:rPr>
              <a:t>円</a:t>
            </a:r>
            <a:endParaRPr lang="en-US" altLang="ja-JP" sz="1100" b="0" dirty="0">
              <a:solidFill>
                <a:schemeClr val="tx1">
                  <a:lumMod val="65000"/>
                  <a:lumOff val="35000"/>
                </a:schemeClr>
              </a:solidFill>
              <a:latin typeface="Yu Gothic Medium" panose="020B0500000000000000" pitchFamily="34" charset="-128"/>
              <a:ea typeface="Yu Gothic Medium" panose="020B0500000000000000" pitchFamily="34" charset="-128"/>
              <a:cs typeface="Segoe UI" panose="020B0502040204020203" pitchFamily="34" charset="0"/>
            </a:endParaRPr>
          </a:p>
        </p:txBody>
      </p:sp>
      <p:sp>
        <p:nvSpPr>
          <p:cNvPr id="14" name="Rectangle 7"/>
          <p:cNvSpPr>
            <a:spLocks noChangeArrowheads="1"/>
          </p:cNvSpPr>
          <p:nvPr/>
        </p:nvSpPr>
        <p:spPr bwMode="auto">
          <a:xfrm>
            <a:off x="610607" y="2717804"/>
            <a:ext cx="1138939" cy="261610"/>
          </a:xfrm>
          <a:prstGeom prst="rect">
            <a:avLst/>
          </a:prstGeom>
          <a:noFill/>
          <a:ln>
            <a:noFill/>
          </a:ln>
        </p:spPr>
        <p:txBody>
          <a:bodyPr wrap="square">
            <a:spAutoFit/>
          </a:bodyPr>
          <a:lstStyle/>
          <a:p>
            <a:pPr>
              <a:defRPr/>
            </a:pPr>
            <a:r>
              <a:rPr lang="ja-JP" altLang="en-US" sz="1100" dirty="0">
                <a:solidFill>
                  <a:schemeClr val="bg1"/>
                </a:solidFill>
                <a:latin typeface="游ゴシック" panose="020B0400000000000000" pitchFamily="50" charset="-128"/>
                <a:ea typeface="游ゴシック" panose="020B0400000000000000" pitchFamily="50" charset="-128"/>
                <a:cs typeface="メイリオ" pitchFamily="50" charset="-128"/>
              </a:rPr>
              <a:t>ゴールド</a:t>
            </a:r>
            <a:endParaRPr lang="en-US" altLang="ja-JP" sz="11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18" name="Rectangle 7"/>
          <p:cNvSpPr>
            <a:spLocks noChangeArrowheads="1"/>
          </p:cNvSpPr>
          <p:nvPr/>
        </p:nvSpPr>
        <p:spPr bwMode="auto">
          <a:xfrm>
            <a:off x="1963644" y="3216830"/>
            <a:ext cx="15126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10</a:t>
            </a:r>
            <a:r>
              <a:rPr lang="en-US" altLang="ja-JP" sz="10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000</a:t>
            </a:r>
            <a:r>
              <a:rPr lang="en-US" altLang="ja-JP" sz="10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000</a:t>
            </a:r>
            <a:r>
              <a:rPr lang="ja-JP" altLang="en-US" sz="1100" b="0" dirty="0">
                <a:solidFill>
                  <a:schemeClr val="tx1">
                    <a:lumMod val="65000"/>
                    <a:lumOff val="35000"/>
                  </a:schemeClr>
                </a:solidFill>
                <a:latin typeface="Yu Gothic Medium" panose="020B0500000000000000" pitchFamily="34" charset="-128"/>
                <a:ea typeface="Yu Gothic Medium" panose="020B0500000000000000" pitchFamily="34" charset="-128"/>
                <a:cs typeface="Segoe UI" panose="020B0502040204020203" pitchFamily="34" charset="0"/>
              </a:rPr>
              <a:t>円</a:t>
            </a:r>
            <a:endParaRPr lang="en-US" altLang="ja-JP" sz="1100" b="0" dirty="0">
              <a:solidFill>
                <a:schemeClr val="tx1">
                  <a:lumMod val="65000"/>
                  <a:lumOff val="35000"/>
                </a:schemeClr>
              </a:solidFill>
              <a:latin typeface="Yu Gothic Medium" panose="020B0500000000000000" pitchFamily="34" charset="-128"/>
              <a:ea typeface="Yu Gothic Medium" panose="020B0500000000000000" pitchFamily="34" charset="-128"/>
              <a:cs typeface="Segoe UI" panose="020B0502040204020203" pitchFamily="34" charset="0"/>
            </a:endParaRPr>
          </a:p>
        </p:txBody>
      </p:sp>
      <p:sp>
        <p:nvSpPr>
          <p:cNvPr id="19" name="Rectangle 7"/>
          <p:cNvSpPr>
            <a:spLocks noChangeArrowheads="1"/>
          </p:cNvSpPr>
          <p:nvPr/>
        </p:nvSpPr>
        <p:spPr bwMode="auto">
          <a:xfrm>
            <a:off x="610607" y="3268340"/>
            <a:ext cx="1138939" cy="261610"/>
          </a:xfrm>
          <a:prstGeom prst="rect">
            <a:avLst/>
          </a:prstGeom>
          <a:noFill/>
          <a:ln>
            <a:noFill/>
          </a:ln>
        </p:spPr>
        <p:txBody>
          <a:bodyPr wrap="square">
            <a:spAutoFit/>
          </a:bodyPr>
          <a:lstStyle/>
          <a:p>
            <a:pPr>
              <a:defRPr/>
            </a:pPr>
            <a:r>
              <a:rPr lang="ja-JP" altLang="en-US" sz="1100" dirty="0">
                <a:solidFill>
                  <a:schemeClr val="bg1">
                    <a:lumMod val="50000"/>
                  </a:schemeClr>
                </a:solidFill>
                <a:latin typeface="游ゴシック" panose="020B0400000000000000" pitchFamily="50" charset="-128"/>
                <a:ea typeface="游ゴシック" panose="020B0400000000000000" pitchFamily="50" charset="-128"/>
                <a:cs typeface="メイリオ" pitchFamily="50" charset="-128"/>
              </a:rPr>
              <a:t>シルバー</a:t>
            </a:r>
            <a:endParaRPr lang="en-US" altLang="ja-JP" sz="1100" dirty="0">
              <a:solidFill>
                <a:schemeClr val="bg1">
                  <a:lumMod val="50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21" name="Rectangle 7"/>
          <p:cNvSpPr>
            <a:spLocks noChangeArrowheads="1"/>
          </p:cNvSpPr>
          <p:nvPr/>
        </p:nvSpPr>
        <p:spPr bwMode="auto">
          <a:xfrm>
            <a:off x="1963646" y="3751201"/>
            <a:ext cx="15126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  </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5</a:t>
            </a:r>
            <a:r>
              <a:rPr lang="en-US" altLang="ja-JP" sz="10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000</a:t>
            </a:r>
            <a:r>
              <a:rPr lang="en-US" altLang="ja-JP" sz="10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000</a:t>
            </a:r>
            <a:r>
              <a:rPr lang="ja-JP" altLang="en-US" sz="1100" b="0" dirty="0">
                <a:solidFill>
                  <a:schemeClr val="tx1">
                    <a:lumMod val="65000"/>
                    <a:lumOff val="35000"/>
                  </a:schemeClr>
                </a:solidFill>
                <a:latin typeface="Yu Gothic Medium" panose="020B0500000000000000" pitchFamily="34" charset="-128"/>
                <a:ea typeface="Yu Gothic Medium" panose="020B0500000000000000" pitchFamily="34" charset="-128"/>
                <a:cs typeface="Segoe UI" panose="020B0502040204020203" pitchFamily="34" charset="0"/>
              </a:rPr>
              <a:t>円</a:t>
            </a:r>
            <a:endParaRPr lang="en-US" altLang="ja-JP" sz="1100" b="0" dirty="0">
              <a:solidFill>
                <a:schemeClr val="tx1">
                  <a:lumMod val="65000"/>
                  <a:lumOff val="35000"/>
                </a:schemeClr>
              </a:solidFill>
              <a:latin typeface="Yu Gothic Medium" panose="020B0500000000000000" pitchFamily="34" charset="-128"/>
              <a:ea typeface="Yu Gothic Medium" panose="020B0500000000000000" pitchFamily="34" charset="-128"/>
              <a:cs typeface="Segoe UI" panose="020B0502040204020203" pitchFamily="34" charset="0"/>
            </a:endParaRPr>
          </a:p>
        </p:txBody>
      </p:sp>
      <p:sp>
        <p:nvSpPr>
          <p:cNvPr id="22" name="Rectangle 7"/>
          <p:cNvSpPr>
            <a:spLocks noChangeArrowheads="1"/>
          </p:cNvSpPr>
          <p:nvPr/>
        </p:nvSpPr>
        <p:spPr bwMode="auto">
          <a:xfrm>
            <a:off x="610607" y="3806037"/>
            <a:ext cx="1138939" cy="261610"/>
          </a:xfrm>
          <a:prstGeom prst="rect">
            <a:avLst/>
          </a:prstGeom>
          <a:noFill/>
          <a:ln>
            <a:noFill/>
          </a:ln>
        </p:spPr>
        <p:txBody>
          <a:bodyPr wrap="square">
            <a:spAutoFit/>
          </a:bodyPr>
          <a:lstStyle/>
          <a:p>
            <a:pPr>
              <a:defRPr/>
            </a:pPr>
            <a:r>
              <a:rPr lang="ja-JP" altLang="en-US" sz="1100" dirty="0">
                <a:solidFill>
                  <a:schemeClr val="bg1">
                    <a:lumMod val="50000"/>
                  </a:schemeClr>
                </a:solidFill>
                <a:latin typeface="游ゴシック" panose="020B0400000000000000" pitchFamily="50" charset="-128"/>
                <a:ea typeface="游ゴシック" panose="020B0400000000000000" pitchFamily="50" charset="-128"/>
                <a:cs typeface="メイリオ" pitchFamily="50" charset="-128"/>
              </a:rPr>
              <a:t>ブロンズ</a:t>
            </a:r>
            <a:endParaRPr lang="en-US" altLang="ja-JP" sz="1100" dirty="0">
              <a:solidFill>
                <a:schemeClr val="bg1">
                  <a:lumMod val="50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34" name="Rectangle 7"/>
          <p:cNvSpPr>
            <a:spLocks noChangeArrowheads="1"/>
          </p:cNvSpPr>
          <p:nvPr/>
        </p:nvSpPr>
        <p:spPr bwMode="auto">
          <a:xfrm>
            <a:off x="1963644" y="2127975"/>
            <a:ext cx="15126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30</a:t>
            </a:r>
            <a:r>
              <a:rPr lang="en-US" altLang="ja-JP" sz="10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000</a:t>
            </a:r>
            <a:r>
              <a:rPr lang="en-US" altLang="ja-JP" sz="10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000</a:t>
            </a:r>
            <a:r>
              <a:rPr lang="ja-JP" altLang="en-US" sz="1100" b="0" dirty="0">
                <a:solidFill>
                  <a:schemeClr val="tx1">
                    <a:lumMod val="65000"/>
                    <a:lumOff val="35000"/>
                  </a:schemeClr>
                </a:solidFill>
                <a:latin typeface="Yu Gothic Medium" panose="020B0500000000000000" pitchFamily="34" charset="-128"/>
                <a:ea typeface="Yu Gothic Medium" panose="020B0500000000000000" pitchFamily="34" charset="-128"/>
                <a:cs typeface="Segoe UI" panose="020B0502040204020203" pitchFamily="34" charset="0"/>
              </a:rPr>
              <a:t>円</a:t>
            </a:r>
            <a:endParaRPr lang="en-US" altLang="ja-JP" sz="1100" b="0" dirty="0">
              <a:solidFill>
                <a:schemeClr val="tx1">
                  <a:lumMod val="65000"/>
                  <a:lumOff val="35000"/>
                </a:schemeClr>
              </a:solidFill>
              <a:latin typeface="Yu Gothic Medium" panose="020B0500000000000000" pitchFamily="34" charset="-128"/>
              <a:ea typeface="Yu Gothic Medium" panose="020B0500000000000000" pitchFamily="34" charset="-128"/>
              <a:cs typeface="Segoe UI" panose="020B0502040204020203" pitchFamily="34" charset="0"/>
            </a:endParaRPr>
          </a:p>
        </p:txBody>
      </p:sp>
      <p:sp>
        <p:nvSpPr>
          <p:cNvPr id="32" name="Rectangle 7"/>
          <p:cNvSpPr>
            <a:spLocks noChangeArrowheads="1"/>
          </p:cNvSpPr>
          <p:nvPr/>
        </p:nvSpPr>
        <p:spPr bwMode="auto">
          <a:xfrm>
            <a:off x="610607" y="2166757"/>
            <a:ext cx="1138939" cy="261610"/>
          </a:xfrm>
          <a:prstGeom prst="rect">
            <a:avLst/>
          </a:prstGeom>
          <a:noFill/>
          <a:ln>
            <a:noFill/>
          </a:ln>
        </p:spPr>
        <p:txBody>
          <a:bodyPr wrap="square">
            <a:spAutoFit/>
          </a:bodyPr>
          <a:lstStyle/>
          <a:p>
            <a:pPr>
              <a:defRPr/>
            </a:pPr>
            <a:r>
              <a:rPr lang="ja-JP" altLang="en-US" sz="1100" dirty="0">
                <a:solidFill>
                  <a:schemeClr val="bg1"/>
                </a:solidFill>
                <a:latin typeface="游ゴシック" panose="020B0400000000000000" pitchFamily="50" charset="-128"/>
                <a:ea typeface="游ゴシック" panose="020B0400000000000000" pitchFamily="50" charset="-128"/>
                <a:cs typeface="メイリオ" pitchFamily="50" charset="-128"/>
              </a:rPr>
              <a:t>プラチナ</a:t>
            </a:r>
            <a:endParaRPr lang="en-US" altLang="ja-JP" sz="11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93" name="Rectangle 7"/>
          <p:cNvSpPr>
            <a:spLocks noChangeArrowheads="1"/>
          </p:cNvSpPr>
          <p:nvPr/>
        </p:nvSpPr>
        <p:spPr bwMode="auto">
          <a:xfrm>
            <a:off x="4455820" y="5081900"/>
            <a:ext cx="1132197"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50" b="0" dirty="0">
                <a:latin typeface="Yu Gothic Medium" panose="020B0500000000000000" pitchFamily="34" charset="-128"/>
                <a:ea typeface="Yu Gothic Medium" panose="020B0500000000000000" pitchFamily="34" charset="-128"/>
                <a:cs typeface="Meiryo UI" pitchFamily="50" charset="-128"/>
              </a:rPr>
              <a:t>ご注意事項</a:t>
            </a:r>
            <a:r>
              <a:rPr lang="en-US" altLang="ja-JP" sz="1050" b="0" dirty="0">
                <a:latin typeface="Yu Gothic Medium" panose="020B0500000000000000" pitchFamily="34" charset="-128"/>
                <a:ea typeface="Yu Gothic Medium" panose="020B0500000000000000" pitchFamily="34" charset="-128"/>
              </a:rPr>
              <a:t>2</a:t>
            </a:r>
            <a:endParaRPr lang="en-US" altLang="ja-JP" sz="1400" b="0" dirty="0">
              <a:latin typeface="Yu Gothic Medium" panose="020B0500000000000000" pitchFamily="34" charset="-128"/>
              <a:ea typeface="Yu Gothic Medium" panose="020B0500000000000000" pitchFamily="34" charset="-128"/>
            </a:endParaRPr>
          </a:p>
          <a:p>
            <a:pPr>
              <a:defRPr/>
            </a:pPr>
            <a:r>
              <a:rPr lang="en-US" altLang="ja-JP" sz="600" b="0" dirty="0">
                <a:latin typeface="Yu Gothic Medium" panose="020B0500000000000000" pitchFamily="34" charset="-128"/>
                <a:ea typeface="Yu Gothic Medium" panose="020B0500000000000000" pitchFamily="34" charset="-128"/>
                <a:cs typeface="Meiryo UI" pitchFamily="50" charset="-128"/>
              </a:rPr>
              <a:t>※</a:t>
            </a:r>
            <a:r>
              <a:rPr lang="ja-JP" altLang="en-US" sz="600" b="0" dirty="0">
                <a:latin typeface="Yu Gothic Medium" panose="020B0500000000000000" pitchFamily="34" charset="-128"/>
                <a:ea typeface="Yu Gothic Medium" panose="020B0500000000000000" pitchFamily="34" charset="-128"/>
                <a:cs typeface="Meiryo UI" pitchFamily="50" charset="-128"/>
              </a:rPr>
              <a:t>必ずお読み下さい</a:t>
            </a:r>
            <a:endParaRPr lang="en-US" altLang="ja-JP" sz="600" b="0" dirty="0">
              <a:latin typeface="Yu Gothic Medium" panose="020B0500000000000000" pitchFamily="34" charset="-128"/>
              <a:ea typeface="Yu Gothic Medium" panose="020B0500000000000000" pitchFamily="34" charset="-128"/>
              <a:cs typeface="Meiryo UI" pitchFamily="50" charset="-128"/>
            </a:endParaRPr>
          </a:p>
          <a:p>
            <a:pPr>
              <a:defRPr/>
            </a:pPr>
            <a:endParaRPr lang="en-US" altLang="ja-JP" sz="900" b="0" dirty="0">
              <a:latin typeface="Yu Gothic Medium" panose="020B0500000000000000" pitchFamily="34" charset="-128"/>
              <a:ea typeface="Yu Gothic Medium" panose="020B0500000000000000" pitchFamily="34" charset="-128"/>
              <a:cs typeface="Meiryo UI" pitchFamily="50" charset="-128"/>
            </a:endParaRPr>
          </a:p>
          <a:p>
            <a:pPr>
              <a:defRPr/>
            </a:pPr>
            <a:r>
              <a:rPr lang="ja-JP" altLang="en-US" sz="900" b="0" dirty="0">
                <a:latin typeface="Yu Gothic Medium" panose="020B0500000000000000" pitchFamily="34" charset="-128"/>
                <a:ea typeface="Yu Gothic Medium" panose="020B0500000000000000" pitchFamily="34" charset="-128"/>
                <a:cs typeface="Meiryo UI" pitchFamily="50" charset="-128"/>
              </a:rPr>
              <a:t>販売について</a:t>
            </a:r>
          </a:p>
        </p:txBody>
      </p:sp>
      <p:sp>
        <p:nvSpPr>
          <p:cNvPr id="49" name="正方形/長方形 48"/>
          <p:cNvSpPr/>
          <p:nvPr/>
        </p:nvSpPr>
        <p:spPr>
          <a:xfrm>
            <a:off x="5331268" y="2168367"/>
            <a:ext cx="782478" cy="246221"/>
          </a:xfrm>
          <a:prstGeom prst="rect">
            <a:avLst/>
          </a:prstGeom>
        </p:spPr>
        <p:txBody>
          <a:bodyPr wrap="square">
            <a:spAutoFit/>
          </a:bodyPr>
          <a:lstStyle/>
          <a:p>
            <a:pPr algn="r"/>
            <a:r>
              <a:rPr lang="ja-JP" altLang="en-US"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a:t>
            </a:r>
            <a:r>
              <a:rPr lang="en-US" altLang="ja-JP" sz="10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2.14 </a:t>
            </a:r>
            <a:r>
              <a:rPr lang="ja-JP" altLang="en-US"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円</a:t>
            </a:r>
            <a:endParaRPr lang="en-US" altLang="ja-JP"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endParaRPr>
          </a:p>
        </p:txBody>
      </p:sp>
      <p:sp>
        <p:nvSpPr>
          <p:cNvPr id="54" name="正方形/長方形 53"/>
          <p:cNvSpPr/>
          <p:nvPr/>
        </p:nvSpPr>
        <p:spPr>
          <a:xfrm>
            <a:off x="4817714" y="2201689"/>
            <a:ext cx="732893" cy="215444"/>
          </a:xfrm>
          <a:prstGeom prst="rect">
            <a:avLst/>
          </a:prstGeom>
        </p:spPr>
        <p:txBody>
          <a:bodyPr wrap="none">
            <a:spAutoFit/>
          </a:bodyPr>
          <a:lstStyle/>
          <a:p>
            <a:pPr lvl="0"/>
            <a:r>
              <a:rPr lang="ja-JP" altLang="en-US" sz="800" b="0" dirty="0">
                <a:solidFill>
                  <a:srgbClr val="000000">
                    <a:lumMod val="75000"/>
                    <a:lumOff val="25000"/>
                  </a:srgbClr>
                </a:solidFill>
                <a:latin typeface="メイリオ" pitchFamily="50" charset="-128"/>
                <a:ea typeface="メイリオ" pitchFamily="50" charset="-128"/>
                <a:cs typeface="メイリオ" pitchFamily="50" charset="-128"/>
              </a:rPr>
              <a:t>回 再生想定</a:t>
            </a:r>
            <a:endParaRPr lang="en-US" altLang="ja-JP" sz="800" b="0" dirty="0">
              <a:solidFill>
                <a:srgbClr val="000000">
                  <a:lumMod val="75000"/>
                  <a:lumOff val="25000"/>
                </a:srgbClr>
              </a:solidFill>
              <a:latin typeface="メイリオ" pitchFamily="50" charset="-128"/>
              <a:ea typeface="メイリオ" pitchFamily="50" charset="-128"/>
              <a:cs typeface="メイリオ" pitchFamily="50" charset="-128"/>
            </a:endParaRPr>
          </a:p>
        </p:txBody>
      </p:sp>
      <p:cxnSp>
        <p:nvCxnSpPr>
          <p:cNvPr id="96" name="直線コネクタ 95"/>
          <p:cNvCxnSpPr>
            <a:cxnSpLocks/>
          </p:cNvCxnSpPr>
          <p:nvPr/>
        </p:nvCxnSpPr>
        <p:spPr bwMode="auto">
          <a:xfrm>
            <a:off x="514171" y="4864515"/>
            <a:ext cx="8867954" cy="0"/>
          </a:xfrm>
          <a:prstGeom prst="line">
            <a:avLst/>
          </a:prstGeom>
          <a:solidFill>
            <a:schemeClr val="accent1"/>
          </a:solidFill>
          <a:ln w="12700" cap="flat" cmpd="sng" algn="ctr">
            <a:solidFill>
              <a:srgbClr val="7F7F7F"/>
            </a:solidFill>
            <a:prstDash val="solid"/>
            <a:round/>
            <a:headEnd type="none" w="med" len="med"/>
            <a:tailEnd type="none" w="med" len="med"/>
          </a:ln>
          <a:effectLst/>
        </p:spPr>
      </p:cxnSp>
      <p:sp>
        <p:nvSpPr>
          <p:cNvPr id="88" name="Rectangle 7"/>
          <p:cNvSpPr>
            <a:spLocks noChangeArrowheads="1"/>
          </p:cNvSpPr>
          <p:nvPr/>
        </p:nvSpPr>
        <p:spPr bwMode="auto">
          <a:xfrm>
            <a:off x="526659" y="1732280"/>
            <a:ext cx="2615809" cy="253916"/>
          </a:xfrm>
          <a:prstGeom prst="rect">
            <a:avLst/>
          </a:prstGeom>
          <a:noFill/>
          <a:ln>
            <a:noFill/>
          </a:ln>
        </p:spPr>
        <p:txBody>
          <a:bodyPr wrap="square">
            <a:spAutoFit/>
          </a:bodyPr>
          <a:lstStyle/>
          <a:p>
            <a:pPr>
              <a:defRPr/>
            </a:pPr>
            <a:r>
              <a:rPr lang="ja-JP" altLang="en-US" sz="1050" dirty="0">
                <a:solidFill>
                  <a:schemeClr val="bg1"/>
                </a:solidFill>
                <a:latin typeface="游ゴシック" panose="020B0400000000000000" pitchFamily="50" charset="-128"/>
                <a:ea typeface="游ゴシック" panose="020B0400000000000000" pitchFamily="50" charset="-128"/>
                <a:cs typeface="メイリオ" pitchFamily="50" charset="-128"/>
              </a:rPr>
              <a:t>商品パッケージ料金</a:t>
            </a:r>
            <a:endParaRPr lang="en-US" altLang="ja-JP" sz="1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101" name="正方形/長方形 100"/>
          <p:cNvSpPr/>
          <p:nvPr/>
        </p:nvSpPr>
        <p:spPr>
          <a:xfrm>
            <a:off x="4817714" y="2740895"/>
            <a:ext cx="732893" cy="215444"/>
          </a:xfrm>
          <a:prstGeom prst="rect">
            <a:avLst/>
          </a:prstGeom>
        </p:spPr>
        <p:txBody>
          <a:bodyPr wrap="none">
            <a:spAutoFit/>
          </a:bodyPr>
          <a:lstStyle/>
          <a:p>
            <a:pPr lvl="0"/>
            <a:r>
              <a:rPr lang="ja-JP" altLang="en-US" sz="800" b="0" dirty="0">
                <a:solidFill>
                  <a:srgbClr val="000000">
                    <a:lumMod val="75000"/>
                    <a:lumOff val="25000"/>
                  </a:srgbClr>
                </a:solidFill>
                <a:latin typeface="メイリオ" pitchFamily="50" charset="-128"/>
                <a:ea typeface="メイリオ" pitchFamily="50" charset="-128"/>
                <a:cs typeface="メイリオ" pitchFamily="50" charset="-128"/>
              </a:rPr>
              <a:t>回 再生想定</a:t>
            </a:r>
            <a:endParaRPr lang="en-US" altLang="ja-JP" sz="800" b="0" dirty="0">
              <a:solidFill>
                <a:srgbClr val="000000">
                  <a:lumMod val="75000"/>
                  <a:lumOff val="25000"/>
                </a:srgbClr>
              </a:solidFill>
              <a:latin typeface="メイリオ" pitchFamily="50" charset="-128"/>
              <a:ea typeface="メイリオ" pitchFamily="50" charset="-128"/>
              <a:cs typeface="メイリオ" pitchFamily="50" charset="-128"/>
            </a:endParaRPr>
          </a:p>
        </p:txBody>
      </p:sp>
      <p:sp>
        <p:nvSpPr>
          <p:cNvPr id="104" name="正方形/長方形 103"/>
          <p:cNvSpPr/>
          <p:nvPr/>
        </p:nvSpPr>
        <p:spPr>
          <a:xfrm>
            <a:off x="4817714" y="3280430"/>
            <a:ext cx="732893" cy="215444"/>
          </a:xfrm>
          <a:prstGeom prst="rect">
            <a:avLst/>
          </a:prstGeom>
        </p:spPr>
        <p:txBody>
          <a:bodyPr wrap="none">
            <a:spAutoFit/>
          </a:bodyPr>
          <a:lstStyle/>
          <a:p>
            <a:pPr lvl="0"/>
            <a:r>
              <a:rPr lang="ja-JP" altLang="en-US" sz="800" b="0" dirty="0">
                <a:solidFill>
                  <a:srgbClr val="000000">
                    <a:lumMod val="75000"/>
                    <a:lumOff val="25000"/>
                  </a:srgbClr>
                </a:solidFill>
                <a:latin typeface="メイリオ" pitchFamily="50" charset="-128"/>
                <a:ea typeface="メイリオ" pitchFamily="50" charset="-128"/>
                <a:cs typeface="メイリオ" pitchFamily="50" charset="-128"/>
              </a:rPr>
              <a:t>回 再生想定</a:t>
            </a:r>
            <a:endParaRPr lang="en-US" altLang="ja-JP" sz="800" b="0" dirty="0">
              <a:solidFill>
                <a:srgbClr val="000000">
                  <a:lumMod val="75000"/>
                  <a:lumOff val="25000"/>
                </a:srgbClr>
              </a:solidFill>
              <a:latin typeface="メイリオ" pitchFamily="50" charset="-128"/>
              <a:ea typeface="メイリオ" pitchFamily="50" charset="-128"/>
              <a:cs typeface="メイリオ" pitchFamily="50" charset="-128"/>
            </a:endParaRPr>
          </a:p>
        </p:txBody>
      </p:sp>
      <p:sp>
        <p:nvSpPr>
          <p:cNvPr id="105" name="正方形/長方形 104"/>
          <p:cNvSpPr/>
          <p:nvPr/>
        </p:nvSpPr>
        <p:spPr>
          <a:xfrm>
            <a:off x="4817714" y="3829754"/>
            <a:ext cx="732893" cy="215444"/>
          </a:xfrm>
          <a:prstGeom prst="rect">
            <a:avLst/>
          </a:prstGeom>
        </p:spPr>
        <p:txBody>
          <a:bodyPr wrap="none">
            <a:spAutoFit/>
          </a:bodyPr>
          <a:lstStyle/>
          <a:p>
            <a:pPr lvl="0"/>
            <a:r>
              <a:rPr lang="ja-JP" altLang="en-US" sz="800" b="0" dirty="0">
                <a:solidFill>
                  <a:srgbClr val="000000">
                    <a:lumMod val="75000"/>
                    <a:lumOff val="25000"/>
                  </a:srgbClr>
                </a:solidFill>
                <a:latin typeface="メイリオ" pitchFamily="50" charset="-128"/>
                <a:ea typeface="メイリオ" pitchFamily="50" charset="-128"/>
                <a:cs typeface="メイリオ" pitchFamily="50" charset="-128"/>
              </a:rPr>
              <a:t>回 再生想定</a:t>
            </a:r>
            <a:endParaRPr lang="en-US" altLang="ja-JP" sz="800" b="0" dirty="0">
              <a:solidFill>
                <a:srgbClr val="000000">
                  <a:lumMod val="75000"/>
                  <a:lumOff val="25000"/>
                </a:srgbClr>
              </a:solidFill>
              <a:latin typeface="メイリオ" pitchFamily="50" charset="-128"/>
              <a:ea typeface="メイリオ" pitchFamily="50" charset="-128"/>
              <a:cs typeface="メイリオ" pitchFamily="50" charset="-128"/>
            </a:endParaRPr>
          </a:p>
        </p:txBody>
      </p:sp>
      <p:sp>
        <p:nvSpPr>
          <p:cNvPr id="106" name="正方形/長方形 105"/>
          <p:cNvSpPr/>
          <p:nvPr/>
        </p:nvSpPr>
        <p:spPr>
          <a:xfrm>
            <a:off x="5331268" y="2700087"/>
            <a:ext cx="782478" cy="246221"/>
          </a:xfrm>
          <a:prstGeom prst="rect">
            <a:avLst/>
          </a:prstGeom>
        </p:spPr>
        <p:txBody>
          <a:bodyPr wrap="square">
            <a:spAutoFit/>
          </a:bodyPr>
          <a:lstStyle/>
          <a:p>
            <a:pPr algn="r"/>
            <a:r>
              <a:rPr lang="ja-JP" altLang="en-US"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a:t>
            </a:r>
            <a:r>
              <a:rPr lang="en-US" altLang="ja-JP" sz="10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2.27 </a:t>
            </a:r>
            <a:r>
              <a:rPr lang="ja-JP" altLang="en-US"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円</a:t>
            </a:r>
            <a:endParaRPr lang="en-US" altLang="ja-JP"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endParaRPr>
          </a:p>
        </p:txBody>
      </p:sp>
      <p:sp>
        <p:nvSpPr>
          <p:cNvPr id="107" name="正方形/長方形 106"/>
          <p:cNvSpPr/>
          <p:nvPr/>
        </p:nvSpPr>
        <p:spPr>
          <a:xfrm>
            <a:off x="5331268" y="3240216"/>
            <a:ext cx="782478" cy="246221"/>
          </a:xfrm>
          <a:prstGeom prst="rect">
            <a:avLst/>
          </a:prstGeom>
        </p:spPr>
        <p:txBody>
          <a:bodyPr wrap="square">
            <a:spAutoFit/>
          </a:bodyPr>
          <a:lstStyle/>
          <a:p>
            <a:pPr algn="r"/>
            <a:r>
              <a:rPr lang="ja-JP" altLang="en-US"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a:t>
            </a:r>
            <a:r>
              <a:rPr lang="en-US" altLang="ja-JP" sz="10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2.49 </a:t>
            </a:r>
            <a:r>
              <a:rPr lang="ja-JP" altLang="en-US"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円</a:t>
            </a:r>
            <a:endParaRPr lang="en-US" altLang="ja-JP"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endParaRPr>
          </a:p>
        </p:txBody>
      </p:sp>
      <p:sp>
        <p:nvSpPr>
          <p:cNvPr id="108" name="正方形/長方形 107"/>
          <p:cNvSpPr/>
          <p:nvPr/>
        </p:nvSpPr>
        <p:spPr>
          <a:xfrm>
            <a:off x="5331268" y="3797889"/>
            <a:ext cx="782478" cy="246221"/>
          </a:xfrm>
          <a:prstGeom prst="rect">
            <a:avLst/>
          </a:prstGeom>
        </p:spPr>
        <p:txBody>
          <a:bodyPr wrap="square">
            <a:spAutoFit/>
          </a:bodyPr>
          <a:lstStyle/>
          <a:p>
            <a:pPr algn="r"/>
            <a:r>
              <a:rPr lang="ja-JP" altLang="en-US"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a:t>
            </a:r>
            <a:r>
              <a:rPr lang="en-US" altLang="ja-JP" sz="10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2.76 </a:t>
            </a:r>
            <a:r>
              <a:rPr lang="ja-JP" altLang="en-US"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円</a:t>
            </a:r>
            <a:endParaRPr lang="en-US" altLang="ja-JP"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endParaRPr>
          </a:p>
        </p:txBody>
      </p:sp>
      <p:sp>
        <p:nvSpPr>
          <p:cNvPr id="81" name="Rectangle 7">
            <a:extLst>
              <a:ext uri="{FF2B5EF4-FFF2-40B4-BE49-F238E27FC236}">
                <a16:creationId xmlns:a16="http://schemas.microsoft.com/office/drawing/2014/main" id="{71E62405-F7A2-45B2-ACF7-8AD7B1056D38}"/>
              </a:ext>
            </a:extLst>
          </p:cNvPr>
          <p:cNvSpPr>
            <a:spLocks noChangeArrowheads="1"/>
          </p:cNvSpPr>
          <p:nvPr/>
        </p:nvSpPr>
        <p:spPr bwMode="auto">
          <a:xfrm>
            <a:off x="1378207" y="5791909"/>
            <a:ext cx="3173822"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pPr>
              <a:defRPr/>
            </a:pPr>
            <a:r>
              <a:rPr lang="ja-JP" altLang="en-US" sz="800" dirty="0">
                <a:latin typeface="Yu Gothic UI" panose="020B0500000000000000" pitchFamily="50" charset="-128"/>
                <a:ea typeface="Yu Gothic UI" panose="020B0500000000000000" pitchFamily="50" charset="-128"/>
                <a:cs typeface="メイリオ" pitchFamily="50" charset="-128"/>
              </a:rPr>
              <a:t>■「想定」再生数について</a:t>
            </a:r>
            <a:endParaRPr lang="en-US" altLang="ja-JP" sz="800" dirty="0">
              <a:latin typeface="Yu Gothic UI" panose="020B0500000000000000" pitchFamily="50" charset="-128"/>
              <a:ea typeface="Yu Gothic UI" panose="020B0500000000000000" pitchFamily="50" charset="-128"/>
              <a:cs typeface="メイリオ" pitchFamily="50" charset="-128"/>
            </a:endParaRPr>
          </a:p>
          <a:p>
            <a:pPr>
              <a:defRPr/>
            </a:pP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※2023</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年</a:t>
            </a: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3</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月</a:t>
            </a: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18</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日の開幕日から掲載した場合の想定数です。</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endParaRPr>
          </a:p>
          <a:p>
            <a:pPr>
              <a:defRPr/>
            </a:pP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広告が</a:t>
            </a: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15</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秒素材の場合の想定数です。</a:t>
            </a: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30</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秒素材の場合</a:t>
            </a: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1/2</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となります</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endParaRPr>
          </a:p>
          <a:p>
            <a:pPr>
              <a:defRPr/>
            </a:pP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プリロール広告は、</a:t>
            </a: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6</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秒素材の場合も</a:t>
            </a: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15</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秒と同じ</a:t>
            </a: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1</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回とカウントします</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endParaRPr>
          </a:p>
        </p:txBody>
      </p:sp>
      <p:sp>
        <p:nvSpPr>
          <p:cNvPr id="111" name="Rectangle 7">
            <a:extLst>
              <a:ext uri="{FF2B5EF4-FFF2-40B4-BE49-F238E27FC236}">
                <a16:creationId xmlns:a16="http://schemas.microsoft.com/office/drawing/2014/main" id="{B209584D-FF2A-4DB9-B102-05C1D922D6AA}"/>
              </a:ext>
            </a:extLst>
          </p:cNvPr>
          <p:cNvSpPr>
            <a:spLocks noChangeArrowheads="1"/>
          </p:cNvSpPr>
          <p:nvPr/>
        </p:nvSpPr>
        <p:spPr bwMode="auto">
          <a:xfrm>
            <a:off x="476592" y="5086678"/>
            <a:ext cx="1132197"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50" b="0" dirty="0">
                <a:latin typeface="Yu Gothic Medium" panose="020B0500000000000000" pitchFamily="34" charset="-128"/>
                <a:ea typeface="Yu Gothic Medium" panose="020B0500000000000000" pitchFamily="34" charset="-128"/>
                <a:cs typeface="Meiryo UI" pitchFamily="50" charset="-128"/>
              </a:rPr>
              <a:t>ご注意事項</a:t>
            </a:r>
            <a:r>
              <a:rPr lang="en-US" altLang="ja-JP" sz="1050" b="0" dirty="0">
                <a:latin typeface="Yu Gothic Medium" panose="020B0500000000000000" pitchFamily="34" charset="-128"/>
                <a:ea typeface="Yu Gothic Medium" panose="020B0500000000000000" pitchFamily="34" charset="-128"/>
                <a:cs typeface="Meiryo UI" pitchFamily="50" charset="-128"/>
              </a:rPr>
              <a:t>1</a:t>
            </a:r>
            <a:endParaRPr lang="en-US" altLang="ja-JP" sz="1400" b="0" dirty="0">
              <a:latin typeface="Yu Gothic Medium" panose="020B0500000000000000" pitchFamily="34" charset="-128"/>
              <a:ea typeface="Yu Gothic Medium" panose="020B0500000000000000" pitchFamily="34" charset="-128"/>
              <a:cs typeface="Meiryo UI" pitchFamily="50" charset="-128"/>
            </a:endParaRPr>
          </a:p>
          <a:p>
            <a:pPr>
              <a:defRPr/>
            </a:pPr>
            <a:r>
              <a:rPr lang="en-US" altLang="ja-JP" sz="600" b="0" dirty="0">
                <a:latin typeface="Yu Gothic Medium" panose="020B0500000000000000" pitchFamily="34" charset="-128"/>
                <a:ea typeface="Yu Gothic Medium" panose="020B0500000000000000" pitchFamily="34" charset="-128"/>
                <a:cs typeface="Meiryo UI" pitchFamily="50" charset="-128"/>
              </a:rPr>
              <a:t>※</a:t>
            </a:r>
            <a:r>
              <a:rPr lang="ja-JP" altLang="en-US" sz="600" b="0" dirty="0">
                <a:latin typeface="Yu Gothic Medium" panose="020B0500000000000000" pitchFamily="34" charset="-128"/>
                <a:ea typeface="Yu Gothic Medium" panose="020B0500000000000000" pitchFamily="34" charset="-128"/>
                <a:cs typeface="Meiryo UI" pitchFamily="50" charset="-128"/>
              </a:rPr>
              <a:t>必ずお読み下さい</a:t>
            </a:r>
            <a:endParaRPr lang="en-US" altLang="ja-JP" sz="600" b="0" dirty="0">
              <a:latin typeface="Yu Gothic Medium" panose="020B0500000000000000" pitchFamily="34" charset="-128"/>
              <a:ea typeface="Yu Gothic Medium" panose="020B0500000000000000" pitchFamily="34" charset="-128"/>
              <a:cs typeface="Meiryo UI" pitchFamily="50" charset="-128"/>
            </a:endParaRPr>
          </a:p>
          <a:p>
            <a:pPr>
              <a:defRPr/>
            </a:pPr>
            <a:endParaRPr lang="en-US" altLang="ja-JP" sz="900" b="0" dirty="0">
              <a:latin typeface="Yu Gothic Medium" panose="020B0500000000000000" pitchFamily="34" charset="-128"/>
              <a:ea typeface="Yu Gothic Medium" panose="020B0500000000000000" pitchFamily="34" charset="-128"/>
              <a:cs typeface="Meiryo UI" pitchFamily="50" charset="-128"/>
            </a:endParaRPr>
          </a:p>
          <a:p>
            <a:pPr>
              <a:defRPr/>
            </a:pPr>
            <a:r>
              <a:rPr lang="ja-JP" altLang="en-US" sz="900" b="0" dirty="0">
                <a:latin typeface="Yu Gothic Medium" panose="020B0500000000000000" pitchFamily="34" charset="-128"/>
                <a:ea typeface="Yu Gothic Medium" panose="020B0500000000000000" pitchFamily="34" charset="-128"/>
                <a:cs typeface="Meiryo UI" pitchFamily="50" charset="-128"/>
              </a:rPr>
              <a:t>仕様について</a:t>
            </a:r>
            <a:endParaRPr lang="en-US" altLang="ja-JP" sz="900" b="0" dirty="0">
              <a:latin typeface="Yu Gothic Medium" panose="020B0500000000000000" pitchFamily="34" charset="-128"/>
              <a:ea typeface="Yu Gothic Medium" panose="020B0500000000000000" pitchFamily="34" charset="-128"/>
              <a:cs typeface="Meiryo UI" pitchFamily="50" charset="-128"/>
            </a:endParaRPr>
          </a:p>
        </p:txBody>
      </p:sp>
      <p:sp>
        <p:nvSpPr>
          <p:cNvPr id="115" name="Rectangle 7">
            <a:extLst>
              <a:ext uri="{FF2B5EF4-FFF2-40B4-BE49-F238E27FC236}">
                <a16:creationId xmlns:a16="http://schemas.microsoft.com/office/drawing/2014/main" id="{6CF35387-1587-4185-B190-D4E5D18D9ED4}"/>
              </a:ext>
            </a:extLst>
          </p:cNvPr>
          <p:cNvSpPr>
            <a:spLocks noChangeArrowheads="1"/>
          </p:cNvSpPr>
          <p:nvPr/>
        </p:nvSpPr>
        <p:spPr bwMode="auto">
          <a:xfrm>
            <a:off x="1378207" y="4958150"/>
            <a:ext cx="3009146"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pPr>
              <a:defRPr/>
            </a:pPr>
            <a:r>
              <a:rPr lang="ja-JP" altLang="en-US" sz="800" dirty="0">
                <a:latin typeface="Yu Gothic UI" panose="020B0500000000000000" pitchFamily="50" charset="-128"/>
                <a:ea typeface="Yu Gothic UI" panose="020B0500000000000000" pitchFamily="50" charset="-128"/>
                <a:cs typeface="メイリオ" pitchFamily="50" charset="-128"/>
              </a:rPr>
              <a:t>■「掲載期間」について</a:t>
            </a:r>
            <a:endParaRPr lang="en-US" altLang="ja-JP" sz="800" dirty="0">
              <a:latin typeface="Yu Gothic UI" panose="020B0500000000000000" pitchFamily="50" charset="-128"/>
              <a:ea typeface="Yu Gothic UI" panose="020B0500000000000000" pitchFamily="50" charset="-128"/>
              <a:cs typeface="メイリオ" pitchFamily="50" charset="-128"/>
            </a:endParaRPr>
          </a:p>
          <a:p>
            <a:pPr>
              <a:defRPr/>
            </a:pPr>
            <a:r>
              <a:rPr lang="en-US" altLang="ja-JP"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2023</a:t>
            </a:r>
            <a:r>
              <a:rPr lang="ja-JP" altLang="en-US"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年</a:t>
            </a:r>
            <a:r>
              <a:rPr lang="en-US" altLang="ja-JP"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3</a:t>
            </a:r>
            <a:r>
              <a:rPr lang="ja-JP" altLang="en-US"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月</a:t>
            </a:r>
            <a:r>
              <a:rPr lang="en-US" altLang="ja-JP"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18</a:t>
            </a:r>
            <a:r>
              <a:rPr lang="ja-JP" altLang="en-US"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日</a:t>
            </a:r>
            <a:r>
              <a:rPr lang="en-US" altLang="ja-JP"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a:t>
            </a:r>
            <a:r>
              <a:rPr lang="ja-JP" altLang="en-US"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土</a:t>
            </a:r>
            <a:r>
              <a:rPr lang="en-US" altLang="ja-JP"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a:t>
            </a:r>
            <a:r>
              <a:rPr lang="ja-JP" altLang="en-US"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 </a:t>
            </a:r>
            <a:r>
              <a:rPr lang="en-US" altLang="ja-JP"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3</a:t>
            </a:r>
            <a:r>
              <a:rPr lang="ja-JP" altLang="en-US"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月</a:t>
            </a:r>
            <a:r>
              <a:rPr lang="en-US" altLang="ja-JP"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31</a:t>
            </a:r>
            <a:r>
              <a:rPr lang="ja-JP" altLang="en-US"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日</a:t>
            </a:r>
            <a:r>
              <a:rPr lang="en-US" altLang="ja-JP"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a:t>
            </a:r>
            <a:r>
              <a:rPr lang="ja-JP" altLang="en-US"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金</a:t>
            </a:r>
            <a:r>
              <a:rPr lang="en-US" altLang="ja-JP" sz="9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a:t>
            </a:r>
          </a:p>
          <a:p>
            <a:pPr>
              <a:defRPr/>
            </a:pP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a:t>
            </a:r>
            <a:r>
              <a:rPr lang="ja-JP" altLang="en-US" sz="700" b="0" u="sng"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大会が終了した日付で掲載が完了となります。雨天順延など大会日程が延びた場合は</a:t>
            </a:r>
            <a:r>
              <a:rPr lang="en-US" altLang="ja-JP" sz="700" b="0" u="sng"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4</a:t>
            </a:r>
            <a:r>
              <a:rPr lang="ja-JP" altLang="en-US" sz="700" b="0" u="sng"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月</a:t>
            </a:r>
            <a:r>
              <a:rPr lang="en-US" altLang="ja-JP" sz="700" b="0" u="sng"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1</a:t>
            </a:r>
            <a:r>
              <a:rPr lang="ja-JP" altLang="en-US" sz="700" b="0" u="sng"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日以降も掲載いたしますが、</a:t>
            </a:r>
            <a:r>
              <a:rPr lang="ja-JP" altLang="en-US" sz="700" u="sng"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rPr>
              <a:t>料金に変更はございません。</a:t>
            </a:r>
            <a:endParaRPr lang="en-US" altLang="ja-JP" sz="700" dirty="0">
              <a:solidFill>
                <a:schemeClr val="tx1">
                  <a:lumMod val="75000"/>
                  <a:lumOff val="25000"/>
                </a:schemeClr>
              </a:solidFill>
              <a:latin typeface="Yu Gothic UI" panose="020B0500000000000000" pitchFamily="50" charset="-128"/>
              <a:ea typeface="Yu Gothic UI" panose="020B0500000000000000" pitchFamily="50" charset="-128"/>
              <a:cs typeface="メイリオ" pitchFamily="50" charset="-128"/>
            </a:endParaRPr>
          </a:p>
        </p:txBody>
      </p:sp>
      <p:sp>
        <p:nvSpPr>
          <p:cNvPr id="9" name="正方形/長方形 8">
            <a:extLst>
              <a:ext uri="{FF2B5EF4-FFF2-40B4-BE49-F238E27FC236}">
                <a16:creationId xmlns:a16="http://schemas.microsoft.com/office/drawing/2014/main" id="{EEBE0E7A-59DD-4C55-ADBF-02E83B8924BB}"/>
              </a:ext>
            </a:extLst>
          </p:cNvPr>
          <p:cNvSpPr/>
          <p:nvPr/>
        </p:nvSpPr>
        <p:spPr bwMode="auto">
          <a:xfrm>
            <a:off x="4484393" y="4999126"/>
            <a:ext cx="907331" cy="1255438"/>
          </a:xfrm>
          <a:prstGeom prst="rect">
            <a:avLst/>
          </a:prstGeom>
          <a:noFill/>
          <a:ln w="9525" cap="flat" cmpd="sng" algn="ctr">
            <a:solidFill>
              <a:srgbClr val="FF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Yu Gothic Medium" panose="020B0500000000000000" pitchFamily="34" charset="-128"/>
              <a:ea typeface="Yu Gothic Medium" panose="020B0500000000000000" pitchFamily="34" charset="-128"/>
            </a:endParaRPr>
          </a:p>
        </p:txBody>
      </p:sp>
      <p:sp>
        <p:nvSpPr>
          <p:cNvPr id="117" name="正方形/長方形 116">
            <a:extLst>
              <a:ext uri="{FF2B5EF4-FFF2-40B4-BE49-F238E27FC236}">
                <a16:creationId xmlns:a16="http://schemas.microsoft.com/office/drawing/2014/main" id="{54A69291-9305-4CB4-AD13-73789BAD84E9}"/>
              </a:ext>
            </a:extLst>
          </p:cNvPr>
          <p:cNvSpPr/>
          <p:nvPr/>
        </p:nvSpPr>
        <p:spPr bwMode="auto">
          <a:xfrm>
            <a:off x="514171" y="4999125"/>
            <a:ext cx="907331" cy="1236293"/>
          </a:xfrm>
          <a:prstGeom prst="rect">
            <a:avLst/>
          </a:prstGeom>
          <a:noFill/>
          <a:ln w="9525" cap="flat" cmpd="sng" algn="ctr">
            <a:solidFill>
              <a:srgbClr val="FF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Yu Gothic Medium" panose="020B0500000000000000" pitchFamily="34" charset="-128"/>
              <a:ea typeface="Yu Gothic Medium" panose="020B0500000000000000" pitchFamily="34" charset="-128"/>
            </a:endParaRPr>
          </a:p>
        </p:txBody>
      </p:sp>
      <p:sp>
        <p:nvSpPr>
          <p:cNvPr id="120" name="Rectangle 7">
            <a:extLst>
              <a:ext uri="{FF2B5EF4-FFF2-40B4-BE49-F238E27FC236}">
                <a16:creationId xmlns:a16="http://schemas.microsoft.com/office/drawing/2014/main" id="{7637C920-2637-4022-B37F-5C72D76811AB}"/>
              </a:ext>
            </a:extLst>
          </p:cNvPr>
          <p:cNvSpPr>
            <a:spLocks noChangeArrowheads="1"/>
          </p:cNvSpPr>
          <p:nvPr/>
        </p:nvSpPr>
        <p:spPr bwMode="auto">
          <a:xfrm>
            <a:off x="1963646" y="4309389"/>
            <a:ext cx="15126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  </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1</a:t>
            </a:r>
            <a:r>
              <a:rPr lang="en-US" altLang="ja-JP" sz="10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000</a:t>
            </a:r>
            <a:r>
              <a:rPr lang="en-US" altLang="ja-JP" sz="10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a:t>
            </a:r>
            <a:r>
              <a:rPr lang="en-US" altLang="ja-JP" sz="1600" b="0" dirty="0">
                <a:solidFill>
                  <a:schemeClr val="tx1">
                    <a:lumMod val="65000"/>
                    <a:lumOff val="35000"/>
                  </a:schemeClr>
                </a:solidFill>
                <a:latin typeface="Segoe UI" panose="020B0502040204020203" pitchFamily="34" charset="0"/>
                <a:ea typeface="メイリオ" pitchFamily="50" charset="-128"/>
                <a:cs typeface="Segoe UI" panose="020B0502040204020203" pitchFamily="34" charset="0"/>
              </a:rPr>
              <a:t>000</a:t>
            </a:r>
            <a:r>
              <a:rPr lang="ja-JP" altLang="en-US" sz="1100" b="0" dirty="0">
                <a:solidFill>
                  <a:schemeClr val="tx1">
                    <a:lumMod val="65000"/>
                    <a:lumOff val="35000"/>
                  </a:schemeClr>
                </a:solidFill>
                <a:latin typeface="Yu Gothic Medium" panose="020B0500000000000000" pitchFamily="34" charset="-128"/>
                <a:ea typeface="Yu Gothic Medium" panose="020B0500000000000000" pitchFamily="34" charset="-128"/>
                <a:cs typeface="Segoe UI" panose="020B0502040204020203" pitchFamily="34" charset="0"/>
              </a:rPr>
              <a:t>円</a:t>
            </a:r>
            <a:endParaRPr lang="en-US" altLang="ja-JP" sz="1100" b="0" dirty="0">
              <a:solidFill>
                <a:schemeClr val="tx1">
                  <a:lumMod val="65000"/>
                  <a:lumOff val="35000"/>
                </a:schemeClr>
              </a:solidFill>
              <a:latin typeface="Yu Gothic Medium" panose="020B0500000000000000" pitchFamily="34" charset="-128"/>
              <a:ea typeface="Yu Gothic Medium" panose="020B0500000000000000" pitchFamily="34" charset="-128"/>
              <a:cs typeface="Segoe UI" panose="020B0502040204020203" pitchFamily="34" charset="0"/>
            </a:endParaRPr>
          </a:p>
        </p:txBody>
      </p:sp>
      <p:sp>
        <p:nvSpPr>
          <p:cNvPr id="121" name="Rectangle 7">
            <a:extLst>
              <a:ext uri="{FF2B5EF4-FFF2-40B4-BE49-F238E27FC236}">
                <a16:creationId xmlns:a16="http://schemas.microsoft.com/office/drawing/2014/main" id="{516BBEB3-092E-4436-807E-A69B0B95E066}"/>
              </a:ext>
            </a:extLst>
          </p:cNvPr>
          <p:cNvSpPr>
            <a:spLocks noChangeArrowheads="1"/>
          </p:cNvSpPr>
          <p:nvPr/>
        </p:nvSpPr>
        <p:spPr bwMode="auto">
          <a:xfrm>
            <a:off x="610607" y="4351650"/>
            <a:ext cx="1138939" cy="261610"/>
          </a:xfrm>
          <a:prstGeom prst="rect">
            <a:avLst/>
          </a:prstGeom>
          <a:noFill/>
          <a:ln>
            <a:noFill/>
          </a:ln>
        </p:spPr>
        <p:txBody>
          <a:bodyPr wrap="square">
            <a:spAutoFit/>
          </a:bodyPr>
          <a:lstStyle/>
          <a:p>
            <a:pPr>
              <a:defRPr/>
            </a:pPr>
            <a:r>
              <a:rPr lang="ja-JP" altLang="en-US" sz="1100" dirty="0">
                <a:solidFill>
                  <a:schemeClr val="bg1">
                    <a:lumMod val="50000"/>
                  </a:schemeClr>
                </a:solidFill>
                <a:latin typeface="游ゴシック" panose="020B0400000000000000" pitchFamily="50" charset="-128"/>
                <a:ea typeface="游ゴシック" panose="020B0400000000000000" pitchFamily="50" charset="-128"/>
                <a:cs typeface="メイリオ" pitchFamily="50" charset="-128"/>
              </a:rPr>
              <a:t>スタンダード</a:t>
            </a:r>
            <a:endParaRPr lang="en-US" altLang="ja-JP" sz="1100" dirty="0">
              <a:solidFill>
                <a:schemeClr val="bg1">
                  <a:lumMod val="50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24" name="正方形/長方形 123">
            <a:extLst>
              <a:ext uri="{FF2B5EF4-FFF2-40B4-BE49-F238E27FC236}">
                <a16:creationId xmlns:a16="http://schemas.microsoft.com/office/drawing/2014/main" id="{95EE6676-FABA-442C-B700-22F33A8D5863}"/>
              </a:ext>
            </a:extLst>
          </p:cNvPr>
          <p:cNvSpPr/>
          <p:nvPr/>
        </p:nvSpPr>
        <p:spPr>
          <a:xfrm>
            <a:off x="4817714" y="4377702"/>
            <a:ext cx="732893" cy="215444"/>
          </a:xfrm>
          <a:prstGeom prst="rect">
            <a:avLst/>
          </a:prstGeom>
        </p:spPr>
        <p:txBody>
          <a:bodyPr wrap="none">
            <a:spAutoFit/>
          </a:bodyPr>
          <a:lstStyle/>
          <a:p>
            <a:pPr lvl="0"/>
            <a:r>
              <a:rPr lang="ja-JP" altLang="en-US" sz="800" b="0" dirty="0">
                <a:solidFill>
                  <a:srgbClr val="000000">
                    <a:lumMod val="75000"/>
                    <a:lumOff val="25000"/>
                  </a:srgbClr>
                </a:solidFill>
                <a:latin typeface="メイリオ" pitchFamily="50" charset="-128"/>
                <a:ea typeface="メイリオ" pitchFamily="50" charset="-128"/>
                <a:cs typeface="メイリオ" pitchFamily="50" charset="-128"/>
              </a:rPr>
              <a:t>回 再生想定</a:t>
            </a:r>
            <a:endParaRPr lang="en-US" altLang="ja-JP" sz="800" b="0" dirty="0">
              <a:solidFill>
                <a:srgbClr val="000000">
                  <a:lumMod val="75000"/>
                  <a:lumOff val="25000"/>
                </a:srgbClr>
              </a:solidFill>
              <a:latin typeface="メイリオ" pitchFamily="50" charset="-128"/>
              <a:ea typeface="メイリオ" pitchFamily="50" charset="-128"/>
              <a:cs typeface="メイリオ" pitchFamily="50" charset="-128"/>
            </a:endParaRPr>
          </a:p>
        </p:txBody>
      </p:sp>
      <p:sp>
        <p:nvSpPr>
          <p:cNvPr id="125" name="正方形/長方形 124">
            <a:extLst>
              <a:ext uri="{FF2B5EF4-FFF2-40B4-BE49-F238E27FC236}">
                <a16:creationId xmlns:a16="http://schemas.microsoft.com/office/drawing/2014/main" id="{69F515EF-D619-45A4-BD1C-AB712B79A7A2}"/>
              </a:ext>
            </a:extLst>
          </p:cNvPr>
          <p:cNvSpPr/>
          <p:nvPr/>
        </p:nvSpPr>
        <p:spPr>
          <a:xfrm>
            <a:off x="5331268" y="4345837"/>
            <a:ext cx="782478" cy="246221"/>
          </a:xfrm>
          <a:prstGeom prst="rect">
            <a:avLst/>
          </a:prstGeom>
        </p:spPr>
        <p:txBody>
          <a:bodyPr wrap="square">
            <a:spAutoFit/>
          </a:bodyPr>
          <a:lstStyle/>
          <a:p>
            <a:pPr algn="r"/>
            <a:r>
              <a:rPr lang="ja-JP" altLang="en-US"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a:t>
            </a:r>
            <a:r>
              <a:rPr lang="en-US" altLang="ja-JP" sz="10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3.33 </a:t>
            </a:r>
            <a:r>
              <a:rPr lang="ja-JP" altLang="en-US"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rPr>
              <a:t>円</a:t>
            </a:r>
            <a:endParaRPr lang="en-US" altLang="ja-JP" sz="800" b="0" dirty="0">
              <a:solidFill>
                <a:srgbClr val="000000">
                  <a:lumMod val="75000"/>
                  <a:lumOff val="25000"/>
                </a:srgbClr>
              </a:solidFill>
              <a:latin typeface="Segoe UI" panose="020B0502040204020203" pitchFamily="34" charset="0"/>
              <a:ea typeface="メイリオ" pitchFamily="50" charset="-128"/>
              <a:cs typeface="Segoe UI" panose="020B0502040204020203" pitchFamily="34" charset="0"/>
            </a:endParaRPr>
          </a:p>
        </p:txBody>
      </p:sp>
      <p:sp>
        <p:nvSpPr>
          <p:cNvPr id="113" name="Rectangle 7">
            <a:extLst>
              <a:ext uri="{FF2B5EF4-FFF2-40B4-BE49-F238E27FC236}">
                <a16:creationId xmlns:a16="http://schemas.microsoft.com/office/drawing/2014/main" id="{B33718E0-F18A-4AE2-B092-DA010A0249B4}"/>
              </a:ext>
            </a:extLst>
          </p:cNvPr>
          <p:cNvSpPr>
            <a:spLocks noChangeArrowheads="1"/>
          </p:cNvSpPr>
          <p:nvPr/>
        </p:nvSpPr>
        <p:spPr bwMode="auto">
          <a:xfrm>
            <a:off x="5356586" y="4958150"/>
            <a:ext cx="4230496"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掲載料金のお支払い先はヤフー株式会社となります。指定の広告会社を介してのお取引となります。</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endParaRPr>
          </a:p>
          <a:p>
            <a:pPr>
              <a:defRPr/>
            </a:pP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※PC</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a:t>
            </a: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SP</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のデバイス指定はできません。</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endParaRPr>
          </a:p>
          <a:p>
            <a:pPr>
              <a:defRPr/>
            </a:pP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広告配信はスポーツナビドメインおよびヤフードメイン配下に掲載される動画プレイヤー内です。</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　掲載面の保証はいたしません。</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endParaRPr>
          </a:p>
          <a:p>
            <a:pPr>
              <a:defRPr/>
            </a:pP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料金はいずれも税別で、広告会社マージン含むグロス料金です。</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endParaRPr>
          </a:p>
          <a:p>
            <a:pPr>
              <a:defRPr/>
            </a:pP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再生回数は想定であり、これを保障するものではありません。</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endParaRPr>
          </a:p>
          <a:p>
            <a:pPr>
              <a:defRPr/>
            </a:pP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広告クリエイティブは、毎日新聞、毎日放送、ヤフーの掲載基準に準拠した審査があります。</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endParaRPr>
          </a:p>
          <a:p>
            <a:pPr>
              <a:defRPr/>
            </a:pPr>
            <a:r>
              <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日本高校野球連盟および、毎日新聞、毎日放送、ヤフーの規定により、掲載業種に制限があります。 　</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　以下例示しますが、</a:t>
            </a:r>
            <a:r>
              <a:rPr lang="ja-JP" altLang="en-US" sz="700" b="0" u="sng"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必ず事前に可否をご確認ください</a:t>
            </a:r>
            <a:r>
              <a:rPr lang="ja-JP" altLang="en-US"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rPr>
              <a:t>。</a:t>
            </a:r>
            <a:endParaRPr lang="en-US" altLang="ja-JP" sz="700" b="0" dirty="0">
              <a:solidFill>
                <a:schemeClr val="tx1">
                  <a:lumMod val="75000"/>
                  <a:lumOff val="25000"/>
                </a:schemeClr>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700" dirty="0">
                <a:solidFill>
                  <a:srgbClr val="FF0066"/>
                </a:solidFill>
                <a:latin typeface="Yu Gothic UI" panose="020B0500000000000000" pitchFamily="50" charset="-128"/>
                <a:ea typeface="Yu Gothic UI" panose="020B0500000000000000" pitchFamily="50" charset="-128"/>
                <a:cs typeface="Meiryo UI" pitchFamily="50" charset="-128"/>
              </a:rPr>
              <a:t>　　　　お酒、たばこ、公営ギャンブル、パチンコ、貸金業、エステ、商工ローン、手形割引、団体による意見広告</a:t>
            </a:r>
            <a:endParaRPr lang="en-US" altLang="ja-JP" sz="700" dirty="0">
              <a:solidFill>
                <a:srgbClr val="FF0066"/>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700" dirty="0">
                <a:solidFill>
                  <a:srgbClr val="FF0066"/>
                </a:solidFill>
                <a:latin typeface="Yu Gothic UI" panose="020B0500000000000000" pitchFamily="50" charset="-128"/>
                <a:ea typeface="Yu Gothic UI" panose="020B0500000000000000" pitchFamily="50" charset="-128"/>
                <a:cs typeface="Meiryo UI" pitchFamily="50" charset="-128"/>
              </a:rPr>
              <a:t>　　　　レーシック・美容整形・美容外科・美容皮膚科、占い、ナイトワーク求人、出会い系サイト・結婚紹介</a:t>
            </a:r>
            <a:endParaRPr lang="en-US" altLang="ja-JP" sz="700" b="0" dirty="0">
              <a:solidFill>
                <a:srgbClr val="FF0066"/>
              </a:solidFill>
              <a:latin typeface="Yu Gothic UI" panose="020B0500000000000000" pitchFamily="50" charset="-128"/>
              <a:ea typeface="Yu Gothic UI" panose="020B0500000000000000" pitchFamily="50" charset="-128"/>
              <a:cs typeface="Meiryo UI" pitchFamily="50" charset="-128"/>
            </a:endParaRPr>
          </a:p>
        </p:txBody>
      </p:sp>
      <p:sp>
        <p:nvSpPr>
          <p:cNvPr id="2" name="正方形/長方形 1">
            <a:extLst>
              <a:ext uri="{FF2B5EF4-FFF2-40B4-BE49-F238E27FC236}">
                <a16:creationId xmlns:a16="http://schemas.microsoft.com/office/drawing/2014/main" id="{6A9BF062-0BB3-4502-8C6F-10EBAAA20F8B}"/>
              </a:ext>
            </a:extLst>
          </p:cNvPr>
          <p:cNvSpPr/>
          <p:nvPr/>
        </p:nvSpPr>
        <p:spPr>
          <a:xfrm>
            <a:off x="5460192" y="5919950"/>
            <a:ext cx="364202" cy="307777"/>
          </a:xfrm>
          <a:prstGeom prst="rect">
            <a:avLst/>
          </a:prstGeom>
        </p:spPr>
        <p:txBody>
          <a:bodyPr wrap="none">
            <a:spAutoFit/>
          </a:bodyPr>
          <a:lstStyle/>
          <a:p>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制限</a:t>
            </a:r>
            <a:endParaRPr lang="en-US" altLang="ja-JP" sz="700" dirty="0">
              <a:solidFill>
                <a:schemeClr val="bg1"/>
              </a:solidFill>
              <a:latin typeface="Yu Gothic UI" panose="020B0500000000000000" pitchFamily="50" charset="-128"/>
              <a:ea typeface="Yu Gothic UI" panose="020B0500000000000000" pitchFamily="50" charset="-128"/>
              <a:cs typeface="Meiryo UI" pitchFamily="50" charset="-128"/>
            </a:endParaRPr>
          </a:p>
          <a:p>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業種</a:t>
            </a:r>
            <a:endParaRPr lang="ja-JP" altLang="en-US" sz="1600" dirty="0">
              <a:solidFill>
                <a:schemeClr val="bg1"/>
              </a:solidFill>
            </a:endParaRPr>
          </a:p>
        </p:txBody>
      </p:sp>
      <p:sp>
        <p:nvSpPr>
          <p:cNvPr id="4" name="矢印: 右 3">
            <a:extLst>
              <a:ext uri="{FF2B5EF4-FFF2-40B4-BE49-F238E27FC236}">
                <a16:creationId xmlns:a16="http://schemas.microsoft.com/office/drawing/2014/main" id="{9CD29473-3D07-4E6C-936E-FB9535F77B6E}"/>
              </a:ext>
            </a:extLst>
          </p:cNvPr>
          <p:cNvSpPr/>
          <p:nvPr/>
        </p:nvSpPr>
        <p:spPr bwMode="auto">
          <a:xfrm>
            <a:off x="5749405" y="5956136"/>
            <a:ext cx="45719" cy="235412"/>
          </a:xfrm>
          <a:prstGeom prst="rightArrow">
            <a:avLst>
              <a:gd name="adj1" fmla="val 100000"/>
              <a:gd name="adj2" fmla="val 100000"/>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nvGrpSpPr>
          <p:cNvPr id="7" name="グループ化 6">
            <a:extLst>
              <a:ext uri="{FF2B5EF4-FFF2-40B4-BE49-F238E27FC236}">
                <a16:creationId xmlns:a16="http://schemas.microsoft.com/office/drawing/2014/main" id="{62E1B948-F33F-4BBB-AACC-D97DAC7CFEAF}"/>
              </a:ext>
            </a:extLst>
          </p:cNvPr>
          <p:cNvGrpSpPr/>
          <p:nvPr/>
        </p:nvGrpSpPr>
        <p:grpSpPr>
          <a:xfrm>
            <a:off x="3092416" y="2109356"/>
            <a:ext cx="1064563" cy="385836"/>
            <a:chOff x="3092416" y="2358738"/>
            <a:chExt cx="1064563" cy="385836"/>
          </a:xfrm>
        </p:grpSpPr>
        <p:sp>
          <p:nvSpPr>
            <p:cNvPr id="141" name="正方形/長方形 140">
              <a:extLst>
                <a:ext uri="{FF2B5EF4-FFF2-40B4-BE49-F238E27FC236}">
                  <a16:creationId xmlns:a16="http://schemas.microsoft.com/office/drawing/2014/main" id="{5AE8E9CC-805F-48D5-BB51-A1F5C059D08A}"/>
                </a:ext>
              </a:extLst>
            </p:cNvPr>
            <p:cNvSpPr/>
            <p:nvPr/>
          </p:nvSpPr>
          <p:spPr>
            <a:xfrm>
              <a:off x="3092416" y="2513742"/>
              <a:ext cx="981563" cy="230832"/>
            </a:xfrm>
            <a:prstGeom prst="rect">
              <a:avLst/>
            </a:prstGeom>
          </p:spPr>
          <p:txBody>
            <a:bodyPr wrap="square">
              <a:spAutoFit/>
            </a:bodyPr>
            <a:lstStyle/>
            <a:p>
              <a:pPr lvl="0" algn="r"/>
              <a:r>
                <a:rPr lang="ja-JP" altLang="en-US" sz="900" b="0" dirty="0">
                  <a:solidFill>
                    <a:srgbClr val="595959"/>
                  </a:solidFill>
                  <a:latin typeface="Yu Gothic UI" panose="020B0500000000000000" pitchFamily="50" charset="-128"/>
                  <a:ea typeface="Yu Gothic UI" panose="020B0500000000000000" pitchFamily="50" charset="-128"/>
                  <a:cs typeface="メイリオ" pitchFamily="50" charset="-128"/>
                </a:rPr>
                <a:t>ミッドロール</a:t>
              </a:r>
              <a:endParaRPr lang="en-US" altLang="ja-JP" sz="900" b="0" dirty="0">
                <a:solidFill>
                  <a:srgbClr val="595959"/>
                </a:solidFill>
                <a:latin typeface="Yu Gothic UI" panose="020B0500000000000000" pitchFamily="50" charset="-128"/>
                <a:ea typeface="Yu Gothic UI" panose="020B0500000000000000" pitchFamily="50" charset="-128"/>
                <a:cs typeface="メイリオ" pitchFamily="50" charset="-128"/>
              </a:endParaRPr>
            </a:p>
          </p:txBody>
        </p:sp>
        <p:sp>
          <p:nvSpPr>
            <p:cNvPr id="142" name="正方形/長方形 141">
              <a:extLst>
                <a:ext uri="{FF2B5EF4-FFF2-40B4-BE49-F238E27FC236}">
                  <a16:creationId xmlns:a16="http://schemas.microsoft.com/office/drawing/2014/main" id="{42EC610D-1917-4203-91FB-771D7C0D34B5}"/>
                </a:ext>
              </a:extLst>
            </p:cNvPr>
            <p:cNvSpPr/>
            <p:nvPr/>
          </p:nvSpPr>
          <p:spPr>
            <a:xfrm>
              <a:off x="3092416" y="2358738"/>
              <a:ext cx="981563" cy="230832"/>
            </a:xfrm>
            <a:prstGeom prst="rect">
              <a:avLst/>
            </a:prstGeom>
          </p:spPr>
          <p:txBody>
            <a:bodyPr wrap="square">
              <a:spAutoFit/>
            </a:bodyPr>
            <a:lstStyle/>
            <a:p>
              <a:pPr lvl="0" algn="r"/>
              <a:r>
                <a:rPr lang="ja-JP" altLang="en-US" sz="900" b="0" dirty="0">
                  <a:solidFill>
                    <a:srgbClr val="595959"/>
                  </a:solidFill>
                  <a:latin typeface="Yu Gothic UI" panose="020B0500000000000000" pitchFamily="50" charset="-128"/>
                  <a:ea typeface="Yu Gothic UI" panose="020B0500000000000000" pitchFamily="50" charset="-128"/>
                  <a:cs typeface="メイリオ" pitchFamily="50" charset="-128"/>
                </a:rPr>
                <a:t>プリロール</a:t>
              </a:r>
              <a:endParaRPr lang="en-US" altLang="ja-JP" sz="900" b="0" dirty="0">
                <a:solidFill>
                  <a:srgbClr val="595959"/>
                </a:solidFill>
                <a:latin typeface="Yu Gothic UI" panose="020B0500000000000000" pitchFamily="50" charset="-128"/>
                <a:ea typeface="Yu Gothic UI" panose="020B0500000000000000" pitchFamily="50" charset="-128"/>
                <a:cs typeface="メイリオ" pitchFamily="50" charset="-128"/>
              </a:endParaRPr>
            </a:p>
          </p:txBody>
        </p:sp>
        <p:sp>
          <p:nvSpPr>
            <p:cNvPr id="143" name="右中かっこ 142">
              <a:extLst>
                <a:ext uri="{FF2B5EF4-FFF2-40B4-BE49-F238E27FC236}">
                  <a16:creationId xmlns:a16="http://schemas.microsoft.com/office/drawing/2014/main" id="{BC068964-2BD0-4335-9438-F2914BD93633}"/>
                </a:ext>
              </a:extLst>
            </p:cNvPr>
            <p:cNvSpPr/>
            <p:nvPr/>
          </p:nvSpPr>
          <p:spPr bwMode="auto">
            <a:xfrm>
              <a:off x="3995340" y="2424115"/>
              <a:ext cx="161639" cy="262651"/>
            </a:xfrm>
            <a:prstGeom prst="rightBrace">
              <a:avLst>
                <a:gd name="adj1" fmla="val 0"/>
                <a:gd name="adj2" fmla="val 50000"/>
              </a:avLst>
            </a:prstGeom>
            <a:noFill/>
            <a:ln w="6350" cap="flat" cmpd="sng" algn="ctr">
              <a:solidFill>
                <a:schemeClr val="tx1">
                  <a:lumMod val="50000"/>
                  <a:lumOff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grpSp>
        <p:nvGrpSpPr>
          <p:cNvPr id="8" name="グループ化 7">
            <a:extLst>
              <a:ext uri="{FF2B5EF4-FFF2-40B4-BE49-F238E27FC236}">
                <a16:creationId xmlns:a16="http://schemas.microsoft.com/office/drawing/2014/main" id="{092384FF-4487-43E2-8154-78ADB7A1DF1F}"/>
              </a:ext>
            </a:extLst>
          </p:cNvPr>
          <p:cNvGrpSpPr/>
          <p:nvPr/>
        </p:nvGrpSpPr>
        <p:grpSpPr>
          <a:xfrm>
            <a:off x="3092416" y="2640186"/>
            <a:ext cx="1064563" cy="385836"/>
            <a:chOff x="3092416" y="2844226"/>
            <a:chExt cx="1064563" cy="385836"/>
          </a:xfrm>
        </p:grpSpPr>
        <p:sp>
          <p:nvSpPr>
            <p:cNvPr id="145" name="正方形/長方形 144">
              <a:extLst>
                <a:ext uri="{FF2B5EF4-FFF2-40B4-BE49-F238E27FC236}">
                  <a16:creationId xmlns:a16="http://schemas.microsoft.com/office/drawing/2014/main" id="{7BC9D26E-CAD1-46C8-AEF2-E84BE642EFBC}"/>
                </a:ext>
              </a:extLst>
            </p:cNvPr>
            <p:cNvSpPr/>
            <p:nvPr/>
          </p:nvSpPr>
          <p:spPr>
            <a:xfrm>
              <a:off x="3092416" y="2999230"/>
              <a:ext cx="981563" cy="230832"/>
            </a:xfrm>
            <a:prstGeom prst="rect">
              <a:avLst/>
            </a:prstGeom>
          </p:spPr>
          <p:txBody>
            <a:bodyPr wrap="square">
              <a:spAutoFit/>
            </a:bodyPr>
            <a:lstStyle/>
            <a:p>
              <a:pPr lvl="0" algn="r"/>
              <a:r>
                <a:rPr lang="ja-JP" altLang="en-US" sz="900" b="0" dirty="0">
                  <a:solidFill>
                    <a:srgbClr val="595959"/>
                  </a:solidFill>
                  <a:latin typeface="Yu Gothic UI" panose="020B0500000000000000" pitchFamily="50" charset="-128"/>
                  <a:ea typeface="Yu Gothic UI" panose="020B0500000000000000" pitchFamily="50" charset="-128"/>
                  <a:cs typeface="メイリオ" pitchFamily="50" charset="-128"/>
                </a:rPr>
                <a:t>ミッドロール</a:t>
              </a:r>
              <a:endParaRPr lang="en-US" altLang="ja-JP" sz="900" b="0" dirty="0">
                <a:solidFill>
                  <a:srgbClr val="595959"/>
                </a:solidFill>
                <a:latin typeface="Yu Gothic UI" panose="020B0500000000000000" pitchFamily="50" charset="-128"/>
                <a:ea typeface="Yu Gothic UI" panose="020B0500000000000000" pitchFamily="50" charset="-128"/>
                <a:cs typeface="メイリオ" pitchFamily="50" charset="-128"/>
              </a:endParaRPr>
            </a:p>
          </p:txBody>
        </p:sp>
        <p:sp>
          <p:nvSpPr>
            <p:cNvPr id="146" name="正方形/長方形 145">
              <a:extLst>
                <a:ext uri="{FF2B5EF4-FFF2-40B4-BE49-F238E27FC236}">
                  <a16:creationId xmlns:a16="http://schemas.microsoft.com/office/drawing/2014/main" id="{86AEBFDF-142E-48C1-84F7-2A277E3BE0A9}"/>
                </a:ext>
              </a:extLst>
            </p:cNvPr>
            <p:cNvSpPr/>
            <p:nvPr/>
          </p:nvSpPr>
          <p:spPr>
            <a:xfrm>
              <a:off x="3092416" y="2844226"/>
              <a:ext cx="981563" cy="230832"/>
            </a:xfrm>
            <a:prstGeom prst="rect">
              <a:avLst/>
            </a:prstGeom>
          </p:spPr>
          <p:txBody>
            <a:bodyPr wrap="square">
              <a:spAutoFit/>
            </a:bodyPr>
            <a:lstStyle/>
            <a:p>
              <a:pPr lvl="0" algn="r"/>
              <a:r>
                <a:rPr lang="ja-JP" altLang="en-US" sz="900" b="0" dirty="0">
                  <a:solidFill>
                    <a:srgbClr val="595959"/>
                  </a:solidFill>
                  <a:latin typeface="Yu Gothic UI" panose="020B0500000000000000" pitchFamily="50" charset="-128"/>
                  <a:ea typeface="Yu Gothic UI" panose="020B0500000000000000" pitchFamily="50" charset="-128"/>
                  <a:cs typeface="メイリオ" pitchFamily="50" charset="-128"/>
                </a:rPr>
                <a:t>プリロール</a:t>
              </a:r>
              <a:endParaRPr lang="en-US" altLang="ja-JP" sz="900" b="0" dirty="0">
                <a:solidFill>
                  <a:srgbClr val="595959"/>
                </a:solidFill>
                <a:latin typeface="Yu Gothic UI" panose="020B0500000000000000" pitchFamily="50" charset="-128"/>
                <a:ea typeface="Yu Gothic UI" panose="020B0500000000000000" pitchFamily="50" charset="-128"/>
                <a:cs typeface="メイリオ" pitchFamily="50" charset="-128"/>
              </a:endParaRPr>
            </a:p>
          </p:txBody>
        </p:sp>
        <p:sp>
          <p:nvSpPr>
            <p:cNvPr id="147" name="右中かっこ 146">
              <a:extLst>
                <a:ext uri="{FF2B5EF4-FFF2-40B4-BE49-F238E27FC236}">
                  <a16:creationId xmlns:a16="http://schemas.microsoft.com/office/drawing/2014/main" id="{1CE804FE-76BE-49A8-B9CC-666371A4E48A}"/>
                </a:ext>
              </a:extLst>
            </p:cNvPr>
            <p:cNvSpPr/>
            <p:nvPr/>
          </p:nvSpPr>
          <p:spPr bwMode="auto">
            <a:xfrm>
              <a:off x="3995340" y="2909603"/>
              <a:ext cx="161639" cy="262651"/>
            </a:xfrm>
            <a:prstGeom prst="rightBrace">
              <a:avLst>
                <a:gd name="adj1" fmla="val 0"/>
                <a:gd name="adj2" fmla="val 50000"/>
              </a:avLst>
            </a:prstGeom>
            <a:noFill/>
            <a:ln w="6350" cap="flat" cmpd="sng" algn="ctr">
              <a:solidFill>
                <a:schemeClr val="tx1">
                  <a:lumMod val="50000"/>
                  <a:lumOff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grpSp>
        <p:nvGrpSpPr>
          <p:cNvPr id="20" name="グループ化 19">
            <a:extLst>
              <a:ext uri="{FF2B5EF4-FFF2-40B4-BE49-F238E27FC236}">
                <a16:creationId xmlns:a16="http://schemas.microsoft.com/office/drawing/2014/main" id="{0374378E-C32D-40E6-B197-F08FB7A92C68}"/>
              </a:ext>
            </a:extLst>
          </p:cNvPr>
          <p:cNvGrpSpPr/>
          <p:nvPr/>
        </p:nvGrpSpPr>
        <p:grpSpPr>
          <a:xfrm>
            <a:off x="3092416" y="3189770"/>
            <a:ext cx="1064563" cy="385836"/>
            <a:chOff x="3092416" y="3439152"/>
            <a:chExt cx="1064563" cy="385836"/>
          </a:xfrm>
        </p:grpSpPr>
        <p:sp>
          <p:nvSpPr>
            <p:cNvPr id="149" name="正方形/長方形 148">
              <a:extLst>
                <a:ext uri="{FF2B5EF4-FFF2-40B4-BE49-F238E27FC236}">
                  <a16:creationId xmlns:a16="http://schemas.microsoft.com/office/drawing/2014/main" id="{7C9D3AAA-894C-48D4-BFB9-4C9FE1543903}"/>
                </a:ext>
              </a:extLst>
            </p:cNvPr>
            <p:cNvSpPr/>
            <p:nvPr/>
          </p:nvSpPr>
          <p:spPr>
            <a:xfrm>
              <a:off x="3092416" y="3594156"/>
              <a:ext cx="981563" cy="230832"/>
            </a:xfrm>
            <a:prstGeom prst="rect">
              <a:avLst/>
            </a:prstGeom>
          </p:spPr>
          <p:txBody>
            <a:bodyPr wrap="square">
              <a:spAutoFit/>
            </a:bodyPr>
            <a:lstStyle/>
            <a:p>
              <a:pPr lvl="0" algn="r"/>
              <a:r>
                <a:rPr lang="ja-JP" altLang="en-US" sz="900" b="0" dirty="0">
                  <a:solidFill>
                    <a:srgbClr val="595959"/>
                  </a:solidFill>
                  <a:latin typeface="Yu Gothic UI" panose="020B0500000000000000" pitchFamily="50" charset="-128"/>
                  <a:ea typeface="Yu Gothic UI" panose="020B0500000000000000" pitchFamily="50" charset="-128"/>
                  <a:cs typeface="メイリオ" pitchFamily="50" charset="-128"/>
                </a:rPr>
                <a:t>ミッドロール</a:t>
              </a:r>
              <a:endParaRPr lang="en-US" altLang="ja-JP" sz="900" b="0" dirty="0">
                <a:solidFill>
                  <a:srgbClr val="595959"/>
                </a:solidFill>
                <a:latin typeface="Yu Gothic UI" panose="020B0500000000000000" pitchFamily="50" charset="-128"/>
                <a:ea typeface="Yu Gothic UI" panose="020B0500000000000000" pitchFamily="50" charset="-128"/>
                <a:cs typeface="メイリオ" pitchFamily="50" charset="-128"/>
              </a:endParaRPr>
            </a:p>
          </p:txBody>
        </p:sp>
        <p:sp>
          <p:nvSpPr>
            <p:cNvPr id="150" name="正方形/長方形 149">
              <a:extLst>
                <a:ext uri="{FF2B5EF4-FFF2-40B4-BE49-F238E27FC236}">
                  <a16:creationId xmlns:a16="http://schemas.microsoft.com/office/drawing/2014/main" id="{A5F150DD-83C6-4B91-BC98-7564CA5C52D4}"/>
                </a:ext>
              </a:extLst>
            </p:cNvPr>
            <p:cNvSpPr/>
            <p:nvPr/>
          </p:nvSpPr>
          <p:spPr>
            <a:xfrm>
              <a:off x="3092416" y="3439152"/>
              <a:ext cx="981563" cy="230832"/>
            </a:xfrm>
            <a:prstGeom prst="rect">
              <a:avLst/>
            </a:prstGeom>
          </p:spPr>
          <p:txBody>
            <a:bodyPr wrap="square">
              <a:spAutoFit/>
            </a:bodyPr>
            <a:lstStyle/>
            <a:p>
              <a:pPr lvl="0" algn="r"/>
              <a:r>
                <a:rPr lang="ja-JP" altLang="en-US" sz="900" b="0" dirty="0">
                  <a:solidFill>
                    <a:srgbClr val="595959"/>
                  </a:solidFill>
                  <a:latin typeface="Yu Gothic UI" panose="020B0500000000000000" pitchFamily="50" charset="-128"/>
                  <a:ea typeface="Yu Gothic UI" panose="020B0500000000000000" pitchFamily="50" charset="-128"/>
                  <a:cs typeface="メイリオ" pitchFamily="50" charset="-128"/>
                </a:rPr>
                <a:t>プリロール</a:t>
              </a:r>
              <a:endParaRPr lang="en-US" altLang="ja-JP" sz="900" b="0" dirty="0">
                <a:solidFill>
                  <a:srgbClr val="595959"/>
                </a:solidFill>
                <a:latin typeface="Yu Gothic UI" panose="020B0500000000000000" pitchFamily="50" charset="-128"/>
                <a:ea typeface="Yu Gothic UI" panose="020B0500000000000000" pitchFamily="50" charset="-128"/>
                <a:cs typeface="メイリオ" pitchFamily="50" charset="-128"/>
              </a:endParaRPr>
            </a:p>
          </p:txBody>
        </p:sp>
        <p:sp>
          <p:nvSpPr>
            <p:cNvPr id="151" name="右中かっこ 150">
              <a:extLst>
                <a:ext uri="{FF2B5EF4-FFF2-40B4-BE49-F238E27FC236}">
                  <a16:creationId xmlns:a16="http://schemas.microsoft.com/office/drawing/2014/main" id="{10108BA6-F214-443A-ACA7-8787520291FB}"/>
                </a:ext>
              </a:extLst>
            </p:cNvPr>
            <p:cNvSpPr/>
            <p:nvPr/>
          </p:nvSpPr>
          <p:spPr bwMode="auto">
            <a:xfrm>
              <a:off x="3995340" y="3504529"/>
              <a:ext cx="161639" cy="262651"/>
            </a:xfrm>
            <a:prstGeom prst="rightBrace">
              <a:avLst>
                <a:gd name="adj1" fmla="val 0"/>
                <a:gd name="adj2" fmla="val 50000"/>
              </a:avLst>
            </a:prstGeom>
            <a:noFill/>
            <a:ln w="6350" cap="flat" cmpd="sng" algn="ctr">
              <a:solidFill>
                <a:schemeClr val="tx1">
                  <a:lumMod val="50000"/>
                  <a:lumOff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grpSp>
        <p:nvGrpSpPr>
          <p:cNvPr id="23" name="グループ化 22">
            <a:extLst>
              <a:ext uri="{FF2B5EF4-FFF2-40B4-BE49-F238E27FC236}">
                <a16:creationId xmlns:a16="http://schemas.microsoft.com/office/drawing/2014/main" id="{C03C8994-93A5-4ADA-AA7F-A5CADABC6149}"/>
              </a:ext>
            </a:extLst>
          </p:cNvPr>
          <p:cNvGrpSpPr/>
          <p:nvPr/>
        </p:nvGrpSpPr>
        <p:grpSpPr>
          <a:xfrm>
            <a:off x="3092416" y="3732057"/>
            <a:ext cx="1064563" cy="385836"/>
            <a:chOff x="3092416" y="3924640"/>
            <a:chExt cx="1064563" cy="385836"/>
          </a:xfrm>
        </p:grpSpPr>
        <p:sp>
          <p:nvSpPr>
            <p:cNvPr id="153" name="正方形/長方形 152">
              <a:extLst>
                <a:ext uri="{FF2B5EF4-FFF2-40B4-BE49-F238E27FC236}">
                  <a16:creationId xmlns:a16="http://schemas.microsoft.com/office/drawing/2014/main" id="{B0295E75-CF3C-420E-AD23-95630B3FC068}"/>
                </a:ext>
              </a:extLst>
            </p:cNvPr>
            <p:cNvSpPr/>
            <p:nvPr/>
          </p:nvSpPr>
          <p:spPr>
            <a:xfrm>
              <a:off x="3092416" y="4079644"/>
              <a:ext cx="981563" cy="230832"/>
            </a:xfrm>
            <a:prstGeom prst="rect">
              <a:avLst/>
            </a:prstGeom>
          </p:spPr>
          <p:txBody>
            <a:bodyPr wrap="square">
              <a:spAutoFit/>
            </a:bodyPr>
            <a:lstStyle/>
            <a:p>
              <a:pPr lvl="0" algn="r"/>
              <a:r>
                <a:rPr lang="ja-JP" altLang="en-US" sz="900" b="0" dirty="0">
                  <a:solidFill>
                    <a:srgbClr val="595959"/>
                  </a:solidFill>
                  <a:latin typeface="Yu Gothic UI" panose="020B0500000000000000" pitchFamily="50" charset="-128"/>
                  <a:ea typeface="Yu Gothic UI" panose="020B0500000000000000" pitchFamily="50" charset="-128"/>
                  <a:cs typeface="メイリオ" pitchFamily="50" charset="-128"/>
                </a:rPr>
                <a:t>ミッドロール</a:t>
              </a:r>
              <a:endParaRPr lang="en-US" altLang="ja-JP" sz="900" b="0" dirty="0">
                <a:solidFill>
                  <a:srgbClr val="595959"/>
                </a:solidFill>
                <a:latin typeface="Yu Gothic UI" panose="020B0500000000000000" pitchFamily="50" charset="-128"/>
                <a:ea typeface="Yu Gothic UI" panose="020B0500000000000000" pitchFamily="50" charset="-128"/>
                <a:cs typeface="メイリオ" pitchFamily="50" charset="-128"/>
              </a:endParaRPr>
            </a:p>
          </p:txBody>
        </p:sp>
        <p:sp>
          <p:nvSpPr>
            <p:cNvPr id="154" name="正方形/長方形 153">
              <a:extLst>
                <a:ext uri="{FF2B5EF4-FFF2-40B4-BE49-F238E27FC236}">
                  <a16:creationId xmlns:a16="http://schemas.microsoft.com/office/drawing/2014/main" id="{018C9D78-3D59-4130-BBF4-FC796324528E}"/>
                </a:ext>
              </a:extLst>
            </p:cNvPr>
            <p:cNvSpPr/>
            <p:nvPr/>
          </p:nvSpPr>
          <p:spPr>
            <a:xfrm>
              <a:off x="3092416" y="3924640"/>
              <a:ext cx="981563" cy="230832"/>
            </a:xfrm>
            <a:prstGeom prst="rect">
              <a:avLst/>
            </a:prstGeom>
          </p:spPr>
          <p:txBody>
            <a:bodyPr wrap="square">
              <a:spAutoFit/>
            </a:bodyPr>
            <a:lstStyle/>
            <a:p>
              <a:pPr lvl="0" algn="r"/>
              <a:r>
                <a:rPr lang="ja-JP" altLang="en-US" sz="900" b="0" dirty="0">
                  <a:solidFill>
                    <a:srgbClr val="595959"/>
                  </a:solidFill>
                  <a:latin typeface="Yu Gothic UI" panose="020B0500000000000000" pitchFamily="50" charset="-128"/>
                  <a:ea typeface="Yu Gothic UI" panose="020B0500000000000000" pitchFamily="50" charset="-128"/>
                  <a:cs typeface="メイリオ" pitchFamily="50" charset="-128"/>
                </a:rPr>
                <a:t>プリロール</a:t>
              </a:r>
              <a:endParaRPr lang="en-US" altLang="ja-JP" sz="900" b="0" dirty="0">
                <a:solidFill>
                  <a:srgbClr val="595959"/>
                </a:solidFill>
                <a:latin typeface="Yu Gothic UI" panose="020B0500000000000000" pitchFamily="50" charset="-128"/>
                <a:ea typeface="Yu Gothic UI" panose="020B0500000000000000" pitchFamily="50" charset="-128"/>
                <a:cs typeface="メイリオ" pitchFamily="50" charset="-128"/>
              </a:endParaRPr>
            </a:p>
          </p:txBody>
        </p:sp>
        <p:sp>
          <p:nvSpPr>
            <p:cNvPr id="155" name="右中かっこ 154">
              <a:extLst>
                <a:ext uri="{FF2B5EF4-FFF2-40B4-BE49-F238E27FC236}">
                  <a16:creationId xmlns:a16="http://schemas.microsoft.com/office/drawing/2014/main" id="{A6C6F3A2-68B3-4621-8FC8-74387BCEF3D4}"/>
                </a:ext>
              </a:extLst>
            </p:cNvPr>
            <p:cNvSpPr/>
            <p:nvPr/>
          </p:nvSpPr>
          <p:spPr bwMode="auto">
            <a:xfrm>
              <a:off x="3995340" y="3990017"/>
              <a:ext cx="161639" cy="262651"/>
            </a:xfrm>
            <a:prstGeom prst="rightBrace">
              <a:avLst>
                <a:gd name="adj1" fmla="val 0"/>
                <a:gd name="adj2" fmla="val 50000"/>
              </a:avLst>
            </a:prstGeom>
            <a:noFill/>
            <a:ln w="6350" cap="flat" cmpd="sng" algn="ctr">
              <a:solidFill>
                <a:schemeClr val="tx1">
                  <a:lumMod val="50000"/>
                  <a:lumOff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grpSp>
        <p:nvGrpSpPr>
          <p:cNvPr id="25" name="グループ化 24">
            <a:extLst>
              <a:ext uri="{FF2B5EF4-FFF2-40B4-BE49-F238E27FC236}">
                <a16:creationId xmlns:a16="http://schemas.microsoft.com/office/drawing/2014/main" id="{7A5FBEAB-58A1-48EF-9C16-F8870956A066}"/>
              </a:ext>
            </a:extLst>
          </p:cNvPr>
          <p:cNvGrpSpPr/>
          <p:nvPr/>
        </p:nvGrpSpPr>
        <p:grpSpPr>
          <a:xfrm>
            <a:off x="3092416" y="4290946"/>
            <a:ext cx="1064563" cy="385836"/>
            <a:chOff x="3092416" y="4540328"/>
            <a:chExt cx="1064563" cy="385836"/>
          </a:xfrm>
        </p:grpSpPr>
        <p:sp>
          <p:nvSpPr>
            <p:cNvPr id="157" name="正方形/長方形 156">
              <a:extLst>
                <a:ext uri="{FF2B5EF4-FFF2-40B4-BE49-F238E27FC236}">
                  <a16:creationId xmlns:a16="http://schemas.microsoft.com/office/drawing/2014/main" id="{C3E28336-E764-4D3B-97C8-AF5BC1C10F7D}"/>
                </a:ext>
              </a:extLst>
            </p:cNvPr>
            <p:cNvSpPr/>
            <p:nvPr/>
          </p:nvSpPr>
          <p:spPr>
            <a:xfrm>
              <a:off x="3092416" y="4695332"/>
              <a:ext cx="981563" cy="230832"/>
            </a:xfrm>
            <a:prstGeom prst="rect">
              <a:avLst/>
            </a:prstGeom>
          </p:spPr>
          <p:txBody>
            <a:bodyPr wrap="square">
              <a:spAutoFit/>
            </a:bodyPr>
            <a:lstStyle/>
            <a:p>
              <a:pPr lvl="0" algn="r"/>
              <a:r>
                <a:rPr lang="ja-JP" altLang="en-US" sz="900" b="0" dirty="0">
                  <a:solidFill>
                    <a:srgbClr val="595959"/>
                  </a:solidFill>
                  <a:latin typeface="Yu Gothic UI" panose="020B0500000000000000" pitchFamily="50" charset="-128"/>
                  <a:ea typeface="Yu Gothic UI" panose="020B0500000000000000" pitchFamily="50" charset="-128"/>
                  <a:cs typeface="メイリオ" pitchFamily="50" charset="-128"/>
                </a:rPr>
                <a:t>ミッドロール</a:t>
              </a:r>
              <a:endParaRPr lang="en-US" altLang="ja-JP" sz="900" b="0" dirty="0">
                <a:solidFill>
                  <a:srgbClr val="595959"/>
                </a:solidFill>
                <a:latin typeface="Yu Gothic UI" panose="020B0500000000000000" pitchFamily="50" charset="-128"/>
                <a:ea typeface="Yu Gothic UI" panose="020B0500000000000000" pitchFamily="50" charset="-128"/>
                <a:cs typeface="メイリオ" pitchFamily="50" charset="-128"/>
              </a:endParaRPr>
            </a:p>
          </p:txBody>
        </p:sp>
        <p:sp>
          <p:nvSpPr>
            <p:cNvPr id="158" name="正方形/長方形 157">
              <a:extLst>
                <a:ext uri="{FF2B5EF4-FFF2-40B4-BE49-F238E27FC236}">
                  <a16:creationId xmlns:a16="http://schemas.microsoft.com/office/drawing/2014/main" id="{F41B9DE4-CB01-43C8-A1F2-DDEFDAA21788}"/>
                </a:ext>
              </a:extLst>
            </p:cNvPr>
            <p:cNvSpPr/>
            <p:nvPr/>
          </p:nvSpPr>
          <p:spPr>
            <a:xfrm>
              <a:off x="3092416" y="4540328"/>
              <a:ext cx="981563" cy="230832"/>
            </a:xfrm>
            <a:prstGeom prst="rect">
              <a:avLst/>
            </a:prstGeom>
          </p:spPr>
          <p:txBody>
            <a:bodyPr wrap="square">
              <a:spAutoFit/>
            </a:bodyPr>
            <a:lstStyle/>
            <a:p>
              <a:pPr lvl="0" algn="r"/>
              <a:r>
                <a:rPr lang="ja-JP" altLang="en-US" sz="900" b="0" dirty="0">
                  <a:solidFill>
                    <a:srgbClr val="595959"/>
                  </a:solidFill>
                  <a:latin typeface="Yu Gothic UI" panose="020B0500000000000000" pitchFamily="50" charset="-128"/>
                  <a:ea typeface="Yu Gothic UI" panose="020B0500000000000000" pitchFamily="50" charset="-128"/>
                  <a:cs typeface="メイリオ" pitchFamily="50" charset="-128"/>
                </a:rPr>
                <a:t>プリロール</a:t>
              </a:r>
              <a:endParaRPr lang="en-US" altLang="ja-JP" sz="900" b="0" dirty="0">
                <a:solidFill>
                  <a:srgbClr val="595959"/>
                </a:solidFill>
                <a:latin typeface="Yu Gothic UI" panose="020B0500000000000000" pitchFamily="50" charset="-128"/>
                <a:ea typeface="Yu Gothic UI" panose="020B0500000000000000" pitchFamily="50" charset="-128"/>
                <a:cs typeface="メイリオ" pitchFamily="50" charset="-128"/>
              </a:endParaRPr>
            </a:p>
          </p:txBody>
        </p:sp>
        <p:sp>
          <p:nvSpPr>
            <p:cNvPr id="159" name="右中かっこ 158">
              <a:extLst>
                <a:ext uri="{FF2B5EF4-FFF2-40B4-BE49-F238E27FC236}">
                  <a16:creationId xmlns:a16="http://schemas.microsoft.com/office/drawing/2014/main" id="{43701B07-A81A-4638-AB48-9885948DE456}"/>
                </a:ext>
              </a:extLst>
            </p:cNvPr>
            <p:cNvSpPr/>
            <p:nvPr/>
          </p:nvSpPr>
          <p:spPr bwMode="auto">
            <a:xfrm>
              <a:off x="3995340" y="4605705"/>
              <a:ext cx="161639" cy="262651"/>
            </a:xfrm>
            <a:prstGeom prst="rightBrace">
              <a:avLst>
                <a:gd name="adj1" fmla="val 0"/>
                <a:gd name="adj2" fmla="val 50000"/>
              </a:avLst>
            </a:prstGeom>
            <a:noFill/>
            <a:ln w="6350" cap="flat" cmpd="sng" algn="ctr">
              <a:solidFill>
                <a:schemeClr val="tx1">
                  <a:lumMod val="50000"/>
                  <a:lumOff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pSp>
      <p:sp>
        <p:nvSpPr>
          <p:cNvPr id="167" name="正方形/長方形 166">
            <a:extLst>
              <a:ext uri="{FF2B5EF4-FFF2-40B4-BE49-F238E27FC236}">
                <a16:creationId xmlns:a16="http://schemas.microsoft.com/office/drawing/2014/main" id="{F5E41D37-914E-4874-96D7-C0B9FFE5E59D}"/>
              </a:ext>
            </a:extLst>
          </p:cNvPr>
          <p:cNvSpPr/>
          <p:nvPr/>
        </p:nvSpPr>
        <p:spPr>
          <a:xfrm>
            <a:off x="3950692" y="2164967"/>
            <a:ext cx="998449" cy="261610"/>
          </a:xfrm>
          <a:prstGeom prst="rect">
            <a:avLst/>
          </a:prstGeom>
        </p:spPr>
        <p:txBody>
          <a:bodyPr wrap="square">
            <a:spAutoFit/>
          </a:bodyPr>
          <a:lstStyle/>
          <a:p>
            <a:pPr lvl="0" algn="r"/>
            <a:r>
              <a:rPr lang="en-US" altLang="ja-JP" sz="1100" b="0" dirty="0">
                <a:solidFill>
                  <a:schemeClr val="tx1">
                    <a:lumMod val="65000"/>
                    <a:lumOff val="35000"/>
                  </a:schemeClr>
                </a:solidFill>
                <a:latin typeface="Segoe UI" panose="020B0502040204020203" pitchFamily="34" charset="0"/>
                <a:ea typeface="Yu Gothic UI" panose="020B0500000000000000" pitchFamily="50" charset="-128"/>
                <a:cs typeface="Segoe UI" panose="020B0502040204020203" pitchFamily="34" charset="0"/>
              </a:rPr>
              <a:t>14,040,000</a:t>
            </a:r>
          </a:p>
        </p:txBody>
      </p:sp>
      <p:sp>
        <p:nvSpPr>
          <p:cNvPr id="168" name="正方形/長方形 167">
            <a:extLst>
              <a:ext uri="{FF2B5EF4-FFF2-40B4-BE49-F238E27FC236}">
                <a16:creationId xmlns:a16="http://schemas.microsoft.com/office/drawing/2014/main" id="{B33D9987-8E38-419F-ACA8-14EBE0EA20B4}"/>
              </a:ext>
            </a:extLst>
          </p:cNvPr>
          <p:cNvSpPr/>
          <p:nvPr/>
        </p:nvSpPr>
        <p:spPr>
          <a:xfrm>
            <a:off x="3950692" y="2699682"/>
            <a:ext cx="998449" cy="261610"/>
          </a:xfrm>
          <a:prstGeom prst="rect">
            <a:avLst/>
          </a:prstGeom>
        </p:spPr>
        <p:txBody>
          <a:bodyPr wrap="square">
            <a:spAutoFit/>
          </a:bodyPr>
          <a:lstStyle/>
          <a:p>
            <a:pPr lvl="0" algn="r"/>
            <a:r>
              <a:rPr lang="en-US" altLang="ja-JP" sz="1100" b="0" dirty="0">
                <a:solidFill>
                  <a:schemeClr val="tx1">
                    <a:lumMod val="65000"/>
                    <a:lumOff val="35000"/>
                  </a:schemeClr>
                </a:solidFill>
                <a:latin typeface="Segoe UI" panose="020B0502040204020203" pitchFamily="34" charset="0"/>
                <a:ea typeface="Yu Gothic UI" panose="020B0500000000000000" pitchFamily="50" charset="-128"/>
                <a:cs typeface="Segoe UI" panose="020B0502040204020203" pitchFamily="34" charset="0"/>
              </a:rPr>
              <a:t>8,830,000</a:t>
            </a:r>
          </a:p>
        </p:txBody>
      </p:sp>
      <p:sp>
        <p:nvSpPr>
          <p:cNvPr id="169" name="正方形/長方形 168">
            <a:extLst>
              <a:ext uri="{FF2B5EF4-FFF2-40B4-BE49-F238E27FC236}">
                <a16:creationId xmlns:a16="http://schemas.microsoft.com/office/drawing/2014/main" id="{BF7B68B8-3FFC-4D40-91CE-EDD342F9901B}"/>
              </a:ext>
            </a:extLst>
          </p:cNvPr>
          <p:cNvSpPr/>
          <p:nvPr/>
        </p:nvSpPr>
        <p:spPr>
          <a:xfrm>
            <a:off x="3950692" y="3242622"/>
            <a:ext cx="998449" cy="261610"/>
          </a:xfrm>
          <a:prstGeom prst="rect">
            <a:avLst/>
          </a:prstGeom>
        </p:spPr>
        <p:txBody>
          <a:bodyPr wrap="square">
            <a:spAutoFit/>
          </a:bodyPr>
          <a:lstStyle/>
          <a:p>
            <a:pPr lvl="0" algn="r"/>
            <a:r>
              <a:rPr lang="en-US" altLang="ja-JP" sz="1100" b="0" dirty="0">
                <a:solidFill>
                  <a:schemeClr val="tx1">
                    <a:lumMod val="65000"/>
                    <a:lumOff val="35000"/>
                  </a:schemeClr>
                </a:solidFill>
                <a:latin typeface="Segoe UI" panose="020B0502040204020203" pitchFamily="34" charset="0"/>
                <a:ea typeface="Yu Gothic UI" panose="020B0500000000000000" pitchFamily="50" charset="-128"/>
                <a:cs typeface="Segoe UI" panose="020B0502040204020203" pitchFamily="34" charset="0"/>
              </a:rPr>
              <a:t>4,020,000</a:t>
            </a:r>
          </a:p>
        </p:txBody>
      </p:sp>
      <p:sp>
        <p:nvSpPr>
          <p:cNvPr id="170" name="正方形/長方形 169">
            <a:extLst>
              <a:ext uri="{FF2B5EF4-FFF2-40B4-BE49-F238E27FC236}">
                <a16:creationId xmlns:a16="http://schemas.microsoft.com/office/drawing/2014/main" id="{54C67EC7-38BE-4901-8460-CA51DE1984CA}"/>
              </a:ext>
            </a:extLst>
          </p:cNvPr>
          <p:cNvSpPr/>
          <p:nvPr/>
        </p:nvSpPr>
        <p:spPr>
          <a:xfrm>
            <a:off x="3950692" y="3793251"/>
            <a:ext cx="998449" cy="261610"/>
          </a:xfrm>
          <a:prstGeom prst="rect">
            <a:avLst/>
          </a:prstGeom>
        </p:spPr>
        <p:txBody>
          <a:bodyPr wrap="square">
            <a:spAutoFit/>
          </a:bodyPr>
          <a:lstStyle/>
          <a:p>
            <a:pPr lvl="0" algn="r"/>
            <a:r>
              <a:rPr lang="en-US" altLang="ja-JP" sz="1100" b="0" dirty="0">
                <a:solidFill>
                  <a:schemeClr val="tx1">
                    <a:lumMod val="65000"/>
                    <a:lumOff val="35000"/>
                  </a:schemeClr>
                </a:solidFill>
                <a:latin typeface="Segoe UI" panose="020B0502040204020203" pitchFamily="34" charset="0"/>
                <a:ea typeface="Yu Gothic UI" panose="020B0500000000000000" pitchFamily="50" charset="-128"/>
                <a:cs typeface="Segoe UI" panose="020B0502040204020203" pitchFamily="34" charset="0"/>
              </a:rPr>
              <a:t>1,810,000</a:t>
            </a:r>
          </a:p>
        </p:txBody>
      </p:sp>
      <p:sp>
        <p:nvSpPr>
          <p:cNvPr id="171" name="正方形/長方形 170">
            <a:extLst>
              <a:ext uri="{FF2B5EF4-FFF2-40B4-BE49-F238E27FC236}">
                <a16:creationId xmlns:a16="http://schemas.microsoft.com/office/drawing/2014/main" id="{2F39646E-D6E9-44FB-9FFB-C2D2B42CFBCE}"/>
              </a:ext>
            </a:extLst>
          </p:cNvPr>
          <p:cNvSpPr/>
          <p:nvPr/>
        </p:nvSpPr>
        <p:spPr>
          <a:xfrm>
            <a:off x="3950692" y="4337798"/>
            <a:ext cx="998449" cy="261610"/>
          </a:xfrm>
          <a:prstGeom prst="rect">
            <a:avLst/>
          </a:prstGeom>
        </p:spPr>
        <p:txBody>
          <a:bodyPr wrap="square">
            <a:spAutoFit/>
          </a:bodyPr>
          <a:lstStyle/>
          <a:p>
            <a:pPr lvl="0" algn="r"/>
            <a:r>
              <a:rPr lang="en-US" altLang="ja-JP" sz="1100" b="0" dirty="0">
                <a:solidFill>
                  <a:schemeClr val="tx1">
                    <a:lumMod val="65000"/>
                    <a:lumOff val="35000"/>
                  </a:schemeClr>
                </a:solidFill>
                <a:latin typeface="Segoe UI" panose="020B0502040204020203" pitchFamily="34" charset="0"/>
                <a:ea typeface="Yu Gothic UI" panose="020B0500000000000000" pitchFamily="50" charset="-128"/>
                <a:cs typeface="Segoe UI" panose="020B0502040204020203" pitchFamily="34" charset="0"/>
              </a:rPr>
              <a:t>300,000</a:t>
            </a:r>
          </a:p>
        </p:txBody>
      </p:sp>
      <p:sp>
        <p:nvSpPr>
          <p:cNvPr id="174" name="Rectangle 7">
            <a:extLst>
              <a:ext uri="{FF2B5EF4-FFF2-40B4-BE49-F238E27FC236}">
                <a16:creationId xmlns:a16="http://schemas.microsoft.com/office/drawing/2014/main" id="{12968EA3-0CDA-4F22-BB1F-D5D5904DFF91}"/>
              </a:ext>
            </a:extLst>
          </p:cNvPr>
          <p:cNvSpPr>
            <a:spLocks noChangeArrowheads="1"/>
          </p:cNvSpPr>
          <p:nvPr/>
        </p:nvSpPr>
        <p:spPr bwMode="auto">
          <a:xfrm>
            <a:off x="1378207" y="5493127"/>
            <a:ext cx="317382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anchor="t">
            <a:spAutoFit/>
          </a:bodyPr>
          <a:lstStyle/>
          <a:p>
            <a:pPr>
              <a:defRPr/>
            </a:pPr>
            <a:r>
              <a:rPr lang="ja-JP" altLang="en-US" sz="800" dirty="0">
                <a:latin typeface="Yu Gothic UI" panose="020B0500000000000000" pitchFamily="50" charset="-128"/>
                <a:ea typeface="Yu Gothic UI" panose="020B0500000000000000" pitchFamily="50" charset="-128"/>
                <a:cs typeface="メイリオ" pitchFamily="50" charset="-128"/>
              </a:rPr>
              <a:t>■ご請求について</a:t>
            </a:r>
            <a:endParaRPr lang="en-US" altLang="ja-JP" sz="800" dirty="0">
              <a:latin typeface="Yu Gothic UI" panose="020B0500000000000000" pitchFamily="50" charset="-128"/>
              <a:ea typeface="Yu Gothic UI" panose="020B0500000000000000" pitchFamily="50" charset="-128"/>
              <a:cs typeface="メイリオ" pitchFamily="50" charset="-128"/>
            </a:endParaRPr>
          </a:p>
          <a:p>
            <a:pPr>
              <a:defRPr/>
            </a:pPr>
            <a:r>
              <a:rPr lang="en-US" altLang="ja-JP" sz="700" dirty="0">
                <a:solidFill>
                  <a:srgbClr val="FF0066"/>
                </a:solidFill>
                <a:latin typeface="Yu Gothic UI"/>
                <a:ea typeface="Yu Gothic UI"/>
                <a:cs typeface="メイリオ" pitchFamily="50" charset="-128"/>
              </a:rPr>
              <a:t>※</a:t>
            </a:r>
            <a:r>
              <a:rPr lang="ja-JP" altLang="en-US" sz="700">
                <a:solidFill>
                  <a:srgbClr val="FF0066"/>
                </a:solidFill>
                <a:latin typeface="Yu Gothic UI"/>
                <a:ea typeface="Yu Gothic UI"/>
                <a:cs typeface="メイリオ" pitchFamily="50" charset="-128"/>
              </a:rPr>
              <a:t>上記の掲載期間に関わらず、ご請求は</a:t>
            </a:r>
            <a:r>
              <a:rPr lang="en-US" altLang="ja-JP" sz="700" dirty="0">
                <a:solidFill>
                  <a:srgbClr val="FF0066"/>
                </a:solidFill>
                <a:latin typeface="Yu Gothic UI"/>
                <a:ea typeface="Yu Gothic UI"/>
                <a:cs typeface="メイリオ" pitchFamily="50" charset="-128"/>
              </a:rPr>
              <a:t>3</a:t>
            </a:r>
            <a:r>
              <a:rPr lang="ja-JP" altLang="en-US" sz="700">
                <a:solidFill>
                  <a:srgbClr val="FF0066"/>
                </a:solidFill>
                <a:latin typeface="Yu Gothic UI"/>
                <a:ea typeface="Yu Gothic UI"/>
                <a:cs typeface="メイリオ" pitchFamily="50" charset="-128"/>
              </a:rPr>
              <a:t>月</a:t>
            </a:r>
            <a:r>
              <a:rPr lang="en-US" altLang="ja-JP" sz="700" dirty="0">
                <a:solidFill>
                  <a:srgbClr val="FF0066"/>
                </a:solidFill>
                <a:latin typeface="Yu Gothic UI"/>
                <a:ea typeface="Yu Gothic UI"/>
                <a:cs typeface="メイリオ" pitchFamily="50" charset="-128"/>
              </a:rPr>
              <a:t>31</a:t>
            </a:r>
            <a:r>
              <a:rPr lang="ja-JP" altLang="en-US" sz="700">
                <a:solidFill>
                  <a:srgbClr val="FF0066"/>
                </a:solidFill>
                <a:latin typeface="Yu Gothic UI"/>
                <a:ea typeface="Yu Gothic UI"/>
                <a:cs typeface="メイリオ" pitchFamily="50" charset="-128"/>
              </a:rPr>
              <a:t>日とさせていただきます。</a:t>
            </a:r>
            <a:endParaRPr lang="en-US" altLang="ja-JP" sz="700">
              <a:solidFill>
                <a:srgbClr val="FF0066"/>
              </a:solidFill>
              <a:latin typeface="Yu Gothic UI"/>
              <a:ea typeface="Yu Gothic UI"/>
              <a:cs typeface="メイリオ" pitchFamily="50" charset="-128"/>
            </a:endParaRPr>
          </a:p>
        </p:txBody>
      </p:sp>
      <p:sp>
        <p:nvSpPr>
          <p:cNvPr id="132" name="十字形 131">
            <a:extLst>
              <a:ext uri="{FF2B5EF4-FFF2-40B4-BE49-F238E27FC236}">
                <a16:creationId xmlns:a16="http://schemas.microsoft.com/office/drawing/2014/main" id="{3FFBE78C-58FD-4043-B956-5C2F88C9C368}"/>
              </a:ext>
            </a:extLst>
          </p:cNvPr>
          <p:cNvSpPr/>
          <p:nvPr/>
        </p:nvSpPr>
        <p:spPr bwMode="auto">
          <a:xfrm>
            <a:off x="6185003" y="3833086"/>
            <a:ext cx="215513" cy="215512"/>
          </a:xfrm>
          <a:prstGeom prst="plus">
            <a:avLst>
              <a:gd name="adj" fmla="val 42527"/>
            </a:avLst>
          </a:prstGeom>
          <a:solidFill>
            <a:srgbClr val="5090C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33" name="十字形 132">
            <a:extLst>
              <a:ext uri="{FF2B5EF4-FFF2-40B4-BE49-F238E27FC236}">
                <a16:creationId xmlns:a16="http://schemas.microsoft.com/office/drawing/2014/main" id="{53F04DAB-D7C1-4204-8564-9FAADBCF9C4D}"/>
              </a:ext>
            </a:extLst>
          </p:cNvPr>
          <p:cNvSpPr/>
          <p:nvPr/>
        </p:nvSpPr>
        <p:spPr bwMode="auto">
          <a:xfrm>
            <a:off x="6185003" y="4370910"/>
            <a:ext cx="215513" cy="215512"/>
          </a:xfrm>
          <a:prstGeom prst="plus">
            <a:avLst>
              <a:gd name="adj" fmla="val 42527"/>
            </a:avLst>
          </a:prstGeom>
          <a:solidFill>
            <a:srgbClr val="5090C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cxnSp>
        <p:nvCxnSpPr>
          <p:cNvPr id="134" name="直線コネクタ 133">
            <a:extLst>
              <a:ext uri="{FF2B5EF4-FFF2-40B4-BE49-F238E27FC236}">
                <a16:creationId xmlns:a16="http://schemas.microsoft.com/office/drawing/2014/main" id="{0C38ABA2-45C3-4815-B31E-D3E86D3BE107}"/>
              </a:ext>
            </a:extLst>
          </p:cNvPr>
          <p:cNvCxnSpPr>
            <a:cxnSpLocks/>
          </p:cNvCxnSpPr>
          <p:nvPr/>
        </p:nvCxnSpPr>
        <p:spPr bwMode="auto">
          <a:xfrm>
            <a:off x="6282218" y="2121128"/>
            <a:ext cx="0" cy="361233"/>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140" name="直線コネクタ 139">
            <a:extLst>
              <a:ext uri="{FF2B5EF4-FFF2-40B4-BE49-F238E27FC236}">
                <a16:creationId xmlns:a16="http://schemas.microsoft.com/office/drawing/2014/main" id="{F097D4E4-15C0-40D9-A0D9-D0147C3F163A}"/>
              </a:ext>
            </a:extLst>
          </p:cNvPr>
          <p:cNvCxnSpPr>
            <a:cxnSpLocks/>
          </p:cNvCxnSpPr>
          <p:nvPr/>
        </p:nvCxnSpPr>
        <p:spPr bwMode="auto">
          <a:xfrm>
            <a:off x="6282218" y="2667992"/>
            <a:ext cx="0" cy="361233"/>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cxnSp>
        <p:nvCxnSpPr>
          <p:cNvPr id="144" name="直線コネクタ 143">
            <a:extLst>
              <a:ext uri="{FF2B5EF4-FFF2-40B4-BE49-F238E27FC236}">
                <a16:creationId xmlns:a16="http://schemas.microsoft.com/office/drawing/2014/main" id="{A3D2DD8F-5A82-4DDF-9391-961B6548C9C9}"/>
              </a:ext>
            </a:extLst>
          </p:cNvPr>
          <p:cNvCxnSpPr>
            <a:cxnSpLocks/>
          </p:cNvCxnSpPr>
          <p:nvPr/>
        </p:nvCxnSpPr>
        <p:spPr bwMode="auto">
          <a:xfrm>
            <a:off x="6282218" y="3205319"/>
            <a:ext cx="0" cy="361233"/>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
        <p:nvSpPr>
          <p:cNvPr id="148" name="Rectangle 7">
            <a:extLst>
              <a:ext uri="{FF2B5EF4-FFF2-40B4-BE49-F238E27FC236}">
                <a16:creationId xmlns:a16="http://schemas.microsoft.com/office/drawing/2014/main" id="{4800C0A3-7D5C-4E7E-9E0F-33581602C1A8}"/>
              </a:ext>
            </a:extLst>
          </p:cNvPr>
          <p:cNvSpPr>
            <a:spLocks noChangeArrowheads="1"/>
          </p:cNvSpPr>
          <p:nvPr/>
        </p:nvSpPr>
        <p:spPr bwMode="auto">
          <a:xfrm>
            <a:off x="6577237" y="3275299"/>
            <a:ext cx="2665004" cy="253916"/>
          </a:xfrm>
          <a:prstGeom prst="rect">
            <a:avLst/>
          </a:prstGeom>
          <a:noFill/>
          <a:ln>
            <a:noFill/>
          </a:ln>
        </p:spPr>
        <p:txBody>
          <a:bodyPr wrap="square">
            <a:spAutoFit/>
          </a:bodyPr>
          <a:lstStyle/>
          <a:p>
            <a:pPr>
              <a:defRPr/>
            </a:pPr>
            <a:r>
              <a:rPr lang="ja-JP" altLang="en-US" sz="10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ブランドリフト調査（無料先着</a:t>
            </a:r>
            <a:r>
              <a:rPr lang="en-US" altLang="ja-JP" sz="10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3</a:t>
            </a:r>
            <a:r>
              <a:rPr lang="ja-JP" altLang="en-US" sz="10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社様）</a:t>
            </a:r>
            <a:endParaRPr lang="en-US" altLang="ja-JP" sz="105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grpSp>
        <p:nvGrpSpPr>
          <p:cNvPr id="33" name="グループ化 32">
            <a:extLst>
              <a:ext uri="{FF2B5EF4-FFF2-40B4-BE49-F238E27FC236}">
                <a16:creationId xmlns:a16="http://schemas.microsoft.com/office/drawing/2014/main" id="{E2F498B2-5562-4CAB-9ECE-E0ACA64BB6B5}"/>
              </a:ext>
            </a:extLst>
          </p:cNvPr>
          <p:cNvGrpSpPr/>
          <p:nvPr/>
        </p:nvGrpSpPr>
        <p:grpSpPr>
          <a:xfrm>
            <a:off x="6016950" y="2191166"/>
            <a:ext cx="593969" cy="200055"/>
            <a:chOff x="6202687" y="1999738"/>
            <a:chExt cx="593969" cy="200055"/>
          </a:xfrm>
        </p:grpSpPr>
        <p:sp>
          <p:nvSpPr>
            <p:cNvPr id="31" name="四角形: 角を丸くする 30">
              <a:extLst>
                <a:ext uri="{FF2B5EF4-FFF2-40B4-BE49-F238E27FC236}">
                  <a16:creationId xmlns:a16="http://schemas.microsoft.com/office/drawing/2014/main" id="{7BEB83A8-D76D-48F3-822C-3EBACBEA1D21}"/>
                </a:ext>
              </a:extLst>
            </p:cNvPr>
            <p:cNvSpPr/>
            <p:nvPr/>
          </p:nvSpPr>
          <p:spPr bwMode="auto">
            <a:xfrm>
              <a:off x="6248400" y="2034441"/>
              <a:ext cx="440531" cy="121019"/>
            </a:xfrm>
            <a:prstGeom prst="roundRect">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152" name="Rectangle 7">
              <a:extLst>
                <a:ext uri="{FF2B5EF4-FFF2-40B4-BE49-F238E27FC236}">
                  <a16:creationId xmlns:a16="http://schemas.microsoft.com/office/drawing/2014/main" id="{21920B9D-BABD-4357-B48F-17DD93810F5E}"/>
                </a:ext>
              </a:extLst>
            </p:cNvPr>
            <p:cNvSpPr>
              <a:spLocks noChangeArrowheads="1"/>
            </p:cNvSpPr>
            <p:nvPr/>
          </p:nvSpPr>
          <p:spPr bwMode="auto">
            <a:xfrm>
              <a:off x="6202687" y="1999738"/>
              <a:ext cx="593969" cy="200055"/>
            </a:xfrm>
            <a:prstGeom prst="rect">
              <a:avLst/>
            </a:prstGeom>
            <a:noFill/>
            <a:ln>
              <a:noFill/>
            </a:ln>
          </p:spPr>
          <p:txBody>
            <a:bodyPr wrap="square">
              <a:spAutoFit/>
            </a:bodyPr>
            <a:lstStyle/>
            <a:p>
              <a:pPr>
                <a:defRPr/>
              </a:pPr>
              <a:r>
                <a:rPr lang="ja-JP" altLang="en-US" sz="700" dirty="0">
                  <a:solidFill>
                    <a:schemeClr val="bg1"/>
                  </a:solidFill>
                  <a:latin typeface="游ゴシック" panose="020B0400000000000000" pitchFamily="50" charset="-128"/>
                  <a:ea typeface="游ゴシック" panose="020B0400000000000000" pitchFamily="50" charset="-128"/>
                  <a:cs typeface="メイリオ" pitchFamily="50" charset="-128"/>
                </a:rPr>
                <a:t>コミコミ</a:t>
              </a:r>
              <a:endParaRPr lang="en-US" altLang="ja-JP" sz="8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grpSp>
      <p:grpSp>
        <p:nvGrpSpPr>
          <p:cNvPr id="156" name="グループ化 155">
            <a:extLst>
              <a:ext uri="{FF2B5EF4-FFF2-40B4-BE49-F238E27FC236}">
                <a16:creationId xmlns:a16="http://schemas.microsoft.com/office/drawing/2014/main" id="{244784C3-A5C5-4CAF-9BA2-772B3D084737}"/>
              </a:ext>
            </a:extLst>
          </p:cNvPr>
          <p:cNvGrpSpPr/>
          <p:nvPr/>
        </p:nvGrpSpPr>
        <p:grpSpPr>
          <a:xfrm>
            <a:off x="6016950" y="2738923"/>
            <a:ext cx="593969" cy="200055"/>
            <a:chOff x="6202687" y="1999738"/>
            <a:chExt cx="593969" cy="200055"/>
          </a:xfrm>
        </p:grpSpPr>
        <p:sp>
          <p:nvSpPr>
            <p:cNvPr id="160" name="四角形: 角を丸くする 159">
              <a:extLst>
                <a:ext uri="{FF2B5EF4-FFF2-40B4-BE49-F238E27FC236}">
                  <a16:creationId xmlns:a16="http://schemas.microsoft.com/office/drawing/2014/main" id="{F6511E6C-E154-44B0-8688-463C89B85521}"/>
                </a:ext>
              </a:extLst>
            </p:cNvPr>
            <p:cNvSpPr/>
            <p:nvPr/>
          </p:nvSpPr>
          <p:spPr bwMode="auto">
            <a:xfrm>
              <a:off x="6248400" y="2034441"/>
              <a:ext cx="440531" cy="121019"/>
            </a:xfrm>
            <a:prstGeom prst="roundRect">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161" name="Rectangle 7">
              <a:extLst>
                <a:ext uri="{FF2B5EF4-FFF2-40B4-BE49-F238E27FC236}">
                  <a16:creationId xmlns:a16="http://schemas.microsoft.com/office/drawing/2014/main" id="{BE61D610-D3D7-4FBE-AC5F-8D3C38352B82}"/>
                </a:ext>
              </a:extLst>
            </p:cNvPr>
            <p:cNvSpPr>
              <a:spLocks noChangeArrowheads="1"/>
            </p:cNvSpPr>
            <p:nvPr/>
          </p:nvSpPr>
          <p:spPr bwMode="auto">
            <a:xfrm>
              <a:off x="6202687" y="1999738"/>
              <a:ext cx="593969" cy="200055"/>
            </a:xfrm>
            <a:prstGeom prst="rect">
              <a:avLst/>
            </a:prstGeom>
            <a:noFill/>
            <a:ln>
              <a:noFill/>
            </a:ln>
          </p:spPr>
          <p:txBody>
            <a:bodyPr wrap="square">
              <a:spAutoFit/>
            </a:bodyPr>
            <a:lstStyle/>
            <a:p>
              <a:pPr>
                <a:defRPr/>
              </a:pPr>
              <a:r>
                <a:rPr lang="ja-JP" altLang="en-US" sz="700" dirty="0">
                  <a:solidFill>
                    <a:schemeClr val="bg1"/>
                  </a:solidFill>
                  <a:latin typeface="游ゴシック" panose="020B0400000000000000" pitchFamily="50" charset="-128"/>
                  <a:ea typeface="游ゴシック" panose="020B0400000000000000" pitchFamily="50" charset="-128"/>
                  <a:cs typeface="メイリオ" pitchFamily="50" charset="-128"/>
                </a:rPr>
                <a:t>コミコミ</a:t>
              </a:r>
              <a:endParaRPr lang="en-US" altLang="ja-JP" sz="8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grpSp>
      <p:grpSp>
        <p:nvGrpSpPr>
          <p:cNvPr id="162" name="グループ化 161">
            <a:extLst>
              <a:ext uri="{FF2B5EF4-FFF2-40B4-BE49-F238E27FC236}">
                <a16:creationId xmlns:a16="http://schemas.microsoft.com/office/drawing/2014/main" id="{2682B030-616A-4501-9524-D2ABDF825FD6}"/>
              </a:ext>
            </a:extLst>
          </p:cNvPr>
          <p:cNvGrpSpPr/>
          <p:nvPr/>
        </p:nvGrpSpPr>
        <p:grpSpPr>
          <a:xfrm>
            <a:off x="6016950" y="3274521"/>
            <a:ext cx="593969" cy="200055"/>
            <a:chOff x="6202687" y="1999738"/>
            <a:chExt cx="593969" cy="200055"/>
          </a:xfrm>
        </p:grpSpPr>
        <p:sp>
          <p:nvSpPr>
            <p:cNvPr id="163" name="四角形: 角を丸くする 162">
              <a:extLst>
                <a:ext uri="{FF2B5EF4-FFF2-40B4-BE49-F238E27FC236}">
                  <a16:creationId xmlns:a16="http://schemas.microsoft.com/office/drawing/2014/main" id="{7019F438-2808-438E-B2F6-3A1160E07BD8}"/>
                </a:ext>
              </a:extLst>
            </p:cNvPr>
            <p:cNvSpPr/>
            <p:nvPr/>
          </p:nvSpPr>
          <p:spPr bwMode="auto">
            <a:xfrm>
              <a:off x="6248400" y="2034441"/>
              <a:ext cx="440531" cy="121019"/>
            </a:xfrm>
            <a:prstGeom prst="roundRect">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164" name="Rectangle 7">
              <a:extLst>
                <a:ext uri="{FF2B5EF4-FFF2-40B4-BE49-F238E27FC236}">
                  <a16:creationId xmlns:a16="http://schemas.microsoft.com/office/drawing/2014/main" id="{43AC9865-5F03-4EBB-BDEF-18598FCB3BEF}"/>
                </a:ext>
              </a:extLst>
            </p:cNvPr>
            <p:cNvSpPr>
              <a:spLocks noChangeArrowheads="1"/>
            </p:cNvSpPr>
            <p:nvPr/>
          </p:nvSpPr>
          <p:spPr bwMode="auto">
            <a:xfrm>
              <a:off x="6202687" y="1999738"/>
              <a:ext cx="593969" cy="200055"/>
            </a:xfrm>
            <a:prstGeom prst="rect">
              <a:avLst/>
            </a:prstGeom>
            <a:noFill/>
            <a:ln>
              <a:noFill/>
            </a:ln>
          </p:spPr>
          <p:txBody>
            <a:bodyPr wrap="square">
              <a:spAutoFit/>
            </a:bodyPr>
            <a:lstStyle/>
            <a:p>
              <a:pPr>
                <a:defRPr/>
              </a:pPr>
              <a:r>
                <a:rPr lang="ja-JP" altLang="en-US" sz="700" dirty="0">
                  <a:solidFill>
                    <a:schemeClr val="bg1"/>
                  </a:solidFill>
                  <a:latin typeface="游ゴシック" panose="020B0400000000000000" pitchFamily="50" charset="-128"/>
                  <a:ea typeface="游ゴシック" panose="020B0400000000000000" pitchFamily="50" charset="-128"/>
                  <a:cs typeface="メイリオ" pitchFamily="50" charset="-128"/>
                </a:rPr>
                <a:t>コミコミ</a:t>
              </a:r>
              <a:endParaRPr lang="en-US" altLang="ja-JP" sz="80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grpSp>
      <p:sp>
        <p:nvSpPr>
          <p:cNvPr id="165" name="Rectangle 7">
            <a:extLst>
              <a:ext uri="{FF2B5EF4-FFF2-40B4-BE49-F238E27FC236}">
                <a16:creationId xmlns:a16="http://schemas.microsoft.com/office/drawing/2014/main" id="{FFABCDAE-A2FE-4CD4-86E0-692DAD793DF0}"/>
              </a:ext>
            </a:extLst>
          </p:cNvPr>
          <p:cNvSpPr>
            <a:spLocks noChangeArrowheads="1"/>
          </p:cNvSpPr>
          <p:nvPr/>
        </p:nvSpPr>
        <p:spPr bwMode="auto">
          <a:xfrm>
            <a:off x="6580089" y="2201689"/>
            <a:ext cx="2401074" cy="246221"/>
          </a:xfrm>
          <a:prstGeom prst="rect">
            <a:avLst/>
          </a:prstGeom>
          <a:noFill/>
          <a:ln>
            <a:noFill/>
          </a:ln>
        </p:spPr>
        <p:txBody>
          <a:bodyPr wrap="square">
            <a:spAutoFit/>
          </a:bodyPr>
          <a:lstStyle/>
          <a:p>
            <a:pPr>
              <a:defRPr/>
            </a:pPr>
            <a:r>
              <a:rPr lang="ja-JP" altLang="en-US" sz="10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ブランドリフト調査</a:t>
            </a:r>
            <a:endParaRPr lang="en-US" altLang="ja-JP" sz="105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66" name="Rectangle 7">
            <a:extLst>
              <a:ext uri="{FF2B5EF4-FFF2-40B4-BE49-F238E27FC236}">
                <a16:creationId xmlns:a16="http://schemas.microsoft.com/office/drawing/2014/main" id="{BF33F347-2117-4EE9-8BE1-32EB9AC5E6FA}"/>
              </a:ext>
            </a:extLst>
          </p:cNvPr>
          <p:cNvSpPr>
            <a:spLocks noChangeArrowheads="1"/>
          </p:cNvSpPr>
          <p:nvPr/>
        </p:nvSpPr>
        <p:spPr bwMode="auto">
          <a:xfrm>
            <a:off x="6580089" y="2730131"/>
            <a:ext cx="2401074" cy="246221"/>
          </a:xfrm>
          <a:prstGeom prst="rect">
            <a:avLst/>
          </a:prstGeom>
          <a:noFill/>
          <a:ln>
            <a:noFill/>
          </a:ln>
        </p:spPr>
        <p:txBody>
          <a:bodyPr wrap="square">
            <a:spAutoFit/>
          </a:bodyPr>
          <a:lstStyle/>
          <a:p>
            <a:pPr>
              <a:defRPr/>
            </a:pPr>
            <a:r>
              <a:rPr lang="ja-JP" altLang="en-US" sz="100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ブランドリフト調査</a:t>
            </a:r>
            <a:endParaRPr lang="en-US" altLang="ja-JP" sz="105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16" name="正方形/長方形 115">
            <a:extLst>
              <a:ext uri="{FF2B5EF4-FFF2-40B4-BE49-F238E27FC236}">
                <a16:creationId xmlns:a16="http://schemas.microsoft.com/office/drawing/2014/main" id="{0360909C-90F2-44C0-BDB3-AE1C62CB58B3}"/>
              </a:ext>
            </a:extLst>
          </p:cNvPr>
          <p:cNvSpPr/>
          <p:nvPr/>
        </p:nvSpPr>
        <p:spPr bwMode="auto">
          <a:xfrm>
            <a:off x="6499672" y="3696714"/>
            <a:ext cx="2336353" cy="1018430"/>
          </a:xfrm>
          <a:prstGeom prst="rect">
            <a:avLst/>
          </a:prstGeom>
          <a:noFill/>
          <a:ln w="9525" cap="flat" cmpd="sng" algn="ctr">
            <a:solidFill>
              <a:schemeClr val="bg1">
                <a:lumMod val="65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a:ln>
                <a:noFill/>
              </a:ln>
              <a:solidFill>
                <a:schemeClr val="tx1"/>
              </a:solidFill>
              <a:effectLst/>
              <a:latin typeface="Arial" charset="0"/>
              <a:ea typeface="ＭＳ Ｐゴシック" pitchFamily="50" charset="-128"/>
            </a:endParaRPr>
          </a:p>
        </p:txBody>
      </p:sp>
      <p:sp>
        <p:nvSpPr>
          <p:cNvPr id="129" name="Rectangle 7">
            <a:extLst>
              <a:ext uri="{FF2B5EF4-FFF2-40B4-BE49-F238E27FC236}">
                <a16:creationId xmlns:a16="http://schemas.microsoft.com/office/drawing/2014/main" id="{7DEFCE94-FC0D-4785-9EF6-C89473878984}"/>
              </a:ext>
            </a:extLst>
          </p:cNvPr>
          <p:cNvSpPr>
            <a:spLocks noChangeArrowheads="1"/>
          </p:cNvSpPr>
          <p:nvPr/>
        </p:nvSpPr>
        <p:spPr bwMode="auto">
          <a:xfrm>
            <a:off x="6610919" y="3895849"/>
            <a:ext cx="2807055" cy="253916"/>
          </a:xfrm>
          <a:prstGeom prst="rect">
            <a:avLst/>
          </a:prstGeom>
          <a:noFill/>
          <a:ln>
            <a:noFill/>
          </a:ln>
        </p:spPr>
        <p:txBody>
          <a:bodyPr wrap="square">
            <a:spAutoFit/>
          </a:bodyPr>
          <a:lstStyle/>
          <a:p>
            <a:pPr>
              <a:defRPr/>
            </a:pPr>
            <a:r>
              <a:rPr lang="ja-JP" altLang="en-US" sz="105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ブランドリフト調査オプション</a:t>
            </a:r>
            <a:endParaRPr lang="en-US" altLang="ja-JP" sz="105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30" name="正方形/長方形 129">
            <a:extLst>
              <a:ext uri="{FF2B5EF4-FFF2-40B4-BE49-F238E27FC236}">
                <a16:creationId xmlns:a16="http://schemas.microsoft.com/office/drawing/2014/main" id="{41D1DA79-8BDF-42EB-8096-1CE66D4023D0}"/>
              </a:ext>
            </a:extLst>
          </p:cNvPr>
          <p:cNvSpPr/>
          <p:nvPr/>
        </p:nvSpPr>
        <p:spPr>
          <a:xfrm>
            <a:off x="6555679" y="4159295"/>
            <a:ext cx="2302361" cy="338554"/>
          </a:xfrm>
          <a:prstGeom prst="rect">
            <a:avLst/>
          </a:prstGeom>
        </p:spPr>
        <p:txBody>
          <a:bodyPr wrap="square">
            <a:spAutoFit/>
          </a:bodyPr>
          <a:lstStyle/>
          <a:p>
            <a:pPr lvl="0"/>
            <a:r>
              <a:rPr lang="ja-JP" altLang="en-US" sz="800" b="0" dirty="0">
                <a:solidFill>
                  <a:schemeClr val="tx1">
                    <a:lumMod val="65000"/>
                    <a:lumOff val="35000"/>
                  </a:schemeClr>
                </a:solidFill>
                <a:latin typeface="Yu Gothic UI" panose="020B0500000000000000" pitchFamily="50" charset="-128"/>
                <a:ea typeface="Yu Gothic UI" panose="020B0500000000000000" pitchFamily="50" charset="-128"/>
                <a:cs typeface="Segoe UI" panose="020B0502040204020203" pitchFamily="34" charset="0"/>
              </a:rPr>
              <a:t>有料にて付与できます。実施件数や設問内容に</a:t>
            </a:r>
            <a:endParaRPr lang="en-US" altLang="ja-JP" sz="800" b="0" dirty="0">
              <a:solidFill>
                <a:schemeClr val="tx1">
                  <a:lumMod val="65000"/>
                  <a:lumOff val="35000"/>
                </a:schemeClr>
              </a:solidFill>
              <a:latin typeface="Yu Gothic UI" panose="020B0500000000000000" pitchFamily="50" charset="-128"/>
              <a:ea typeface="Yu Gothic UI" panose="020B0500000000000000" pitchFamily="50" charset="-128"/>
              <a:cs typeface="Segoe UI" panose="020B0502040204020203" pitchFamily="34" charset="0"/>
            </a:endParaRPr>
          </a:p>
          <a:p>
            <a:pPr lvl="0"/>
            <a:r>
              <a:rPr lang="ja-JP" altLang="en-US" sz="800" b="0" dirty="0">
                <a:solidFill>
                  <a:schemeClr val="tx1">
                    <a:lumMod val="65000"/>
                    <a:lumOff val="35000"/>
                  </a:schemeClr>
                </a:solidFill>
                <a:latin typeface="Yu Gothic UI" panose="020B0500000000000000" pitchFamily="50" charset="-128"/>
                <a:ea typeface="Yu Gothic UI" panose="020B0500000000000000" pitchFamily="50" charset="-128"/>
                <a:cs typeface="Segoe UI" panose="020B0502040204020203" pitchFamily="34" charset="0"/>
              </a:rPr>
              <a:t>制限がございますので、詳細は営業へご確認ください。</a:t>
            </a:r>
            <a:endParaRPr lang="en-US" altLang="ja-JP" sz="800" b="0" dirty="0">
              <a:solidFill>
                <a:schemeClr val="tx1">
                  <a:lumMod val="65000"/>
                  <a:lumOff val="35000"/>
                </a:schemeClr>
              </a:solidFill>
              <a:latin typeface="Yu Gothic UI" panose="020B0500000000000000" pitchFamily="50" charset="-128"/>
              <a:ea typeface="Yu Gothic UI" panose="020B0500000000000000" pitchFamily="50" charset="-128"/>
              <a:cs typeface="Segoe UI" panose="020B0502040204020203" pitchFamily="34" charset="0"/>
            </a:endParaRPr>
          </a:p>
        </p:txBody>
      </p:sp>
    </p:spTree>
    <p:extLst>
      <p:ext uri="{BB962C8B-B14F-4D97-AF65-F5344CB8AC3E}">
        <p14:creationId xmlns:p14="http://schemas.microsoft.com/office/powerpoint/2010/main" val="928548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グループ化 119">
            <a:extLst>
              <a:ext uri="{FF2B5EF4-FFF2-40B4-BE49-F238E27FC236}">
                <a16:creationId xmlns:a16="http://schemas.microsoft.com/office/drawing/2014/main" id="{F9C913AA-7DC5-4579-AFC1-30AF3E320BE1}"/>
              </a:ext>
            </a:extLst>
          </p:cNvPr>
          <p:cNvGrpSpPr/>
          <p:nvPr/>
        </p:nvGrpSpPr>
        <p:grpSpPr>
          <a:xfrm>
            <a:off x="5803579" y="3109356"/>
            <a:ext cx="190204" cy="3748644"/>
            <a:chOff x="8057444" y="2919838"/>
            <a:chExt cx="157352" cy="3674428"/>
          </a:xfrm>
        </p:grpSpPr>
        <p:pic>
          <p:nvPicPr>
            <p:cNvPr id="121" name="図 120">
              <a:extLst>
                <a:ext uri="{FF2B5EF4-FFF2-40B4-BE49-F238E27FC236}">
                  <a16:creationId xmlns:a16="http://schemas.microsoft.com/office/drawing/2014/main" id="{3DA62418-E3C5-44F8-9890-49DAE946BCCE}"/>
                </a:ext>
              </a:extLst>
            </p:cNvPr>
            <p:cNvPicPr>
              <a:picLocks noChangeAspect="1"/>
            </p:cNvPicPr>
            <p:nvPr/>
          </p:nvPicPr>
          <p:blipFill rotWithShape="1">
            <a:blip r:embed="rId3"/>
            <a:srcRect r="9236"/>
            <a:stretch/>
          </p:blipFill>
          <p:spPr>
            <a:xfrm rot="5400000">
              <a:off x="7600604" y="5980074"/>
              <a:ext cx="1071033" cy="157351"/>
            </a:xfrm>
            <a:prstGeom prst="rect">
              <a:avLst/>
            </a:prstGeom>
          </p:spPr>
        </p:pic>
        <p:pic>
          <p:nvPicPr>
            <p:cNvPr id="122" name="図 121">
              <a:extLst>
                <a:ext uri="{FF2B5EF4-FFF2-40B4-BE49-F238E27FC236}">
                  <a16:creationId xmlns:a16="http://schemas.microsoft.com/office/drawing/2014/main" id="{583211C3-0F71-4F00-9123-55EAE4AA604C}"/>
                </a:ext>
              </a:extLst>
            </p:cNvPr>
            <p:cNvPicPr>
              <a:picLocks noChangeAspect="1"/>
            </p:cNvPicPr>
            <p:nvPr/>
          </p:nvPicPr>
          <p:blipFill rotWithShape="1">
            <a:blip r:embed="rId3"/>
            <a:srcRect r="9236"/>
            <a:stretch/>
          </p:blipFill>
          <p:spPr>
            <a:xfrm rot="5400000">
              <a:off x="7600604" y="5686924"/>
              <a:ext cx="1071033" cy="157351"/>
            </a:xfrm>
            <a:prstGeom prst="rect">
              <a:avLst/>
            </a:prstGeom>
          </p:spPr>
        </p:pic>
        <p:pic>
          <p:nvPicPr>
            <p:cNvPr id="135" name="図 134">
              <a:extLst>
                <a:ext uri="{FF2B5EF4-FFF2-40B4-BE49-F238E27FC236}">
                  <a16:creationId xmlns:a16="http://schemas.microsoft.com/office/drawing/2014/main" id="{71BBA6A7-500A-481A-A7D0-4FEBAA53263D}"/>
                </a:ext>
              </a:extLst>
            </p:cNvPr>
            <p:cNvPicPr>
              <a:picLocks noChangeAspect="1"/>
            </p:cNvPicPr>
            <p:nvPr/>
          </p:nvPicPr>
          <p:blipFill>
            <a:blip r:embed="rId3"/>
            <a:stretch>
              <a:fillRect/>
            </a:stretch>
          </p:blipFill>
          <p:spPr>
            <a:xfrm rot="5400000">
              <a:off x="7546110" y="4591450"/>
              <a:ext cx="1180020" cy="157351"/>
            </a:xfrm>
            <a:prstGeom prst="rect">
              <a:avLst/>
            </a:prstGeom>
          </p:spPr>
        </p:pic>
        <p:pic>
          <p:nvPicPr>
            <p:cNvPr id="138" name="図 137">
              <a:extLst>
                <a:ext uri="{FF2B5EF4-FFF2-40B4-BE49-F238E27FC236}">
                  <a16:creationId xmlns:a16="http://schemas.microsoft.com/office/drawing/2014/main" id="{CD11A71C-011D-4DC1-A345-6160D24B34DC}"/>
                </a:ext>
              </a:extLst>
            </p:cNvPr>
            <p:cNvPicPr>
              <a:picLocks noChangeAspect="1"/>
            </p:cNvPicPr>
            <p:nvPr/>
          </p:nvPicPr>
          <p:blipFill>
            <a:blip r:embed="rId3"/>
            <a:stretch>
              <a:fillRect/>
            </a:stretch>
          </p:blipFill>
          <p:spPr>
            <a:xfrm rot="5400000">
              <a:off x="7546110" y="3431172"/>
              <a:ext cx="1180020" cy="157351"/>
            </a:xfrm>
            <a:prstGeom prst="rect">
              <a:avLst/>
            </a:prstGeom>
          </p:spPr>
        </p:pic>
      </p:grpSp>
      <p:sp>
        <p:nvSpPr>
          <p:cNvPr id="9219"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広告仕様　プリロール／ミッドロール広告</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9273" name="Rectangle 7"/>
          <p:cNvSpPr>
            <a:spLocks noChangeArrowheads="1"/>
          </p:cNvSpPr>
          <p:nvPr/>
        </p:nvSpPr>
        <p:spPr bwMode="auto">
          <a:xfrm>
            <a:off x="536575" y="840448"/>
            <a:ext cx="88519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スマホ、</a:t>
            </a:r>
            <a:r>
              <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PC</a:t>
            </a:r>
            <a:r>
              <a:rPr lang="ja-JP" altLang="en-US"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ともにスポナビ上の注目度が高い面にライブ動画プレイヤーを表示</a:t>
            </a:r>
            <a:endParaRPr lang="en-US" altLang="ja-JP" sz="16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a:p>
            <a:pPr algn="ctr"/>
            <a:r>
              <a:rPr lang="ja-JP" altLang="en-US" sz="16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rPr>
              <a:t>プリロール、ミッドロール広告ともに離脱率が低く、高い広告完全再生率が見込まれます</a:t>
            </a:r>
            <a:endParaRPr lang="en-US" altLang="ja-JP" sz="1600" b="0" dirty="0">
              <a:solidFill>
                <a:schemeClr val="tx1">
                  <a:lumMod val="65000"/>
                  <a:lumOff val="3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32" name="Rectangle 7"/>
          <p:cNvSpPr>
            <a:spLocks noChangeArrowheads="1"/>
          </p:cNvSpPr>
          <p:nvPr/>
        </p:nvSpPr>
        <p:spPr bwMode="auto">
          <a:xfrm>
            <a:off x="470774" y="5519565"/>
            <a:ext cx="62768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800" dirty="0">
                <a:solidFill>
                  <a:srgbClr val="FF3788"/>
                </a:solidFill>
                <a:latin typeface="游ゴシック" panose="020B0400000000000000" pitchFamily="50" charset="-128"/>
                <a:ea typeface="游ゴシック" panose="020B0400000000000000" pitchFamily="50" charset="-128"/>
                <a:cs typeface="Meiryo UI" pitchFamily="50" charset="-128"/>
              </a:rPr>
              <a:t>※</a:t>
            </a:r>
            <a:r>
              <a:rPr lang="ja-JP" altLang="en-US" sz="800" dirty="0">
                <a:solidFill>
                  <a:srgbClr val="FF3788"/>
                </a:solidFill>
                <a:latin typeface="游ゴシック" panose="020B0400000000000000" pitchFamily="50" charset="-128"/>
                <a:ea typeface="游ゴシック" panose="020B0400000000000000" pitchFamily="50" charset="-128"/>
                <a:cs typeface="Meiryo UI" pitchFamily="50" charset="-128"/>
              </a:rPr>
              <a:t>広告配信はスポーツナビドメインおよびヤフードメイン配下に掲載される動画プレイヤー内です。</a:t>
            </a:r>
            <a:endParaRPr lang="en-US" altLang="ja-JP" sz="800" dirty="0">
              <a:solidFill>
                <a:srgbClr val="FF3788"/>
              </a:solidFill>
              <a:latin typeface="游ゴシック" panose="020B0400000000000000" pitchFamily="50" charset="-128"/>
              <a:ea typeface="游ゴシック" panose="020B0400000000000000" pitchFamily="50" charset="-128"/>
              <a:cs typeface="Meiryo UI" pitchFamily="50" charset="-128"/>
            </a:endParaRPr>
          </a:p>
          <a:p>
            <a:pPr>
              <a:defRPr/>
            </a:pPr>
            <a:r>
              <a:rPr lang="ja-JP" altLang="en-US" sz="800" dirty="0">
                <a:solidFill>
                  <a:srgbClr val="FF3788"/>
                </a:solidFill>
                <a:latin typeface="游ゴシック" panose="020B0400000000000000" pitchFamily="50" charset="-128"/>
                <a:ea typeface="游ゴシック" panose="020B0400000000000000" pitchFamily="50" charset="-128"/>
                <a:cs typeface="Meiryo UI" pitchFamily="50" charset="-128"/>
              </a:rPr>
              <a:t>　掲載面の保証はいたしません。</a:t>
            </a:r>
            <a:endParaRPr lang="en-US" altLang="ja-JP" sz="800" dirty="0">
              <a:solidFill>
                <a:srgbClr val="FF3788"/>
              </a:solidFill>
              <a:latin typeface="游ゴシック" panose="020B0400000000000000" pitchFamily="50" charset="-128"/>
              <a:ea typeface="游ゴシック" panose="020B0400000000000000" pitchFamily="50" charset="-128"/>
              <a:cs typeface="Meiryo UI" pitchFamily="50" charset="-128"/>
            </a:endParaRPr>
          </a:p>
          <a:p>
            <a:pPr>
              <a:defRPr/>
            </a:pPr>
            <a:r>
              <a:rPr lang="en-US" altLang="ja-JP" sz="800" dirty="0">
                <a:solidFill>
                  <a:srgbClr val="FF3788"/>
                </a:solidFill>
                <a:latin typeface="游ゴシック" panose="020B0400000000000000" pitchFamily="50" charset="-128"/>
                <a:ea typeface="游ゴシック" panose="020B0400000000000000" pitchFamily="50" charset="-128"/>
                <a:cs typeface="Meiryo UI" pitchFamily="50" charset="-128"/>
              </a:rPr>
              <a:t>※</a:t>
            </a:r>
            <a:r>
              <a:rPr lang="ja-JP" altLang="en-US" sz="800" dirty="0">
                <a:solidFill>
                  <a:srgbClr val="FF3788"/>
                </a:solidFill>
                <a:latin typeface="游ゴシック" panose="020B0400000000000000" pitchFamily="50" charset="-128"/>
                <a:ea typeface="游ゴシック" panose="020B0400000000000000" pitchFamily="50" charset="-128"/>
                <a:cs typeface="Meiryo UI" pitchFamily="50" charset="-128"/>
              </a:rPr>
              <a:t>デザインは開発中のためイメージです。</a:t>
            </a:r>
            <a:endParaRPr lang="en-US" altLang="ja-JP" sz="800" dirty="0">
              <a:solidFill>
                <a:srgbClr val="FF3788"/>
              </a:solidFill>
              <a:latin typeface="游ゴシック" panose="020B0400000000000000" pitchFamily="50" charset="-128"/>
              <a:ea typeface="游ゴシック" panose="020B0400000000000000" pitchFamily="50" charset="-128"/>
              <a:cs typeface="Meiryo UI" pitchFamily="50" charset="-128"/>
            </a:endParaRPr>
          </a:p>
        </p:txBody>
      </p:sp>
      <p:sp>
        <p:nvSpPr>
          <p:cNvPr id="168" name="Rectangle 7"/>
          <p:cNvSpPr>
            <a:spLocks noChangeArrowheads="1"/>
          </p:cNvSpPr>
          <p:nvPr/>
        </p:nvSpPr>
        <p:spPr bwMode="auto">
          <a:xfrm>
            <a:off x="1639196" y="2023219"/>
            <a:ext cx="22036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b="0" dirty="0">
                <a:solidFill>
                  <a:schemeClr val="tx1">
                    <a:lumMod val="75000"/>
                    <a:lumOff val="25000"/>
                  </a:schemeClr>
                </a:solidFill>
                <a:latin typeface="Yu Gothic UI" panose="020B0500000000000000" pitchFamily="50" charset="-128"/>
                <a:ea typeface="Yu Gothic UI" panose="020B0500000000000000" pitchFamily="50" charset="-128"/>
                <a:cs typeface="Segoe UI" panose="020B0502040204020203" pitchFamily="34" charset="0"/>
              </a:rPr>
              <a:t>プリロール</a:t>
            </a:r>
            <a:r>
              <a:rPr lang="ja-JP" altLang="en-US" b="0" dirty="0">
                <a:solidFill>
                  <a:schemeClr val="tx1">
                    <a:lumMod val="75000"/>
                    <a:lumOff val="25000"/>
                  </a:schemeClr>
                </a:solidFill>
                <a:latin typeface="Segoe UI" panose="020B0502040204020203" pitchFamily="34" charset="0"/>
                <a:ea typeface="Yu Gothic UI" pitchFamily="50" charset="-128"/>
                <a:cs typeface="Segoe UI" panose="020B0502040204020203" pitchFamily="34" charset="0"/>
              </a:rPr>
              <a:t> </a:t>
            </a:r>
            <a:r>
              <a:rPr lang="en-US" altLang="ja-JP" sz="2800" b="0" dirty="0">
                <a:solidFill>
                  <a:schemeClr val="tx1">
                    <a:lumMod val="75000"/>
                    <a:lumOff val="25000"/>
                  </a:schemeClr>
                </a:solidFill>
                <a:latin typeface="Segoe UI" panose="020B0502040204020203" pitchFamily="34" charset="0"/>
                <a:ea typeface="Yu Gothic UI" pitchFamily="50" charset="-128"/>
                <a:cs typeface="Segoe UI" panose="020B0502040204020203" pitchFamily="34" charset="0"/>
              </a:rPr>
              <a:t>70</a:t>
            </a:r>
            <a:r>
              <a:rPr lang="en-US" altLang="ja-JP" sz="2000" b="0" dirty="0">
                <a:solidFill>
                  <a:schemeClr val="tx1">
                    <a:lumMod val="75000"/>
                    <a:lumOff val="25000"/>
                  </a:schemeClr>
                </a:solidFill>
                <a:latin typeface="Segoe UI" panose="020B0502040204020203" pitchFamily="34" charset="0"/>
                <a:ea typeface="Yu Gothic UI" pitchFamily="50" charset="-128"/>
                <a:cs typeface="Segoe UI" panose="020B0502040204020203" pitchFamily="34" charset="0"/>
              </a:rPr>
              <a:t>%</a:t>
            </a:r>
          </a:p>
        </p:txBody>
      </p:sp>
      <p:sp>
        <p:nvSpPr>
          <p:cNvPr id="169" name="Rectangle 7"/>
          <p:cNvSpPr>
            <a:spLocks noChangeArrowheads="1"/>
          </p:cNvSpPr>
          <p:nvPr/>
        </p:nvSpPr>
        <p:spPr bwMode="auto">
          <a:xfrm>
            <a:off x="432465" y="2222324"/>
            <a:ext cx="45598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rPr>
              <a:t>想定完全再生率</a:t>
            </a:r>
            <a:endParaRPr lang="en-US" altLang="ja-JP" sz="1200" b="0"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itchFamily="50" charset="-128"/>
            </a:endParaRPr>
          </a:p>
        </p:txBody>
      </p:sp>
      <p:sp>
        <p:nvSpPr>
          <p:cNvPr id="170" name="Rectangle 7"/>
          <p:cNvSpPr>
            <a:spLocks noChangeArrowheads="1"/>
          </p:cNvSpPr>
          <p:nvPr/>
        </p:nvSpPr>
        <p:spPr bwMode="auto">
          <a:xfrm>
            <a:off x="3324002" y="2025446"/>
            <a:ext cx="22036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b="0" dirty="0">
                <a:solidFill>
                  <a:schemeClr val="tx1">
                    <a:lumMod val="75000"/>
                    <a:lumOff val="25000"/>
                  </a:schemeClr>
                </a:solidFill>
                <a:latin typeface="Yu Gothic UI" panose="020B0500000000000000" pitchFamily="50" charset="-128"/>
                <a:ea typeface="Yu Gothic UI" panose="020B0500000000000000" pitchFamily="50" charset="-128"/>
                <a:cs typeface="Segoe UI" panose="020B0502040204020203" pitchFamily="34" charset="0"/>
              </a:rPr>
              <a:t>ミッドロール</a:t>
            </a:r>
            <a:r>
              <a:rPr lang="ja-JP" altLang="en-US" b="0" dirty="0">
                <a:solidFill>
                  <a:schemeClr val="tx1">
                    <a:lumMod val="75000"/>
                    <a:lumOff val="25000"/>
                  </a:schemeClr>
                </a:solidFill>
                <a:latin typeface="Segoe UI" panose="020B0502040204020203" pitchFamily="34" charset="0"/>
                <a:ea typeface="Yu Gothic UI" pitchFamily="50" charset="-128"/>
                <a:cs typeface="Segoe UI" panose="020B0502040204020203" pitchFamily="34" charset="0"/>
              </a:rPr>
              <a:t> </a:t>
            </a:r>
            <a:r>
              <a:rPr lang="en-US" altLang="ja-JP" sz="2800" b="0" dirty="0">
                <a:solidFill>
                  <a:schemeClr val="tx1">
                    <a:lumMod val="75000"/>
                    <a:lumOff val="25000"/>
                  </a:schemeClr>
                </a:solidFill>
                <a:latin typeface="Segoe UI" panose="020B0502040204020203" pitchFamily="34" charset="0"/>
                <a:ea typeface="Yu Gothic UI" pitchFamily="50" charset="-128"/>
                <a:cs typeface="Segoe UI" panose="020B0502040204020203" pitchFamily="34" charset="0"/>
              </a:rPr>
              <a:t>95</a:t>
            </a:r>
            <a:r>
              <a:rPr lang="en-US" altLang="ja-JP" sz="2000" b="0" dirty="0">
                <a:solidFill>
                  <a:schemeClr val="tx1">
                    <a:lumMod val="75000"/>
                    <a:lumOff val="25000"/>
                  </a:schemeClr>
                </a:solidFill>
                <a:latin typeface="Segoe UI" panose="020B0502040204020203" pitchFamily="34" charset="0"/>
                <a:ea typeface="Yu Gothic UI" pitchFamily="50" charset="-128"/>
                <a:cs typeface="Segoe UI" panose="020B0502040204020203" pitchFamily="34" charset="0"/>
              </a:rPr>
              <a:t>%</a:t>
            </a:r>
          </a:p>
        </p:txBody>
      </p:sp>
      <p:grpSp>
        <p:nvGrpSpPr>
          <p:cNvPr id="2" name="グループ化 1">
            <a:extLst>
              <a:ext uri="{FF2B5EF4-FFF2-40B4-BE49-F238E27FC236}">
                <a16:creationId xmlns:a16="http://schemas.microsoft.com/office/drawing/2014/main" id="{550B151D-3E3E-44AF-A6D4-2CE6B9F12A62}"/>
              </a:ext>
            </a:extLst>
          </p:cNvPr>
          <p:cNvGrpSpPr/>
          <p:nvPr/>
        </p:nvGrpSpPr>
        <p:grpSpPr>
          <a:xfrm>
            <a:off x="8010304" y="3109356"/>
            <a:ext cx="190204" cy="3748644"/>
            <a:chOff x="8057444" y="2919838"/>
            <a:chExt cx="157352" cy="3660404"/>
          </a:xfrm>
        </p:grpSpPr>
        <p:pic>
          <p:nvPicPr>
            <p:cNvPr id="119" name="図 118">
              <a:extLst>
                <a:ext uri="{FF2B5EF4-FFF2-40B4-BE49-F238E27FC236}">
                  <a16:creationId xmlns:a16="http://schemas.microsoft.com/office/drawing/2014/main" id="{234A04C3-0B3A-4C7D-85D0-65FC3CA80791}"/>
                </a:ext>
              </a:extLst>
            </p:cNvPr>
            <p:cNvPicPr>
              <a:picLocks noChangeAspect="1"/>
            </p:cNvPicPr>
            <p:nvPr/>
          </p:nvPicPr>
          <p:blipFill rotWithShape="1">
            <a:blip r:embed="rId3"/>
            <a:srcRect r="9236"/>
            <a:stretch/>
          </p:blipFill>
          <p:spPr>
            <a:xfrm rot="5400000">
              <a:off x="7600604" y="5966050"/>
              <a:ext cx="1071033" cy="157351"/>
            </a:xfrm>
            <a:prstGeom prst="rect">
              <a:avLst/>
            </a:prstGeom>
          </p:spPr>
        </p:pic>
        <p:pic>
          <p:nvPicPr>
            <p:cNvPr id="98" name="図 97">
              <a:extLst>
                <a:ext uri="{FF2B5EF4-FFF2-40B4-BE49-F238E27FC236}">
                  <a16:creationId xmlns:a16="http://schemas.microsoft.com/office/drawing/2014/main" id="{6141688D-F670-4C7B-BC51-374E9A8BF6E3}"/>
                </a:ext>
              </a:extLst>
            </p:cNvPr>
            <p:cNvPicPr>
              <a:picLocks noChangeAspect="1"/>
            </p:cNvPicPr>
            <p:nvPr/>
          </p:nvPicPr>
          <p:blipFill rotWithShape="1">
            <a:blip r:embed="rId3"/>
            <a:srcRect r="9236"/>
            <a:stretch/>
          </p:blipFill>
          <p:spPr>
            <a:xfrm rot="5400000">
              <a:off x="7600604" y="5686924"/>
              <a:ext cx="1071033" cy="157351"/>
            </a:xfrm>
            <a:prstGeom prst="rect">
              <a:avLst/>
            </a:prstGeom>
          </p:spPr>
        </p:pic>
        <p:pic>
          <p:nvPicPr>
            <p:cNvPr id="79" name="図 78">
              <a:extLst>
                <a:ext uri="{FF2B5EF4-FFF2-40B4-BE49-F238E27FC236}">
                  <a16:creationId xmlns:a16="http://schemas.microsoft.com/office/drawing/2014/main" id="{B6D736D8-4ABE-4759-835C-6DD97592168B}"/>
                </a:ext>
              </a:extLst>
            </p:cNvPr>
            <p:cNvPicPr>
              <a:picLocks noChangeAspect="1"/>
            </p:cNvPicPr>
            <p:nvPr/>
          </p:nvPicPr>
          <p:blipFill>
            <a:blip r:embed="rId3"/>
            <a:stretch>
              <a:fillRect/>
            </a:stretch>
          </p:blipFill>
          <p:spPr>
            <a:xfrm rot="5400000">
              <a:off x="7546110" y="4591450"/>
              <a:ext cx="1180020" cy="157351"/>
            </a:xfrm>
            <a:prstGeom prst="rect">
              <a:avLst/>
            </a:prstGeom>
          </p:spPr>
        </p:pic>
        <p:pic>
          <p:nvPicPr>
            <p:cNvPr id="123" name="図 122"/>
            <p:cNvPicPr>
              <a:picLocks noChangeAspect="1"/>
            </p:cNvPicPr>
            <p:nvPr/>
          </p:nvPicPr>
          <p:blipFill>
            <a:blip r:embed="rId3"/>
            <a:stretch>
              <a:fillRect/>
            </a:stretch>
          </p:blipFill>
          <p:spPr>
            <a:xfrm rot="5400000">
              <a:off x="7546110" y="3431172"/>
              <a:ext cx="1180020" cy="157351"/>
            </a:xfrm>
            <a:prstGeom prst="rect">
              <a:avLst/>
            </a:prstGeom>
          </p:spPr>
        </p:pic>
      </p:grpSp>
      <p:grpSp>
        <p:nvGrpSpPr>
          <p:cNvPr id="64" name="グループ化 63"/>
          <p:cNvGrpSpPr/>
          <p:nvPr/>
        </p:nvGrpSpPr>
        <p:grpSpPr>
          <a:xfrm>
            <a:off x="533925" y="2571403"/>
            <a:ext cx="4059889" cy="2836780"/>
            <a:chOff x="914400" y="2002066"/>
            <a:chExt cx="3476785" cy="2491118"/>
          </a:xfrm>
        </p:grpSpPr>
        <p:sp>
          <p:nvSpPr>
            <p:cNvPr id="87" name="角丸四角形 86"/>
            <p:cNvSpPr/>
            <p:nvPr/>
          </p:nvSpPr>
          <p:spPr bwMode="auto">
            <a:xfrm>
              <a:off x="914400" y="2002066"/>
              <a:ext cx="3476785" cy="2103254"/>
            </a:xfrm>
            <a:prstGeom prst="roundRect">
              <a:avLst>
                <a:gd name="adj" fmla="val 4262"/>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89" name="正方形/長方形 88"/>
            <p:cNvSpPr/>
            <p:nvPr/>
          </p:nvSpPr>
          <p:spPr bwMode="auto">
            <a:xfrm>
              <a:off x="1077755" y="2158526"/>
              <a:ext cx="3150073" cy="179334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90" name="台形 89"/>
            <p:cNvSpPr/>
            <p:nvPr/>
          </p:nvSpPr>
          <p:spPr bwMode="auto">
            <a:xfrm>
              <a:off x="2294764" y="3983011"/>
              <a:ext cx="716053" cy="428207"/>
            </a:xfrm>
            <a:prstGeom prst="trapezoid">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91" name="正方形/長方形 90"/>
            <p:cNvSpPr/>
            <p:nvPr/>
          </p:nvSpPr>
          <p:spPr bwMode="auto">
            <a:xfrm>
              <a:off x="2050173" y="4335108"/>
              <a:ext cx="1244009" cy="158076"/>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grpSp>
      <p:sp>
        <p:nvSpPr>
          <p:cNvPr id="81" name="Rectangle 7">
            <a:extLst>
              <a:ext uri="{FF2B5EF4-FFF2-40B4-BE49-F238E27FC236}">
                <a16:creationId xmlns:a16="http://schemas.microsoft.com/office/drawing/2014/main" id="{ACDB3344-F56C-4AB6-A647-3B3E79B46DBF}"/>
              </a:ext>
            </a:extLst>
          </p:cNvPr>
          <p:cNvSpPr>
            <a:spLocks noChangeArrowheads="1"/>
          </p:cNvSpPr>
          <p:nvPr/>
        </p:nvSpPr>
        <p:spPr bwMode="auto">
          <a:xfrm>
            <a:off x="5944601" y="1573269"/>
            <a:ext cx="923540" cy="112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dist">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再生カウント：</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gn="dist">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開始時音声：</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gn="dist">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配信パターン：</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gn="dist">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クリック：</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gn="dist">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スキップ：</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gn="dist">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配信ﾀｲﾐﾝｸﾞ：</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gn="dist">
              <a:lnSpc>
                <a:spcPts val="800"/>
              </a:lnSpc>
              <a:defRPr/>
            </a:pP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gn="dist">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アドブレイク：</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gn="dist">
              <a:lnSpc>
                <a:spcPts val="800"/>
              </a:lnSpc>
              <a:defRPr/>
            </a:pP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gn="dist">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広告秒数：</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p:txBody>
      </p:sp>
      <p:sp>
        <p:nvSpPr>
          <p:cNvPr id="99" name="Rectangle 7">
            <a:extLst>
              <a:ext uri="{FF2B5EF4-FFF2-40B4-BE49-F238E27FC236}">
                <a16:creationId xmlns:a16="http://schemas.microsoft.com/office/drawing/2014/main" id="{174CB087-AE75-4A66-87AF-45C1E6DB274D}"/>
              </a:ext>
            </a:extLst>
          </p:cNvPr>
          <p:cNvSpPr>
            <a:spLocks noChangeArrowheads="1"/>
          </p:cNvSpPr>
          <p:nvPr/>
        </p:nvSpPr>
        <p:spPr bwMode="auto">
          <a:xfrm>
            <a:off x="6701998" y="1573269"/>
            <a:ext cx="2776741" cy="122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広告再生開始時点（０秒～）</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ミュートで自動再生</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ランダム</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不可</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なし</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①プリロール　　</a:t>
            </a:r>
            <a:r>
              <a:rPr lang="ja-JP" altLang="en-US" sz="800" dirty="0">
                <a:latin typeface="游ゴシック" panose="020B0400000000000000" pitchFamily="50" charset="-128"/>
                <a:ea typeface="游ゴシック" panose="020B0400000000000000" pitchFamily="50" charset="-128"/>
                <a:cs typeface="メイリオ" pitchFamily="50" charset="-128"/>
              </a:rPr>
              <a:t>→</a:t>
            </a:r>
            <a:r>
              <a:rPr lang="ja-JP" altLang="en-US" sz="800" b="0" dirty="0">
                <a:latin typeface="游ゴシック" panose="020B0400000000000000" pitchFamily="50" charset="-128"/>
                <a:ea typeface="游ゴシック" panose="020B0400000000000000" pitchFamily="50" charset="-128"/>
                <a:cs typeface="メイリオ" pitchFamily="50" charset="-128"/>
              </a:rPr>
              <a:t>ライブ配信本編の再生前</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②ミッドロール　</a:t>
            </a:r>
            <a:r>
              <a:rPr lang="ja-JP" altLang="en-US" sz="800" dirty="0">
                <a:latin typeface="游ゴシック" panose="020B0400000000000000" pitchFamily="50" charset="-128"/>
                <a:ea typeface="游ゴシック" panose="020B0400000000000000" pitchFamily="50" charset="-128"/>
                <a:cs typeface="メイリオ" pitchFamily="50" charset="-128"/>
              </a:rPr>
              <a:t>→</a:t>
            </a:r>
            <a:r>
              <a:rPr lang="ja-JP" altLang="en-US" sz="800" b="0" dirty="0">
                <a:latin typeface="游ゴシック" panose="020B0400000000000000" pitchFamily="50" charset="-128"/>
                <a:ea typeface="游ゴシック" panose="020B0400000000000000" pitchFamily="50" charset="-128"/>
                <a:cs typeface="メイリオ" pitchFamily="50" charset="-128"/>
              </a:rPr>
              <a:t>イニング間</a:t>
            </a:r>
            <a:r>
              <a:rPr lang="ja-JP" altLang="en-US" sz="700" b="0" dirty="0">
                <a:latin typeface="游ゴシック" panose="020B0400000000000000" pitchFamily="50" charset="-128"/>
                <a:ea typeface="游ゴシック" panose="020B0400000000000000" pitchFamily="50" charset="-128"/>
                <a:cs typeface="メイリオ" pitchFamily="50" charset="-128"/>
              </a:rPr>
              <a:t>および</a:t>
            </a:r>
            <a:r>
              <a:rPr lang="ja-JP" altLang="en-US" sz="800" b="0" dirty="0">
                <a:latin typeface="游ゴシック" panose="020B0400000000000000" pitchFamily="50" charset="-128"/>
                <a:ea typeface="游ゴシック" panose="020B0400000000000000" pitchFamily="50" charset="-128"/>
                <a:cs typeface="メイリオ" pitchFamily="50" charset="-128"/>
              </a:rPr>
              <a:t>試合間</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①プリロール　　</a:t>
            </a:r>
            <a:r>
              <a:rPr lang="ja-JP" altLang="en-US" sz="800" dirty="0">
                <a:latin typeface="游ゴシック" panose="020B0400000000000000" pitchFamily="50" charset="-128"/>
                <a:ea typeface="游ゴシック" panose="020B0400000000000000" pitchFamily="50" charset="-128"/>
                <a:cs typeface="メイリオ" pitchFamily="50" charset="-128"/>
              </a:rPr>
              <a:t>→</a:t>
            </a:r>
            <a:r>
              <a:rPr lang="en-US" altLang="ja-JP" sz="800" b="0" dirty="0">
                <a:latin typeface="游ゴシック" panose="020B0400000000000000" pitchFamily="50" charset="-128"/>
                <a:ea typeface="游ゴシック" panose="020B0400000000000000" pitchFamily="50" charset="-128"/>
                <a:cs typeface="メイリオ" pitchFamily="50" charset="-128"/>
              </a:rPr>
              <a:t>6</a:t>
            </a:r>
            <a:r>
              <a:rPr lang="ja-JP" altLang="en-US" sz="800" b="0" dirty="0">
                <a:latin typeface="游ゴシック" panose="020B0400000000000000" pitchFamily="50" charset="-128"/>
                <a:ea typeface="游ゴシック" panose="020B0400000000000000" pitchFamily="50" charset="-128"/>
                <a:cs typeface="メイリオ" pitchFamily="50" charset="-128"/>
              </a:rPr>
              <a:t>秒または</a:t>
            </a:r>
            <a:r>
              <a:rPr lang="en-US" altLang="ja-JP" sz="800" b="0" dirty="0">
                <a:latin typeface="游ゴシック" panose="020B0400000000000000" pitchFamily="50" charset="-128"/>
                <a:ea typeface="游ゴシック" panose="020B0400000000000000" pitchFamily="50" charset="-128"/>
                <a:cs typeface="メイリオ" pitchFamily="50" charset="-128"/>
              </a:rPr>
              <a:t>15</a:t>
            </a:r>
            <a:r>
              <a:rPr lang="ja-JP" altLang="en-US" sz="800" b="0" dirty="0">
                <a:latin typeface="游ゴシック" panose="020B0400000000000000" pitchFamily="50" charset="-128"/>
                <a:ea typeface="游ゴシック" panose="020B0400000000000000" pitchFamily="50" charset="-128"/>
                <a:cs typeface="メイリオ" pitchFamily="50" charset="-128"/>
              </a:rPr>
              <a:t>秒</a:t>
            </a:r>
            <a:endParaRPr lang="en-US" altLang="ja-JP" sz="80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②ミッドロール　</a:t>
            </a:r>
            <a:r>
              <a:rPr lang="ja-JP" altLang="en-US" sz="800" dirty="0">
                <a:latin typeface="游ゴシック" panose="020B0400000000000000" pitchFamily="50" charset="-128"/>
                <a:ea typeface="游ゴシック" panose="020B0400000000000000" pitchFamily="50" charset="-128"/>
                <a:cs typeface="メイリオ" pitchFamily="50" charset="-128"/>
              </a:rPr>
              <a:t>→</a:t>
            </a:r>
            <a:r>
              <a:rPr lang="ja-JP" altLang="en-US" sz="800" b="0" dirty="0">
                <a:latin typeface="游ゴシック" panose="020B0400000000000000" pitchFamily="50" charset="-128"/>
                <a:ea typeface="游ゴシック" panose="020B0400000000000000" pitchFamily="50" charset="-128"/>
                <a:cs typeface="メイリオ" pitchFamily="50" charset="-128"/>
              </a:rPr>
              <a:t>イニング間は</a:t>
            </a:r>
            <a:r>
              <a:rPr lang="en-US" altLang="ja-JP" sz="800" b="0" dirty="0">
                <a:latin typeface="游ゴシック" panose="020B0400000000000000" pitchFamily="50" charset="-128"/>
                <a:ea typeface="游ゴシック" panose="020B0400000000000000" pitchFamily="50" charset="-128"/>
                <a:cs typeface="メイリオ" pitchFamily="50" charset="-128"/>
              </a:rPr>
              <a:t>45</a:t>
            </a:r>
            <a:r>
              <a:rPr lang="ja-JP" altLang="en-US" sz="800" b="0" dirty="0">
                <a:latin typeface="游ゴシック" panose="020B0400000000000000" pitchFamily="50" charset="-128"/>
                <a:ea typeface="游ゴシック" panose="020B0400000000000000" pitchFamily="50" charset="-128"/>
                <a:cs typeface="メイリオ" pitchFamily="50" charset="-128"/>
              </a:rPr>
              <a:t>秒、試合間は</a:t>
            </a:r>
            <a:r>
              <a:rPr lang="en-US" altLang="ja-JP" sz="800" b="0" dirty="0">
                <a:latin typeface="游ゴシック" panose="020B0400000000000000" pitchFamily="50" charset="-128"/>
                <a:ea typeface="游ゴシック" panose="020B0400000000000000" pitchFamily="50" charset="-128"/>
                <a:cs typeface="メイリオ" pitchFamily="50" charset="-128"/>
              </a:rPr>
              <a:t>60</a:t>
            </a:r>
            <a:r>
              <a:rPr lang="ja-JP" altLang="en-US" sz="800" b="0" dirty="0">
                <a:latin typeface="游ゴシック" panose="020B0400000000000000" pitchFamily="50" charset="-128"/>
                <a:ea typeface="游ゴシック" panose="020B0400000000000000" pitchFamily="50" charset="-128"/>
                <a:cs typeface="メイリオ" pitchFamily="50" charset="-128"/>
              </a:rPr>
              <a:t>秒～　</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①プリロール　　</a:t>
            </a:r>
            <a:r>
              <a:rPr lang="ja-JP" altLang="en-US" sz="800" dirty="0">
                <a:latin typeface="游ゴシック" panose="020B0400000000000000" pitchFamily="50" charset="-128"/>
                <a:ea typeface="游ゴシック" panose="020B0400000000000000" pitchFamily="50" charset="-128"/>
                <a:cs typeface="メイリオ" pitchFamily="50" charset="-128"/>
              </a:rPr>
              <a:t>→</a:t>
            </a:r>
            <a:r>
              <a:rPr lang="en-US" altLang="ja-JP" sz="800" b="0" u="sng" dirty="0">
                <a:latin typeface="游ゴシック" panose="020B0400000000000000" pitchFamily="50" charset="-128"/>
                <a:ea typeface="游ゴシック" panose="020B0400000000000000" pitchFamily="50" charset="-128"/>
              </a:rPr>
              <a:t>6</a:t>
            </a:r>
            <a:r>
              <a:rPr lang="ja-JP" altLang="en-US" sz="800" b="0" u="sng" dirty="0">
                <a:latin typeface="游ゴシック" panose="020B0400000000000000" pitchFamily="50" charset="-128"/>
                <a:ea typeface="游ゴシック" panose="020B0400000000000000" pitchFamily="50" charset="-128"/>
                <a:cs typeface="メイリオ" pitchFamily="50" charset="-128"/>
              </a:rPr>
              <a:t>秒</a:t>
            </a:r>
            <a:r>
              <a:rPr lang="ja-JP" altLang="en-US" sz="600" b="0" u="sng" dirty="0">
                <a:latin typeface="游ゴシック" panose="020B0400000000000000" pitchFamily="50" charset="-128"/>
                <a:ea typeface="游ゴシック" panose="020B0400000000000000" pitchFamily="50" charset="-128"/>
                <a:cs typeface="メイリオ" pitchFamily="50" charset="-128"/>
              </a:rPr>
              <a:t>または</a:t>
            </a:r>
            <a:r>
              <a:rPr lang="en-US" altLang="ja-JP" sz="800" b="0" u="sng" dirty="0">
                <a:latin typeface="游ゴシック" panose="020B0400000000000000" pitchFamily="50" charset="-128"/>
                <a:ea typeface="游ゴシック" panose="020B0400000000000000" pitchFamily="50" charset="-128"/>
                <a:cs typeface="メイリオ" pitchFamily="50" charset="-128"/>
              </a:rPr>
              <a:t>15</a:t>
            </a:r>
            <a:r>
              <a:rPr lang="ja-JP" altLang="en-US" sz="800" b="0" u="sng" dirty="0">
                <a:latin typeface="游ゴシック" panose="020B0400000000000000" pitchFamily="50" charset="-128"/>
                <a:ea typeface="游ゴシック" panose="020B0400000000000000" pitchFamily="50" charset="-128"/>
                <a:cs typeface="メイリオ" pitchFamily="50" charset="-128"/>
              </a:rPr>
              <a:t>秒を</a:t>
            </a:r>
            <a:r>
              <a:rPr lang="ja-JP" altLang="en-US" sz="800" u="sng" dirty="0">
                <a:latin typeface="游ゴシック" panose="020B0400000000000000" pitchFamily="50" charset="-128"/>
                <a:ea typeface="游ゴシック" panose="020B0400000000000000" pitchFamily="50" charset="-128"/>
                <a:cs typeface="メイリオ" pitchFamily="50" charset="-128"/>
              </a:rPr>
              <a:t>選択してください</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②ミッドロール　</a:t>
            </a:r>
            <a:r>
              <a:rPr lang="ja-JP" altLang="en-US" sz="800" dirty="0">
                <a:latin typeface="游ゴシック" panose="020B0400000000000000" pitchFamily="50" charset="-128"/>
                <a:ea typeface="游ゴシック" panose="020B0400000000000000" pitchFamily="50" charset="-128"/>
                <a:cs typeface="メイリオ" pitchFamily="50" charset="-128"/>
              </a:rPr>
              <a:t>→</a:t>
            </a:r>
            <a:r>
              <a:rPr lang="en-US" altLang="ja-JP" sz="800" b="0" u="sng" dirty="0">
                <a:latin typeface="游ゴシック" panose="020B0400000000000000" pitchFamily="50" charset="-128"/>
                <a:ea typeface="游ゴシック" panose="020B0400000000000000" pitchFamily="50" charset="-128"/>
                <a:cs typeface="メイリオ" pitchFamily="50" charset="-128"/>
              </a:rPr>
              <a:t>15</a:t>
            </a:r>
            <a:r>
              <a:rPr lang="ja-JP" altLang="en-US" sz="800" b="0" u="sng" dirty="0">
                <a:latin typeface="游ゴシック" panose="020B0400000000000000" pitchFamily="50" charset="-128"/>
                <a:ea typeface="游ゴシック" panose="020B0400000000000000" pitchFamily="50" charset="-128"/>
                <a:cs typeface="メイリオ" pitchFamily="50" charset="-128"/>
              </a:rPr>
              <a:t>秒</a:t>
            </a:r>
            <a:r>
              <a:rPr lang="ja-JP" altLang="en-US" sz="600" b="0" u="sng" dirty="0">
                <a:latin typeface="游ゴシック" panose="020B0400000000000000" pitchFamily="50" charset="-128"/>
                <a:ea typeface="游ゴシック" panose="020B0400000000000000" pitchFamily="50" charset="-128"/>
                <a:cs typeface="メイリオ" pitchFamily="50" charset="-128"/>
              </a:rPr>
              <a:t>または</a:t>
            </a:r>
            <a:r>
              <a:rPr lang="en-US" altLang="ja-JP" sz="800" b="0" u="sng" dirty="0">
                <a:latin typeface="游ゴシック" panose="020B0400000000000000" pitchFamily="50" charset="-128"/>
                <a:ea typeface="游ゴシック" panose="020B0400000000000000" pitchFamily="50" charset="-128"/>
                <a:cs typeface="メイリオ" pitchFamily="50" charset="-128"/>
              </a:rPr>
              <a:t>30</a:t>
            </a:r>
            <a:r>
              <a:rPr lang="ja-JP" altLang="en-US" sz="800" b="0" u="sng" dirty="0">
                <a:latin typeface="游ゴシック" panose="020B0400000000000000" pitchFamily="50" charset="-128"/>
                <a:ea typeface="游ゴシック" panose="020B0400000000000000" pitchFamily="50" charset="-128"/>
                <a:cs typeface="メイリオ" pitchFamily="50" charset="-128"/>
              </a:rPr>
              <a:t>秒を</a:t>
            </a:r>
            <a:r>
              <a:rPr lang="ja-JP" altLang="en-US" sz="800" u="sng" dirty="0">
                <a:latin typeface="游ゴシック" panose="020B0400000000000000" pitchFamily="50" charset="-128"/>
                <a:ea typeface="游ゴシック" panose="020B0400000000000000" pitchFamily="50" charset="-128"/>
                <a:cs typeface="メイリオ" pitchFamily="50" charset="-128"/>
              </a:rPr>
              <a:t>選択してください</a:t>
            </a:r>
            <a:endParaRPr lang="en-US" altLang="ja-JP" sz="800" u="sng" dirty="0">
              <a:latin typeface="游ゴシック" panose="020B0400000000000000" pitchFamily="50" charset="-128"/>
              <a:ea typeface="游ゴシック" panose="020B0400000000000000" pitchFamily="50" charset="-128"/>
              <a:cs typeface="メイリオ" pitchFamily="50" charset="-128"/>
            </a:endParaRPr>
          </a:p>
        </p:txBody>
      </p:sp>
      <p:sp>
        <p:nvSpPr>
          <p:cNvPr id="137" name="Rectangle 7">
            <a:extLst>
              <a:ext uri="{FF2B5EF4-FFF2-40B4-BE49-F238E27FC236}">
                <a16:creationId xmlns:a16="http://schemas.microsoft.com/office/drawing/2014/main" id="{AEDEB67C-101B-436D-BA76-7D9098A68551}"/>
              </a:ext>
            </a:extLst>
          </p:cNvPr>
          <p:cNvSpPr>
            <a:spLocks noChangeArrowheads="1"/>
          </p:cNvSpPr>
          <p:nvPr/>
        </p:nvSpPr>
        <p:spPr bwMode="auto">
          <a:xfrm>
            <a:off x="3413455" y="4546222"/>
            <a:ext cx="195533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ダイヤモンド特典誘導枠</a:t>
            </a:r>
            <a:endParaRPr lang="en-US" altLang="ja-JP" sz="70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03" name="正方形/長方形 102"/>
          <p:cNvSpPr/>
          <p:nvPr/>
        </p:nvSpPr>
        <p:spPr bwMode="auto">
          <a:xfrm>
            <a:off x="6040274" y="6274037"/>
            <a:ext cx="1928608" cy="583963"/>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12" name="Rectangle 7"/>
          <p:cNvSpPr>
            <a:spLocks noChangeArrowheads="1"/>
          </p:cNvSpPr>
          <p:nvPr/>
        </p:nvSpPr>
        <p:spPr bwMode="auto">
          <a:xfrm>
            <a:off x="6627555" y="6384304"/>
            <a:ext cx="15831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000" b="0" dirty="0">
                <a:solidFill>
                  <a:schemeClr val="bg1"/>
                </a:solidFill>
                <a:latin typeface="Yu Gothic UI" panose="020B0500000000000000" pitchFamily="50" charset="-128"/>
                <a:ea typeface="Yu Gothic UI" panose="020B0500000000000000" pitchFamily="50" charset="-128"/>
                <a:cs typeface="Meiryo UI" pitchFamily="50" charset="-128"/>
              </a:rPr>
              <a:t>LIVE</a:t>
            </a:r>
            <a:r>
              <a:rPr lang="ja-JP" altLang="en-US" sz="1000" b="0" dirty="0">
                <a:solidFill>
                  <a:schemeClr val="bg1"/>
                </a:solidFill>
                <a:latin typeface="Yu Gothic UI" panose="020B0500000000000000" pitchFamily="50" charset="-128"/>
                <a:ea typeface="Yu Gothic UI" panose="020B0500000000000000" pitchFamily="50" charset="-128"/>
                <a:cs typeface="Meiryo UI" pitchFamily="50" charset="-128"/>
              </a:rPr>
              <a:t>中継</a:t>
            </a:r>
            <a:endParaRPr lang="en-US" altLang="ja-JP" sz="1000" b="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29" name="Rectangle 7">
            <a:extLst>
              <a:ext uri="{FF2B5EF4-FFF2-40B4-BE49-F238E27FC236}">
                <a16:creationId xmlns:a16="http://schemas.microsoft.com/office/drawing/2014/main" id="{C59AEE86-F16E-4184-BA15-68A35F2C0F13}"/>
              </a:ext>
            </a:extLst>
          </p:cNvPr>
          <p:cNvSpPr>
            <a:spLocks noChangeArrowheads="1"/>
          </p:cNvSpPr>
          <p:nvPr/>
        </p:nvSpPr>
        <p:spPr bwMode="auto">
          <a:xfrm>
            <a:off x="6998993" y="4255452"/>
            <a:ext cx="1568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700" dirty="0">
                <a:solidFill>
                  <a:schemeClr val="bg1"/>
                </a:solidFill>
                <a:latin typeface="Meiryo UI" pitchFamily="50" charset="-128"/>
                <a:ea typeface="Meiryo UI" pitchFamily="50" charset="-128"/>
                <a:cs typeface="Meiryo UI" pitchFamily="50" charset="-128"/>
              </a:rPr>
              <a:t>ミッドロール広告</a:t>
            </a:r>
            <a:endParaRPr lang="en-US" altLang="ja-JP" sz="700" dirty="0">
              <a:solidFill>
                <a:schemeClr val="bg1"/>
              </a:solidFill>
              <a:latin typeface="Meiryo UI" pitchFamily="50" charset="-128"/>
              <a:ea typeface="Meiryo UI" pitchFamily="50" charset="-128"/>
              <a:cs typeface="Meiryo UI" pitchFamily="50" charset="-128"/>
            </a:endParaRPr>
          </a:p>
          <a:p>
            <a:pPr>
              <a:defRPr/>
            </a:pPr>
            <a:r>
              <a:rPr lang="ja-JP" altLang="en-US" sz="700" dirty="0">
                <a:solidFill>
                  <a:schemeClr val="bg1"/>
                </a:solidFill>
                <a:latin typeface="Meiryo UI" pitchFamily="50" charset="-128"/>
                <a:ea typeface="Meiryo UI" pitchFamily="50" charset="-128"/>
                <a:cs typeface="Meiryo UI" pitchFamily="50" charset="-128"/>
              </a:rPr>
              <a:t>　　　　　　</a:t>
            </a:r>
            <a:endParaRPr lang="en-US" altLang="ja-JP" sz="500" dirty="0">
              <a:solidFill>
                <a:schemeClr val="bg1"/>
              </a:solidFill>
              <a:latin typeface="Meiryo UI" pitchFamily="50" charset="-128"/>
              <a:ea typeface="Meiryo UI" pitchFamily="50" charset="-128"/>
              <a:cs typeface="Meiryo UI" pitchFamily="50" charset="-128"/>
            </a:endParaRPr>
          </a:p>
        </p:txBody>
      </p:sp>
      <p:sp>
        <p:nvSpPr>
          <p:cNvPr id="106" name="Rectangle 7">
            <a:extLst>
              <a:ext uri="{FF2B5EF4-FFF2-40B4-BE49-F238E27FC236}">
                <a16:creationId xmlns:a16="http://schemas.microsoft.com/office/drawing/2014/main" id="{3B34872A-EE15-426A-9858-B38BEE1C114A}"/>
              </a:ext>
            </a:extLst>
          </p:cNvPr>
          <p:cNvSpPr>
            <a:spLocks noChangeArrowheads="1"/>
          </p:cNvSpPr>
          <p:nvPr/>
        </p:nvSpPr>
        <p:spPr bwMode="auto">
          <a:xfrm>
            <a:off x="6553553" y="3420900"/>
            <a:ext cx="95230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100" dirty="0">
                <a:solidFill>
                  <a:schemeClr val="bg1"/>
                </a:solidFill>
                <a:latin typeface="Century Gothic" panose="020B0502020202020204" pitchFamily="34" charset="0"/>
                <a:ea typeface="Meiryo UI" pitchFamily="50" charset="-128"/>
                <a:cs typeface="Meiryo UI" pitchFamily="50" charset="-128"/>
              </a:rPr>
              <a:t>15</a:t>
            </a:r>
            <a:r>
              <a:rPr lang="ja-JP" altLang="en-US" sz="700" b="0" dirty="0">
                <a:solidFill>
                  <a:schemeClr val="bg1"/>
                </a:solidFill>
                <a:latin typeface="Meiryo UI" pitchFamily="50" charset="-128"/>
                <a:ea typeface="Meiryo UI" pitchFamily="50" charset="-128"/>
                <a:cs typeface="Meiryo UI" pitchFamily="50" charset="-128"/>
              </a:rPr>
              <a:t>秒</a:t>
            </a:r>
            <a:endParaRPr lang="en-US" altLang="ja-JP" sz="900" b="0" dirty="0">
              <a:solidFill>
                <a:schemeClr val="bg1"/>
              </a:solidFill>
              <a:latin typeface="Century Gothic" pitchFamily="34" charset="0"/>
              <a:ea typeface="Meiryo UI" pitchFamily="50" charset="-128"/>
              <a:cs typeface="Meiryo UI" pitchFamily="50" charset="-128"/>
            </a:endParaRPr>
          </a:p>
        </p:txBody>
      </p:sp>
      <p:sp>
        <p:nvSpPr>
          <p:cNvPr id="133" name="正方形/長方形 132">
            <a:extLst>
              <a:ext uri="{FF2B5EF4-FFF2-40B4-BE49-F238E27FC236}">
                <a16:creationId xmlns:a16="http://schemas.microsoft.com/office/drawing/2014/main" id="{6A9AF034-C5BA-4FE9-81DF-225482E40836}"/>
              </a:ext>
            </a:extLst>
          </p:cNvPr>
          <p:cNvSpPr/>
          <p:nvPr/>
        </p:nvSpPr>
        <p:spPr bwMode="auto">
          <a:xfrm>
            <a:off x="6038197" y="3736247"/>
            <a:ext cx="1927782" cy="652702"/>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04" name="正方形/長方形 103">
            <a:extLst>
              <a:ext uri="{FF2B5EF4-FFF2-40B4-BE49-F238E27FC236}">
                <a16:creationId xmlns:a16="http://schemas.microsoft.com/office/drawing/2014/main" id="{CBCD0074-FA44-44CF-A884-CEDF8B74B32E}"/>
              </a:ext>
            </a:extLst>
          </p:cNvPr>
          <p:cNvSpPr/>
          <p:nvPr/>
        </p:nvSpPr>
        <p:spPr bwMode="auto">
          <a:xfrm>
            <a:off x="6040272" y="3126165"/>
            <a:ext cx="979474" cy="548989"/>
          </a:xfrm>
          <a:prstGeom prst="rect">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24" name="二等辺三角形 123">
            <a:extLst>
              <a:ext uri="{FF2B5EF4-FFF2-40B4-BE49-F238E27FC236}">
                <a16:creationId xmlns:a16="http://schemas.microsoft.com/office/drawing/2014/main" id="{9651159F-867C-467C-9D14-D7528767F13F}"/>
              </a:ext>
            </a:extLst>
          </p:cNvPr>
          <p:cNvSpPr/>
          <p:nvPr/>
        </p:nvSpPr>
        <p:spPr bwMode="auto">
          <a:xfrm rot="10800000">
            <a:off x="6350430" y="3670168"/>
            <a:ext cx="316772" cy="108598"/>
          </a:xfrm>
          <a:prstGeom prst="triangle">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01" name="Rectangle 7"/>
          <p:cNvSpPr>
            <a:spLocks noChangeArrowheads="1"/>
          </p:cNvSpPr>
          <p:nvPr/>
        </p:nvSpPr>
        <p:spPr bwMode="auto">
          <a:xfrm>
            <a:off x="6008179" y="3121223"/>
            <a:ext cx="11649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プリロール広告</a:t>
            </a:r>
            <a:endParaRPr lang="en-US" altLang="ja-JP" sz="700" dirty="0">
              <a:solidFill>
                <a:schemeClr val="bg1"/>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　　　　　　</a:t>
            </a:r>
            <a:endParaRPr lang="en-US" altLang="ja-JP" sz="50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45" name="Rectangle 7">
            <a:extLst>
              <a:ext uri="{FF2B5EF4-FFF2-40B4-BE49-F238E27FC236}">
                <a16:creationId xmlns:a16="http://schemas.microsoft.com/office/drawing/2014/main" id="{0970CE98-BF39-4FE1-B341-F34B6DEEBBAA}"/>
              </a:ext>
            </a:extLst>
          </p:cNvPr>
          <p:cNvSpPr>
            <a:spLocks noChangeArrowheads="1"/>
          </p:cNvSpPr>
          <p:nvPr/>
        </p:nvSpPr>
        <p:spPr bwMode="auto">
          <a:xfrm>
            <a:off x="6575622" y="3406505"/>
            <a:ext cx="71457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100" dirty="0">
                <a:solidFill>
                  <a:schemeClr val="bg1"/>
                </a:solidFill>
                <a:latin typeface="Segoe UI" panose="020B0502040204020203" pitchFamily="34" charset="0"/>
                <a:ea typeface="Meiryo UI" pitchFamily="50" charset="-128"/>
                <a:cs typeface="Segoe UI" panose="020B0502040204020203" pitchFamily="34" charset="0"/>
              </a:rPr>
              <a:t>15</a:t>
            </a:r>
            <a:r>
              <a:rPr lang="ja-JP" altLang="en-US" sz="800" b="0" dirty="0">
                <a:solidFill>
                  <a:schemeClr val="bg1"/>
                </a:solidFill>
                <a:latin typeface="Meiryo UI" pitchFamily="50" charset="-128"/>
                <a:ea typeface="Meiryo UI" pitchFamily="50" charset="-128"/>
                <a:cs typeface="Meiryo UI" pitchFamily="50" charset="-128"/>
              </a:rPr>
              <a:t>秒</a:t>
            </a:r>
            <a:endParaRPr lang="en-US" altLang="ja-JP" sz="1100" b="0" dirty="0">
              <a:solidFill>
                <a:schemeClr val="bg1"/>
              </a:solidFill>
              <a:latin typeface="Century Gothic" pitchFamily="34" charset="0"/>
              <a:ea typeface="Meiryo UI" pitchFamily="50" charset="-128"/>
              <a:cs typeface="Meiryo UI" pitchFamily="50" charset="-128"/>
            </a:endParaRPr>
          </a:p>
        </p:txBody>
      </p:sp>
      <p:sp>
        <p:nvSpPr>
          <p:cNvPr id="6" name="矢印: 下 5">
            <a:extLst>
              <a:ext uri="{FF2B5EF4-FFF2-40B4-BE49-F238E27FC236}">
                <a16:creationId xmlns:a16="http://schemas.microsoft.com/office/drawing/2014/main" id="{67DB8042-6652-4B1D-98D6-3633328A04CB}"/>
              </a:ext>
            </a:extLst>
          </p:cNvPr>
          <p:cNvSpPr/>
          <p:nvPr/>
        </p:nvSpPr>
        <p:spPr bwMode="auto">
          <a:xfrm>
            <a:off x="5800545" y="1583243"/>
            <a:ext cx="192177" cy="1521875"/>
          </a:xfrm>
          <a:prstGeom prst="downArrow">
            <a:avLst>
              <a:gd name="adj1" fmla="val 100000"/>
              <a:gd name="adj2" fmla="val 39651"/>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08" name="Rectangle 7">
            <a:extLst>
              <a:ext uri="{FF2B5EF4-FFF2-40B4-BE49-F238E27FC236}">
                <a16:creationId xmlns:a16="http://schemas.microsoft.com/office/drawing/2014/main" id="{F4F56D52-5C70-4A6B-B40D-E7808348E40D}"/>
              </a:ext>
            </a:extLst>
          </p:cNvPr>
          <p:cNvSpPr>
            <a:spLocks noChangeArrowheads="1"/>
          </p:cNvSpPr>
          <p:nvPr/>
        </p:nvSpPr>
        <p:spPr bwMode="auto">
          <a:xfrm>
            <a:off x="5721006" y="1597594"/>
            <a:ext cx="338554" cy="91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p>
            <a:pPr>
              <a:defRPr/>
            </a:pPr>
            <a:r>
              <a:rPr lang="ja-JP" altLang="en-US" sz="1000" dirty="0">
                <a:solidFill>
                  <a:schemeClr val="bg1"/>
                </a:solidFill>
                <a:latin typeface="游ゴシック" panose="020B0400000000000000" pitchFamily="50" charset="-128"/>
                <a:ea typeface="游ゴシック" panose="020B0400000000000000" pitchFamily="50" charset="-128"/>
                <a:cs typeface="Meiryo UI" pitchFamily="50" charset="-128"/>
              </a:rPr>
              <a:t>動画ＣＭ仕様</a:t>
            </a:r>
            <a:endParaRPr lang="en-US" altLang="ja-JP" sz="1000" dirty="0">
              <a:solidFill>
                <a:schemeClr val="bg1"/>
              </a:solidFill>
              <a:latin typeface="游ゴシック" panose="020B0400000000000000" pitchFamily="50" charset="-128"/>
              <a:ea typeface="游ゴシック" panose="020B0400000000000000" pitchFamily="50" charset="-128"/>
              <a:cs typeface="Meiryo UI" pitchFamily="50" charset="-128"/>
            </a:endParaRPr>
          </a:p>
        </p:txBody>
      </p:sp>
      <p:sp>
        <p:nvSpPr>
          <p:cNvPr id="88" name="正方形/長方形 87">
            <a:extLst>
              <a:ext uri="{FF2B5EF4-FFF2-40B4-BE49-F238E27FC236}">
                <a16:creationId xmlns:a16="http://schemas.microsoft.com/office/drawing/2014/main" id="{DC0D592E-730E-4270-B877-81FE9A471E67}"/>
              </a:ext>
            </a:extLst>
          </p:cNvPr>
          <p:cNvSpPr/>
          <p:nvPr/>
        </p:nvSpPr>
        <p:spPr bwMode="auto">
          <a:xfrm>
            <a:off x="6707313" y="4462903"/>
            <a:ext cx="606271" cy="1721470"/>
          </a:xfrm>
          <a:prstGeom prst="rect">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07" name="正方形/長方形 106">
            <a:extLst>
              <a:ext uri="{FF2B5EF4-FFF2-40B4-BE49-F238E27FC236}">
                <a16:creationId xmlns:a16="http://schemas.microsoft.com/office/drawing/2014/main" id="{B657698C-80BA-49B3-8348-D9FB74924ADE}"/>
              </a:ext>
            </a:extLst>
          </p:cNvPr>
          <p:cNvSpPr/>
          <p:nvPr/>
        </p:nvSpPr>
        <p:spPr bwMode="auto">
          <a:xfrm>
            <a:off x="6053712" y="4461325"/>
            <a:ext cx="600358" cy="1723049"/>
          </a:xfrm>
          <a:prstGeom prst="rect">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10" name="Rectangle 7">
            <a:extLst>
              <a:ext uri="{FF2B5EF4-FFF2-40B4-BE49-F238E27FC236}">
                <a16:creationId xmlns:a16="http://schemas.microsoft.com/office/drawing/2014/main" id="{F8E772EE-B1E8-42DF-96C1-BB8A97C6C86F}"/>
              </a:ext>
            </a:extLst>
          </p:cNvPr>
          <p:cNvSpPr>
            <a:spLocks noChangeArrowheads="1"/>
          </p:cNvSpPr>
          <p:nvPr/>
        </p:nvSpPr>
        <p:spPr bwMode="auto">
          <a:xfrm>
            <a:off x="5992722" y="4475150"/>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ミッドロ</a:t>
            </a:r>
            <a:r>
              <a:rPr lang="ja-JP" altLang="en-US" sz="600" dirty="0">
                <a:solidFill>
                  <a:schemeClr val="bg1"/>
                </a:solidFill>
                <a:latin typeface="Yu Gothic UI" panose="020B0500000000000000" pitchFamily="50" charset="-128"/>
                <a:ea typeface="Yu Gothic UI" panose="020B0500000000000000" pitchFamily="50" charset="-128"/>
                <a:cs typeface="Meiryo UI" pitchFamily="50" charset="-128"/>
              </a:rPr>
              <a:t>ｰ</a:t>
            </a: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ル</a:t>
            </a:r>
            <a:endParaRPr lang="en-US" altLang="ja-JP" sz="50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15" name="Rectangle 7">
            <a:extLst>
              <a:ext uri="{FF2B5EF4-FFF2-40B4-BE49-F238E27FC236}">
                <a16:creationId xmlns:a16="http://schemas.microsoft.com/office/drawing/2014/main" id="{9EE45067-77B8-41CA-9341-BECAD09A7D1A}"/>
              </a:ext>
            </a:extLst>
          </p:cNvPr>
          <p:cNvSpPr>
            <a:spLocks noChangeArrowheads="1"/>
          </p:cNvSpPr>
          <p:nvPr/>
        </p:nvSpPr>
        <p:spPr bwMode="auto">
          <a:xfrm>
            <a:off x="6263388" y="4745284"/>
            <a:ext cx="7118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1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15</a:t>
            </a:r>
            <a:r>
              <a:rPr lang="ja-JP" altLang="en-US" sz="800" b="0" dirty="0">
                <a:solidFill>
                  <a:schemeClr val="bg1"/>
                </a:solidFill>
                <a:latin typeface="游ゴシック" panose="020B0400000000000000" pitchFamily="50" charset="-128"/>
                <a:ea typeface="游ゴシック" panose="020B0400000000000000" pitchFamily="50" charset="-128"/>
                <a:cs typeface="Meiryo UI" pitchFamily="50" charset="-128"/>
              </a:rPr>
              <a:t>秒</a:t>
            </a:r>
            <a:endParaRPr lang="en-US" altLang="ja-JP" sz="1100" b="0" dirty="0">
              <a:solidFill>
                <a:schemeClr val="bg1"/>
              </a:solidFill>
              <a:latin typeface="游ゴシック" panose="020B0400000000000000" pitchFamily="50" charset="-128"/>
              <a:ea typeface="游ゴシック" panose="020B0400000000000000" pitchFamily="50" charset="-128"/>
              <a:cs typeface="Meiryo UI" pitchFamily="50" charset="-128"/>
            </a:endParaRPr>
          </a:p>
        </p:txBody>
      </p:sp>
      <p:sp>
        <p:nvSpPr>
          <p:cNvPr id="118" name="Rectangle 7">
            <a:extLst>
              <a:ext uri="{FF2B5EF4-FFF2-40B4-BE49-F238E27FC236}">
                <a16:creationId xmlns:a16="http://schemas.microsoft.com/office/drawing/2014/main" id="{17086DD8-831D-462F-BA03-255678100A4F}"/>
              </a:ext>
            </a:extLst>
          </p:cNvPr>
          <p:cNvSpPr>
            <a:spLocks noChangeArrowheads="1"/>
          </p:cNvSpPr>
          <p:nvPr/>
        </p:nvSpPr>
        <p:spPr bwMode="auto">
          <a:xfrm>
            <a:off x="6263388" y="5334880"/>
            <a:ext cx="7118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1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15</a:t>
            </a:r>
            <a:r>
              <a:rPr lang="ja-JP" altLang="en-US" sz="800" b="0" dirty="0">
                <a:solidFill>
                  <a:schemeClr val="bg1"/>
                </a:solidFill>
                <a:latin typeface="游ゴシック" panose="020B0400000000000000" pitchFamily="50" charset="-128"/>
                <a:ea typeface="游ゴシック" panose="020B0400000000000000" pitchFamily="50" charset="-128"/>
                <a:cs typeface="Meiryo UI" pitchFamily="50" charset="-128"/>
              </a:rPr>
              <a:t>秒</a:t>
            </a:r>
            <a:endParaRPr lang="en-US" altLang="ja-JP" sz="1100" b="0" dirty="0">
              <a:solidFill>
                <a:schemeClr val="bg1"/>
              </a:solidFill>
              <a:latin typeface="游ゴシック" panose="020B0400000000000000" pitchFamily="50" charset="-128"/>
              <a:ea typeface="游ゴシック" panose="020B0400000000000000" pitchFamily="50" charset="-128"/>
              <a:cs typeface="Meiryo UI" pitchFamily="50" charset="-128"/>
            </a:endParaRPr>
          </a:p>
        </p:txBody>
      </p:sp>
      <p:sp>
        <p:nvSpPr>
          <p:cNvPr id="131" name="Rectangle 7">
            <a:extLst>
              <a:ext uri="{FF2B5EF4-FFF2-40B4-BE49-F238E27FC236}">
                <a16:creationId xmlns:a16="http://schemas.microsoft.com/office/drawing/2014/main" id="{9185A160-B8B4-4A75-9A10-1FC72886D126}"/>
              </a:ext>
            </a:extLst>
          </p:cNvPr>
          <p:cNvSpPr>
            <a:spLocks noChangeArrowheads="1"/>
          </p:cNvSpPr>
          <p:nvPr/>
        </p:nvSpPr>
        <p:spPr bwMode="auto">
          <a:xfrm>
            <a:off x="5992722" y="5047462"/>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ミッドロ</a:t>
            </a:r>
            <a:r>
              <a:rPr lang="ja-JP" altLang="en-US" sz="600" dirty="0">
                <a:solidFill>
                  <a:schemeClr val="bg1"/>
                </a:solidFill>
                <a:latin typeface="Yu Gothic UI" panose="020B0500000000000000" pitchFamily="50" charset="-128"/>
                <a:ea typeface="Yu Gothic UI" panose="020B0500000000000000" pitchFamily="50" charset="-128"/>
                <a:cs typeface="Meiryo UI" pitchFamily="50" charset="-128"/>
              </a:rPr>
              <a:t>ｰ</a:t>
            </a: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ル</a:t>
            </a:r>
            <a:endParaRPr lang="en-US" altLang="ja-JP" sz="50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46" name="二等辺三角形 145">
            <a:extLst>
              <a:ext uri="{FF2B5EF4-FFF2-40B4-BE49-F238E27FC236}">
                <a16:creationId xmlns:a16="http://schemas.microsoft.com/office/drawing/2014/main" id="{CA2F5396-5679-46D2-AD45-1F9BF6B72E76}"/>
              </a:ext>
            </a:extLst>
          </p:cNvPr>
          <p:cNvSpPr/>
          <p:nvPr/>
        </p:nvSpPr>
        <p:spPr bwMode="auto">
          <a:xfrm rot="10800000">
            <a:off x="6098482" y="6184375"/>
            <a:ext cx="510815" cy="108598"/>
          </a:xfrm>
          <a:prstGeom prst="triangle">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47" name="Rectangle 7">
            <a:extLst>
              <a:ext uri="{FF2B5EF4-FFF2-40B4-BE49-F238E27FC236}">
                <a16:creationId xmlns:a16="http://schemas.microsoft.com/office/drawing/2014/main" id="{9FDB1BE0-7849-4C7D-B03D-C4C375C294F6}"/>
              </a:ext>
            </a:extLst>
          </p:cNvPr>
          <p:cNvSpPr>
            <a:spLocks noChangeArrowheads="1"/>
          </p:cNvSpPr>
          <p:nvPr/>
        </p:nvSpPr>
        <p:spPr bwMode="auto">
          <a:xfrm>
            <a:off x="6654410" y="4478112"/>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ミッドロ</a:t>
            </a:r>
            <a:r>
              <a:rPr lang="ja-JP" altLang="en-US" sz="600" dirty="0">
                <a:solidFill>
                  <a:schemeClr val="bg1"/>
                </a:solidFill>
                <a:latin typeface="Yu Gothic UI" panose="020B0500000000000000" pitchFamily="50" charset="-128"/>
                <a:ea typeface="Yu Gothic UI" panose="020B0500000000000000" pitchFamily="50" charset="-128"/>
                <a:cs typeface="Meiryo UI" pitchFamily="50" charset="-128"/>
              </a:rPr>
              <a:t>ｰ</a:t>
            </a: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ル</a:t>
            </a:r>
            <a:endParaRPr lang="en-US" altLang="ja-JP" sz="50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49" name="Rectangle 7">
            <a:extLst>
              <a:ext uri="{FF2B5EF4-FFF2-40B4-BE49-F238E27FC236}">
                <a16:creationId xmlns:a16="http://schemas.microsoft.com/office/drawing/2014/main" id="{9C1D33BD-366A-4B45-A8CC-D22BFAAD275F}"/>
              </a:ext>
            </a:extLst>
          </p:cNvPr>
          <p:cNvSpPr>
            <a:spLocks noChangeArrowheads="1"/>
          </p:cNvSpPr>
          <p:nvPr/>
        </p:nvSpPr>
        <p:spPr bwMode="auto">
          <a:xfrm>
            <a:off x="6912501" y="5335501"/>
            <a:ext cx="6798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1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30</a:t>
            </a:r>
            <a:r>
              <a:rPr lang="ja-JP" altLang="en-US" sz="800" b="0" dirty="0">
                <a:solidFill>
                  <a:schemeClr val="bg1"/>
                </a:solidFill>
                <a:latin typeface="游ゴシック" panose="020B0400000000000000" pitchFamily="50" charset="-128"/>
                <a:ea typeface="游ゴシック" panose="020B0400000000000000" pitchFamily="50" charset="-128"/>
                <a:cs typeface="Meiryo UI" pitchFamily="50" charset="-128"/>
              </a:rPr>
              <a:t>秒</a:t>
            </a:r>
            <a:endParaRPr lang="en-US" altLang="ja-JP" sz="1100" b="0" dirty="0">
              <a:solidFill>
                <a:schemeClr val="bg1"/>
              </a:solidFill>
              <a:latin typeface="游ゴシック" panose="020B0400000000000000" pitchFamily="50" charset="-128"/>
              <a:ea typeface="游ゴシック" panose="020B0400000000000000" pitchFamily="50" charset="-128"/>
              <a:cs typeface="Meiryo UI" pitchFamily="50" charset="-128"/>
            </a:endParaRPr>
          </a:p>
        </p:txBody>
      </p:sp>
      <p:sp>
        <p:nvSpPr>
          <p:cNvPr id="150" name="Rectangle 7">
            <a:extLst>
              <a:ext uri="{FF2B5EF4-FFF2-40B4-BE49-F238E27FC236}">
                <a16:creationId xmlns:a16="http://schemas.microsoft.com/office/drawing/2014/main" id="{363B783F-10F5-46F8-87D5-592A65CD9873}"/>
              </a:ext>
            </a:extLst>
          </p:cNvPr>
          <p:cNvSpPr>
            <a:spLocks noChangeArrowheads="1"/>
          </p:cNvSpPr>
          <p:nvPr/>
        </p:nvSpPr>
        <p:spPr bwMode="auto">
          <a:xfrm>
            <a:off x="6263388" y="5962240"/>
            <a:ext cx="7118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1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15</a:t>
            </a:r>
            <a:r>
              <a:rPr lang="ja-JP" altLang="en-US" sz="800" b="0" dirty="0">
                <a:solidFill>
                  <a:schemeClr val="bg1"/>
                </a:solidFill>
                <a:latin typeface="游ゴシック" panose="020B0400000000000000" pitchFamily="50" charset="-128"/>
                <a:ea typeface="游ゴシック" panose="020B0400000000000000" pitchFamily="50" charset="-128"/>
                <a:cs typeface="Meiryo UI" pitchFamily="50" charset="-128"/>
              </a:rPr>
              <a:t>秒</a:t>
            </a:r>
            <a:endParaRPr lang="en-US" altLang="ja-JP" sz="1100" b="0" dirty="0">
              <a:solidFill>
                <a:schemeClr val="bg1"/>
              </a:solidFill>
              <a:latin typeface="游ゴシック" panose="020B0400000000000000" pitchFamily="50" charset="-128"/>
              <a:ea typeface="游ゴシック" panose="020B0400000000000000" pitchFamily="50" charset="-128"/>
              <a:cs typeface="Meiryo UI" pitchFamily="50" charset="-128"/>
            </a:endParaRPr>
          </a:p>
        </p:txBody>
      </p:sp>
      <p:sp>
        <p:nvSpPr>
          <p:cNvPr id="152" name="Rectangle 7">
            <a:extLst>
              <a:ext uri="{FF2B5EF4-FFF2-40B4-BE49-F238E27FC236}">
                <a16:creationId xmlns:a16="http://schemas.microsoft.com/office/drawing/2014/main" id="{289134BA-124E-4642-B5B9-03194859B2D4}"/>
              </a:ext>
            </a:extLst>
          </p:cNvPr>
          <p:cNvSpPr>
            <a:spLocks noChangeArrowheads="1"/>
          </p:cNvSpPr>
          <p:nvPr/>
        </p:nvSpPr>
        <p:spPr bwMode="auto">
          <a:xfrm>
            <a:off x="5992722" y="5651756"/>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ミッドロ</a:t>
            </a:r>
            <a:r>
              <a:rPr lang="ja-JP" altLang="en-US" sz="600" dirty="0">
                <a:solidFill>
                  <a:schemeClr val="bg1"/>
                </a:solidFill>
                <a:latin typeface="Yu Gothic UI" panose="020B0500000000000000" pitchFamily="50" charset="-128"/>
                <a:ea typeface="Yu Gothic UI" panose="020B0500000000000000" pitchFamily="50" charset="-128"/>
                <a:cs typeface="Meiryo UI" pitchFamily="50" charset="-128"/>
              </a:rPr>
              <a:t>ｰ</a:t>
            </a: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ル</a:t>
            </a:r>
            <a:endParaRPr lang="en-US" altLang="ja-JP" sz="50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53" name="正方形/長方形 152">
            <a:extLst>
              <a:ext uri="{FF2B5EF4-FFF2-40B4-BE49-F238E27FC236}">
                <a16:creationId xmlns:a16="http://schemas.microsoft.com/office/drawing/2014/main" id="{46E1E4AC-C74D-49BA-830F-4FC1E67D46F9}"/>
              </a:ext>
            </a:extLst>
          </p:cNvPr>
          <p:cNvSpPr/>
          <p:nvPr/>
        </p:nvSpPr>
        <p:spPr>
          <a:xfrm>
            <a:off x="6649306" y="4585365"/>
            <a:ext cx="442750" cy="230832"/>
          </a:xfrm>
          <a:prstGeom prst="rect">
            <a:avLst/>
          </a:prstGeom>
        </p:spPr>
        <p:txBody>
          <a:bodyPr wrap="none">
            <a:spAutoFit/>
          </a:bodyPr>
          <a:lstStyle/>
          <a:p>
            <a:pPr lvl="0">
              <a:defRPr/>
            </a:pPr>
            <a:r>
              <a:rPr lang="en-US" altLang="ja-JP" sz="900" dirty="0">
                <a:solidFill>
                  <a:srgbClr val="FFFFFF"/>
                </a:solidFill>
                <a:latin typeface="游ゴシック" panose="020B0400000000000000" pitchFamily="50" charset="-128"/>
                <a:ea typeface="游ゴシック" panose="020B0400000000000000" pitchFamily="50" charset="-128"/>
                <a:cs typeface="Meiryo UI" pitchFamily="50" charset="-128"/>
              </a:rPr>
              <a:t>1</a:t>
            </a:r>
            <a:r>
              <a:rPr lang="ja-JP" altLang="en-US" sz="700" dirty="0">
                <a:solidFill>
                  <a:srgbClr val="FFFFFF"/>
                </a:solidFill>
                <a:latin typeface="游ゴシック" panose="020B0400000000000000" pitchFamily="50" charset="-128"/>
                <a:ea typeface="游ゴシック" panose="020B0400000000000000" pitchFamily="50" charset="-128"/>
                <a:cs typeface="Meiryo UI" pitchFamily="50" charset="-128"/>
              </a:rPr>
              <a:t>段目</a:t>
            </a:r>
            <a:endParaRPr lang="en-US" altLang="ja-JP" sz="700" dirty="0">
              <a:solidFill>
                <a:srgbClr val="FFFFFF"/>
              </a:solidFill>
              <a:latin typeface="游ゴシック" panose="020B0400000000000000" pitchFamily="50" charset="-128"/>
              <a:ea typeface="游ゴシック" panose="020B0400000000000000" pitchFamily="50" charset="-128"/>
              <a:cs typeface="Meiryo UI" pitchFamily="50" charset="-128"/>
            </a:endParaRPr>
          </a:p>
        </p:txBody>
      </p:sp>
      <p:sp>
        <p:nvSpPr>
          <p:cNvPr id="155" name="二等辺三角形 154">
            <a:extLst>
              <a:ext uri="{FF2B5EF4-FFF2-40B4-BE49-F238E27FC236}">
                <a16:creationId xmlns:a16="http://schemas.microsoft.com/office/drawing/2014/main" id="{BCCF6E8D-44F9-43ED-B4F5-4E58B36BBA3E}"/>
              </a:ext>
            </a:extLst>
          </p:cNvPr>
          <p:cNvSpPr/>
          <p:nvPr/>
        </p:nvSpPr>
        <p:spPr bwMode="auto">
          <a:xfrm rot="10800000">
            <a:off x="6765107" y="6184375"/>
            <a:ext cx="510815" cy="108598"/>
          </a:xfrm>
          <a:prstGeom prst="triangle">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56" name="正方形/長方形 155">
            <a:extLst>
              <a:ext uri="{FF2B5EF4-FFF2-40B4-BE49-F238E27FC236}">
                <a16:creationId xmlns:a16="http://schemas.microsoft.com/office/drawing/2014/main" id="{852BA617-E671-4613-A16C-26886F6D3DC7}"/>
              </a:ext>
            </a:extLst>
          </p:cNvPr>
          <p:cNvSpPr/>
          <p:nvPr/>
        </p:nvSpPr>
        <p:spPr>
          <a:xfrm>
            <a:off x="6656465" y="5725278"/>
            <a:ext cx="442750" cy="230832"/>
          </a:xfrm>
          <a:prstGeom prst="rect">
            <a:avLst/>
          </a:prstGeom>
        </p:spPr>
        <p:txBody>
          <a:bodyPr wrap="none">
            <a:spAutoFit/>
          </a:bodyPr>
          <a:lstStyle/>
          <a:p>
            <a:pPr lvl="0">
              <a:defRPr/>
            </a:pPr>
            <a:r>
              <a:rPr lang="en-US" altLang="ja-JP" sz="900" dirty="0">
                <a:solidFill>
                  <a:srgbClr val="FFFFFF"/>
                </a:solidFill>
                <a:latin typeface="游ゴシック" panose="020B0400000000000000" pitchFamily="50" charset="-128"/>
                <a:ea typeface="游ゴシック" panose="020B0400000000000000" pitchFamily="50" charset="-128"/>
                <a:cs typeface="Meiryo UI" pitchFamily="50" charset="-128"/>
              </a:rPr>
              <a:t>2</a:t>
            </a:r>
            <a:r>
              <a:rPr lang="ja-JP" altLang="en-US" sz="700" dirty="0">
                <a:solidFill>
                  <a:srgbClr val="FFFFFF"/>
                </a:solidFill>
                <a:latin typeface="游ゴシック" panose="020B0400000000000000" pitchFamily="50" charset="-128"/>
                <a:ea typeface="游ゴシック" panose="020B0400000000000000" pitchFamily="50" charset="-128"/>
                <a:cs typeface="Meiryo UI" pitchFamily="50" charset="-128"/>
              </a:rPr>
              <a:t>段目</a:t>
            </a:r>
            <a:endParaRPr lang="en-US" altLang="ja-JP" sz="700" dirty="0">
              <a:solidFill>
                <a:srgbClr val="FFFFFF"/>
              </a:solidFill>
              <a:latin typeface="游ゴシック" panose="020B0400000000000000" pitchFamily="50" charset="-128"/>
              <a:ea typeface="游ゴシック" panose="020B0400000000000000" pitchFamily="50" charset="-128"/>
              <a:cs typeface="Meiryo UI" pitchFamily="50" charset="-128"/>
            </a:endParaRPr>
          </a:p>
        </p:txBody>
      </p:sp>
      <p:sp>
        <p:nvSpPr>
          <p:cNvPr id="157" name="Rectangle 7">
            <a:extLst>
              <a:ext uri="{FF2B5EF4-FFF2-40B4-BE49-F238E27FC236}">
                <a16:creationId xmlns:a16="http://schemas.microsoft.com/office/drawing/2014/main" id="{9E152001-54B7-4783-B501-FB29C7123B97}"/>
              </a:ext>
            </a:extLst>
          </p:cNvPr>
          <p:cNvSpPr>
            <a:spLocks noChangeArrowheads="1"/>
          </p:cNvSpPr>
          <p:nvPr/>
        </p:nvSpPr>
        <p:spPr bwMode="auto">
          <a:xfrm>
            <a:off x="6905720" y="5959489"/>
            <a:ext cx="7118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1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15</a:t>
            </a:r>
            <a:r>
              <a:rPr lang="ja-JP" altLang="en-US" sz="800" b="0" dirty="0">
                <a:solidFill>
                  <a:schemeClr val="bg1"/>
                </a:solidFill>
                <a:latin typeface="游ゴシック" panose="020B0400000000000000" pitchFamily="50" charset="-128"/>
                <a:ea typeface="游ゴシック" panose="020B0400000000000000" pitchFamily="50" charset="-128"/>
                <a:cs typeface="Meiryo UI" pitchFamily="50" charset="-128"/>
              </a:rPr>
              <a:t>秒</a:t>
            </a:r>
            <a:endParaRPr lang="en-US" altLang="ja-JP" sz="1100" b="0" dirty="0">
              <a:solidFill>
                <a:schemeClr val="bg1"/>
              </a:solidFill>
              <a:latin typeface="游ゴシック" panose="020B0400000000000000" pitchFamily="50" charset="-128"/>
              <a:ea typeface="游ゴシック" panose="020B0400000000000000" pitchFamily="50" charset="-128"/>
              <a:cs typeface="Meiryo UI" pitchFamily="50" charset="-128"/>
            </a:endParaRPr>
          </a:p>
        </p:txBody>
      </p:sp>
      <p:sp>
        <p:nvSpPr>
          <p:cNvPr id="158" name="Rectangle 7">
            <a:extLst>
              <a:ext uri="{FF2B5EF4-FFF2-40B4-BE49-F238E27FC236}">
                <a16:creationId xmlns:a16="http://schemas.microsoft.com/office/drawing/2014/main" id="{312BDD7D-BB07-451A-B203-94E4428BE4AB}"/>
              </a:ext>
            </a:extLst>
          </p:cNvPr>
          <p:cNvSpPr>
            <a:spLocks noChangeArrowheads="1"/>
          </p:cNvSpPr>
          <p:nvPr/>
        </p:nvSpPr>
        <p:spPr bwMode="auto">
          <a:xfrm>
            <a:off x="6659347" y="5619793"/>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ミッドロ</a:t>
            </a:r>
            <a:r>
              <a:rPr lang="ja-JP" altLang="en-US" sz="600" dirty="0">
                <a:solidFill>
                  <a:schemeClr val="bg1"/>
                </a:solidFill>
                <a:latin typeface="Yu Gothic UI" panose="020B0500000000000000" pitchFamily="50" charset="-128"/>
                <a:ea typeface="Yu Gothic UI" panose="020B0500000000000000" pitchFamily="50" charset="-128"/>
                <a:cs typeface="Meiryo UI" pitchFamily="50" charset="-128"/>
              </a:rPr>
              <a:t>ｰ</a:t>
            </a: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ル</a:t>
            </a:r>
            <a:endParaRPr lang="en-US" altLang="ja-JP" sz="50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59" name="正方形/長方形 158">
            <a:extLst>
              <a:ext uri="{FF2B5EF4-FFF2-40B4-BE49-F238E27FC236}">
                <a16:creationId xmlns:a16="http://schemas.microsoft.com/office/drawing/2014/main" id="{C02BF288-8716-4478-B2E7-027EF47266E5}"/>
              </a:ext>
            </a:extLst>
          </p:cNvPr>
          <p:cNvSpPr/>
          <p:nvPr/>
        </p:nvSpPr>
        <p:spPr bwMode="auto">
          <a:xfrm>
            <a:off x="7368398" y="4461324"/>
            <a:ext cx="600358" cy="1736893"/>
          </a:xfrm>
          <a:prstGeom prst="rect">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60" name="Rectangle 7">
            <a:extLst>
              <a:ext uri="{FF2B5EF4-FFF2-40B4-BE49-F238E27FC236}">
                <a16:creationId xmlns:a16="http://schemas.microsoft.com/office/drawing/2014/main" id="{CA8B59FD-F117-4856-A2EA-D5182E9C8451}"/>
              </a:ext>
            </a:extLst>
          </p:cNvPr>
          <p:cNvSpPr>
            <a:spLocks noChangeArrowheads="1"/>
          </p:cNvSpPr>
          <p:nvPr/>
        </p:nvSpPr>
        <p:spPr bwMode="auto">
          <a:xfrm>
            <a:off x="7320108" y="4478112"/>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ミッドロ</a:t>
            </a:r>
            <a:r>
              <a:rPr lang="ja-JP" altLang="en-US" sz="600" dirty="0">
                <a:solidFill>
                  <a:schemeClr val="bg1"/>
                </a:solidFill>
                <a:latin typeface="Yu Gothic UI" panose="020B0500000000000000" pitchFamily="50" charset="-128"/>
                <a:ea typeface="Yu Gothic UI" panose="020B0500000000000000" pitchFamily="50" charset="-128"/>
                <a:cs typeface="Meiryo UI" pitchFamily="50" charset="-128"/>
              </a:rPr>
              <a:t>ｰ</a:t>
            </a: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ル</a:t>
            </a:r>
            <a:endParaRPr lang="en-US" altLang="ja-JP" sz="50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62" name="正方形/長方形 161">
            <a:extLst>
              <a:ext uri="{FF2B5EF4-FFF2-40B4-BE49-F238E27FC236}">
                <a16:creationId xmlns:a16="http://schemas.microsoft.com/office/drawing/2014/main" id="{463F6905-5434-45A3-9D2A-B1006E642A61}"/>
              </a:ext>
            </a:extLst>
          </p:cNvPr>
          <p:cNvSpPr/>
          <p:nvPr/>
        </p:nvSpPr>
        <p:spPr>
          <a:xfrm>
            <a:off x="7321162" y="4585365"/>
            <a:ext cx="429926" cy="230832"/>
          </a:xfrm>
          <a:prstGeom prst="rect">
            <a:avLst/>
          </a:prstGeom>
        </p:spPr>
        <p:txBody>
          <a:bodyPr wrap="none">
            <a:spAutoFit/>
          </a:bodyPr>
          <a:lstStyle/>
          <a:p>
            <a:pPr lvl="0">
              <a:defRPr/>
            </a:pPr>
            <a:r>
              <a:rPr lang="en-US" altLang="ja-JP" sz="900" dirty="0">
                <a:solidFill>
                  <a:srgbClr val="FFFFFF"/>
                </a:solidFill>
                <a:latin typeface="游ゴシック" panose="020B0400000000000000" pitchFamily="50" charset="-128"/>
                <a:ea typeface="游ゴシック" panose="020B0400000000000000" pitchFamily="50" charset="-128"/>
                <a:cs typeface="Meiryo UI" pitchFamily="50" charset="-128"/>
              </a:rPr>
              <a:t>1</a:t>
            </a:r>
            <a:r>
              <a:rPr lang="ja-JP" altLang="en-US" sz="700" dirty="0">
                <a:solidFill>
                  <a:srgbClr val="FFFFFF"/>
                </a:solidFill>
                <a:latin typeface="游ゴシック" panose="020B0400000000000000" pitchFamily="50" charset="-128"/>
                <a:ea typeface="游ゴシック" panose="020B0400000000000000" pitchFamily="50" charset="-128"/>
                <a:cs typeface="Meiryo UI" pitchFamily="50" charset="-128"/>
              </a:rPr>
              <a:t>段目</a:t>
            </a:r>
            <a:endParaRPr lang="en-US" altLang="ja-JP" sz="700" dirty="0">
              <a:solidFill>
                <a:srgbClr val="FFFFFF"/>
              </a:solidFill>
              <a:latin typeface="游ゴシック" panose="020B0400000000000000" pitchFamily="50" charset="-128"/>
              <a:ea typeface="游ゴシック" panose="020B0400000000000000" pitchFamily="50" charset="-128"/>
              <a:cs typeface="Meiryo UI" pitchFamily="50" charset="-128"/>
            </a:endParaRPr>
          </a:p>
        </p:txBody>
      </p:sp>
      <p:sp>
        <p:nvSpPr>
          <p:cNvPr id="163" name="Rectangle 7">
            <a:extLst>
              <a:ext uri="{FF2B5EF4-FFF2-40B4-BE49-F238E27FC236}">
                <a16:creationId xmlns:a16="http://schemas.microsoft.com/office/drawing/2014/main" id="{D0085BB9-DC5F-4FE8-95F6-EC8C1EB2BE1F}"/>
              </a:ext>
            </a:extLst>
          </p:cNvPr>
          <p:cNvSpPr>
            <a:spLocks noChangeArrowheads="1"/>
          </p:cNvSpPr>
          <p:nvPr/>
        </p:nvSpPr>
        <p:spPr bwMode="auto">
          <a:xfrm>
            <a:off x="7572477" y="4773660"/>
            <a:ext cx="7118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1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15</a:t>
            </a:r>
            <a:r>
              <a:rPr lang="ja-JP" altLang="en-US" sz="800" b="0" dirty="0">
                <a:solidFill>
                  <a:schemeClr val="bg1"/>
                </a:solidFill>
                <a:latin typeface="游ゴシック" panose="020B0400000000000000" pitchFamily="50" charset="-128"/>
                <a:ea typeface="游ゴシック" panose="020B0400000000000000" pitchFamily="50" charset="-128"/>
                <a:cs typeface="Meiryo UI" pitchFamily="50" charset="-128"/>
              </a:rPr>
              <a:t>秒</a:t>
            </a:r>
            <a:endParaRPr lang="en-US" altLang="ja-JP" sz="1100" b="0" dirty="0">
              <a:solidFill>
                <a:schemeClr val="bg1"/>
              </a:solidFill>
              <a:latin typeface="游ゴシック" panose="020B0400000000000000" pitchFamily="50" charset="-128"/>
              <a:ea typeface="游ゴシック" panose="020B0400000000000000" pitchFamily="50" charset="-128"/>
              <a:cs typeface="Meiryo UI" pitchFamily="50" charset="-128"/>
            </a:endParaRPr>
          </a:p>
        </p:txBody>
      </p:sp>
      <p:sp>
        <p:nvSpPr>
          <p:cNvPr id="165" name="Rectangle 7">
            <a:extLst>
              <a:ext uri="{FF2B5EF4-FFF2-40B4-BE49-F238E27FC236}">
                <a16:creationId xmlns:a16="http://schemas.microsoft.com/office/drawing/2014/main" id="{1C1A566C-B287-464D-AD18-E127613C4DF6}"/>
              </a:ext>
            </a:extLst>
          </p:cNvPr>
          <p:cNvSpPr>
            <a:spLocks noChangeArrowheads="1"/>
          </p:cNvSpPr>
          <p:nvPr/>
        </p:nvSpPr>
        <p:spPr bwMode="auto">
          <a:xfrm>
            <a:off x="7330624" y="5080866"/>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ミッドロ</a:t>
            </a:r>
            <a:r>
              <a:rPr lang="ja-JP" altLang="en-US" sz="600" dirty="0">
                <a:solidFill>
                  <a:schemeClr val="bg1"/>
                </a:solidFill>
                <a:latin typeface="Yu Gothic UI" panose="020B0500000000000000" pitchFamily="50" charset="-128"/>
                <a:ea typeface="Yu Gothic UI" panose="020B0500000000000000" pitchFamily="50" charset="-128"/>
                <a:cs typeface="Meiryo UI" pitchFamily="50" charset="-128"/>
              </a:rPr>
              <a:t>ｰ</a:t>
            </a: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ル</a:t>
            </a:r>
            <a:endParaRPr lang="en-US" altLang="ja-JP" sz="50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66" name="Rectangle 7">
            <a:extLst>
              <a:ext uri="{FF2B5EF4-FFF2-40B4-BE49-F238E27FC236}">
                <a16:creationId xmlns:a16="http://schemas.microsoft.com/office/drawing/2014/main" id="{143B40F6-A2DC-402C-8847-DDF293CDB611}"/>
              </a:ext>
            </a:extLst>
          </p:cNvPr>
          <p:cNvSpPr>
            <a:spLocks noChangeArrowheads="1"/>
          </p:cNvSpPr>
          <p:nvPr/>
        </p:nvSpPr>
        <p:spPr bwMode="auto">
          <a:xfrm>
            <a:off x="7591536" y="5958072"/>
            <a:ext cx="6798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1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30</a:t>
            </a:r>
            <a:r>
              <a:rPr lang="ja-JP" altLang="en-US" sz="800" b="0" dirty="0">
                <a:solidFill>
                  <a:schemeClr val="bg1"/>
                </a:solidFill>
                <a:latin typeface="游ゴシック" panose="020B0400000000000000" pitchFamily="50" charset="-128"/>
                <a:ea typeface="游ゴシック" panose="020B0400000000000000" pitchFamily="50" charset="-128"/>
                <a:cs typeface="Meiryo UI" pitchFamily="50" charset="-128"/>
              </a:rPr>
              <a:t>秒</a:t>
            </a:r>
            <a:endParaRPr lang="en-US" altLang="ja-JP" sz="1100" b="0" dirty="0">
              <a:solidFill>
                <a:schemeClr val="bg1"/>
              </a:solidFill>
              <a:latin typeface="游ゴシック" panose="020B0400000000000000" pitchFamily="50" charset="-128"/>
              <a:ea typeface="游ゴシック" panose="020B0400000000000000" pitchFamily="50" charset="-128"/>
              <a:cs typeface="Meiryo UI" pitchFamily="50" charset="-128"/>
            </a:endParaRPr>
          </a:p>
        </p:txBody>
      </p:sp>
      <p:sp>
        <p:nvSpPr>
          <p:cNvPr id="167" name="正方形/長方形 166">
            <a:extLst>
              <a:ext uri="{FF2B5EF4-FFF2-40B4-BE49-F238E27FC236}">
                <a16:creationId xmlns:a16="http://schemas.microsoft.com/office/drawing/2014/main" id="{F8C0571D-0F5E-4B98-AD1A-90E7D0C8931D}"/>
              </a:ext>
            </a:extLst>
          </p:cNvPr>
          <p:cNvSpPr/>
          <p:nvPr/>
        </p:nvSpPr>
        <p:spPr>
          <a:xfrm>
            <a:off x="7325521" y="5188119"/>
            <a:ext cx="428322" cy="230832"/>
          </a:xfrm>
          <a:prstGeom prst="rect">
            <a:avLst/>
          </a:prstGeom>
        </p:spPr>
        <p:txBody>
          <a:bodyPr wrap="none">
            <a:spAutoFit/>
          </a:bodyPr>
          <a:lstStyle/>
          <a:p>
            <a:pPr lvl="0">
              <a:defRPr/>
            </a:pPr>
            <a:r>
              <a:rPr lang="en-US" altLang="ja-JP" sz="900" dirty="0">
                <a:solidFill>
                  <a:srgbClr val="FFFFFF"/>
                </a:solidFill>
                <a:latin typeface="游ゴシック" panose="020B0400000000000000" pitchFamily="50" charset="-128"/>
                <a:ea typeface="游ゴシック" panose="020B0400000000000000" pitchFamily="50" charset="-128"/>
                <a:cs typeface="Meiryo UI" pitchFamily="50" charset="-128"/>
              </a:rPr>
              <a:t>2</a:t>
            </a:r>
            <a:r>
              <a:rPr lang="ja-JP" altLang="en-US" sz="700" dirty="0">
                <a:solidFill>
                  <a:srgbClr val="FFFFFF"/>
                </a:solidFill>
                <a:latin typeface="游ゴシック" panose="020B0400000000000000" pitchFamily="50" charset="-128"/>
                <a:ea typeface="游ゴシック" panose="020B0400000000000000" pitchFamily="50" charset="-128"/>
                <a:cs typeface="Meiryo UI" pitchFamily="50" charset="-128"/>
              </a:rPr>
              <a:t>段目</a:t>
            </a:r>
            <a:endParaRPr lang="en-US" altLang="ja-JP" sz="700" dirty="0">
              <a:solidFill>
                <a:srgbClr val="FFFFFF"/>
              </a:solidFill>
              <a:latin typeface="游ゴシック" panose="020B0400000000000000" pitchFamily="50" charset="-128"/>
              <a:ea typeface="游ゴシック" panose="020B0400000000000000" pitchFamily="50" charset="-128"/>
              <a:cs typeface="Meiryo UI" pitchFamily="50" charset="-128"/>
            </a:endParaRPr>
          </a:p>
        </p:txBody>
      </p:sp>
      <p:sp>
        <p:nvSpPr>
          <p:cNvPr id="171" name="二等辺三角形 170">
            <a:extLst>
              <a:ext uri="{FF2B5EF4-FFF2-40B4-BE49-F238E27FC236}">
                <a16:creationId xmlns:a16="http://schemas.microsoft.com/office/drawing/2014/main" id="{F3D35DE1-C494-4D53-AB10-4D2E4258E34D}"/>
              </a:ext>
            </a:extLst>
          </p:cNvPr>
          <p:cNvSpPr/>
          <p:nvPr/>
        </p:nvSpPr>
        <p:spPr bwMode="auto">
          <a:xfrm rot="10800000">
            <a:off x="7423841" y="6184375"/>
            <a:ext cx="510815" cy="108598"/>
          </a:xfrm>
          <a:prstGeom prst="triangle">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05" name="左中かっこ 104">
            <a:extLst>
              <a:ext uri="{FF2B5EF4-FFF2-40B4-BE49-F238E27FC236}">
                <a16:creationId xmlns:a16="http://schemas.microsoft.com/office/drawing/2014/main" id="{0A434DDB-2881-42D6-B91D-D83154837962}"/>
              </a:ext>
            </a:extLst>
          </p:cNvPr>
          <p:cNvSpPr/>
          <p:nvPr/>
        </p:nvSpPr>
        <p:spPr bwMode="auto">
          <a:xfrm flipH="1">
            <a:off x="8244967" y="4495545"/>
            <a:ext cx="194098" cy="1688830"/>
          </a:xfrm>
          <a:prstGeom prst="leftBrace">
            <a:avLst>
              <a:gd name="adj1" fmla="val 0"/>
              <a:gd name="adj2" fmla="val 52244"/>
            </a:avLst>
          </a:prstGeom>
          <a:noFill/>
          <a:ln w="12700" cap="flat" cmpd="sng" algn="ctr">
            <a:solidFill>
              <a:srgbClr val="FF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114" name="Rectangle 7">
            <a:extLst>
              <a:ext uri="{FF2B5EF4-FFF2-40B4-BE49-F238E27FC236}">
                <a16:creationId xmlns:a16="http://schemas.microsoft.com/office/drawing/2014/main" id="{9426DED1-684A-4018-8E98-BE57074D228D}"/>
              </a:ext>
            </a:extLst>
          </p:cNvPr>
          <p:cNvSpPr>
            <a:spLocks noChangeArrowheads="1"/>
          </p:cNvSpPr>
          <p:nvPr/>
        </p:nvSpPr>
        <p:spPr bwMode="auto">
          <a:xfrm>
            <a:off x="8431371" y="5180893"/>
            <a:ext cx="1027024" cy="50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イニング間は</a:t>
            </a:r>
            <a:r>
              <a:rPr lang="en-US" altLang="ja-JP" sz="800" b="0" dirty="0">
                <a:latin typeface="游ゴシック" panose="020B0400000000000000" pitchFamily="50" charset="-128"/>
                <a:ea typeface="游ゴシック" panose="020B0400000000000000" pitchFamily="50" charset="-128"/>
                <a:cs typeface="メイリオ" pitchFamily="50" charset="-128"/>
              </a:rPr>
              <a:t>45</a:t>
            </a:r>
            <a:r>
              <a:rPr lang="ja-JP" altLang="en-US" sz="800" b="0" dirty="0">
                <a:latin typeface="游ゴシック" panose="020B0400000000000000" pitchFamily="50" charset="-128"/>
                <a:ea typeface="游ゴシック" panose="020B0400000000000000" pitchFamily="50" charset="-128"/>
                <a:cs typeface="メイリオ" pitchFamily="50" charset="-128"/>
              </a:rPr>
              <a:t>秒</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endParaRPr lang="en-US" altLang="ja-JP" sz="800" b="0" dirty="0">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ja-JP" altLang="en-US" sz="800" b="0" dirty="0">
                <a:latin typeface="游ゴシック" panose="020B0400000000000000" pitchFamily="50" charset="-128"/>
                <a:ea typeface="游ゴシック" panose="020B0400000000000000" pitchFamily="50" charset="-128"/>
                <a:cs typeface="メイリオ" pitchFamily="50" charset="-128"/>
              </a:rPr>
              <a:t>試合間は</a:t>
            </a:r>
            <a:r>
              <a:rPr lang="en-US" altLang="ja-JP" sz="800" b="0" dirty="0">
                <a:latin typeface="游ゴシック" panose="020B0400000000000000" pitchFamily="50" charset="-128"/>
                <a:ea typeface="游ゴシック" panose="020B0400000000000000" pitchFamily="50" charset="-128"/>
                <a:cs typeface="メイリオ" pitchFamily="50" charset="-128"/>
              </a:rPr>
              <a:t>60</a:t>
            </a:r>
            <a:r>
              <a:rPr lang="ja-JP" altLang="en-US" sz="800" b="0" dirty="0">
                <a:latin typeface="游ゴシック" panose="020B0400000000000000" pitchFamily="50" charset="-128"/>
                <a:ea typeface="游ゴシック" panose="020B0400000000000000" pitchFamily="50" charset="-128"/>
                <a:cs typeface="メイリオ" pitchFamily="50" charset="-128"/>
              </a:rPr>
              <a:t>秒以上の場合あり</a:t>
            </a:r>
            <a:endParaRPr lang="en-US" altLang="ja-JP" sz="800" b="0" dirty="0">
              <a:latin typeface="游ゴシック" panose="020B0400000000000000" pitchFamily="50" charset="-128"/>
              <a:ea typeface="游ゴシック" panose="020B0400000000000000" pitchFamily="50" charset="-128"/>
              <a:cs typeface="メイリオ" pitchFamily="50" charset="-128"/>
            </a:endParaRPr>
          </a:p>
        </p:txBody>
      </p:sp>
      <p:cxnSp>
        <p:nvCxnSpPr>
          <p:cNvPr id="5" name="直線コネクタ 4">
            <a:extLst>
              <a:ext uri="{FF2B5EF4-FFF2-40B4-BE49-F238E27FC236}">
                <a16:creationId xmlns:a16="http://schemas.microsoft.com/office/drawing/2014/main" id="{F67AC040-E4B3-4D15-BD03-4864EFC29B78}"/>
              </a:ext>
            </a:extLst>
          </p:cNvPr>
          <p:cNvCxnSpPr>
            <a:cxnSpLocks/>
          </p:cNvCxnSpPr>
          <p:nvPr/>
        </p:nvCxnSpPr>
        <p:spPr bwMode="auto">
          <a:xfrm>
            <a:off x="6019548" y="5615227"/>
            <a:ext cx="672651"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125" name="直線コネクタ 124">
            <a:extLst>
              <a:ext uri="{FF2B5EF4-FFF2-40B4-BE49-F238E27FC236}">
                <a16:creationId xmlns:a16="http://schemas.microsoft.com/office/drawing/2014/main" id="{6662B17A-32EE-490F-B01A-3B1FA7139AE4}"/>
              </a:ext>
            </a:extLst>
          </p:cNvPr>
          <p:cNvCxnSpPr>
            <a:cxnSpLocks/>
          </p:cNvCxnSpPr>
          <p:nvPr/>
        </p:nvCxnSpPr>
        <p:spPr bwMode="auto">
          <a:xfrm>
            <a:off x="6019548" y="5023716"/>
            <a:ext cx="672651"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126" name="直線コネクタ 125">
            <a:extLst>
              <a:ext uri="{FF2B5EF4-FFF2-40B4-BE49-F238E27FC236}">
                <a16:creationId xmlns:a16="http://schemas.microsoft.com/office/drawing/2014/main" id="{FDA18C43-BB58-42CD-BF70-9D71A10DDE8A}"/>
              </a:ext>
            </a:extLst>
          </p:cNvPr>
          <p:cNvCxnSpPr>
            <a:cxnSpLocks/>
          </p:cNvCxnSpPr>
          <p:nvPr/>
        </p:nvCxnSpPr>
        <p:spPr bwMode="auto">
          <a:xfrm>
            <a:off x="6683420" y="5615227"/>
            <a:ext cx="672651"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127" name="直線コネクタ 126">
            <a:extLst>
              <a:ext uri="{FF2B5EF4-FFF2-40B4-BE49-F238E27FC236}">
                <a16:creationId xmlns:a16="http://schemas.microsoft.com/office/drawing/2014/main" id="{CEC545BB-4418-4FF9-9041-B0A26E69BDDA}"/>
              </a:ext>
            </a:extLst>
          </p:cNvPr>
          <p:cNvCxnSpPr>
            <a:cxnSpLocks/>
          </p:cNvCxnSpPr>
          <p:nvPr/>
        </p:nvCxnSpPr>
        <p:spPr bwMode="auto">
          <a:xfrm>
            <a:off x="7334931" y="5032200"/>
            <a:ext cx="672651"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sp>
        <p:nvSpPr>
          <p:cNvPr id="128" name="正方形/長方形 127">
            <a:extLst>
              <a:ext uri="{FF2B5EF4-FFF2-40B4-BE49-F238E27FC236}">
                <a16:creationId xmlns:a16="http://schemas.microsoft.com/office/drawing/2014/main" id="{0998A29E-BF89-4D0E-8A8C-22D2F7201938}"/>
              </a:ext>
            </a:extLst>
          </p:cNvPr>
          <p:cNvSpPr/>
          <p:nvPr/>
        </p:nvSpPr>
        <p:spPr>
          <a:xfrm>
            <a:off x="5998297" y="4585365"/>
            <a:ext cx="442750" cy="230832"/>
          </a:xfrm>
          <a:prstGeom prst="rect">
            <a:avLst/>
          </a:prstGeom>
        </p:spPr>
        <p:txBody>
          <a:bodyPr wrap="none">
            <a:spAutoFit/>
          </a:bodyPr>
          <a:lstStyle/>
          <a:p>
            <a:pPr lvl="0">
              <a:defRPr/>
            </a:pPr>
            <a:r>
              <a:rPr lang="en-US" altLang="ja-JP" sz="900" dirty="0">
                <a:solidFill>
                  <a:srgbClr val="FFFFFF"/>
                </a:solidFill>
                <a:latin typeface="游ゴシック" panose="020B0400000000000000" pitchFamily="50" charset="-128"/>
                <a:ea typeface="游ゴシック" panose="020B0400000000000000" pitchFamily="50" charset="-128"/>
                <a:cs typeface="Meiryo UI" pitchFamily="50" charset="-128"/>
              </a:rPr>
              <a:t>1</a:t>
            </a:r>
            <a:r>
              <a:rPr lang="ja-JP" altLang="en-US" sz="700" dirty="0">
                <a:solidFill>
                  <a:srgbClr val="FFFFFF"/>
                </a:solidFill>
                <a:latin typeface="游ゴシック" panose="020B0400000000000000" pitchFamily="50" charset="-128"/>
                <a:ea typeface="游ゴシック" panose="020B0400000000000000" pitchFamily="50" charset="-128"/>
                <a:cs typeface="Meiryo UI" pitchFamily="50" charset="-128"/>
              </a:rPr>
              <a:t>段目</a:t>
            </a:r>
            <a:endParaRPr lang="en-US" altLang="ja-JP" sz="700" dirty="0">
              <a:solidFill>
                <a:srgbClr val="FFFFFF"/>
              </a:solidFill>
              <a:latin typeface="游ゴシック" panose="020B0400000000000000" pitchFamily="50" charset="-128"/>
              <a:ea typeface="游ゴシック" panose="020B0400000000000000" pitchFamily="50" charset="-128"/>
              <a:cs typeface="Meiryo UI" pitchFamily="50" charset="-128"/>
            </a:endParaRPr>
          </a:p>
        </p:txBody>
      </p:sp>
      <p:sp>
        <p:nvSpPr>
          <p:cNvPr id="130" name="正方形/長方形 129">
            <a:extLst>
              <a:ext uri="{FF2B5EF4-FFF2-40B4-BE49-F238E27FC236}">
                <a16:creationId xmlns:a16="http://schemas.microsoft.com/office/drawing/2014/main" id="{2AEE2957-63D0-4EE7-8113-B717BC10D292}"/>
              </a:ext>
            </a:extLst>
          </p:cNvPr>
          <p:cNvSpPr/>
          <p:nvPr/>
        </p:nvSpPr>
        <p:spPr>
          <a:xfrm>
            <a:off x="5998297" y="5141582"/>
            <a:ext cx="429926" cy="230832"/>
          </a:xfrm>
          <a:prstGeom prst="rect">
            <a:avLst/>
          </a:prstGeom>
        </p:spPr>
        <p:txBody>
          <a:bodyPr wrap="none">
            <a:spAutoFit/>
          </a:bodyPr>
          <a:lstStyle/>
          <a:p>
            <a:pPr lvl="0">
              <a:defRPr/>
            </a:pPr>
            <a:r>
              <a:rPr lang="en-US" altLang="ja-JP" sz="900" dirty="0">
                <a:solidFill>
                  <a:srgbClr val="FFFFFF"/>
                </a:solidFill>
                <a:latin typeface="游ゴシック" panose="020B0400000000000000" pitchFamily="50" charset="-128"/>
                <a:ea typeface="游ゴシック" panose="020B0400000000000000" pitchFamily="50" charset="-128"/>
                <a:cs typeface="Meiryo UI" pitchFamily="50" charset="-128"/>
              </a:rPr>
              <a:t>2</a:t>
            </a:r>
            <a:r>
              <a:rPr lang="ja-JP" altLang="en-US" sz="700" dirty="0">
                <a:solidFill>
                  <a:srgbClr val="FFFFFF"/>
                </a:solidFill>
                <a:latin typeface="游ゴシック" panose="020B0400000000000000" pitchFamily="50" charset="-128"/>
                <a:ea typeface="游ゴシック" panose="020B0400000000000000" pitchFamily="50" charset="-128"/>
                <a:cs typeface="Meiryo UI" pitchFamily="50" charset="-128"/>
              </a:rPr>
              <a:t>段目</a:t>
            </a:r>
            <a:endParaRPr lang="en-US" altLang="ja-JP" sz="700" dirty="0">
              <a:solidFill>
                <a:srgbClr val="FFFFFF"/>
              </a:solidFill>
              <a:latin typeface="游ゴシック" panose="020B0400000000000000" pitchFamily="50" charset="-128"/>
              <a:ea typeface="游ゴシック" panose="020B0400000000000000" pitchFamily="50" charset="-128"/>
              <a:cs typeface="Meiryo UI" pitchFamily="50" charset="-128"/>
            </a:endParaRPr>
          </a:p>
        </p:txBody>
      </p:sp>
      <p:sp>
        <p:nvSpPr>
          <p:cNvPr id="148" name="正方形/長方形 147">
            <a:extLst>
              <a:ext uri="{FF2B5EF4-FFF2-40B4-BE49-F238E27FC236}">
                <a16:creationId xmlns:a16="http://schemas.microsoft.com/office/drawing/2014/main" id="{92A2322F-41CB-4494-81B3-87F9BCEE8D3B}"/>
              </a:ext>
            </a:extLst>
          </p:cNvPr>
          <p:cNvSpPr/>
          <p:nvPr/>
        </p:nvSpPr>
        <p:spPr>
          <a:xfrm>
            <a:off x="5998297" y="5762491"/>
            <a:ext cx="429926" cy="230832"/>
          </a:xfrm>
          <a:prstGeom prst="rect">
            <a:avLst/>
          </a:prstGeom>
        </p:spPr>
        <p:txBody>
          <a:bodyPr wrap="none">
            <a:spAutoFit/>
          </a:bodyPr>
          <a:lstStyle/>
          <a:p>
            <a:pPr lvl="0">
              <a:defRPr/>
            </a:pPr>
            <a:r>
              <a:rPr lang="en-US" altLang="ja-JP" sz="900" dirty="0">
                <a:solidFill>
                  <a:srgbClr val="FFFFFF"/>
                </a:solidFill>
                <a:latin typeface="游ゴシック" panose="020B0400000000000000" pitchFamily="50" charset="-128"/>
                <a:ea typeface="游ゴシック" panose="020B0400000000000000" pitchFamily="50" charset="-128"/>
                <a:cs typeface="Meiryo UI" pitchFamily="50" charset="-128"/>
              </a:rPr>
              <a:t>3</a:t>
            </a:r>
            <a:r>
              <a:rPr lang="ja-JP" altLang="en-US" sz="700" dirty="0">
                <a:solidFill>
                  <a:srgbClr val="FFFFFF"/>
                </a:solidFill>
                <a:latin typeface="游ゴシック" panose="020B0400000000000000" pitchFamily="50" charset="-128"/>
                <a:ea typeface="游ゴシック" panose="020B0400000000000000" pitchFamily="50" charset="-128"/>
                <a:cs typeface="Meiryo UI" pitchFamily="50" charset="-128"/>
              </a:rPr>
              <a:t>段目</a:t>
            </a:r>
            <a:endParaRPr lang="en-US" altLang="ja-JP" sz="700" dirty="0">
              <a:solidFill>
                <a:srgbClr val="FFFFFF"/>
              </a:solidFill>
              <a:latin typeface="游ゴシック" panose="020B0400000000000000" pitchFamily="50" charset="-128"/>
              <a:ea typeface="游ゴシック" panose="020B0400000000000000" pitchFamily="50" charset="-128"/>
              <a:cs typeface="Meiryo UI" pitchFamily="50" charset="-128"/>
            </a:endParaRPr>
          </a:p>
        </p:txBody>
      </p:sp>
      <p:sp>
        <p:nvSpPr>
          <p:cNvPr id="117" name="Rectangle 7">
            <a:extLst>
              <a:ext uri="{FF2B5EF4-FFF2-40B4-BE49-F238E27FC236}">
                <a16:creationId xmlns:a16="http://schemas.microsoft.com/office/drawing/2014/main" id="{B4700B0A-134B-42C4-AF99-41C64E62DCF0}"/>
              </a:ext>
            </a:extLst>
          </p:cNvPr>
          <p:cNvSpPr>
            <a:spLocks noChangeArrowheads="1"/>
          </p:cNvSpPr>
          <p:nvPr/>
        </p:nvSpPr>
        <p:spPr bwMode="auto">
          <a:xfrm>
            <a:off x="6651594" y="4790863"/>
            <a:ext cx="10270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rPr>
              <a:t>※30</a:t>
            </a: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秒素材は、</a:t>
            </a:r>
            <a:endPar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　</a:t>
            </a:r>
            <a:r>
              <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rPr>
              <a:t>1</a:t>
            </a: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回の表示で</a:t>
            </a:r>
            <a:endPar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　</a:t>
            </a:r>
            <a:r>
              <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rPr>
              <a:t>15</a:t>
            </a: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秒を</a:t>
            </a:r>
            <a:r>
              <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rPr>
              <a:t>2</a:t>
            </a: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つ分</a:t>
            </a:r>
            <a:endPar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　消化します。</a:t>
            </a:r>
            <a:endPar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34" name="Rectangle 7">
            <a:extLst>
              <a:ext uri="{FF2B5EF4-FFF2-40B4-BE49-F238E27FC236}">
                <a16:creationId xmlns:a16="http://schemas.microsoft.com/office/drawing/2014/main" id="{EDBF92D0-3F10-4F72-BABE-DEDB8B7FA3AA}"/>
              </a:ext>
            </a:extLst>
          </p:cNvPr>
          <p:cNvSpPr>
            <a:spLocks noChangeArrowheads="1"/>
          </p:cNvSpPr>
          <p:nvPr/>
        </p:nvSpPr>
        <p:spPr bwMode="auto">
          <a:xfrm>
            <a:off x="7328698" y="5362505"/>
            <a:ext cx="10270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rPr>
              <a:t>※30</a:t>
            </a: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秒素材は、</a:t>
            </a:r>
            <a:endPar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　</a:t>
            </a:r>
            <a:r>
              <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rPr>
              <a:t>1</a:t>
            </a: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回の表示で</a:t>
            </a:r>
            <a:endPar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　</a:t>
            </a:r>
            <a:r>
              <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rPr>
              <a:t>15</a:t>
            </a: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秒を</a:t>
            </a:r>
            <a:r>
              <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rPr>
              <a:t>2</a:t>
            </a: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つ分</a:t>
            </a:r>
            <a:endPar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600" b="0" dirty="0">
                <a:solidFill>
                  <a:schemeClr val="bg1"/>
                </a:solidFill>
                <a:latin typeface="Yu Gothic UI" panose="020B0500000000000000" pitchFamily="50" charset="-128"/>
                <a:ea typeface="Yu Gothic UI" panose="020B0500000000000000" pitchFamily="50" charset="-128"/>
                <a:cs typeface="Meiryo UI" pitchFamily="50" charset="-128"/>
              </a:rPr>
              <a:t>　消化します。</a:t>
            </a:r>
            <a:endParaRPr lang="en-US" altLang="ja-JP" sz="600" b="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51" name="Rectangle 7">
            <a:extLst>
              <a:ext uri="{FF2B5EF4-FFF2-40B4-BE49-F238E27FC236}">
                <a16:creationId xmlns:a16="http://schemas.microsoft.com/office/drawing/2014/main" id="{66022A0F-336D-4CF2-AD90-8761D229E16F}"/>
              </a:ext>
            </a:extLst>
          </p:cNvPr>
          <p:cNvSpPr>
            <a:spLocks noChangeArrowheads="1"/>
          </p:cNvSpPr>
          <p:nvPr/>
        </p:nvSpPr>
        <p:spPr bwMode="auto">
          <a:xfrm>
            <a:off x="7579096" y="2729239"/>
            <a:ext cx="2028115" cy="30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800"/>
              </a:lnSpc>
              <a:defRPr/>
            </a:pPr>
            <a:r>
              <a:rPr lang="en-US" altLang="ja-JP" sz="700" dirty="0">
                <a:solidFill>
                  <a:srgbClr val="FF0066"/>
                </a:solidFill>
                <a:latin typeface="Yu Gothic UI" panose="020B0500000000000000" pitchFamily="50" charset="-128"/>
                <a:ea typeface="Yu Gothic UI" panose="020B0500000000000000" pitchFamily="50" charset="-128"/>
                <a:cs typeface="メイリオ" pitchFamily="50" charset="-128"/>
              </a:rPr>
              <a:t>※</a:t>
            </a:r>
            <a:r>
              <a:rPr lang="ja-JP" altLang="en-US" sz="700" dirty="0">
                <a:solidFill>
                  <a:srgbClr val="FF0066"/>
                </a:solidFill>
                <a:latin typeface="Yu Gothic UI" panose="020B0500000000000000" pitchFamily="50" charset="-128"/>
                <a:ea typeface="Yu Gothic UI" panose="020B0500000000000000" pitchFamily="50" charset="-128"/>
                <a:cs typeface="メイリオ" pitchFamily="50" charset="-128"/>
              </a:rPr>
              <a:t>ミッドロール内で、尺の混在はできません</a:t>
            </a:r>
            <a:endParaRPr lang="en-US" altLang="ja-JP" sz="700" dirty="0">
              <a:solidFill>
                <a:srgbClr val="FF0066"/>
              </a:solidFill>
              <a:latin typeface="Yu Gothic UI" panose="020B0500000000000000" pitchFamily="50" charset="-128"/>
              <a:ea typeface="Yu Gothic UI" panose="020B0500000000000000" pitchFamily="50" charset="-128"/>
              <a:cs typeface="メイリオ" pitchFamily="50" charset="-128"/>
            </a:endParaRPr>
          </a:p>
          <a:p>
            <a:pPr>
              <a:lnSpc>
                <a:spcPts val="800"/>
              </a:lnSpc>
              <a:defRPr/>
            </a:pPr>
            <a:r>
              <a:rPr lang="en-US" altLang="ja-JP" sz="700" dirty="0">
                <a:solidFill>
                  <a:srgbClr val="FF0066"/>
                </a:solidFill>
                <a:latin typeface="Yu Gothic UI" panose="020B0500000000000000" pitchFamily="50" charset="-128"/>
                <a:ea typeface="Yu Gothic UI" panose="020B0500000000000000" pitchFamily="50" charset="-128"/>
                <a:cs typeface="メイリオ" pitchFamily="50" charset="-128"/>
              </a:rPr>
              <a:t>※</a:t>
            </a:r>
            <a:r>
              <a:rPr lang="ja-JP" altLang="en-US" sz="700" dirty="0">
                <a:solidFill>
                  <a:srgbClr val="FF0066"/>
                </a:solidFill>
                <a:latin typeface="Yu Gothic UI" panose="020B0500000000000000" pitchFamily="50" charset="-128"/>
                <a:ea typeface="Yu Gothic UI" panose="020B0500000000000000" pitchFamily="50" charset="-128"/>
                <a:cs typeface="メイリオ" pitchFamily="50" charset="-128"/>
              </a:rPr>
              <a:t>プリ用の素材、ミッド用の素材という指定は可能</a:t>
            </a:r>
            <a:endParaRPr lang="en-US" altLang="ja-JP" sz="700" dirty="0">
              <a:solidFill>
                <a:srgbClr val="FF0066"/>
              </a:solidFill>
              <a:latin typeface="Yu Gothic UI" panose="020B0500000000000000" pitchFamily="50" charset="-128"/>
              <a:ea typeface="Yu Gothic UI" panose="020B0500000000000000" pitchFamily="50" charset="-128"/>
              <a:cs typeface="メイリオ" pitchFamily="50" charset="-128"/>
            </a:endParaRPr>
          </a:p>
        </p:txBody>
      </p:sp>
      <p:sp>
        <p:nvSpPr>
          <p:cNvPr id="161" name="Rectangle 7">
            <a:extLst>
              <a:ext uri="{FF2B5EF4-FFF2-40B4-BE49-F238E27FC236}">
                <a16:creationId xmlns:a16="http://schemas.microsoft.com/office/drawing/2014/main" id="{1A46E770-8BB0-48B6-AE17-D318DBCCF5C8}"/>
              </a:ext>
            </a:extLst>
          </p:cNvPr>
          <p:cNvSpPr>
            <a:spLocks noChangeArrowheads="1"/>
          </p:cNvSpPr>
          <p:nvPr/>
        </p:nvSpPr>
        <p:spPr bwMode="auto">
          <a:xfrm>
            <a:off x="8278352" y="3121396"/>
            <a:ext cx="130606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800"/>
              </a:lnSpc>
              <a:defRPr/>
            </a:pPr>
            <a:r>
              <a:rPr lang="ja-JP" altLang="en-US" sz="700" b="0" dirty="0">
                <a:solidFill>
                  <a:srgbClr val="FF0066"/>
                </a:solidFill>
                <a:latin typeface="游ゴシック" panose="020B0400000000000000" pitchFamily="50" charset="-128"/>
                <a:ea typeface="游ゴシック" panose="020B0400000000000000" pitchFamily="50" charset="-128"/>
                <a:cs typeface="メイリオ" pitchFamily="50" charset="-128"/>
              </a:rPr>
              <a:t>指定可能な例</a:t>
            </a:r>
            <a:endParaRPr lang="en-US" altLang="ja-JP" sz="700" b="0" dirty="0">
              <a:solidFill>
                <a:srgbClr val="FF0066"/>
              </a:solidFill>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endParaRPr lang="en-US" altLang="ja-JP" sz="700" b="0" dirty="0">
              <a:solidFill>
                <a:srgbClr val="FF0066"/>
              </a:solidFill>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en-US" altLang="ja-JP" sz="700" dirty="0">
                <a:solidFill>
                  <a:srgbClr val="FF0066"/>
                </a:solidFill>
                <a:latin typeface="游ゴシック" panose="020B0400000000000000" pitchFamily="50" charset="-128"/>
                <a:ea typeface="游ゴシック" panose="020B0400000000000000" pitchFamily="50" charset="-128"/>
                <a:cs typeface="メイリオ" pitchFamily="50" charset="-128"/>
              </a:rPr>
              <a:t>【</a:t>
            </a:r>
            <a:r>
              <a:rPr lang="ja-JP" altLang="en-US" sz="700" dirty="0">
                <a:solidFill>
                  <a:srgbClr val="FF0066"/>
                </a:solidFill>
                <a:latin typeface="游ゴシック" panose="020B0400000000000000" pitchFamily="50" charset="-128"/>
                <a:ea typeface="游ゴシック" panose="020B0400000000000000" pitchFamily="50" charset="-128"/>
                <a:cs typeface="メイリオ" pitchFamily="50" charset="-128"/>
              </a:rPr>
              <a:t>例①</a:t>
            </a:r>
            <a:r>
              <a:rPr lang="en-US" altLang="ja-JP" sz="700" dirty="0">
                <a:solidFill>
                  <a:srgbClr val="FF0066"/>
                </a:solidFill>
                <a:latin typeface="游ゴシック" panose="020B0400000000000000" pitchFamily="50" charset="-128"/>
                <a:ea typeface="游ゴシック" panose="020B0400000000000000" pitchFamily="50" charset="-128"/>
                <a:cs typeface="メイリオ" pitchFamily="50" charset="-128"/>
              </a:rPr>
              <a:t>】15</a:t>
            </a:r>
            <a:r>
              <a:rPr lang="ja-JP" altLang="en-US" sz="700" dirty="0">
                <a:solidFill>
                  <a:srgbClr val="FF0066"/>
                </a:solidFill>
                <a:latin typeface="游ゴシック" panose="020B0400000000000000" pitchFamily="50" charset="-128"/>
                <a:ea typeface="游ゴシック" panose="020B0400000000000000" pitchFamily="50" charset="-128"/>
                <a:cs typeface="メイリオ" pitchFamily="50" charset="-128"/>
              </a:rPr>
              <a:t>と</a:t>
            </a:r>
            <a:r>
              <a:rPr lang="en-US" altLang="ja-JP" sz="700" dirty="0">
                <a:solidFill>
                  <a:srgbClr val="FF0066"/>
                </a:solidFill>
                <a:latin typeface="游ゴシック" panose="020B0400000000000000" pitchFamily="50" charset="-128"/>
                <a:ea typeface="游ゴシック" panose="020B0400000000000000" pitchFamily="50" charset="-128"/>
                <a:cs typeface="メイリオ" pitchFamily="50" charset="-128"/>
              </a:rPr>
              <a:t>30</a:t>
            </a:r>
            <a:r>
              <a:rPr lang="ja-JP" altLang="en-US" sz="700" dirty="0">
                <a:solidFill>
                  <a:srgbClr val="FF0066"/>
                </a:solidFill>
                <a:latin typeface="游ゴシック" panose="020B0400000000000000" pitchFamily="50" charset="-128"/>
                <a:ea typeface="游ゴシック" panose="020B0400000000000000" pitchFamily="50" charset="-128"/>
                <a:cs typeface="メイリオ" pitchFamily="50" charset="-128"/>
              </a:rPr>
              <a:t>の２素材がある</a:t>
            </a:r>
            <a:endParaRPr lang="en-US" altLang="ja-JP" sz="700" dirty="0">
              <a:solidFill>
                <a:srgbClr val="FF0066"/>
              </a:solidFill>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en-US" altLang="ja-JP" sz="700" b="0" dirty="0">
                <a:solidFill>
                  <a:srgbClr val="FF0066"/>
                </a:solidFill>
                <a:highlight>
                  <a:srgbClr val="FFFF00"/>
                </a:highlight>
                <a:latin typeface="游ゴシック" panose="020B0400000000000000" pitchFamily="50" charset="-128"/>
                <a:ea typeface="游ゴシック" panose="020B0400000000000000" pitchFamily="50" charset="-128"/>
                <a:cs typeface="メイリオ" pitchFamily="50" charset="-128"/>
              </a:rPr>
              <a:t>15</a:t>
            </a:r>
            <a:r>
              <a:rPr lang="ja-JP" altLang="en-US" sz="700" b="0" dirty="0">
                <a:solidFill>
                  <a:srgbClr val="FF0066"/>
                </a:solidFill>
                <a:highlight>
                  <a:srgbClr val="FFFF00"/>
                </a:highlight>
                <a:latin typeface="游ゴシック" panose="020B0400000000000000" pitchFamily="50" charset="-128"/>
                <a:ea typeface="游ゴシック" panose="020B0400000000000000" pitchFamily="50" charset="-128"/>
                <a:cs typeface="メイリオ" pitchFamily="50" charset="-128"/>
              </a:rPr>
              <a:t>はプリのみ、</a:t>
            </a:r>
            <a:r>
              <a:rPr lang="en-US" altLang="ja-JP" sz="700" b="0" dirty="0">
                <a:solidFill>
                  <a:srgbClr val="FF0066"/>
                </a:solidFill>
                <a:highlight>
                  <a:srgbClr val="FFFF00"/>
                </a:highlight>
                <a:latin typeface="游ゴシック" panose="020B0400000000000000" pitchFamily="50" charset="-128"/>
                <a:ea typeface="游ゴシック" panose="020B0400000000000000" pitchFamily="50" charset="-128"/>
                <a:cs typeface="メイリオ" pitchFamily="50" charset="-128"/>
              </a:rPr>
              <a:t>30</a:t>
            </a:r>
            <a:r>
              <a:rPr lang="ja-JP" altLang="en-US" sz="700" b="0" dirty="0">
                <a:solidFill>
                  <a:srgbClr val="FF0066"/>
                </a:solidFill>
                <a:highlight>
                  <a:srgbClr val="FFFF00"/>
                </a:highlight>
                <a:latin typeface="游ゴシック" panose="020B0400000000000000" pitchFamily="50" charset="-128"/>
                <a:ea typeface="游ゴシック" panose="020B0400000000000000" pitchFamily="50" charset="-128"/>
                <a:cs typeface="メイリオ" pitchFamily="50" charset="-128"/>
              </a:rPr>
              <a:t>はミッドのみという指定は可能</a:t>
            </a:r>
            <a:endParaRPr lang="en-US" altLang="ja-JP" sz="700" b="0" dirty="0">
              <a:solidFill>
                <a:srgbClr val="FF0066"/>
              </a:solidFill>
              <a:highlight>
                <a:srgbClr val="FFFF00"/>
              </a:highlight>
              <a:latin typeface="游ゴシック" panose="020B0400000000000000" pitchFamily="50" charset="-128"/>
              <a:ea typeface="游ゴシック" panose="020B0400000000000000" pitchFamily="50" charset="-128"/>
              <a:cs typeface="メイリオ" pitchFamily="50" charset="-128"/>
            </a:endParaRPr>
          </a:p>
        </p:txBody>
      </p:sp>
      <p:sp>
        <p:nvSpPr>
          <p:cNvPr id="164" name="Rectangle 7">
            <a:extLst>
              <a:ext uri="{FF2B5EF4-FFF2-40B4-BE49-F238E27FC236}">
                <a16:creationId xmlns:a16="http://schemas.microsoft.com/office/drawing/2014/main" id="{8750709B-214D-444F-9D0E-FA2FE4E654FA}"/>
              </a:ext>
            </a:extLst>
          </p:cNvPr>
          <p:cNvSpPr>
            <a:spLocks noChangeArrowheads="1"/>
          </p:cNvSpPr>
          <p:nvPr/>
        </p:nvSpPr>
        <p:spPr bwMode="auto">
          <a:xfrm>
            <a:off x="8278352" y="3784171"/>
            <a:ext cx="1321299"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800"/>
              </a:lnSpc>
              <a:defRPr/>
            </a:pPr>
            <a:r>
              <a:rPr lang="en-US" altLang="ja-JP" sz="700" dirty="0">
                <a:solidFill>
                  <a:srgbClr val="FF0066"/>
                </a:solidFill>
                <a:latin typeface="游ゴシック" panose="020B0400000000000000" pitchFamily="50" charset="-128"/>
                <a:ea typeface="游ゴシック" panose="020B0400000000000000" pitchFamily="50" charset="-128"/>
                <a:cs typeface="メイリオ" pitchFamily="50" charset="-128"/>
              </a:rPr>
              <a:t>【</a:t>
            </a:r>
            <a:r>
              <a:rPr lang="ja-JP" altLang="en-US" sz="700" dirty="0">
                <a:solidFill>
                  <a:srgbClr val="FF0066"/>
                </a:solidFill>
                <a:latin typeface="游ゴシック" panose="020B0400000000000000" pitchFamily="50" charset="-128"/>
                <a:ea typeface="游ゴシック" panose="020B0400000000000000" pitchFamily="50" charset="-128"/>
                <a:cs typeface="メイリオ" pitchFamily="50" charset="-128"/>
              </a:rPr>
              <a:t>例②</a:t>
            </a:r>
            <a:r>
              <a:rPr lang="en-US" altLang="ja-JP" sz="700" dirty="0">
                <a:solidFill>
                  <a:srgbClr val="FF0066"/>
                </a:solidFill>
                <a:latin typeface="游ゴシック" panose="020B0400000000000000" pitchFamily="50" charset="-128"/>
                <a:ea typeface="游ゴシック" panose="020B0400000000000000" pitchFamily="50" charset="-128"/>
                <a:cs typeface="メイリオ" pitchFamily="50" charset="-128"/>
              </a:rPr>
              <a:t>】</a:t>
            </a:r>
            <a:r>
              <a:rPr lang="ja-JP" altLang="en-US" sz="700" dirty="0">
                <a:solidFill>
                  <a:srgbClr val="FF0066"/>
                </a:solidFill>
                <a:latin typeface="游ゴシック" panose="020B0400000000000000" pitchFamily="50" charset="-128"/>
                <a:ea typeface="游ゴシック" panose="020B0400000000000000" pitchFamily="50" charset="-128"/>
                <a:cs typeface="メイリオ" pitchFamily="50" charset="-128"/>
              </a:rPr>
              <a:t>尺は</a:t>
            </a:r>
            <a:r>
              <a:rPr lang="en-US" altLang="ja-JP" sz="700" dirty="0">
                <a:solidFill>
                  <a:srgbClr val="FF0066"/>
                </a:solidFill>
                <a:latin typeface="游ゴシック" panose="020B0400000000000000" pitchFamily="50" charset="-128"/>
                <a:ea typeface="游ゴシック" panose="020B0400000000000000" pitchFamily="50" charset="-128"/>
                <a:cs typeface="メイリオ" pitchFamily="50" charset="-128"/>
              </a:rPr>
              <a:t>15</a:t>
            </a:r>
            <a:r>
              <a:rPr lang="ja-JP" altLang="en-US" sz="700" dirty="0">
                <a:solidFill>
                  <a:srgbClr val="FF0066"/>
                </a:solidFill>
                <a:latin typeface="游ゴシック" panose="020B0400000000000000" pitchFamily="50" charset="-128"/>
                <a:ea typeface="游ゴシック" panose="020B0400000000000000" pitchFamily="50" charset="-128"/>
                <a:cs typeface="メイリオ" pitchFamily="50" charset="-128"/>
              </a:rPr>
              <a:t>のみで</a:t>
            </a:r>
            <a:r>
              <a:rPr lang="en-US" altLang="ja-JP" sz="700" dirty="0">
                <a:solidFill>
                  <a:srgbClr val="FF0066"/>
                </a:solidFill>
                <a:latin typeface="游ゴシック" panose="020B0400000000000000" pitchFamily="50" charset="-128"/>
                <a:ea typeface="游ゴシック" panose="020B0400000000000000" pitchFamily="50" charset="-128"/>
                <a:cs typeface="メイリオ" pitchFamily="50" charset="-128"/>
              </a:rPr>
              <a:t>A/B2</a:t>
            </a:r>
            <a:r>
              <a:rPr lang="ja-JP" altLang="en-US" sz="700" dirty="0">
                <a:solidFill>
                  <a:srgbClr val="FF0066"/>
                </a:solidFill>
                <a:latin typeface="游ゴシック" panose="020B0400000000000000" pitchFamily="50" charset="-128"/>
                <a:ea typeface="游ゴシック" panose="020B0400000000000000" pitchFamily="50" charset="-128"/>
                <a:cs typeface="メイリオ" pitchFamily="50" charset="-128"/>
              </a:rPr>
              <a:t>パターンがある　</a:t>
            </a:r>
            <a:endParaRPr lang="en-US" altLang="ja-JP" sz="700" dirty="0">
              <a:solidFill>
                <a:srgbClr val="FF0066"/>
              </a:solidFill>
              <a:latin typeface="游ゴシック" panose="020B0400000000000000" pitchFamily="50" charset="-128"/>
              <a:ea typeface="游ゴシック" panose="020B0400000000000000" pitchFamily="50" charset="-128"/>
              <a:cs typeface="メイリオ" pitchFamily="50" charset="-128"/>
            </a:endParaRPr>
          </a:p>
          <a:p>
            <a:pPr>
              <a:lnSpc>
                <a:spcPts val="800"/>
              </a:lnSpc>
              <a:defRPr/>
            </a:pPr>
            <a:r>
              <a:rPr lang="en-US" altLang="ja-JP" sz="700" b="0" dirty="0">
                <a:solidFill>
                  <a:srgbClr val="FF0066"/>
                </a:solidFill>
                <a:highlight>
                  <a:srgbClr val="FFFF00"/>
                </a:highlight>
                <a:latin typeface="游ゴシック" panose="020B0400000000000000" pitchFamily="50" charset="-128"/>
                <a:ea typeface="游ゴシック" panose="020B0400000000000000" pitchFamily="50" charset="-128"/>
                <a:cs typeface="メイリオ" pitchFamily="50" charset="-128"/>
              </a:rPr>
              <a:t>A</a:t>
            </a:r>
            <a:r>
              <a:rPr lang="ja-JP" altLang="en-US" sz="700" b="0" dirty="0">
                <a:solidFill>
                  <a:srgbClr val="FF0066"/>
                </a:solidFill>
                <a:highlight>
                  <a:srgbClr val="FFFF00"/>
                </a:highlight>
                <a:latin typeface="游ゴシック" panose="020B0400000000000000" pitchFamily="50" charset="-128"/>
                <a:ea typeface="游ゴシック" panose="020B0400000000000000" pitchFamily="50" charset="-128"/>
                <a:cs typeface="メイリオ" pitchFamily="50" charset="-128"/>
              </a:rPr>
              <a:t>素材はプリ用、</a:t>
            </a:r>
            <a:r>
              <a:rPr lang="en-US" altLang="ja-JP" sz="700" b="0" dirty="0">
                <a:solidFill>
                  <a:srgbClr val="FF0066"/>
                </a:solidFill>
                <a:highlight>
                  <a:srgbClr val="FFFF00"/>
                </a:highlight>
                <a:latin typeface="游ゴシック" panose="020B0400000000000000" pitchFamily="50" charset="-128"/>
                <a:ea typeface="游ゴシック" panose="020B0400000000000000" pitchFamily="50" charset="-128"/>
                <a:cs typeface="メイリオ" pitchFamily="50" charset="-128"/>
              </a:rPr>
              <a:t>B</a:t>
            </a:r>
            <a:r>
              <a:rPr lang="ja-JP" altLang="en-US" sz="700" b="0" dirty="0">
                <a:solidFill>
                  <a:srgbClr val="FF0066"/>
                </a:solidFill>
                <a:highlight>
                  <a:srgbClr val="FFFF00"/>
                </a:highlight>
                <a:latin typeface="游ゴシック" panose="020B0400000000000000" pitchFamily="50" charset="-128"/>
                <a:ea typeface="游ゴシック" panose="020B0400000000000000" pitchFamily="50" charset="-128"/>
                <a:cs typeface="メイリオ" pitchFamily="50" charset="-128"/>
              </a:rPr>
              <a:t>はミッド用、という指定は可能</a:t>
            </a:r>
            <a:endParaRPr lang="en-US" altLang="ja-JP" sz="700" b="0" dirty="0">
              <a:solidFill>
                <a:srgbClr val="FF0066"/>
              </a:solidFill>
              <a:highlight>
                <a:srgbClr val="FFFF00"/>
              </a:highlight>
              <a:latin typeface="游ゴシック" panose="020B0400000000000000" pitchFamily="50" charset="-128"/>
              <a:ea typeface="游ゴシック" panose="020B0400000000000000" pitchFamily="50" charset="-128"/>
              <a:cs typeface="メイリオ" pitchFamily="50" charset="-128"/>
            </a:endParaRPr>
          </a:p>
        </p:txBody>
      </p:sp>
      <p:sp>
        <p:nvSpPr>
          <p:cNvPr id="12" name="正方形/長方形 11">
            <a:extLst>
              <a:ext uri="{FF2B5EF4-FFF2-40B4-BE49-F238E27FC236}">
                <a16:creationId xmlns:a16="http://schemas.microsoft.com/office/drawing/2014/main" id="{2295E8E2-8652-4E23-A7E9-1D4FFF2326D6}"/>
              </a:ext>
            </a:extLst>
          </p:cNvPr>
          <p:cNvSpPr/>
          <p:nvPr/>
        </p:nvSpPr>
        <p:spPr bwMode="auto">
          <a:xfrm>
            <a:off x="8320778" y="3120396"/>
            <a:ext cx="1249867" cy="1231701"/>
          </a:xfrm>
          <a:prstGeom prst="rect">
            <a:avLst/>
          </a:prstGeom>
          <a:noFill/>
          <a:ln w="9525" cap="flat" cmpd="sng" algn="ctr">
            <a:solidFill>
              <a:srgbClr val="FF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172" name="正方形/長方形 171">
            <a:extLst>
              <a:ext uri="{FF2B5EF4-FFF2-40B4-BE49-F238E27FC236}">
                <a16:creationId xmlns:a16="http://schemas.microsoft.com/office/drawing/2014/main" id="{8D18E2E6-3E35-4384-AEE2-12C776FF8238}"/>
              </a:ext>
            </a:extLst>
          </p:cNvPr>
          <p:cNvSpPr/>
          <p:nvPr/>
        </p:nvSpPr>
        <p:spPr bwMode="auto">
          <a:xfrm>
            <a:off x="7059571" y="3126166"/>
            <a:ext cx="906408" cy="318044"/>
          </a:xfrm>
          <a:prstGeom prst="rect">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74" name="Rectangle 7">
            <a:extLst>
              <a:ext uri="{FF2B5EF4-FFF2-40B4-BE49-F238E27FC236}">
                <a16:creationId xmlns:a16="http://schemas.microsoft.com/office/drawing/2014/main" id="{95052C36-6E96-4620-B2FC-2D622178C746}"/>
              </a:ext>
            </a:extLst>
          </p:cNvPr>
          <p:cNvSpPr>
            <a:spLocks noChangeArrowheads="1"/>
          </p:cNvSpPr>
          <p:nvPr/>
        </p:nvSpPr>
        <p:spPr bwMode="auto">
          <a:xfrm>
            <a:off x="7617550" y="3197608"/>
            <a:ext cx="71457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100" dirty="0">
                <a:solidFill>
                  <a:schemeClr val="bg1"/>
                </a:solidFill>
                <a:latin typeface="Segoe UI" panose="020B0502040204020203" pitchFamily="34" charset="0"/>
                <a:ea typeface="Meiryo UI" pitchFamily="50" charset="-128"/>
                <a:cs typeface="Segoe UI" panose="020B0502040204020203" pitchFamily="34" charset="0"/>
              </a:rPr>
              <a:t>6</a:t>
            </a:r>
            <a:r>
              <a:rPr lang="ja-JP" altLang="en-US" sz="800" b="0" dirty="0">
                <a:solidFill>
                  <a:schemeClr val="bg1"/>
                </a:solidFill>
                <a:latin typeface="Meiryo UI" pitchFamily="50" charset="-128"/>
                <a:ea typeface="Meiryo UI" pitchFamily="50" charset="-128"/>
                <a:cs typeface="Meiryo UI" pitchFamily="50" charset="-128"/>
              </a:rPr>
              <a:t>秒</a:t>
            </a:r>
            <a:endParaRPr lang="en-US" altLang="ja-JP" sz="1100" b="0" dirty="0">
              <a:solidFill>
                <a:schemeClr val="bg1"/>
              </a:solidFill>
              <a:latin typeface="Century Gothic" pitchFamily="34" charset="0"/>
              <a:ea typeface="Meiryo UI" pitchFamily="50" charset="-128"/>
              <a:cs typeface="Meiryo UI" pitchFamily="50" charset="-128"/>
            </a:endParaRPr>
          </a:p>
        </p:txBody>
      </p:sp>
      <p:sp>
        <p:nvSpPr>
          <p:cNvPr id="175" name="Rectangle 7">
            <a:extLst>
              <a:ext uri="{FF2B5EF4-FFF2-40B4-BE49-F238E27FC236}">
                <a16:creationId xmlns:a16="http://schemas.microsoft.com/office/drawing/2014/main" id="{A3287508-3A3E-4035-8523-3D9E9ACBB981}"/>
              </a:ext>
            </a:extLst>
          </p:cNvPr>
          <p:cNvSpPr>
            <a:spLocks noChangeArrowheads="1"/>
          </p:cNvSpPr>
          <p:nvPr/>
        </p:nvSpPr>
        <p:spPr bwMode="auto">
          <a:xfrm>
            <a:off x="6996646" y="3121223"/>
            <a:ext cx="11649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プリロール広告</a:t>
            </a:r>
            <a:endParaRPr lang="en-US" altLang="ja-JP" sz="700" dirty="0">
              <a:solidFill>
                <a:schemeClr val="bg1"/>
              </a:solidFill>
              <a:latin typeface="Yu Gothic UI" panose="020B0500000000000000" pitchFamily="50" charset="-128"/>
              <a:ea typeface="Yu Gothic UI" panose="020B0500000000000000" pitchFamily="50" charset="-128"/>
              <a:cs typeface="Meiryo UI" pitchFamily="50" charset="-128"/>
            </a:endParaRPr>
          </a:p>
          <a:p>
            <a:pPr>
              <a:defRPr/>
            </a:pPr>
            <a:r>
              <a:rPr lang="ja-JP" altLang="en-US" sz="700" dirty="0">
                <a:solidFill>
                  <a:schemeClr val="bg1"/>
                </a:solidFill>
                <a:latin typeface="Yu Gothic UI" panose="020B0500000000000000" pitchFamily="50" charset="-128"/>
                <a:ea typeface="Yu Gothic UI" panose="020B0500000000000000" pitchFamily="50" charset="-128"/>
                <a:cs typeface="Meiryo UI" pitchFamily="50" charset="-128"/>
              </a:rPr>
              <a:t>　　　　　　</a:t>
            </a:r>
            <a:endParaRPr lang="en-US" altLang="ja-JP" sz="50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sp>
        <p:nvSpPr>
          <p:cNvPr id="176" name="正方形/長方形 175">
            <a:extLst>
              <a:ext uri="{FF2B5EF4-FFF2-40B4-BE49-F238E27FC236}">
                <a16:creationId xmlns:a16="http://schemas.microsoft.com/office/drawing/2014/main" id="{F651DE4C-1482-4147-B8DF-49769C4EE6BF}"/>
              </a:ext>
            </a:extLst>
          </p:cNvPr>
          <p:cNvSpPr/>
          <p:nvPr/>
        </p:nvSpPr>
        <p:spPr bwMode="auto">
          <a:xfrm>
            <a:off x="7066235" y="3516585"/>
            <a:ext cx="899744" cy="239448"/>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73" name="二等辺三角形 172">
            <a:extLst>
              <a:ext uri="{FF2B5EF4-FFF2-40B4-BE49-F238E27FC236}">
                <a16:creationId xmlns:a16="http://schemas.microsoft.com/office/drawing/2014/main" id="{EDD81AC7-9E4F-4188-8B9F-0FFD9D854585}"/>
              </a:ext>
            </a:extLst>
          </p:cNvPr>
          <p:cNvSpPr/>
          <p:nvPr/>
        </p:nvSpPr>
        <p:spPr bwMode="auto">
          <a:xfrm rot="10800000">
            <a:off x="7381296" y="3439783"/>
            <a:ext cx="316772" cy="108598"/>
          </a:xfrm>
          <a:prstGeom prst="triangle">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102" name="Rectangle 7"/>
          <p:cNvSpPr>
            <a:spLocks noChangeArrowheads="1"/>
          </p:cNvSpPr>
          <p:nvPr/>
        </p:nvSpPr>
        <p:spPr bwMode="auto">
          <a:xfrm>
            <a:off x="6640063" y="3813655"/>
            <a:ext cx="15831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1000" b="0" dirty="0">
                <a:solidFill>
                  <a:schemeClr val="bg1"/>
                </a:solidFill>
                <a:latin typeface="Yu Gothic UI" panose="020B0500000000000000" pitchFamily="50" charset="-128"/>
                <a:ea typeface="Yu Gothic UI" panose="020B0500000000000000" pitchFamily="50" charset="-128"/>
                <a:cs typeface="Meiryo UI" pitchFamily="50" charset="-128"/>
              </a:rPr>
              <a:t>LIVE</a:t>
            </a:r>
            <a:r>
              <a:rPr lang="ja-JP" altLang="en-US" sz="1000" b="0" dirty="0">
                <a:solidFill>
                  <a:schemeClr val="bg1"/>
                </a:solidFill>
                <a:latin typeface="Yu Gothic UI" panose="020B0500000000000000" pitchFamily="50" charset="-128"/>
                <a:ea typeface="Yu Gothic UI" panose="020B0500000000000000" pitchFamily="50" charset="-128"/>
                <a:cs typeface="Meiryo UI" pitchFamily="50" charset="-128"/>
              </a:rPr>
              <a:t>中継</a:t>
            </a:r>
            <a:endParaRPr lang="en-US" altLang="ja-JP" sz="1000" b="0" dirty="0">
              <a:solidFill>
                <a:schemeClr val="bg1"/>
              </a:solidFill>
              <a:latin typeface="Yu Gothic UI" panose="020B0500000000000000" pitchFamily="50" charset="-128"/>
              <a:ea typeface="Yu Gothic UI" panose="020B0500000000000000" pitchFamily="50" charset="-128"/>
              <a:cs typeface="Meiryo UI" pitchFamily="50" charset="-128"/>
            </a:endParaRPr>
          </a:p>
        </p:txBody>
      </p:sp>
      <p:pic>
        <p:nvPicPr>
          <p:cNvPr id="9" name="図 8">
            <a:extLst>
              <a:ext uri="{FF2B5EF4-FFF2-40B4-BE49-F238E27FC236}">
                <a16:creationId xmlns:a16="http://schemas.microsoft.com/office/drawing/2014/main" id="{0FF24884-58C8-46D3-87F7-A6E81352DD1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1004"/>
          <a:stretch/>
        </p:blipFill>
        <p:spPr>
          <a:xfrm>
            <a:off x="956087" y="2752524"/>
            <a:ext cx="3212861" cy="2032854"/>
          </a:xfrm>
          <a:prstGeom prst="rect">
            <a:avLst/>
          </a:prstGeom>
        </p:spPr>
      </p:pic>
      <p:grpSp>
        <p:nvGrpSpPr>
          <p:cNvPr id="212" name="グループ化 211">
            <a:extLst>
              <a:ext uri="{FF2B5EF4-FFF2-40B4-BE49-F238E27FC236}">
                <a16:creationId xmlns:a16="http://schemas.microsoft.com/office/drawing/2014/main" id="{30C563E7-1906-4D39-8220-2306E789DD22}"/>
              </a:ext>
            </a:extLst>
          </p:cNvPr>
          <p:cNvGrpSpPr/>
          <p:nvPr/>
        </p:nvGrpSpPr>
        <p:grpSpPr>
          <a:xfrm>
            <a:off x="2871423" y="4117497"/>
            <a:ext cx="1463227" cy="649431"/>
            <a:chOff x="4214303" y="3760483"/>
            <a:chExt cx="1463227" cy="649431"/>
          </a:xfrm>
        </p:grpSpPr>
        <p:sp>
          <p:nvSpPr>
            <p:cNvPr id="213" name="正方形/長方形 212">
              <a:extLst>
                <a:ext uri="{FF2B5EF4-FFF2-40B4-BE49-F238E27FC236}">
                  <a16:creationId xmlns:a16="http://schemas.microsoft.com/office/drawing/2014/main" id="{999BBC04-03DA-4589-83ED-C03DEE898853}"/>
                </a:ext>
              </a:extLst>
            </p:cNvPr>
            <p:cNvSpPr/>
            <p:nvPr/>
          </p:nvSpPr>
          <p:spPr bwMode="auto">
            <a:xfrm>
              <a:off x="4348657" y="3760483"/>
              <a:ext cx="1141143" cy="649431"/>
            </a:xfrm>
            <a:prstGeom prst="rect">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grpSp>
          <p:nvGrpSpPr>
            <p:cNvPr id="214" name="グループ化 4104">
              <a:extLst>
                <a:ext uri="{FF2B5EF4-FFF2-40B4-BE49-F238E27FC236}">
                  <a16:creationId xmlns:a16="http://schemas.microsoft.com/office/drawing/2014/main" id="{F645F51D-D5E9-45A8-9202-86C996313E1C}"/>
                </a:ext>
              </a:extLst>
            </p:cNvPr>
            <p:cNvGrpSpPr>
              <a:grpSpLocks/>
            </p:cNvGrpSpPr>
            <p:nvPr/>
          </p:nvGrpSpPr>
          <p:grpSpPr bwMode="auto">
            <a:xfrm>
              <a:off x="4840123" y="4067606"/>
              <a:ext cx="211588" cy="211590"/>
              <a:chOff x="1637926" y="3351806"/>
              <a:chExt cx="503728" cy="503728"/>
            </a:xfrm>
          </p:grpSpPr>
          <p:sp>
            <p:nvSpPr>
              <p:cNvPr id="216" name="ドーナツ 94">
                <a:extLst>
                  <a:ext uri="{FF2B5EF4-FFF2-40B4-BE49-F238E27FC236}">
                    <a16:creationId xmlns:a16="http://schemas.microsoft.com/office/drawing/2014/main" id="{26FAAD7F-3D0E-43A2-A824-5EF9BCF4E804}"/>
                  </a:ext>
                </a:extLst>
              </p:cNvPr>
              <p:cNvSpPr/>
              <p:nvPr/>
            </p:nvSpPr>
            <p:spPr bwMode="auto">
              <a:xfrm>
                <a:off x="1637926" y="3351806"/>
                <a:ext cx="503728" cy="503728"/>
              </a:xfrm>
              <a:prstGeom prst="donut">
                <a:avLst>
                  <a:gd name="adj" fmla="val 7600"/>
                </a:avLst>
              </a:prstGeom>
              <a:solidFill>
                <a:schemeClr val="bg1"/>
              </a:solidFill>
              <a:ln w="9525" cap="flat" cmpd="sng" algn="ctr">
                <a:noFill/>
                <a:prstDash val="solid"/>
                <a:round/>
                <a:headEnd type="none" w="med" len="med"/>
                <a:tailEnd type="none" w="med" len="med"/>
              </a:ln>
              <a:effectLst/>
            </p:spPr>
            <p:txBody>
              <a:bodyPr/>
              <a:lstStyle/>
              <a:p>
                <a:pPr>
                  <a:defRPr/>
                </a:pPr>
                <a:endParaRPr lang="ja-JP" altLang="en-US" dirty="0">
                  <a:latin typeface="Arial" charset="0"/>
                </a:endParaRPr>
              </a:p>
            </p:txBody>
          </p:sp>
          <p:sp>
            <p:nvSpPr>
              <p:cNvPr id="217" name="二等辺三角形 61">
                <a:extLst>
                  <a:ext uri="{FF2B5EF4-FFF2-40B4-BE49-F238E27FC236}">
                    <a16:creationId xmlns:a16="http://schemas.microsoft.com/office/drawing/2014/main" id="{AC83455F-4E3B-47CA-BFBA-559E22699A2F}"/>
                  </a:ext>
                </a:extLst>
              </p:cNvPr>
              <p:cNvSpPr>
                <a:spLocks noChangeArrowheads="1"/>
              </p:cNvSpPr>
              <p:nvPr/>
            </p:nvSpPr>
            <p:spPr bwMode="auto">
              <a:xfrm rot="5400000">
                <a:off x="1779199" y="3474122"/>
                <a:ext cx="294456" cy="253843"/>
              </a:xfrm>
              <a:prstGeom prst="triangle">
                <a:avLst>
                  <a:gd name="adj" fmla="val 50000"/>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dirty="0"/>
              </a:p>
            </p:txBody>
          </p:sp>
        </p:grpSp>
        <p:sp>
          <p:nvSpPr>
            <p:cNvPr id="215" name="Rectangle 7">
              <a:extLst>
                <a:ext uri="{FF2B5EF4-FFF2-40B4-BE49-F238E27FC236}">
                  <a16:creationId xmlns:a16="http://schemas.microsoft.com/office/drawing/2014/main" id="{3CE2A464-AF65-4647-AAB0-0E2795919B6C}"/>
                </a:ext>
              </a:extLst>
            </p:cNvPr>
            <p:cNvSpPr>
              <a:spLocks noChangeArrowheads="1"/>
            </p:cNvSpPr>
            <p:nvPr/>
          </p:nvSpPr>
          <p:spPr bwMode="auto">
            <a:xfrm>
              <a:off x="4214303" y="3817312"/>
              <a:ext cx="146322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1100" dirty="0">
                  <a:solidFill>
                    <a:schemeClr val="bg1"/>
                  </a:solidFill>
                  <a:latin typeface="游ゴシック" panose="020B0400000000000000" pitchFamily="50" charset="-128"/>
                  <a:ea typeface="游ゴシック" panose="020B0400000000000000" pitchFamily="50" charset="-128"/>
                  <a:cs typeface="Meiryo UI" pitchFamily="50" charset="-128"/>
                </a:rPr>
                <a:t>動画</a:t>
              </a:r>
              <a:r>
                <a:rPr lang="en-US" altLang="ja-JP" sz="1100" dirty="0">
                  <a:solidFill>
                    <a:schemeClr val="bg1"/>
                  </a:solidFill>
                  <a:latin typeface="游ゴシック" panose="020B0400000000000000" pitchFamily="50" charset="-128"/>
                  <a:ea typeface="游ゴシック" panose="020B0400000000000000" pitchFamily="50" charset="-128"/>
                  <a:cs typeface="Meiryo UI" pitchFamily="50" charset="-128"/>
                </a:rPr>
                <a:t>CM</a:t>
              </a:r>
              <a:r>
                <a:rPr lang="ja-JP" altLang="en-US" sz="1100" dirty="0">
                  <a:solidFill>
                    <a:schemeClr val="bg1"/>
                  </a:solidFill>
                  <a:latin typeface="游ゴシック" panose="020B0400000000000000" pitchFamily="50" charset="-128"/>
                  <a:ea typeface="游ゴシック" panose="020B0400000000000000" pitchFamily="50" charset="-128"/>
                  <a:cs typeface="Meiryo UI" pitchFamily="50" charset="-128"/>
                </a:rPr>
                <a:t>広告</a:t>
              </a:r>
              <a:endParaRPr lang="en-US" altLang="ja-JP" sz="1100" dirty="0">
                <a:solidFill>
                  <a:schemeClr val="bg1"/>
                </a:solidFill>
                <a:latin typeface="游ゴシック" panose="020B0400000000000000" pitchFamily="50" charset="-128"/>
                <a:ea typeface="游ゴシック" panose="020B0400000000000000" pitchFamily="50" charset="-128"/>
                <a:cs typeface="Meiryo UI" pitchFamily="50" charset="-128"/>
              </a:endParaRPr>
            </a:p>
          </p:txBody>
        </p:sp>
      </p:grpSp>
      <p:pic>
        <p:nvPicPr>
          <p:cNvPr id="218" name="図 217">
            <a:extLst>
              <a:ext uri="{FF2B5EF4-FFF2-40B4-BE49-F238E27FC236}">
                <a16:creationId xmlns:a16="http://schemas.microsoft.com/office/drawing/2014/main" id="{2E3E544C-6EE2-4180-9050-7DDA530C5AC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1004" r="93918"/>
          <a:stretch/>
        </p:blipFill>
        <p:spPr>
          <a:xfrm>
            <a:off x="724337" y="2752524"/>
            <a:ext cx="284745" cy="2032854"/>
          </a:xfrm>
          <a:prstGeom prst="rect">
            <a:avLst/>
          </a:prstGeom>
        </p:spPr>
      </p:pic>
      <p:pic>
        <p:nvPicPr>
          <p:cNvPr id="219" name="図 218">
            <a:extLst>
              <a:ext uri="{FF2B5EF4-FFF2-40B4-BE49-F238E27FC236}">
                <a16:creationId xmlns:a16="http://schemas.microsoft.com/office/drawing/2014/main" id="{277B186B-DDE3-40CD-827B-8015CFA75C1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1004" r="93918"/>
          <a:stretch/>
        </p:blipFill>
        <p:spPr>
          <a:xfrm>
            <a:off x="4167814" y="2752524"/>
            <a:ext cx="231029" cy="2032854"/>
          </a:xfrm>
          <a:prstGeom prst="rect">
            <a:avLst/>
          </a:prstGeom>
        </p:spPr>
      </p:pic>
      <p:grpSp>
        <p:nvGrpSpPr>
          <p:cNvPr id="66" name="グループ化 65"/>
          <p:cNvGrpSpPr/>
          <p:nvPr/>
        </p:nvGrpSpPr>
        <p:grpSpPr>
          <a:xfrm>
            <a:off x="4236657" y="2830729"/>
            <a:ext cx="1369274" cy="2575162"/>
            <a:chOff x="6140451" y="2100334"/>
            <a:chExt cx="1925382" cy="3621016"/>
          </a:xfrm>
        </p:grpSpPr>
        <p:grpSp>
          <p:nvGrpSpPr>
            <p:cNvPr id="80" name="グループ化 79"/>
            <p:cNvGrpSpPr/>
            <p:nvPr/>
          </p:nvGrpSpPr>
          <p:grpSpPr>
            <a:xfrm>
              <a:off x="6140451" y="2100334"/>
              <a:ext cx="1925382" cy="3621016"/>
              <a:chOff x="6943469" y="2100334"/>
              <a:chExt cx="1122363" cy="2054714"/>
            </a:xfrm>
          </p:grpSpPr>
          <p:sp>
            <p:nvSpPr>
              <p:cNvPr id="85" name="角丸四角形 84"/>
              <p:cNvSpPr/>
              <p:nvPr/>
            </p:nvSpPr>
            <p:spPr bwMode="auto">
              <a:xfrm>
                <a:off x="6943469" y="2100334"/>
                <a:ext cx="1122363" cy="2054714"/>
              </a:xfrm>
              <a:prstGeom prst="roundRect">
                <a:avLst>
                  <a:gd name="adj" fmla="val 6865"/>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86" name="正方形/長方形 85"/>
              <p:cNvSpPr/>
              <p:nvPr/>
            </p:nvSpPr>
            <p:spPr bwMode="auto">
              <a:xfrm>
                <a:off x="7035651" y="2311388"/>
                <a:ext cx="938000" cy="162761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grpSp>
        <p:sp>
          <p:nvSpPr>
            <p:cNvPr id="82" name="角丸四角形 81"/>
            <p:cNvSpPr/>
            <p:nvPr/>
          </p:nvSpPr>
          <p:spPr bwMode="auto">
            <a:xfrm>
              <a:off x="6854358" y="2283714"/>
              <a:ext cx="501036" cy="74631"/>
            </a:xfrm>
            <a:prstGeom prst="roundRect">
              <a:avLst>
                <a:gd name="adj" fmla="val 42193"/>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84" name="角丸四角形 83"/>
            <p:cNvSpPr/>
            <p:nvPr/>
          </p:nvSpPr>
          <p:spPr bwMode="auto">
            <a:xfrm>
              <a:off x="6861618" y="5441065"/>
              <a:ext cx="501036" cy="129076"/>
            </a:xfrm>
            <a:prstGeom prst="roundRect">
              <a:avLst>
                <a:gd name="adj" fmla="val 42193"/>
              </a:avLst>
            </a:prstGeom>
            <a:noFill/>
            <a:ln w="127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grpSp>
      <p:pic>
        <p:nvPicPr>
          <p:cNvPr id="10" name="図 9">
            <a:extLst>
              <a:ext uri="{FF2B5EF4-FFF2-40B4-BE49-F238E27FC236}">
                <a16:creationId xmlns:a16="http://schemas.microsoft.com/office/drawing/2014/main" id="{ECDA92A3-FCF5-4C5B-890F-7928D16D664B}"/>
              </a:ext>
            </a:extLst>
          </p:cNvPr>
          <p:cNvPicPr>
            <a:picLocks noChangeAspect="1"/>
          </p:cNvPicPr>
          <p:nvPr/>
        </p:nvPicPr>
        <p:blipFill>
          <a:blip r:embed="rId7"/>
          <a:stretch>
            <a:fillRect/>
          </a:stretch>
        </p:blipFill>
        <p:spPr>
          <a:xfrm>
            <a:off x="4349539" y="3092079"/>
            <a:ext cx="1141143" cy="619543"/>
          </a:xfrm>
          <a:prstGeom prst="rect">
            <a:avLst/>
          </a:prstGeom>
        </p:spPr>
      </p:pic>
      <p:pic>
        <p:nvPicPr>
          <p:cNvPr id="11" name="図 10">
            <a:extLst>
              <a:ext uri="{FF2B5EF4-FFF2-40B4-BE49-F238E27FC236}">
                <a16:creationId xmlns:a16="http://schemas.microsoft.com/office/drawing/2014/main" id="{9245EB32-2095-40A9-9621-03EEBA80CEEA}"/>
              </a:ext>
            </a:extLst>
          </p:cNvPr>
          <p:cNvPicPr>
            <a:picLocks noChangeAspect="1"/>
          </p:cNvPicPr>
          <p:nvPr/>
        </p:nvPicPr>
        <p:blipFill>
          <a:blip r:embed="rId8"/>
          <a:stretch>
            <a:fillRect/>
          </a:stretch>
        </p:blipFill>
        <p:spPr>
          <a:xfrm>
            <a:off x="4343921" y="3709593"/>
            <a:ext cx="1146600" cy="961510"/>
          </a:xfrm>
          <a:prstGeom prst="rect">
            <a:avLst/>
          </a:prstGeom>
        </p:spPr>
      </p:pic>
      <p:pic>
        <p:nvPicPr>
          <p:cNvPr id="211" name="図 210">
            <a:extLst>
              <a:ext uri="{FF2B5EF4-FFF2-40B4-BE49-F238E27FC236}">
                <a16:creationId xmlns:a16="http://schemas.microsoft.com/office/drawing/2014/main" id="{EA3BDAF9-91EF-45AD-936F-19C3469B60E7}"/>
              </a:ext>
            </a:extLst>
          </p:cNvPr>
          <p:cNvPicPr>
            <a:picLocks noChangeAspect="1"/>
          </p:cNvPicPr>
          <p:nvPr/>
        </p:nvPicPr>
        <p:blipFill rotWithShape="1">
          <a:blip r:embed="rId8"/>
          <a:srcRect t="30631"/>
          <a:stretch/>
        </p:blipFill>
        <p:spPr>
          <a:xfrm>
            <a:off x="4343921" y="4474024"/>
            <a:ext cx="1153124" cy="666990"/>
          </a:xfrm>
          <a:prstGeom prst="rect">
            <a:avLst/>
          </a:prstGeom>
        </p:spPr>
      </p:pic>
      <p:grpSp>
        <p:nvGrpSpPr>
          <p:cNvPr id="15" name="グループ化 14">
            <a:extLst>
              <a:ext uri="{FF2B5EF4-FFF2-40B4-BE49-F238E27FC236}">
                <a16:creationId xmlns:a16="http://schemas.microsoft.com/office/drawing/2014/main" id="{96ED7154-479A-4153-92D8-6459D0DFB8EA}"/>
              </a:ext>
            </a:extLst>
          </p:cNvPr>
          <p:cNvGrpSpPr/>
          <p:nvPr/>
        </p:nvGrpSpPr>
        <p:grpSpPr>
          <a:xfrm>
            <a:off x="4214303" y="3945604"/>
            <a:ext cx="1463227" cy="649431"/>
            <a:chOff x="4214303" y="3760483"/>
            <a:chExt cx="1463227" cy="649431"/>
          </a:xfrm>
        </p:grpSpPr>
        <p:sp>
          <p:nvSpPr>
            <p:cNvPr id="93" name="正方形/長方形 92"/>
            <p:cNvSpPr/>
            <p:nvPr/>
          </p:nvSpPr>
          <p:spPr bwMode="auto">
            <a:xfrm>
              <a:off x="4341174" y="3760483"/>
              <a:ext cx="1155871" cy="649431"/>
            </a:xfrm>
            <a:prstGeom prst="rect">
              <a:avLst/>
            </a:prstGeom>
            <a:solidFill>
              <a:srgbClr val="FF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grpSp>
          <p:nvGrpSpPr>
            <p:cNvPr id="94" name="グループ化 4104"/>
            <p:cNvGrpSpPr>
              <a:grpSpLocks/>
            </p:cNvGrpSpPr>
            <p:nvPr/>
          </p:nvGrpSpPr>
          <p:grpSpPr bwMode="auto">
            <a:xfrm>
              <a:off x="4840123" y="4067606"/>
              <a:ext cx="211588" cy="211590"/>
              <a:chOff x="1637926" y="3351806"/>
              <a:chExt cx="503728" cy="503728"/>
            </a:xfrm>
          </p:grpSpPr>
          <p:sp>
            <p:nvSpPr>
              <p:cNvPr id="95" name="ドーナツ 94"/>
              <p:cNvSpPr/>
              <p:nvPr/>
            </p:nvSpPr>
            <p:spPr bwMode="auto">
              <a:xfrm>
                <a:off x="1637926" y="3351806"/>
                <a:ext cx="503728" cy="503728"/>
              </a:xfrm>
              <a:prstGeom prst="donut">
                <a:avLst>
                  <a:gd name="adj" fmla="val 7600"/>
                </a:avLst>
              </a:prstGeom>
              <a:solidFill>
                <a:schemeClr val="bg1"/>
              </a:solidFill>
              <a:ln w="9525" cap="flat" cmpd="sng" algn="ctr">
                <a:noFill/>
                <a:prstDash val="solid"/>
                <a:round/>
                <a:headEnd type="none" w="med" len="med"/>
                <a:tailEnd type="none" w="med" len="med"/>
              </a:ln>
              <a:effectLst/>
            </p:spPr>
            <p:txBody>
              <a:bodyPr/>
              <a:lstStyle/>
              <a:p>
                <a:pPr>
                  <a:defRPr/>
                </a:pPr>
                <a:endParaRPr lang="ja-JP" altLang="en-US" dirty="0">
                  <a:latin typeface="Arial" charset="0"/>
                </a:endParaRPr>
              </a:p>
            </p:txBody>
          </p:sp>
          <p:sp>
            <p:nvSpPr>
              <p:cNvPr id="96" name="二等辺三角形 61"/>
              <p:cNvSpPr>
                <a:spLocks noChangeArrowheads="1"/>
              </p:cNvSpPr>
              <p:nvPr/>
            </p:nvSpPr>
            <p:spPr bwMode="auto">
              <a:xfrm rot="5400000">
                <a:off x="1779199" y="3474122"/>
                <a:ext cx="294456" cy="253843"/>
              </a:xfrm>
              <a:prstGeom prst="triangle">
                <a:avLst>
                  <a:gd name="adj" fmla="val 50000"/>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dirty="0"/>
              </a:p>
            </p:txBody>
          </p:sp>
        </p:grpSp>
        <p:sp>
          <p:nvSpPr>
            <p:cNvPr id="97" name="Rectangle 7"/>
            <p:cNvSpPr>
              <a:spLocks noChangeArrowheads="1"/>
            </p:cNvSpPr>
            <p:nvPr/>
          </p:nvSpPr>
          <p:spPr bwMode="auto">
            <a:xfrm>
              <a:off x="4214303" y="3817312"/>
              <a:ext cx="146322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1100" dirty="0">
                  <a:solidFill>
                    <a:schemeClr val="bg1"/>
                  </a:solidFill>
                  <a:latin typeface="游ゴシック" panose="020B0400000000000000" pitchFamily="50" charset="-128"/>
                  <a:ea typeface="游ゴシック" panose="020B0400000000000000" pitchFamily="50" charset="-128"/>
                  <a:cs typeface="Meiryo UI" pitchFamily="50" charset="-128"/>
                </a:rPr>
                <a:t>動画</a:t>
              </a:r>
              <a:r>
                <a:rPr lang="en-US" altLang="ja-JP" sz="1100" dirty="0">
                  <a:solidFill>
                    <a:schemeClr val="bg1"/>
                  </a:solidFill>
                  <a:latin typeface="游ゴシック" panose="020B0400000000000000" pitchFamily="50" charset="-128"/>
                  <a:ea typeface="游ゴシック" panose="020B0400000000000000" pitchFamily="50" charset="-128"/>
                  <a:cs typeface="Meiryo UI" pitchFamily="50" charset="-128"/>
                </a:rPr>
                <a:t>CM</a:t>
              </a:r>
              <a:r>
                <a:rPr lang="ja-JP" altLang="en-US" sz="1100" dirty="0">
                  <a:solidFill>
                    <a:schemeClr val="bg1"/>
                  </a:solidFill>
                  <a:latin typeface="游ゴシック" panose="020B0400000000000000" pitchFamily="50" charset="-128"/>
                  <a:ea typeface="游ゴシック" panose="020B0400000000000000" pitchFamily="50" charset="-128"/>
                  <a:cs typeface="Meiryo UI" pitchFamily="50" charset="-128"/>
                </a:rPr>
                <a:t>広告</a:t>
              </a:r>
              <a:endParaRPr lang="en-US" altLang="ja-JP" sz="1100" dirty="0">
                <a:solidFill>
                  <a:schemeClr val="bg1"/>
                </a:solidFill>
                <a:latin typeface="游ゴシック" panose="020B0400000000000000" pitchFamily="50" charset="-128"/>
                <a:ea typeface="游ゴシック" panose="020B0400000000000000" pitchFamily="50" charset="-128"/>
                <a:cs typeface="Meiryo UI" pitchFamily="50" charset="-128"/>
              </a:endParaRPr>
            </a:p>
          </p:txBody>
        </p:sp>
      </p:grpSp>
      <p:sp>
        <p:nvSpPr>
          <p:cNvPr id="3" name="左中かっこ 2">
            <a:extLst>
              <a:ext uri="{FF2B5EF4-FFF2-40B4-BE49-F238E27FC236}">
                <a16:creationId xmlns:a16="http://schemas.microsoft.com/office/drawing/2014/main" id="{33BFB586-33CD-49FE-A34C-1ECAC33E8C8B}"/>
              </a:ext>
            </a:extLst>
          </p:cNvPr>
          <p:cNvSpPr/>
          <p:nvPr/>
        </p:nvSpPr>
        <p:spPr bwMode="auto">
          <a:xfrm>
            <a:off x="5437974" y="3506695"/>
            <a:ext cx="615398" cy="1163552"/>
          </a:xfrm>
          <a:prstGeom prst="leftBrace">
            <a:avLst>
              <a:gd name="adj1" fmla="val 0"/>
              <a:gd name="adj2" fmla="val 57055"/>
            </a:avLst>
          </a:prstGeom>
          <a:noFill/>
          <a:ln w="38100" cap="flat" cmpd="sng" algn="ctr">
            <a:solidFill>
              <a:srgbClr val="FF006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Tree>
    <p:extLst>
      <p:ext uri="{BB962C8B-B14F-4D97-AF65-F5344CB8AC3E}">
        <p14:creationId xmlns:p14="http://schemas.microsoft.com/office/powerpoint/2010/main" val="2027317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a:extLst>
              <a:ext uri="{FF2B5EF4-FFF2-40B4-BE49-F238E27FC236}">
                <a16:creationId xmlns:a16="http://schemas.microsoft.com/office/drawing/2014/main" id="{B76DAFBE-5574-4BA7-A63B-E10D38B0344E}"/>
              </a:ext>
            </a:extLst>
          </p:cNvPr>
          <p:cNvCxnSpPr>
            <a:cxnSpLocks/>
          </p:cNvCxnSpPr>
          <p:nvPr/>
        </p:nvCxnSpPr>
        <p:spPr bwMode="auto">
          <a:xfrm>
            <a:off x="2616529" y="1628805"/>
            <a:ext cx="0" cy="967754"/>
          </a:xfrm>
          <a:prstGeom prst="line">
            <a:avLst/>
          </a:prstGeom>
          <a:solidFill>
            <a:schemeClr val="accent1"/>
          </a:solidFill>
          <a:ln w="12700" cap="flat" cmpd="sng" algn="ctr">
            <a:solidFill>
              <a:schemeClr val="bg1">
                <a:lumMod val="75000"/>
              </a:schemeClr>
            </a:solidFill>
            <a:prstDash val="dash"/>
            <a:round/>
            <a:headEnd type="none" w="med" len="med"/>
            <a:tailEnd type="none" w="med" len="med"/>
          </a:ln>
          <a:effectLst/>
        </p:spPr>
      </p:cxnSp>
      <p:cxnSp>
        <p:nvCxnSpPr>
          <p:cNvPr id="65" name="直線コネクタ 64">
            <a:extLst>
              <a:ext uri="{FF2B5EF4-FFF2-40B4-BE49-F238E27FC236}">
                <a16:creationId xmlns:a16="http://schemas.microsoft.com/office/drawing/2014/main" id="{B1A7FAB1-160F-450F-83A0-D688FA3255D7}"/>
              </a:ext>
            </a:extLst>
          </p:cNvPr>
          <p:cNvCxnSpPr>
            <a:cxnSpLocks/>
          </p:cNvCxnSpPr>
          <p:nvPr/>
        </p:nvCxnSpPr>
        <p:spPr bwMode="auto">
          <a:xfrm>
            <a:off x="4802451" y="1628805"/>
            <a:ext cx="0" cy="967754"/>
          </a:xfrm>
          <a:prstGeom prst="line">
            <a:avLst/>
          </a:prstGeom>
          <a:solidFill>
            <a:schemeClr val="accent1"/>
          </a:solidFill>
          <a:ln w="12700" cap="flat" cmpd="sng" algn="ctr">
            <a:solidFill>
              <a:schemeClr val="bg1">
                <a:lumMod val="75000"/>
              </a:schemeClr>
            </a:solidFill>
            <a:prstDash val="dash"/>
            <a:round/>
            <a:headEnd type="none" w="med" len="med"/>
            <a:tailEnd type="none" w="med" len="med"/>
          </a:ln>
          <a:effectLst/>
        </p:spPr>
      </p:cxnSp>
      <p:cxnSp>
        <p:nvCxnSpPr>
          <p:cNvPr id="66" name="直線コネクタ 65">
            <a:extLst>
              <a:ext uri="{FF2B5EF4-FFF2-40B4-BE49-F238E27FC236}">
                <a16:creationId xmlns:a16="http://schemas.microsoft.com/office/drawing/2014/main" id="{188FE975-1C8D-48BC-8BDE-9C68C499FB2C}"/>
              </a:ext>
            </a:extLst>
          </p:cNvPr>
          <p:cNvCxnSpPr>
            <a:cxnSpLocks/>
          </p:cNvCxnSpPr>
          <p:nvPr/>
        </p:nvCxnSpPr>
        <p:spPr bwMode="auto">
          <a:xfrm>
            <a:off x="6971458" y="1628805"/>
            <a:ext cx="0" cy="967754"/>
          </a:xfrm>
          <a:prstGeom prst="line">
            <a:avLst/>
          </a:prstGeom>
          <a:solidFill>
            <a:schemeClr val="accent1"/>
          </a:solidFill>
          <a:ln w="12700" cap="flat" cmpd="sng" algn="ctr">
            <a:solidFill>
              <a:schemeClr val="bg1">
                <a:lumMod val="75000"/>
              </a:schemeClr>
            </a:solidFill>
            <a:prstDash val="dash"/>
            <a:round/>
            <a:headEnd type="none" w="med" len="med"/>
            <a:tailEnd type="none" w="med" len="med"/>
          </a:ln>
          <a:effectLst/>
        </p:spPr>
      </p:cxnSp>
      <p:sp>
        <p:nvSpPr>
          <p:cNvPr id="97" name="フリーフォーム: 図形 96">
            <a:extLst>
              <a:ext uri="{FF2B5EF4-FFF2-40B4-BE49-F238E27FC236}">
                <a16:creationId xmlns:a16="http://schemas.microsoft.com/office/drawing/2014/main" id="{88658DD9-5C2F-4988-9F87-B215F2D49A54}"/>
              </a:ext>
            </a:extLst>
          </p:cNvPr>
          <p:cNvSpPr/>
          <p:nvPr/>
        </p:nvSpPr>
        <p:spPr bwMode="auto">
          <a:xfrm>
            <a:off x="1160747" y="1786966"/>
            <a:ext cx="6328699" cy="950192"/>
          </a:xfrm>
          <a:custGeom>
            <a:avLst/>
            <a:gdLst>
              <a:gd name="connsiteX0" fmla="*/ 1917700 w 1917700"/>
              <a:gd name="connsiteY0" fmla="*/ 0 h 577850"/>
              <a:gd name="connsiteX1" fmla="*/ 0 w 1917700"/>
              <a:gd name="connsiteY1" fmla="*/ 0 h 577850"/>
              <a:gd name="connsiteX2" fmla="*/ 0 w 1917700"/>
              <a:gd name="connsiteY2" fmla="*/ 577850 h 577850"/>
            </a:gdLst>
            <a:ahLst/>
            <a:cxnLst>
              <a:cxn ang="0">
                <a:pos x="connsiteX0" y="connsiteY0"/>
              </a:cxn>
              <a:cxn ang="0">
                <a:pos x="connsiteX1" y="connsiteY1"/>
              </a:cxn>
              <a:cxn ang="0">
                <a:pos x="connsiteX2" y="connsiteY2"/>
              </a:cxn>
            </a:cxnLst>
            <a:rect l="l" t="t" r="r" b="b"/>
            <a:pathLst>
              <a:path w="1917700" h="577850">
                <a:moveTo>
                  <a:pt x="1917700" y="0"/>
                </a:moveTo>
                <a:lnTo>
                  <a:pt x="0" y="0"/>
                </a:lnTo>
                <a:lnTo>
                  <a:pt x="0" y="577850"/>
                </a:lnTo>
              </a:path>
            </a:pathLst>
          </a:custGeom>
          <a:no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4104" name="Rectangle 7"/>
          <p:cNvSpPr>
            <a:spLocks noChangeArrowheads="1"/>
          </p:cNvSpPr>
          <p:nvPr/>
        </p:nvSpPr>
        <p:spPr bwMode="auto">
          <a:xfrm>
            <a:off x="327025" y="95250"/>
            <a:ext cx="8509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2000" b="0" dirty="0">
                <a:solidFill>
                  <a:schemeClr val="bg1"/>
                </a:solidFill>
                <a:latin typeface="游ゴシック" panose="020B0400000000000000" pitchFamily="50" charset="-128"/>
                <a:ea typeface="游ゴシック" panose="020B0400000000000000" pitchFamily="50" charset="-128"/>
                <a:cs typeface="メイリオ" pitchFamily="50" charset="-128"/>
              </a:rPr>
              <a:t>審査・申し込み・入稿スケジュール</a:t>
            </a:r>
            <a:endParaRPr lang="en-US" altLang="ja-JP" sz="2000" b="0" dirty="0">
              <a:solidFill>
                <a:schemeClr val="bg1"/>
              </a:solidFill>
              <a:latin typeface="游ゴシック" panose="020B0400000000000000" pitchFamily="50" charset="-128"/>
              <a:ea typeface="游ゴシック" panose="020B0400000000000000" pitchFamily="50" charset="-128"/>
              <a:cs typeface="メイリオ" pitchFamily="50" charset="-128"/>
            </a:endParaRPr>
          </a:p>
        </p:txBody>
      </p:sp>
      <p:sp>
        <p:nvSpPr>
          <p:cNvPr id="14" name="Rectangle 7"/>
          <p:cNvSpPr>
            <a:spLocks noChangeArrowheads="1"/>
          </p:cNvSpPr>
          <p:nvPr/>
        </p:nvSpPr>
        <p:spPr bwMode="auto">
          <a:xfrm>
            <a:off x="560178" y="3210169"/>
            <a:ext cx="879682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ja-JP" sz="800" b="0" dirty="0">
                <a:solidFill>
                  <a:srgbClr val="FF0066"/>
                </a:solidFill>
                <a:latin typeface="游ゴシック" panose="020B0400000000000000" pitchFamily="50" charset="-128"/>
                <a:ea typeface="游ゴシック" panose="020B0400000000000000" pitchFamily="50" charset="-128"/>
              </a:rPr>
              <a:t>★</a:t>
            </a:r>
            <a:r>
              <a:rPr lang="ja-JP" altLang="en-US" sz="800" b="0" u="sng" dirty="0">
                <a:solidFill>
                  <a:srgbClr val="FF0066"/>
                </a:solidFill>
                <a:latin typeface="游ゴシック" panose="020B0400000000000000" pitchFamily="50" charset="-128"/>
                <a:ea typeface="游ゴシック" panose="020B0400000000000000" pitchFamily="50" charset="-128"/>
              </a:rPr>
              <a:t>広告会社（</a:t>
            </a:r>
            <a:r>
              <a:rPr lang="en-US" altLang="ja-JP" sz="800" b="0" u="sng" dirty="0">
                <a:solidFill>
                  <a:srgbClr val="FF0066"/>
                </a:solidFill>
                <a:latin typeface="游ゴシック" panose="020B0400000000000000" pitchFamily="50" charset="-128"/>
                <a:ea typeface="游ゴシック" panose="020B0400000000000000" pitchFamily="50" charset="-128"/>
              </a:rPr>
              <a:t>※1</a:t>
            </a:r>
            <a:r>
              <a:rPr lang="ja-JP" altLang="en-US" sz="800" b="0" u="sng" dirty="0">
                <a:solidFill>
                  <a:srgbClr val="FF0066"/>
                </a:solidFill>
                <a:latin typeface="游ゴシック" panose="020B0400000000000000" pitchFamily="50" charset="-128"/>
                <a:ea typeface="游ゴシック" panose="020B0400000000000000" pitchFamily="50" charset="-128"/>
              </a:rPr>
              <a:t>）を介してのお申し込み・審査が必須となります。</a:t>
            </a:r>
            <a:endParaRPr lang="en-US" altLang="ja-JP" sz="800" b="0" u="sng" dirty="0">
              <a:solidFill>
                <a:srgbClr val="FF0066"/>
              </a:solidFill>
              <a:latin typeface="游ゴシック" panose="020B0400000000000000" pitchFamily="50" charset="-128"/>
              <a:ea typeface="游ゴシック" panose="020B0400000000000000" pitchFamily="50" charset="-128"/>
            </a:endParaRPr>
          </a:p>
          <a:p>
            <a:r>
              <a:rPr lang="en-US" altLang="ja-JP" sz="800" b="0" dirty="0">
                <a:solidFill>
                  <a:srgbClr val="FF0066"/>
                </a:solidFill>
                <a:latin typeface="游ゴシック" panose="020B0400000000000000" pitchFamily="50" charset="-128"/>
                <a:ea typeface="游ゴシック" panose="020B0400000000000000" pitchFamily="50" charset="-128"/>
              </a:rPr>
              <a:t>※1</a:t>
            </a:r>
            <a:r>
              <a:rPr lang="ja-JP" altLang="en-US" sz="800" b="0" dirty="0">
                <a:solidFill>
                  <a:srgbClr val="FF0066"/>
                </a:solidFill>
                <a:latin typeface="游ゴシック" panose="020B0400000000000000" pitchFamily="50" charset="-128"/>
                <a:ea typeface="游ゴシック" panose="020B0400000000000000" pitchFamily="50" charset="-128"/>
              </a:rPr>
              <a:t>　ディスプレイ広告（予約型）のご契約がある広告会社からのみお申し込み可能です。</a:t>
            </a:r>
            <a:endPar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endParaRPr>
          </a:p>
          <a:p>
            <a:pPr>
              <a:defRPr/>
            </a:pP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以下フォームよりお申し込みください。基本の広告掲載期間は</a:t>
            </a: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2023</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年</a:t>
            </a: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3</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月</a:t>
            </a: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18</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日（土）～</a:t>
            </a: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3</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月</a:t>
            </a: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31</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日（金）ですが、雨天順延などで大会日程が延びた場合は</a:t>
            </a: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4</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月</a:t>
            </a: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1</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日以降も掲載いたします。</a:t>
            </a:r>
            <a:endPar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endParaRPr>
          </a:p>
          <a:p>
            <a:pPr>
              <a:defRPr/>
            </a:pP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　料金の変更や追加お申し込みは必要ございません。</a:t>
            </a:r>
            <a:endPar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endParaRPr>
          </a:p>
          <a:p>
            <a:pPr>
              <a:defRPr/>
            </a:pP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hlinkClick r:id="rId3"/>
              </a:rPr>
              <a:t>https://portal.yadui.business.yahoo.co.jp/agencyportal/888301/index.html</a:t>
            </a:r>
            <a:endPar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endParaRPr>
          </a:p>
        </p:txBody>
      </p:sp>
      <p:sp>
        <p:nvSpPr>
          <p:cNvPr id="2" name="右矢印 1"/>
          <p:cNvSpPr/>
          <p:nvPr/>
        </p:nvSpPr>
        <p:spPr bwMode="auto">
          <a:xfrm>
            <a:off x="525463" y="1151199"/>
            <a:ext cx="8933284" cy="575384"/>
          </a:xfrm>
          <a:prstGeom prst="rightArrow">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graphicFrame>
        <p:nvGraphicFramePr>
          <p:cNvPr id="19" name="表 18"/>
          <p:cNvGraphicFramePr>
            <a:graphicFrameLocks noGrp="1"/>
          </p:cNvGraphicFramePr>
          <p:nvPr/>
        </p:nvGraphicFramePr>
        <p:xfrm>
          <a:off x="2635518" y="1307702"/>
          <a:ext cx="6530706" cy="261611"/>
        </p:xfrm>
        <a:graphic>
          <a:graphicData uri="http://schemas.openxmlformats.org/drawingml/2006/table">
            <a:tbl>
              <a:tblPr firstRow="1" bandRow="1">
                <a:tableStyleId>{5C22544A-7EE6-4342-B048-85BDC9FD1C3A}</a:tableStyleId>
              </a:tblPr>
              <a:tblGrid>
                <a:gridCol w="725634">
                  <a:extLst>
                    <a:ext uri="{9D8B030D-6E8A-4147-A177-3AD203B41FA5}">
                      <a16:colId xmlns:a16="http://schemas.microsoft.com/office/drawing/2014/main" val="20003"/>
                    </a:ext>
                  </a:extLst>
                </a:gridCol>
                <a:gridCol w="725634">
                  <a:extLst>
                    <a:ext uri="{9D8B030D-6E8A-4147-A177-3AD203B41FA5}">
                      <a16:colId xmlns:a16="http://schemas.microsoft.com/office/drawing/2014/main" val="20004"/>
                    </a:ext>
                  </a:extLst>
                </a:gridCol>
                <a:gridCol w="725634">
                  <a:extLst>
                    <a:ext uri="{9D8B030D-6E8A-4147-A177-3AD203B41FA5}">
                      <a16:colId xmlns:a16="http://schemas.microsoft.com/office/drawing/2014/main" val="20005"/>
                    </a:ext>
                  </a:extLst>
                </a:gridCol>
                <a:gridCol w="725634">
                  <a:extLst>
                    <a:ext uri="{9D8B030D-6E8A-4147-A177-3AD203B41FA5}">
                      <a16:colId xmlns:a16="http://schemas.microsoft.com/office/drawing/2014/main" val="3243840418"/>
                    </a:ext>
                  </a:extLst>
                </a:gridCol>
                <a:gridCol w="725634">
                  <a:extLst>
                    <a:ext uri="{9D8B030D-6E8A-4147-A177-3AD203B41FA5}">
                      <a16:colId xmlns:a16="http://schemas.microsoft.com/office/drawing/2014/main" val="3017690390"/>
                    </a:ext>
                  </a:extLst>
                </a:gridCol>
                <a:gridCol w="725634">
                  <a:extLst>
                    <a:ext uri="{9D8B030D-6E8A-4147-A177-3AD203B41FA5}">
                      <a16:colId xmlns:a16="http://schemas.microsoft.com/office/drawing/2014/main" val="3860779625"/>
                    </a:ext>
                  </a:extLst>
                </a:gridCol>
                <a:gridCol w="725634">
                  <a:extLst>
                    <a:ext uri="{9D8B030D-6E8A-4147-A177-3AD203B41FA5}">
                      <a16:colId xmlns:a16="http://schemas.microsoft.com/office/drawing/2014/main" val="20006"/>
                    </a:ext>
                  </a:extLst>
                </a:gridCol>
                <a:gridCol w="725634">
                  <a:extLst>
                    <a:ext uri="{9D8B030D-6E8A-4147-A177-3AD203B41FA5}">
                      <a16:colId xmlns:a16="http://schemas.microsoft.com/office/drawing/2014/main" val="20007"/>
                    </a:ext>
                  </a:extLst>
                </a:gridCol>
                <a:gridCol w="725634">
                  <a:extLst>
                    <a:ext uri="{9D8B030D-6E8A-4147-A177-3AD203B41FA5}">
                      <a16:colId xmlns:a16="http://schemas.microsoft.com/office/drawing/2014/main" val="404105321"/>
                    </a:ext>
                  </a:extLst>
                </a:gridCol>
              </a:tblGrid>
              <a:tr h="261611">
                <a:tc>
                  <a:txBody>
                    <a:bodyPr/>
                    <a:lstStyle/>
                    <a:p>
                      <a:pPr algn="ctr"/>
                      <a:r>
                        <a:rPr kumimoji="1" lang="ja-JP" altLang="en-US" sz="1000" b="0" dirty="0">
                          <a:latin typeface="游ゴシック" panose="020B0400000000000000" pitchFamily="50" charset="-128"/>
                          <a:ea typeface="游ゴシック" panose="020B0400000000000000" pitchFamily="50" charset="-128"/>
                          <a:cs typeface="メイリオ" pitchFamily="50" charset="-128"/>
                        </a:rPr>
                        <a:t>上旬</a:t>
                      </a:r>
                    </a:p>
                  </a:txBody>
                  <a:tcPr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65000"/>
                      </a:schemeClr>
                    </a:solidFill>
                  </a:tcPr>
                </a:tc>
                <a:tc>
                  <a:txBody>
                    <a:bodyPr/>
                    <a:lstStyle/>
                    <a:p>
                      <a:pPr algn="ctr"/>
                      <a:r>
                        <a:rPr kumimoji="1" lang="ja-JP" altLang="en-US" sz="1000" b="0" dirty="0">
                          <a:latin typeface="游ゴシック" panose="020B0400000000000000" pitchFamily="50" charset="-128"/>
                          <a:ea typeface="游ゴシック" panose="020B0400000000000000" pitchFamily="50" charset="-128"/>
                          <a:cs typeface="メイリオ" pitchFamily="50" charset="-128"/>
                        </a:rPr>
                        <a:t>中旬</a:t>
                      </a:r>
                    </a:p>
                  </a:txBody>
                  <a:tcPr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65000"/>
                      </a:schemeClr>
                    </a:solidFill>
                  </a:tcPr>
                </a:tc>
                <a:tc>
                  <a:txBody>
                    <a:bodyPr/>
                    <a:lstStyle/>
                    <a:p>
                      <a:pPr algn="ctr"/>
                      <a:r>
                        <a:rPr kumimoji="1" lang="ja-JP" altLang="en-US" sz="1000" b="0" dirty="0">
                          <a:latin typeface="游ゴシック" panose="020B0400000000000000" pitchFamily="50" charset="-128"/>
                          <a:ea typeface="游ゴシック" panose="020B0400000000000000" pitchFamily="50" charset="-128"/>
                          <a:cs typeface="メイリオ" pitchFamily="50" charset="-128"/>
                        </a:rPr>
                        <a:t>下旬</a:t>
                      </a:r>
                    </a:p>
                  </a:txBody>
                  <a:tcPr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65000"/>
                      </a:schemeClr>
                    </a:solidFill>
                  </a:tcPr>
                </a:tc>
                <a:tc>
                  <a:txBody>
                    <a:bodyPr/>
                    <a:lstStyle/>
                    <a:p>
                      <a:pPr algn="ctr"/>
                      <a:r>
                        <a:rPr kumimoji="1" lang="ja-JP" altLang="en-US" sz="1000" b="0" dirty="0">
                          <a:latin typeface="游ゴシック" panose="020B0400000000000000" pitchFamily="50" charset="-128"/>
                          <a:ea typeface="游ゴシック" panose="020B0400000000000000" pitchFamily="50" charset="-128"/>
                          <a:cs typeface="メイリオ" pitchFamily="50" charset="-128"/>
                        </a:rPr>
                        <a:t>上旬</a:t>
                      </a:r>
                    </a:p>
                  </a:txBody>
                  <a:tcPr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65000"/>
                      </a:schemeClr>
                    </a:solidFill>
                  </a:tcPr>
                </a:tc>
                <a:tc>
                  <a:txBody>
                    <a:bodyPr/>
                    <a:lstStyle/>
                    <a:p>
                      <a:pPr algn="ctr"/>
                      <a:r>
                        <a:rPr kumimoji="1" lang="ja-JP" altLang="en-US" sz="1000" b="0" dirty="0">
                          <a:latin typeface="游ゴシック" panose="020B0400000000000000" pitchFamily="50" charset="-128"/>
                          <a:ea typeface="游ゴシック" panose="020B0400000000000000" pitchFamily="50" charset="-128"/>
                          <a:cs typeface="メイリオ" pitchFamily="50" charset="-128"/>
                        </a:rPr>
                        <a:t>中旬</a:t>
                      </a:r>
                    </a:p>
                  </a:txBody>
                  <a:tcPr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65000"/>
                      </a:schemeClr>
                    </a:solidFill>
                  </a:tcPr>
                </a:tc>
                <a:tc>
                  <a:txBody>
                    <a:bodyPr/>
                    <a:lstStyle/>
                    <a:p>
                      <a:pPr algn="ctr"/>
                      <a:r>
                        <a:rPr kumimoji="1" lang="ja-JP" altLang="en-US" sz="1000" b="0" dirty="0">
                          <a:latin typeface="游ゴシック" panose="020B0400000000000000" pitchFamily="50" charset="-128"/>
                          <a:ea typeface="游ゴシック" panose="020B0400000000000000" pitchFamily="50" charset="-128"/>
                          <a:cs typeface="メイリオ" pitchFamily="50" charset="-128"/>
                        </a:rPr>
                        <a:t>下旬</a:t>
                      </a:r>
                    </a:p>
                  </a:txBody>
                  <a:tcPr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65000"/>
                      </a:schemeClr>
                    </a:solidFill>
                  </a:tcPr>
                </a:tc>
                <a:tc>
                  <a:txBody>
                    <a:bodyPr/>
                    <a:lstStyle/>
                    <a:p>
                      <a:pPr algn="ctr"/>
                      <a:r>
                        <a:rPr kumimoji="1" lang="ja-JP" altLang="en-US" sz="1000" b="0" dirty="0">
                          <a:latin typeface="游ゴシック" panose="020B0400000000000000" pitchFamily="50" charset="-128"/>
                          <a:ea typeface="游ゴシック" panose="020B0400000000000000" pitchFamily="50" charset="-128"/>
                          <a:cs typeface="メイリオ" pitchFamily="50" charset="-128"/>
                        </a:rPr>
                        <a:t>上旬</a:t>
                      </a:r>
                    </a:p>
                  </a:txBody>
                  <a:tcPr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65000"/>
                      </a:schemeClr>
                    </a:solidFill>
                  </a:tcPr>
                </a:tc>
                <a:tc>
                  <a:txBody>
                    <a:bodyPr/>
                    <a:lstStyle/>
                    <a:p>
                      <a:pPr algn="ctr"/>
                      <a:r>
                        <a:rPr kumimoji="1" lang="ja-JP" altLang="en-US" sz="1000" b="0" dirty="0">
                          <a:latin typeface="游ゴシック" panose="020B0400000000000000" pitchFamily="50" charset="-128"/>
                          <a:ea typeface="游ゴシック" panose="020B0400000000000000" pitchFamily="50" charset="-128"/>
                          <a:cs typeface="メイリオ" pitchFamily="50" charset="-128"/>
                        </a:rPr>
                        <a:t>中旬</a:t>
                      </a:r>
                    </a:p>
                  </a:txBody>
                  <a:tcPr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65000"/>
                      </a:schemeClr>
                    </a:solidFill>
                  </a:tcPr>
                </a:tc>
                <a:tc>
                  <a:txBody>
                    <a:bodyPr/>
                    <a:lstStyle/>
                    <a:p>
                      <a:pPr algn="ctr"/>
                      <a:r>
                        <a:rPr kumimoji="1" lang="ja-JP" altLang="en-US" sz="1000" b="0" dirty="0">
                          <a:latin typeface="游ゴシック" panose="020B0400000000000000" pitchFamily="50" charset="-128"/>
                          <a:ea typeface="游ゴシック" panose="020B0400000000000000" pitchFamily="50" charset="-128"/>
                          <a:cs typeface="メイリオ" pitchFamily="50" charset="-128"/>
                        </a:rPr>
                        <a:t>下旬</a:t>
                      </a:r>
                    </a:p>
                  </a:txBody>
                  <a:tcPr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0000"/>
                  </a:ext>
                </a:extLst>
              </a:tr>
            </a:tbl>
          </a:graphicData>
        </a:graphic>
      </p:graphicFrame>
      <p:grpSp>
        <p:nvGrpSpPr>
          <p:cNvPr id="9" name="グループ化 8">
            <a:extLst>
              <a:ext uri="{FF2B5EF4-FFF2-40B4-BE49-F238E27FC236}">
                <a16:creationId xmlns:a16="http://schemas.microsoft.com/office/drawing/2014/main" id="{8AF58493-D0EA-497D-A874-3CAEF3322746}"/>
              </a:ext>
            </a:extLst>
          </p:cNvPr>
          <p:cNvGrpSpPr/>
          <p:nvPr/>
        </p:nvGrpSpPr>
        <p:grpSpPr>
          <a:xfrm>
            <a:off x="2562688" y="1060794"/>
            <a:ext cx="568440" cy="307777"/>
            <a:chOff x="2023940" y="1009421"/>
            <a:chExt cx="568440" cy="307777"/>
          </a:xfrm>
        </p:grpSpPr>
        <p:sp>
          <p:nvSpPr>
            <p:cNvPr id="31" name="正方形/長方形 30"/>
            <p:cNvSpPr/>
            <p:nvPr/>
          </p:nvSpPr>
          <p:spPr>
            <a:xfrm>
              <a:off x="2023940" y="1009421"/>
              <a:ext cx="287258" cy="307777"/>
            </a:xfrm>
            <a:prstGeom prst="rect">
              <a:avLst/>
            </a:prstGeom>
          </p:spPr>
          <p:txBody>
            <a:bodyPr wrap="none">
              <a:spAutoFit/>
            </a:bodyPr>
            <a:lstStyle/>
            <a:p>
              <a:r>
                <a:rPr lang="en-US" altLang="ja-JP" sz="1400" dirty="0">
                  <a:latin typeface="Segoe UI" panose="020B0502040204020203" pitchFamily="34" charset="0"/>
                  <a:ea typeface="游ゴシック" panose="020B0400000000000000" pitchFamily="50" charset="-128"/>
                  <a:cs typeface="Segoe UI" panose="020B0502040204020203" pitchFamily="34" charset="0"/>
                </a:rPr>
                <a:t>1</a:t>
              </a:r>
              <a:endParaRPr lang="ja-JP" altLang="en-US" sz="1400" dirty="0">
                <a:latin typeface="Segoe UI" panose="020B0502040204020203" pitchFamily="34" charset="0"/>
                <a:ea typeface="游ゴシック" panose="020B0400000000000000" pitchFamily="50" charset="-128"/>
                <a:cs typeface="Segoe UI" panose="020B0502040204020203" pitchFamily="34" charset="0"/>
              </a:endParaRPr>
            </a:p>
          </p:txBody>
        </p:sp>
        <p:sp>
          <p:nvSpPr>
            <p:cNvPr id="35" name="Rectangle 7"/>
            <p:cNvSpPr>
              <a:spLocks noChangeArrowheads="1"/>
            </p:cNvSpPr>
            <p:nvPr/>
          </p:nvSpPr>
          <p:spPr bwMode="auto">
            <a:xfrm>
              <a:off x="2128015" y="1059620"/>
              <a:ext cx="4643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000"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rPr>
                <a:t>月</a:t>
              </a:r>
              <a:endParaRPr lang="en-US" altLang="ja-JP" sz="1000"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endParaRPr>
            </a:p>
          </p:txBody>
        </p:sp>
      </p:grpSp>
      <p:grpSp>
        <p:nvGrpSpPr>
          <p:cNvPr id="7" name="グループ化 6">
            <a:extLst>
              <a:ext uri="{FF2B5EF4-FFF2-40B4-BE49-F238E27FC236}">
                <a16:creationId xmlns:a16="http://schemas.microsoft.com/office/drawing/2014/main" id="{5895007E-ECBA-4F64-A933-F91C245ECEDB}"/>
              </a:ext>
            </a:extLst>
          </p:cNvPr>
          <p:cNvGrpSpPr/>
          <p:nvPr/>
        </p:nvGrpSpPr>
        <p:grpSpPr>
          <a:xfrm>
            <a:off x="6905506" y="1054426"/>
            <a:ext cx="558170" cy="307777"/>
            <a:chOff x="6754046" y="1003053"/>
            <a:chExt cx="558170" cy="307777"/>
          </a:xfrm>
        </p:grpSpPr>
        <p:sp>
          <p:nvSpPr>
            <p:cNvPr id="32" name="正方形/長方形 31"/>
            <p:cNvSpPr/>
            <p:nvPr/>
          </p:nvSpPr>
          <p:spPr>
            <a:xfrm>
              <a:off x="6754046" y="1003053"/>
              <a:ext cx="287258" cy="307777"/>
            </a:xfrm>
            <a:prstGeom prst="rect">
              <a:avLst/>
            </a:prstGeom>
          </p:spPr>
          <p:txBody>
            <a:bodyPr wrap="none">
              <a:spAutoFit/>
            </a:bodyPr>
            <a:lstStyle/>
            <a:p>
              <a:r>
                <a:rPr lang="en-US" altLang="ja-JP" sz="1400" dirty="0">
                  <a:latin typeface="Segoe UI" panose="020B0502040204020203" pitchFamily="34" charset="0"/>
                  <a:ea typeface="游ゴシック" panose="020B0400000000000000" pitchFamily="50" charset="-128"/>
                  <a:cs typeface="Segoe UI" panose="020B0502040204020203" pitchFamily="34" charset="0"/>
                </a:rPr>
                <a:t>3</a:t>
              </a:r>
              <a:endParaRPr lang="ja-JP" altLang="en-US" sz="1400" dirty="0">
                <a:latin typeface="Segoe UI" panose="020B0502040204020203" pitchFamily="34" charset="0"/>
                <a:ea typeface="游ゴシック" panose="020B0400000000000000" pitchFamily="50" charset="-128"/>
                <a:cs typeface="Segoe UI" panose="020B0502040204020203" pitchFamily="34" charset="0"/>
              </a:endParaRPr>
            </a:p>
          </p:txBody>
        </p:sp>
        <p:sp>
          <p:nvSpPr>
            <p:cNvPr id="36" name="Rectangle 7"/>
            <p:cNvSpPr>
              <a:spLocks noChangeArrowheads="1"/>
            </p:cNvSpPr>
            <p:nvPr/>
          </p:nvSpPr>
          <p:spPr bwMode="auto">
            <a:xfrm>
              <a:off x="6847851" y="1053455"/>
              <a:ext cx="4643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000"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rPr>
                <a:t>月</a:t>
              </a:r>
              <a:endParaRPr lang="en-US" altLang="ja-JP" sz="1000"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endParaRPr>
            </a:p>
          </p:txBody>
        </p:sp>
      </p:grpSp>
      <p:sp>
        <p:nvSpPr>
          <p:cNvPr id="38" name="Rectangle 7"/>
          <p:cNvSpPr>
            <a:spLocks noChangeArrowheads="1"/>
          </p:cNvSpPr>
          <p:nvPr/>
        </p:nvSpPr>
        <p:spPr bwMode="auto">
          <a:xfrm>
            <a:off x="8450169" y="2180892"/>
            <a:ext cx="129708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50" dirty="0">
                <a:solidFill>
                  <a:srgbClr val="5090C2"/>
                </a:solidFill>
                <a:latin typeface="游ゴシック" panose="020B0400000000000000" pitchFamily="50" charset="-128"/>
                <a:ea typeface="游ゴシック" panose="020B0400000000000000" pitchFamily="50" charset="-128"/>
                <a:cs typeface="メイリオ" pitchFamily="50" charset="-128"/>
              </a:rPr>
              <a:t>●</a:t>
            </a:r>
            <a:r>
              <a:rPr lang="en-US" altLang="ja-JP" sz="1050" dirty="0">
                <a:latin typeface="游ゴシック" panose="020B0400000000000000" pitchFamily="50" charset="-128"/>
                <a:ea typeface="游ゴシック" panose="020B0400000000000000" pitchFamily="50" charset="-128"/>
                <a:cs typeface="メイリオ" pitchFamily="50" charset="-128"/>
              </a:rPr>
              <a:t>3/18</a:t>
            </a:r>
            <a:r>
              <a:rPr lang="en-US" altLang="ja-JP" sz="700" dirty="0">
                <a:latin typeface="游ゴシック" panose="020B0400000000000000" pitchFamily="50" charset="-128"/>
                <a:ea typeface="游ゴシック" panose="020B0400000000000000" pitchFamily="50" charset="-128"/>
                <a:cs typeface="Meiryo UI" pitchFamily="50" charset="-128"/>
              </a:rPr>
              <a:t>(</a:t>
            </a:r>
            <a:r>
              <a:rPr lang="ja-JP" altLang="en-US" sz="700" dirty="0">
                <a:latin typeface="游ゴシック" panose="020B0400000000000000" pitchFamily="50" charset="-128"/>
                <a:ea typeface="游ゴシック" panose="020B0400000000000000" pitchFamily="50" charset="-128"/>
                <a:cs typeface="Meiryo UI" pitchFamily="50" charset="-128"/>
              </a:rPr>
              <a:t>土</a:t>
            </a:r>
            <a:r>
              <a:rPr lang="en-US" altLang="ja-JP" sz="700" dirty="0">
                <a:latin typeface="游ゴシック" panose="020B0400000000000000" pitchFamily="50" charset="-128"/>
                <a:ea typeface="游ゴシック" panose="020B0400000000000000" pitchFamily="50" charset="-128"/>
                <a:cs typeface="Meiryo UI" pitchFamily="50" charset="-128"/>
              </a:rPr>
              <a:t>)</a:t>
            </a:r>
            <a:r>
              <a:rPr lang="ja-JP" altLang="en-US" sz="1050" dirty="0">
                <a:latin typeface="游ゴシック" panose="020B0400000000000000" pitchFamily="50" charset="-128"/>
                <a:ea typeface="游ゴシック" panose="020B0400000000000000" pitchFamily="50" charset="-128"/>
                <a:cs typeface="メイリオ" pitchFamily="50" charset="-128"/>
              </a:rPr>
              <a:t>　</a:t>
            </a:r>
            <a:endParaRPr lang="en-US" altLang="ja-JP" sz="1050" dirty="0">
              <a:latin typeface="游ゴシック" panose="020B0400000000000000" pitchFamily="50" charset="-128"/>
              <a:ea typeface="游ゴシック" panose="020B0400000000000000" pitchFamily="50" charset="-128"/>
              <a:cs typeface="メイリオ" pitchFamily="50" charset="-128"/>
            </a:endParaRPr>
          </a:p>
          <a:p>
            <a:pPr>
              <a:defRPr/>
            </a:pPr>
            <a:r>
              <a:rPr lang="ja-JP" altLang="en-US" sz="1050" dirty="0">
                <a:latin typeface="游ゴシック" panose="020B0400000000000000" pitchFamily="50" charset="-128"/>
                <a:ea typeface="游ゴシック" panose="020B0400000000000000" pitchFamily="50" charset="-128"/>
                <a:cs typeface="メイリオ" pitchFamily="50" charset="-128"/>
              </a:rPr>
              <a:t>　</a:t>
            </a:r>
            <a:r>
              <a:rPr lang="ja-JP" altLang="en-US" sz="900" dirty="0">
                <a:latin typeface="游ゴシック" panose="020B0400000000000000" pitchFamily="50" charset="-128"/>
                <a:ea typeface="游ゴシック" panose="020B0400000000000000" pitchFamily="50" charset="-128"/>
                <a:cs typeface="メイリオ" pitchFamily="50" charset="-128"/>
              </a:rPr>
              <a:t>センバツ開幕</a:t>
            </a:r>
            <a:endParaRPr lang="en-US" altLang="ja-JP" sz="1050" dirty="0">
              <a:latin typeface="游ゴシック" panose="020B0400000000000000" pitchFamily="50" charset="-128"/>
              <a:ea typeface="游ゴシック" panose="020B0400000000000000" pitchFamily="50" charset="-128"/>
              <a:cs typeface="メイリオ" pitchFamily="50" charset="-128"/>
            </a:endParaRPr>
          </a:p>
        </p:txBody>
      </p:sp>
      <p:sp>
        <p:nvSpPr>
          <p:cNvPr id="49" name="Rectangle 7"/>
          <p:cNvSpPr>
            <a:spLocks noChangeArrowheads="1"/>
          </p:cNvSpPr>
          <p:nvPr/>
        </p:nvSpPr>
        <p:spPr bwMode="auto">
          <a:xfrm>
            <a:off x="7338881" y="1654624"/>
            <a:ext cx="115413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100" b="0" dirty="0">
                <a:solidFill>
                  <a:srgbClr val="FF3788"/>
                </a:solidFill>
                <a:latin typeface="游ゴシック" panose="020B0400000000000000" pitchFamily="50" charset="-128"/>
                <a:ea typeface="游ゴシック" panose="020B0400000000000000" pitchFamily="50" charset="-128"/>
                <a:cs typeface="メイリオ" pitchFamily="50" charset="-128"/>
              </a:rPr>
              <a:t>●</a:t>
            </a:r>
            <a:r>
              <a:rPr lang="en-US" altLang="ja-JP" sz="1050" b="0" dirty="0">
                <a:latin typeface="游ゴシック" panose="020B0400000000000000" pitchFamily="50" charset="-128"/>
                <a:ea typeface="游ゴシック" panose="020B0400000000000000" pitchFamily="50" charset="-128"/>
                <a:cs typeface="メイリオ" pitchFamily="50" charset="-128"/>
              </a:rPr>
              <a:t>3/8</a:t>
            </a:r>
            <a:r>
              <a:rPr lang="en-US" altLang="ja-JP" sz="700" b="0" dirty="0">
                <a:latin typeface="游ゴシック" panose="020B0400000000000000" pitchFamily="50" charset="-128"/>
                <a:ea typeface="游ゴシック" panose="020B0400000000000000" pitchFamily="50" charset="-128"/>
                <a:cs typeface="メイリオ" pitchFamily="50" charset="-128"/>
              </a:rPr>
              <a:t>(</a:t>
            </a:r>
            <a:r>
              <a:rPr lang="ja-JP" altLang="en-US" sz="700" b="0" dirty="0">
                <a:latin typeface="游ゴシック" panose="020B0400000000000000" pitchFamily="50" charset="-128"/>
                <a:ea typeface="游ゴシック" panose="020B0400000000000000" pitchFamily="50" charset="-128"/>
                <a:cs typeface="メイリオ" pitchFamily="50" charset="-128"/>
              </a:rPr>
              <a:t>水</a:t>
            </a:r>
            <a:r>
              <a:rPr lang="en-US" altLang="ja-JP" sz="700" b="0" dirty="0">
                <a:latin typeface="游ゴシック" panose="020B0400000000000000" pitchFamily="50" charset="-128"/>
                <a:ea typeface="游ゴシック" panose="020B0400000000000000" pitchFamily="50" charset="-128"/>
                <a:cs typeface="メイリオ" pitchFamily="50" charset="-128"/>
              </a:rPr>
              <a:t>)</a:t>
            </a:r>
            <a:r>
              <a:rPr lang="ja-JP" altLang="en-US" sz="1000" b="0" dirty="0">
                <a:latin typeface="游ゴシック" panose="020B0400000000000000" pitchFamily="50" charset="-128"/>
                <a:ea typeface="游ゴシック" panose="020B0400000000000000" pitchFamily="50" charset="-128"/>
                <a:cs typeface="メイリオ" pitchFamily="50" charset="-128"/>
              </a:rPr>
              <a:t>　</a:t>
            </a:r>
            <a:endParaRPr lang="en-US" altLang="ja-JP" sz="1000" b="0" dirty="0">
              <a:latin typeface="游ゴシック" panose="020B0400000000000000" pitchFamily="50" charset="-128"/>
              <a:ea typeface="游ゴシック" panose="020B0400000000000000" pitchFamily="50" charset="-128"/>
              <a:cs typeface="メイリオ" pitchFamily="50" charset="-128"/>
            </a:endParaRPr>
          </a:p>
          <a:p>
            <a:pPr>
              <a:defRPr/>
            </a:pPr>
            <a:r>
              <a:rPr lang="ja-JP" altLang="en-US" sz="900" b="0" dirty="0">
                <a:latin typeface="游ゴシック" panose="020B0400000000000000" pitchFamily="50" charset="-128"/>
                <a:ea typeface="游ゴシック" panose="020B0400000000000000" pitchFamily="50" charset="-128"/>
                <a:cs typeface="メイリオ" pitchFamily="50" charset="-128"/>
              </a:rPr>
              <a:t>　申し込み期限</a:t>
            </a:r>
            <a:endParaRPr lang="en-US" altLang="ja-JP" sz="900" b="0" dirty="0">
              <a:latin typeface="游ゴシック" panose="020B0400000000000000" pitchFamily="50" charset="-128"/>
              <a:ea typeface="游ゴシック" panose="020B0400000000000000" pitchFamily="50" charset="-128"/>
              <a:cs typeface="メイリオ" pitchFamily="50" charset="-128"/>
            </a:endParaRPr>
          </a:p>
        </p:txBody>
      </p:sp>
      <p:grpSp>
        <p:nvGrpSpPr>
          <p:cNvPr id="8" name="グループ化 7">
            <a:extLst>
              <a:ext uri="{FF2B5EF4-FFF2-40B4-BE49-F238E27FC236}">
                <a16:creationId xmlns:a16="http://schemas.microsoft.com/office/drawing/2014/main" id="{0B57B158-0358-4EE6-AE86-9B2CE1046E36}"/>
              </a:ext>
            </a:extLst>
          </p:cNvPr>
          <p:cNvGrpSpPr/>
          <p:nvPr/>
        </p:nvGrpSpPr>
        <p:grpSpPr>
          <a:xfrm>
            <a:off x="4733206" y="1053275"/>
            <a:ext cx="572079" cy="307777"/>
            <a:chOff x="4388993" y="1020952"/>
            <a:chExt cx="572079" cy="307777"/>
          </a:xfrm>
        </p:grpSpPr>
        <p:sp>
          <p:nvSpPr>
            <p:cNvPr id="62" name="正方形/長方形 61">
              <a:extLst>
                <a:ext uri="{FF2B5EF4-FFF2-40B4-BE49-F238E27FC236}">
                  <a16:creationId xmlns:a16="http://schemas.microsoft.com/office/drawing/2014/main" id="{F41A2D19-8C67-40F5-9DE0-1F808384BFF6}"/>
                </a:ext>
              </a:extLst>
            </p:cNvPr>
            <p:cNvSpPr/>
            <p:nvPr/>
          </p:nvSpPr>
          <p:spPr>
            <a:xfrm>
              <a:off x="4388993" y="1020952"/>
              <a:ext cx="287258" cy="307777"/>
            </a:xfrm>
            <a:prstGeom prst="rect">
              <a:avLst/>
            </a:prstGeom>
          </p:spPr>
          <p:txBody>
            <a:bodyPr wrap="none">
              <a:spAutoFit/>
            </a:bodyPr>
            <a:lstStyle/>
            <a:p>
              <a:r>
                <a:rPr lang="en-US" altLang="ja-JP" sz="1400" dirty="0">
                  <a:latin typeface="Segoe UI" panose="020B0502040204020203" pitchFamily="34" charset="0"/>
                  <a:ea typeface="游ゴシック" panose="020B0400000000000000" pitchFamily="50" charset="-128"/>
                  <a:cs typeface="Segoe UI" panose="020B0502040204020203" pitchFamily="34" charset="0"/>
                </a:rPr>
                <a:t>2</a:t>
              </a:r>
              <a:endParaRPr lang="ja-JP" altLang="en-US" sz="1400" dirty="0">
                <a:latin typeface="Segoe UI" panose="020B0502040204020203" pitchFamily="34" charset="0"/>
                <a:ea typeface="游ゴシック" panose="020B0400000000000000" pitchFamily="50" charset="-128"/>
                <a:cs typeface="Segoe UI" panose="020B0502040204020203" pitchFamily="34" charset="0"/>
              </a:endParaRPr>
            </a:p>
          </p:txBody>
        </p:sp>
        <p:sp>
          <p:nvSpPr>
            <p:cNvPr id="63" name="Rectangle 7">
              <a:extLst>
                <a:ext uri="{FF2B5EF4-FFF2-40B4-BE49-F238E27FC236}">
                  <a16:creationId xmlns:a16="http://schemas.microsoft.com/office/drawing/2014/main" id="{9C484F4B-6038-4C96-BF76-3E1C9C3F18BB}"/>
                </a:ext>
              </a:extLst>
            </p:cNvPr>
            <p:cNvSpPr>
              <a:spLocks noChangeArrowheads="1"/>
            </p:cNvSpPr>
            <p:nvPr/>
          </p:nvSpPr>
          <p:spPr bwMode="auto">
            <a:xfrm>
              <a:off x="4496707" y="1070959"/>
              <a:ext cx="4643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000"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rPr>
                <a:t>月</a:t>
              </a:r>
              <a:endParaRPr lang="en-US" altLang="ja-JP" sz="1000" b="0" dirty="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endParaRPr>
            </a:p>
          </p:txBody>
        </p:sp>
      </p:grpSp>
      <p:sp>
        <p:nvSpPr>
          <p:cNvPr id="51" name="正方形/長方形 50">
            <a:extLst>
              <a:ext uri="{FF2B5EF4-FFF2-40B4-BE49-F238E27FC236}">
                <a16:creationId xmlns:a16="http://schemas.microsoft.com/office/drawing/2014/main" id="{D56F8406-9C2B-4CFD-9A5F-3B26C18D47DC}"/>
              </a:ext>
            </a:extLst>
          </p:cNvPr>
          <p:cNvSpPr/>
          <p:nvPr/>
        </p:nvSpPr>
        <p:spPr bwMode="auto">
          <a:xfrm>
            <a:off x="526071" y="2596559"/>
            <a:ext cx="1192129" cy="588345"/>
          </a:xfrm>
          <a:prstGeom prst="rect">
            <a:avLst/>
          </a:prstGeom>
          <a:solidFill>
            <a:srgbClr val="CEE0E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52" name="正方形/長方形 51">
            <a:extLst>
              <a:ext uri="{FF2B5EF4-FFF2-40B4-BE49-F238E27FC236}">
                <a16:creationId xmlns:a16="http://schemas.microsoft.com/office/drawing/2014/main" id="{F231CE49-4568-4D26-8ED7-FE4D8CC7915D}"/>
              </a:ext>
            </a:extLst>
          </p:cNvPr>
          <p:cNvSpPr/>
          <p:nvPr/>
        </p:nvSpPr>
        <p:spPr bwMode="auto">
          <a:xfrm>
            <a:off x="4992724" y="2597833"/>
            <a:ext cx="1192129" cy="588345"/>
          </a:xfrm>
          <a:prstGeom prst="rect">
            <a:avLst/>
          </a:prstGeom>
          <a:solidFill>
            <a:srgbClr val="5090C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53" name="正方形/長方形 52">
            <a:extLst>
              <a:ext uri="{FF2B5EF4-FFF2-40B4-BE49-F238E27FC236}">
                <a16:creationId xmlns:a16="http://schemas.microsoft.com/office/drawing/2014/main" id="{A7199F9A-6144-4542-ADCA-8615DC6EF794}"/>
              </a:ext>
            </a:extLst>
          </p:cNvPr>
          <p:cNvSpPr/>
          <p:nvPr/>
        </p:nvSpPr>
        <p:spPr>
          <a:xfrm>
            <a:off x="2805919" y="2941284"/>
            <a:ext cx="2389434" cy="240963"/>
          </a:xfrm>
          <a:prstGeom prst="rect">
            <a:avLst/>
          </a:prstGeom>
        </p:spPr>
        <p:txBody>
          <a:bodyPr wrap="square">
            <a:spAutoFit/>
          </a:bodyPr>
          <a:lstStyle/>
          <a:p>
            <a:pPr lvl="0" fontAlgn="auto">
              <a:lnSpc>
                <a:spcPts val="700"/>
              </a:lnSpc>
              <a:spcBef>
                <a:spcPts val="0"/>
              </a:spcBef>
              <a:spcAft>
                <a:spcPts val="0"/>
              </a:spcAft>
            </a:pPr>
            <a:r>
              <a:rPr lang="en-US" altLang="ja-JP" sz="1600" b="0" dirty="0">
                <a:solidFill>
                  <a:srgbClr val="000000">
                    <a:lumMod val="85000"/>
                    <a:lumOff val="15000"/>
                  </a:srgbClr>
                </a:solidFill>
                <a:latin typeface="Segoe UI" panose="020B0502040204020203" pitchFamily="34" charset="0"/>
                <a:ea typeface="游ゴシック" panose="020B0400000000000000" pitchFamily="50" charset="-128"/>
                <a:cs typeface="Segoe UI" panose="020B0502040204020203" pitchFamily="34" charset="0"/>
              </a:rPr>
              <a:t>2023</a:t>
            </a:r>
            <a:r>
              <a:rPr lang="ja-JP" altLang="en-US" sz="1200" b="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年　</a:t>
            </a:r>
            <a:r>
              <a:rPr lang="en-US" altLang="ja-JP" sz="2800" dirty="0">
                <a:solidFill>
                  <a:srgbClr val="000000">
                    <a:lumMod val="85000"/>
                    <a:lumOff val="15000"/>
                  </a:srgbClr>
                </a:solidFill>
                <a:latin typeface="Segoe UI" panose="020B0502040204020203" pitchFamily="34" charset="0"/>
                <a:ea typeface="游ゴシック" panose="020B0400000000000000" pitchFamily="50" charset="-128"/>
                <a:cs typeface="Segoe UI" panose="020B0502040204020203" pitchFamily="34" charset="0"/>
              </a:rPr>
              <a:t>3</a:t>
            </a:r>
            <a:r>
              <a:rPr lang="ja-JP" altLang="en-US" sz="1200" b="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月</a:t>
            </a:r>
            <a:r>
              <a:rPr lang="en-US" altLang="ja-JP" sz="2800" dirty="0">
                <a:solidFill>
                  <a:srgbClr val="000000">
                    <a:lumMod val="85000"/>
                    <a:lumOff val="15000"/>
                  </a:srgbClr>
                </a:solidFill>
                <a:latin typeface="Segoe UI" panose="020B0502040204020203" pitchFamily="34" charset="0"/>
                <a:ea typeface="游ゴシック" panose="020B0400000000000000" pitchFamily="50" charset="-128"/>
                <a:cs typeface="Segoe UI" panose="020B0502040204020203" pitchFamily="34" charset="0"/>
              </a:rPr>
              <a:t>8</a:t>
            </a:r>
            <a:r>
              <a:rPr lang="ja-JP" altLang="en-US" sz="1200" b="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日（水）</a:t>
            </a:r>
          </a:p>
        </p:txBody>
      </p:sp>
      <p:sp>
        <p:nvSpPr>
          <p:cNvPr id="55" name="正方形/長方形 54">
            <a:extLst>
              <a:ext uri="{FF2B5EF4-FFF2-40B4-BE49-F238E27FC236}">
                <a16:creationId xmlns:a16="http://schemas.microsoft.com/office/drawing/2014/main" id="{705956A7-3F00-4503-9D7E-256B101B3DA2}"/>
              </a:ext>
            </a:extLst>
          </p:cNvPr>
          <p:cNvSpPr/>
          <p:nvPr/>
        </p:nvSpPr>
        <p:spPr>
          <a:xfrm>
            <a:off x="7114171" y="2956708"/>
            <a:ext cx="2324675" cy="240963"/>
          </a:xfrm>
          <a:prstGeom prst="rect">
            <a:avLst/>
          </a:prstGeom>
        </p:spPr>
        <p:txBody>
          <a:bodyPr wrap="none">
            <a:spAutoFit/>
          </a:bodyPr>
          <a:lstStyle/>
          <a:p>
            <a:pPr fontAlgn="auto">
              <a:lnSpc>
                <a:spcPts val="700"/>
              </a:lnSpc>
              <a:spcBef>
                <a:spcPts val="0"/>
              </a:spcBef>
              <a:spcAft>
                <a:spcPts val="0"/>
              </a:spcAft>
            </a:pPr>
            <a:r>
              <a:rPr lang="en-US" altLang="ja-JP" sz="1600" b="0" dirty="0">
                <a:solidFill>
                  <a:srgbClr val="000000">
                    <a:lumMod val="85000"/>
                    <a:lumOff val="15000"/>
                  </a:srgbClr>
                </a:solidFill>
                <a:latin typeface="Segoe UI" panose="020B0502040204020203" pitchFamily="34" charset="0"/>
                <a:ea typeface="游ゴシック" panose="020B0400000000000000" pitchFamily="50" charset="-128"/>
                <a:cs typeface="Segoe UI" panose="020B0502040204020203" pitchFamily="34" charset="0"/>
              </a:rPr>
              <a:t>2023</a:t>
            </a:r>
            <a:r>
              <a:rPr lang="ja-JP" altLang="en-US" sz="1200" b="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年　</a:t>
            </a:r>
            <a:r>
              <a:rPr lang="en-US" altLang="ja-JP" sz="2800" dirty="0">
                <a:solidFill>
                  <a:srgbClr val="000000">
                    <a:lumMod val="85000"/>
                    <a:lumOff val="15000"/>
                  </a:srgbClr>
                </a:solidFill>
                <a:latin typeface="Segoe UI" panose="020B0502040204020203" pitchFamily="34" charset="0"/>
                <a:ea typeface="游ゴシック" panose="020B0400000000000000" pitchFamily="50" charset="-128"/>
                <a:cs typeface="Segoe UI" panose="020B0502040204020203" pitchFamily="34" charset="0"/>
              </a:rPr>
              <a:t>3</a:t>
            </a:r>
            <a:r>
              <a:rPr lang="ja-JP" altLang="en-US" sz="1200" b="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月</a:t>
            </a:r>
            <a:r>
              <a:rPr lang="en-US" altLang="ja-JP" sz="2800" dirty="0">
                <a:solidFill>
                  <a:srgbClr val="000000">
                    <a:lumMod val="85000"/>
                    <a:lumOff val="15000"/>
                  </a:srgbClr>
                </a:solidFill>
                <a:latin typeface="Segoe UI" panose="020B0502040204020203" pitchFamily="34" charset="0"/>
                <a:ea typeface="游ゴシック" panose="020B0400000000000000" pitchFamily="50" charset="-128"/>
                <a:cs typeface="Segoe UI" panose="020B0502040204020203" pitchFamily="34" charset="0"/>
              </a:rPr>
              <a:t>13</a:t>
            </a:r>
            <a:r>
              <a:rPr lang="ja-JP" altLang="en-US" sz="1200" b="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日（月）</a:t>
            </a:r>
          </a:p>
        </p:txBody>
      </p:sp>
      <p:sp>
        <p:nvSpPr>
          <p:cNvPr id="56" name="正方形/長方形 55">
            <a:extLst>
              <a:ext uri="{FF2B5EF4-FFF2-40B4-BE49-F238E27FC236}">
                <a16:creationId xmlns:a16="http://schemas.microsoft.com/office/drawing/2014/main" id="{8928CE88-AB3B-461A-9554-73D6DF024A4C}"/>
              </a:ext>
            </a:extLst>
          </p:cNvPr>
          <p:cNvSpPr/>
          <p:nvPr/>
        </p:nvSpPr>
        <p:spPr>
          <a:xfrm>
            <a:off x="537983" y="2716829"/>
            <a:ext cx="1210588" cy="400110"/>
          </a:xfrm>
          <a:prstGeom prst="rect">
            <a:avLst/>
          </a:prstGeom>
        </p:spPr>
        <p:txBody>
          <a:bodyPr wrap="none">
            <a:spAutoFit/>
          </a:bodyPr>
          <a:lstStyle/>
          <a:p>
            <a:pPr lvl="0" fontAlgn="auto">
              <a:spcBef>
                <a:spcPts val="0"/>
              </a:spcBef>
              <a:spcAft>
                <a:spcPts val="0"/>
              </a:spcAft>
            </a:pPr>
            <a:r>
              <a:rPr lang="ja-JP" altLang="en-US" sz="10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お申し込み・審査</a:t>
            </a:r>
            <a:endParaRPr lang="en-US" altLang="ja-JP" sz="10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endParaRPr>
          </a:p>
          <a:p>
            <a:pPr lvl="0" fontAlgn="auto">
              <a:spcBef>
                <a:spcPts val="0"/>
              </a:spcBef>
              <a:spcAft>
                <a:spcPts val="0"/>
              </a:spcAft>
            </a:pPr>
            <a:r>
              <a:rPr lang="ja-JP" altLang="en-US" sz="10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締め切り</a:t>
            </a:r>
          </a:p>
        </p:txBody>
      </p:sp>
      <p:sp>
        <p:nvSpPr>
          <p:cNvPr id="58" name="正方形/長方形 57">
            <a:extLst>
              <a:ext uri="{FF2B5EF4-FFF2-40B4-BE49-F238E27FC236}">
                <a16:creationId xmlns:a16="http://schemas.microsoft.com/office/drawing/2014/main" id="{E446231E-F580-4C6B-AE59-52C52F09F935}"/>
              </a:ext>
            </a:extLst>
          </p:cNvPr>
          <p:cNvSpPr/>
          <p:nvPr/>
        </p:nvSpPr>
        <p:spPr>
          <a:xfrm>
            <a:off x="5061359" y="2700263"/>
            <a:ext cx="1082348" cy="400110"/>
          </a:xfrm>
          <a:prstGeom prst="rect">
            <a:avLst/>
          </a:prstGeom>
        </p:spPr>
        <p:txBody>
          <a:bodyPr wrap="none">
            <a:spAutoFit/>
          </a:bodyPr>
          <a:lstStyle/>
          <a:p>
            <a:pPr lvl="0" fontAlgn="auto">
              <a:spcBef>
                <a:spcPts val="0"/>
              </a:spcBef>
              <a:spcAft>
                <a:spcPts val="0"/>
              </a:spcAft>
            </a:pP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クリエイティブ</a:t>
            </a:r>
            <a:endParaRPr lang="en-US" altLang="ja-JP" sz="1000" dirty="0">
              <a:solidFill>
                <a:schemeClr val="bg1"/>
              </a:solidFill>
              <a:latin typeface="游ゴシック" panose="020B0400000000000000" pitchFamily="50" charset="-128"/>
              <a:ea typeface="游ゴシック" panose="020B0400000000000000" pitchFamily="50" charset="-128"/>
              <a:cs typeface="メイリオ" pitchFamily="50" charset="-128"/>
            </a:endParaRPr>
          </a:p>
          <a:p>
            <a:pPr lvl="0" fontAlgn="auto">
              <a:spcBef>
                <a:spcPts val="0"/>
              </a:spcBef>
              <a:spcAft>
                <a:spcPts val="0"/>
              </a:spcAft>
            </a:pPr>
            <a:r>
              <a:rPr lang="ja-JP" altLang="en-US" sz="1000" dirty="0">
                <a:solidFill>
                  <a:schemeClr val="bg1"/>
                </a:solidFill>
                <a:latin typeface="游ゴシック" panose="020B0400000000000000" pitchFamily="50" charset="-128"/>
                <a:ea typeface="游ゴシック" panose="020B0400000000000000" pitchFamily="50" charset="-128"/>
                <a:cs typeface="メイリオ" pitchFamily="50" charset="-128"/>
              </a:rPr>
              <a:t>入稿期限</a:t>
            </a:r>
          </a:p>
        </p:txBody>
      </p:sp>
      <p:sp>
        <p:nvSpPr>
          <p:cNvPr id="64" name="正方形/長方形 63">
            <a:extLst>
              <a:ext uri="{FF2B5EF4-FFF2-40B4-BE49-F238E27FC236}">
                <a16:creationId xmlns:a16="http://schemas.microsoft.com/office/drawing/2014/main" id="{922D9D57-926D-4058-A734-4AEDC5972B98}"/>
              </a:ext>
            </a:extLst>
          </p:cNvPr>
          <p:cNvSpPr/>
          <p:nvPr/>
        </p:nvSpPr>
        <p:spPr bwMode="auto">
          <a:xfrm>
            <a:off x="525463" y="2597835"/>
            <a:ext cx="4364282" cy="588344"/>
          </a:xfrm>
          <a:prstGeom prst="rect">
            <a:avLst/>
          </a:prstGeom>
          <a:noFill/>
          <a:ln w="1905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dirty="0">
              <a:ln>
                <a:noFill/>
              </a:ln>
              <a:solidFill>
                <a:schemeClr val="tx1"/>
              </a:solidFill>
              <a:effectLst/>
              <a:latin typeface="Arial" charset="0"/>
              <a:ea typeface="ＭＳ Ｐゴシック" pitchFamily="50" charset="-128"/>
            </a:endParaRPr>
          </a:p>
        </p:txBody>
      </p:sp>
      <p:sp>
        <p:nvSpPr>
          <p:cNvPr id="67" name="正方形/長方形 66">
            <a:extLst>
              <a:ext uri="{FF2B5EF4-FFF2-40B4-BE49-F238E27FC236}">
                <a16:creationId xmlns:a16="http://schemas.microsoft.com/office/drawing/2014/main" id="{086AE58D-437A-4524-8736-B8CFB5ADE8A4}"/>
              </a:ext>
            </a:extLst>
          </p:cNvPr>
          <p:cNvSpPr/>
          <p:nvPr/>
        </p:nvSpPr>
        <p:spPr bwMode="auto">
          <a:xfrm>
            <a:off x="4992724" y="2597835"/>
            <a:ext cx="4364282" cy="588344"/>
          </a:xfrm>
          <a:prstGeom prst="rect">
            <a:avLst/>
          </a:prstGeom>
          <a:noFill/>
          <a:ln w="1905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cxnSp>
        <p:nvCxnSpPr>
          <p:cNvPr id="68" name="直線コネクタ 67">
            <a:extLst>
              <a:ext uri="{FF2B5EF4-FFF2-40B4-BE49-F238E27FC236}">
                <a16:creationId xmlns:a16="http://schemas.microsoft.com/office/drawing/2014/main" id="{F4237CBF-07E4-4BC7-9876-34A75089F8F2}"/>
              </a:ext>
            </a:extLst>
          </p:cNvPr>
          <p:cNvCxnSpPr>
            <a:cxnSpLocks/>
          </p:cNvCxnSpPr>
          <p:nvPr/>
        </p:nvCxnSpPr>
        <p:spPr bwMode="auto">
          <a:xfrm>
            <a:off x="6184854" y="2597833"/>
            <a:ext cx="0" cy="588346"/>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cxnSp>
        <p:nvCxnSpPr>
          <p:cNvPr id="69" name="直線コネクタ 68">
            <a:extLst>
              <a:ext uri="{FF2B5EF4-FFF2-40B4-BE49-F238E27FC236}">
                <a16:creationId xmlns:a16="http://schemas.microsoft.com/office/drawing/2014/main" id="{D4DB05FC-B259-44F8-98E2-2549C254B0B1}"/>
              </a:ext>
            </a:extLst>
          </p:cNvPr>
          <p:cNvCxnSpPr>
            <a:cxnSpLocks/>
          </p:cNvCxnSpPr>
          <p:nvPr/>
        </p:nvCxnSpPr>
        <p:spPr bwMode="auto">
          <a:xfrm>
            <a:off x="1717593" y="2597833"/>
            <a:ext cx="0" cy="588346"/>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sp>
        <p:nvSpPr>
          <p:cNvPr id="70" name="正方形/長方形 69">
            <a:extLst>
              <a:ext uri="{FF2B5EF4-FFF2-40B4-BE49-F238E27FC236}">
                <a16:creationId xmlns:a16="http://schemas.microsoft.com/office/drawing/2014/main" id="{B33C3CF8-E45C-40C5-9684-76659DF36A41}"/>
              </a:ext>
            </a:extLst>
          </p:cNvPr>
          <p:cNvSpPr/>
          <p:nvPr/>
        </p:nvSpPr>
        <p:spPr>
          <a:xfrm>
            <a:off x="1701835" y="2664775"/>
            <a:ext cx="1646605" cy="191847"/>
          </a:xfrm>
          <a:prstGeom prst="rect">
            <a:avLst/>
          </a:prstGeom>
        </p:spPr>
        <p:txBody>
          <a:bodyPr wrap="none">
            <a:spAutoFit/>
          </a:bodyPr>
          <a:lstStyle/>
          <a:p>
            <a:pPr lvl="0" fontAlgn="auto">
              <a:lnSpc>
                <a:spcPts val="700"/>
              </a:lnSpc>
              <a:spcBef>
                <a:spcPts val="0"/>
              </a:spcBef>
              <a:spcAft>
                <a:spcPts val="0"/>
              </a:spcAft>
            </a:pPr>
            <a:r>
              <a:rPr lang="en-US" altLang="ja-JP"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3</a:t>
            </a:r>
            <a:r>
              <a:rPr lang="ja-JP" altLang="en-US"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月</a:t>
            </a:r>
            <a:r>
              <a:rPr lang="en-US" altLang="ja-JP"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18</a:t>
            </a:r>
            <a:r>
              <a:rPr lang="ja-JP" altLang="en-US"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日</a:t>
            </a:r>
            <a:r>
              <a:rPr lang="en-US" altLang="ja-JP"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a:t>
            </a:r>
            <a:r>
              <a:rPr lang="ja-JP" altLang="en-US"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土</a:t>
            </a:r>
            <a:r>
              <a:rPr lang="en-US" altLang="ja-JP"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a:t>
            </a:r>
            <a:r>
              <a:rPr lang="ja-JP" altLang="en-US"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 開幕 </a:t>
            </a:r>
            <a:r>
              <a:rPr lang="en-US" altLang="ja-JP"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8</a:t>
            </a:r>
            <a:r>
              <a:rPr lang="ja-JP" altLang="en-US"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営業日前</a:t>
            </a:r>
          </a:p>
        </p:txBody>
      </p:sp>
      <p:sp>
        <p:nvSpPr>
          <p:cNvPr id="71" name="正方形/長方形 70">
            <a:extLst>
              <a:ext uri="{FF2B5EF4-FFF2-40B4-BE49-F238E27FC236}">
                <a16:creationId xmlns:a16="http://schemas.microsoft.com/office/drawing/2014/main" id="{B95F2503-8168-4601-9F8F-AF3996BCCE5A}"/>
              </a:ext>
            </a:extLst>
          </p:cNvPr>
          <p:cNvSpPr/>
          <p:nvPr/>
        </p:nvSpPr>
        <p:spPr>
          <a:xfrm>
            <a:off x="6221442" y="2664775"/>
            <a:ext cx="1646605" cy="191847"/>
          </a:xfrm>
          <a:prstGeom prst="rect">
            <a:avLst/>
          </a:prstGeom>
        </p:spPr>
        <p:txBody>
          <a:bodyPr wrap="none">
            <a:spAutoFit/>
          </a:bodyPr>
          <a:lstStyle/>
          <a:p>
            <a:pPr lvl="0" fontAlgn="auto">
              <a:lnSpc>
                <a:spcPts val="700"/>
              </a:lnSpc>
              <a:spcBef>
                <a:spcPts val="0"/>
              </a:spcBef>
              <a:spcAft>
                <a:spcPts val="0"/>
              </a:spcAft>
            </a:pPr>
            <a:r>
              <a:rPr lang="en-US" altLang="ja-JP"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3</a:t>
            </a:r>
            <a:r>
              <a:rPr lang="ja-JP" altLang="en-US"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月</a:t>
            </a:r>
            <a:r>
              <a:rPr lang="en-US" altLang="ja-JP"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18</a:t>
            </a:r>
            <a:r>
              <a:rPr lang="ja-JP" altLang="en-US"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日</a:t>
            </a:r>
            <a:r>
              <a:rPr lang="en-US" altLang="ja-JP"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a:t>
            </a:r>
            <a:r>
              <a:rPr lang="ja-JP" altLang="en-US"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土</a:t>
            </a:r>
            <a:r>
              <a:rPr lang="en-US" altLang="ja-JP"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a:t>
            </a:r>
            <a:r>
              <a:rPr lang="ja-JP" altLang="en-US"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 開幕 </a:t>
            </a:r>
            <a:r>
              <a:rPr lang="en-US" altLang="ja-JP"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5</a:t>
            </a:r>
            <a:r>
              <a:rPr lang="ja-JP" altLang="en-US" sz="9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営業日前</a:t>
            </a:r>
          </a:p>
        </p:txBody>
      </p:sp>
      <p:sp>
        <p:nvSpPr>
          <p:cNvPr id="87" name="正方形/長方形 86">
            <a:extLst>
              <a:ext uri="{FF2B5EF4-FFF2-40B4-BE49-F238E27FC236}">
                <a16:creationId xmlns:a16="http://schemas.microsoft.com/office/drawing/2014/main" id="{31EA4C9A-DBDF-4416-8791-C4CD92FF279D}"/>
              </a:ext>
            </a:extLst>
          </p:cNvPr>
          <p:cNvSpPr/>
          <p:nvPr/>
        </p:nvSpPr>
        <p:spPr>
          <a:xfrm>
            <a:off x="605516" y="795167"/>
            <a:ext cx="2800767" cy="276999"/>
          </a:xfrm>
          <a:prstGeom prst="rect">
            <a:avLst/>
          </a:prstGeom>
        </p:spPr>
        <p:txBody>
          <a:bodyPr wrap="none">
            <a:spAutoFit/>
          </a:bodyPr>
          <a:lstStyle/>
          <a:p>
            <a:pPr lvl="0" fontAlgn="auto">
              <a:spcBef>
                <a:spcPts val="0"/>
              </a:spcBef>
              <a:spcAft>
                <a:spcPts val="0"/>
              </a:spcAft>
            </a:pPr>
            <a:r>
              <a:rPr lang="ja-JP" altLang="en-US" sz="12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お申し込み・審査・入稿スケジュール</a:t>
            </a:r>
          </a:p>
        </p:txBody>
      </p:sp>
      <p:sp>
        <p:nvSpPr>
          <p:cNvPr id="30" name="フリーフォーム: 図形 29">
            <a:extLst>
              <a:ext uri="{FF2B5EF4-FFF2-40B4-BE49-F238E27FC236}">
                <a16:creationId xmlns:a16="http://schemas.microsoft.com/office/drawing/2014/main" id="{F25DB777-81A9-4ED9-8649-A60F7BCBB426}"/>
              </a:ext>
            </a:extLst>
          </p:cNvPr>
          <p:cNvSpPr/>
          <p:nvPr/>
        </p:nvSpPr>
        <p:spPr bwMode="auto">
          <a:xfrm>
            <a:off x="5714999" y="2139980"/>
            <a:ext cx="2012895" cy="471799"/>
          </a:xfrm>
          <a:custGeom>
            <a:avLst/>
            <a:gdLst>
              <a:gd name="connsiteX0" fmla="*/ 1917700 w 1917700"/>
              <a:gd name="connsiteY0" fmla="*/ 0 h 577850"/>
              <a:gd name="connsiteX1" fmla="*/ 0 w 1917700"/>
              <a:gd name="connsiteY1" fmla="*/ 0 h 577850"/>
              <a:gd name="connsiteX2" fmla="*/ 0 w 1917700"/>
              <a:gd name="connsiteY2" fmla="*/ 577850 h 577850"/>
            </a:gdLst>
            <a:ahLst/>
            <a:cxnLst>
              <a:cxn ang="0">
                <a:pos x="connsiteX0" y="connsiteY0"/>
              </a:cxn>
              <a:cxn ang="0">
                <a:pos x="connsiteX1" y="connsiteY1"/>
              </a:cxn>
              <a:cxn ang="0">
                <a:pos x="connsiteX2" y="connsiteY2"/>
              </a:cxn>
            </a:cxnLst>
            <a:rect l="l" t="t" r="r" b="b"/>
            <a:pathLst>
              <a:path w="1917700" h="577850">
                <a:moveTo>
                  <a:pt x="1917700" y="0"/>
                </a:moveTo>
                <a:lnTo>
                  <a:pt x="0" y="0"/>
                </a:lnTo>
                <a:lnTo>
                  <a:pt x="0" y="577850"/>
                </a:lnTo>
              </a:path>
            </a:pathLst>
          </a:custGeom>
          <a:no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
        <p:nvSpPr>
          <p:cNvPr id="50" name="Rectangle 7"/>
          <p:cNvSpPr>
            <a:spLocks noChangeArrowheads="1"/>
          </p:cNvSpPr>
          <p:nvPr/>
        </p:nvSpPr>
        <p:spPr bwMode="auto">
          <a:xfrm>
            <a:off x="7573313" y="2013497"/>
            <a:ext cx="194692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100" b="0" dirty="0">
                <a:solidFill>
                  <a:srgbClr val="FF3788"/>
                </a:solidFill>
                <a:latin typeface="游ゴシック" panose="020B0400000000000000" pitchFamily="50" charset="-128"/>
                <a:ea typeface="游ゴシック" panose="020B0400000000000000" pitchFamily="50" charset="-128"/>
                <a:cs typeface="メイリオ" pitchFamily="50" charset="-128"/>
              </a:rPr>
              <a:t>●</a:t>
            </a:r>
            <a:r>
              <a:rPr lang="en-US" altLang="ja-JP" sz="1050" b="0" dirty="0">
                <a:latin typeface="游ゴシック" panose="020B0400000000000000" pitchFamily="50" charset="-128"/>
                <a:ea typeface="游ゴシック" panose="020B0400000000000000" pitchFamily="50" charset="-128"/>
                <a:cs typeface="メイリオ" pitchFamily="50" charset="-128"/>
              </a:rPr>
              <a:t>3/13</a:t>
            </a:r>
            <a:r>
              <a:rPr lang="en-US" altLang="ja-JP" sz="700" b="0" dirty="0">
                <a:latin typeface="游ゴシック" panose="020B0400000000000000" pitchFamily="50" charset="-128"/>
                <a:ea typeface="游ゴシック" panose="020B0400000000000000" pitchFamily="50" charset="-128"/>
                <a:cs typeface="メイリオ" pitchFamily="50" charset="-128"/>
              </a:rPr>
              <a:t>(</a:t>
            </a:r>
            <a:r>
              <a:rPr lang="ja-JP" altLang="en-US" sz="700" b="0" dirty="0">
                <a:latin typeface="游ゴシック" panose="020B0400000000000000" pitchFamily="50" charset="-128"/>
                <a:ea typeface="游ゴシック" panose="020B0400000000000000" pitchFamily="50" charset="-128"/>
                <a:cs typeface="メイリオ" pitchFamily="50" charset="-128"/>
              </a:rPr>
              <a:t>月</a:t>
            </a:r>
            <a:r>
              <a:rPr lang="en-US" altLang="ja-JP" sz="700" b="0" dirty="0">
                <a:latin typeface="游ゴシック" panose="020B0400000000000000" pitchFamily="50" charset="-128"/>
                <a:ea typeface="游ゴシック" panose="020B0400000000000000" pitchFamily="50" charset="-128"/>
                <a:cs typeface="メイリオ" pitchFamily="50" charset="-128"/>
              </a:rPr>
              <a:t>)</a:t>
            </a:r>
            <a:endParaRPr lang="en-US" altLang="ja-JP" sz="1000" b="0" dirty="0">
              <a:latin typeface="游ゴシック" panose="020B0400000000000000" pitchFamily="50" charset="-128"/>
              <a:ea typeface="游ゴシック" panose="020B0400000000000000" pitchFamily="50" charset="-128"/>
              <a:cs typeface="メイリオ" pitchFamily="50" charset="-128"/>
            </a:endParaRPr>
          </a:p>
          <a:p>
            <a:pPr>
              <a:defRPr/>
            </a:pPr>
            <a:r>
              <a:rPr lang="ja-JP" altLang="en-US" sz="900" b="0" dirty="0">
                <a:latin typeface="游ゴシック" panose="020B0400000000000000" pitchFamily="50" charset="-128"/>
                <a:ea typeface="游ゴシック" panose="020B0400000000000000" pitchFamily="50" charset="-128"/>
                <a:cs typeface="メイリオ" pitchFamily="50" charset="-128"/>
              </a:rPr>
              <a:t>　入稿期限</a:t>
            </a:r>
            <a:endParaRPr lang="en-US" altLang="ja-JP" sz="900" b="0" dirty="0">
              <a:latin typeface="游ゴシック" panose="020B0400000000000000" pitchFamily="50" charset="-128"/>
              <a:ea typeface="游ゴシック" panose="020B0400000000000000" pitchFamily="50" charset="-128"/>
              <a:cs typeface="メイリオ" pitchFamily="50" charset="-128"/>
            </a:endParaRPr>
          </a:p>
        </p:txBody>
      </p:sp>
      <p:sp>
        <p:nvSpPr>
          <p:cNvPr id="99" name="正方形/長方形 12">
            <a:extLst>
              <a:ext uri="{FF2B5EF4-FFF2-40B4-BE49-F238E27FC236}">
                <a16:creationId xmlns:a16="http://schemas.microsoft.com/office/drawing/2014/main" id="{16C6D930-10F7-4B80-811A-1F94DDAACC77}"/>
              </a:ext>
            </a:extLst>
          </p:cNvPr>
          <p:cNvSpPr>
            <a:spLocks noChangeArrowheads="1"/>
          </p:cNvSpPr>
          <p:nvPr/>
        </p:nvSpPr>
        <p:spPr bwMode="auto">
          <a:xfrm>
            <a:off x="523876" y="798065"/>
            <a:ext cx="149224" cy="255425"/>
          </a:xfrm>
          <a:prstGeom prst="rect">
            <a:avLst/>
          </a:prstGeom>
          <a:solidFill>
            <a:srgbClr val="5090C2"/>
          </a:solidFill>
          <a:ln>
            <a:noFill/>
          </a:ln>
        </p:spPr>
        <p:txBody>
          <a:bodyPr/>
          <a:lstStyle/>
          <a:p>
            <a:endParaRPr lang="ja-JP" altLang="en-US" dirty="0">
              <a:solidFill>
                <a:schemeClr val="bg1"/>
              </a:solidFill>
            </a:endParaRPr>
          </a:p>
        </p:txBody>
      </p:sp>
      <p:sp>
        <p:nvSpPr>
          <p:cNvPr id="83" name="正方形/長方形 82">
            <a:extLst>
              <a:ext uri="{FF2B5EF4-FFF2-40B4-BE49-F238E27FC236}">
                <a16:creationId xmlns:a16="http://schemas.microsoft.com/office/drawing/2014/main" id="{1B3AA740-19D5-4CE8-9898-4398EBF1648C}"/>
              </a:ext>
            </a:extLst>
          </p:cNvPr>
          <p:cNvSpPr/>
          <p:nvPr/>
        </p:nvSpPr>
        <p:spPr>
          <a:xfrm>
            <a:off x="705733" y="4643657"/>
            <a:ext cx="1553764" cy="316425"/>
          </a:xfrm>
          <a:prstGeom prst="rect">
            <a:avLst/>
          </a:prstGeom>
          <a:solidFill>
            <a:srgbClr val="5090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游ゴシック" panose="020B0400000000000000" pitchFamily="50" charset="-128"/>
              <a:ea typeface="游ゴシック" panose="020B0400000000000000" pitchFamily="50" charset="-128"/>
            </a:endParaRPr>
          </a:p>
        </p:txBody>
      </p:sp>
      <p:sp>
        <p:nvSpPr>
          <p:cNvPr id="85" name="テキスト ボックス 84">
            <a:extLst>
              <a:ext uri="{FF2B5EF4-FFF2-40B4-BE49-F238E27FC236}">
                <a16:creationId xmlns:a16="http://schemas.microsoft.com/office/drawing/2014/main" id="{FBDF83C5-0695-44B2-91EB-9AB8F96350FC}"/>
              </a:ext>
            </a:extLst>
          </p:cNvPr>
          <p:cNvSpPr txBox="1"/>
          <p:nvPr/>
        </p:nvSpPr>
        <p:spPr>
          <a:xfrm>
            <a:off x="895248" y="4672817"/>
            <a:ext cx="1160683" cy="261610"/>
          </a:xfrm>
          <a:prstGeom prst="rect">
            <a:avLst/>
          </a:prstGeom>
          <a:noFill/>
        </p:spPr>
        <p:txBody>
          <a:bodyPr wrap="square" rtlCol="0">
            <a:spAutoFit/>
          </a:bodyPr>
          <a:lstStyle/>
          <a:p>
            <a:pPr algn="ctr"/>
            <a:r>
              <a:rPr kumimoji="1" lang="ja-JP" altLang="en-US" sz="1100" dirty="0">
                <a:solidFill>
                  <a:schemeClr val="bg1"/>
                </a:solidFill>
                <a:latin typeface="游ゴシック" panose="020B0400000000000000" pitchFamily="50" charset="-128"/>
                <a:ea typeface="游ゴシック" panose="020B0400000000000000" pitchFamily="50" charset="-128"/>
              </a:rPr>
              <a:t>広告主</a:t>
            </a:r>
          </a:p>
        </p:txBody>
      </p:sp>
      <p:sp>
        <p:nvSpPr>
          <p:cNvPr id="104" name="正方形/長方形 103">
            <a:extLst>
              <a:ext uri="{FF2B5EF4-FFF2-40B4-BE49-F238E27FC236}">
                <a16:creationId xmlns:a16="http://schemas.microsoft.com/office/drawing/2014/main" id="{39D70C4C-8E6F-45FD-8CB3-6CB42263960A}"/>
              </a:ext>
            </a:extLst>
          </p:cNvPr>
          <p:cNvSpPr/>
          <p:nvPr/>
        </p:nvSpPr>
        <p:spPr>
          <a:xfrm>
            <a:off x="3233692" y="4650830"/>
            <a:ext cx="1584037" cy="305870"/>
          </a:xfrm>
          <a:prstGeom prst="rect">
            <a:avLst/>
          </a:prstGeom>
          <a:solidFill>
            <a:srgbClr val="5090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游ゴシック" panose="020B0400000000000000" pitchFamily="50" charset="-128"/>
              <a:ea typeface="游ゴシック" panose="020B0400000000000000" pitchFamily="50" charset="-128"/>
            </a:endParaRPr>
          </a:p>
        </p:txBody>
      </p:sp>
      <p:sp>
        <p:nvSpPr>
          <p:cNvPr id="105" name="テキスト ボックス 104">
            <a:extLst>
              <a:ext uri="{FF2B5EF4-FFF2-40B4-BE49-F238E27FC236}">
                <a16:creationId xmlns:a16="http://schemas.microsoft.com/office/drawing/2014/main" id="{F7F972C9-4E08-4944-AA79-36492700FC12}"/>
              </a:ext>
            </a:extLst>
          </p:cNvPr>
          <p:cNvSpPr txBox="1"/>
          <p:nvPr/>
        </p:nvSpPr>
        <p:spPr>
          <a:xfrm>
            <a:off x="2736963" y="4687957"/>
            <a:ext cx="2577492" cy="261610"/>
          </a:xfrm>
          <a:prstGeom prst="rect">
            <a:avLst/>
          </a:prstGeom>
          <a:noFill/>
        </p:spPr>
        <p:txBody>
          <a:bodyPr wrap="square" rtlCol="0">
            <a:spAutoFit/>
          </a:bodyPr>
          <a:lstStyle/>
          <a:p>
            <a:pPr algn="ctr"/>
            <a:r>
              <a:rPr kumimoji="1" lang="ja-JP" altLang="en-US" sz="1100" dirty="0">
                <a:solidFill>
                  <a:schemeClr val="bg1"/>
                </a:solidFill>
                <a:latin typeface="游ゴシック" panose="020B0400000000000000" pitchFamily="50" charset="-128"/>
                <a:ea typeface="游ゴシック" panose="020B0400000000000000" pitchFamily="50" charset="-128"/>
              </a:rPr>
              <a:t>広告会社</a:t>
            </a:r>
          </a:p>
        </p:txBody>
      </p:sp>
      <p:sp>
        <p:nvSpPr>
          <p:cNvPr id="108" name="正方形/長方形 107">
            <a:extLst>
              <a:ext uri="{FF2B5EF4-FFF2-40B4-BE49-F238E27FC236}">
                <a16:creationId xmlns:a16="http://schemas.microsoft.com/office/drawing/2014/main" id="{9A978317-C889-42E1-9338-1220808BAB4F}"/>
              </a:ext>
            </a:extLst>
          </p:cNvPr>
          <p:cNvSpPr/>
          <p:nvPr/>
        </p:nvSpPr>
        <p:spPr>
          <a:xfrm>
            <a:off x="6383069" y="4658873"/>
            <a:ext cx="1946920" cy="31642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游ゴシック" panose="020B0400000000000000" pitchFamily="50" charset="-128"/>
              <a:ea typeface="游ゴシック" panose="020B0400000000000000" pitchFamily="50" charset="-128"/>
            </a:endParaRPr>
          </a:p>
        </p:txBody>
      </p:sp>
      <p:sp>
        <p:nvSpPr>
          <p:cNvPr id="109" name="テキスト ボックス 108">
            <a:extLst>
              <a:ext uri="{FF2B5EF4-FFF2-40B4-BE49-F238E27FC236}">
                <a16:creationId xmlns:a16="http://schemas.microsoft.com/office/drawing/2014/main" id="{D323D3DA-4AC6-428C-8ADF-9ED673F3BA73}"/>
              </a:ext>
            </a:extLst>
          </p:cNvPr>
          <p:cNvSpPr txBox="1"/>
          <p:nvPr/>
        </p:nvSpPr>
        <p:spPr>
          <a:xfrm>
            <a:off x="6647658" y="4640171"/>
            <a:ext cx="1492419" cy="261610"/>
          </a:xfrm>
          <a:prstGeom prst="rect">
            <a:avLst/>
          </a:prstGeom>
          <a:noFill/>
        </p:spPr>
        <p:txBody>
          <a:bodyPr wrap="square" rtlCol="0">
            <a:spAutoFit/>
          </a:bodyPr>
          <a:lstStyle/>
          <a:p>
            <a:pPr algn="ctr"/>
            <a:r>
              <a:rPr kumimoji="1" lang="en-US" altLang="ja-JP" sz="1100" dirty="0">
                <a:solidFill>
                  <a:schemeClr val="bg1"/>
                </a:solidFill>
                <a:latin typeface="游ゴシック" panose="020B0400000000000000" pitchFamily="50" charset="-128"/>
                <a:ea typeface="游ゴシック" panose="020B0400000000000000" pitchFamily="50" charset="-128"/>
              </a:rPr>
              <a:t>Yahoo! JAPAN</a:t>
            </a:r>
            <a:endParaRPr kumimoji="1" lang="ja-JP" altLang="en-US" sz="1100" dirty="0">
              <a:solidFill>
                <a:schemeClr val="bg1"/>
              </a:solidFill>
              <a:latin typeface="游ゴシック" panose="020B0400000000000000" pitchFamily="50" charset="-128"/>
              <a:ea typeface="游ゴシック" panose="020B0400000000000000" pitchFamily="50" charset="-128"/>
            </a:endParaRPr>
          </a:p>
        </p:txBody>
      </p:sp>
      <p:sp>
        <p:nvSpPr>
          <p:cNvPr id="110" name="正方形/長方形 109">
            <a:extLst>
              <a:ext uri="{FF2B5EF4-FFF2-40B4-BE49-F238E27FC236}">
                <a16:creationId xmlns:a16="http://schemas.microsoft.com/office/drawing/2014/main" id="{7CF151DF-D3D5-4D43-A2F1-8135C195DAF2}"/>
              </a:ext>
            </a:extLst>
          </p:cNvPr>
          <p:cNvSpPr/>
          <p:nvPr/>
        </p:nvSpPr>
        <p:spPr>
          <a:xfrm>
            <a:off x="6383069" y="5171621"/>
            <a:ext cx="1946920" cy="316425"/>
          </a:xfrm>
          <a:prstGeom prst="rect">
            <a:avLst/>
          </a:prstGeom>
          <a:solidFill>
            <a:srgbClr val="B0D1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latin typeface="游ゴシック" panose="020B0400000000000000" pitchFamily="50" charset="-128"/>
              <a:ea typeface="游ゴシック" panose="020B0400000000000000" pitchFamily="50" charset="-128"/>
            </a:endParaRPr>
          </a:p>
        </p:txBody>
      </p:sp>
      <p:sp>
        <p:nvSpPr>
          <p:cNvPr id="111" name="テキスト ボックス 110">
            <a:extLst>
              <a:ext uri="{FF2B5EF4-FFF2-40B4-BE49-F238E27FC236}">
                <a16:creationId xmlns:a16="http://schemas.microsoft.com/office/drawing/2014/main" id="{61167717-B5AD-43D9-B9E9-D019D797FEBB}"/>
              </a:ext>
            </a:extLst>
          </p:cNvPr>
          <p:cNvSpPr txBox="1"/>
          <p:nvPr/>
        </p:nvSpPr>
        <p:spPr>
          <a:xfrm>
            <a:off x="6735372" y="5202399"/>
            <a:ext cx="1256500" cy="261610"/>
          </a:xfrm>
          <a:prstGeom prst="rect">
            <a:avLst/>
          </a:prstGeom>
          <a:noFill/>
        </p:spPr>
        <p:txBody>
          <a:bodyPr wrap="square" rtlCol="0">
            <a:spAutoFit/>
          </a:bodyPr>
          <a:lstStyle/>
          <a:p>
            <a:pPr algn="ctr"/>
            <a:r>
              <a:rPr kumimoji="1" lang="en-US" altLang="ja-JP" sz="1100" dirty="0">
                <a:solidFill>
                  <a:schemeClr val="bg1"/>
                </a:solidFill>
                <a:latin typeface="游ゴシック" panose="020B0400000000000000" pitchFamily="50" charset="-128"/>
                <a:ea typeface="游ゴシック" panose="020B0400000000000000" pitchFamily="50" charset="-128"/>
              </a:rPr>
              <a:t>MBS</a:t>
            </a:r>
          </a:p>
        </p:txBody>
      </p:sp>
      <p:sp>
        <p:nvSpPr>
          <p:cNvPr id="112" name="テキスト ボックス 111">
            <a:extLst>
              <a:ext uri="{FF2B5EF4-FFF2-40B4-BE49-F238E27FC236}">
                <a16:creationId xmlns:a16="http://schemas.microsoft.com/office/drawing/2014/main" id="{7D181FED-A9A7-428A-8520-5C67F071E815}"/>
              </a:ext>
            </a:extLst>
          </p:cNvPr>
          <p:cNvSpPr txBox="1"/>
          <p:nvPr/>
        </p:nvSpPr>
        <p:spPr>
          <a:xfrm>
            <a:off x="5113158" y="4568054"/>
            <a:ext cx="1016468" cy="246221"/>
          </a:xfrm>
          <a:prstGeom prst="rect">
            <a:avLst/>
          </a:prstGeom>
          <a:noFill/>
        </p:spPr>
        <p:txBody>
          <a:bodyPr wrap="square" rtlCol="0">
            <a:spAutoFit/>
          </a:bodyPr>
          <a:lstStyle/>
          <a:p>
            <a:pPr algn="ctr"/>
            <a:r>
              <a:rPr kumimoji="1" lang="ja-JP" altLang="en-US" sz="1000" dirty="0">
                <a:latin typeface="游ゴシック" panose="020B0400000000000000" pitchFamily="50" charset="-128"/>
                <a:ea typeface="游ゴシック" panose="020B0400000000000000" pitchFamily="50" charset="-128"/>
              </a:rPr>
              <a:t>①審査依頼</a:t>
            </a:r>
          </a:p>
        </p:txBody>
      </p:sp>
      <p:sp>
        <p:nvSpPr>
          <p:cNvPr id="113" name="テキスト ボックス 112">
            <a:extLst>
              <a:ext uri="{FF2B5EF4-FFF2-40B4-BE49-F238E27FC236}">
                <a16:creationId xmlns:a16="http://schemas.microsoft.com/office/drawing/2014/main" id="{D1D465BE-39C6-4605-BF20-ED8B1164D013}"/>
              </a:ext>
            </a:extLst>
          </p:cNvPr>
          <p:cNvSpPr txBox="1"/>
          <p:nvPr/>
        </p:nvSpPr>
        <p:spPr>
          <a:xfrm>
            <a:off x="5162481" y="4859559"/>
            <a:ext cx="914008" cy="246221"/>
          </a:xfrm>
          <a:prstGeom prst="rect">
            <a:avLst/>
          </a:prstGeom>
          <a:noFill/>
        </p:spPr>
        <p:txBody>
          <a:bodyPr wrap="square" rtlCol="0">
            <a:spAutoFit/>
          </a:bodyPr>
          <a:lstStyle/>
          <a:p>
            <a:pPr algn="ctr"/>
            <a:r>
              <a:rPr kumimoji="1" lang="ja-JP" altLang="en-US" sz="1000" dirty="0">
                <a:latin typeface="游ゴシック" panose="020B0400000000000000" pitchFamily="50" charset="-128"/>
                <a:ea typeface="游ゴシック" panose="020B0400000000000000" pitchFamily="50" charset="-128"/>
              </a:rPr>
              <a:t>②審査結果</a:t>
            </a:r>
          </a:p>
        </p:txBody>
      </p:sp>
      <p:sp>
        <p:nvSpPr>
          <p:cNvPr id="114" name="テキスト ボックス 113">
            <a:extLst>
              <a:ext uri="{FF2B5EF4-FFF2-40B4-BE49-F238E27FC236}">
                <a16:creationId xmlns:a16="http://schemas.microsoft.com/office/drawing/2014/main" id="{BF23DAB6-EDB4-4EE0-B8F3-BAC317BEC351}"/>
              </a:ext>
            </a:extLst>
          </p:cNvPr>
          <p:cNvSpPr txBox="1"/>
          <p:nvPr/>
        </p:nvSpPr>
        <p:spPr>
          <a:xfrm>
            <a:off x="3779786" y="5068865"/>
            <a:ext cx="1671889" cy="246221"/>
          </a:xfrm>
          <a:prstGeom prst="rect">
            <a:avLst/>
          </a:prstGeom>
          <a:noFill/>
        </p:spPr>
        <p:txBody>
          <a:bodyPr wrap="square" rtlCol="0">
            <a:spAutoFit/>
          </a:bodyPr>
          <a:lstStyle/>
          <a:p>
            <a:pPr algn="ctr"/>
            <a:r>
              <a:rPr kumimoji="1" lang="ja-JP" altLang="en-US" sz="1000" dirty="0">
                <a:latin typeface="游ゴシック" panose="020B0400000000000000" pitchFamily="50" charset="-128"/>
                <a:ea typeface="游ゴシック" panose="020B0400000000000000" pitchFamily="50" charset="-128"/>
              </a:rPr>
              <a:t>③入稿（</a:t>
            </a:r>
            <a:r>
              <a:rPr kumimoji="1" lang="en-US" altLang="ja-JP" sz="1000" dirty="0">
                <a:latin typeface="游ゴシック" panose="020B0400000000000000" pitchFamily="50" charset="-128"/>
                <a:ea typeface="游ゴシック" panose="020B0400000000000000" pitchFamily="50" charset="-128"/>
              </a:rPr>
              <a:t>ADCAS)</a:t>
            </a:r>
            <a:endParaRPr kumimoji="1" lang="ja-JP" altLang="en-US" sz="1000" dirty="0">
              <a:latin typeface="游ゴシック" panose="020B0400000000000000" pitchFamily="50" charset="-128"/>
              <a:ea typeface="游ゴシック" panose="020B0400000000000000" pitchFamily="50" charset="-128"/>
            </a:endParaRPr>
          </a:p>
        </p:txBody>
      </p:sp>
      <p:sp>
        <p:nvSpPr>
          <p:cNvPr id="115" name="正方形/長方形 114">
            <a:extLst>
              <a:ext uri="{FF2B5EF4-FFF2-40B4-BE49-F238E27FC236}">
                <a16:creationId xmlns:a16="http://schemas.microsoft.com/office/drawing/2014/main" id="{3C19F7C3-49BA-4D83-892E-60E99F4630D6}"/>
              </a:ext>
            </a:extLst>
          </p:cNvPr>
          <p:cNvSpPr/>
          <p:nvPr/>
        </p:nvSpPr>
        <p:spPr>
          <a:xfrm>
            <a:off x="605516" y="3938429"/>
            <a:ext cx="3877985" cy="276999"/>
          </a:xfrm>
          <a:prstGeom prst="rect">
            <a:avLst/>
          </a:prstGeom>
        </p:spPr>
        <p:txBody>
          <a:bodyPr wrap="none">
            <a:spAutoFit/>
          </a:bodyPr>
          <a:lstStyle/>
          <a:p>
            <a:pPr lvl="0" fontAlgn="auto">
              <a:spcBef>
                <a:spcPts val="0"/>
              </a:spcBef>
              <a:spcAft>
                <a:spcPts val="0"/>
              </a:spcAft>
            </a:pPr>
            <a:r>
              <a:rPr lang="ja-JP" altLang="en-US" sz="1200" dirty="0">
                <a:solidFill>
                  <a:srgbClr val="000000">
                    <a:lumMod val="85000"/>
                    <a:lumOff val="15000"/>
                  </a:srgbClr>
                </a:solidFill>
                <a:latin typeface="游ゴシック" panose="020B0400000000000000" pitchFamily="50" charset="-128"/>
                <a:ea typeface="游ゴシック" panose="020B0400000000000000" pitchFamily="50" charset="-128"/>
                <a:cs typeface="メイリオ" pitchFamily="50" charset="-128"/>
              </a:rPr>
              <a:t>お申し込み後の、クリエイティブの審査・入稿フロー</a:t>
            </a:r>
          </a:p>
        </p:txBody>
      </p:sp>
      <p:cxnSp>
        <p:nvCxnSpPr>
          <p:cNvPr id="116" name="直線矢印コネクタ 115">
            <a:extLst>
              <a:ext uri="{FF2B5EF4-FFF2-40B4-BE49-F238E27FC236}">
                <a16:creationId xmlns:a16="http://schemas.microsoft.com/office/drawing/2014/main" id="{2ECC1D48-0643-4F8B-A993-9304D5E810AF}"/>
              </a:ext>
            </a:extLst>
          </p:cNvPr>
          <p:cNvCxnSpPr>
            <a:cxnSpLocks/>
          </p:cNvCxnSpPr>
          <p:nvPr/>
        </p:nvCxnSpPr>
        <p:spPr bwMode="auto">
          <a:xfrm>
            <a:off x="2259497" y="4795460"/>
            <a:ext cx="974194" cy="0"/>
          </a:xfrm>
          <a:prstGeom prst="straightConnector1">
            <a:avLst/>
          </a:prstGeom>
          <a:solidFill>
            <a:schemeClr val="accent1"/>
          </a:solidFill>
          <a:ln w="12700" cap="flat" cmpd="sng" algn="ctr">
            <a:solidFill>
              <a:schemeClr val="bg1">
                <a:lumMod val="50000"/>
              </a:schemeClr>
            </a:solidFill>
            <a:prstDash val="solid"/>
            <a:round/>
            <a:headEnd type="none" w="med" len="med"/>
            <a:tailEnd type="arrow"/>
          </a:ln>
          <a:effectLst/>
        </p:spPr>
      </p:cxnSp>
      <p:cxnSp>
        <p:nvCxnSpPr>
          <p:cNvPr id="118" name="直線矢印コネクタ 117">
            <a:extLst>
              <a:ext uri="{FF2B5EF4-FFF2-40B4-BE49-F238E27FC236}">
                <a16:creationId xmlns:a16="http://schemas.microsoft.com/office/drawing/2014/main" id="{3EF9E1F4-4AC9-4FA4-B5A2-E5AE3B915522}"/>
              </a:ext>
            </a:extLst>
          </p:cNvPr>
          <p:cNvCxnSpPr>
            <a:cxnSpLocks/>
          </p:cNvCxnSpPr>
          <p:nvPr/>
        </p:nvCxnSpPr>
        <p:spPr bwMode="auto">
          <a:xfrm>
            <a:off x="4802451" y="4763972"/>
            <a:ext cx="1512697" cy="0"/>
          </a:xfrm>
          <a:prstGeom prst="straightConnector1">
            <a:avLst/>
          </a:prstGeom>
          <a:solidFill>
            <a:schemeClr val="accent1"/>
          </a:solidFill>
          <a:ln w="12700" cap="flat" cmpd="sng" algn="ctr">
            <a:solidFill>
              <a:schemeClr val="bg1">
                <a:lumMod val="50000"/>
              </a:schemeClr>
            </a:solidFill>
            <a:prstDash val="solid"/>
            <a:round/>
            <a:headEnd type="none" w="med" len="med"/>
            <a:tailEnd type="arrow"/>
          </a:ln>
          <a:effectLst/>
        </p:spPr>
      </p:cxnSp>
      <p:cxnSp>
        <p:nvCxnSpPr>
          <p:cNvPr id="119" name="直線矢印コネクタ 118">
            <a:extLst>
              <a:ext uri="{FF2B5EF4-FFF2-40B4-BE49-F238E27FC236}">
                <a16:creationId xmlns:a16="http://schemas.microsoft.com/office/drawing/2014/main" id="{D9633C19-D411-4B3E-A515-E1D372130255}"/>
              </a:ext>
            </a:extLst>
          </p:cNvPr>
          <p:cNvCxnSpPr>
            <a:cxnSpLocks/>
          </p:cNvCxnSpPr>
          <p:nvPr/>
        </p:nvCxnSpPr>
        <p:spPr bwMode="auto">
          <a:xfrm flipH="1">
            <a:off x="4870464" y="4859559"/>
            <a:ext cx="1512698" cy="0"/>
          </a:xfrm>
          <a:prstGeom prst="straightConnector1">
            <a:avLst/>
          </a:prstGeom>
          <a:solidFill>
            <a:schemeClr val="accent1"/>
          </a:solidFill>
          <a:ln w="12700" cap="flat" cmpd="sng" algn="ctr">
            <a:solidFill>
              <a:schemeClr val="bg1">
                <a:lumMod val="50000"/>
              </a:schemeClr>
            </a:solidFill>
            <a:prstDash val="solid"/>
            <a:round/>
            <a:headEnd type="none" w="med" len="med"/>
            <a:tailEnd type="arrow"/>
          </a:ln>
          <a:effectLst/>
        </p:spPr>
      </p:cxnSp>
      <p:sp>
        <p:nvSpPr>
          <p:cNvPr id="122" name="テキスト ボックス 121">
            <a:extLst>
              <a:ext uri="{FF2B5EF4-FFF2-40B4-BE49-F238E27FC236}">
                <a16:creationId xmlns:a16="http://schemas.microsoft.com/office/drawing/2014/main" id="{D865D8A0-1342-4D9E-BFA4-3DB981A196DF}"/>
              </a:ext>
            </a:extLst>
          </p:cNvPr>
          <p:cNvSpPr txBox="1"/>
          <p:nvPr/>
        </p:nvSpPr>
        <p:spPr>
          <a:xfrm>
            <a:off x="6424158" y="4790966"/>
            <a:ext cx="1946920" cy="230832"/>
          </a:xfrm>
          <a:prstGeom prst="rect">
            <a:avLst/>
          </a:prstGeom>
          <a:noFill/>
        </p:spPr>
        <p:txBody>
          <a:bodyPr wrap="square" rtlCol="0">
            <a:spAutoFit/>
          </a:bodyPr>
          <a:lstStyle/>
          <a:p>
            <a:pPr algn="ctr"/>
            <a:r>
              <a:rPr kumimoji="1" lang="ja-JP" altLang="en-US" sz="900" dirty="0">
                <a:solidFill>
                  <a:schemeClr val="bg1"/>
                </a:solidFill>
                <a:latin typeface="游ゴシック" panose="020B0400000000000000" pitchFamily="50" charset="-128"/>
                <a:ea typeface="游ゴシック" panose="020B0400000000000000" pitchFamily="50" charset="-128"/>
              </a:rPr>
              <a:t>（毎日新聞、</a:t>
            </a:r>
            <a:r>
              <a:rPr kumimoji="1" lang="en-US" altLang="ja-JP" sz="900" dirty="0">
                <a:solidFill>
                  <a:schemeClr val="bg1"/>
                </a:solidFill>
                <a:latin typeface="游ゴシック" panose="020B0400000000000000" pitchFamily="50" charset="-128"/>
                <a:ea typeface="游ゴシック" panose="020B0400000000000000" pitchFamily="50" charset="-128"/>
              </a:rPr>
              <a:t>MBS</a:t>
            </a:r>
            <a:r>
              <a:rPr kumimoji="1" lang="ja-JP" altLang="en-US" sz="900" dirty="0">
                <a:solidFill>
                  <a:schemeClr val="bg1"/>
                </a:solidFill>
                <a:latin typeface="游ゴシック" panose="020B0400000000000000" pitchFamily="50" charset="-128"/>
                <a:ea typeface="游ゴシック" panose="020B0400000000000000" pitchFamily="50" charset="-128"/>
              </a:rPr>
              <a:t>）</a:t>
            </a:r>
          </a:p>
        </p:txBody>
      </p:sp>
      <p:sp>
        <p:nvSpPr>
          <p:cNvPr id="123" name="テキスト ボックス 122">
            <a:extLst>
              <a:ext uri="{FF2B5EF4-FFF2-40B4-BE49-F238E27FC236}">
                <a16:creationId xmlns:a16="http://schemas.microsoft.com/office/drawing/2014/main" id="{2F3B0790-5305-49FE-993A-B145E5E681A6}"/>
              </a:ext>
            </a:extLst>
          </p:cNvPr>
          <p:cNvSpPr txBox="1"/>
          <p:nvPr/>
        </p:nvSpPr>
        <p:spPr>
          <a:xfrm>
            <a:off x="6318431" y="4940789"/>
            <a:ext cx="2112079" cy="215444"/>
          </a:xfrm>
          <a:prstGeom prst="rect">
            <a:avLst/>
          </a:prstGeom>
          <a:noFill/>
        </p:spPr>
        <p:txBody>
          <a:bodyPr wrap="square" rtlCol="0">
            <a:spAutoFit/>
          </a:bodyPr>
          <a:lstStyle/>
          <a:p>
            <a:r>
              <a:rPr kumimoji="1" lang="ja-JP" altLang="en-US" sz="800" dirty="0">
                <a:latin typeface="游ゴシック" panose="020B0400000000000000" pitchFamily="50" charset="-128"/>
                <a:ea typeface="游ゴシック" panose="020B0400000000000000" pitchFamily="50" charset="-128"/>
              </a:rPr>
              <a:t>審査は</a:t>
            </a:r>
            <a:r>
              <a:rPr kumimoji="1" lang="en-US" altLang="ja-JP" sz="800" dirty="0">
                <a:latin typeface="游ゴシック" panose="020B0400000000000000" pitchFamily="50" charset="-128"/>
                <a:ea typeface="游ゴシック" panose="020B0400000000000000" pitchFamily="50" charset="-128"/>
              </a:rPr>
              <a:t>3</a:t>
            </a:r>
            <a:r>
              <a:rPr kumimoji="1" lang="ja-JP" altLang="en-US" sz="800" dirty="0">
                <a:latin typeface="游ゴシック" panose="020B0400000000000000" pitchFamily="50" charset="-128"/>
                <a:ea typeface="游ゴシック" panose="020B0400000000000000" pitchFamily="50" charset="-128"/>
              </a:rPr>
              <a:t>社の基準での確認になります</a:t>
            </a:r>
          </a:p>
        </p:txBody>
      </p:sp>
      <p:sp>
        <p:nvSpPr>
          <p:cNvPr id="124" name="テキスト ボックス 123">
            <a:extLst>
              <a:ext uri="{FF2B5EF4-FFF2-40B4-BE49-F238E27FC236}">
                <a16:creationId xmlns:a16="http://schemas.microsoft.com/office/drawing/2014/main" id="{476DF046-7BEA-4B70-9F7B-BC305A463FB9}"/>
              </a:ext>
            </a:extLst>
          </p:cNvPr>
          <p:cNvSpPr txBox="1"/>
          <p:nvPr/>
        </p:nvSpPr>
        <p:spPr>
          <a:xfrm>
            <a:off x="574851" y="4192257"/>
            <a:ext cx="8835746" cy="2677656"/>
          </a:xfrm>
          <a:prstGeom prst="rect">
            <a:avLst/>
          </a:prstGeom>
          <a:noFill/>
        </p:spPr>
        <p:txBody>
          <a:bodyPr wrap="square" rtlCol="0">
            <a:spAutoFit/>
          </a:bodyPr>
          <a:lstStyle/>
          <a:p>
            <a:r>
              <a:rPr kumimoji="1" lang="en-US" altLang="ja-JP" sz="800" b="0" dirty="0">
                <a:solidFill>
                  <a:srgbClr val="FF0066"/>
                </a:solidFill>
                <a:latin typeface="游ゴシック" panose="020B0400000000000000" pitchFamily="50" charset="-128"/>
                <a:ea typeface="游ゴシック" panose="020B0400000000000000" pitchFamily="50" charset="-128"/>
              </a:rPr>
              <a:t>★</a:t>
            </a:r>
            <a:r>
              <a:rPr kumimoji="1" lang="ja-JP" altLang="en-US" sz="800" b="0" dirty="0">
                <a:solidFill>
                  <a:srgbClr val="FF0066"/>
                </a:solidFill>
                <a:latin typeface="游ゴシック" panose="020B0400000000000000" pitchFamily="50" charset="-128"/>
                <a:ea typeface="游ゴシック" panose="020B0400000000000000" pitchFamily="50" charset="-128"/>
              </a:rPr>
              <a:t>動画広告素材の入稿に際して、</a:t>
            </a:r>
            <a:r>
              <a:rPr kumimoji="1" lang="en-US" altLang="ja-JP" sz="800" b="0" dirty="0">
                <a:solidFill>
                  <a:srgbClr val="FF0066"/>
                </a:solidFill>
                <a:latin typeface="游ゴシック" panose="020B0400000000000000" pitchFamily="50" charset="-128"/>
                <a:ea typeface="游ゴシック" panose="020B0400000000000000" pitchFamily="50" charset="-128"/>
              </a:rPr>
              <a:t>3</a:t>
            </a:r>
            <a:r>
              <a:rPr kumimoji="1" lang="ja-JP" altLang="en-US" sz="800" b="0" dirty="0">
                <a:solidFill>
                  <a:srgbClr val="FF0066"/>
                </a:solidFill>
                <a:latin typeface="游ゴシック" panose="020B0400000000000000" pitchFamily="50" charset="-128"/>
                <a:ea typeface="游ゴシック" panose="020B0400000000000000" pitchFamily="50" charset="-128"/>
              </a:rPr>
              <a:t>社による素材の審査が必要となります。</a:t>
            </a:r>
            <a:endParaRPr kumimoji="1" lang="en-US" altLang="ja-JP" sz="800" b="0" dirty="0">
              <a:solidFill>
                <a:srgbClr val="FF0066"/>
              </a:solidFill>
              <a:latin typeface="游ゴシック" panose="020B0400000000000000" pitchFamily="50" charset="-128"/>
              <a:ea typeface="游ゴシック" panose="020B0400000000000000" pitchFamily="50" charset="-128"/>
            </a:endParaRPr>
          </a:p>
          <a:p>
            <a:r>
              <a:rPr lang="en-US" altLang="ja-JP" sz="800" b="0" dirty="0">
                <a:solidFill>
                  <a:srgbClr val="FF0066"/>
                </a:solidFill>
                <a:latin typeface="游ゴシック" panose="020B0400000000000000" pitchFamily="50" charset="-128"/>
                <a:ea typeface="游ゴシック" panose="020B0400000000000000" pitchFamily="50" charset="-128"/>
              </a:rPr>
              <a:t>★</a:t>
            </a:r>
            <a:r>
              <a:rPr lang="ja-JP" altLang="en-US" sz="800" b="0" u="sng" dirty="0">
                <a:solidFill>
                  <a:srgbClr val="FF0066"/>
                </a:solidFill>
                <a:latin typeface="游ゴシック" panose="020B0400000000000000" pitchFamily="50" charset="-128"/>
                <a:ea typeface="游ゴシック" panose="020B0400000000000000" pitchFamily="50" charset="-128"/>
              </a:rPr>
              <a:t>高校野球や大会への関連を想起させるクリエイティブの場合、入稿の前に、内容について事前に確認をお願いします。</a:t>
            </a:r>
            <a:endParaRPr lang="en-US" altLang="ja-JP" sz="800" b="0" u="sng" dirty="0">
              <a:solidFill>
                <a:srgbClr val="FF0066"/>
              </a:solidFill>
              <a:latin typeface="游ゴシック" panose="020B0400000000000000" pitchFamily="50" charset="-128"/>
              <a:ea typeface="游ゴシック" panose="020B0400000000000000" pitchFamily="50" charset="-128"/>
            </a:endParaRPr>
          </a:p>
          <a:p>
            <a:endParaRPr lang="en-US" altLang="ja-JP" sz="800" b="0" u="sng" dirty="0">
              <a:solidFill>
                <a:srgbClr val="FF0066"/>
              </a:solidFill>
              <a:latin typeface="游ゴシック" panose="020B0400000000000000" pitchFamily="50" charset="-128"/>
              <a:ea typeface="游ゴシック" panose="020B0400000000000000" pitchFamily="50" charset="-128"/>
            </a:endParaRPr>
          </a:p>
          <a:p>
            <a:endParaRPr lang="en-US" altLang="ja-JP" sz="800" b="0" u="sng" dirty="0">
              <a:solidFill>
                <a:srgbClr val="FF0066"/>
              </a:solidFill>
              <a:latin typeface="游ゴシック" panose="020B0400000000000000" pitchFamily="50" charset="-128"/>
              <a:ea typeface="游ゴシック" panose="020B0400000000000000" pitchFamily="50" charset="-128"/>
            </a:endParaRPr>
          </a:p>
          <a:p>
            <a:endParaRPr lang="en-US" altLang="ja-JP" sz="800" b="0" u="sng" dirty="0">
              <a:solidFill>
                <a:srgbClr val="FF0066"/>
              </a:solidFill>
              <a:latin typeface="游ゴシック" panose="020B0400000000000000" pitchFamily="50" charset="-128"/>
              <a:ea typeface="游ゴシック" panose="020B0400000000000000" pitchFamily="50" charset="-128"/>
            </a:endParaRPr>
          </a:p>
          <a:p>
            <a:endParaRPr lang="en-US" altLang="ja-JP" sz="800" b="0" u="sng" dirty="0">
              <a:solidFill>
                <a:srgbClr val="FF0066"/>
              </a:solidFill>
              <a:latin typeface="游ゴシック" panose="020B0400000000000000" pitchFamily="50" charset="-128"/>
              <a:ea typeface="游ゴシック" panose="020B0400000000000000" pitchFamily="50" charset="-128"/>
            </a:endParaRPr>
          </a:p>
          <a:p>
            <a:endParaRPr lang="en-US" altLang="ja-JP" sz="800" b="0" u="sng" dirty="0">
              <a:solidFill>
                <a:srgbClr val="FF0066"/>
              </a:solidFill>
              <a:latin typeface="游ゴシック" panose="020B0400000000000000" pitchFamily="50" charset="-128"/>
              <a:ea typeface="游ゴシック" panose="020B0400000000000000" pitchFamily="50" charset="-128"/>
            </a:endParaRPr>
          </a:p>
          <a:p>
            <a:endParaRPr lang="en-US" altLang="ja-JP" sz="800" b="0" u="sng" dirty="0">
              <a:solidFill>
                <a:srgbClr val="FF0066"/>
              </a:solidFill>
              <a:latin typeface="游ゴシック" panose="020B0400000000000000" pitchFamily="50" charset="-128"/>
              <a:ea typeface="游ゴシック" panose="020B0400000000000000" pitchFamily="50" charset="-128"/>
            </a:endParaRPr>
          </a:p>
          <a:p>
            <a:endParaRPr lang="en-US" altLang="ja-JP" sz="800" b="0" u="sng" dirty="0">
              <a:solidFill>
                <a:srgbClr val="FF0066"/>
              </a:solidFill>
              <a:latin typeface="游ゴシック" panose="020B0400000000000000" pitchFamily="50" charset="-128"/>
              <a:ea typeface="游ゴシック" panose="020B0400000000000000" pitchFamily="50" charset="-128"/>
            </a:endParaRPr>
          </a:p>
          <a:p>
            <a:endParaRPr lang="en-US" altLang="ja-JP" sz="800" b="0" u="sng" dirty="0">
              <a:solidFill>
                <a:srgbClr val="FF0066"/>
              </a:solidFill>
              <a:latin typeface="游ゴシック" panose="020B0400000000000000" pitchFamily="50" charset="-128"/>
              <a:ea typeface="游ゴシック" panose="020B0400000000000000" pitchFamily="50" charset="-128"/>
            </a:endParaRPr>
          </a:p>
          <a:p>
            <a:r>
              <a:rPr lang="ja-JP" altLang="en-US" sz="800" b="1" dirty="0">
                <a:latin typeface="游ゴシック" panose="020B0400000000000000" pitchFamily="50" charset="-128"/>
                <a:ea typeface="游ゴシック" panose="020B0400000000000000" pitchFamily="50" charset="-128"/>
              </a:rPr>
              <a:t>①広告会社から</a:t>
            </a:r>
            <a:r>
              <a:rPr lang="en-US" altLang="ja-JP" sz="800" b="1" dirty="0">
                <a:latin typeface="游ゴシック" panose="020B0400000000000000" pitchFamily="50" charset="-128"/>
                <a:ea typeface="游ゴシック" panose="020B0400000000000000" pitchFamily="50" charset="-128"/>
              </a:rPr>
              <a:t>Yahoo! JAPAN</a:t>
            </a:r>
            <a:r>
              <a:rPr lang="ja-JP" altLang="en-US" sz="800" b="1" dirty="0">
                <a:latin typeface="游ゴシック" panose="020B0400000000000000" pitchFamily="50" charset="-128"/>
                <a:ea typeface="游ゴシック" panose="020B0400000000000000" pitchFamily="50" charset="-128"/>
              </a:rPr>
              <a:t>へ審査依頼</a:t>
            </a:r>
            <a:r>
              <a:rPr lang="en-US" altLang="ja-JP" sz="800" b="1" dirty="0">
                <a:latin typeface="游ゴシック" panose="020B0400000000000000" pitchFamily="50" charset="-128"/>
                <a:ea typeface="游ゴシック" panose="020B0400000000000000" pitchFamily="50" charset="-128"/>
              </a:rPr>
              <a:t>(</a:t>
            </a:r>
            <a:r>
              <a:rPr lang="ja-JP" altLang="en-US" sz="800" b="1" dirty="0">
                <a:latin typeface="游ゴシック" panose="020B0400000000000000" pitchFamily="50" charset="-128"/>
                <a:ea typeface="游ゴシック" panose="020B0400000000000000" pitchFamily="50" charset="-128"/>
              </a:rPr>
              <a:t>審査</a:t>
            </a:r>
            <a:r>
              <a:rPr lang="en-US" altLang="ja-JP" sz="800" b="1" dirty="0">
                <a:latin typeface="游ゴシック" panose="020B0400000000000000" pitchFamily="50" charset="-128"/>
                <a:ea typeface="游ゴシック" panose="020B0400000000000000" pitchFamily="50" charset="-128"/>
              </a:rPr>
              <a:t>3</a:t>
            </a:r>
            <a:r>
              <a:rPr lang="ja-JP" altLang="en-US" sz="800" b="1" dirty="0">
                <a:latin typeface="游ゴシック" panose="020B0400000000000000" pitchFamily="50" charset="-128"/>
                <a:ea typeface="游ゴシック" panose="020B0400000000000000" pitchFamily="50" charset="-128"/>
              </a:rPr>
              <a:t>営業日目安</a:t>
            </a:r>
            <a:r>
              <a:rPr lang="en-US" altLang="ja-JP" sz="800" b="1" dirty="0">
                <a:latin typeface="游ゴシック" panose="020B0400000000000000" pitchFamily="50" charset="-128"/>
                <a:ea typeface="游ゴシック" panose="020B0400000000000000" pitchFamily="50" charset="-128"/>
              </a:rPr>
              <a:t>)</a:t>
            </a:r>
          </a:p>
          <a:p>
            <a:r>
              <a:rPr lang="en-US" altLang="ja-JP" sz="800" b="0" dirty="0">
                <a:solidFill>
                  <a:srgbClr val="FF0066"/>
                </a:solidFill>
                <a:latin typeface="游ゴシック" panose="020B0400000000000000" pitchFamily="50" charset="-128"/>
                <a:ea typeface="游ゴシック" panose="020B0400000000000000" pitchFamily="50" charset="-128"/>
              </a:rPr>
              <a:t>※Yahoo! JAPAN</a:t>
            </a:r>
            <a:r>
              <a:rPr lang="ja-JP" altLang="en-US" sz="800" b="0" dirty="0">
                <a:solidFill>
                  <a:srgbClr val="FF0066"/>
                </a:solidFill>
                <a:latin typeface="游ゴシック" panose="020B0400000000000000" pitchFamily="50" charset="-128"/>
                <a:ea typeface="游ゴシック" panose="020B0400000000000000" pitchFamily="50" charset="-128"/>
              </a:rPr>
              <a:t>の以下審査フォームをご利用ください。</a:t>
            </a:r>
            <a:r>
              <a:rPr lang="ja-JP" altLang="en-US" sz="800" dirty="0">
                <a:solidFill>
                  <a:srgbClr val="FF0066"/>
                </a:solidFill>
                <a:latin typeface="游ゴシック" panose="020B0400000000000000" pitchFamily="50" charset="-128"/>
                <a:ea typeface="游ゴシック" panose="020B0400000000000000" pitchFamily="50" charset="-128"/>
              </a:rPr>
              <a:t>備考に「商品名：センバツ</a:t>
            </a:r>
            <a:r>
              <a:rPr lang="en-US" altLang="ja-JP" sz="800" dirty="0">
                <a:solidFill>
                  <a:srgbClr val="FF0066"/>
                </a:solidFill>
                <a:latin typeface="游ゴシック" panose="020B0400000000000000" pitchFamily="50" charset="-128"/>
                <a:ea typeface="游ゴシック" panose="020B0400000000000000" pitchFamily="50" charset="-128"/>
              </a:rPr>
              <a:t>LIVE!</a:t>
            </a:r>
            <a:r>
              <a:rPr lang="ja-JP" altLang="en-US" sz="800" dirty="0">
                <a:solidFill>
                  <a:srgbClr val="FF0066"/>
                </a:solidFill>
                <a:latin typeface="游ゴシック" panose="020B0400000000000000" pitchFamily="50" charset="-128"/>
                <a:ea typeface="游ゴシック" panose="020B0400000000000000" pitchFamily="50" charset="-128"/>
              </a:rPr>
              <a:t>」と記載ください。</a:t>
            </a:r>
            <a:endParaRPr lang="en-US" altLang="ja-JP" sz="800" dirty="0">
              <a:solidFill>
                <a:srgbClr val="FF0066"/>
              </a:solidFill>
              <a:latin typeface="游ゴシック" panose="020B0400000000000000" pitchFamily="50" charset="-128"/>
              <a:ea typeface="游ゴシック" panose="020B0400000000000000" pitchFamily="50" charset="-128"/>
            </a:endParaRPr>
          </a:p>
          <a:p>
            <a:r>
              <a:rPr lang="en-US" altLang="ja-JP" sz="800" b="0" dirty="0">
                <a:solidFill>
                  <a:srgbClr val="FF0066"/>
                </a:solidFill>
                <a:latin typeface="游ゴシック" panose="020B0400000000000000" pitchFamily="50" charset="-128"/>
                <a:ea typeface="游ゴシック" panose="020B0400000000000000" pitchFamily="50" charset="-128"/>
                <a:hlinkClick r:id="rId4"/>
              </a:rPr>
              <a:t>https://form-business.yahoo.co.jp/claris/enqueteForm?inquiry_type=guaranteed_review</a:t>
            </a:r>
            <a:endParaRPr lang="en-US" altLang="ja-JP" sz="800" b="0" dirty="0">
              <a:solidFill>
                <a:srgbClr val="FF0066"/>
              </a:solidFill>
              <a:latin typeface="游ゴシック" panose="020B0400000000000000" pitchFamily="50" charset="-128"/>
              <a:ea typeface="游ゴシック" panose="020B0400000000000000" pitchFamily="50" charset="-128"/>
            </a:endParaRPr>
          </a:p>
          <a:p>
            <a:r>
              <a:rPr lang="ja-JP" altLang="en-US" sz="800" b="1" dirty="0">
                <a:latin typeface="游ゴシック" panose="020B0400000000000000" pitchFamily="50" charset="-128"/>
                <a:ea typeface="游ゴシック" panose="020B0400000000000000" pitchFamily="50" charset="-128"/>
              </a:rPr>
              <a:t>②</a:t>
            </a:r>
            <a:r>
              <a:rPr lang="en-US" altLang="ja-JP" sz="800" b="1" dirty="0">
                <a:latin typeface="游ゴシック" panose="020B0400000000000000" pitchFamily="50" charset="-128"/>
                <a:ea typeface="游ゴシック" panose="020B0400000000000000" pitchFamily="50" charset="-128"/>
              </a:rPr>
              <a:t> Yahoo! JAPAN</a:t>
            </a:r>
            <a:r>
              <a:rPr lang="ja-JP" altLang="en-US" sz="800" b="1" dirty="0">
                <a:latin typeface="游ゴシック" panose="020B0400000000000000" pitchFamily="50" charset="-128"/>
                <a:ea typeface="游ゴシック" panose="020B0400000000000000" pitchFamily="50" charset="-128"/>
              </a:rPr>
              <a:t>から審査結果についてご返信</a:t>
            </a:r>
            <a:endParaRPr lang="en-US" altLang="ja-JP" sz="800" b="1" dirty="0">
              <a:latin typeface="游ゴシック" panose="020B0400000000000000" pitchFamily="50" charset="-128"/>
              <a:ea typeface="游ゴシック" panose="020B0400000000000000" pitchFamily="50" charset="-128"/>
            </a:endParaRPr>
          </a:p>
          <a:p>
            <a:r>
              <a:rPr lang="ja-JP" altLang="en-US" sz="800" b="1" dirty="0">
                <a:latin typeface="游ゴシック" panose="020B0400000000000000" pitchFamily="50" charset="-128"/>
                <a:ea typeface="游ゴシック" panose="020B0400000000000000" pitchFamily="50" charset="-128"/>
              </a:rPr>
              <a:t>③完了した素材を広告会社より</a:t>
            </a:r>
            <a:r>
              <a:rPr lang="en-US" altLang="ja-JP" sz="800" b="1" dirty="0">
                <a:latin typeface="游ゴシック" panose="020B0400000000000000" pitchFamily="50" charset="-128"/>
                <a:ea typeface="游ゴシック" panose="020B0400000000000000" pitchFamily="50" charset="-128"/>
              </a:rPr>
              <a:t>ADCAS</a:t>
            </a:r>
            <a:r>
              <a:rPr lang="ja-JP" altLang="en-US" sz="800" b="1" dirty="0">
                <a:latin typeface="游ゴシック" panose="020B0400000000000000" pitchFamily="50" charset="-128"/>
                <a:ea typeface="游ゴシック" panose="020B0400000000000000" pitchFamily="50" charset="-128"/>
              </a:rPr>
              <a:t>を使って</a:t>
            </a:r>
            <a:r>
              <a:rPr lang="en-US" altLang="ja-JP" sz="800" b="1" dirty="0">
                <a:latin typeface="游ゴシック" panose="020B0400000000000000" pitchFamily="50" charset="-128"/>
                <a:ea typeface="游ゴシック" panose="020B0400000000000000" pitchFamily="50" charset="-128"/>
              </a:rPr>
              <a:t>MBS</a:t>
            </a:r>
            <a:r>
              <a:rPr lang="ja-JP" altLang="en-US" sz="800" b="1" dirty="0">
                <a:latin typeface="游ゴシック" panose="020B0400000000000000" pitchFamily="50" charset="-128"/>
                <a:ea typeface="游ゴシック" panose="020B0400000000000000" pitchFamily="50" charset="-128"/>
              </a:rPr>
              <a:t>へ入稿（アロケーション登録）</a:t>
            </a:r>
            <a:endParaRPr lang="en-US" altLang="ja-JP" sz="800" dirty="0">
              <a:latin typeface="游ゴシック" panose="020B0400000000000000" pitchFamily="50" charset="-128"/>
              <a:ea typeface="游ゴシック" panose="020B0400000000000000" pitchFamily="50" charset="-128"/>
            </a:endParaRPr>
          </a:p>
          <a:p>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入稿は</a:t>
            </a: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ADCAS</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をご利用いただきます。</a:t>
            </a:r>
            <a:endPar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endParaRPr>
          </a:p>
          <a:p>
            <a:pPr>
              <a:defRPr/>
            </a:pP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hlinkClick r:id="rId5"/>
              </a:rPr>
              <a:t>https://agency.adcas.jp/login</a:t>
            </a:r>
            <a:endPar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endParaRPr>
          </a:p>
          <a:p>
            <a:pPr>
              <a:defRPr/>
            </a:pP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※ADCAS</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ユーザー未登録の場合は</a:t>
            </a: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MBS</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にご相談ください。（問合せ先：</a:t>
            </a: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hlinkClick r:id="rId6"/>
              </a:rPr>
              <a:t>senbatsu-cm@mbs.co.jp</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a:t>
            </a: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 </a:t>
            </a:r>
          </a:p>
          <a:p>
            <a:pPr>
              <a:defRPr/>
            </a:pP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クリエイティブの仕様チェックがございますので、早めのご準備をお願いいたします。</a:t>
            </a:r>
            <a:endPar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endParaRPr>
          </a:p>
          <a:p>
            <a:pPr>
              <a:defRPr/>
            </a:pPr>
            <a:r>
              <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rPr>
              <a:t>※</a:t>
            </a:r>
            <a:r>
              <a:rPr lang="ja-JP" altLang="en-US" sz="800" b="0" dirty="0">
                <a:solidFill>
                  <a:srgbClr val="FF0066"/>
                </a:solidFill>
                <a:latin typeface="游ゴシック" panose="020B0400000000000000" pitchFamily="50" charset="-128"/>
                <a:ea typeface="游ゴシック" panose="020B0400000000000000" pitchFamily="50" charset="-128"/>
                <a:cs typeface="メイリオ" pitchFamily="50" charset="-128"/>
              </a:rPr>
              <a:t>お申し込み（ご決定）頂く前に、事前にクリエイティブチェックも可能です。</a:t>
            </a:r>
            <a:endParaRPr lang="en-US" altLang="ja-JP" sz="800" b="0" dirty="0">
              <a:solidFill>
                <a:srgbClr val="FF0066"/>
              </a:solidFill>
              <a:latin typeface="游ゴシック" panose="020B0400000000000000" pitchFamily="50" charset="-128"/>
              <a:ea typeface="游ゴシック" panose="020B0400000000000000" pitchFamily="50" charset="-128"/>
              <a:cs typeface="メイリオ" pitchFamily="50" charset="-128"/>
            </a:endParaRPr>
          </a:p>
          <a:p>
            <a:pPr>
              <a:defRPr/>
            </a:pPr>
            <a:endParaRPr lang="en-US" altLang="ja-JP" sz="800" b="0" dirty="0">
              <a:solidFill>
                <a:srgbClr val="FF0066"/>
              </a:solidFill>
              <a:latin typeface="游ゴシック" panose="020B0400000000000000" pitchFamily="50" charset="-128"/>
              <a:ea typeface="游ゴシック" panose="020B0400000000000000" pitchFamily="50" charset="-128"/>
            </a:endParaRPr>
          </a:p>
        </p:txBody>
      </p:sp>
      <p:sp>
        <p:nvSpPr>
          <p:cNvPr id="125" name="正方形/長方形 12">
            <a:extLst>
              <a:ext uri="{FF2B5EF4-FFF2-40B4-BE49-F238E27FC236}">
                <a16:creationId xmlns:a16="http://schemas.microsoft.com/office/drawing/2014/main" id="{7FCDB357-161F-44F6-9048-69A81BAFCD0C}"/>
              </a:ext>
            </a:extLst>
          </p:cNvPr>
          <p:cNvSpPr>
            <a:spLocks noChangeArrowheads="1"/>
          </p:cNvSpPr>
          <p:nvPr/>
        </p:nvSpPr>
        <p:spPr bwMode="auto">
          <a:xfrm>
            <a:off x="523876" y="3948171"/>
            <a:ext cx="149224" cy="255425"/>
          </a:xfrm>
          <a:prstGeom prst="rect">
            <a:avLst/>
          </a:prstGeom>
          <a:solidFill>
            <a:srgbClr val="5090C2"/>
          </a:solidFill>
          <a:ln>
            <a:noFill/>
          </a:ln>
        </p:spPr>
        <p:txBody>
          <a:bodyPr/>
          <a:lstStyle/>
          <a:p>
            <a:endParaRPr lang="ja-JP" altLang="en-US" dirty="0">
              <a:solidFill>
                <a:schemeClr val="bg1"/>
              </a:solidFill>
            </a:endParaRPr>
          </a:p>
        </p:txBody>
      </p:sp>
      <p:sp>
        <p:nvSpPr>
          <p:cNvPr id="127" name="テキスト ボックス 126">
            <a:extLst>
              <a:ext uri="{FF2B5EF4-FFF2-40B4-BE49-F238E27FC236}">
                <a16:creationId xmlns:a16="http://schemas.microsoft.com/office/drawing/2014/main" id="{714451ED-E437-40B5-9C43-6BD3798C4421}"/>
              </a:ext>
            </a:extLst>
          </p:cNvPr>
          <p:cNvSpPr txBox="1"/>
          <p:nvPr/>
        </p:nvSpPr>
        <p:spPr>
          <a:xfrm>
            <a:off x="8276508" y="5135107"/>
            <a:ext cx="1080498" cy="369332"/>
          </a:xfrm>
          <a:prstGeom prst="rect">
            <a:avLst/>
          </a:prstGeom>
          <a:noFill/>
        </p:spPr>
        <p:txBody>
          <a:bodyPr wrap="square" rtlCol="0">
            <a:spAutoFit/>
          </a:bodyPr>
          <a:lstStyle/>
          <a:p>
            <a:r>
              <a:rPr kumimoji="1" lang="ja-JP" altLang="en-US" sz="900" dirty="0">
                <a:latin typeface="游ゴシック" panose="020B0400000000000000" pitchFamily="50" charset="-128"/>
                <a:ea typeface="游ゴシック" panose="020B0400000000000000" pitchFamily="50" charset="-128"/>
              </a:rPr>
              <a:t>配信設定・管理</a:t>
            </a:r>
            <a:endParaRPr kumimoji="1" lang="en-US" altLang="ja-JP" sz="900" dirty="0">
              <a:latin typeface="游ゴシック" panose="020B0400000000000000" pitchFamily="50" charset="-128"/>
              <a:ea typeface="游ゴシック" panose="020B0400000000000000" pitchFamily="50" charset="-128"/>
            </a:endParaRPr>
          </a:p>
          <a:p>
            <a:r>
              <a:rPr kumimoji="1" lang="ja-JP" altLang="en-US" sz="900" dirty="0">
                <a:latin typeface="游ゴシック" panose="020B0400000000000000" pitchFamily="50" charset="-128"/>
                <a:ea typeface="游ゴシック" panose="020B0400000000000000" pitchFamily="50" charset="-128"/>
              </a:rPr>
              <a:t>を行います</a:t>
            </a:r>
          </a:p>
        </p:txBody>
      </p:sp>
      <p:cxnSp>
        <p:nvCxnSpPr>
          <p:cNvPr id="12" name="直線コネクタ 11">
            <a:extLst>
              <a:ext uri="{FF2B5EF4-FFF2-40B4-BE49-F238E27FC236}">
                <a16:creationId xmlns:a16="http://schemas.microsoft.com/office/drawing/2014/main" id="{58661B92-2776-4FA9-B2CC-8A854A6EAF12}"/>
              </a:ext>
            </a:extLst>
          </p:cNvPr>
          <p:cNvCxnSpPr>
            <a:cxnSpLocks/>
          </p:cNvCxnSpPr>
          <p:nvPr/>
        </p:nvCxnSpPr>
        <p:spPr bwMode="auto">
          <a:xfrm>
            <a:off x="2616529" y="1307702"/>
            <a:ext cx="0" cy="261611"/>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4" name="直線コネクタ 73">
            <a:extLst>
              <a:ext uri="{FF2B5EF4-FFF2-40B4-BE49-F238E27FC236}">
                <a16:creationId xmlns:a16="http://schemas.microsoft.com/office/drawing/2014/main" id="{303D163A-BB3D-4758-A7F0-6F06DBCABED4}"/>
              </a:ext>
            </a:extLst>
          </p:cNvPr>
          <p:cNvCxnSpPr>
            <a:cxnSpLocks/>
          </p:cNvCxnSpPr>
          <p:nvPr/>
        </p:nvCxnSpPr>
        <p:spPr bwMode="auto">
          <a:xfrm>
            <a:off x="4803196" y="1307702"/>
            <a:ext cx="0" cy="261611"/>
          </a:xfrm>
          <a:prstGeom prst="line">
            <a:avLst/>
          </a:prstGeom>
          <a:solidFill>
            <a:schemeClr val="accent1"/>
          </a:solidFill>
          <a:ln w="28575" cap="flat" cmpd="sng" algn="ctr">
            <a:solidFill>
              <a:schemeClr val="bg1"/>
            </a:solidFill>
            <a:prstDash val="solid"/>
            <a:round/>
            <a:headEnd type="none" w="med" len="med"/>
            <a:tailEnd type="none" w="med" len="med"/>
          </a:ln>
          <a:effectLst/>
        </p:spPr>
      </p:cxnSp>
      <p:cxnSp>
        <p:nvCxnSpPr>
          <p:cNvPr id="75" name="直線コネクタ 74">
            <a:extLst>
              <a:ext uri="{FF2B5EF4-FFF2-40B4-BE49-F238E27FC236}">
                <a16:creationId xmlns:a16="http://schemas.microsoft.com/office/drawing/2014/main" id="{B7920681-D397-4567-B7DD-283A69BE99BE}"/>
              </a:ext>
            </a:extLst>
          </p:cNvPr>
          <p:cNvCxnSpPr>
            <a:cxnSpLocks/>
          </p:cNvCxnSpPr>
          <p:nvPr/>
        </p:nvCxnSpPr>
        <p:spPr bwMode="auto">
          <a:xfrm>
            <a:off x="6971458" y="1307702"/>
            <a:ext cx="0" cy="261611"/>
          </a:xfrm>
          <a:prstGeom prst="line">
            <a:avLst/>
          </a:prstGeom>
          <a:solidFill>
            <a:schemeClr val="accent1"/>
          </a:solidFill>
          <a:ln w="28575" cap="flat" cmpd="sng" algn="ctr">
            <a:solidFill>
              <a:schemeClr val="bg1"/>
            </a:solidFill>
            <a:prstDash val="solid"/>
            <a:round/>
            <a:headEnd type="none" w="med" len="med"/>
            <a:tailEnd type="none" w="med" len="med"/>
          </a:ln>
          <a:effectLst/>
        </p:spPr>
      </p:cxnSp>
      <p:grpSp>
        <p:nvGrpSpPr>
          <p:cNvPr id="86" name="グループ化 85">
            <a:extLst>
              <a:ext uri="{FF2B5EF4-FFF2-40B4-BE49-F238E27FC236}">
                <a16:creationId xmlns:a16="http://schemas.microsoft.com/office/drawing/2014/main" id="{514CA2D8-FA35-4FEA-B89B-8C38C0CE014B}"/>
              </a:ext>
            </a:extLst>
          </p:cNvPr>
          <p:cNvGrpSpPr/>
          <p:nvPr/>
        </p:nvGrpSpPr>
        <p:grpSpPr>
          <a:xfrm>
            <a:off x="567617" y="1283423"/>
            <a:ext cx="675305" cy="307777"/>
            <a:chOff x="429074" y="995790"/>
            <a:chExt cx="675305" cy="307777"/>
          </a:xfrm>
        </p:grpSpPr>
        <p:sp>
          <p:nvSpPr>
            <p:cNvPr id="88" name="正方形/長方形 87">
              <a:extLst>
                <a:ext uri="{FF2B5EF4-FFF2-40B4-BE49-F238E27FC236}">
                  <a16:creationId xmlns:a16="http://schemas.microsoft.com/office/drawing/2014/main" id="{9B0AB935-9A7A-4293-8149-82C79633AD45}"/>
                </a:ext>
              </a:extLst>
            </p:cNvPr>
            <p:cNvSpPr/>
            <p:nvPr/>
          </p:nvSpPr>
          <p:spPr>
            <a:xfrm>
              <a:off x="429074" y="995790"/>
              <a:ext cx="389850" cy="307777"/>
            </a:xfrm>
            <a:prstGeom prst="rect">
              <a:avLst/>
            </a:prstGeom>
          </p:spPr>
          <p:txBody>
            <a:bodyPr wrap="none">
              <a:spAutoFit/>
            </a:bodyPr>
            <a:lstStyle/>
            <a:p>
              <a:r>
                <a:rPr lang="en-US" altLang="ja-JP" sz="140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12</a:t>
              </a:r>
              <a:endParaRPr lang="ja-JP" altLang="en-US" sz="1400" dirty="0">
                <a:solidFill>
                  <a:schemeClr val="bg1"/>
                </a:solidFill>
                <a:latin typeface="Segoe UI" panose="020B0502040204020203" pitchFamily="34" charset="0"/>
                <a:ea typeface="游ゴシック" panose="020B0400000000000000" pitchFamily="50" charset="-128"/>
                <a:cs typeface="Segoe UI" panose="020B0502040204020203" pitchFamily="34" charset="0"/>
              </a:endParaRPr>
            </a:p>
          </p:txBody>
        </p:sp>
        <p:sp>
          <p:nvSpPr>
            <p:cNvPr id="89" name="Rectangle 7">
              <a:extLst>
                <a:ext uri="{FF2B5EF4-FFF2-40B4-BE49-F238E27FC236}">
                  <a16:creationId xmlns:a16="http://schemas.microsoft.com/office/drawing/2014/main" id="{2661FFBB-42CF-4648-B938-1FB5B3B03A0F}"/>
                </a:ext>
              </a:extLst>
            </p:cNvPr>
            <p:cNvSpPr>
              <a:spLocks noChangeArrowheads="1"/>
            </p:cNvSpPr>
            <p:nvPr/>
          </p:nvSpPr>
          <p:spPr bwMode="auto">
            <a:xfrm>
              <a:off x="640014" y="1037567"/>
              <a:ext cx="46436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000" b="0" dirty="0">
                  <a:solidFill>
                    <a:schemeClr val="bg1"/>
                  </a:solidFill>
                  <a:latin typeface="Segoe UI" panose="020B0502040204020203" pitchFamily="34" charset="0"/>
                  <a:ea typeface="游ゴシック" panose="020B0400000000000000" pitchFamily="50" charset="-128"/>
                  <a:cs typeface="Segoe UI" panose="020B0502040204020203" pitchFamily="34" charset="0"/>
                </a:rPr>
                <a:t>月</a:t>
              </a:r>
              <a:endParaRPr lang="en-US" altLang="ja-JP" sz="1000" b="0" dirty="0">
                <a:solidFill>
                  <a:schemeClr val="bg1"/>
                </a:solidFill>
                <a:latin typeface="Segoe UI" panose="020B0502040204020203" pitchFamily="34" charset="0"/>
                <a:ea typeface="游ゴシック" panose="020B0400000000000000" pitchFamily="50" charset="-128"/>
                <a:cs typeface="Segoe UI" panose="020B0502040204020203" pitchFamily="34" charset="0"/>
              </a:endParaRPr>
            </a:p>
          </p:txBody>
        </p:sp>
      </p:grpSp>
      <p:sp>
        <p:nvSpPr>
          <p:cNvPr id="15" name="フリーフォーム: 図形 14">
            <a:extLst>
              <a:ext uri="{FF2B5EF4-FFF2-40B4-BE49-F238E27FC236}">
                <a16:creationId xmlns:a16="http://schemas.microsoft.com/office/drawing/2014/main" id="{51E23544-4173-4760-AA8D-BD4689CE4B08}"/>
              </a:ext>
            </a:extLst>
          </p:cNvPr>
          <p:cNvSpPr/>
          <p:nvPr/>
        </p:nvSpPr>
        <p:spPr bwMode="auto">
          <a:xfrm>
            <a:off x="4021862" y="4945219"/>
            <a:ext cx="2320014" cy="378085"/>
          </a:xfrm>
          <a:custGeom>
            <a:avLst/>
            <a:gdLst>
              <a:gd name="connsiteX0" fmla="*/ 0 w 2349500"/>
              <a:gd name="connsiteY0" fmla="*/ 0 h 387350"/>
              <a:gd name="connsiteX1" fmla="*/ 0 w 2349500"/>
              <a:gd name="connsiteY1" fmla="*/ 387350 h 387350"/>
              <a:gd name="connsiteX2" fmla="*/ 76200 w 2349500"/>
              <a:gd name="connsiteY2" fmla="*/ 387350 h 387350"/>
              <a:gd name="connsiteX3" fmla="*/ 2349500 w 2349500"/>
              <a:gd name="connsiteY3" fmla="*/ 387350 h 387350"/>
            </a:gdLst>
            <a:ahLst/>
            <a:cxnLst>
              <a:cxn ang="0">
                <a:pos x="connsiteX0" y="connsiteY0"/>
              </a:cxn>
              <a:cxn ang="0">
                <a:pos x="connsiteX1" y="connsiteY1"/>
              </a:cxn>
              <a:cxn ang="0">
                <a:pos x="connsiteX2" y="connsiteY2"/>
              </a:cxn>
              <a:cxn ang="0">
                <a:pos x="connsiteX3" y="connsiteY3"/>
              </a:cxn>
            </a:cxnLst>
            <a:rect l="l" t="t" r="r" b="b"/>
            <a:pathLst>
              <a:path w="2349500" h="387350">
                <a:moveTo>
                  <a:pt x="0" y="0"/>
                </a:moveTo>
                <a:lnTo>
                  <a:pt x="0" y="387350"/>
                </a:lnTo>
                <a:lnTo>
                  <a:pt x="76200" y="387350"/>
                </a:lnTo>
                <a:lnTo>
                  <a:pt x="2349500" y="387350"/>
                </a:lnTo>
              </a:path>
            </a:pathLst>
          </a:custGeom>
          <a:noFill/>
          <a:ln w="9525" cap="flat" cmpd="sng" algn="ctr">
            <a:solidFill>
              <a:schemeClr val="bg1">
                <a:lumMod val="50000"/>
              </a:schemeClr>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solidFill>
              <a:effectLst/>
              <a:latin typeface="Arial" charset="0"/>
              <a:ea typeface="ＭＳ Ｐゴシック" pitchFamily="50" charset="-128"/>
            </a:endParaRPr>
          </a:p>
        </p:txBody>
      </p:sp>
    </p:spTree>
    <p:extLst>
      <p:ext uri="{BB962C8B-B14F-4D97-AF65-F5344CB8AC3E}">
        <p14:creationId xmlns:p14="http://schemas.microsoft.com/office/powerpoint/2010/main" val="4034109628"/>
      </p:ext>
    </p:extLst>
  </p:cSld>
  <p:clrMapOvr>
    <a:masterClrMapping/>
  </p:clrMapOvr>
</p:sld>
</file>

<file path=ppt/theme/theme1.xml><?xml version="1.0" encoding="utf-8"?>
<a:theme xmlns:a="http://schemas.openxmlformats.org/drawingml/2006/main" name="毎日コーポレート01">
  <a:themeElements>
    <a:clrScheme name="毎日コーポレート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毎日コーポレート0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1"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1"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毎日コーポレート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毎日コーポレート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毎日コーポレート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毎日コーポレート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毎日コーポレート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毎日コーポレート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毎日コーポレート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毎日コーポレート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毎日コーポレート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毎日コーポレート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毎日コーポレート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毎日コーポレート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Watermark</Template>
  <TotalTime>116533</TotalTime>
  <Words>3652</Words>
  <Application>Microsoft Office PowerPoint</Application>
  <PresentationFormat>A4 210 x 297 mm</PresentationFormat>
  <Paragraphs>872</Paragraphs>
  <Slides>17</Slides>
  <Notes>17</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17</vt:i4>
      </vt:variant>
    </vt:vector>
  </HeadingPairs>
  <TitlesOfParts>
    <vt:vector size="26" baseType="lpstr">
      <vt:lpstr>Meiryo UI</vt:lpstr>
      <vt:lpstr>Yu Gothic UI</vt:lpstr>
      <vt:lpstr>メイリオ</vt:lpstr>
      <vt:lpstr>游ゴシック</vt:lpstr>
      <vt:lpstr>Yu Gothic Medium</vt:lpstr>
      <vt:lpstr>Arial</vt:lpstr>
      <vt:lpstr>Century Gothic</vt:lpstr>
      <vt:lpstr>Segoe UI</vt:lpstr>
      <vt:lpstr>毎日コーポレート01</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Ishikawa Naoto</dc:creator>
  <cp:lastModifiedBy>不殿 理那</cp:lastModifiedBy>
  <cp:revision>2668</cp:revision>
  <cp:lastPrinted>2017-10-31T00:46:31Z</cp:lastPrinted>
  <dcterms:created xsi:type="dcterms:W3CDTF">2006-04-18T13:34:57Z</dcterms:created>
  <dcterms:modified xsi:type="dcterms:W3CDTF">2023-03-02T08:55:04Z</dcterms:modified>
</cp:coreProperties>
</file>