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Lst>
  <p:notesMasterIdLst>
    <p:notesMasterId r:id="rId10"/>
  </p:notesMasterIdLst>
  <p:handoutMasterIdLst>
    <p:handoutMasterId r:id="rId11"/>
  </p:handoutMasterIdLst>
  <p:sldIdLst>
    <p:sldId id="678" r:id="rId2"/>
    <p:sldId id="746" r:id="rId3"/>
    <p:sldId id="734" r:id="rId4"/>
    <p:sldId id="748" r:id="rId5"/>
    <p:sldId id="705" r:id="rId6"/>
    <p:sldId id="747" r:id="rId7"/>
    <p:sldId id="750" r:id="rId8"/>
    <p:sldId id="749" r:id="rId9"/>
  </p:sldIdLst>
  <p:sldSz cx="9906000" cy="6858000" type="A4"/>
  <p:notesSz cx="6858000" cy="9144000"/>
  <p:defaultTex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E4EC"/>
    <a:srgbClr val="FFCCD1"/>
    <a:srgbClr val="7F7F7F"/>
    <a:srgbClr val="FFE9EA"/>
    <a:srgbClr val="003399"/>
    <a:srgbClr val="FAFAFB"/>
    <a:srgbClr val="F5F5F9"/>
    <a:srgbClr val="333333"/>
    <a:srgbClr val="D00216"/>
    <a:srgbClr val="F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CA7F79C-84F6-476D-B8A6-699422EA7B24}" v="206" dt="2020-06-23T01:15:54.452"/>
    <p1510:client id="{CEAF8666-3763-49AB-8F82-2E024FB94C5C}" v="2" dt="2020-10-05T02:02:43.667"/>
  </p1510:revLst>
</p1510:revInfo>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260" autoAdjust="0"/>
    <p:restoredTop sz="96063" autoAdjust="0"/>
  </p:normalViewPr>
  <p:slideViewPr>
    <p:cSldViewPr>
      <p:cViewPr varScale="1">
        <p:scale>
          <a:sx n="83" d="100"/>
          <a:sy n="83" d="100"/>
        </p:scale>
        <p:origin x="63" y="30"/>
      </p:cViewPr>
      <p:guideLst>
        <p:guide orient="horz" pos="2160"/>
        <p:guide pos="3120"/>
      </p:guideLst>
    </p:cSldViewPr>
  </p:slideViewPr>
  <p:notesTextViewPr>
    <p:cViewPr>
      <p:scale>
        <a:sx n="100" d="100"/>
        <a:sy n="100" d="100"/>
      </p:scale>
      <p:origin x="0" y="0"/>
    </p:cViewPr>
  </p:notesTextViewPr>
  <p:sorterViewPr>
    <p:cViewPr>
      <p:scale>
        <a:sx n="100" d="100"/>
        <a:sy n="100" d="100"/>
      </p:scale>
      <p:origin x="0" y="-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miyazak" clId="Web-{7CA7F79C-84F6-476D-B8A6-699422EA7B24}"/>
    <pc:docChg chg="modSld sldOrd">
      <pc:chgData name="smiyazak" userId="" providerId="" clId="Web-{7CA7F79C-84F6-476D-B8A6-699422EA7B24}" dt="2020-06-23T01:15:54.452" v="186"/>
      <pc:docMkLst>
        <pc:docMk/>
      </pc:docMkLst>
      <pc:sldChg chg="addSp delSp modSp">
        <pc:chgData name="smiyazak" userId="" providerId="" clId="Web-{7CA7F79C-84F6-476D-B8A6-699422EA7B24}" dt="2020-06-23T01:15:19.702" v="182" actId="1076"/>
        <pc:sldMkLst>
          <pc:docMk/>
          <pc:sldMk cId="438246715" sldId="686"/>
        </pc:sldMkLst>
        <pc:spChg chg="add del mod">
          <ac:chgData name="smiyazak" userId="" providerId="" clId="Web-{7CA7F79C-84F6-476D-B8A6-699422EA7B24}" dt="2020-06-23T01:15:02.811" v="174"/>
          <ac:spMkLst>
            <pc:docMk/>
            <pc:sldMk cId="438246715" sldId="686"/>
            <ac:spMk id="4" creationId="{E5E6C6B1-7244-4418-A2B0-9E5D96FD50AB}"/>
          </ac:spMkLst>
        </pc:spChg>
        <pc:spChg chg="add mod">
          <ac:chgData name="smiyazak" userId="" providerId="" clId="Web-{7CA7F79C-84F6-476D-B8A6-699422EA7B24}" dt="2020-06-23T01:15:19.702" v="182" actId="1076"/>
          <ac:spMkLst>
            <pc:docMk/>
            <pc:sldMk cId="438246715" sldId="686"/>
            <ac:spMk id="9" creationId="{6A035B23-D36E-4D8B-BD07-34DF7D64E63A}"/>
          </ac:spMkLst>
        </pc:spChg>
      </pc:sldChg>
      <pc:sldChg chg="modSp">
        <pc:chgData name="smiyazak" userId="" providerId="" clId="Web-{7CA7F79C-84F6-476D-B8A6-699422EA7B24}" dt="2020-06-23T01:14:31.436" v="170" actId="20577"/>
        <pc:sldMkLst>
          <pc:docMk/>
          <pc:sldMk cId="3989490186" sldId="692"/>
        </pc:sldMkLst>
        <pc:spChg chg="mod">
          <ac:chgData name="smiyazak" userId="" providerId="" clId="Web-{7CA7F79C-84F6-476D-B8A6-699422EA7B24}" dt="2020-06-23T01:14:31.436" v="170" actId="20577"/>
          <ac:spMkLst>
            <pc:docMk/>
            <pc:sldMk cId="3989490186" sldId="692"/>
            <ac:spMk id="5" creationId="{00000000-0000-0000-0000-000000000000}"/>
          </ac:spMkLst>
        </pc:spChg>
      </pc:sldChg>
      <pc:sldChg chg="addSp delSp modSp">
        <pc:chgData name="smiyazak" userId="" providerId="" clId="Web-{7CA7F79C-84F6-476D-B8A6-699422EA7B24}" dt="2020-06-23T01:15:26.796" v="185" actId="1076"/>
        <pc:sldMkLst>
          <pc:docMk/>
          <pc:sldMk cId="2004407853" sldId="698"/>
        </pc:sldMkLst>
        <pc:spChg chg="add mod">
          <ac:chgData name="smiyazak" userId="" providerId="" clId="Web-{7CA7F79C-84F6-476D-B8A6-699422EA7B24}" dt="2020-06-23T01:15:26.796" v="185" actId="1076"/>
          <ac:spMkLst>
            <pc:docMk/>
            <pc:sldMk cId="2004407853" sldId="698"/>
            <ac:spMk id="4" creationId="{4DE84799-7CD0-40BA-93DF-406B9A6437BB}"/>
          </ac:spMkLst>
        </pc:spChg>
        <pc:spChg chg="del mod">
          <ac:chgData name="smiyazak" userId="" providerId="" clId="Web-{7CA7F79C-84F6-476D-B8A6-699422EA7B24}" dt="2020-06-23T01:15:23.968" v="183"/>
          <ac:spMkLst>
            <pc:docMk/>
            <pc:sldMk cId="2004407853" sldId="698"/>
            <ac:spMk id="8" creationId="{00000000-0000-0000-0000-000000000000}"/>
          </ac:spMkLst>
        </pc:spChg>
        <pc:graphicFrameChg chg="mod modGraphic">
          <ac:chgData name="smiyazak" userId="" providerId="" clId="Web-{7CA7F79C-84F6-476D-B8A6-699422EA7B24}" dt="2020-06-23T01:04:41.179" v="7"/>
          <ac:graphicFrameMkLst>
            <pc:docMk/>
            <pc:sldMk cId="2004407853" sldId="698"/>
            <ac:graphicFrameMk id="13" creationId="{8D6FD0B5-1C48-2E4A-A909-7ABA89B39DE9}"/>
          </ac:graphicFrameMkLst>
        </pc:graphicFrameChg>
      </pc:sldChg>
      <pc:sldChg chg="modSp ord">
        <pc:chgData name="smiyazak" userId="" providerId="" clId="Web-{7CA7F79C-84F6-476D-B8A6-699422EA7B24}" dt="2020-06-23T01:15:54.452" v="186"/>
        <pc:sldMkLst>
          <pc:docMk/>
          <pc:sldMk cId="3912940893" sldId="705"/>
        </pc:sldMkLst>
        <pc:spChg chg="mod">
          <ac:chgData name="smiyazak" userId="" providerId="" clId="Web-{7CA7F79C-84F6-476D-B8A6-699422EA7B24}" dt="2020-06-23T01:07:39.464" v="29" actId="1076"/>
          <ac:spMkLst>
            <pc:docMk/>
            <pc:sldMk cId="3912940893" sldId="705"/>
            <ac:spMk id="7" creationId="{56BC9F35-7A4E-CA42-9DF1-B36D469930AE}"/>
          </ac:spMkLst>
        </pc:spChg>
      </pc:sldChg>
      <pc:sldChg chg="modSp">
        <pc:chgData name="smiyazak" userId="" providerId="" clId="Web-{7CA7F79C-84F6-476D-B8A6-699422EA7B24}" dt="2020-06-23T01:10:24.917" v="40" actId="20577"/>
        <pc:sldMkLst>
          <pc:docMk/>
          <pc:sldMk cId="2104917091" sldId="724"/>
        </pc:sldMkLst>
        <pc:spChg chg="mod">
          <ac:chgData name="smiyazak" userId="" providerId="" clId="Web-{7CA7F79C-84F6-476D-B8A6-699422EA7B24}" dt="2020-06-23T01:10:24.917" v="40" actId="20577"/>
          <ac:spMkLst>
            <pc:docMk/>
            <pc:sldMk cId="2104917091" sldId="724"/>
            <ac:spMk id="6" creationId="{00000000-0000-0000-0000-000000000000}"/>
          </ac:spMkLst>
        </pc:spChg>
      </pc:sldChg>
      <pc:sldChg chg="modSp">
        <pc:chgData name="smiyazak" userId="" providerId="" clId="Web-{7CA7F79C-84F6-476D-B8A6-699422EA7B24}" dt="2020-06-23T01:06:33.337" v="25"/>
        <pc:sldMkLst>
          <pc:docMk/>
          <pc:sldMk cId="4082721140" sldId="725"/>
        </pc:sldMkLst>
        <pc:graphicFrameChg chg="mod modGraphic">
          <ac:chgData name="smiyazak" userId="" providerId="" clId="Web-{7CA7F79C-84F6-476D-B8A6-699422EA7B24}" dt="2020-06-23T01:06:33.337" v="25"/>
          <ac:graphicFrameMkLst>
            <pc:docMk/>
            <pc:sldMk cId="4082721140" sldId="725"/>
            <ac:graphicFrameMk id="5" creationId="{5C4374D8-C7AA-A044-9BC8-03321DB933E1}"/>
          </ac:graphicFrameMkLst>
        </pc:graphicFrameChg>
      </pc:sldChg>
    </pc:docChg>
  </pc:docChgLst>
  <pc:docChgLst>
    <pc:chgData name="easanuma" userId="yzfjGmfadSvDOcBxGLjUfNNpSeM9N3rpFdd/0d01C9c=" providerId="None" clId="Web-{CEAF8666-3763-49AB-8F82-2E024FB94C5C}"/>
    <pc:docChg chg="modSld">
      <pc:chgData name="easanuma" userId="yzfjGmfadSvDOcBxGLjUfNNpSeM9N3rpFdd/0d01C9c=" providerId="None" clId="Web-{CEAF8666-3763-49AB-8F82-2E024FB94C5C}" dt="2020-10-05T02:02:43.667" v="1"/>
      <pc:docMkLst>
        <pc:docMk/>
      </pc:docMkLst>
      <pc:sldChg chg="addSp delSp">
        <pc:chgData name="easanuma" userId="yzfjGmfadSvDOcBxGLjUfNNpSeM9N3rpFdd/0d01C9c=" providerId="None" clId="Web-{CEAF8666-3763-49AB-8F82-2E024FB94C5C}" dt="2020-10-05T02:02:43.667" v="1"/>
        <pc:sldMkLst>
          <pc:docMk/>
          <pc:sldMk cId="4277606802" sldId="733"/>
        </pc:sldMkLst>
        <pc:spChg chg="add del">
          <ac:chgData name="easanuma" userId="yzfjGmfadSvDOcBxGLjUfNNpSeM9N3rpFdd/0d01C9c=" providerId="None" clId="Web-{CEAF8666-3763-49AB-8F82-2E024FB94C5C}" dt="2020-10-05T02:02:43.667" v="1"/>
          <ac:spMkLst>
            <pc:docMk/>
            <pc:sldMk cId="4277606802" sldId="733"/>
            <ac:spMk id="4" creationId="{149C372C-97C0-4417-A29F-CDF3F404943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7E4A5E-F982-442B-AD96-6979D7864649}" type="datetimeFigureOut">
              <a:rPr kumimoji="1" lang="ja-JP" altLang="en-US" smtClean="0"/>
              <a:t>2021/3/24</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FD7EC5-E9E6-417E-95B1-D9DF5F42AA33}" type="slidenum">
              <a:rPr kumimoji="1" lang="ja-JP" altLang="en-US" smtClean="0"/>
              <a:t>‹#›</a:t>
            </a:fld>
            <a:endParaRPr kumimoji="1" lang="ja-JP" altLang="en-US"/>
          </a:p>
        </p:txBody>
      </p:sp>
    </p:spTree>
    <p:extLst>
      <p:ext uri="{BB962C8B-B14F-4D97-AF65-F5344CB8AC3E}">
        <p14:creationId xmlns:p14="http://schemas.microsoft.com/office/powerpoint/2010/main" val="37863130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2021/3/24</a:t>
            </a:fld>
            <a:endParaRPr kumimoji="1" lang="ja-JP" altLang="en-US" dirty="0"/>
          </a:p>
        </p:txBody>
      </p:sp>
      <p:sp>
        <p:nvSpPr>
          <p:cNvPr id="4" name="スライド イメージ プレースホルダ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dirty="0"/>
          </a:p>
        </p:txBody>
      </p:sp>
    </p:spTree>
    <p:extLst>
      <p:ext uri="{BB962C8B-B14F-4D97-AF65-F5344CB8AC3E}">
        <p14:creationId xmlns:p14="http://schemas.microsoft.com/office/powerpoint/2010/main" val="179909950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D4D79FAC-C8F0-6146-9E93-58F95DBB458E}" type="slidenum">
              <a:rPr kumimoji="1" lang="ja-JP" altLang="en-US" smtClean="0"/>
              <a:t>1</a:t>
            </a:fld>
            <a:endParaRPr kumimoji="1" lang="ja-JP" altLang="en-US"/>
          </a:p>
        </p:txBody>
      </p:sp>
    </p:spTree>
    <p:extLst>
      <p:ext uri="{BB962C8B-B14F-4D97-AF65-F5344CB8AC3E}">
        <p14:creationId xmlns:p14="http://schemas.microsoft.com/office/powerpoint/2010/main" val="40662467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37107213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16470244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3375850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3212976"/>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224826" y="1730067"/>
            <a:ext cx="352937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2792414" y="458112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521943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15" name="フッター プレースホルダ 9"/>
          <p:cNvSpPr>
            <a:spLocks noGrp="1"/>
          </p:cNvSpPr>
          <p:nvPr>
            <p:ph type="ftr" sz="quarter" idx="3"/>
          </p:nvPr>
        </p:nvSpPr>
        <p:spPr>
          <a:xfrm>
            <a:off x="2792760" y="6525344"/>
            <a:ext cx="4320480" cy="365125"/>
          </a:xfrm>
          <a:prstGeom prst="rect">
            <a:avLst/>
          </a:prstGeom>
        </p:spPr>
        <p:txBody>
          <a:bodyPr vert="horz" lIns="91440" tIns="45720" rIns="91440" bIns="45720" rtlCol="0" anchor="ctr"/>
          <a:lstStyle>
            <a:lvl1pPr algn="ctr">
              <a:defRPr sz="700">
                <a:solidFill>
                  <a:schemeClr val="tx1"/>
                </a:solidFill>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
        <p:nvSpPr>
          <p:cNvPr id="8" name="スライド番号プレースホルダ 10"/>
          <p:cNvSpPr txBox="1">
            <a:spLocks/>
          </p:cNvSpPr>
          <p:nvPr userDrawn="1"/>
        </p:nvSpPr>
        <p:spPr>
          <a:xfrm>
            <a:off x="7538144" y="6520259"/>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500926" y="291972"/>
            <a:ext cx="7992888" cy="432048"/>
          </a:xfrm>
        </p:spPr>
        <p:txBody>
          <a:bodyPr>
            <a:normAutofit/>
          </a:bodyPr>
          <a:lstStyle>
            <a:lvl1pPr algn="l">
              <a:defRPr sz="2800"/>
            </a:lvl1pPr>
          </a:lstStyle>
          <a:p>
            <a:r>
              <a:rPr kumimoji="1" lang="ja-JP" altLang="en-US"/>
              <a:t>テキストテキストテキスト　</a:t>
            </a:r>
            <a:r>
              <a:rPr lang="ja-JP" altLang="en-US" sz="1200">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100"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0" y="-11861"/>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44978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704528" y="2703416"/>
            <a:ext cx="8496944" cy="1143000"/>
          </a:xfrm>
        </p:spPr>
        <p:txBody>
          <a:bodyPr>
            <a:normAutofit/>
          </a:bodyPr>
          <a:lstStyle>
            <a:lvl1pPr>
              <a:defRPr sz="4000"/>
            </a:lvl1pPr>
          </a:lstStyle>
          <a:p>
            <a:r>
              <a:rPr kumimoji="1" lang="ja-JP" altLang="en-US" dirty="0">
                <a:solidFill>
                  <a:schemeClr val="tx1"/>
                </a:solidFill>
              </a:rPr>
              <a:t>クリックして中表紙タイトルを入力</a:t>
            </a:r>
          </a:p>
        </p:txBody>
      </p:sp>
      <p:sp>
        <p:nvSpPr>
          <p:cNvPr id="13" name="フッター プレースホルダ 9"/>
          <p:cNvSpPr>
            <a:spLocks noGrp="1"/>
          </p:cNvSpPr>
          <p:nvPr>
            <p:ph type="ftr" sz="quarter" idx="3"/>
          </p:nvPr>
        </p:nvSpPr>
        <p:spPr>
          <a:xfrm>
            <a:off x="2792760" y="6525344"/>
            <a:ext cx="4320480" cy="365125"/>
          </a:xfrm>
          <a:prstGeom prst="rect">
            <a:avLst/>
          </a:prstGeom>
        </p:spPr>
        <p:txBody>
          <a:bodyPr vert="horz" lIns="91440" tIns="45720" rIns="91440" bIns="45720" rtlCol="0" anchor="ctr"/>
          <a:lstStyle>
            <a:lvl1pPr algn="ctr">
              <a:defRPr sz="700">
                <a:solidFill>
                  <a:schemeClr val="tx1"/>
                </a:solidFill>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
        <p:nvSpPr>
          <p:cNvPr id="5" name="スライド番号プレースホルダ 10"/>
          <p:cNvSpPr txBox="1">
            <a:spLocks/>
          </p:cNvSpPr>
          <p:nvPr userDrawn="1"/>
        </p:nvSpPr>
        <p:spPr>
          <a:xfrm>
            <a:off x="7594600" y="6453336"/>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Tree>
    <p:extLst>
      <p:ext uri="{BB962C8B-B14F-4D97-AF65-F5344CB8AC3E}">
        <p14:creationId xmlns:p14="http://schemas.microsoft.com/office/powerpoint/2010/main" val="4017437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442035"/>
            <a:ext cx="3529372" cy="943646"/>
          </a:xfrm>
          <a:prstGeom prst="rect">
            <a:avLst/>
          </a:prstGeom>
          <a:noFill/>
          <a:ln w="9525">
            <a:noFill/>
            <a:miter lim="800000"/>
            <a:headEnd/>
            <a:tailEnd/>
          </a:ln>
          <a:effectLst/>
        </p:spPr>
      </p:pic>
      <p:sp>
        <p:nvSpPr>
          <p:cNvPr id="10" name="タイトル 1"/>
          <p:cNvSpPr>
            <a:spLocks noGrp="1"/>
          </p:cNvSpPr>
          <p:nvPr>
            <p:ph type="ctrTitle"/>
          </p:nvPr>
        </p:nvSpPr>
        <p:spPr>
          <a:xfrm>
            <a:off x="742950" y="2996952"/>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485900" y="386104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65407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756488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340768"/>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924944"/>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2792414" y="4509120"/>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205372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124744"/>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708920"/>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485900" y="422108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798094"/>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530576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16696" y="1916832"/>
            <a:ext cx="7429500" cy="2387600"/>
          </a:xfrm>
        </p:spPr>
        <p:txBody>
          <a:bodyPr anchor="b"/>
          <a:lstStyle>
            <a:lvl1pPr algn="ctr">
              <a:defRPr sz="4875">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238250" y="3602038"/>
            <a:ext cx="7429500" cy="1655762"/>
          </a:xfrm>
        </p:spPr>
        <p:txBody>
          <a:bodyPr/>
          <a:lstStyle>
            <a:lvl1pPr marL="0" indent="0" algn="ctr">
              <a:buNone/>
              <a:defRPr sz="1950">
                <a:solidFill>
                  <a:srgbClr val="212121"/>
                </a:solidFill>
                <a:latin typeface="メイリオ" panose="020B0604030504040204" pitchFamily="50" charset="-128"/>
                <a:ea typeface="メイリオ" panose="020B0604030504040204" pitchFamily="50" charset="-128"/>
              </a:defRPr>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2021/3/24</a:t>
            </a:fld>
            <a:endParaRPr lang="ja-JP" altLang="en-US"/>
          </a:p>
        </p:txBody>
      </p:sp>
      <p:sp>
        <p:nvSpPr>
          <p:cNvPr id="7" name="スライド番号プレースホルダー 5"/>
          <p:cNvSpPr>
            <a:spLocks noGrp="1"/>
          </p:cNvSpPr>
          <p:nvPr>
            <p:ph type="sldNum" sz="quarter" idx="12"/>
          </p:nvPr>
        </p:nvSpPr>
        <p:spPr>
          <a:xfrm>
            <a:off x="7616442" y="6552833"/>
            <a:ext cx="2228850" cy="365125"/>
          </a:xfrm>
          <a:prstGeom prst="rect">
            <a:avLst/>
          </a:prstGeom>
        </p:spPr>
        <p:txBody>
          <a:bodyPr/>
          <a:lstStyle>
            <a:lvl1pPr algn="r">
              <a:defRPr sz="813">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
        <p:nvSpPr>
          <p:cNvPr id="8" name="フッター プレースホルダー 4"/>
          <p:cNvSpPr>
            <a:spLocks noGrp="1"/>
          </p:cNvSpPr>
          <p:nvPr>
            <p:ph type="ftr" sz="quarter" idx="3"/>
          </p:nvPr>
        </p:nvSpPr>
        <p:spPr>
          <a:xfrm>
            <a:off x="3281363" y="6552833"/>
            <a:ext cx="3343275" cy="365125"/>
          </a:xfrm>
          <a:prstGeom prst="rect">
            <a:avLst/>
          </a:prstGeom>
        </p:spPr>
        <p:txBody>
          <a:bodyPr vert="horz" lIns="91440" tIns="45720" rIns="91440" bIns="45720" rtlCol="0" anchor="ctr"/>
          <a:lstStyle>
            <a:lvl1pPr algn="ctr">
              <a:defRPr sz="650">
                <a:solidFill>
                  <a:schemeClr val="tx1">
                    <a:tint val="75000"/>
                  </a:schemeClr>
                </a:solidFill>
                <a:latin typeface="メイリオ" panose="020B0604030504040204" pitchFamily="50" charset="-128"/>
                <a:ea typeface="メイリオ" panose="020B0604030504040204" pitchFamily="50" charset="-128"/>
              </a:defRPr>
            </a:lvl1pPr>
          </a:lstStyle>
          <a:p>
            <a:r>
              <a:rPr lang="en" altLang="ja-JP" dirty="0"/>
              <a:t>Copyright (C)</a:t>
            </a:r>
            <a:r>
              <a:rPr lang="en" altLang="ja-JP"/>
              <a:t> 2019</a:t>
            </a:r>
            <a:r>
              <a:rPr lang="en" altLang="ja-JP" dirty="0"/>
              <a:t> Yahoo Japan Corporation. All Rights Reserved.</a:t>
            </a:r>
            <a:endParaRPr lang="ja-JP" altLang="en-US" dirty="0"/>
          </a:p>
        </p:txBody>
      </p:sp>
    </p:spTree>
    <p:extLst>
      <p:ext uri="{BB962C8B-B14F-4D97-AF65-F5344CB8AC3E}">
        <p14:creationId xmlns:p14="http://schemas.microsoft.com/office/powerpoint/2010/main" val="450729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7" name="フッター プレースホルダ 9"/>
          <p:cNvSpPr>
            <a:spLocks noGrp="1"/>
          </p:cNvSpPr>
          <p:nvPr>
            <p:ph type="ftr" sz="quarter" idx="3"/>
          </p:nvPr>
        </p:nvSpPr>
        <p:spPr>
          <a:xfrm>
            <a:off x="2792760" y="6525344"/>
            <a:ext cx="4320480" cy="365125"/>
          </a:xfrm>
          <a:prstGeom prst="rect">
            <a:avLst/>
          </a:prstGeom>
        </p:spPr>
        <p:txBody>
          <a:bodyPr vert="horz" lIns="91440" tIns="45720" rIns="91440" bIns="45720" rtlCol="0" anchor="ctr"/>
          <a:lstStyle>
            <a:lvl1pPr algn="ctr">
              <a:defRPr sz="700">
                <a:solidFill>
                  <a:schemeClr val="tx1"/>
                </a:solidFill>
                <a:latin typeface="メイリオ"/>
                <a:ea typeface="メイリオ"/>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
        <p:nvSpPr>
          <p:cNvPr id="5" name="フローチャート: 処理 4"/>
          <p:cNvSpPr/>
          <p:nvPr userDrawn="1"/>
        </p:nvSpPr>
        <p:spPr>
          <a:xfrm>
            <a:off x="8481392" y="188640"/>
            <a:ext cx="1280407" cy="480012"/>
          </a:xfrm>
          <a:prstGeom prst="flowChartProcess">
            <a:avLst/>
          </a:prstGeom>
          <a:solidFill>
            <a:schemeClr val="bg1"/>
          </a:solidFill>
          <a:ln w="3175">
            <a:solidFill>
              <a:srgbClr val="AEB1BF"/>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200" dirty="0" smtClean="0">
                <a:solidFill>
                  <a:srgbClr val="454958"/>
                </a:solidFill>
                <a:latin typeface="メイリオ" pitchFamily="50" charset="-128"/>
                <a:ea typeface="メイリオ" pitchFamily="50" charset="-128"/>
                <a:cs typeface="メイリオ" pitchFamily="50" charset="-128"/>
              </a:rPr>
              <a:t>広告主・代理店</a:t>
            </a:r>
            <a:endParaRPr kumimoji="1" lang="en-US" altLang="ja-JP" sz="1200" dirty="0" smtClean="0">
              <a:solidFill>
                <a:srgbClr val="454958"/>
              </a:solidFill>
              <a:latin typeface="メイリオ" pitchFamily="50" charset="-128"/>
              <a:ea typeface="メイリオ" pitchFamily="50" charset="-128"/>
              <a:cs typeface="メイリオ" pitchFamily="50" charset="-128"/>
            </a:endParaRPr>
          </a:p>
          <a:p>
            <a:pPr algn="ctr"/>
            <a:r>
              <a:rPr kumimoji="1" lang="ja-JP" altLang="en-US" sz="1200" dirty="0" smtClean="0">
                <a:solidFill>
                  <a:srgbClr val="454958"/>
                </a:solidFill>
                <a:latin typeface="メイリオ" pitchFamily="50" charset="-128"/>
                <a:ea typeface="メイリオ" pitchFamily="50" charset="-128"/>
                <a:cs typeface="メイリオ" pitchFamily="50" charset="-128"/>
              </a:rPr>
              <a:t>限定</a:t>
            </a:r>
            <a:endParaRPr kumimoji="1" lang="ja-JP" altLang="en-US" sz="1200" dirty="0">
              <a:solidFill>
                <a:srgbClr val="454958"/>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79226266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Lst>
  <p:hf sldNum="0" hdr="0" dt="0"/>
  <p:txStyles>
    <p:titleStyle>
      <a:lvl1pPr algn="ctr" defTabSz="914400" rtl="0" eaLnBrk="1" latinLnBrk="0" hangingPunct="1">
        <a:spcBef>
          <a:spcPct val="0"/>
        </a:spcBef>
        <a:buNone/>
        <a:defRPr kumimoji="1" sz="4400" kern="1200">
          <a:solidFill>
            <a:schemeClr val="tx1"/>
          </a:solidFill>
          <a:latin typeface="メイリオ"/>
          <a:ea typeface="メイリオ"/>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メイリオ"/>
          <a:ea typeface="メイリオ"/>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メイリオ"/>
          <a:ea typeface="メイリオ"/>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メイリオ"/>
          <a:ea typeface="メイリオ"/>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hyperlink" Target="https://marketing.yahoo.co.jp/" TargetMode="Externa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hyperlink" Target="https://ads-help.yahoo.co.jp/yahooads/display/articledetail?lan=ja&amp;aid=71655"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hyperlink" Target="https://form-business.yahoo.co.jp/claris/enqueteForm?inquiry_type=display_support"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11796" y="4549577"/>
            <a:ext cx="9906000" cy="2758035"/>
          </a:xfrm>
          <a:prstGeom prst="rect">
            <a:avLst/>
          </a:prstGeom>
        </p:spPr>
      </p:pic>
      <p:sp>
        <p:nvSpPr>
          <p:cNvPr id="27" name="正方形/長方形 26">
            <a:extLst>
              <a:ext uri="{FF2B5EF4-FFF2-40B4-BE49-F238E27FC236}">
                <a16:creationId xmlns:a16="http://schemas.microsoft.com/office/drawing/2014/main" id="{1743E5D1-7053-1E45-ABCD-B20FA969A2F6}"/>
              </a:ext>
            </a:extLst>
          </p:cNvPr>
          <p:cNvSpPr/>
          <p:nvPr/>
        </p:nvSpPr>
        <p:spPr>
          <a:xfrm>
            <a:off x="394954" y="2095621"/>
            <a:ext cx="9022542" cy="1442703"/>
          </a:xfrm>
          <a:prstGeom prst="rect">
            <a:avLst/>
          </a:prstGeom>
          <a:ln>
            <a:noFill/>
          </a:ln>
        </p:spPr>
        <p:txBody>
          <a:bodyPr wrap="square">
            <a:spAutoFit/>
          </a:bodyPr>
          <a:lstStyle/>
          <a:p>
            <a:r>
              <a:rPr lang="en-US" altLang="ja-JP" sz="3575"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3575" dirty="0">
                <a:latin typeface="メイリオ" panose="020B0604030504040204" pitchFamily="50" charset="-128"/>
                <a:ea typeface="メイリオ" panose="020B0604030504040204" pitchFamily="50" charset="-128"/>
                <a:cs typeface="メイリオ" panose="020B0604030504040204" pitchFamily="50" charset="-128"/>
              </a:rPr>
              <a:t>広告</a:t>
            </a:r>
            <a:endParaRPr lang="en-US" altLang="ja-JP" sz="3575"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ディスプレイ広告（予約型）セールスシート</a:t>
            </a:r>
            <a:endParaRPr lang="en-US" altLang="ja-JP" sz="26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中面商品（</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2021</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2600" dirty="0" smtClean="0">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月</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6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5" name="図 14">
            <a:extLst>
              <a:ext uri="{FF2B5EF4-FFF2-40B4-BE49-F238E27FC236}">
                <a16:creationId xmlns:a16="http://schemas.microsoft.com/office/drawing/2014/main" id="{5C1CA35F-F0A1-F542-AB69-E0E2404F9C74}"/>
              </a:ext>
            </a:extLst>
          </p:cNvPr>
          <p:cNvPicPr>
            <a:picLocks noChangeAspect="1"/>
          </p:cNvPicPr>
          <p:nvPr/>
        </p:nvPicPr>
        <p:blipFill>
          <a:blip r:embed="rId4"/>
          <a:stretch>
            <a:fillRect/>
          </a:stretch>
        </p:blipFill>
        <p:spPr>
          <a:xfrm>
            <a:off x="243702" y="404664"/>
            <a:ext cx="1936692" cy="597490"/>
          </a:xfrm>
          <a:prstGeom prst="rect">
            <a:avLst/>
          </a:prstGeom>
        </p:spPr>
      </p:pic>
      <p:sp>
        <p:nvSpPr>
          <p:cNvPr id="17" name="テキスト プレースホルダー 7">
            <a:extLst>
              <a:ext uri="{FF2B5EF4-FFF2-40B4-BE49-F238E27FC236}">
                <a16:creationId xmlns:a16="http://schemas.microsoft.com/office/drawing/2014/main" id="{02F9056B-7970-924D-A2A6-FBB9B1896C3D}"/>
              </a:ext>
            </a:extLst>
          </p:cNvPr>
          <p:cNvSpPr txBox="1">
            <a:spLocks/>
          </p:cNvSpPr>
          <p:nvPr/>
        </p:nvSpPr>
        <p:spPr>
          <a:xfrm>
            <a:off x="6990289" y="6678915"/>
            <a:ext cx="3305205" cy="206942"/>
          </a:xfrm>
          <a:prstGeom prst="rect">
            <a:avLst/>
          </a:prstGeom>
        </p:spPr>
        <p:txBody>
          <a:bodyPr/>
          <a:lstStyle>
            <a:lvl1pPr marL="0" indent="0" algn="ctr" defTabSz="914400" rtl="0" eaLnBrk="1" latinLnBrk="0" hangingPunct="1">
              <a:lnSpc>
                <a:spcPct val="90000"/>
              </a:lnSpc>
              <a:spcBef>
                <a:spcPts val="1000"/>
              </a:spcBef>
              <a:buFont typeface="Arial"/>
              <a:buNone/>
              <a:defRPr kumimoji="1" sz="1400" kern="1200">
                <a:solidFill>
                  <a:schemeClr val="tx2">
                    <a:lumMod val="60000"/>
                    <a:lumOff val="40000"/>
                  </a:schemeClr>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a:lstStyle>
          <a:p>
            <a:pPr algn="l"/>
            <a:r>
              <a:rPr lang="en-US" altLang="ja-JP" sz="1138" dirty="0">
                <a:solidFill>
                  <a:srgbClr val="545454"/>
                </a:solidFill>
                <a:latin typeface="メイリオ" panose="020B0604030504040204" pitchFamily="50" charset="-128"/>
                <a:ea typeface="メイリオ" panose="020B0604030504040204" pitchFamily="50" charset="-128"/>
                <a:hlinkClick r:id="rId5"/>
              </a:rPr>
              <a:t>https://marketing.yahoo.co.jp/</a:t>
            </a:r>
            <a:endParaRPr lang="en-US" altLang="ja-JP" sz="1138" dirty="0">
              <a:solidFill>
                <a:srgbClr val="545454"/>
              </a:solidFill>
              <a:latin typeface="メイリオ" panose="020B0604030504040204" pitchFamily="50" charset="-128"/>
              <a:ea typeface="メイリオ" panose="020B0604030504040204" pitchFamily="50" charset="-128"/>
            </a:endParaRPr>
          </a:p>
          <a:p>
            <a:pPr algn="l"/>
            <a:endParaRPr lang="ja-JP" altLang="en-US" sz="1138" dirty="0">
              <a:solidFill>
                <a:srgbClr val="545454"/>
              </a:solidFill>
              <a:latin typeface="メイリオ" panose="020B0604030504040204" pitchFamily="50" charset="-128"/>
              <a:ea typeface="メイリオ" panose="020B0604030504040204" pitchFamily="50" charset="-128"/>
            </a:endParaRPr>
          </a:p>
        </p:txBody>
      </p:sp>
      <p:sp>
        <p:nvSpPr>
          <p:cNvPr id="19" name="フッター プレースホルダー 1">
            <a:extLst>
              <a:ext uri="{FF2B5EF4-FFF2-40B4-BE49-F238E27FC236}">
                <a16:creationId xmlns:a16="http://schemas.microsoft.com/office/drawing/2014/main" id="{68C5972C-3F34-3F4B-AE58-3DB523F056B3}"/>
              </a:ext>
            </a:extLst>
          </p:cNvPr>
          <p:cNvSpPr txBox="1">
            <a:spLocks/>
          </p:cNvSpPr>
          <p:nvPr/>
        </p:nvSpPr>
        <p:spPr>
          <a:xfrm>
            <a:off x="389494" y="6709668"/>
            <a:ext cx="2925325" cy="296664"/>
          </a:xfrm>
          <a:prstGeom prst="rect">
            <a:avLst/>
          </a:prstGeom>
          <a:solidFill>
            <a:srgbClr val="FFFFFF">
              <a:alpha val="29804"/>
            </a:srgbClr>
          </a:solidFill>
        </p:spPr>
        <p:txBody>
          <a:bodyPr vert="horz" lIns="74295" tIns="37148" rIns="74295" bIns="37148"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 altLang="ja-JP" sz="650" dirty="0">
                <a:solidFill>
                  <a:schemeClr val="tx1"/>
                </a:solidFill>
                <a:latin typeface="メイリオ" panose="020B0604030504040204" pitchFamily="50" charset="-128"/>
                <a:ea typeface="メイリオ" panose="020B0604030504040204" pitchFamily="50" charset="-128"/>
              </a:rPr>
              <a:t>Copyright (C) </a:t>
            </a:r>
            <a:r>
              <a:rPr lang="en" altLang="ja-JP" sz="650" dirty="0" smtClean="0">
                <a:solidFill>
                  <a:schemeClr val="tx1"/>
                </a:solidFill>
                <a:latin typeface="メイリオ" panose="020B0604030504040204" pitchFamily="50" charset="-128"/>
                <a:ea typeface="メイリオ" panose="020B0604030504040204" pitchFamily="50" charset="-128"/>
              </a:rPr>
              <a:t>2021</a:t>
            </a:r>
            <a:r>
              <a:rPr lang="en" altLang="ja-JP" sz="650" dirty="0">
                <a:solidFill>
                  <a:schemeClr val="tx1"/>
                </a:solidFill>
                <a:latin typeface="メイリオ" panose="020B0604030504040204" pitchFamily="50" charset="-128"/>
                <a:ea typeface="メイリオ" panose="020B0604030504040204" pitchFamily="50" charset="-128"/>
              </a:rPr>
              <a:t> Yahoo Japan Corporation. All Rights Reserved.</a:t>
            </a:r>
            <a:endParaRPr lang="ja-JP" altLang="en-US" sz="650" dirty="0">
              <a:solidFill>
                <a:schemeClr val="tx1"/>
              </a:solidFill>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B2FD3422-EC4A-A646-AA70-7DF8C3883804}"/>
              </a:ext>
            </a:extLst>
          </p:cNvPr>
          <p:cNvSpPr/>
          <p:nvPr/>
        </p:nvSpPr>
        <p:spPr>
          <a:xfrm>
            <a:off x="389495" y="3944283"/>
            <a:ext cx="3569960" cy="605294"/>
          </a:xfrm>
          <a:prstGeom prst="rect">
            <a:avLst/>
          </a:prstGeom>
          <a:noFill/>
        </p:spPr>
        <p:txBody>
          <a:bodyPr wrap="square">
            <a:spAutoFit/>
          </a:bodyPr>
          <a:lstStyle/>
          <a:p>
            <a:pPr>
              <a:lnSpc>
                <a:spcPts val="2031"/>
              </a:lnSpc>
              <a:spcBef>
                <a:spcPct val="0"/>
              </a:spcBef>
              <a:defRPr/>
            </a:pPr>
            <a:r>
              <a:rPr lang="ja-JP" altLang="en-US" sz="1625" dirty="0">
                <a:solidFill>
                  <a:srgbClr val="454958"/>
                </a:solidFill>
                <a:latin typeface="メイリオ" pitchFamily="50" charset="-128"/>
                <a:ea typeface="メイリオ" pitchFamily="50" charset="-128"/>
                <a:cs typeface="メイリオ" pitchFamily="50" charset="-128"/>
              </a:rPr>
              <a:t>ヤフー株式会社　</a:t>
            </a:r>
            <a:r>
              <a:rPr lang="en-US" altLang="ja-JP" sz="1625" dirty="0" smtClean="0">
                <a:solidFill>
                  <a:srgbClr val="454958"/>
                </a:solidFill>
                <a:latin typeface="メイリオ" pitchFamily="50" charset="-128"/>
                <a:ea typeface="メイリオ" pitchFamily="50" charset="-128"/>
                <a:cs typeface="メイリオ" pitchFamily="50" charset="-128"/>
              </a:rPr>
              <a:t>2021</a:t>
            </a:r>
            <a:r>
              <a:rPr lang="ja-JP" altLang="en-US" sz="1625" dirty="0" smtClean="0">
                <a:solidFill>
                  <a:srgbClr val="454958"/>
                </a:solidFill>
                <a:latin typeface="メイリオ" pitchFamily="50" charset="-128"/>
                <a:ea typeface="メイリオ" pitchFamily="50" charset="-128"/>
                <a:cs typeface="メイリオ" pitchFamily="50" charset="-128"/>
              </a:rPr>
              <a:t>年</a:t>
            </a:r>
            <a:r>
              <a:rPr lang="en-US" altLang="ja-JP" sz="1625" dirty="0" smtClean="0">
                <a:solidFill>
                  <a:srgbClr val="454958"/>
                </a:solidFill>
                <a:latin typeface="メイリオ" pitchFamily="50" charset="-128"/>
                <a:ea typeface="メイリオ" pitchFamily="50" charset="-128"/>
                <a:cs typeface="メイリオ" pitchFamily="50" charset="-128"/>
              </a:rPr>
              <a:t>1</a:t>
            </a:r>
            <a:r>
              <a:rPr lang="ja-JP" altLang="en-US" sz="1625" dirty="0" smtClean="0">
                <a:solidFill>
                  <a:srgbClr val="454958"/>
                </a:solidFill>
                <a:latin typeface="メイリオ" pitchFamily="50" charset="-128"/>
                <a:ea typeface="メイリオ" pitchFamily="50" charset="-128"/>
                <a:cs typeface="メイリオ" pitchFamily="50" charset="-128"/>
              </a:rPr>
              <a:t>月</a:t>
            </a:r>
            <a:endParaRPr lang="en-US" altLang="ja-JP" sz="1625" dirty="0" smtClean="0">
              <a:solidFill>
                <a:srgbClr val="454958"/>
              </a:solidFill>
              <a:latin typeface="メイリオ" pitchFamily="50" charset="-128"/>
              <a:ea typeface="メイリオ" pitchFamily="50" charset="-128"/>
              <a:cs typeface="メイリオ" pitchFamily="50" charset="-128"/>
            </a:endParaRPr>
          </a:p>
          <a:p>
            <a:pPr>
              <a:lnSpc>
                <a:spcPts val="2031"/>
              </a:lnSpc>
              <a:spcBef>
                <a:spcPct val="0"/>
              </a:spcBef>
              <a:defRPr/>
            </a:pPr>
            <a:r>
              <a:rPr lang="ja-JP" altLang="en-US" sz="1400" dirty="0"/>
              <a:t>更新日：</a:t>
            </a:r>
            <a:r>
              <a:rPr lang="en-US" altLang="ja-JP" sz="1400" dirty="0"/>
              <a:t>2021</a:t>
            </a:r>
            <a:r>
              <a:rPr lang="ja-JP" altLang="en-US" sz="1400" dirty="0" smtClean="0"/>
              <a:t>年</a:t>
            </a:r>
            <a:r>
              <a:rPr lang="en-US" altLang="ja-JP" sz="1400" dirty="0"/>
              <a:t>3</a:t>
            </a:r>
            <a:r>
              <a:rPr lang="ja-JP" altLang="en-US" sz="1400" dirty="0" smtClean="0"/>
              <a:t>月</a:t>
            </a:r>
            <a:r>
              <a:rPr lang="en-US" altLang="ja-JP" sz="1400" dirty="0"/>
              <a:t>26</a:t>
            </a:r>
            <a:r>
              <a:rPr lang="ja-JP" altLang="en-US" sz="1400" dirty="0" smtClean="0"/>
              <a:t>日</a:t>
            </a:r>
            <a:endParaRPr lang="en-US" altLang="ja-JP" sz="1400" dirty="0">
              <a:solidFill>
                <a:srgbClr val="454958"/>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682515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a:xfrm>
            <a:off x="547434" y="295087"/>
            <a:ext cx="7992888" cy="432048"/>
          </a:xfrm>
        </p:spPr>
        <p:txBody>
          <a:bodyPr>
            <a:normAutofit fontScale="90000"/>
          </a:bodyPr>
          <a:lstStyle/>
          <a:p>
            <a:r>
              <a:rPr kumimoji="1" lang="ja-JP" altLang="en-US" dirty="0"/>
              <a:t>商品一覧　</a:t>
            </a:r>
            <a:r>
              <a:rPr lang="ja-JP" altLang="en-US" sz="2200" dirty="0"/>
              <a:t>プライムカバー </a:t>
            </a:r>
            <a:r>
              <a:rPr lang="en-US" altLang="ja-JP" sz="2200" dirty="0"/>
              <a:t>/ </a:t>
            </a:r>
            <a:r>
              <a:rPr lang="ja-JP" altLang="en-US" sz="2200" dirty="0"/>
              <a:t>プライムディスプレイ</a:t>
            </a:r>
            <a:endParaRPr kumimoji="1" lang="ja-JP" altLang="en-US" sz="2200" dirty="0"/>
          </a:p>
        </p:txBody>
      </p:sp>
      <p:graphicFrame>
        <p:nvGraphicFramePr>
          <p:cNvPr id="13" name="表 12">
            <a:extLst>
              <a:ext uri="{FF2B5EF4-FFF2-40B4-BE49-F238E27FC236}">
                <a16:creationId xmlns:a16="http://schemas.microsoft.com/office/drawing/2014/main" id="{8D6FD0B5-1C48-2E4A-A909-7ABA89B39DE9}"/>
              </a:ext>
            </a:extLst>
          </p:cNvPr>
          <p:cNvGraphicFramePr>
            <a:graphicFrameLocks noGrp="1"/>
          </p:cNvGraphicFramePr>
          <p:nvPr>
            <p:extLst>
              <p:ext uri="{D42A27DB-BD31-4B8C-83A1-F6EECF244321}">
                <p14:modId xmlns:p14="http://schemas.microsoft.com/office/powerpoint/2010/main" val="1649086395"/>
              </p:ext>
            </p:extLst>
          </p:nvPr>
        </p:nvGraphicFramePr>
        <p:xfrm>
          <a:off x="654437" y="827808"/>
          <a:ext cx="8597125" cy="5654200"/>
        </p:xfrm>
        <a:graphic>
          <a:graphicData uri="http://schemas.openxmlformats.org/drawingml/2006/table">
            <a:tbl>
              <a:tblPr firstCol="1" bandRow="1">
                <a:tableStyleId>{21E4AEA4-8DFA-4A89-87EB-49C32662AFE0}</a:tableStyleId>
              </a:tblPr>
              <a:tblGrid>
                <a:gridCol w="1284677">
                  <a:extLst>
                    <a:ext uri="{9D8B030D-6E8A-4147-A177-3AD203B41FA5}">
                      <a16:colId xmlns:a16="http://schemas.microsoft.com/office/drawing/2014/main" val="792911817"/>
                    </a:ext>
                  </a:extLst>
                </a:gridCol>
                <a:gridCol w="1736317">
                  <a:extLst>
                    <a:ext uri="{9D8B030D-6E8A-4147-A177-3AD203B41FA5}">
                      <a16:colId xmlns:a16="http://schemas.microsoft.com/office/drawing/2014/main" val="598637953"/>
                    </a:ext>
                  </a:extLst>
                </a:gridCol>
                <a:gridCol w="1786408">
                  <a:extLst>
                    <a:ext uri="{9D8B030D-6E8A-4147-A177-3AD203B41FA5}">
                      <a16:colId xmlns:a16="http://schemas.microsoft.com/office/drawing/2014/main" val="2655217227"/>
                    </a:ext>
                  </a:extLst>
                </a:gridCol>
                <a:gridCol w="133499">
                  <a:extLst>
                    <a:ext uri="{9D8B030D-6E8A-4147-A177-3AD203B41FA5}">
                      <a16:colId xmlns:a16="http://schemas.microsoft.com/office/drawing/2014/main" val="56015879"/>
                    </a:ext>
                  </a:extLst>
                </a:gridCol>
                <a:gridCol w="1736317">
                  <a:extLst>
                    <a:ext uri="{9D8B030D-6E8A-4147-A177-3AD203B41FA5}">
                      <a16:colId xmlns:a16="http://schemas.microsoft.com/office/drawing/2014/main" val="3918177948"/>
                    </a:ext>
                  </a:extLst>
                </a:gridCol>
                <a:gridCol w="1919907">
                  <a:extLst>
                    <a:ext uri="{9D8B030D-6E8A-4147-A177-3AD203B41FA5}">
                      <a16:colId xmlns:a16="http://schemas.microsoft.com/office/drawing/2014/main" val="1030589919"/>
                    </a:ext>
                  </a:extLst>
                </a:gridCol>
              </a:tblGrid>
              <a:tr h="439566">
                <a:tc>
                  <a:txBody>
                    <a:bodyPr/>
                    <a:lstStyle/>
                    <a:p>
                      <a:pPr algn="ctr"/>
                      <a:r>
                        <a:rPr kumimoji="1" lang="ja-JP" altLang="en-US" sz="800" dirty="0">
                          <a:solidFill>
                            <a:schemeClr val="bg1"/>
                          </a:solidFill>
                          <a:latin typeface="+mj-lt"/>
                          <a:ea typeface="+mj-ea"/>
                        </a:rPr>
                        <a:t>商品名</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800" b="1" dirty="0">
                          <a:solidFill>
                            <a:schemeClr val="tx1">
                              <a:lumMod val="65000"/>
                              <a:lumOff val="35000"/>
                            </a:schemeClr>
                          </a:solidFill>
                          <a:latin typeface="+mj-lt"/>
                          <a:ea typeface="+mj-ea"/>
                        </a:rPr>
                        <a:t>プライムカバー　</a:t>
                      </a:r>
                      <a:r>
                        <a:rPr kumimoji="1" lang="en-US" altLang="ja-JP" sz="800" b="1" dirty="0" smtClean="0">
                          <a:solidFill>
                            <a:schemeClr val="tx1">
                              <a:lumMod val="65000"/>
                              <a:lumOff val="35000"/>
                            </a:schemeClr>
                          </a:solidFill>
                          <a:latin typeface="+mj-lt"/>
                          <a:ea typeface="+mj-ea"/>
                        </a:rPr>
                        <a:t>SP</a:t>
                      </a:r>
                      <a:endParaRPr kumimoji="1" lang="ja-JP" altLang="en-US" sz="800" b="1"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a:solidFill>
                            <a:schemeClr val="tx1">
                              <a:lumMod val="65000"/>
                              <a:lumOff val="35000"/>
                            </a:schemeClr>
                          </a:solidFill>
                          <a:latin typeface="+mn-lt"/>
                          <a:ea typeface="+mn-ea"/>
                          <a:cs typeface="+mn-cs"/>
                        </a:rPr>
                        <a:t>プライムカバー　</a:t>
                      </a:r>
                      <a:r>
                        <a:rPr kumimoji="1" lang="en-US" altLang="ja-JP" sz="800" b="1" kern="1200" dirty="0">
                          <a:solidFill>
                            <a:schemeClr val="tx1">
                              <a:lumMod val="65000"/>
                              <a:lumOff val="35000"/>
                            </a:schemeClr>
                          </a:solidFill>
                          <a:latin typeface="+mn-lt"/>
                          <a:ea typeface="+mn-ea"/>
                          <a:cs typeface="+mn-cs"/>
                        </a:rPr>
                        <a:t>SP</a:t>
                      </a:r>
                      <a:r>
                        <a:rPr kumimoji="1" lang="ja-JP" altLang="en-US" sz="800" b="1" kern="1200" dirty="0">
                          <a:solidFill>
                            <a:schemeClr val="tx1">
                              <a:lumMod val="65000"/>
                              <a:lumOff val="35000"/>
                            </a:schemeClr>
                          </a:solidFill>
                          <a:latin typeface="+mn-lt"/>
                          <a:ea typeface="+mn-ea"/>
                          <a:cs typeface="+mn-cs"/>
                        </a:rPr>
                        <a:t/>
                      </a:r>
                      <a:br>
                        <a:rPr kumimoji="1" lang="ja-JP" altLang="en-US" sz="800" b="1" kern="1200" dirty="0">
                          <a:solidFill>
                            <a:schemeClr val="tx1">
                              <a:lumMod val="65000"/>
                              <a:lumOff val="35000"/>
                            </a:schemeClr>
                          </a:solidFill>
                          <a:latin typeface="+mn-lt"/>
                          <a:ea typeface="+mn-ea"/>
                          <a:cs typeface="+mn-cs"/>
                        </a:rPr>
                      </a:br>
                      <a:r>
                        <a:rPr kumimoji="1" lang="ja-JP" altLang="en-US" sz="800" b="1" kern="1200" dirty="0">
                          <a:solidFill>
                            <a:schemeClr val="tx1">
                              <a:lumMod val="65000"/>
                              <a:lumOff val="35000"/>
                            </a:schemeClr>
                          </a:solidFill>
                          <a:latin typeface="+mn-lt"/>
                          <a:ea typeface="+mn-ea"/>
                          <a:cs typeface="+mn-cs"/>
                        </a:rPr>
                        <a:t>（市区郡</a:t>
                      </a:r>
                      <a:r>
                        <a:rPr kumimoji="1" lang="ja-JP" altLang="en-US"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gridSpan="2">
                  <a:txBody>
                    <a:bodyPr/>
                    <a:lstStyle/>
                    <a:p>
                      <a:pPr algn="ctr"/>
                      <a:r>
                        <a:rPr kumimoji="1" lang="ja-JP" altLang="en-US" sz="800" b="1" dirty="0">
                          <a:solidFill>
                            <a:schemeClr val="tx1">
                              <a:lumMod val="65000"/>
                              <a:lumOff val="35000"/>
                            </a:schemeClr>
                          </a:solidFill>
                          <a:latin typeface="+mj-lt"/>
                          <a:ea typeface="+mj-ea"/>
                        </a:rPr>
                        <a:t>プライムディスプレイ　</a:t>
                      </a:r>
                      <a:r>
                        <a:rPr kumimoji="1" lang="en-US" altLang="ja-JP" sz="800" b="1" dirty="0" smtClean="0">
                          <a:solidFill>
                            <a:schemeClr val="tx1">
                              <a:lumMod val="65000"/>
                              <a:lumOff val="35000"/>
                            </a:schemeClr>
                          </a:solidFill>
                          <a:latin typeface="+mj-lt"/>
                          <a:ea typeface="+mj-ea"/>
                        </a:rPr>
                        <a:t>PC</a:t>
                      </a:r>
                      <a:endParaRPr kumimoji="1" lang="ja-JP" altLang="en-US" sz="800" b="1"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hMerge="1">
                  <a:txBody>
                    <a:bodyPr/>
                    <a:lstStyle/>
                    <a:p>
                      <a:endParaRPr kumimoji="1" lang="ja-JP" altLang="en-US"/>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a:solidFill>
                            <a:schemeClr val="tx1">
                              <a:lumMod val="65000"/>
                              <a:lumOff val="35000"/>
                            </a:schemeClr>
                          </a:solidFill>
                          <a:latin typeface="+mn-lt"/>
                          <a:ea typeface="+mn-ea"/>
                          <a:cs typeface="+mn-cs"/>
                        </a:rPr>
                        <a:t>プライムディスプレイ　</a:t>
                      </a:r>
                      <a:r>
                        <a:rPr kumimoji="1" lang="en-US" altLang="ja-JP" sz="800" b="1" kern="1200" dirty="0">
                          <a:solidFill>
                            <a:schemeClr val="tx1">
                              <a:lumMod val="65000"/>
                              <a:lumOff val="35000"/>
                            </a:schemeClr>
                          </a:solidFill>
                          <a:latin typeface="+mn-lt"/>
                          <a:ea typeface="+mn-ea"/>
                          <a:cs typeface="+mn-cs"/>
                        </a:rPr>
                        <a:t>PC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a:solidFill>
                            <a:schemeClr val="tx1">
                              <a:lumMod val="65000"/>
                              <a:lumOff val="35000"/>
                            </a:schemeClr>
                          </a:solidFill>
                          <a:latin typeface="+mn-lt"/>
                          <a:ea typeface="+mn-ea"/>
                          <a:cs typeface="+mn-cs"/>
                        </a:rPr>
                        <a:t>（市区郡</a:t>
                      </a:r>
                      <a:r>
                        <a:rPr kumimoji="1" lang="ja-JP" altLang="en-US"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272073">
                <a:tc>
                  <a:txBody>
                    <a:bodyPr/>
                    <a:lstStyle/>
                    <a:p>
                      <a:pPr algn="ctr"/>
                      <a:r>
                        <a:rPr kumimoji="1" lang="ja-JP" altLang="en-US" sz="800" b="0" dirty="0">
                          <a:solidFill>
                            <a:schemeClr val="bg1"/>
                          </a:solidFill>
                          <a:latin typeface="+mj-lt"/>
                          <a:ea typeface="+mj-ea"/>
                        </a:rPr>
                        <a:t>商品</a:t>
                      </a:r>
                      <a:r>
                        <a:rPr kumimoji="1" lang="en-US" altLang="ja-JP" sz="800" b="0" dirty="0">
                          <a:solidFill>
                            <a:schemeClr val="bg1"/>
                          </a:solidFill>
                          <a:latin typeface="+mj-lt"/>
                          <a:ea typeface="+mj-ea"/>
                        </a:rPr>
                        <a:t>ID</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dirty="0" smtClean="0">
                          <a:solidFill>
                            <a:schemeClr val="tx1">
                              <a:lumMod val="65000"/>
                              <a:lumOff val="35000"/>
                            </a:schemeClr>
                          </a:solidFill>
                          <a:latin typeface="+mj-lt"/>
                          <a:ea typeface="+mj-ea"/>
                        </a:rPr>
                        <a:t>1000000733</a:t>
                      </a:r>
                      <a:endParaRPr kumimoji="1" lang="ja-JP" altLang="en-US" sz="800"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en-US" altLang="ja-JP" sz="800" kern="1200" smtClean="0">
                          <a:solidFill>
                            <a:schemeClr val="tx1">
                              <a:lumMod val="65000"/>
                              <a:lumOff val="35000"/>
                            </a:schemeClr>
                          </a:solidFill>
                          <a:latin typeface="+mn-lt"/>
                          <a:ea typeface="+mn-ea"/>
                          <a:cs typeface="+mn-cs"/>
                        </a:rPr>
                        <a:t>1000000734</a:t>
                      </a: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gridSpan="2">
                  <a:txBody>
                    <a:bodyPr/>
                    <a:lstStyle/>
                    <a:p>
                      <a:pPr algn="ctr"/>
                      <a:r>
                        <a:rPr kumimoji="1" lang="en-US" altLang="ja-JP" sz="800" kern="1200" dirty="0" smtClean="0">
                          <a:solidFill>
                            <a:schemeClr val="tx1">
                              <a:lumMod val="65000"/>
                              <a:lumOff val="35000"/>
                            </a:schemeClr>
                          </a:solidFill>
                          <a:latin typeface="+mn-lt"/>
                          <a:ea typeface="+mn-ea"/>
                          <a:cs typeface="+mn-cs"/>
                        </a:rPr>
                        <a:t>1000000715</a:t>
                      </a: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hMerge="1">
                  <a:txBody>
                    <a:bodyPr/>
                    <a:lstStyle/>
                    <a:p>
                      <a:endParaRPr kumimoji="1" lang="ja-JP" altLang="en-US"/>
                    </a:p>
                  </a:txBody>
                  <a:tcPr/>
                </a:tc>
                <a:tc>
                  <a:txBody>
                    <a:bodyPr/>
                    <a:lstStyle/>
                    <a:p>
                      <a:pPr algn="ctr"/>
                      <a:r>
                        <a:rPr kumimoji="1" lang="en-US" altLang="ja-JP" sz="800" dirty="0" smtClean="0">
                          <a:solidFill>
                            <a:schemeClr val="tx1">
                              <a:lumMod val="65000"/>
                              <a:lumOff val="35000"/>
                            </a:schemeClr>
                          </a:solidFill>
                          <a:latin typeface="+mj-lt"/>
                          <a:ea typeface="+mj-ea"/>
                        </a:rPr>
                        <a:t>1000000732</a:t>
                      </a: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4069392726"/>
                  </a:ext>
                </a:extLst>
              </a:tr>
              <a:tr h="27207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kern="1200" dirty="0" smtClean="0">
                          <a:solidFill>
                            <a:schemeClr val="bg1"/>
                          </a:solidFill>
                          <a:latin typeface="+mn-lt"/>
                          <a:ea typeface="+mn-ea"/>
                          <a:cs typeface="+mn-cs"/>
                        </a:rPr>
                        <a:t>予約開始日</a:t>
                      </a:r>
                      <a:endParaRPr kumimoji="1" lang="en-US" altLang="ja-JP" sz="800" b="0" kern="1200" dirty="0" smtClean="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5">
                  <a:txBody>
                    <a:bodyPr/>
                    <a:lstStyle/>
                    <a:p>
                      <a:pPr algn="ctr"/>
                      <a:r>
                        <a:rPr kumimoji="1" lang="en-US" altLang="ja-JP" sz="800" kern="1200" dirty="0" smtClean="0">
                          <a:solidFill>
                            <a:schemeClr val="tx1">
                              <a:lumMod val="65000"/>
                              <a:lumOff val="35000"/>
                            </a:schemeClr>
                          </a:solidFill>
                          <a:latin typeface="+mn-lt"/>
                          <a:ea typeface="+mn-ea"/>
                          <a:cs typeface="+mn-cs"/>
                        </a:rPr>
                        <a:t>2021</a:t>
                      </a:r>
                      <a:r>
                        <a:rPr kumimoji="1" lang="ja-JP" altLang="en-US" sz="800" kern="1200" dirty="0" smtClean="0">
                          <a:solidFill>
                            <a:schemeClr val="tx1">
                              <a:lumMod val="65000"/>
                              <a:lumOff val="35000"/>
                            </a:schemeClr>
                          </a:solidFill>
                          <a:latin typeface="+mn-lt"/>
                          <a:ea typeface="+mn-ea"/>
                          <a:cs typeface="+mn-cs"/>
                        </a:rPr>
                        <a:t>年</a:t>
                      </a:r>
                      <a:r>
                        <a:rPr kumimoji="1" lang="en-US" altLang="ja-JP" sz="800" kern="1200" dirty="0" smtClean="0">
                          <a:solidFill>
                            <a:schemeClr val="tx1">
                              <a:lumMod val="65000"/>
                              <a:lumOff val="35000"/>
                            </a:schemeClr>
                          </a:solidFill>
                          <a:latin typeface="+mn-lt"/>
                          <a:ea typeface="+mn-ea"/>
                          <a:cs typeface="+mn-cs"/>
                        </a:rPr>
                        <a:t>2</a:t>
                      </a:r>
                      <a:r>
                        <a:rPr kumimoji="1" lang="ja-JP" altLang="en-US" sz="800" kern="1200" dirty="0" smtClean="0">
                          <a:solidFill>
                            <a:schemeClr val="tx1">
                              <a:lumMod val="65000"/>
                              <a:lumOff val="35000"/>
                            </a:schemeClr>
                          </a:solidFill>
                          <a:latin typeface="+mn-lt"/>
                          <a:ea typeface="+mn-ea"/>
                          <a:cs typeface="+mn-cs"/>
                        </a:rPr>
                        <a:t>月</a:t>
                      </a:r>
                      <a:r>
                        <a:rPr kumimoji="1" lang="en-US" altLang="ja-JP" sz="800" kern="1200" dirty="0" smtClean="0">
                          <a:solidFill>
                            <a:schemeClr val="tx1">
                              <a:lumMod val="65000"/>
                              <a:lumOff val="35000"/>
                            </a:schemeClr>
                          </a:solidFill>
                          <a:latin typeface="+mn-lt"/>
                          <a:ea typeface="+mn-ea"/>
                          <a:cs typeface="+mn-cs"/>
                        </a:rPr>
                        <a:t>3</a:t>
                      </a:r>
                      <a:r>
                        <a:rPr kumimoji="1" lang="ja-JP" altLang="en-US" sz="800" kern="1200" dirty="0" smtClean="0">
                          <a:solidFill>
                            <a:schemeClr val="tx1">
                              <a:lumMod val="65000"/>
                              <a:lumOff val="35000"/>
                            </a:schemeClr>
                          </a:solidFill>
                          <a:latin typeface="+mn-lt"/>
                          <a:ea typeface="+mn-ea"/>
                          <a:cs typeface="+mn-cs"/>
                        </a:rPr>
                        <a:t>日（水）</a:t>
                      </a:r>
                      <a:endParaRPr kumimoji="1" lang="ja-JP" altLang="en-US" sz="800" dirty="0">
                        <a:solidFill>
                          <a:schemeClr val="tx1">
                            <a:lumMod val="65000"/>
                            <a:lumOff val="35000"/>
                          </a:schemeClr>
                        </a:solidFill>
                        <a:latin typeface="+mj-lt"/>
                        <a:ea typeface="+mj-ea"/>
                      </a:endParaRPr>
                    </a:p>
                  </a:txBody>
                  <a:tcPr anchor="ctr">
                    <a:lnL w="12700" cmpd="sng">
                      <a:noFill/>
                    </a:lnL>
                    <a:lnR w="6350" cap="flat" cmpd="sng" algn="ctr">
                      <a:solidFill>
                        <a:schemeClr val="bg1"/>
                      </a:solidFill>
                      <a:prstDash val="solid"/>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endParaRPr kumimoji="1" lang="ja-JP" altLang="en-US"/>
                    </a:p>
                  </a:txBody>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355075111"/>
                  </a:ext>
                </a:extLst>
              </a:tr>
              <a:tr h="826781">
                <a:tc>
                  <a:txBody>
                    <a:bodyPr/>
                    <a:lstStyle/>
                    <a:p>
                      <a:pPr algn="ctr"/>
                      <a:r>
                        <a:rPr kumimoji="1" lang="ja-JP" altLang="en-US" sz="800" b="0" dirty="0">
                          <a:solidFill>
                            <a:schemeClr val="bg1"/>
                          </a:solidFill>
                          <a:latin typeface="+mj-lt"/>
                          <a:ea typeface="+mj-ea"/>
                        </a:rPr>
                        <a:t>掲載イメージ</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algn="ctr"/>
                      <a:endParaRPr kumimoji="1" lang="ja-JP" altLang="en-US" sz="800" dirty="0">
                        <a:solidFill>
                          <a:schemeClr val="tx1">
                            <a:lumMod val="65000"/>
                            <a:lumOff val="35000"/>
                          </a:schemeClr>
                        </a:solidFill>
                        <a:latin typeface="+mj-lt"/>
                        <a:ea typeface="+mj-ea"/>
                      </a:endParaRPr>
                    </a:p>
                  </a:txBody>
                  <a:tcPr anchor="ctr">
                    <a:lnL w="12700" cap="flat" cmpd="sng" algn="ctr">
                      <a:solidFill>
                        <a:schemeClr val="bg1"/>
                      </a:solidFill>
                      <a:prstDash val="solid"/>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gridSpan="3">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tc hMerge="1">
                  <a:txBody>
                    <a:bodyPr/>
                    <a:lstStyle/>
                    <a:p>
                      <a:endParaRPr kumimoji="1" lang="ja-JP" altLang="en-US"/>
                    </a:p>
                  </a:txBody>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10325936"/>
                  </a:ext>
                </a:extLst>
              </a:tr>
              <a:tr h="628057">
                <a:tc>
                  <a:txBody>
                    <a:bodyPr/>
                    <a:lstStyle/>
                    <a:p>
                      <a:pPr algn="ctr"/>
                      <a:r>
                        <a:rPr kumimoji="1" lang="ja-JP" altLang="en-US" sz="800" b="0" dirty="0">
                          <a:solidFill>
                            <a:schemeClr val="bg1"/>
                          </a:solidFill>
                          <a:latin typeface="+mj-lt"/>
                          <a:ea typeface="+mj-ea"/>
                        </a:rPr>
                        <a:t>広告タイプ</a:t>
                      </a:r>
                    </a:p>
                  </a:txBody>
                  <a:tcPr anchor="ctr">
                    <a:lnL w="635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800" kern="1200" dirty="0">
                          <a:solidFill>
                            <a:schemeClr val="tx1">
                              <a:lumMod val="65000"/>
                              <a:lumOff val="35000"/>
                            </a:schemeClr>
                          </a:solidFill>
                          <a:latin typeface="+mn-lt"/>
                          <a:ea typeface="+mn-ea"/>
                          <a:cs typeface="+mn-cs"/>
                        </a:rPr>
                        <a:t>画像（</a:t>
                      </a:r>
                      <a:r>
                        <a:rPr kumimoji="1" lang="en-US" altLang="ja-JP" sz="800" kern="1200" dirty="0">
                          <a:solidFill>
                            <a:schemeClr val="tx1">
                              <a:lumMod val="65000"/>
                              <a:lumOff val="35000"/>
                            </a:schemeClr>
                          </a:solidFill>
                          <a:latin typeface="+mn-lt"/>
                          <a:ea typeface="+mn-ea"/>
                          <a:cs typeface="+mn-cs"/>
                        </a:rPr>
                        <a:t>16</a:t>
                      </a:r>
                      <a:r>
                        <a:rPr kumimoji="1" lang="ja-JP" altLang="en-US" sz="800" kern="1200" dirty="0">
                          <a:solidFill>
                            <a:schemeClr val="tx1">
                              <a:lumMod val="65000"/>
                              <a:lumOff val="35000"/>
                            </a:schemeClr>
                          </a:solidFill>
                          <a:latin typeface="+mn-lt"/>
                          <a:ea typeface="+mn-ea"/>
                          <a:cs typeface="+mn-cs"/>
                        </a:rPr>
                        <a:t>：</a:t>
                      </a:r>
                      <a:r>
                        <a:rPr kumimoji="1" lang="en-US" altLang="ja-JP" sz="800" kern="1200" dirty="0">
                          <a:solidFill>
                            <a:schemeClr val="tx1">
                              <a:lumMod val="65000"/>
                              <a:lumOff val="35000"/>
                            </a:schemeClr>
                          </a:solidFill>
                          <a:latin typeface="+mn-lt"/>
                          <a:ea typeface="+mn-ea"/>
                          <a:cs typeface="+mn-cs"/>
                        </a:rPr>
                        <a:t>9</a:t>
                      </a:r>
                      <a:r>
                        <a:rPr kumimoji="1" lang="ja-JP" altLang="en-US" sz="800" kern="1200" dirty="0" smtClean="0">
                          <a:solidFill>
                            <a:schemeClr val="tx1">
                              <a:lumMod val="65000"/>
                              <a:lumOff val="35000"/>
                            </a:schemeClr>
                          </a:solidFill>
                          <a:latin typeface="+mn-lt"/>
                          <a:ea typeface="+mn-ea"/>
                          <a:cs typeface="+mn-cs"/>
                        </a:rPr>
                        <a:t>）</a:t>
                      </a:r>
                      <a:endParaRPr kumimoji="1" lang="en-US" altLang="ja-JP" sz="800" kern="1200" dirty="0">
                        <a:solidFill>
                          <a:schemeClr val="tx1">
                            <a:lumMod val="65000"/>
                            <a:lumOff val="35000"/>
                          </a:schemeClr>
                        </a:solidFill>
                        <a:latin typeface="+mn-lt"/>
                        <a:ea typeface="+mn-ea"/>
                        <a:cs typeface="+mn-cs"/>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ja-JP" altLang="en-US" sz="800" kern="1200" dirty="0">
                          <a:solidFill>
                            <a:schemeClr val="tx1">
                              <a:lumMod val="65000"/>
                              <a:lumOff val="35000"/>
                            </a:schemeClr>
                          </a:solidFill>
                          <a:latin typeface="+mn-lt"/>
                          <a:ea typeface="+mn-ea"/>
                          <a:cs typeface="+mn-cs"/>
                        </a:rPr>
                        <a:t>画像（</a:t>
                      </a:r>
                      <a:r>
                        <a:rPr kumimoji="1" lang="en-US" altLang="ja-JP" sz="800" kern="1200" dirty="0">
                          <a:solidFill>
                            <a:schemeClr val="tx1">
                              <a:lumMod val="65000"/>
                              <a:lumOff val="35000"/>
                            </a:schemeClr>
                          </a:solidFill>
                          <a:latin typeface="+mn-lt"/>
                          <a:ea typeface="+mn-ea"/>
                          <a:cs typeface="+mn-cs"/>
                        </a:rPr>
                        <a:t>16</a:t>
                      </a:r>
                      <a:r>
                        <a:rPr kumimoji="1" lang="ja-JP" altLang="en-US" sz="800" kern="1200" dirty="0">
                          <a:solidFill>
                            <a:schemeClr val="tx1">
                              <a:lumMod val="65000"/>
                              <a:lumOff val="35000"/>
                            </a:schemeClr>
                          </a:solidFill>
                          <a:latin typeface="+mn-lt"/>
                          <a:ea typeface="+mn-ea"/>
                          <a:cs typeface="+mn-cs"/>
                        </a:rPr>
                        <a:t>：</a:t>
                      </a:r>
                      <a:r>
                        <a:rPr kumimoji="1" lang="en-US" altLang="ja-JP" sz="800" kern="1200" dirty="0">
                          <a:solidFill>
                            <a:schemeClr val="tx1">
                              <a:lumMod val="65000"/>
                              <a:lumOff val="35000"/>
                            </a:schemeClr>
                          </a:solidFill>
                          <a:latin typeface="+mn-lt"/>
                          <a:ea typeface="+mn-ea"/>
                          <a:cs typeface="+mn-cs"/>
                        </a:rPr>
                        <a:t>9</a:t>
                      </a:r>
                      <a:r>
                        <a:rPr kumimoji="1" lang="ja-JP" altLang="en-US" sz="800" kern="1200" dirty="0" smtClean="0">
                          <a:solidFill>
                            <a:schemeClr val="tx1">
                              <a:lumMod val="65000"/>
                              <a:lumOff val="35000"/>
                            </a:schemeClr>
                          </a:solidFill>
                          <a:latin typeface="+mn-lt"/>
                          <a:ea typeface="+mn-ea"/>
                          <a:cs typeface="+mn-cs"/>
                        </a:rPr>
                        <a:t>）</a:t>
                      </a:r>
                      <a:endParaRPr kumimoji="1" lang="en-US" altLang="ja-JP"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lumMod val="65000"/>
                              <a:lumOff val="35000"/>
                            </a:schemeClr>
                          </a:solidFill>
                          <a:latin typeface="+mn-lt"/>
                          <a:ea typeface="+mn-ea"/>
                          <a:cs typeface="+mn-cs"/>
                        </a:rPr>
                        <a:t>画像（</a:t>
                      </a:r>
                      <a:r>
                        <a:rPr kumimoji="1" lang="en-US" altLang="ja-JP" sz="800" kern="1200" dirty="0" smtClean="0">
                          <a:solidFill>
                            <a:schemeClr val="tx1">
                              <a:lumMod val="65000"/>
                              <a:lumOff val="35000"/>
                            </a:schemeClr>
                          </a:solidFill>
                          <a:latin typeface="+mn-lt"/>
                          <a:ea typeface="+mn-ea"/>
                          <a:cs typeface="+mn-cs"/>
                        </a:rPr>
                        <a:t>6</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5</a:t>
                      </a:r>
                      <a:r>
                        <a:rPr kumimoji="1" lang="ja-JP" altLang="en-US" sz="800" kern="1200" dirty="0" smtClean="0">
                          <a:solidFill>
                            <a:schemeClr val="tx1">
                              <a:lumMod val="65000"/>
                              <a:lumOff val="35000"/>
                            </a:schemeClr>
                          </a:solidFill>
                          <a:latin typeface="+mn-lt"/>
                          <a:ea typeface="+mn-ea"/>
                          <a:cs typeface="+mn-cs"/>
                        </a:rPr>
                        <a:t>）</a:t>
                      </a:r>
                      <a:endParaRPr kumimoji="1" lang="en-US" altLang="ja-JP" sz="800" kern="1200" dirty="0" smtClean="0">
                        <a:solidFill>
                          <a:schemeClr val="tx1">
                            <a:lumMod val="65000"/>
                            <a:lumOff val="35000"/>
                          </a:schemeClr>
                        </a:solidFill>
                        <a:latin typeface="+mn-lt"/>
                        <a:ea typeface="+mn-ea"/>
                        <a:cs typeface="+mn-cs"/>
                      </a:endParaRPr>
                    </a:p>
                    <a:p>
                      <a:pPr algn="ctr"/>
                      <a:r>
                        <a:rPr kumimoji="1" lang="ja-JP" altLang="en-US" sz="800" kern="1200" dirty="0" smtClean="0">
                          <a:solidFill>
                            <a:schemeClr val="tx1">
                              <a:lumMod val="65000"/>
                              <a:lumOff val="35000"/>
                            </a:schemeClr>
                          </a:solidFill>
                          <a:latin typeface="+mn-lt"/>
                          <a:ea typeface="+mn-ea"/>
                          <a:cs typeface="+mn-cs"/>
                        </a:rPr>
                        <a:t>画像（</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 </a:t>
                      </a:r>
                      <a:r>
                        <a:rPr kumimoji="1" lang="en-US" altLang="ja-JP" sz="800" kern="1200" dirty="0" smtClean="0">
                          <a:solidFill>
                            <a:schemeClr val="tx1">
                              <a:lumMod val="65000"/>
                              <a:lumOff val="35000"/>
                            </a:schemeClr>
                          </a:solidFill>
                          <a:latin typeface="+mn-lt"/>
                          <a:ea typeface="+mn-ea"/>
                          <a:cs typeface="+mn-cs"/>
                        </a:rPr>
                        <a:t>/</a:t>
                      </a:r>
                      <a:r>
                        <a:rPr kumimoji="1" lang="ja-JP" altLang="en-US" sz="800" kern="1200" dirty="0" smtClean="0">
                          <a:solidFill>
                            <a:schemeClr val="tx1">
                              <a:lumMod val="65000"/>
                              <a:lumOff val="35000"/>
                            </a:schemeClr>
                          </a:solidFill>
                          <a:latin typeface="+mn-lt"/>
                          <a:ea typeface="+mn-ea"/>
                          <a:cs typeface="+mn-cs"/>
                        </a:rPr>
                        <a:t> 動画（</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a:t>
                      </a:r>
                      <a:endParaRPr kumimoji="1" lang="en-US" altLang="ja-JP" sz="800" dirty="0" smtClean="0">
                        <a:solidFill>
                          <a:schemeClr val="tx1">
                            <a:lumMod val="65000"/>
                            <a:lumOff val="35000"/>
                          </a:schemeClr>
                        </a:solidFill>
                        <a:latin typeface="+mj-lt"/>
                        <a:ea typeface="+mj-ea"/>
                      </a:endParaRPr>
                    </a:p>
                    <a:p>
                      <a:pPr algn="ctr"/>
                      <a:r>
                        <a:rPr kumimoji="1" lang="ja-JP" altLang="en-US" sz="800" dirty="0" smtClean="0">
                          <a:solidFill>
                            <a:schemeClr val="tx1">
                              <a:lumMod val="65000"/>
                              <a:lumOff val="35000"/>
                            </a:schemeClr>
                          </a:solidFill>
                          <a:latin typeface="+mj-lt"/>
                          <a:ea typeface="+mj-ea"/>
                        </a:rPr>
                        <a:t>画像</a:t>
                      </a:r>
                      <a:r>
                        <a:rPr kumimoji="1" lang="ja-JP" altLang="en-US" sz="800" dirty="0">
                          <a:solidFill>
                            <a:schemeClr val="tx1">
                              <a:lumMod val="65000"/>
                              <a:lumOff val="35000"/>
                            </a:schemeClr>
                          </a:solidFill>
                          <a:latin typeface="+mj-lt"/>
                          <a:ea typeface="+mj-ea"/>
                        </a:rPr>
                        <a:t>（</a:t>
                      </a:r>
                      <a:r>
                        <a:rPr kumimoji="1" lang="en-US" altLang="ja-JP" sz="800" dirty="0">
                          <a:solidFill>
                            <a:schemeClr val="tx1">
                              <a:lumMod val="65000"/>
                              <a:lumOff val="35000"/>
                            </a:schemeClr>
                          </a:solidFill>
                          <a:latin typeface="+mj-lt"/>
                          <a:ea typeface="+mj-ea"/>
                        </a:rPr>
                        <a:t>1</a:t>
                      </a:r>
                      <a:r>
                        <a:rPr kumimoji="1" lang="ja-JP" altLang="en-US" sz="800" dirty="0">
                          <a:solidFill>
                            <a:schemeClr val="tx1">
                              <a:lumMod val="65000"/>
                              <a:lumOff val="35000"/>
                            </a:schemeClr>
                          </a:solidFill>
                          <a:latin typeface="+mj-lt"/>
                          <a:ea typeface="+mj-ea"/>
                        </a:rPr>
                        <a:t>：</a:t>
                      </a:r>
                      <a:r>
                        <a:rPr kumimoji="1" lang="en-US" altLang="ja-JP" sz="800" dirty="0">
                          <a:solidFill>
                            <a:schemeClr val="tx1">
                              <a:lumMod val="65000"/>
                              <a:lumOff val="35000"/>
                            </a:schemeClr>
                          </a:solidFill>
                          <a:latin typeface="+mj-lt"/>
                          <a:ea typeface="+mj-ea"/>
                        </a:rPr>
                        <a:t>2</a:t>
                      </a:r>
                      <a:r>
                        <a:rPr kumimoji="1" lang="ja-JP" altLang="en-US" sz="800" dirty="0" smtClean="0">
                          <a:solidFill>
                            <a:schemeClr val="tx1">
                              <a:lumMod val="65000"/>
                              <a:lumOff val="35000"/>
                            </a:schemeClr>
                          </a:solidFill>
                          <a:latin typeface="+mj-lt"/>
                          <a:ea typeface="+mj-ea"/>
                        </a:rPr>
                        <a:t>）</a:t>
                      </a:r>
                      <a:r>
                        <a:rPr kumimoji="1" lang="ja-JP" altLang="en-US" sz="800" kern="1200" dirty="0" smtClean="0">
                          <a:solidFill>
                            <a:schemeClr val="tx1">
                              <a:lumMod val="65000"/>
                              <a:lumOff val="35000"/>
                            </a:schemeClr>
                          </a:solidFill>
                          <a:latin typeface="+mn-lt"/>
                          <a:ea typeface="+mn-ea"/>
                          <a:cs typeface="+mn-cs"/>
                        </a:rPr>
                        <a:t> </a:t>
                      </a:r>
                      <a:r>
                        <a:rPr kumimoji="1" lang="en-US" altLang="ja-JP" sz="800" kern="1200" dirty="0" smtClean="0">
                          <a:solidFill>
                            <a:schemeClr val="tx1">
                              <a:lumMod val="65000"/>
                              <a:lumOff val="35000"/>
                            </a:schemeClr>
                          </a:solidFill>
                          <a:latin typeface="+mn-lt"/>
                          <a:ea typeface="+mn-ea"/>
                          <a:cs typeface="+mn-cs"/>
                        </a:rPr>
                        <a:t>/ </a:t>
                      </a:r>
                      <a:r>
                        <a:rPr kumimoji="1" lang="ja-JP" altLang="en-US" sz="800" dirty="0" smtClean="0">
                          <a:solidFill>
                            <a:schemeClr val="tx1">
                              <a:lumMod val="65000"/>
                              <a:lumOff val="35000"/>
                            </a:schemeClr>
                          </a:solidFill>
                          <a:latin typeface="+mj-lt"/>
                          <a:ea typeface="+mj-ea"/>
                        </a:rPr>
                        <a:t>動画</a:t>
                      </a:r>
                      <a:r>
                        <a:rPr kumimoji="1" lang="ja-JP" altLang="en-US" sz="800" dirty="0">
                          <a:solidFill>
                            <a:schemeClr val="tx1">
                              <a:lumMod val="65000"/>
                              <a:lumOff val="35000"/>
                            </a:schemeClr>
                          </a:solidFill>
                          <a:latin typeface="+mj-lt"/>
                          <a:ea typeface="+mj-ea"/>
                        </a:rPr>
                        <a:t>（</a:t>
                      </a:r>
                      <a:r>
                        <a:rPr kumimoji="1" lang="en-US" altLang="ja-JP" sz="800" dirty="0">
                          <a:solidFill>
                            <a:schemeClr val="tx1">
                              <a:lumMod val="65000"/>
                              <a:lumOff val="35000"/>
                            </a:schemeClr>
                          </a:solidFill>
                          <a:latin typeface="+mj-lt"/>
                          <a:ea typeface="+mj-ea"/>
                        </a:rPr>
                        <a:t>1</a:t>
                      </a:r>
                      <a:r>
                        <a:rPr kumimoji="1" lang="ja-JP" altLang="en-US" sz="800" dirty="0">
                          <a:solidFill>
                            <a:schemeClr val="tx1">
                              <a:lumMod val="65000"/>
                              <a:lumOff val="35000"/>
                            </a:schemeClr>
                          </a:solidFill>
                          <a:latin typeface="+mj-lt"/>
                          <a:ea typeface="+mj-ea"/>
                        </a:rPr>
                        <a:t>：</a:t>
                      </a:r>
                      <a:r>
                        <a:rPr kumimoji="1" lang="en-US" altLang="ja-JP" sz="800" dirty="0">
                          <a:solidFill>
                            <a:schemeClr val="tx1">
                              <a:lumMod val="65000"/>
                              <a:lumOff val="35000"/>
                            </a:schemeClr>
                          </a:solidFill>
                          <a:latin typeface="+mj-lt"/>
                          <a:ea typeface="+mj-ea"/>
                        </a:rPr>
                        <a:t>2</a:t>
                      </a:r>
                      <a:r>
                        <a:rPr kumimoji="1" lang="ja-JP" altLang="en-US" sz="800" dirty="0">
                          <a:solidFill>
                            <a:schemeClr val="tx1">
                              <a:lumMod val="65000"/>
                              <a:lumOff val="35000"/>
                            </a:schemeClr>
                          </a:solidFill>
                          <a:latin typeface="+mj-lt"/>
                          <a:ea typeface="+mj-ea"/>
                        </a:rPr>
                        <a:t>）</a:t>
                      </a: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endParaRPr kumimoji="1" lang="ja-JP" altLang="en-US"/>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lumMod val="65000"/>
                              <a:lumOff val="35000"/>
                            </a:schemeClr>
                          </a:solidFill>
                          <a:latin typeface="+mn-lt"/>
                          <a:ea typeface="+mn-ea"/>
                          <a:cs typeface="+mn-cs"/>
                        </a:rPr>
                        <a:t>画像（</a:t>
                      </a:r>
                      <a:r>
                        <a:rPr kumimoji="1" lang="en-US" altLang="ja-JP" sz="800" kern="1200" dirty="0" smtClean="0">
                          <a:solidFill>
                            <a:schemeClr val="tx1">
                              <a:lumMod val="65000"/>
                              <a:lumOff val="35000"/>
                            </a:schemeClr>
                          </a:solidFill>
                          <a:latin typeface="+mn-lt"/>
                          <a:ea typeface="+mn-ea"/>
                          <a:cs typeface="+mn-cs"/>
                        </a:rPr>
                        <a:t>6</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5</a:t>
                      </a:r>
                      <a:r>
                        <a:rPr kumimoji="1" lang="ja-JP" altLang="en-US" sz="800" kern="1200" dirty="0" smtClean="0">
                          <a:solidFill>
                            <a:schemeClr val="tx1">
                              <a:lumMod val="65000"/>
                              <a:lumOff val="35000"/>
                            </a:schemeClr>
                          </a:solidFill>
                          <a:latin typeface="+mn-lt"/>
                          <a:ea typeface="+mn-ea"/>
                          <a:cs typeface="+mn-cs"/>
                        </a:rPr>
                        <a:t>）</a:t>
                      </a:r>
                      <a:endParaRPr kumimoji="1" lang="en-US" altLang="ja-JP" sz="800" kern="1200" dirty="0" smtClean="0">
                        <a:solidFill>
                          <a:schemeClr val="tx1">
                            <a:lumMod val="65000"/>
                            <a:lumOff val="35000"/>
                          </a:schemeClr>
                        </a:solidFill>
                        <a:latin typeface="+mn-lt"/>
                        <a:ea typeface="+mn-ea"/>
                        <a:cs typeface="+mn-cs"/>
                      </a:endParaRPr>
                    </a:p>
                    <a:p>
                      <a:pPr algn="ctr"/>
                      <a:r>
                        <a:rPr kumimoji="1" lang="ja-JP" altLang="en-US" sz="800" kern="1200" dirty="0" smtClean="0">
                          <a:solidFill>
                            <a:schemeClr val="tx1">
                              <a:lumMod val="65000"/>
                              <a:lumOff val="35000"/>
                            </a:schemeClr>
                          </a:solidFill>
                          <a:latin typeface="+mn-lt"/>
                          <a:ea typeface="+mn-ea"/>
                          <a:cs typeface="+mn-cs"/>
                        </a:rPr>
                        <a:t>画像（</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 </a:t>
                      </a:r>
                      <a:r>
                        <a:rPr kumimoji="1" lang="en-US" altLang="ja-JP" sz="800" kern="1200" dirty="0" smtClean="0">
                          <a:solidFill>
                            <a:schemeClr val="tx1">
                              <a:lumMod val="65000"/>
                              <a:lumOff val="35000"/>
                            </a:schemeClr>
                          </a:solidFill>
                          <a:latin typeface="+mn-lt"/>
                          <a:ea typeface="+mn-ea"/>
                          <a:cs typeface="+mn-cs"/>
                        </a:rPr>
                        <a:t>/ </a:t>
                      </a:r>
                      <a:r>
                        <a:rPr kumimoji="1" lang="ja-JP" altLang="en-US" sz="800" kern="1200" dirty="0" smtClean="0">
                          <a:solidFill>
                            <a:schemeClr val="tx1">
                              <a:lumMod val="65000"/>
                              <a:lumOff val="35000"/>
                            </a:schemeClr>
                          </a:solidFill>
                          <a:latin typeface="+mn-lt"/>
                          <a:ea typeface="+mn-ea"/>
                          <a:cs typeface="+mn-cs"/>
                        </a:rPr>
                        <a:t>動画（</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a:t>
                      </a:r>
                      <a:endParaRPr kumimoji="1" lang="en-US" altLang="ja-JP" sz="800" kern="1200" dirty="0" smtClean="0">
                        <a:solidFill>
                          <a:schemeClr val="tx1">
                            <a:lumMod val="65000"/>
                            <a:lumOff val="35000"/>
                          </a:schemeClr>
                        </a:solidFill>
                        <a:latin typeface="+mn-lt"/>
                        <a:ea typeface="+mn-ea"/>
                        <a:cs typeface="+mn-cs"/>
                      </a:endParaRPr>
                    </a:p>
                    <a:p>
                      <a:pPr algn="ctr"/>
                      <a:r>
                        <a:rPr kumimoji="1" lang="ja-JP" altLang="en-US" sz="800" kern="1200" dirty="0" smtClean="0">
                          <a:solidFill>
                            <a:schemeClr val="tx1">
                              <a:lumMod val="65000"/>
                              <a:lumOff val="35000"/>
                            </a:schemeClr>
                          </a:solidFill>
                          <a:latin typeface="+mn-lt"/>
                          <a:ea typeface="+mn-ea"/>
                          <a:cs typeface="+mn-cs"/>
                        </a:rPr>
                        <a:t>画像（</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2</a:t>
                      </a:r>
                      <a:r>
                        <a:rPr kumimoji="1" lang="ja-JP" altLang="en-US" sz="800" kern="1200" dirty="0" smtClean="0">
                          <a:solidFill>
                            <a:schemeClr val="tx1">
                              <a:lumMod val="65000"/>
                              <a:lumOff val="35000"/>
                            </a:schemeClr>
                          </a:solidFill>
                          <a:latin typeface="+mn-lt"/>
                          <a:ea typeface="+mn-ea"/>
                          <a:cs typeface="+mn-cs"/>
                        </a:rPr>
                        <a:t>） </a:t>
                      </a:r>
                      <a:r>
                        <a:rPr kumimoji="1" lang="en-US" altLang="ja-JP" sz="800" kern="1200" dirty="0" smtClean="0">
                          <a:solidFill>
                            <a:schemeClr val="tx1">
                              <a:lumMod val="65000"/>
                              <a:lumOff val="35000"/>
                            </a:schemeClr>
                          </a:solidFill>
                          <a:latin typeface="+mn-lt"/>
                          <a:ea typeface="+mn-ea"/>
                          <a:cs typeface="+mn-cs"/>
                        </a:rPr>
                        <a:t>/ </a:t>
                      </a:r>
                      <a:r>
                        <a:rPr kumimoji="1" lang="ja-JP" altLang="en-US" sz="800" kern="1200" dirty="0" smtClean="0">
                          <a:solidFill>
                            <a:schemeClr val="tx1">
                              <a:lumMod val="65000"/>
                              <a:lumOff val="35000"/>
                            </a:schemeClr>
                          </a:solidFill>
                          <a:latin typeface="+mn-lt"/>
                          <a:ea typeface="+mn-ea"/>
                          <a:cs typeface="+mn-cs"/>
                        </a:rPr>
                        <a:t>動画（</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2</a:t>
                      </a:r>
                      <a:r>
                        <a:rPr kumimoji="1" lang="ja-JP" altLang="en-US" sz="800" kern="1200" dirty="0" smtClean="0">
                          <a:solidFill>
                            <a:schemeClr val="tx1">
                              <a:lumMod val="65000"/>
                              <a:lumOff val="35000"/>
                            </a:schemeClr>
                          </a:solidFill>
                          <a:latin typeface="+mn-lt"/>
                          <a:ea typeface="+mn-ea"/>
                          <a:cs typeface="+mn-cs"/>
                        </a:rPr>
                        <a:t>）</a:t>
                      </a: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84434171"/>
                  </a:ext>
                </a:extLst>
              </a:tr>
              <a:tr h="258606">
                <a:tc>
                  <a:txBody>
                    <a:bodyPr/>
                    <a:lstStyle/>
                    <a:p>
                      <a:pPr algn="ctr"/>
                      <a:r>
                        <a:rPr kumimoji="1" lang="ja-JP" altLang="en-US" sz="800" b="0" dirty="0">
                          <a:solidFill>
                            <a:schemeClr val="bg1"/>
                          </a:solidFill>
                          <a:latin typeface="+mj-lt"/>
                          <a:ea typeface="+mj-ea"/>
                        </a:rPr>
                        <a:t>デバイス</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algn="ctr"/>
                      <a:r>
                        <a:rPr kumimoji="1" lang="ja-JP" altLang="en-US" sz="800" dirty="0" smtClean="0">
                          <a:solidFill>
                            <a:schemeClr val="tx1">
                              <a:lumMod val="65000"/>
                              <a:lumOff val="35000"/>
                            </a:schemeClr>
                          </a:solidFill>
                          <a:latin typeface="+mj-lt"/>
                          <a:ea typeface="+mj-ea"/>
                        </a:rPr>
                        <a:t>スマートフォン</a:t>
                      </a:r>
                      <a:endParaRPr kumimoji="1" lang="ja-JP" altLang="en-US" sz="800"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PC</a:t>
                      </a:r>
                      <a:endPar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31917948"/>
                  </a:ext>
                </a:extLst>
              </a:tr>
              <a:tr h="296705">
                <a:tc>
                  <a:txBody>
                    <a:bodyPr/>
                    <a:lstStyle/>
                    <a:p>
                      <a:pPr algn="ctr"/>
                      <a:r>
                        <a:rPr kumimoji="1" lang="ja-JP" altLang="en-US" sz="800" b="0" dirty="0">
                          <a:solidFill>
                            <a:schemeClr val="bg1"/>
                          </a:solidFill>
                          <a:latin typeface="+mj-lt"/>
                          <a:ea typeface="+mj-ea"/>
                        </a:rPr>
                        <a:t>掲載場所</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Yahoo! JAPAN</a:t>
                      </a:r>
                      <a:r>
                        <a:rPr kumimoji="1" lang="ja-JP" altLang="en-US" sz="800" kern="1200" dirty="0" smtClean="0">
                          <a:solidFill>
                            <a:schemeClr val="tx1">
                              <a:lumMod val="65000"/>
                              <a:lumOff val="35000"/>
                            </a:schemeClr>
                          </a:solidFill>
                          <a:latin typeface="+mn-lt"/>
                          <a:ea typeface="+mn-ea"/>
                          <a:cs typeface="+mn-cs"/>
                        </a:rPr>
                        <a:t>　中面（</a:t>
                      </a:r>
                      <a:r>
                        <a:rPr kumimoji="1" lang="en-US" altLang="ja-JP" sz="800" kern="1200" dirty="0" smtClean="0">
                          <a:solidFill>
                            <a:schemeClr val="tx1">
                              <a:lumMod val="65000"/>
                              <a:lumOff val="35000"/>
                            </a:schemeClr>
                          </a:solidFill>
                          <a:latin typeface="+mn-lt"/>
                          <a:ea typeface="+mn-ea"/>
                          <a:cs typeface="+mn-cs"/>
                        </a:rPr>
                        <a:t>SP</a:t>
                      </a:r>
                      <a:r>
                        <a:rPr kumimoji="1" lang="ja-JP" altLang="en-US" sz="800" kern="1200" dirty="0" smtClean="0">
                          <a:solidFill>
                            <a:schemeClr val="tx1">
                              <a:lumMod val="65000"/>
                              <a:lumOff val="35000"/>
                            </a:schemeClr>
                          </a:solidFill>
                          <a:latin typeface="+mn-lt"/>
                          <a:ea typeface="+mn-ea"/>
                          <a:cs typeface="+mn-cs"/>
                        </a:rPr>
                        <a:t>プライムカバー）</a:t>
                      </a:r>
                    </a:p>
                  </a:txBody>
                  <a:tcPr anchor="ctr">
                    <a:lnL w="12700" cmpd="sng">
                      <a:noFill/>
                    </a:lnL>
                    <a:lnR w="6350" cap="flat" cmpd="sng" algn="ctr">
                      <a:solidFill>
                        <a:schemeClr val="bg1"/>
                      </a:solidFill>
                      <a:prstDash val="solid"/>
                      <a:round/>
                      <a:headEnd type="none" w="med" len="med"/>
                      <a:tailEnd type="none" w="med" len="med"/>
                    </a:lnR>
                  </a:tcPr>
                </a:tc>
                <a:tc hMerge="1">
                  <a:txBody>
                    <a:bodyPr/>
                    <a:lstStyle/>
                    <a:p>
                      <a:pPr algn="ct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Yahoo! JAPAN</a:t>
                      </a:r>
                      <a:r>
                        <a:rPr kumimoji="1" lang="ja-JP" altLang="en-US" sz="800" kern="1200" dirty="0" smtClean="0">
                          <a:solidFill>
                            <a:schemeClr val="tx1">
                              <a:lumMod val="65000"/>
                              <a:lumOff val="35000"/>
                            </a:schemeClr>
                          </a:solidFill>
                          <a:latin typeface="+mn-lt"/>
                          <a:ea typeface="+mn-ea"/>
                          <a:cs typeface="+mn-cs"/>
                        </a:rPr>
                        <a:t>　中面（</a:t>
                      </a:r>
                      <a:r>
                        <a:rPr kumimoji="1" lang="en-US" altLang="ja-JP" sz="800" kern="1200" dirty="0" smtClean="0">
                          <a:solidFill>
                            <a:schemeClr val="tx1">
                              <a:lumMod val="65000"/>
                              <a:lumOff val="35000"/>
                            </a:schemeClr>
                          </a:solidFill>
                          <a:latin typeface="+mn-lt"/>
                          <a:ea typeface="+mn-ea"/>
                          <a:cs typeface="+mn-cs"/>
                        </a:rPr>
                        <a:t>PC</a:t>
                      </a:r>
                      <a:r>
                        <a:rPr kumimoji="1" lang="ja-JP" altLang="en-US" sz="800" kern="1200" dirty="0" smtClean="0">
                          <a:solidFill>
                            <a:schemeClr val="tx1">
                              <a:lumMod val="65000"/>
                              <a:lumOff val="35000"/>
                            </a:schemeClr>
                          </a:solidFill>
                          <a:latin typeface="+mn-lt"/>
                          <a:ea typeface="+mn-ea"/>
                          <a:cs typeface="+mn-cs"/>
                        </a:rPr>
                        <a:t>）</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6098080"/>
                  </a:ext>
                </a:extLst>
              </a:tr>
              <a:tr h="296705">
                <a:tc>
                  <a:txBody>
                    <a:bodyPr/>
                    <a:lstStyle/>
                    <a:p>
                      <a:pPr algn="ctr"/>
                      <a:r>
                        <a:rPr kumimoji="1" lang="ja-JP" altLang="en-US" sz="800" b="0" dirty="0">
                          <a:solidFill>
                            <a:schemeClr val="bg1"/>
                          </a:solidFill>
                          <a:latin typeface="+mj-lt"/>
                          <a:ea typeface="+mj-ea"/>
                        </a:rPr>
                        <a:t>掲載期間</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5">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smtClean="0">
                          <a:solidFill>
                            <a:schemeClr val="tx1">
                              <a:lumMod val="65000"/>
                              <a:lumOff val="35000"/>
                            </a:schemeClr>
                          </a:solidFill>
                          <a:latin typeface="+mn-lt"/>
                          <a:ea typeface="+mn-ea"/>
                          <a:cs typeface="+mn-cs"/>
                        </a:rPr>
                        <a:t>2021</a:t>
                      </a:r>
                      <a:r>
                        <a:rPr kumimoji="1" lang="ja-JP" altLang="en-US" sz="800" kern="1200" smtClean="0">
                          <a:solidFill>
                            <a:schemeClr val="tx1">
                              <a:lumMod val="65000"/>
                              <a:lumOff val="35000"/>
                            </a:schemeClr>
                          </a:solidFill>
                          <a:latin typeface="+mn-lt"/>
                          <a:ea typeface="+mn-ea"/>
                          <a:cs typeface="+mn-cs"/>
                        </a:rPr>
                        <a:t>年</a:t>
                      </a:r>
                      <a:r>
                        <a:rPr kumimoji="1" lang="en-US" altLang="ja-JP" sz="800" kern="1200" smtClean="0">
                          <a:solidFill>
                            <a:schemeClr val="tx1">
                              <a:lumMod val="65000"/>
                              <a:lumOff val="35000"/>
                            </a:schemeClr>
                          </a:solidFill>
                          <a:latin typeface="+mn-lt"/>
                          <a:ea typeface="+mn-ea"/>
                          <a:cs typeface="+mn-cs"/>
                        </a:rPr>
                        <a:t>4</a:t>
                      </a:r>
                      <a:r>
                        <a:rPr kumimoji="1" lang="ja-JP" altLang="en-US" sz="800" kern="1200" smtClean="0">
                          <a:solidFill>
                            <a:schemeClr val="tx1">
                              <a:lumMod val="65000"/>
                              <a:lumOff val="35000"/>
                            </a:schemeClr>
                          </a:solidFill>
                          <a:latin typeface="+mn-lt"/>
                          <a:ea typeface="+mn-ea"/>
                          <a:cs typeface="+mn-cs"/>
                        </a:rPr>
                        <a:t>月</a:t>
                      </a:r>
                      <a:r>
                        <a:rPr kumimoji="1" lang="en-US" altLang="ja-JP" sz="800" kern="1200" dirty="0">
                          <a:solidFill>
                            <a:schemeClr val="tx1">
                              <a:lumMod val="65000"/>
                              <a:lumOff val="35000"/>
                            </a:schemeClr>
                          </a:solidFill>
                          <a:latin typeface="+mn-lt"/>
                          <a:ea typeface="+mn-ea"/>
                          <a:cs typeface="+mn-cs"/>
                        </a:rPr>
                        <a:t>1</a:t>
                      </a:r>
                      <a:r>
                        <a:rPr kumimoji="1" lang="ja-JP" altLang="en-US" sz="800" kern="1200" dirty="0">
                          <a:solidFill>
                            <a:schemeClr val="tx1">
                              <a:lumMod val="65000"/>
                              <a:lumOff val="35000"/>
                            </a:schemeClr>
                          </a:solidFill>
                          <a:latin typeface="+mn-lt"/>
                          <a:ea typeface="+mn-ea"/>
                          <a:cs typeface="+mn-cs"/>
                        </a:rPr>
                        <a:t>日</a:t>
                      </a:r>
                      <a:r>
                        <a:rPr kumimoji="1" lang="ja-JP" altLang="en-US" sz="800" kern="1200" dirty="0" smtClean="0">
                          <a:solidFill>
                            <a:schemeClr val="tx1">
                              <a:lumMod val="65000"/>
                              <a:lumOff val="35000"/>
                            </a:schemeClr>
                          </a:solidFill>
                          <a:latin typeface="+mn-lt"/>
                          <a:ea typeface="+mn-ea"/>
                          <a:cs typeface="+mn-cs"/>
                        </a:rPr>
                        <a:t>（木）～</a:t>
                      </a:r>
                      <a:r>
                        <a:rPr kumimoji="1" lang="en-US" altLang="ja-JP" sz="800" kern="1200" dirty="0" smtClean="0">
                          <a:solidFill>
                            <a:schemeClr val="tx1">
                              <a:lumMod val="65000"/>
                              <a:lumOff val="35000"/>
                            </a:schemeClr>
                          </a:solidFill>
                          <a:latin typeface="+mn-lt"/>
                          <a:ea typeface="+mn-ea"/>
                          <a:cs typeface="+mn-cs"/>
                        </a:rPr>
                        <a:t>2021</a:t>
                      </a:r>
                      <a:r>
                        <a:rPr kumimoji="1" lang="ja-JP" altLang="en-US" sz="800" kern="1200" dirty="0" smtClean="0">
                          <a:solidFill>
                            <a:schemeClr val="tx1">
                              <a:lumMod val="65000"/>
                              <a:lumOff val="35000"/>
                            </a:schemeClr>
                          </a:solidFill>
                          <a:latin typeface="+mn-lt"/>
                          <a:ea typeface="+mn-ea"/>
                          <a:cs typeface="+mn-cs"/>
                        </a:rPr>
                        <a:t>年</a:t>
                      </a:r>
                      <a:r>
                        <a:rPr kumimoji="1" lang="en-US" altLang="ja-JP" sz="800" kern="1200" dirty="0">
                          <a:solidFill>
                            <a:schemeClr val="tx1">
                              <a:lumMod val="65000"/>
                              <a:lumOff val="35000"/>
                            </a:schemeClr>
                          </a:solidFill>
                          <a:latin typeface="+mn-lt"/>
                          <a:ea typeface="+mn-ea"/>
                          <a:cs typeface="+mn-cs"/>
                        </a:rPr>
                        <a:t>6</a:t>
                      </a:r>
                      <a:r>
                        <a:rPr kumimoji="1" lang="ja-JP" altLang="en-US" sz="800" kern="1200" dirty="0" smtClean="0">
                          <a:solidFill>
                            <a:schemeClr val="tx1">
                              <a:lumMod val="65000"/>
                              <a:lumOff val="35000"/>
                            </a:schemeClr>
                          </a:solidFill>
                          <a:latin typeface="+mn-lt"/>
                          <a:ea typeface="+mn-ea"/>
                          <a:cs typeface="+mn-cs"/>
                        </a:rPr>
                        <a:t>月</a:t>
                      </a:r>
                      <a:r>
                        <a:rPr kumimoji="1" lang="en-US" altLang="ja-JP" sz="800" kern="1200" dirty="0" smtClean="0">
                          <a:solidFill>
                            <a:schemeClr val="tx1">
                              <a:lumMod val="65000"/>
                              <a:lumOff val="35000"/>
                            </a:schemeClr>
                          </a:solidFill>
                          <a:latin typeface="+mn-lt"/>
                          <a:ea typeface="+mn-ea"/>
                          <a:cs typeface="+mn-cs"/>
                        </a:rPr>
                        <a:t>30</a:t>
                      </a:r>
                      <a:r>
                        <a:rPr kumimoji="1" lang="ja-JP" altLang="en-US" sz="800" kern="1200" dirty="0" smtClean="0">
                          <a:solidFill>
                            <a:schemeClr val="tx1">
                              <a:lumMod val="65000"/>
                              <a:lumOff val="35000"/>
                            </a:schemeClr>
                          </a:solidFill>
                          <a:latin typeface="+mn-lt"/>
                          <a:ea typeface="+mn-ea"/>
                          <a:cs typeface="+mn-cs"/>
                        </a:rPr>
                        <a:t>日（水）</a:t>
                      </a:r>
                      <a:endParaRPr kumimoji="1" lang="ja-JP" altLang="en-US" sz="800" kern="1200" dirty="0">
                        <a:solidFill>
                          <a:schemeClr val="tx1">
                            <a:lumMod val="65000"/>
                            <a:lumOff val="35000"/>
                          </a:schemeClr>
                        </a:solidFill>
                        <a:latin typeface="+mn-lt"/>
                        <a:ea typeface="+mn-ea"/>
                        <a:cs typeface="+mn-cs"/>
                      </a:endParaRPr>
                    </a:p>
                  </a:txBody>
                  <a:tcPr anchor="ctr">
                    <a:lnL w="12700" cmpd="sng">
                      <a:noFill/>
                    </a:lnL>
                    <a:lnR w="6350" cap="flat" cmpd="sng" algn="ctr">
                      <a:solidFill>
                        <a:schemeClr val="bg1"/>
                      </a:solidFill>
                      <a:prstDash val="solid"/>
                      <a:round/>
                      <a:headEnd type="none" w="med" len="med"/>
                      <a:tailEnd type="none" w="med" len="med"/>
                    </a:lnR>
                  </a:tcPr>
                </a:tc>
                <a:tc hMerge="1">
                  <a:txBody>
                    <a:bodyPr/>
                    <a:lstStyle/>
                    <a:p>
                      <a:endParaRPr lang="ja-JP" altLang="en-US" dirty="0"/>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endParaRPr lang="ja-JP" altLang="en-US" dirty="0"/>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endParaRPr kumimoji="1" lang="ja-JP" altLang="en-US"/>
                    </a:p>
                  </a:txBody>
                  <a:tcPr/>
                </a:tc>
                <a:tc hMerge="1">
                  <a:txBody>
                    <a:bodyPr/>
                    <a:lstStyle/>
                    <a:p>
                      <a:endParaRPr lang="ja-JP" altLang="en-US" dirty="0"/>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63668774"/>
                  </a:ext>
                </a:extLst>
              </a:tr>
              <a:tr h="630801">
                <a:tc>
                  <a:txBody>
                    <a:bodyPr/>
                    <a:lstStyle/>
                    <a:p>
                      <a:pPr algn="ctr"/>
                      <a:r>
                        <a:rPr kumimoji="1" lang="ja-JP" altLang="en-US" sz="800" b="0" dirty="0">
                          <a:solidFill>
                            <a:schemeClr val="bg1"/>
                          </a:solidFill>
                          <a:latin typeface="+mj-lt"/>
                          <a:ea typeface="+mj-ea"/>
                        </a:rPr>
                        <a:t>購入期間</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900" kern="1200" dirty="0" smtClean="0">
                          <a:solidFill>
                            <a:schemeClr val="tx1">
                              <a:lumMod val="65000"/>
                              <a:lumOff val="35000"/>
                            </a:schemeClr>
                          </a:solidFill>
                          <a:latin typeface="+mn-lt"/>
                          <a:ea typeface="+mn-ea"/>
                          <a:cs typeface="+mn-cs"/>
                        </a:rPr>
                        <a:t>5</a:t>
                      </a:r>
                      <a:r>
                        <a:rPr kumimoji="1" lang="ja-JP" altLang="en-US" sz="900" kern="1200" dirty="0" smtClean="0">
                          <a:solidFill>
                            <a:schemeClr val="tx1">
                              <a:lumMod val="65000"/>
                              <a:lumOff val="35000"/>
                            </a:schemeClr>
                          </a:solidFill>
                          <a:latin typeface="+mn-lt"/>
                          <a:ea typeface="+mn-ea"/>
                          <a:cs typeface="+mn-cs"/>
                        </a:rPr>
                        <a:t>日間～</a:t>
                      </a:r>
                      <a:r>
                        <a:rPr kumimoji="1" lang="en-US" altLang="ja-JP" sz="900" kern="1200" dirty="0" smtClean="0">
                          <a:solidFill>
                            <a:schemeClr val="tx1">
                              <a:lumMod val="65000"/>
                              <a:lumOff val="35000"/>
                            </a:schemeClr>
                          </a:solidFill>
                          <a:latin typeface="+mn-lt"/>
                          <a:ea typeface="+mn-ea"/>
                          <a:cs typeface="+mn-cs"/>
                        </a:rPr>
                        <a:t>31</a:t>
                      </a:r>
                      <a:r>
                        <a:rPr kumimoji="1" lang="ja-JP" altLang="en-US" sz="900" kern="1200" dirty="0" smtClean="0">
                          <a:solidFill>
                            <a:schemeClr val="tx1">
                              <a:lumMod val="65000"/>
                              <a:lumOff val="35000"/>
                            </a:schemeClr>
                          </a:solidFill>
                          <a:latin typeface="+mn-lt"/>
                          <a:ea typeface="+mn-ea"/>
                          <a:cs typeface="+mn-cs"/>
                        </a:rPr>
                        <a:t>日間</a:t>
                      </a:r>
                      <a:endParaRPr kumimoji="1" lang="en-US" altLang="ja-JP" sz="900" kern="1200" dirty="0" smtClean="0">
                        <a:solidFill>
                          <a:schemeClr val="tx1">
                            <a:lumMod val="65000"/>
                            <a:lumOff val="35000"/>
                          </a:schemeClr>
                        </a:solidFill>
                        <a:latin typeface="+mn-lt"/>
                        <a:ea typeface="+mn-ea"/>
                        <a:cs typeface="+mn-cs"/>
                      </a:endParaRPr>
                    </a:p>
                    <a:p>
                      <a:pPr algn="ctr"/>
                      <a:endParaRPr kumimoji="1" lang="en-US" altLang="ja-JP" sz="7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kern="1200" dirty="0" smtClean="0">
                          <a:solidFill>
                            <a:schemeClr val="tx1">
                              <a:lumMod val="65000"/>
                              <a:lumOff val="35000"/>
                            </a:schemeClr>
                          </a:solidFill>
                          <a:latin typeface="+mn-lt"/>
                          <a:ea typeface="+mn-ea"/>
                          <a:cs typeface="+mn-cs"/>
                        </a:rPr>
                        <a:t>※1</a:t>
                      </a:r>
                      <a:r>
                        <a:rPr kumimoji="1" lang="ja-JP" altLang="en-US" sz="700" kern="1200" smtClean="0">
                          <a:solidFill>
                            <a:schemeClr val="tx1">
                              <a:lumMod val="65000"/>
                              <a:lumOff val="35000"/>
                            </a:schemeClr>
                          </a:solidFill>
                          <a:latin typeface="+mn-lt"/>
                          <a:ea typeface="+mn-ea"/>
                          <a:cs typeface="+mn-cs"/>
                        </a:rPr>
                        <a:t>日間～</a:t>
                      </a:r>
                      <a:r>
                        <a:rPr kumimoji="1" lang="en-US" altLang="ja-JP" sz="700" kern="1200" smtClean="0">
                          <a:solidFill>
                            <a:schemeClr val="tx1">
                              <a:lumMod val="65000"/>
                              <a:lumOff val="35000"/>
                            </a:schemeClr>
                          </a:solidFill>
                          <a:latin typeface="+mn-lt"/>
                          <a:ea typeface="+mn-ea"/>
                          <a:cs typeface="+mn-cs"/>
                        </a:rPr>
                        <a:t>4</a:t>
                      </a:r>
                      <a:r>
                        <a:rPr kumimoji="1" lang="ja-JP" altLang="en-US" sz="700" kern="1200" smtClean="0">
                          <a:solidFill>
                            <a:schemeClr val="tx1">
                              <a:lumMod val="65000"/>
                              <a:lumOff val="35000"/>
                            </a:schemeClr>
                          </a:solidFill>
                          <a:latin typeface="+mn-lt"/>
                          <a:ea typeface="+mn-ea"/>
                          <a:cs typeface="+mn-cs"/>
                        </a:rPr>
                        <a:t>日間</a:t>
                      </a:r>
                      <a:r>
                        <a:rPr kumimoji="1" lang="ja-JP" altLang="en-US" sz="700" kern="1200" dirty="0" smtClean="0">
                          <a:solidFill>
                            <a:schemeClr val="tx1">
                              <a:lumMod val="65000"/>
                              <a:lumOff val="35000"/>
                            </a:schemeClr>
                          </a:solidFill>
                          <a:latin typeface="+mn-lt"/>
                          <a:ea typeface="+mn-ea"/>
                          <a:cs typeface="+mn-cs"/>
                        </a:rPr>
                        <a:t>での掲載も可能ですが、</a:t>
                      </a:r>
                      <a:endParaRPr kumimoji="1" lang="en-US" altLang="ja-JP" sz="7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kern="1200" dirty="0" smtClean="0">
                          <a:solidFill>
                            <a:schemeClr val="tx1">
                              <a:lumMod val="65000"/>
                              <a:lumOff val="35000"/>
                            </a:schemeClr>
                          </a:solidFill>
                          <a:latin typeface="+mn-lt"/>
                          <a:ea typeface="+mn-ea"/>
                          <a:cs typeface="+mn-cs"/>
                        </a:rPr>
                        <a:t>掲載</a:t>
                      </a:r>
                      <a:r>
                        <a:rPr kumimoji="1" lang="en-US" altLang="ja-JP" sz="700" kern="1200" dirty="0" err="1" smtClean="0">
                          <a:solidFill>
                            <a:schemeClr val="tx1">
                              <a:lumMod val="65000"/>
                              <a:lumOff val="35000"/>
                            </a:schemeClr>
                          </a:solidFill>
                          <a:latin typeface="+mn-lt"/>
                          <a:ea typeface="+mn-ea"/>
                          <a:cs typeface="+mn-cs"/>
                        </a:rPr>
                        <a:t>vimps</a:t>
                      </a:r>
                      <a:r>
                        <a:rPr kumimoji="1" lang="ja-JP" altLang="en-US" sz="700" kern="1200" dirty="0" smtClean="0">
                          <a:solidFill>
                            <a:schemeClr val="tx1">
                              <a:lumMod val="65000"/>
                              <a:lumOff val="35000"/>
                            </a:schemeClr>
                          </a:solidFill>
                          <a:latin typeface="+mn-lt"/>
                          <a:ea typeface="+mn-ea"/>
                          <a:cs typeface="+mn-cs"/>
                        </a:rPr>
                        <a:t>数が未達成の場合</a:t>
                      </a:r>
                      <a:endParaRPr kumimoji="1" lang="en-US" altLang="ja-JP" sz="7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kern="1200" dirty="0" smtClean="0">
                          <a:solidFill>
                            <a:schemeClr val="tx1">
                              <a:lumMod val="65000"/>
                              <a:lumOff val="35000"/>
                            </a:schemeClr>
                          </a:solidFill>
                          <a:latin typeface="+mn-lt"/>
                          <a:ea typeface="+mn-ea"/>
                          <a:cs typeface="+mn-cs"/>
                        </a:rPr>
                        <a:t>補填対象外になります。</a:t>
                      </a: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en-US" altLang="ja-JP" sz="800" dirty="0">
                          <a:solidFill>
                            <a:schemeClr val="tx1">
                              <a:lumMod val="65000"/>
                              <a:lumOff val="35000"/>
                            </a:schemeClr>
                          </a:solidFill>
                          <a:latin typeface="+mj-lt"/>
                          <a:ea typeface="+mj-ea"/>
                        </a:rPr>
                        <a:t>5</a:t>
                      </a:r>
                      <a:r>
                        <a:rPr kumimoji="1" lang="ja-JP" altLang="en-US" sz="800" dirty="0">
                          <a:solidFill>
                            <a:schemeClr val="tx1">
                              <a:lumMod val="65000"/>
                              <a:lumOff val="35000"/>
                            </a:schemeClr>
                          </a:solidFill>
                          <a:latin typeface="+mj-lt"/>
                          <a:ea typeface="+mj-ea"/>
                        </a:rPr>
                        <a:t>日間</a:t>
                      </a:r>
                      <a:r>
                        <a:rPr kumimoji="1" lang="ja-JP" altLang="en-US" sz="800" kern="1200" dirty="0">
                          <a:solidFill>
                            <a:schemeClr val="tx1">
                              <a:lumMod val="65000"/>
                              <a:lumOff val="35000"/>
                            </a:schemeClr>
                          </a:solidFill>
                          <a:latin typeface="+mn-lt"/>
                          <a:ea typeface="+mn-ea"/>
                          <a:cs typeface="+mn-cs"/>
                        </a:rPr>
                        <a:t>～</a:t>
                      </a:r>
                      <a:r>
                        <a:rPr kumimoji="1" lang="en-US" altLang="ja-JP" sz="800" dirty="0">
                          <a:solidFill>
                            <a:schemeClr val="tx1">
                              <a:lumMod val="65000"/>
                              <a:lumOff val="35000"/>
                            </a:schemeClr>
                          </a:solidFill>
                          <a:latin typeface="+mj-lt"/>
                          <a:ea typeface="+mj-ea"/>
                        </a:rPr>
                        <a:t>31</a:t>
                      </a:r>
                      <a:r>
                        <a:rPr kumimoji="1" lang="ja-JP" altLang="en-US" sz="800" dirty="0">
                          <a:solidFill>
                            <a:schemeClr val="tx1">
                              <a:lumMod val="65000"/>
                              <a:lumOff val="35000"/>
                            </a:schemeClr>
                          </a:solidFill>
                          <a:latin typeface="+mj-lt"/>
                          <a:ea typeface="+mj-ea"/>
                        </a:rPr>
                        <a:t>日間</a:t>
                      </a: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gridSpan="2">
                  <a:txBody>
                    <a:bodyPr/>
                    <a:lstStyle/>
                    <a:p>
                      <a:pPr algn="ctr"/>
                      <a:r>
                        <a:rPr kumimoji="1" lang="en-US" altLang="ja-JP" sz="800" dirty="0" smtClean="0">
                          <a:solidFill>
                            <a:schemeClr val="tx1">
                              <a:lumMod val="65000"/>
                              <a:lumOff val="35000"/>
                            </a:schemeClr>
                          </a:solidFill>
                          <a:latin typeface="+mj-lt"/>
                          <a:ea typeface="+mj-ea"/>
                        </a:rPr>
                        <a:t>5</a:t>
                      </a:r>
                      <a:r>
                        <a:rPr kumimoji="1" lang="ja-JP" altLang="en-US" sz="800" dirty="0" smtClean="0">
                          <a:solidFill>
                            <a:schemeClr val="tx1">
                              <a:lumMod val="65000"/>
                              <a:lumOff val="35000"/>
                            </a:schemeClr>
                          </a:solidFill>
                          <a:latin typeface="+mj-lt"/>
                          <a:ea typeface="+mj-ea"/>
                        </a:rPr>
                        <a:t>日間～</a:t>
                      </a:r>
                      <a:r>
                        <a:rPr kumimoji="1" lang="en-US" altLang="ja-JP" sz="800" dirty="0" smtClean="0">
                          <a:solidFill>
                            <a:schemeClr val="tx1">
                              <a:lumMod val="65000"/>
                              <a:lumOff val="35000"/>
                            </a:schemeClr>
                          </a:solidFill>
                          <a:latin typeface="+mj-lt"/>
                          <a:ea typeface="+mj-ea"/>
                        </a:rPr>
                        <a:t>31</a:t>
                      </a:r>
                      <a:r>
                        <a:rPr kumimoji="1" lang="ja-JP" altLang="en-US" sz="800" dirty="0" smtClean="0">
                          <a:solidFill>
                            <a:schemeClr val="tx1">
                              <a:lumMod val="65000"/>
                              <a:lumOff val="35000"/>
                            </a:schemeClr>
                          </a:solidFill>
                          <a:latin typeface="+mj-lt"/>
                          <a:ea typeface="+mj-ea"/>
                        </a:rPr>
                        <a:t>日間</a:t>
                      </a:r>
                    </a:p>
                    <a:p>
                      <a:pPr algn="ctr"/>
                      <a:endParaRPr kumimoji="1" lang="ja-JP" altLang="en-US" sz="700" dirty="0" smtClean="0">
                        <a:solidFill>
                          <a:schemeClr val="tx1">
                            <a:lumMod val="65000"/>
                            <a:lumOff val="35000"/>
                          </a:schemeClr>
                        </a:solidFill>
                        <a:latin typeface="+mj-lt"/>
                        <a:ea typeface="+mj-ea"/>
                      </a:endParaRPr>
                    </a:p>
                    <a:p>
                      <a:pPr algn="ctr"/>
                      <a:r>
                        <a:rPr kumimoji="1" lang="en-US" altLang="ja-JP" sz="700" dirty="0" smtClean="0">
                          <a:solidFill>
                            <a:schemeClr val="tx1">
                              <a:lumMod val="65000"/>
                              <a:lumOff val="35000"/>
                            </a:schemeClr>
                          </a:solidFill>
                          <a:latin typeface="+mj-lt"/>
                          <a:ea typeface="+mj-ea"/>
                        </a:rPr>
                        <a:t>※1</a:t>
                      </a:r>
                      <a:r>
                        <a:rPr kumimoji="1" lang="ja-JP" altLang="en-US" sz="700" smtClean="0">
                          <a:solidFill>
                            <a:schemeClr val="tx1">
                              <a:lumMod val="65000"/>
                              <a:lumOff val="35000"/>
                            </a:schemeClr>
                          </a:solidFill>
                          <a:latin typeface="+mj-lt"/>
                          <a:ea typeface="+mj-ea"/>
                        </a:rPr>
                        <a:t>日間～</a:t>
                      </a:r>
                      <a:r>
                        <a:rPr kumimoji="1" lang="en-US" altLang="ja-JP" sz="700" smtClean="0">
                          <a:solidFill>
                            <a:schemeClr val="tx1">
                              <a:lumMod val="65000"/>
                              <a:lumOff val="35000"/>
                            </a:schemeClr>
                          </a:solidFill>
                          <a:latin typeface="+mj-lt"/>
                          <a:ea typeface="+mj-ea"/>
                        </a:rPr>
                        <a:t>4</a:t>
                      </a:r>
                      <a:r>
                        <a:rPr kumimoji="1" lang="ja-JP" altLang="en-US" sz="700" smtClean="0">
                          <a:solidFill>
                            <a:schemeClr val="tx1">
                              <a:lumMod val="65000"/>
                              <a:lumOff val="35000"/>
                            </a:schemeClr>
                          </a:solidFill>
                          <a:latin typeface="+mj-lt"/>
                          <a:ea typeface="+mj-ea"/>
                        </a:rPr>
                        <a:t>日間</a:t>
                      </a:r>
                      <a:r>
                        <a:rPr kumimoji="1" lang="ja-JP" altLang="en-US" sz="700" dirty="0" smtClean="0">
                          <a:solidFill>
                            <a:schemeClr val="tx1">
                              <a:lumMod val="65000"/>
                              <a:lumOff val="35000"/>
                            </a:schemeClr>
                          </a:solidFill>
                          <a:latin typeface="+mj-lt"/>
                          <a:ea typeface="+mj-ea"/>
                        </a:rPr>
                        <a:t>での掲載も可能ですが、</a:t>
                      </a:r>
                    </a:p>
                    <a:p>
                      <a:pPr algn="ctr"/>
                      <a:r>
                        <a:rPr kumimoji="1" lang="ja-JP" altLang="en-US" sz="700" dirty="0" smtClean="0">
                          <a:solidFill>
                            <a:schemeClr val="tx1">
                              <a:lumMod val="65000"/>
                              <a:lumOff val="35000"/>
                            </a:schemeClr>
                          </a:solidFill>
                          <a:latin typeface="+mj-lt"/>
                          <a:ea typeface="+mj-ea"/>
                        </a:rPr>
                        <a:t>掲載</a:t>
                      </a:r>
                      <a:r>
                        <a:rPr kumimoji="1" lang="en-US" altLang="ja-JP" sz="700" dirty="0" err="1" smtClean="0">
                          <a:solidFill>
                            <a:schemeClr val="tx1">
                              <a:lumMod val="65000"/>
                              <a:lumOff val="35000"/>
                            </a:schemeClr>
                          </a:solidFill>
                          <a:latin typeface="+mj-lt"/>
                          <a:ea typeface="+mj-ea"/>
                        </a:rPr>
                        <a:t>vimps</a:t>
                      </a:r>
                      <a:r>
                        <a:rPr kumimoji="1" lang="ja-JP" altLang="en-US" sz="700" dirty="0" smtClean="0">
                          <a:solidFill>
                            <a:schemeClr val="tx1">
                              <a:lumMod val="65000"/>
                              <a:lumOff val="35000"/>
                            </a:schemeClr>
                          </a:solidFill>
                          <a:latin typeface="+mj-lt"/>
                          <a:ea typeface="+mj-ea"/>
                        </a:rPr>
                        <a:t>数が未達成の場合</a:t>
                      </a:r>
                      <a:endParaRPr kumimoji="1" lang="en-US" altLang="ja-JP" sz="700" dirty="0" smtClean="0">
                        <a:solidFill>
                          <a:schemeClr val="tx1">
                            <a:lumMod val="65000"/>
                            <a:lumOff val="35000"/>
                          </a:schemeClr>
                        </a:solidFill>
                        <a:latin typeface="+mj-lt"/>
                        <a:ea typeface="+mj-ea"/>
                      </a:endParaRPr>
                    </a:p>
                    <a:p>
                      <a:pPr algn="ctr"/>
                      <a:r>
                        <a:rPr kumimoji="1" lang="ja-JP" altLang="en-US" sz="700" dirty="0" smtClean="0">
                          <a:solidFill>
                            <a:schemeClr val="tx1">
                              <a:lumMod val="65000"/>
                              <a:lumOff val="35000"/>
                            </a:schemeClr>
                          </a:solidFill>
                          <a:latin typeface="+mj-lt"/>
                          <a:ea typeface="+mj-ea"/>
                        </a:rPr>
                        <a:t>補填対象外になります。</a:t>
                      </a: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endParaRPr kumimoji="1" lang="ja-JP" altLang="en-US"/>
                    </a:p>
                  </a:txBody>
                  <a:tcPr/>
                </a:tc>
                <a:tc>
                  <a:txBody>
                    <a:bodyPr/>
                    <a:lstStyle/>
                    <a:p>
                      <a:pPr algn="ctr"/>
                      <a:r>
                        <a:rPr kumimoji="1" lang="en-US" altLang="ja-JP" sz="800" dirty="0">
                          <a:solidFill>
                            <a:schemeClr val="tx1">
                              <a:lumMod val="65000"/>
                              <a:lumOff val="35000"/>
                            </a:schemeClr>
                          </a:solidFill>
                          <a:latin typeface="+mj-lt"/>
                          <a:ea typeface="+mj-ea"/>
                        </a:rPr>
                        <a:t>5</a:t>
                      </a:r>
                      <a:r>
                        <a:rPr kumimoji="1" lang="ja-JP" altLang="en-US" sz="800" dirty="0">
                          <a:solidFill>
                            <a:schemeClr val="tx1">
                              <a:lumMod val="65000"/>
                              <a:lumOff val="35000"/>
                            </a:schemeClr>
                          </a:solidFill>
                          <a:latin typeface="+mj-lt"/>
                          <a:ea typeface="+mj-ea"/>
                        </a:rPr>
                        <a:t>日間</a:t>
                      </a:r>
                      <a:r>
                        <a:rPr kumimoji="1" lang="ja-JP" altLang="en-US" sz="800" kern="1200" dirty="0">
                          <a:solidFill>
                            <a:schemeClr val="tx1">
                              <a:lumMod val="65000"/>
                              <a:lumOff val="35000"/>
                            </a:schemeClr>
                          </a:solidFill>
                          <a:latin typeface="+mn-lt"/>
                          <a:ea typeface="+mn-ea"/>
                          <a:cs typeface="+mn-cs"/>
                        </a:rPr>
                        <a:t>～</a:t>
                      </a:r>
                      <a:r>
                        <a:rPr kumimoji="1" lang="en-US" altLang="ja-JP" sz="800" dirty="0">
                          <a:solidFill>
                            <a:schemeClr val="tx1">
                              <a:lumMod val="65000"/>
                              <a:lumOff val="35000"/>
                            </a:schemeClr>
                          </a:solidFill>
                          <a:latin typeface="+mj-lt"/>
                          <a:ea typeface="+mj-ea"/>
                        </a:rPr>
                        <a:t>31</a:t>
                      </a:r>
                      <a:r>
                        <a:rPr kumimoji="1" lang="ja-JP" altLang="en-US" sz="800" dirty="0">
                          <a:solidFill>
                            <a:schemeClr val="tx1">
                              <a:lumMod val="65000"/>
                              <a:lumOff val="35000"/>
                            </a:schemeClr>
                          </a:solidFill>
                          <a:latin typeface="+mj-lt"/>
                          <a:ea typeface="+mj-ea"/>
                        </a:rPr>
                        <a:t>日間</a:t>
                      </a: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967014782"/>
                  </a:ext>
                </a:extLst>
              </a:tr>
              <a:tr h="296705">
                <a:tc>
                  <a:txBody>
                    <a:bodyPr/>
                    <a:lstStyle/>
                    <a:p>
                      <a:pPr algn="ctr"/>
                      <a:r>
                        <a:rPr kumimoji="1" lang="ja-JP" altLang="en-US" sz="800" b="0" dirty="0">
                          <a:solidFill>
                            <a:schemeClr val="bg1"/>
                          </a:solidFill>
                          <a:latin typeface="+mj-lt"/>
                          <a:ea typeface="+mj-ea"/>
                        </a:rPr>
                        <a:t>料金タイプ</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5">
                  <a:txBody>
                    <a:bodyPr/>
                    <a:lstStyle/>
                    <a:p>
                      <a:pPr algn="ctr"/>
                      <a:r>
                        <a:rPr kumimoji="1" lang="en-US" altLang="ja-JP" sz="800" dirty="0" err="1">
                          <a:solidFill>
                            <a:schemeClr val="tx1">
                              <a:lumMod val="65000"/>
                              <a:lumOff val="35000"/>
                            </a:schemeClr>
                          </a:solidFill>
                          <a:latin typeface="+mj-lt"/>
                          <a:ea typeface="+mj-ea"/>
                        </a:rPr>
                        <a:t>Vimps</a:t>
                      </a:r>
                      <a:r>
                        <a:rPr kumimoji="1" lang="ja-JP" altLang="en-US" sz="800" dirty="0" smtClean="0">
                          <a:solidFill>
                            <a:schemeClr val="tx1">
                              <a:lumMod val="65000"/>
                              <a:lumOff val="35000"/>
                            </a:schemeClr>
                          </a:solidFill>
                          <a:latin typeface="+mj-lt"/>
                          <a:ea typeface="+mj-ea"/>
                        </a:rPr>
                        <a:t>購入型</a:t>
                      </a:r>
                      <a:endParaRPr kumimoji="1" lang="ja-JP" altLang="en-US" sz="800" dirty="0">
                        <a:solidFill>
                          <a:schemeClr val="tx1">
                            <a:lumMod val="65000"/>
                            <a:lumOff val="35000"/>
                          </a:schemeClr>
                        </a:solidFill>
                        <a:latin typeface="+mj-lt"/>
                        <a:ea typeface="+mj-ea"/>
                      </a:endParaRPr>
                    </a:p>
                  </a:txBody>
                  <a:tcPr anchor="ctr">
                    <a:lnL w="12700" cmpd="sng">
                      <a:noFill/>
                    </a:lnL>
                    <a:lnR w="6350" cap="flat" cmpd="sng" algn="ctr">
                      <a:solidFill>
                        <a:schemeClr val="bg1"/>
                      </a:solidFill>
                      <a:prstDash val="solid"/>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endParaRPr kumimoji="1" lang="ja-JP" altLang="en-US"/>
                    </a:p>
                  </a:txBody>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750538939"/>
                  </a:ext>
                </a:extLst>
              </a:tr>
              <a:tr h="296705">
                <a:tc>
                  <a:txBody>
                    <a:bodyPr/>
                    <a:lstStyle/>
                    <a:p>
                      <a:pPr algn="ctr"/>
                      <a:r>
                        <a:rPr kumimoji="1" lang="ja-JP" altLang="en-US" sz="800" b="0" dirty="0" smtClean="0">
                          <a:solidFill>
                            <a:schemeClr val="bg1"/>
                          </a:solidFill>
                          <a:latin typeface="+mj-lt"/>
                          <a:ea typeface="+mj-ea"/>
                        </a:rPr>
                        <a:t>最低購入価格</a:t>
                      </a:r>
                      <a:endParaRPr kumimoji="1" lang="ja-JP" altLang="en-US" sz="800" b="0" dirty="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dirty="0" smtClean="0">
                          <a:solidFill>
                            <a:schemeClr val="tx1">
                              <a:lumMod val="65000"/>
                              <a:lumOff val="35000"/>
                            </a:schemeClr>
                          </a:solidFill>
                          <a:latin typeface="+mj-lt"/>
                          <a:ea typeface="+mj-ea"/>
                        </a:rPr>
                        <a:t>500,000</a:t>
                      </a:r>
                      <a:r>
                        <a:rPr kumimoji="1" lang="ja-JP" altLang="en-US" sz="800" dirty="0" smtClean="0">
                          <a:solidFill>
                            <a:schemeClr val="tx1">
                              <a:lumMod val="65000"/>
                              <a:lumOff val="35000"/>
                            </a:schemeClr>
                          </a:solidFill>
                          <a:latin typeface="+mj-lt"/>
                          <a:ea typeface="+mj-ea"/>
                        </a:rPr>
                        <a:t>円</a:t>
                      </a:r>
                      <a:endParaRPr kumimoji="1" lang="ja-JP" altLang="en-US" sz="800"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en-US" altLang="ja-JP" sz="800" kern="1200" dirty="0" smtClean="0">
                          <a:solidFill>
                            <a:schemeClr val="tx1">
                              <a:lumMod val="65000"/>
                              <a:lumOff val="35000"/>
                            </a:schemeClr>
                          </a:solidFill>
                          <a:latin typeface="+mn-lt"/>
                          <a:ea typeface="+mn-ea"/>
                          <a:cs typeface="+mn-cs"/>
                        </a:rPr>
                        <a:t>300,000</a:t>
                      </a:r>
                      <a:r>
                        <a:rPr kumimoji="1" lang="ja-JP" altLang="en-US" sz="800" kern="1200" dirty="0" smtClean="0">
                          <a:solidFill>
                            <a:schemeClr val="tx1">
                              <a:lumMod val="65000"/>
                              <a:lumOff val="35000"/>
                            </a:schemeClr>
                          </a:solidFill>
                          <a:latin typeface="+mn-lt"/>
                          <a:ea typeface="+mn-ea"/>
                          <a:cs typeface="+mn-cs"/>
                        </a:rPr>
                        <a:t>円</a:t>
                      </a: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gridSpan="2">
                  <a:txBody>
                    <a:bodyPr/>
                    <a:lstStyle/>
                    <a:p>
                      <a:pPr algn="ctr"/>
                      <a:r>
                        <a:rPr kumimoji="1" lang="en-US" altLang="ja-JP" sz="800" kern="1200" dirty="0" smtClean="0">
                          <a:solidFill>
                            <a:schemeClr val="tx1">
                              <a:lumMod val="65000"/>
                              <a:lumOff val="35000"/>
                            </a:schemeClr>
                          </a:solidFill>
                          <a:latin typeface="+mn-lt"/>
                          <a:ea typeface="+mn-ea"/>
                          <a:cs typeface="+mn-cs"/>
                        </a:rPr>
                        <a:t>500,000</a:t>
                      </a:r>
                      <a:r>
                        <a:rPr kumimoji="1" lang="ja-JP" altLang="en-US" sz="800" kern="1200" dirty="0" smtClean="0">
                          <a:solidFill>
                            <a:schemeClr val="tx1">
                              <a:lumMod val="65000"/>
                              <a:lumOff val="35000"/>
                            </a:schemeClr>
                          </a:solidFill>
                          <a:latin typeface="+mn-lt"/>
                          <a:ea typeface="+mn-ea"/>
                          <a:cs typeface="+mn-cs"/>
                        </a:rPr>
                        <a:t>円</a:t>
                      </a: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endParaRPr kumimoji="1" lang="ja-JP" altLang="en-US"/>
                    </a:p>
                  </a:txBody>
                  <a:tcPr/>
                </a:tc>
                <a:tc>
                  <a:txBody>
                    <a:bodyPr/>
                    <a:lstStyle/>
                    <a:p>
                      <a:pPr algn="ctr"/>
                      <a:r>
                        <a:rPr kumimoji="1" lang="en-US" altLang="ja-JP" sz="800" kern="1200" dirty="0" smtClean="0">
                          <a:solidFill>
                            <a:schemeClr val="tx1">
                              <a:lumMod val="65000"/>
                              <a:lumOff val="35000"/>
                            </a:schemeClr>
                          </a:solidFill>
                          <a:latin typeface="+mn-lt"/>
                          <a:ea typeface="+mn-ea"/>
                          <a:cs typeface="+mn-cs"/>
                        </a:rPr>
                        <a:t>300,000</a:t>
                      </a:r>
                      <a:r>
                        <a:rPr kumimoji="1" lang="ja-JP" altLang="en-US" sz="800" kern="1200" dirty="0" smtClean="0">
                          <a:solidFill>
                            <a:schemeClr val="tx1">
                              <a:lumMod val="65000"/>
                              <a:lumOff val="35000"/>
                            </a:schemeClr>
                          </a:solidFill>
                          <a:latin typeface="+mn-lt"/>
                          <a:ea typeface="+mn-ea"/>
                          <a:cs typeface="+mn-cs"/>
                        </a:rPr>
                        <a:t>円</a:t>
                      </a: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381913646"/>
                  </a:ext>
                </a:extLst>
              </a:tr>
              <a:tr h="1114904">
                <a:tc>
                  <a:txBody>
                    <a:bodyPr/>
                    <a:lstStyle/>
                    <a:p>
                      <a:pPr algn="ctr"/>
                      <a:r>
                        <a:rPr kumimoji="1" lang="ja-JP" altLang="en-US" sz="800" b="0" dirty="0">
                          <a:solidFill>
                            <a:schemeClr val="bg1"/>
                          </a:solidFill>
                          <a:latin typeface="+mj-lt"/>
                          <a:ea typeface="+mj-ea"/>
                        </a:rPr>
                        <a:t>基本料金（</a:t>
                      </a:r>
                      <a:r>
                        <a:rPr kumimoji="1" lang="en-US" altLang="ja-JP" sz="800" b="0" dirty="0" err="1">
                          <a:solidFill>
                            <a:schemeClr val="bg1"/>
                          </a:solidFill>
                          <a:latin typeface="+mj-lt"/>
                          <a:ea typeface="+mj-ea"/>
                        </a:rPr>
                        <a:t>vCPM</a:t>
                      </a:r>
                      <a:r>
                        <a:rPr kumimoji="1" lang="ja-JP" altLang="en-US" sz="800" b="0" dirty="0">
                          <a:solidFill>
                            <a:schemeClr val="bg1"/>
                          </a:solidFill>
                          <a:latin typeface="+mj-lt"/>
                          <a:ea typeface="+mj-ea"/>
                        </a:rPr>
                        <a:t>）</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700" dirty="0">
                          <a:solidFill>
                            <a:schemeClr val="tx1">
                              <a:lumMod val="65000"/>
                              <a:lumOff val="35000"/>
                            </a:schemeClr>
                          </a:solidFill>
                          <a:latin typeface="+mj-lt"/>
                          <a:ea typeface="+mj-ea"/>
                        </a:rPr>
                        <a:t>330</a:t>
                      </a:r>
                      <a:r>
                        <a:rPr kumimoji="1" lang="ja-JP" altLang="en-US" sz="700" dirty="0">
                          <a:solidFill>
                            <a:schemeClr val="tx1">
                              <a:lumMod val="65000"/>
                              <a:lumOff val="35000"/>
                            </a:schemeClr>
                          </a:solidFill>
                          <a:latin typeface="+mj-lt"/>
                          <a:ea typeface="+mj-ea"/>
                        </a:rPr>
                        <a:t>円</a:t>
                      </a:r>
                      <a:endParaRPr kumimoji="1" lang="en-US" altLang="ja-JP" sz="700"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algn="ctr"/>
                      <a:r>
                        <a:rPr kumimoji="1" lang="en-US" altLang="ja-JP" sz="700" smtClean="0">
                          <a:solidFill>
                            <a:schemeClr val="tx1">
                              <a:lumMod val="65000"/>
                              <a:lumOff val="35000"/>
                            </a:schemeClr>
                          </a:solidFill>
                          <a:latin typeface="+mj-lt"/>
                          <a:ea typeface="+mj-ea"/>
                        </a:rPr>
                        <a:t>514</a:t>
                      </a:r>
                      <a:r>
                        <a:rPr kumimoji="1" lang="ja-JP" altLang="en-US" sz="700" smtClean="0">
                          <a:solidFill>
                            <a:schemeClr val="tx1">
                              <a:lumMod val="65000"/>
                              <a:lumOff val="35000"/>
                            </a:schemeClr>
                          </a:solidFill>
                          <a:latin typeface="+mj-lt"/>
                          <a:ea typeface="+mj-ea"/>
                        </a:rPr>
                        <a:t>円</a:t>
                      </a:r>
                      <a:endParaRPr kumimoji="1" lang="en-US" altLang="ja-JP" sz="700" dirty="0" smtClean="0">
                        <a:solidFill>
                          <a:schemeClr val="tx1">
                            <a:lumMod val="65000"/>
                            <a:lumOff val="35000"/>
                          </a:schemeClr>
                        </a:solidFill>
                        <a:latin typeface="+mj-lt"/>
                        <a:ea typeface="+mj-ea"/>
                      </a:endParaRPr>
                    </a:p>
                    <a:p>
                      <a:pPr algn="ctr"/>
                      <a:r>
                        <a:rPr lang="ja-JP" altLang="en-US" sz="700" dirty="0" smtClean="0">
                          <a:solidFill>
                            <a:schemeClr val="tx1">
                              <a:lumMod val="65000"/>
                              <a:lumOff val="35000"/>
                            </a:schemeClr>
                          </a:solidFill>
                        </a:rPr>
                        <a:t>（</a:t>
                      </a:r>
                      <a:r>
                        <a:rPr lang="en-US" altLang="ja-JP" sz="700" dirty="0" smtClean="0">
                          <a:solidFill>
                            <a:schemeClr val="tx1">
                              <a:lumMod val="65000"/>
                              <a:lumOff val="35000"/>
                            </a:schemeClr>
                          </a:solidFill>
                        </a:rPr>
                        <a:t>330</a:t>
                      </a:r>
                      <a:r>
                        <a:rPr lang="ja-JP" altLang="en-US" sz="700" dirty="0" smtClean="0">
                          <a:solidFill>
                            <a:schemeClr val="tx1">
                              <a:lumMod val="65000"/>
                              <a:lumOff val="35000"/>
                            </a:schemeClr>
                          </a:solidFill>
                        </a:rPr>
                        <a:t>円</a:t>
                      </a:r>
                      <a:r>
                        <a:rPr lang="en-US" altLang="ja-JP" sz="700" dirty="0" smtClean="0">
                          <a:solidFill>
                            <a:schemeClr val="tx1">
                              <a:lumMod val="65000"/>
                              <a:lumOff val="35000"/>
                            </a:schemeClr>
                          </a:solidFill>
                        </a:rPr>
                        <a:t>×1.56</a:t>
                      </a:r>
                      <a:r>
                        <a:rPr lang="ja-JP" altLang="en-US" sz="700" dirty="0" smtClean="0">
                          <a:solidFill>
                            <a:schemeClr val="tx1">
                              <a:lumMod val="65000"/>
                              <a:lumOff val="35000"/>
                            </a:schemeClr>
                          </a:solidFill>
                        </a:rPr>
                        <a:t>倍） </a:t>
                      </a:r>
                      <a:endParaRPr lang="en-US" altLang="ja-JP" sz="700" dirty="0" smtClean="0">
                        <a:solidFill>
                          <a:schemeClr val="tx1">
                            <a:lumMod val="65000"/>
                            <a:lumOff val="35000"/>
                          </a:schemeClr>
                        </a:solidFill>
                      </a:endParaRPr>
                    </a:p>
                    <a:p>
                      <a:pPr algn="ctr"/>
                      <a:r>
                        <a:rPr lang="en-US" altLang="ja-JP" sz="700" dirty="0" smtClean="0">
                          <a:solidFill>
                            <a:schemeClr val="tx1">
                              <a:lumMod val="65000"/>
                              <a:lumOff val="35000"/>
                            </a:schemeClr>
                          </a:solidFill>
                        </a:rPr>
                        <a:t>※</a:t>
                      </a:r>
                      <a:r>
                        <a:rPr lang="ja-JP" altLang="en-US" sz="700" dirty="0" smtClean="0">
                          <a:solidFill>
                            <a:schemeClr val="tx1">
                              <a:lumMod val="65000"/>
                              <a:lumOff val="35000"/>
                            </a:schemeClr>
                          </a:solidFill>
                        </a:rPr>
                        <a:t>市区郡指定の掛け率含む</a:t>
                      </a:r>
                      <a:endParaRPr kumimoji="1" lang="en-US" altLang="ja-JP" sz="7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kern="1200" dirty="0" smtClean="0">
                          <a:solidFill>
                            <a:schemeClr val="tx1">
                              <a:lumMod val="65000"/>
                              <a:lumOff val="35000"/>
                            </a:schemeClr>
                          </a:solidFill>
                          <a:latin typeface="+mn-lt"/>
                          <a:ea typeface="+mn-ea"/>
                          <a:cs typeface="+mn-cs"/>
                        </a:rPr>
                        <a:t>画像（</a:t>
                      </a:r>
                      <a:r>
                        <a:rPr kumimoji="1" lang="en-US" altLang="ja-JP" sz="700" kern="1200" dirty="0" smtClean="0">
                          <a:solidFill>
                            <a:schemeClr val="tx1">
                              <a:lumMod val="65000"/>
                              <a:lumOff val="35000"/>
                            </a:schemeClr>
                          </a:solidFill>
                          <a:latin typeface="+mn-lt"/>
                          <a:ea typeface="+mn-ea"/>
                          <a:cs typeface="+mn-cs"/>
                        </a:rPr>
                        <a:t>6</a:t>
                      </a:r>
                      <a:r>
                        <a:rPr kumimoji="1" lang="ja-JP" altLang="en-US" sz="700" kern="1200" dirty="0" smtClean="0">
                          <a:solidFill>
                            <a:schemeClr val="tx1">
                              <a:lumMod val="65000"/>
                              <a:lumOff val="35000"/>
                            </a:schemeClr>
                          </a:solidFill>
                          <a:latin typeface="+mn-lt"/>
                          <a:ea typeface="+mn-ea"/>
                          <a:cs typeface="+mn-cs"/>
                        </a:rPr>
                        <a:t>：</a:t>
                      </a:r>
                      <a:r>
                        <a:rPr kumimoji="1" lang="en-US" altLang="ja-JP" sz="700" kern="1200" dirty="0" smtClean="0">
                          <a:solidFill>
                            <a:schemeClr val="tx1">
                              <a:lumMod val="65000"/>
                              <a:lumOff val="35000"/>
                            </a:schemeClr>
                          </a:solidFill>
                          <a:latin typeface="+mn-lt"/>
                          <a:ea typeface="+mn-ea"/>
                          <a:cs typeface="+mn-cs"/>
                        </a:rPr>
                        <a:t>5</a:t>
                      </a:r>
                      <a:r>
                        <a:rPr kumimoji="1" lang="ja-JP" altLang="en-US" sz="700" kern="1200" dirty="0" smtClean="0">
                          <a:solidFill>
                            <a:schemeClr val="tx1">
                              <a:lumMod val="65000"/>
                              <a:lumOff val="35000"/>
                            </a:schemeClr>
                          </a:solidFill>
                          <a:latin typeface="+mn-lt"/>
                          <a:ea typeface="+mn-ea"/>
                          <a:cs typeface="+mn-cs"/>
                        </a:rPr>
                        <a:t>）：</a:t>
                      </a:r>
                      <a:r>
                        <a:rPr kumimoji="1" lang="en-US" altLang="ja-JP" sz="700" kern="1200" dirty="0" smtClean="0">
                          <a:solidFill>
                            <a:schemeClr val="tx1">
                              <a:lumMod val="65000"/>
                              <a:lumOff val="35000"/>
                            </a:schemeClr>
                          </a:solidFill>
                          <a:latin typeface="+mn-lt"/>
                          <a:ea typeface="+mn-ea"/>
                          <a:cs typeface="+mn-cs"/>
                        </a:rPr>
                        <a:t>260</a:t>
                      </a:r>
                      <a:r>
                        <a:rPr kumimoji="1" lang="ja-JP" altLang="en-US" sz="700" kern="1200" dirty="0" smtClean="0">
                          <a:solidFill>
                            <a:schemeClr val="tx1">
                              <a:lumMod val="65000"/>
                              <a:lumOff val="35000"/>
                            </a:schemeClr>
                          </a:solidFill>
                          <a:latin typeface="+mn-lt"/>
                          <a:ea typeface="+mn-ea"/>
                          <a:cs typeface="+mn-cs"/>
                        </a:rPr>
                        <a:t>円</a:t>
                      </a:r>
                      <a:endParaRPr kumimoji="1" lang="en-US" altLang="ja-JP" sz="7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kern="1200" dirty="0" smtClean="0">
                          <a:solidFill>
                            <a:schemeClr val="tx1">
                              <a:lumMod val="65000"/>
                              <a:lumOff val="35000"/>
                            </a:schemeClr>
                          </a:solidFill>
                          <a:latin typeface="+mn-lt"/>
                          <a:ea typeface="+mn-ea"/>
                          <a:cs typeface="+mn-cs"/>
                        </a:rPr>
                        <a:t>画像（</a:t>
                      </a:r>
                      <a:r>
                        <a:rPr kumimoji="1" lang="en-US" altLang="ja-JP" sz="700" kern="1200" dirty="0" smtClean="0">
                          <a:solidFill>
                            <a:schemeClr val="tx1">
                              <a:lumMod val="65000"/>
                              <a:lumOff val="35000"/>
                            </a:schemeClr>
                          </a:solidFill>
                          <a:latin typeface="+mn-lt"/>
                          <a:ea typeface="+mn-ea"/>
                          <a:cs typeface="+mn-cs"/>
                        </a:rPr>
                        <a:t>1</a:t>
                      </a:r>
                      <a:r>
                        <a:rPr kumimoji="1" lang="ja-JP" altLang="en-US" sz="700" kern="1200" dirty="0" smtClean="0">
                          <a:solidFill>
                            <a:schemeClr val="tx1">
                              <a:lumMod val="65000"/>
                              <a:lumOff val="35000"/>
                            </a:schemeClr>
                          </a:solidFill>
                          <a:latin typeface="+mn-lt"/>
                          <a:ea typeface="+mn-ea"/>
                          <a:cs typeface="+mn-cs"/>
                        </a:rPr>
                        <a:t>：</a:t>
                      </a:r>
                      <a:r>
                        <a:rPr kumimoji="1" lang="en-US" altLang="ja-JP" sz="700" kern="1200" dirty="0" smtClean="0">
                          <a:solidFill>
                            <a:schemeClr val="tx1">
                              <a:lumMod val="65000"/>
                              <a:lumOff val="35000"/>
                            </a:schemeClr>
                          </a:solidFill>
                          <a:latin typeface="+mn-lt"/>
                          <a:ea typeface="+mn-ea"/>
                          <a:cs typeface="+mn-cs"/>
                        </a:rPr>
                        <a:t>1</a:t>
                      </a:r>
                      <a:r>
                        <a:rPr kumimoji="1" lang="ja-JP" altLang="en-US" sz="700" kern="1200" dirty="0" smtClean="0">
                          <a:solidFill>
                            <a:schemeClr val="tx1">
                              <a:lumMod val="65000"/>
                              <a:lumOff val="35000"/>
                            </a:schemeClr>
                          </a:solidFill>
                          <a:latin typeface="+mn-lt"/>
                          <a:ea typeface="+mn-ea"/>
                          <a:cs typeface="+mn-cs"/>
                        </a:rPr>
                        <a:t>） </a:t>
                      </a:r>
                      <a:r>
                        <a:rPr kumimoji="1" lang="en-US" altLang="ja-JP" sz="700" kern="1200" dirty="0" smtClean="0">
                          <a:solidFill>
                            <a:schemeClr val="tx1">
                              <a:lumMod val="65000"/>
                              <a:lumOff val="35000"/>
                            </a:schemeClr>
                          </a:solidFill>
                          <a:latin typeface="+mn-lt"/>
                          <a:ea typeface="+mn-ea"/>
                          <a:cs typeface="+mn-cs"/>
                        </a:rPr>
                        <a:t>/</a:t>
                      </a:r>
                      <a:r>
                        <a:rPr kumimoji="1" lang="ja-JP" altLang="en-US" sz="700" kern="1200" dirty="0" smtClean="0">
                          <a:solidFill>
                            <a:schemeClr val="tx1">
                              <a:lumMod val="65000"/>
                              <a:lumOff val="35000"/>
                            </a:schemeClr>
                          </a:solidFill>
                          <a:latin typeface="+mn-lt"/>
                          <a:ea typeface="+mn-ea"/>
                          <a:cs typeface="+mn-cs"/>
                        </a:rPr>
                        <a:t> 動画（</a:t>
                      </a:r>
                      <a:r>
                        <a:rPr kumimoji="1" lang="en-US" altLang="ja-JP" sz="700" kern="1200" dirty="0" smtClean="0">
                          <a:solidFill>
                            <a:schemeClr val="tx1">
                              <a:lumMod val="65000"/>
                              <a:lumOff val="35000"/>
                            </a:schemeClr>
                          </a:solidFill>
                          <a:latin typeface="+mn-lt"/>
                          <a:ea typeface="+mn-ea"/>
                          <a:cs typeface="+mn-cs"/>
                        </a:rPr>
                        <a:t>1</a:t>
                      </a:r>
                      <a:r>
                        <a:rPr kumimoji="1" lang="ja-JP" altLang="en-US" sz="700" kern="1200" dirty="0" smtClean="0">
                          <a:solidFill>
                            <a:schemeClr val="tx1">
                              <a:lumMod val="65000"/>
                              <a:lumOff val="35000"/>
                            </a:schemeClr>
                          </a:solidFill>
                          <a:latin typeface="+mn-lt"/>
                          <a:ea typeface="+mn-ea"/>
                          <a:cs typeface="+mn-cs"/>
                        </a:rPr>
                        <a:t>：</a:t>
                      </a:r>
                      <a:r>
                        <a:rPr kumimoji="1" lang="en-US" altLang="ja-JP" sz="700" kern="1200" dirty="0" smtClean="0">
                          <a:solidFill>
                            <a:schemeClr val="tx1">
                              <a:lumMod val="65000"/>
                              <a:lumOff val="35000"/>
                            </a:schemeClr>
                          </a:solidFill>
                          <a:latin typeface="+mn-lt"/>
                          <a:ea typeface="+mn-ea"/>
                          <a:cs typeface="+mn-cs"/>
                        </a:rPr>
                        <a:t>1</a:t>
                      </a:r>
                      <a:r>
                        <a:rPr kumimoji="1" lang="ja-JP" altLang="en-US" sz="700" kern="1200" dirty="0" smtClean="0">
                          <a:solidFill>
                            <a:schemeClr val="tx1">
                              <a:lumMod val="65000"/>
                              <a:lumOff val="35000"/>
                            </a:schemeClr>
                          </a:solidFill>
                          <a:latin typeface="+mn-lt"/>
                          <a:ea typeface="+mn-ea"/>
                          <a:cs typeface="+mn-cs"/>
                        </a:rPr>
                        <a:t>）：</a:t>
                      </a:r>
                      <a:r>
                        <a:rPr kumimoji="1" lang="en-US" altLang="ja-JP" sz="700" kern="1200" dirty="0" smtClean="0">
                          <a:solidFill>
                            <a:schemeClr val="tx1">
                              <a:lumMod val="65000"/>
                              <a:lumOff val="35000"/>
                            </a:schemeClr>
                          </a:solidFill>
                          <a:latin typeface="+mn-lt"/>
                          <a:ea typeface="+mn-ea"/>
                          <a:cs typeface="+mn-cs"/>
                        </a:rPr>
                        <a:t>260</a:t>
                      </a:r>
                      <a:r>
                        <a:rPr kumimoji="1" lang="ja-JP" altLang="en-US" sz="700" kern="1200" dirty="0" smtClean="0">
                          <a:solidFill>
                            <a:schemeClr val="tx1">
                              <a:lumMod val="65000"/>
                              <a:lumOff val="35000"/>
                            </a:schemeClr>
                          </a:solidFill>
                          <a:latin typeface="+mn-lt"/>
                          <a:ea typeface="+mn-ea"/>
                          <a:cs typeface="+mn-cs"/>
                        </a:rPr>
                        <a:t>円</a:t>
                      </a:r>
                      <a:endParaRPr kumimoji="1" lang="en-US" altLang="ja-JP" sz="700" kern="1200" dirty="0" smtClean="0">
                        <a:solidFill>
                          <a:schemeClr val="tx1">
                            <a:lumMod val="65000"/>
                            <a:lumOff val="35000"/>
                          </a:schemeClr>
                        </a:solidFill>
                        <a:latin typeface="+mn-lt"/>
                        <a:ea typeface="+mn-ea"/>
                        <a:cs typeface="+mn-cs"/>
                      </a:endParaRPr>
                    </a:p>
                    <a:p>
                      <a:pPr algn="ctr"/>
                      <a:r>
                        <a:rPr kumimoji="1" lang="ja-JP" altLang="en-US" sz="700" kern="1200" dirty="0" smtClean="0">
                          <a:solidFill>
                            <a:schemeClr val="tx1">
                              <a:lumMod val="65000"/>
                              <a:lumOff val="35000"/>
                            </a:schemeClr>
                          </a:solidFill>
                          <a:latin typeface="+mn-lt"/>
                          <a:ea typeface="+mn-ea"/>
                          <a:cs typeface="+mn-cs"/>
                        </a:rPr>
                        <a:t>画像</a:t>
                      </a:r>
                      <a:r>
                        <a:rPr kumimoji="1" lang="ja-JP" altLang="en-US" sz="700" kern="1200" dirty="0">
                          <a:solidFill>
                            <a:schemeClr val="tx1">
                              <a:lumMod val="65000"/>
                              <a:lumOff val="35000"/>
                            </a:schemeClr>
                          </a:solidFill>
                          <a:latin typeface="+mn-lt"/>
                          <a:ea typeface="+mn-ea"/>
                          <a:cs typeface="+mn-cs"/>
                        </a:rPr>
                        <a:t>（</a:t>
                      </a:r>
                      <a:r>
                        <a:rPr kumimoji="1" lang="en-US" altLang="ja-JP" sz="700" kern="1200" dirty="0">
                          <a:solidFill>
                            <a:schemeClr val="tx1">
                              <a:lumMod val="65000"/>
                              <a:lumOff val="35000"/>
                            </a:schemeClr>
                          </a:solidFill>
                          <a:latin typeface="+mn-lt"/>
                          <a:ea typeface="+mn-ea"/>
                          <a:cs typeface="+mn-cs"/>
                        </a:rPr>
                        <a:t>1</a:t>
                      </a:r>
                      <a:r>
                        <a:rPr kumimoji="1" lang="ja-JP" altLang="en-US" sz="700" kern="1200" dirty="0">
                          <a:solidFill>
                            <a:schemeClr val="tx1">
                              <a:lumMod val="65000"/>
                              <a:lumOff val="35000"/>
                            </a:schemeClr>
                          </a:solidFill>
                          <a:latin typeface="+mn-lt"/>
                          <a:ea typeface="+mn-ea"/>
                          <a:cs typeface="+mn-cs"/>
                        </a:rPr>
                        <a:t>：</a:t>
                      </a:r>
                      <a:r>
                        <a:rPr kumimoji="1" lang="en-US" altLang="ja-JP" sz="700" kern="1200" dirty="0">
                          <a:solidFill>
                            <a:schemeClr val="tx1">
                              <a:lumMod val="65000"/>
                              <a:lumOff val="35000"/>
                            </a:schemeClr>
                          </a:solidFill>
                          <a:latin typeface="+mn-lt"/>
                          <a:ea typeface="+mn-ea"/>
                          <a:cs typeface="+mn-cs"/>
                        </a:rPr>
                        <a:t>2</a:t>
                      </a:r>
                      <a:r>
                        <a:rPr kumimoji="1" lang="ja-JP" altLang="en-US" sz="700" kern="1200" dirty="0">
                          <a:solidFill>
                            <a:schemeClr val="tx1">
                              <a:lumMod val="65000"/>
                              <a:lumOff val="35000"/>
                            </a:schemeClr>
                          </a:solidFill>
                          <a:latin typeface="+mn-lt"/>
                          <a:ea typeface="+mn-ea"/>
                          <a:cs typeface="+mn-cs"/>
                        </a:rPr>
                        <a:t>） </a:t>
                      </a:r>
                      <a:r>
                        <a:rPr kumimoji="1" lang="en-US" altLang="ja-JP" sz="700" kern="1200" dirty="0">
                          <a:solidFill>
                            <a:schemeClr val="tx1">
                              <a:lumMod val="65000"/>
                              <a:lumOff val="35000"/>
                            </a:schemeClr>
                          </a:solidFill>
                          <a:latin typeface="+mn-lt"/>
                          <a:ea typeface="+mn-ea"/>
                          <a:cs typeface="+mn-cs"/>
                        </a:rPr>
                        <a:t>/</a:t>
                      </a:r>
                      <a:r>
                        <a:rPr kumimoji="1" lang="ja-JP" altLang="en-US" sz="700" kern="1200" dirty="0">
                          <a:solidFill>
                            <a:schemeClr val="tx1">
                              <a:lumMod val="65000"/>
                              <a:lumOff val="35000"/>
                            </a:schemeClr>
                          </a:solidFill>
                          <a:latin typeface="+mn-lt"/>
                          <a:ea typeface="+mn-ea"/>
                          <a:cs typeface="+mn-cs"/>
                        </a:rPr>
                        <a:t> 動画（</a:t>
                      </a:r>
                      <a:r>
                        <a:rPr kumimoji="1" lang="en-US" altLang="ja-JP" sz="700" kern="1200" dirty="0">
                          <a:solidFill>
                            <a:schemeClr val="tx1">
                              <a:lumMod val="65000"/>
                              <a:lumOff val="35000"/>
                            </a:schemeClr>
                          </a:solidFill>
                          <a:latin typeface="+mn-lt"/>
                          <a:ea typeface="+mn-ea"/>
                          <a:cs typeface="+mn-cs"/>
                        </a:rPr>
                        <a:t>1</a:t>
                      </a:r>
                      <a:r>
                        <a:rPr kumimoji="1" lang="ja-JP" altLang="en-US" sz="700" kern="1200" dirty="0">
                          <a:solidFill>
                            <a:schemeClr val="tx1">
                              <a:lumMod val="65000"/>
                              <a:lumOff val="35000"/>
                            </a:schemeClr>
                          </a:solidFill>
                          <a:latin typeface="+mn-lt"/>
                          <a:ea typeface="+mn-ea"/>
                          <a:cs typeface="+mn-cs"/>
                        </a:rPr>
                        <a:t>：</a:t>
                      </a:r>
                      <a:r>
                        <a:rPr kumimoji="1" lang="en-US" altLang="ja-JP" sz="700" kern="1200" dirty="0">
                          <a:solidFill>
                            <a:schemeClr val="tx1">
                              <a:lumMod val="65000"/>
                              <a:lumOff val="35000"/>
                            </a:schemeClr>
                          </a:solidFill>
                          <a:latin typeface="+mn-lt"/>
                          <a:ea typeface="+mn-ea"/>
                          <a:cs typeface="+mn-cs"/>
                        </a:rPr>
                        <a:t>2</a:t>
                      </a:r>
                      <a:r>
                        <a:rPr kumimoji="1" lang="ja-JP" altLang="en-US" sz="700" kern="1200" dirty="0">
                          <a:solidFill>
                            <a:schemeClr val="tx1">
                              <a:lumMod val="65000"/>
                              <a:lumOff val="35000"/>
                            </a:schemeClr>
                          </a:solidFill>
                          <a:latin typeface="+mn-lt"/>
                          <a:ea typeface="+mn-ea"/>
                          <a:cs typeface="+mn-cs"/>
                        </a:rPr>
                        <a:t>）：</a:t>
                      </a:r>
                      <a:r>
                        <a:rPr kumimoji="1" lang="en-US" altLang="ja-JP" sz="700" kern="1200" dirty="0">
                          <a:solidFill>
                            <a:schemeClr val="tx1">
                              <a:lumMod val="65000"/>
                              <a:lumOff val="35000"/>
                            </a:schemeClr>
                          </a:solidFill>
                          <a:latin typeface="+mn-lt"/>
                          <a:ea typeface="+mn-ea"/>
                          <a:cs typeface="+mn-cs"/>
                        </a:rPr>
                        <a:t>312</a:t>
                      </a:r>
                      <a:r>
                        <a:rPr kumimoji="1" lang="ja-JP" altLang="en-US" sz="700" kern="1200" dirty="0">
                          <a:solidFill>
                            <a:schemeClr val="tx1">
                              <a:lumMod val="65000"/>
                              <a:lumOff val="35000"/>
                            </a:schemeClr>
                          </a:solidFill>
                          <a:latin typeface="+mn-lt"/>
                          <a:ea typeface="+mn-ea"/>
                          <a:cs typeface="+mn-cs"/>
                        </a:rPr>
                        <a:t>円</a:t>
                      </a:r>
                      <a:endParaRPr kumimoji="1" lang="en-US" altLang="ja-JP" sz="7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hMerge="1">
                  <a:txBody>
                    <a:bodyPr/>
                    <a:lstStyle/>
                    <a:p>
                      <a:endParaRPr kumimoji="1" lang="ja-JP" altLang="en-US"/>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kern="1200" dirty="0" smtClean="0">
                          <a:solidFill>
                            <a:schemeClr val="tx1">
                              <a:lumMod val="65000"/>
                              <a:lumOff val="35000"/>
                            </a:schemeClr>
                          </a:solidFill>
                          <a:latin typeface="+mn-lt"/>
                          <a:ea typeface="+mn-ea"/>
                          <a:cs typeface="+mn-cs"/>
                        </a:rPr>
                        <a:t>画像（</a:t>
                      </a:r>
                      <a:r>
                        <a:rPr kumimoji="1" lang="en-US" altLang="ja-JP" sz="700" kern="1200" dirty="0" smtClean="0">
                          <a:solidFill>
                            <a:schemeClr val="tx1">
                              <a:lumMod val="65000"/>
                              <a:lumOff val="35000"/>
                            </a:schemeClr>
                          </a:solidFill>
                          <a:latin typeface="+mn-lt"/>
                          <a:ea typeface="+mn-ea"/>
                          <a:cs typeface="+mn-cs"/>
                        </a:rPr>
                        <a:t>6</a:t>
                      </a:r>
                      <a:r>
                        <a:rPr kumimoji="1" lang="ja-JP" altLang="en-US" sz="700" kern="1200" dirty="0" smtClean="0">
                          <a:solidFill>
                            <a:schemeClr val="tx1">
                              <a:lumMod val="65000"/>
                              <a:lumOff val="35000"/>
                            </a:schemeClr>
                          </a:solidFill>
                          <a:latin typeface="+mn-lt"/>
                          <a:ea typeface="+mn-ea"/>
                          <a:cs typeface="+mn-cs"/>
                        </a:rPr>
                        <a:t>：</a:t>
                      </a:r>
                      <a:r>
                        <a:rPr kumimoji="1" lang="en-US" altLang="ja-JP" sz="700" kern="1200" dirty="0" smtClean="0">
                          <a:solidFill>
                            <a:schemeClr val="tx1">
                              <a:lumMod val="65000"/>
                              <a:lumOff val="35000"/>
                            </a:schemeClr>
                          </a:solidFill>
                          <a:latin typeface="+mn-lt"/>
                          <a:ea typeface="+mn-ea"/>
                          <a:cs typeface="+mn-cs"/>
                        </a:rPr>
                        <a:t>5</a:t>
                      </a:r>
                      <a:r>
                        <a:rPr kumimoji="1" lang="ja-JP" altLang="en-US" sz="700" kern="1200" smtClean="0">
                          <a:solidFill>
                            <a:schemeClr val="tx1">
                              <a:lumMod val="65000"/>
                              <a:lumOff val="35000"/>
                            </a:schemeClr>
                          </a:solidFill>
                          <a:latin typeface="+mn-lt"/>
                          <a:ea typeface="+mn-ea"/>
                          <a:cs typeface="+mn-cs"/>
                        </a:rPr>
                        <a:t>）：</a:t>
                      </a:r>
                      <a:r>
                        <a:rPr kumimoji="1" lang="en-US" altLang="ja-JP" sz="700" kern="1200" smtClean="0">
                          <a:solidFill>
                            <a:schemeClr val="tx1">
                              <a:lumMod val="65000"/>
                              <a:lumOff val="35000"/>
                            </a:schemeClr>
                          </a:solidFill>
                          <a:latin typeface="+mn-lt"/>
                          <a:ea typeface="+mn-ea"/>
                          <a:cs typeface="+mn-cs"/>
                        </a:rPr>
                        <a:t>405</a:t>
                      </a:r>
                      <a:r>
                        <a:rPr kumimoji="1" lang="ja-JP" altLang="en-US" sz="700" kern="1200" dirty="0" smtClean="0">
                          <a:solidFill>
                            <a:schemeClr val="tx1">
                              <a:lumMod val="65000"/>
                              <a:lumOff val="35000"/>
                            </a:schemeClr>
                          </a:solidFill>
                          <a:latin typeface="+mn-lt"/>
                          <a:ea typeface="+mn-ea"/>
                          <a:cs typeface="+mn-cs"/>
                        </a:rPr>
                        <a:t>円</a:t>
                      </a:r>
                      <a:endParaRPr kumimoji="1" lang="en-US" altLang="ja-JP" sz="7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kern="1200" dirty="0" smtClean="0">
                          <a:solidFill>
                            <a:schemeClr val="tx1">
                              <a:lumMod val="65000"/>
                              <a:lumOff val="35000"/>
                            </a:schemeClr>
                          </a:solidFill>
                          <a:latin typeface="+mn-lt"/>
                          <a:ea typeface="+mn-ea"/>
                          <a:cs typeface="+mn-cs"/>
                        </a:rPr>
                        <a:t>画像（</a:t>
                      </a:r>
                      <a:r>
                        <a:rPr kumimoji="1" lang="en-US" altLang="ja-JP" sz="700" kern="1200" dirty="0" smtClean="0">
                          <a:solidFill>
                            <a:schemeClr val="tx1">
                              <a:lumMod val="65000"/>
                              <a:lumOff val="35000"/>
                            </a:schemeClr>
                          </a:solidFill>
                          <a:latin typeface="+mn-lt"/>
                          <a:ea typeface="+mn-ea"/>
                          <a:cs typeface="+mn-cs"/>
                        </a:rPr>
                        <a:t>1</a:t>
                      </a:r>
                      <a:r>
                        <a:rPr kumimoji="1" lang="ja-JP" altLang="en-US" sz="700" kern="1200" dirty="0" smtClean="0">
                          <a:solidFill>
                            <a:schemeClr val="tx1">
                              <a:lumMod val="65000"/>
                              <a:lumOff val="35000"/>
                            </a:schemeClr>
                          </a:solidFill>
                          <a:latin typeface="+mn-lt"/>
                          <a:ea typeface="+mn-ea"/>
                          <a:cs typeface="+mn-cs"/>
                        </a:rPr>
                        <a:t>：</a:t>
                      </a:r>
                      <a:r>
                        <a:rPr kumimoji="1" lang="en-US" altLang="ja-JP" sz="700" kern="1200" dirty="0" smtClean="0">
                          <a:solidFill>
                            <a:schemeClr val="tx1">
                              <a:lumMod val="65000"/>
                              <a:lumOff val="35000"/>
                            </a:schemeClr>
                          </a:solidFill>
                          <a:latin typeface="+mn-lt"/>
                          <a:ea typeface="+mn-ea"/>
                          <a:cs typeface="+mn-cs"/>
                        </a:rPr>
                        <a:t>1</a:t>
                      </a:r>
                      <a:r>
                        <a:rPr kumimoji="1" lang="ja-JP" altLang="en-US" sz="700" kern="1200" dirty="0" smtClean="0">
                          <a:solidFill>
                            <a:schemeClr val="tx1">
                              <a:lumMod val="65000"/>
                              <a:lumOff val="35000"/>
                            </a:schemeClr>
                          </a:solidFill>
                          <a:latin typeface="+mn-lt"/>
                          <a:ea typeface="+mn-ea"/>
                          <a:cs typeface="+mn-cs"/>
                        </a:rPr>
                        <a:t>） </a:t>
                      </a:r>
                      <a:r>
                        <a:rPr kumimoji="1" lang="en-US" altLang="ja-JP" sz="700" kern="1200" dirty="0" smtClean="0">
                          <a:solidFill>
                            <a:schemeClr val="tx1">
                              <a:lumMod val="65000"/>
                              <a:lumOff val="35000"/>
                            </a:schemeClr>
                          </a:solidFill>
                          <a:latin typeface="+mn-lt"/>
                          <a:ea typeface="+mn-ea"/>
                          <a:cs typeface="+mn-cs"/>
                        </a:rPr>
                        <a:t>/</a:t>
                      </a:r>
                      <a:r>
                        <a:rPr kumimoji="1" lang="ja-JP" altLang="en-US" sz="700" kern="1200" dirty="0" smtClean="0">
                          <a:solidFill>
                            <a:schemeClr val="tx1">
                              <a:lumMod val="65000"/>
                              <a:lumOff val="35000"/>
                            </a:schemeClr>
                          </a:solidFill>
                          <a:latin typeface="+mn-lt"/>
                          <a:ea typeface="+mn-ea"/>
                          <a:cs typeface="+mn-cs"/>
                        </a:rPr>
                        <a:t> 動画（</a:t>
                      </a:r>
                      <a:r>
                        <a:rPr kumimoji="1" lang="en-US" altLang="ja-JP" sz="700" kern="1200" dirty="0" smtClean="0">
                          <a:solidFill>
                            <a:schemeClr val="tx1">
                              <a:lumMod val="65000"/>
                              <a:lumOff val="35000"/>
                            </a:schemeClr>
                          </a:solidFill>
                          <a:latin typeface="+mn-lt"/>
                          <a:ea typeface="+mn-ea"/>
                          <a:cs typeface="+mn-cs"/>
                        </a:rPr>
                        <a:t>1</a:t>
                      </a:r>
                      <a:r>
                        <a:rPr kumimoji="1" lang="ja-JP" altLang="en-US" sz="700" kern="1200" dirty="0" smtClean="0">
                          <a:solidFill>
                            <a:schemeClr val="tx1">
                              <a:lumMod val="65000"/>
                              <a:lumOff val="35000"/>
                            </a:schemeClr>
                          </a:solidFill>
                          <a:latin typeface="+mn-lt"/>
                          <a:ea typeface="+mn-ea"/>
                          <a:cs typeface="+mn-cs"/>
                        </a:rPr>
                        <a:t>：</a:t>
                      </a:r>
                      <a:r>
                        <a:rPr kumimoji="1" lang="en-US" altLang="ja-JP" sz="700" kern="1200" dirty="0" smtClean="0">
                          <a:solidFill>
                            <a:schemeClr val="tx1">
                              <a:lumMod val="65000"/>
                              <a:lumOff val="35000"/>
                            </a:schemeClr>
                          </a:solidFill>
                          <a:latin typeface="+mn-lt"/>
                          <a:ea typeface="+mn-ea"/>
                          <a:cs typeface="+mn-cs"/>
                        </a:rPr>
                        <a:t>1</a:t>
                      </a:r>
                      <a:r>
                        <a:rPr kumimoji="1" lang="ja-JP" altLang="en-US" sz="700" kern="1200" smtClean="0">
                          <a:solidFill>
                            <a:schemeClr val="tx1">
                              <a:lumMod val="65000"/>
                              <a:lumOff val="35000"/>
                            </a:schemeClr>
                          </a:solidFill>
                          <a:latin typeface="+mn-lt"/>
                          <a:ea typeface="+mn-ea"/>
                          <a:cs typeface="+mn-cs"/>
                        </a:rPr>
                        <a:t>）：</a:t>
                      </a:r>
                      <a:r>
                        <a:rPr kumimoji="1" lang="en-US" altLang="ja-JP" sz="700" kern="1200" smtClean="0">
                          <a:solidFill>
                            <a:schemeClr val="tx1">
                              <a:lumMod val="65000"/>
                              <a:lumOff val="35000"/>
                            </a:schemeClr>
                          </a:solidFill>
                          <a:latin typeface="+mn-lt"/>
                          <a:ea typeface="+mn-ea"/>
                          <a:cs typeface="+mn-cs"/>
                        </a:rPr>
                        <a:t>405</a:t>
                      </a:r>
                      <a:r>
                        <a:rPr kumimoji="1" lang="ja-JP" altLang="en-US" sz="700" kern="1200" dirty="0" smtClean="0">
                          <a:solidFill>
                            <a:schemeClr val="tx1">
                              <a:lumMod val="65000"/>
                              <a:lumOff val="35000"/>
                            </a:schemeClr>
                          </a:solidFill>
                          <a:latin typeface="+mn-lt"/>
                          <a:ea typeface="+mn-ea"/>
                          <a:cs typeface="+mn-cs"/>
                        </a:rPr>
                        <a:t>円</a:t>
                      </a:r>
                      <a:endParaRPr kumimoji="1" lang="en-US" altLang="ja-JP" sz="7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700" dirty="0" smtClean="0">
                          <a:solidFill>
                            <a:schemeClr val="tx1">
                              <a:lumMod val="65000"/>
                              <a:lumOff val="35000"/>
                            </a:schemeClr>
                          </a:solidFill>
                        </a:rPr>
                        <a:t>（</a:t>
                      </a:r>
                      <a:r>
                        <a:rPr lang="en-US" altLang="ja-JP" sz="700" dirty="0" smtClean="0">
                          <a:solidFill>
                            <a:schemeClr val="tx1">
                              <a:lumMod val="65000"/>
                              <a:lumOff val="35000"/>
                            </a:schemeClr>
                          </a:solidFill>
                        </a:rPr>
                        <a:t>260</a:t>
                      </a:r>
                      <a:r>
                        <a:rPr lang="ja-JP" altLang="en-US" sz="700" dirty="0" smtClean="0">
                          <a:solidFill>
                            <a:schemeClr val="tx1">
                              <a:lumMod val="65000"/>
                              <a:lumOff val="35000"/>
                            </a:schemeClr>
                          </a:solidFill>
                        </a:rPr>
                        <a:t>円</a:t>
                      </a:r>
                      <a:r>
                        <a:rPr lang="en-US" altLang="ja-JP" sz="700" dirty="0" smtClean="0">
                          <a:solidFill>
                            <a:schemeClr val="tx1">
                              <a:lumMod val="65000"/>
                              <a:lumOff val="35000"/>
                            </a:schemeClr>
                          </a:solidFill>
                        </a:rPr>
                        <a:t>×1.56</a:t>
                      </a:r>
                      <a:r>
                        <a:rPr lang="ja-JP" altLang="en-US" sz="700" dirty="0" smtClean="0">
                          <a:solidFill>
                            <a:schemeClr val="tx1">
                              <a:lumMod val="65000"/>
                              <a:lumOff val="35000"/>
                            </a:schemeClr>
                          </a:solidFill>
                        </a:rPr>
                        <a:t>倍） </a:t>
                      </a:r>
                      <a:endParaRPr lang="en-US" altLang="ja-JP" sz="700" dirty="0" smtClean="0">
                        <a:solidFill>
                          <a:schemeClr val="tx1">
                            <a:lumMod val="65000"/>
                            <a:lumOff val="35000"/>
                          </a:schemeClr>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700" kern="1200" dirty="0" smtClean="0">
                        <a:solidFill>
                          <a:schemeClr val="tx1">
                            <a:lumMod val="65000"/>
                            <a:lumOff val="35000"/>
                          </a:schemeClr>
                        </a:solidFill>
                        <a:latin typeface="+mn-lt"/>
                        <a:ea typeface="+mn-ea"/>
                        <a:cs typeface="+mn-cs"/>
                      </a:endParaRPr>
                    </a:p>
                    <a:p>
                      <a:pPr algn="ctr"/>
                      <a:r>
                        <a:rPr kumimoji="1" lang="ja-JP" altLang="en-US" sz="700" kern="1200" dirty="0" smtClean="0">
                          <a:solidFill>
                            <a:schemeClr val="tx1">
                              <a:lumMod val="65000"/>
                              <a:lumOff val="35000"/>
                            </a:schemeClr>
                          </a:solidFill>
                          <a:latin typeface="+mn-lt"/>
                          <a:ea typeface="+mn-ea"/>
                          <a:cs typeface="+mn-cs"/>
                        </a:rPr>
                        <a:t>画像</a:t>
                      </a:r>
                      <a:r>
                        <a:rPr kumimoji="1" lang="ja-JP" altLang="en-US" sz="700" kern="1200" dirty="0">
                          <a:solidFill>
                            <a:schemeClr val="tx1">
                              <a:lumMod val="65000"/>
                              <a:lumOff val="35000"/>
                            </a:schemeClr>
                          </a:solidFill>
                          <a:latin typeface="+mn-lt"/>
                          <a:ea typeface="+mn-ea"/>
                          <a:cs typeface="+mn-cs"/>
                        </a:rPr>
                        <a:t>（</a:t>
                      </a:r>
                      <a:r>
                        <a:rPr kumimoji="1" lang="en-US" altLang="ja-JP" sz="700" kern="1200" dirty="0">
                          <a:solidFill>
                            <a:schemeClr val="tx1">
                              <a:lumMod val="65000"/>
                              <a:lumOff val="35000"/>
                            </a:schemeClr>
                          </a:solidFill>
                          <a:latin typeface="+mn-lt"/>
                          <a:ea typeface="+mn-ea"/>
                          <a:cs typeface="+mn-cs"/>
                        </a:rPr>
                        <a:t>1</a:t>
                      </a:r>
                      <a:r>
                        <a:rPr kumimoji="1" lang="ja-JP" altLang="en-US" sz="700" kern="1200" dirty="0">
                          <a:solidFill>
                            <a:schemeClr val="tx1">
                              <a:lumMod val="65000"/>
                              <a:lumOff val="35000"/>
                            </a:schemeClr>
                          </a:solidFill>
                          <a:latin typeface="+mn-lt"/>
                          <a:ea typeface="+mn-ea"/>
                          <a:cs typeface="+mn-cs"/>
                        </a:rPr>
                        <a:t>：</a:t>
                      </a:r>
                      <a:r>
                        <a:rPr kumimoji="1" lang="en-US" altLang="ja-JP" sz="700" kern="1200" dirty="0">
                          <a:solidFill>
                            <a:schemeClr val="tx1">
                              <a:lumMod val="65000"/>
                              <a:lumOff val="35000"/>
                            </a:schemeClr>
                          </a:solidFill>
                          <a:latin typeface="+mn-lt"/>
                          <a:ea typeface="+mn-ea"/>
                          <a:cs typeface="+mn-cs"/>
                        </a:rPr>
                        <a:t>2</a:t>
                      </a:r>
                      <a:r>
                        <a:rPr kumimoji="1" lang="ja-JP" altLang="en-US" sz="700" kern="1200" dirty="0">
                          <a:solidFill>
                            <a:schemeClr val="tx1">
                              <a:lumMod val="65000"/>
                              <a:lumOff val="35000"/>
                            </a:schemeClr>
                          </a:solidFill>
                          <a:latin typeface="+mn-lt"/>
                          <a:ea typeface="+mn-ea"/>
                          <a:cs typeface="+mn-cs"/>
                        </a:rPr>
                        <a:t>） </a:t>
                      </a:r>
                      <a:r>
                        <a:rPr kumimoji="1" lang="en-US" altLang="ja-JP" sz="700" kern="1200" dirty="0">
                          <a:solidFill>
                            <a:schemeClr val="tx1">
                              <a:lumMod val="65000"/>
                              <a:lumOff val="35000"/>
                            </a:schemeClr>
                          </a:solidFill>
                          <a:latin typeface="+mn-lt"/>
                          <a:ea typeface="+mn-ea"/>
                          <a:cs typeface="+mn-cs"/>
                        </a:rPr>
                        <a:t>/</a:t>
                      </a:r>
                      <a:r>
                        <a:rPr kumimoji="1" lang="ja-JP" altLang="en-US" sz="700" kern="1200" dirty="0">
                          <a:solidFill>
                            <a:schemeClr val="tx1">
                              <a:lumMod val="65000"/>
                              <a:lumOff val="35000"/>
                            </a:schemeClr>
                          </a:solidFill>
                          <a:latin typeface="+mn-lt"/>
                          <a:ea typeface="+mn-ea"/>
                          <a:cs typeface="+mn-cs"/>
                        </a:rPr>
                        <a:t> 動画（</a:t>
                      </a:r>
                      <a:r>
                        <a:rPr kumimoji="1" lang="en-US" altLang="ja-JP" sz="700" kern="1200" dirty="0">
                          <a:solidFill>
                            <a:schemeClr val="tx1">
                              <a:lumMod val="65000"/>
                              <a:lumOff val="35000"/>
                            </a:schemeClr>
                          </a:solidFill>
                          <a:latin typeface="+mn-lt"/>
                          <a:ea typeface="+mn-ea"/>
                          <a:cs typeface="+mn-cs"/>
                        </a:rPr>
                        <a:t>1</a:t>
                      </a:r>
                      <a:r>
                        <a:rPr kumimoji="1" lang="ja-JP" altLang="en-US" sz="700" kern="1200" dirty="0">
                          <a:solidFill>
                            <a:schemeClr val="tx1">
                              <a:lumMod val="65000"/>
                              <a:lumOff val="35000"/>
                            </a:schemeClr>
                          </a:solidFill>
                          <a:latin typeface="+mn-lt"/>
                          <a:ea typeface="+mn-ea"/>
                          <a:cs typeface="+mn-cs"/>
                        </a:rPr>
                        <a:t>：</a:t>
                      </a:r>
                      <a:r>
                        <a:rPr kumimoji="1" lang="en-US" altLang="ja-JP" sz="700" kern="1200" dirty="0">
                          <a:solidFill>
                            <a:schemeClr val="tx1">
                              <a:lumMod val="65000"/>
                              <a:lumOff val="35000"/>
                            </a:schemeClr>
                          </a:solidFill>
                          <a:latin typeface="+mn-lt"/>
                          <a:ea typeface="+mn-ea"/>
                          <a:cs typeface="+mn-cs"/>
                        </a:rPr>
                        <a:t>2</a:t>
                      </a:r>
                      <a:r>
                        <a:rPr kumimoji="1" lang="ja-JP" altLang="en-US" sz="700" kern="1200">
                          <a:solidFill>
                            <a:schemeClr val="tx1">
                              <a:lumMod val="65000"/>
                              <a:lumOff val="35000"/>
                            </a:schemeClr>
                          </a:solidFill>
                          <a:latin typeface="+mn-lt"/>
                          <a:ea typeface="+mn-ea"/>
                          <a:cs typeface="+mn-cs"/>
                        </a:rPr>
                        <a:t>）</a:t>
                      </a:r>
                      <a:r>
                        <a:rPr kumimoji="1" lang="ja-JP" altLang="en-US" sz="700" kern="1200" smtClean="0">
                          <a:solidFill>
                            <a:schemeClr val="tx1">
                              <a:lumMod val="65000"/>
                              <a:lumOff val="35000"/>
                            </a:schemeClr>
                          </a:solidFill>
                          <a:latin typeface="+mn-lt"/>
                          <a:ea typeface="+mn-ea"/>
                          <a:cs typeface="+mn-cs"/>
                        </a:rPr>
                        <a:t>：</a:t>
                      </a:r>
                      <a:r>
                        <a:rPr kumimoji="1" lang="en-US" altLang="ja-JP" sz="700" kern="1200" smtClean="0">
                          <a:solidFill>
                            <a:schemeClr val="tx1">
                              <a:lumMod val="65000"/>
                              <a:lumOff val="35000"/>
                            </a:schemeClr>
                          </a:solidFill>
                          <a:latin typeface="+mn-lt"/>
                          <a:ea typeface="+mn-ea"/>
                          <a:cs typeface="+mn-cs"/>
                        </a:rPr>
                        <a:t>486</a:t>
                      </a:r>
                      <a:r>
                        <a:rPr kumimoji="1" lang="ja-JP" altLang="en-US" sz="700" kern="1200" dirty="0" smtClean="0">
                          <a:solidFill>
                            <a:schemeClr val="tx1">
                              <a:lumMod val="65000"/>
                              <a:lumOff val="35000"/>
                            </a:schemeClr>
                          </a:solidFill>
                          <a:latin typeface="+mn-lt"/>
                          <a:ea typeface="+mn-ea"/>
                          <a:cs typeface="+mn-cs"/>
                        </a:rPr>
                        <a:t>円</a:t>
                      </a:r>
                      <a:endParaRPr kumimoji="1" lang="en-US" altLang="ja-JP" sz="7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700" dirty="0" smtClean="0">
                          <a:solidFill>
                            <a:schemeClr val="tx1">
                              <a:lumMod val="65000"/>
                              <a:lumOff val="35000"/>
                            </a:schemeClr>
                          </a:solidFill>
                        </a:rPr>
                        <a:t>（</a:t>
                      </a:r>
                      <a:r>
                        <a:rPr lang="en-US" altLang="ja-JP" sz="700" dirty="0" smtClean="0">
                          <a:solidFill>
                            <a:schemeClr val="tx1">
                              <a:lumMod val="65000"/>
                              <a:lumOff val="35000"/>
                            </a:schemeClr>
                          </a:solidFill>
                        </a:rPr>
                        <a:t>312</a:t>
                      </a:r>
                      <a:r>
                        <a:rPr lang="ja-JP" altLang="en-US" sz="700" dirty="0" smtClean="0">
                          <a:solidFill>
                            <a:schemeClr val="tx1">
                              <a:lumMod val="65000"/>
                              <a:lumOff val="35000"/>
                            </a:schemeClr>
                          </a:solidFill>
                        </a:rPr>
                        <a:t>円</a:t>
                      </a:r>
                      <a:r>
                        <a:rPr lang="en-US" altLang="ja-JP" sz="700" dirty="0" smtClean="0">
                          <a:solidFill>
                            <a:schemeClr val="tx1">
                              <a:lumMod val="65000"/>
                              <a:lumOff val="35000"/>
                            </a:schemeClr>
                          </a:solidFill>
                        </a:rPr>
                        <a:t>×1.56</a:t>
                      </a:r>
                      <a:r>
                        <a:rPr lang="ja-JP" altLang="en-US" sz="700" dirty="0" smtClean="0">
                          <a:solidFill>
                            <a:schemeClr val="tx1">
                              <a:lumMod val="65000"/>
                              <a:lumOff val="35000"/>
                            </a:schemeClr>
                          </a:solidFill>
                        </a:rPr>
                        <a:t>倍） </a:t>
                      </a:r>
                      <a:endParaRPr lang="en-US" altLang="ja-JP" sz="700" dirty="0" smtClean="0">
                        <a:solidFill>
                          <a:schemeClr val="tx1">
                            <a:lumMod val="65000"/>
                            <a:lumOff val="35000"/>
                          </a:schemeClr>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700" dirty="0" smtClean="0">
                          <a:solidFill>
                            <a:schemeClr val="tx1">
                              <a:lumMod val="65000"/>
                              <a:lumOff val="35000"/>
                            </a:schemeClr>
                          </a:solidFill>
                        </a:rPr>
                        <a:t>※</a:t>
                      </a:r>
                      <a:r>
                        <a:rPr lang="ja-JP" altLang="en-US" sz="700" dirty="0" smtClean="0">
                          <a:solidFill>
                            <a:schemeClr val="tx1">
                              <a:lumMod val="65000"/>
                              <a:lumOff val="35000"/>
                            </a:schemeClr>
                          </a:solidFill>
                        </a:rPr>
                        <a:t>市区郡指定の掛け率含む </a:t>
                      </a:r>
                      <a:endParaRPr kumimoji="1" lang="en-US" altLang="ja-JP" sz="700" kern="1200" dirty="0" smtClean="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014462905"/>
                  </a:ext>
                </a:extLst>
              </a:tr>
            </a:tbl>
          </a:graphicData>
        </a:graphic>
      </p:graphicFrame>
      <p:pic>
        <p:nvPicPr>
          <p:cNvPr id="5" name="図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12840" y="1844824"/>
            <a:ext cx="397652" cy="733506"/>
          </a:xfrm>
          <a:prstGeom prst="rect">
            <a:avLst/>
          </a:prstGeom>
        </p:spPr>
      </p:pic>
      <p:pic>
        <p:nvPicPr>
          <p:cNvPr id="6" name="図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61112" y="1804288"/>
            <a:ext cx="757691" cy="760616"/>
          </a:xfrm>
          <a:prstGeom prst="rect">
            <a:avLst/>
          </a:prstGeom>
        </p:spPr>
      </p:pic>
      <p:pic>
        <p:nvPicPr>
          <p:cNvPr id="7" name="図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98491" y="1804288"/>
            <a:ext cx="742942" cy="745810"/>
          </a:xfrm>
          <a:prstGeom prst="rect">
            <a:avLst/>
          </a:prstGeom>
        </p:spPr>
      </p:pic>
      <p:sp>
        <p:nvSpPr>
          <p:cNvPr id="8" name="正方形/長方形 7"/>
          <p:cNvSpPr/>
          <p:nvPr/>
        </p:nvSpPr>
        <p:spPr>
          <a:xfrm>
            <a:off x="547434" y="6542044"/>
            <a:ext cx="1850186" cy="284693"/>
          </a:xfrm>
          <a:prstGeom prst="rect">
            <a:avLst/>
          </a:prstGeom>
        </p:spPr>
        <p:txBody>
          <a:bodyPr wrap="none">
            <a:spAutoFit/>
          </a:bodyPr>
          <a:lstStyle/>
          <a:p>
            <a:pPr>
              <a:lnSpc>
                <a:spcPts val="1460"/>
              </a:lnSpc>
            </a:pPr>
            <a:r>
              <a:rPr lang="en-US" altLang="ja-JP" sz="800" dirty="0">
                <a:solidFill>
                  <a:schemeClr val="tx1">
                    <a:lumMod val="65000"/>
                    <a:lumOff val="35000"/>
                  </a:schemeClr>
                </a:solidFill>
                <a:latin typeface="+mn-ea"/>
              </a:rPr>
              <a:t>※SP</a:t>
            </a:r>
            <a:r>
              <a:rPr lang="ja-JP" altLang="en-US" sz="800" dirty="0">
                <a:solidFill>
                  <a:schemeClr val="tx1">
                    <a:lumMod val="65000"/>
                    <a:lumOff val="35000"/>
                  </a:schemeClr>
                </a:solidFill>
                <a:latin typeface="+mn-ea"/>
              </a:rPr>
              <a:t>はスマートフォンの略称</a:t>
            </a:r>
            <a:r>
              <a:rPr lang="ja-JP" altLang="en-US" sz="800" dirty="0" smtClean="0">
                <a:solidFill>
                  <a:schemeClr val="tx1">
                    <a:lumMod val="65000"/>
                    <a:lumOff val="35000"/>
                  </a:schemeClr>
                </a:solidFill>
                <a:latin typeface="+mn-ea"/>
              </a:rPr>
              <a:t>です。</a:t>
            </a:r>
            <a:endParaRPr lang="en-US" altLang="ja-JP" sz="800" dirty="0">
              <a:solidFill>
                <a:schemeClr val="tx1">
                  <a:lumMod val="65000"/>
                  <a:lumOff val="35000"/>
                </a:schemeClr>
              </a:solidFill>
              <a:latin typeface="+mn-ea"/>
            </a:endParaRPr>
          </a:p>
        </p:txBody>
      </p:sp>
      <p:pic>
        <p:nvPicPr>
          <p:cNvPr id="9" name="図 8"/>
          <p:cNvPicPr>
            <a:picLocks noChangeAspect="1"/>
          </p:cNvPicPr>
          <p:nvPr/>
        </p:nvPicPr>
        <p:blipFill>
          <a:blip r:embed="rId5"/>
          <a:stretch>
            <a:fillRect/>
          </a:stretch>
        </p:blipFill>
        <p:spPr>
          <a:xfrm>
            <a:off x="7045020" y="1807440"/>
            <a:ext cx="709418" cy="733881"/>
          </a:xfrm>
          <a:prstGeom prst="rect">
            <a:avLst/>
          </a:prstGeom>
        </p:spPr>
      </p:pic>
    </p:spTree>
    <p:extLst>
      <p:ext uri="{BB962C8B-B14F-4D97-AF65-F5344CB8AC3E}">
        <p14:creationId xmlns:p14="http://schemas.microsoft.com/office/powerpoint/2010/main" val="21035331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rmAutofit fontScale="90000"/>
          </a:bodyPr>
          <a:lstStyle/>
          <a:p>
            <a:r>
              <a:rPr lang="ja-JP" altLang="en-US" dirty="0"/>
              <a:t>ターゲティング設定</a:t>
            </a:r>
            <a:endParaRPr kumimoji="1" lang="ja-JP" altLang="en-US" sz="2200" dirty="0"/>
          </a:p>
        </p:txBody>
      </p:sp>
      <p:graphicFrame>
        <p:nvGraphicFramePr>
          <p:cNvPr id="15" name="表 14">
            <a:extLst>
              <a:ext uri="{FF2B5EF4-FFF2-40B4-BE49-F238E27FC236}">
                <a16:creationId xmlns:a16="http://schemas.microsoft.com/office/drawing/2014/main" id="{5C4374D8-C7AA-A044-9BC8-03321DB933E1}"/>
              </a:ext>
            </a:extLst>
          </p:cNvPr>
          <p:cNvGraphicFramePr>
            <a:graphicFrameLocks noGrp="1"/>
          </p:cNvGraphicFramePr>
          <p:nvPr>
            <p:extLst>
              <p:ext uri="{D42A27DB-BD31-4B8C-83A1-F6EECF244321}">
                <p14:modId xmlns:p14="http://schemas.microsoft.com/office/powerpoint/2010/main" val="2792536671"/>
              </p:ext>
            </p:extLst>
          </p:nvPr>
        </p:nvGraphicFramePr>
        <p:xfrm>
          <a:off x="344489" y="1124744"/>
          <a:ext cx="6201064" cy="3213786"/>
        </p:xfrm>
        <a:graphic>
          <a:graphicData uri="http://schemas.openxmlformats.org/drawingml/2006/table">
            <a:tbl>
              <a:tblPr firstCol="1" bandRow="1">
                <a:tableStyleId>{21E4AEA4-8DFA-4A89-87EB-49C32662AFE0}</a:tableStyleId>
              </a:tblPr>
              <a:tblGrid>
                <a:gridCol w="1440159">
                  <a:extLst>
                    <a:ext uri="{9D8B030D-6E8A-4147-A177-3AD203B41FA5}">
                      <a16:colId xmlns:a16="http://schemas.microsoft.com/office/drawing/2014/main" val="792911817"/>
                    </a:ext>
                  </a:extLst>
                </a:gridCol>
                <a:gridCol w="716533">
                  <a:extLst>
                    <a:ext uri="{9D8B030D-6E8A-4147-A177-3AD203B41FA5}">
                      <a16:colId xmlns:a16="http://schemas.microsoft.com/office/drawing/2014/main" val="2515137241"/>
                    </a:ext>
                  </a:extLst>
                </a:gridCol>
                <a:gridCol w="1011093">
                  <a:extLst>
                    <a:ext uri="{9D8B030D-6E8A-4147-A177-3AD203B41FA5}">
                      <a16:colId xmlns:a16="http://schemas.microsoft.com/office/drawing/2014/main" val="3608287535"/>
                    </a:ext>
                  </a:extLst>
                </a:gridCol>
                <a:gridCol w="1011093">
                  <a:extLst>
                    <a:ext uri="{9D8B030D-6E8A-4147-A177-3AD203B41FA5}">
                      <a16:colId xmlns:a16="http://schemas.microsoft.com/office/drawing/2014/main" val="135909385"/>
                    </a:ext>
                  </a:extLst>
                </a:gridCol>
                <a:gridCol w="1011093">
                  <a:extLst>
                    <a:ext uri="{9D8B030D-6E8A-4147-A177-3AD203B41FA5}">
                      <a16:colId xmlns:a16="http://schemas.microsoft.com/office/drawing/2014/main" val="2591893762"/>
                    </a:ext>
                  </a:extLst>
                </a:gridCol>
                <a:gridCol w="1011093">
                  <a:extLst>
                    <a:ext uri="{9D8B030D-6E8A-4147-A177-3AD203B41FA5}">
                      <a16:colId xmlns:a16="http://schemas.microsoft.com/office/drawing/2014/main" val="2760754859"/>
                    </a:ext>
                  </a:extLst>
                </a:gridCol>
              </a:tblGrid>
              <a:tr h="569996">
                <a:tc>
                  <a:txBody>
                    <a:bodyPr/>
                    <a:lstStyle/>
                    <a:p>
                      <a:pPr algn="ctr"/>
                      <a:r>
                        <a:rPr kumimoji="1" lang="ja-JP" altLang="en-US" sz="800" b="1" dirty="0" smtClean="0">
                          <a:solidFill>
                            <a:schemeClr val="bg1"/>
                          </a:solidFill>
                          <a:latin typeface="+mj-lt"/>
                          <a:ea typeface="+mj-ea"/>
                        </a:rPr>
                        <a:t>ターゲティング</a:t>
                      </a:r>
                      <a:endParaRPr kumimoji="1" lang="ja-JP" altLang="en-US" sz="800" b="1" dirty="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b="1" kern="1200" dirty="0" err="1">
                          <a:solidFill>
                            <a:schemeClr val="bg1"/>
                          </a:solidFill>
                          <a:latin typeface="+mn-ea"/>
                          <a:ea typeface="+mn-ea"/>
                          <a:cs typeface="+mn-cs"/>
                        </a:rPr>
                        <a:t>vCPM</a:t>
                      </a:r>
                      <a:endParaRPr kumimoji="1" lang="en-US" altLang="ja-JP" sz="800" b="1" kern="1200" dirty="0">
                        <a:solidFill>
                          <a:schemeClr val="bg1"/>
                        </a:solidFill>
                        <a:latin typeface="+mn-ea"/>
                        <a:ea typeface="+mn-ea"/>
                        <a:cs typeface="+mn-cs"/>
                      </a:endParaRPr>
                    </a:p>
                    <a:p>
                      <a:pPr algn="ctr"/>
                      <a:r>
                        <a:rPr kumimoji="1" lang="ja-JP" altLang="en-US" sz="800" b="1" kern="1200" dirty="0">
                          <a:solidFill>
                            <a:schemeClr val="bg1"/>
                          </a:solidFill>
                          <a:latin typeface="+mn-ea"/>
                          <a:ea typeface="+mn-ea"/>
                          <a:cs typeface="+mn-cs"/>
                        </a:rPr>
                        <a:t>掛け率</a:t>
                      </a:r>
                      <a:endParaRPr kumimoji="1" lang="en-US" altLang="ja-JP" sz="800" b="1" kern="1200" dirty="0">
                        <a:solidFill>
                          <a:schemeClr val="bg1"/>
                        </a:solidFill>
                        <a:latin typeface="+mn-ea"/>
                        <a:ea typeface="+mn-ea"/>
                        <a:cs typeface="+mn-cs"/>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1" kern="1200" dirty="0">
                          <a:solidFill>
                            <a:schemeClr val="tx1">
                              <a:lumMod val="65000"/>
                              <a:lumOff val="35000"/>
                            </a:schemeClr>
                          </a:solidFill>
                          <a:latin typeface="+mn-lt"/>
                          <a:ea typeface="+mn-ea"/>
                          <a:cs typeface="+mn-cs"/>
                        </a:rPr>
                        <a:t>プライムカバー</a:t>
                      </a:r>
                      <a:endParaRPr kumimoji="1" lang="en-US" altLang="ja-JP" sz="700" b="1"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b="1" kern="1200" dirty="0">
                          <a:solidFill>
                            <a:schemeClr val="tx1">
                              <a:lumMod val="65000"/>
                              <a:lumOff val="35000"/>
                            </a:schemeClr>
                          </a:solidFill>
                          <a:latin typeface="+mn-lt"/>
                          <a:ea typeface="+mn-ea"/>
                          <a:cs typeface="+mn-cs"/>
                        </a:rPr>
                        <a:t>SP</a:t>
                      </a:r>
                      <a:endParaRPr kumimoji="1" lang="ja-JP" altLang="en-US" sz="700" b="1" kern="1200" dirty="0">
                        <a:solidFill>
                          <a:schemeClr val="tx1">
                            <a:lumMod val="65000"/>
                            <a:lumOff val="35000"/>
                          </a:schemeClr>
                        </a:solidFill>
                        <a:latin typeface="+mn-lt"/>
                        <a:ea typeface="+mn-ea"/>
                        <a:cs typeface="+mn-cs"/>
                      </a:endParaRPr>
                    </a:p>
                  </a:txBody>
                  <a:tcPr marL="45720" marR="4572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1" kern="1200" dirty="0">
                          <a:solidFill>
                            <a:schemeClr val="tx1">
                              <a:lumMod val="65000"/>
                              <a:lumOff val="35000"/>
                            </a:schemeClr>
                          </a:solidFill>
                          <a:latin typeface="+mn-lt"/>
                          <a:ea typeface="+mn-ea"/>
                          <a:cs typeface="+mn-cs"/>
                        </a:rPr>
                        <a:t>プライムカバー</a:t>
                      </a:r>
                      <a:endParaRPr kumimoji="1" lang="en-US" altLang="ja-JP" sz="700" b="1"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b="1" kern="1200" dirty="0" smtClean="0">
                          <a:solidFill>
                            <a:schemeClr val="tx1">
                              <a:lumMod val="65000"/>
                              <a:lumOff val="35000"/>
                            </a:schemeClr>
                          </a:solidFill>
                          <a:latin typeface="+mn-lt"/>
                          <a:ea typeface="+mn-ea"/>
                          <a:cs typeface="+mn-cs"/>
                        </a:rPr>
                        <a:t>SP</a:t>
                      </a:r>
                      <a:r>
                        <a:rPr kumimoji="1" lang="ja-JP" altLang="en-US" sz="700" b="1" kern="1200" dirty="0" smtClean="0">
                          <a:solidFill>
                            <a:schemeClr val="tx1">
                              <a:lumMod val="65000"/>
                              <a:lumOff val="35000"/>
                            </a:schemeClr>
                          </a:solidFill>
                          <a:latin typeface="+mn-lt"/>
                          <a:ea typeface="+mn-ea"/>
                          <a:cs typeface="+mn-cs"/>
                        </a:rPr>
                        <a:t>（</a:t>
                      </a:r>
                      <a:r>
                        <a:rPr kumimoji="1" lang="ja-JP" altLang="en-US" sz="700" b="1" kern="1200" dirty="0">
                          <a:solidFill>
                            <a:schemeClr val="tx1">
                              <a:lumMod val="65000"/>
                              <a:lumOff val="35000"/>
                            </a:schemeClr>
                          </a:solidFill>
                          <a:latin typeface="+mn-lt"/>
                          <a:ea typeface="+mn-ea"/>
                          <a:cs typeface="+mn-cs"/>
                        </a:rPr>
                        <a:t>市区郡）</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1" kern="1200" dirty="0">
                          <a:solidFill>
                            <a:schemeClr val="tx1">
                              <a:lumMod val="65000"/>
                              <a:lumOff val="35000"/>
                            </a:schemeClr>
                          </a:solidFill>
                          <a:latin typeface="+mn-lt"/>
                          <a:ea typeface="+mn-ea"/>
                          <a:cs typeface="+mn-cs"/>
                        </a:rPr>
                        <a:t>プライムディスプレイ</a:t>
                      </a:r>
                      <a:endParaRPr kumimoji="1" lang="en-US" altLang="ja-JP" sz="700" b="1"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b="1" kern="1200" dirty="0">
                          <a:solidFill>
                            <a:schemeClr val="tx1">
                              <a:lumMod val="65000"/>
                              <a:lumOff val="35000"/>
                            </a:schemeClr>
                          </a:solidFill>
                          <a:latin typeface="+mn-lt"/>
                          <a:ea typeface="+mn-ea"/>
                          <a:cs typeface="+mn-cs"/>
                        </a:rPr>
                        <a:t>PC</a:t>
                      </a:r>
                      <a:endParaRPr kumimoji="1" lang="ja-JP" altLang="en-US" sz="700" b="1" kern="1200" dirty="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1" kern="1200" dirty="0">
                          <a:solidFill>
                            <a:schemeClr val="tx1">
                              <a:lumMod val="65000"/>
                              <a:lumOff val="35000"/>
                            </a:schemeClr>
                          </a:solidFill>
                          <a:latin typeface="+mn-lt"/>
                          <a:ea typeface="+mn-ea"/>
                          <a:cs typeface="+mn-cs"/>
                        </a:rPr>
                        <a:t>プライムディスプレイ</a:t>
                      </a:r>
                      <a:endParaRPr kumimoji="1" lang="en-US" altLang="ja-JP" sz="700" b="1"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b="1" kern="1200" dirty="0" smtClean="0">
                          <a:solidFill>
                            <a:schemeClr val="tx1">
                              <a:lumMod val="65000"/>
                              <a:lumOff val="35000"/>
                            </a:schemeClr>
                          </a:solidFill>
                          <a:latin typeface="+mn-lt"/>
                          <a:ea typeface="+mn-ea"/>
                          <a:cs typeface="+mn-cs"/>
                        </a:rPr>
                        <a:t>PC</a:t>
                      </a:r>
                      <a:r>
                        <a:rPr kumimoji="1" lang="ja-JP" altLang="en-US" sz="700" b="1" kern="1200" dirty="0" smtClean="0">
                          <a:solidFill>
                            <a:schemeClr val="tx1">
                              <a:lumMod val="65000"/>
                              <a:lumOff val="35000"/>
                            </a:schemeClr>
                          </a:solidFill>
                          <a:latin typeface="+mn-lt"/>
                          <a:ea typeface="+mn-ea"/>
                          <a:cs typeface="+mn-cs"/>
                        </a:rPr>
                        <a:t>（</a:t>
                      </a:r>
                      <a:r>
                        <a:rPr kumimoji="1" lang="ja-JP" altLang="en-US" sz="700" b="1" kern="1200" dirty="0">
                          <a:solidFill>
                            <a:schemeClr val="tx1">
                              <a:lumMod val="65000"/>
                              <a:lumOff val="35000"/>
                            </a:schemeClr>
                          </a:solidFill>
                          <a:latin typeface="+mn-lt"/>
                          <a:ea typeface="+mn-ea"/>
                          <a:cs typeface="+mn-cs"/>
                        </a:rPr>
                        <a:t>市区郡）</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84742">
                <a:tc>
                  <a:txBody>
                    <a:bodyPr/>
                    <a:lstStyle/>
                    <a:p>
                      <a:pPr algn="ctr"/>
                      <a:r>
                        <a:rPr kumimoji="1" lang="ja-JP" altLang="en-US" sz="700" b="0" dirty="0">
                          <a:solidFill>
                            <a:schemeClr val="bg1"/>
                          </a:solidFill>
                          <a:latin typeface="+mj-lt"/>
                          <a:ea typeface="+mj-ea"/>
                        </a:rPr>
                        <a:t>性別</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b="0" dirty="0">
                          <a:solidFill>
                            <a:schemeClr val="bg1"/>
                          </a:solidFill>
                          <a:latin typeface="+mn-ea"/>
                          <a:ea typeface="+mn-ea"/>
                        </a:rPr>
                        <a:t>1.2</a:t>
                      </a:r>
                      <a:r>
                        <a:rPr kumimoji="1" lang="ja-JP" altLang="en-US" sz="800" b="0" dirty="0">
                          <a:solidFill>
                            <a:schemeClr val="bg1"/>
                          </a:solidFill>
                          <a:latin typeface="+mn-ea"/>
                          <a:ea typeface="+mn-ea"/>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335338">
                <a:tc>
                  <a:txBody>
                    <a:bodyPr/>
                    <a:lstStyle/>
                    <a:p>
                      <a:pPr algn="ctr"/>
                      <a:r>
                        <a:rPr kumimoji="1" lang="ja-JP" altLang="en-US" sz="700" b="0" dirty="0">
                          <a:solidFill>
                            <a:schemeClr val="bg1"/>
                          </a:solidFill>
                          <a:latin typeface="+mj-lt"/>
                          <a:ea typeface="+mj-ea"/>
                        </a:rPr>
                        <a:t>年齢</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1.2</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31917948"/>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kern="1200" dirty="0">
                          <a:solidFill>
                            <a:schemeClr val="bg1"/>
                          </a:solidFill>
                          <a:latin typeface="+mn-lt"/>
                          <a:ea typeface="+mn-ea"/>
                          <a:cs typeface="+mn-cs"/>
                        </a:rPr>
                        <a:t>地域</a:t>
                      </a:r>
                      <a:endParaRPr kumimoji="1" lang="en-US" altLang="ja-JP" sz="700" b="0" kern="1200" dirty="0">
                        <a:solidFill>
                          <a:schemeClr val="bg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kern="1200" dirty="0">
                          <a:solidFill>
                            <a:schemeClr val="bg1"/>
                          </a:solidFill>
                          <a:latin typeface="+mn-lt"/>
                          <a:ea typeface="+mn-ea"/>
                          <a:cs typeface="+mn-cs"/>
                        </a:rPr>
                        <a:t>（都道府県）</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1.3</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6098080"/>
                  </a:ext>
                </a:extLst>
              </a:tr>
              <a:tr h="384742">
                <a:tc>
                  <a:txBody>
                    <a:bodyPr/>
                    <a:lstStyle/>
                    <a:p>
                      <a:pPr algn="ctr"/>
                      <a:r>
                        <a:rPr kumimoji="1" lang="ja-JP" altLang="en-US" sz="700" b="0" dirty="0">
                          <a:solidFill>
                            <a:schemeClr val="bg1"/>
                          </a:solidFill>
                          <a:latin typeface="+mj-lt"/>
                          <a:ea typeface="+mj-ea"/>
                        </a:rPr>
                        <a:t>地域</a:t>
                      </a:r>
                      <a:endParaRPr kumimoji="1" lang="en-US" altLang="ja-JP" sz="700" b="0" dirty="0">
                        <a:solidFill>
                          <a:schemeClr val="bg1"/>
                        </a:solidFill>
                        <a:latin typeface="+mj-lt"/>
                        <a:ea typeface="+mj-ea"/>
                      </a:endParaRPr>
                    </a:p>
                    <a:p>
                      <a:pPr algn="ctr"/>
                      <a:r>
                        <a:rPr kumimoji="1" lang="ja-JP" altLang="en-US" sz="700" b="0" dirty="0">
                          <a:solidFill>
                            <a:schemeClr val="bg1"/>
                          </a:solidFill>
                          <a:latin typeface="+mj-lt"/>
                          <a:ea typeface="+mj-ea"/>
                        </a:rPr>
                        <a:t>（市区郡）</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smtClean="0">
                          <a:solidFill>
                            <a:schemeClr val="bg1"/>
                          </a:solidFill>
                          <a:latin typeface="+mn-ea"/>
                          <a:ea typeface="+mn-ea"/>
                          <a:cs typeface="+mn-cs"/>
                        </a:rPr>
                        <a:t>1.56</a:t>
                      </a:r>
                      <a:r>
                        <a:rPr kumimoji="1" lang="ja-JP" altLang="en-US" sz="800" b="0" kern="1200" dirty="0" smtClean="0">
                          <a:solidFill>
                            <a:schemeClr val="bg1"/>
                          </a:solidFill>
                          <a:latin typeface="+mn-ea"/>
                          <a:ea typeface="+mn-ea"/>
                          <a:cs typeface="+mn-cs"/>
                        </a:rPr>
                        <a:t>倍</a:t>
                      </a:r>
                      <a:endParaRPr kumimoji="1" lang="ja-JP" altLang="en-US" sz="800" b="0" kern="1200" dirty="0">
                        <a:solidFill>
                          <a:schemeClr val="bg1"/>
                        </a:solidFill>
                        <a:latin typeface="+mn-ea"/>
                        <a:ea typeface="+mn-ea"/>
                        <a:cs typeface="+mn-cs"/>
                      </a:endParaRP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63668774"/>
                  </a:ext>
                </a:extLst>
              </a:tr>
              <a:tr h="384742">
                <a:tc>
                  <a:txBody>
                    <a:bodyPr/>
                    <a:lstStyle/>
                    <a:p>
                      <a:pPr algn="ctr"/>
                      <a:r>
                        <a:rPr kumimoji="1" lang="ja-JP" altLang="en-US" sz="700" b="0" kern="1200" dirty="0">
                          <a:solidFill>
                            <a:schemeClr val="bg1"/>
                          </a:solidFill>
                          <a:latin typeface="+mn-lt"/>
                          <a:ea typeface="+mn-ea"/>
                          <a:cs typeface="+mn-cs"/>
                        </a:rPr>
                        <a:t>オーディエンス</a:t>
                      </a:r>
                      <a:endParaRPr kumimoji="1" lang="en-US" altLang="ja-JP" sz="700" b="0" kern="1200" dirty="0">
                        <a:solidFill>
                          <a:schemeClr val="bg1"/>
                        </a:solidFill>
                        <a:latin typeface="+mn-lt"/>
                        <a:ea typeface="+mn-ea"/>
                        <a:cs typeface="+mn-cs"/>
                      </a:endParaRPr>
                    </a:p>
                    <a:p>
                      <a:pPr algn="ctr"/>
                      <a:r>
                        <a:rPr kumimoji="1" lang="ja-JP" altLang="en-US" sz="700" b="0" kern="1200" dirty="0">
                          <a:solidFill>
                            <a:schemeClr val="bg1"/>
                          </a:solidFill>
                          <a:latin typeface="+mn-lt"/>
                          <a:ea typeface="+mn-ea"/>
                          <a:cs typeface="+mn-cs"/>
                        </a:rPr>
                        <a:t>カテゴリー</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1.8</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967014782"/>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kern="1200" dirty="0">
                          <a:solidFill>
                            <a:schemeClr val="bg1"/>
                          </a:solidFill>
                          <a:latin typeface="+mn-lt"/>
                          <a:ea typeface="+mn-ea"/>
                          <a:cs typeface="+mn-cs"/>
                        </a:rPr>
                        <a:t>曜日・</a:t>
                      </a:r>
                      <a:r>
                        <a:rPr kumimoji="1" lang="ja-JP" altLang="en-US" sz="700" b="0" dirty="0">
                          <a:solidFill>
                            <a:schemeClr val="bg1"/>
                          </a:solidFill>
                          <a:latin typeface="+mj-lt"/>
                          <a:ea typeface="+mj-ea"/>
                        </a:rPr>
                        <a:t>時間帯</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1.2</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a:solidFill>
                            <a:schemeClr val="tx1">
                              <a:lumMod val="65000"/>
                              <a:lumOff val="35000"/>
                            </a:schemeClr>
                          </a:solidFill>
                          <a:latin typeface="+mn-lt"/>
                          <a:ea typeface="+mn-ea"/>
                          <a:cs typeface="+mn-cs"/>
                        </a:rPr>
                        <a:t>◯</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750538939"/>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dirty="0">
                          <a:solidFill>
                            <a:schemeClr val="bg1"/>
                          </a:solidFill>
                          <a:latin typeface="+mj-lt"/>
                          <a:ea typeface="+mj-ea"/>
                        </a:rPr>
                        <a:t>フリークエンシー</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2.0</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tx1">
                              <a:lumMod val="65000"/>
                              <a:lumOff val="35000"/>
                            </a:schemeClr>
                          </a:solidFill>
                          <a:latin typeface="+mj-ea"/>
                          <a:ea typeface="+mj-ea"/>
                          <a:cs typeface="+mn-cs"/>
                        </a:rPr>
                        <a:t>5-100</a:t>
                      </a:r>
                      <a:r>
                        <a:rPr kumimoji="1" lang="ja-JP" altLang="en-US" sz="800" b="0" kern="1200" dirty="0">
                          <a:solidFill>
                            <a:schemeClr val="tx1">
                              <a:lumMod val="65000"/>
                              <a:lumOff val="35000"/>
                            </a:schemeClr>
                          </a:solidFill>
                          <a:latin typeface="+mj-ea"/>
                          <a:ea typeface="+mj-ea"/>
                          <a:cs typeface="+mn-cs"/>
                        </a:rPr>
                        <a:t>回</a:t>
                      </a:r>
                      <a:r>
                        <a:rPr kumimoji="1" lang="en-US" altLang="ja-JP" sz="800" b="0" kern="1200" dirty="0">
                          <a:solidFill>
                            <a:schemeClr val="tx1">
                              <a:lumMod val="65000"/>
                              <a:lumOff val="35000"/>
                            </a:schemeClr>
                          </a:solidFill>
                          <a:latin typeface="+mj-ea"/>
                          <a:ea typeface="+mj-ea"/>
                          <a:cs typeface="+mn-cs"/>
                        </a:rPr>
                        <a:t>/</a:t>
                      </a:r>
                      <a:r>
                        <a:rPr kumimoji="1" lang="ja-JP" altLang="en-US" sz="800" b="0" kern="1200" dirty="0">
                          <a:solidFill>
                            <a:schemeClr val="tx1">
                              <a:lumMod val="65000"/>
                              <a:lumOff val="35000"/>
                            </a:schemeClr>
                          </a:solidFill>
                          <a:latin typeface="+mj-ea"/>
                          <a:ea typeface="+mj-ea"/>
                          <a:cs typeface="+mn-cs"/>
                        </a:rPr>
                        <a:t>通期</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tx1">
                              <a:lumMod val="65000"/>
                              <a:lumOff val="35000"/>
                            </a:schemeClr>
                          </a:solidFill>
                          <a:latin typeface="+mj-ea"/>
                          <a:ea typeface="+mn-ea"/>
                          <a:cs typeface="+mn-cs"/>
                        </a:rPr>
                        <a:t>5-100</a:t>
                      </a:r>
                      <a:r>
                        <a:rPr kumimoji="1" lang="ja-JP" altLang="en-US" sz="800" b="0" kern="1200" dirty="0">
                          <a:solidFill>
                            <a:schemeClr val="tx1">
                              <a:lumMod val="65000"/>
                              <a:lumOff val="35000"/>
                            </a:schemeClr>
                          </a:solidFill>
                          <a:latin typeface="+mj-ea"/>
                          <a:ea typeface="+mn-ea"/>
                          <a:cs typeface="+mn-cs"/>
                        </a:rPr>
                        <a:t>回</a:t>
                      </a:r>
                      <a:r>
                        <a:rPr kumimoji="1" lang="en-US" altLang="ja-JP" sz="800" b="0" kern="1200" dirty="0">
                          <a:solidFill>
                            <a:schemeClr val="tx1">
                              <a:lumMod val="65000"/>
                              <a:lumOff val="35000"/>
                            </a:schemeClr>
                          </a:solidFill>
                          <a:latin typeface="+mj-ea"/>
                          <a:ea typeface="+mn-ea"/>
                          <a:cs typeface="+mn-cs"/>
                        </a:rPr>
                        <a:t>/</a:t>
                      </a:r>
                      <a:r>
                        <a:rPr kumimoji="1" lang="ja-JP" altLang="en-US" sz="800" b="0" kern="1200" dirty="0">
                          <a:solidFill>
                            <a:schemeClr val="tx1">
                              <a:lumMod val="65000"/>
                              <a:lumOff val="35000"/>
                            </a:schemeClr>
                          </a:solidFill>
                          <a:latin typeface="+mj-ea"/>
                          <a:ea typeface="+mn-ea"/>
                          <a:cs typeface="+mn-cs"/>
                        </a:rPr>
                        <a:t>通期</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56108755"/>
                  </a:ext>
                </a:extLst>
              </a:tr>
            </a:tbl>
          </a:graphicData>
        </a:graphic>
      </p:graphicFrame>
      <p:sp>
        <p:nvSpPr>
          <p:cNvPr id="6" name="テキスト ボックス 5">
            <a:extLst>
              <a:ext uri="{FF2B5EF4-FFF2-40B4-BE49-F238E27FC236}">
                <a16:creationId xmlns:a16="http://schemas.microsoft.com/office/drawing/2014/main" id="{80B0730C-3B9E-4841-8DAD-6780CB507DD0}"/>
              </a:ext>
            </a:extLst>
          </p:cNvPr>
          <p:cNvSpPr txBox="1"/>
          <p:nvPr/>
        </p:nvSpPr>
        <p:spPr>
          <a:xfrm>
            <a:off x="316260" y="4437112"/>
            <a:ext cx="8453164" cy="2169825"/>
          </a:xfrm>
          <a:prstGeom prst="rect">
            <a:avLst/>
          </a:prstGeom>
          <a:noFill/>
        </p:spPr>
        <p:txBody>
          <a:bodyPr wrap="square" rtlCol="0">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ts val="1460"/>
              </a:lnSpc>
            </a:pPr>
            <a:r>
              <a:rPr lang="en-US" altLang="ja-JP" sz="1000" dirty="0">
                <a:solidFill>
                  <a:schemeClr val="tx1">
                    <a:lumMod val="65000"/>
                    <a:lumOff val="35000"/>
                  </a:schemeClr>
                </a:solidFill>
                <a:latin typeface="+mn-ea"/>
              </a:rPr>
              <a:t>※</a:t>
            </a:r>
            <a:r>
              <a:rPr lang="ja-JP" altLang="en-US" sz="1000" dirty="0">
                <a:solidFill>
                  <a:schemeClr val="tx1">
                    <a:lumMod val="65000"/>
                    <a:lumOff val="35000"/>
                  </a:schemeClr>
                </a:solidFill>
                <a:latin typeface="+mn-ea"/>
              </a:rPr>
              <a:t>年齢は以下の区分で指定が可能です。</a:t>
            </a:r>
            <a:endParaRPr lang="en-US" altLang="ja-JP" sz="1000" dirty="0">
              <a:solidFill>
                <a:schemeClr val="tx1">
                  <a:lumMod val="65000"/>
                  <a:lumOff val="35000"/>
                </a:schemeClr>
              </a:solidFill>
              <a:latin typeface="+mn-ea"/>
            </a:endParaRPr>
          </a:p>
          <a:p>
            <a:r>
              <a:rPr lang="en-US" altLang="ja-JP" sz="1000" dirty="0">
                <a:solidFill>
                  <a:schemeClr val="tx1">
                    <a:lumMod val="65000"/>
                    <a:lumOff val="35000"/>
                  </a:schemeClr>
                </a:solidFill>
              </a:rPr>
              <a:t>13</a:t>
            </a:r>
            <a:r>
              <a:rPr lang="ja-JP" altLang="en-US" sz="1000" dirty="0">
                <a:solidFill>
                  <a:schemeClr val="tx1">
                    <a:lumMod val="65000"/>
                    <a:lumOff val="35000"/>
                  </a:schemeClr>
                </a:solidFill>
              </a:rPr>
              <a:t>歳</a:t>
            </a:r>
            <a:r>
              <a:rPr lang="ja-JP" altLang="en-US" sz="1000">
                <a:solidFill>
                  <a:schemeClr val="tx1">
                    <a:lumMod val="65000"/>
                    <a:lumOff val="35000"/>
                  </a:schemeClr>
                </a:solidFill>
              </a:rPr>
              <a:t>～</a:t>
            </a:r>
            <a:r>
              <a:rPr lang="en-US" altLang="ja-JP" sz="1000" smtClean="0">
                <a:solidFill>
                  <a:schemeClr val="tx1">
                    <a:lumMod val="65000"/>
                    <a:lumOff val="35000"/>
                  </a:schemeClr>
                </a:solidFill>
              </a:rPr>
              <a:t>14</a:t>
            </a:r>
            <a:r>
              <a:rPr lang="ja-JP" altLang="en-US" sz="1000" smtClean="0">
                <a:solidFill>
                  <a:schemeClr val="tx1">
                    <a:lumMod val="65000"/>
                    <a:lumOff val="35000"/>
                  </a:schemeClr>
                </a:solidFill>
              </a:rPr>
              <a:t>歳 </a:t>
            </a:r>
            <a:r>
              <a:rPr lang="en-US" altLang="ja-JP" sz="1000" dirty="0">
                <a:solidFill>
                  <a:schemeClr val="tx1">
                    <a:lumMod val="65000"/>
                    <a:lumOff val="35000"/>
                  </a:schemeClr>
                </a:solidFill>
              </a:rPr>
              <a:t>/ 15</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17</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18</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19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20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21</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22</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29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30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39</a:t>
            </a:r>
            <a:r>
              <a:rPr lang="ja-JP" altLang="en-US" sz="1000" dirty="0">
                <a:solidFill>
                  <a:schemeClr val="tx1">
                    <a:lumMod val="65000"/>
                    <a:lumOff val="35000"/>
                  </a:schemeClr>
                </a:solidFill>
              </a:rPr>
              <a:t>歳 </a:t>
            </a:r>
            <a:r>
              <a:rPr lang="en-US" altLang="ja-JP" sz="1000">
                <a:solidFill>
                  <a:schemeClr val="tx1">
                    <a:lumMod val="65000"/>
                    <a:lumOff val="35000"/>
                  </a:schemeClr>
                </a:solidFill>
              </a:rPr>
              <a:t>/ </a:t>
            </a:r>
            <a:r>
              <a:rPr lang="en-US" altLang="ja-JP" sz="1000" smtClean="0">
                <a:solidFill>
                  <a:schemeClr val="tx1">
                    <a:lumMod val="65000"/>
                    <a:lumOff val="35000"/>
                  </a:schemeClr>
                </a:solidFill>
              </a:rPr>
              <a:t>40</a:t>
            </a:r>
            <a:r>
              <a:rPr lang="ja-JP" altLang="en-US" sz="1000">
                <a:solidFill>
                  <a:schemeClr val="tx1">
                    <a:lumMod val="65000"/>
                    <a:lumOff val="35000"/>
                  </a:schemeClr>
                </a:solidFill>
              </a:rPr>
              <a:t>歳</a:t>
            </a:r>
            <a:r>
              <a:rPr lang="ja-JP" altLang="en-US" sz="1000" smtClean="0">
                <a:solidFill>
                  <a:schemeClr val="tx1">
                    <a:lumMod val="65000"/>
                    <a:lumOff val="35000"/>
                  </a:schemeClr>
                </a:solidFill>
              </a:rPr>
              <a:t>～</a:t>
            </a:r>
            <a:r>
              <a:rPr lang="en-US" altLang="ja-JP" sz="1000" smtClean="0">
                <a:solidFill>
                  <a:schemeClr val="tx1">
                    <a:lumMod val="65000"/>
                    <a:lumOff val="35000"/>
                  </a:schemeClr>
                </a:solidFill>
              </a:rPr>
              <a:t>49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50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59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60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69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70</a:t>
            </a:r>
            <a:r>
              <a:rPr lang="ja-JP" altLang="en-US" sz="1000" dirty="0">
                <a:solidFill>
                  <a:schemeClr val="tx1">
                    <a:lumMod val="65000"/>
                    <a:lumOff val="35000"/>
                  </a:schemeClr>
                </a:solidFill>
              </a:rPr>
              <a:t>歳</a:t>
            </a:r>
            <a:r>
              <a:rPr lang="ja-JP" altLang="en-US" sz="1000" dirty="0" smtClean="0">
                <a:solidFill>
                  <a:schemeClr val="tx1">
                    <a:lumMod val="65000"/>
                    <a:lumOff val="35000"/>
                  </a:schemeClr>
                </a:solidFill>
              </a:rPr>
              <a:t>～</a:t>
            </a:r>
            <a:endParaRPr lang="en-US" altLang="ja-JP" sz="1000" dirty="0">
              <a:solidFill>
                <a:schemeClr val="tx1">
                  <a:lumMod val="65000"/>
                  <a:lumOff val="35000"/>
                </a:schemeClr>
              </a:solidFill>
              <a:latin typeface="+mn-ea"/>
            </a:endParaRPr>
          </a:p>
          <a:p>
            <a:pPr>
              <a:lnSpc>
                <a:spcPts val="1460"/>
              </a:lnSpc>
            </a:pPr>
            <a:r>
              <a:rPr lang="en-US" altLang="ja-JP" sz="1000" dirty="0" smtClean="0">
                <a:solidFill>
                  <a:schemeClr val="tx1">
                    <a:lumMod val="65000"/>
                    <a:lumOff val="35000"/>
                  </a:schemeClr>
                </a:solidFill>
                <a:latin typeface="+mn-ea"/>
              </a:rPr>
              <a:t/>
            </a:r>
            <a:br>
              <a:rPr lang="en-US" altLang="ja-JP" sz="1000" dirty="0" smtClean="0">
                <a:solidFill>
                  <a:schemeClr val="tx1">
                    <a:lumMod val="65000"/>
                    <a:lumOff val="35000"/>
                  </a:schemeClr>
                </a:solidFill>
                <a:latin typeface="+mn-ea"/>
              </a:rPr>
            </a:br>
            <a:r>
              <a:rPr lang="en-US" altLang="ja-JP" sz="1000" dirty="0" smtClean="0">
                <a:solidFill>
                  <a:schemeClr val="tx1">
                    <a:lumMod val="65000"/>
                    <a:lumOff val="35000"/>
                  </a:schemeClr>
                </a:solidFill>
                <a:latin typeface="+mn-ea"/>
              </a:rPr>
              <a:t>※</a:t>
            </a:r>
            <a:r>
              <a:rPr lang="en-US" altLang="ja-JP" sz="1000" dirty="0" err="1" smtClean="0">
                <a:solidFill>
                  <a:schemeClr val="tx1">
                    <a:lumMod val="65000"/>
                    <a:lumOff val="35000"/>
                  </a:schemeClr>
                </a:solidFill>
                <a:latin typeface="+mn-ea"/>
              </a:rPr>
              <a:t>vCPM</a:t>
            </a:r>
            <a:r>
              <a:rPr lang="ja-JP" altLang="en-US" sz="1000" dirty="0" smtClean="0">
                <a:solidFill>
                  <a:schemeClr val="tx1">
                    <a:lumMod val="65000"/>
                    <a:lumOff val="35000"/>
                  </a:schemeClr>
                </a:solidFill>
                <a:latin typeface="+mn-ea"/>
              </a:rPr>
              <a:t>掛け率の最大値は</a:t>
            </a:r>
            <a:r>
              <a:rPr lang="en-US" altLang="ja-JP" sz="1000" dirty="0" smtClean="0">
                <a:solidFill>
                  <a:schemeClr val="tx1">
                    <a:lumMod val="65000"/>
                    <a:lumOff val="35000"/>
                  </a:schemeClr>
                </a:solidFill>
                <a:latin typeface="+mn-ea"/>
              </a:rPr>
              <a:t>2.0</a:t>
            </a:r>
            <a:r>
              <a:rPr lang="ja-JP" altLang="en-US" sz="1000" dirty="0" smtClean="0">
                <a:solidFill>
                  <a:schemeClr val="tx1">
                    <a:lumMod val="65000"/>
                    <a:lumOff val="35000"/>
                  </a:schemeClr>
                </a:solidFill>
                <a:latin typeface="+mn-ea"/>
              </a:rPr>
              <a:t>倍になります。</a:t>
            </a:r>
            <a:endParaRPr lang="en-US" altLang="ja-JP" sz="1000" dirty="0" smtClean="0">
              <a:solidFill>
                <a:schemeClr val="tx1">
                  <a:lumMod val="65000"/>
                  <a:lumOff val="35000"/>
                </a:schemeClr>
              </a:solidFill>
              <a:latin typeface="+mn-ea"/>
            </a:endParaRPr>
          </a:p>
          <a:p>
            <a:pPr>
              <a:lnSpc>
                <a:spcPts val="1460"/>
              </a:lnSpc>
            </a:pPr>
            <a:r>
              <a:rPr lang="ja-JP" altLang="en-US" sz="1000" dirty="0" smtClean="0">
                <a:solidFill>
                  <a:schemeClr val="tx1">
                    <a:lumMod val="65000"/>
                    <a:lumOff val="35000"/>
                  </a:schemeClr>
                </a:solidFill>
                <a:latin typeface="+mn-ea"/>
              </a:rPr>
              <a:t>例：性別、年齢、オーディエンスカテゴリーを設定した場合、</a:t>
            </a:r>
            <a:r>
              <a:rPr lang="en-US" altLang="ja-JP" sz="1000" dirty="0" smtClean="0">
                <a:solidFill>
                  <a:schemeClr val="tx1">
                    <a:lumMod val="65000"/>
                    <a:lumOff val="35000"/>
                  </a:schemeClr>
                </a:solidFill>
                <a:latin typeface="+mn-ea"/>
              </a:rPr>
              <a:t>1.2</a:t>
            </a:r>
            <a:r>
              <a:rPr lang="ja-JP" altLang="en-US" sz="1000" dirty="0" smtClean="0">
                <a:solidFill>
                  <a:schemeClr val="tx1">
                    <a:lumMod val="65000"/>
                    <a:lumOff val="35000"/>
                  </a:schemeClr>
                </a:solidFill>
                <a:latin typeface="+mn-ea"/>
              </a:rPr>
              <a:t>倍</a:t>
            </a:r>
            <a:r>
              <a:rPr lang="en-US" altLang="ja-JP" sz="1000" dirty="0">
                <a:solidFill>
                  <a:schemeClr val="tx1">
                    <a:lumMod val="65000"/>
                    <a:lumOff val="35000"/>
                  </a:schemeClr>
                </a:solidFill>
                <a:latin typeface="+mn-ea"/>
              </a:rPr>
              <a:t>× 1.2</a:t>
            </a:r>
            <a:r>
              <a:rPr lang="ja-JP" altLang="en-US" sz="1000" dirty="0">
                <a:solidFill>
                  <a:schemeClr val="tx1">
                    <a:lumMod val="65000"/>
                    <a:lumOff val="35000"/>
                  </a:schemeClr>
                </a:solidFill>
                <a:latin typeface="+mn-ea"/>
              </a:rPr>
              <a:t>倍</a:t>
            </a:r>
            <a:r>
              <a:rPr lang="en-US" altLang="ja-JP" sz="1000" dirty="0" smtClean="0">
                <a:solidFill>
                  <a:schemeClr val="tx1">
                    <a:lumMod val="65000"/>
                    <a:lumOff val="35000"/>
                  </a:schemeClr>
                </a:solidFill>
                <a:latin typeface="+mn-ea"/>
              </a:rPr>
              <a:t>×</a:t>
            </a:r>
            <a:r>
              <a:rPr lang="en-US" altLang="ja-JP" sz="1000" dirty="0">
                <a:solidFill>
                  <a:schemeClr val="tx1">
                    <a:lumMod val="65000"/>
                    <a:lumOff val="35000"/>
                  </a:schemeClr>
                </a:solidFill>
                <a:latin typeface="+mn-ea"/>
              </a:rPr>
              <a:t> </a:t>
            </a:r>
            <a:r>
              <a:rPr lang="en-US" altLang="ja-JP" sz="1000" dirty="0" smtClean="0">
                <a:solidFill>
                  <a:schemeClr val="tx1">
                    <a:lumMod val="65000"/>
                    <a:lumOff val="35000"/>
                  </a:schemeClr>
                </a:solidFill>
                <a:latin typeface="+mn-ea"/>
              </a:rPr>
              <a:t>1.8</a:t>
            </a:r>
            <a:r>
              <a:rPr lang="ja-JP" altLang="en-US" sz="1000" dirty="0" smtClean="0">
                <a:solidFill>
                  <a:schemeClr val="tx1">
                    <a:lumMod val="65000"/>
                    <a:lumOff val="35000"/>
                  </a:schemeClr>
                </a:solidFill>
                <a:latin typeface="+mn-ea"/>
              </a:rPr>
              <a:t>倍</a:t>
            </a:r>
            <a:r>
              <a:rPr lang="en-US" altLang="ja-JP" sz="1000" dirty="0" smtClean="0">
                <a:solidFill>
                  <a:schemeClr val="tx1">
                    <a:lumMod val="65000"/>
                    <a:lumOff val="35000"/>
                  </a:schemeClr>
                </a:solidFill>
                <a:latin typeface="+mn-ea"/>
              </a:rPr>
              <a:t>=2.59</a:t>
            </a:r>
            <a:r>
              <a:rPr lang="ja-JP" altLang="en-US" sz="1000" dirty="0" smtClean="0">
                <a:solidFill>
                  <a:schemeClr val="tx1">
                    <a:lumMod val="65000"/>
                    <a:lumOff val="35000"/>
                  </a:schemeClr>
                </a:solidFill>
                <a:latin typeface="+mn-ea"/>
              </a:rPr>
              <a:t>倍となりますが、</a:t>
            </a:r>
            <a:endParaRPr lang="en-US" altLang="ja-JP" sz="1000" dirty="0" smtClean="0">
              <a:solidFill>
                <a:schemeClr val="tx1">
                  <a:lumMod val="65000"/>
                  <a:lumOff val="35000"/>
                </a:schemeClr>
              </a:solidFill>
              <a:latin typeface="+mn-ea"/>
            </a:endParaRPr>
          </a:p>
          <a:p>
            <a:pPr>
              <a:lnSpc>
                <a:spcPts val="1460"/>
              </a:lnSpc>
            </a:pPr>
            <a:r>
              <a:rPr lang="ja-JP" altLang="en-US" sz="1000" dirty="0" smtClean="0">
                <a:solidFill>
                  <a:schemeClr val="tx1">
                    <a:lumMod val="65000"/>
                    <a:lumOff val="35000"/>
                  </a:schemeClr>
                </a:solidFill>
                <a:latin typeface="+mn-ea"/>
              </a:rPr>
              <a:t>最大値が</a:t>
            </a:r>
            <a:r>
              <a:rPr lang="en-US" altLang="ja-JP" sz="1000" dirty="0" smtClean="0">
                <a:solidFill>
                  <a:schemeClr val="tx1">
                    <a:lumMod val="65000"/>
                    <a:lumOff val="35000"/>
                  </a:schemeClr>
                </a:solidFill>
                <a:latin typeface="+mn-ea"/>
              </a:rPr>
              <a:t>2.0</a:t>
            </a:r>
            <a:r>
              <a:rPr lang="ja-JP" altLang="en-US" sz="1000" dirty="0" smtClean="0">
                <a:solidFill>
                  <a:schemeClr val="tx1">
                    <a:lumMod val="65000"/>
                    <a:lumOff val="35000"/>
                  </a:schemeClr>
                </a:solidFill>
                <a:latin typeface="+mn-ea"/>
              </a:rPr>
              <a:t>倍のため、</a:t>
            </a:r>
            <a:r>
              <a:rPr lang="en-US" altLang="ja-JP" sz="1000" dirty="0" smtClean="0">
                <a:solidFill>
                  <a:schemeClr val="tx1">
                    <a:lumMod val="65000"/>
                    <a:lumOff val="35000"/>
                  </a:schemeClr>
                </a:solidFill>
                <a:latin typeface="+mn-ea"/>
              </a:rPr>
              <a:t>2.0</a:t>
            </a:r>
            <a:r>
              <a:rPr lang="ja-JP" altLang="en-US" sz="1000" dirty="0" smtClean="0">
                <a:solidFill>
                  <a:schemeClr val="tx1">
                    <a:lumMod val="65000"/>
                    <a:lumOff val="35000"/>
                  </a:schemeClr>
                </a:solidFill>
                <a:latin typeface="+mn-ea"/>
              </a:rPr>
              <a:t>倍で設定可能となります。</a:t>
            </a:r>
            <a:endParaRPr lang="en-US" altLang="ja-JP" sz="1000" dirty="0" smtClean="0">
              <a:solidFill>
                <a:schemeClr val="tx1">
                  <a:lumMod val="65000"/>
                  <a:lumOff val="35000"/>
                </a:schemeClr>
              </a:solidFill>
              <a:latin typeface="+mn-ea"/>
            </a:endParaRPr>
          </a:p>
          <a:p>
            <a:pPr>
              <a:lnSpc>
                <a:spcPts val="1460"/>
              </a:lnSpc>
            </a:pPr>
            <a:endParaRPr lang="en-US" altLang="ja-JP" sz="1000" dirty="0" smtClean="0">
              <a:solidFill>
                <a:schemeClr val="tx1">
                  <a:lumMod val="65000"/>
                  <a:lumOff val="35000"/>
                </a:schemeClr>
              </a:solidFill>
              <a:latin typeface="+mn-ea"/>
            </a:endParaRPr>
          </a:p>
          <a:p>
            <a:pPr>
              <a:lnSpc>
                <a:spcPts val="1460"/>
              </a:lnSpc>
            </a:pPr>
            <a:r>
              <a:rPr lang="en-US" altLang="ja-JP" sz="1000" dirty="0" smtClean="0">
                <a:solidFill>
                  <a:schemeClr val="tx1">
                    <a:lumMod val="65000"/>
                    <a:lumOff val="35000"/>
                  </a:schemeClr>
                </a:solidFill>
                <a:latin typeface="+mn-ea"/>
              </a:rPr>
              <a:t>※</a:t>
            </a:r>
            <a:r>
              <a:rPr lang="ja-JP" altLang="en-US" sz="1000" dirty="0">
                <a:solidFill>
                  <a:schemeClr val="tx1">
                    <a:lumMod val="65000"/>
                    <a:lumOff val="35000"/>
                  </a:schemeClr>
                </a:solidFill>
                <a:latin typeface="+mn-ea"/>
              </a:rPr>
              <a:t>オーディエンスカテゴリーの詳細</a:t>
            </a:r>
            <a:r>
              <a:rPr lang="ja-JP" altLang="en-US" sz="1000" dirty="0" smtClean="0">
                <a:solidFill>
                  <a:schemeClr val="tx1">
                    <a:lumMod val="65000"/>
                    <a:lumOff val="35000"/>
                  </a:schemeClr>
                </a:solidFill>
                <a:latin typeface="+mn-ea"/>
              </a:rPr>
              <a:t>は、</a:t>
            </a:r>
            <a:r>
              <a:rPr lang="en-US" altLang="ja-JP" sz="1000" dirty="0" smtClean="0">
                <a:solidFill>
                  <a:schemeClr val="tx1">
                    <a:lumMod val="65000"/>
                    <a:lumOff val="35000"/>
                  </a:schemeClr>
                </a:solidFill>
                <a:latin typeface="+mn-ea"/>
              </a:rPr>
              <a:t>Yahoo!</a:t>
            </a:r>
            <a:r>
              <a:rPr lang="ja-JP" altLang="en-US" sz="1000" dirty="0">
                <a:solidFill>
                  <a:schemeClr val="tx1">
                    <a:lumMod val="65000"/>
                    <a:lumOff val="35000"/>
                  </a:schemeClr>
                </a:solidFill>
                <a:latin typeface="+mn-ea"/>
              </a:rPr>
              <a:t>広告ヘルプを</a:t>
            </a:r>
            <a:r>
              <a:rPr lang="ja-JP" altLang="en-US" sz="1000" dirty="0" smtClean="0">
                <a:solidFill>
                  <a:schemeClr val="tx1">
                    <a:lumMod val="65000"/>
                    <a:lumOff val="35000"/>
                  </a:schemeClr>
                </a:solidFill>
                <a:latin typeface="+mn-ea"/>
              </a:rPr>
              <a:t>参照してください。</a:t>
            </a:r>
            <a:endParaRPr lang="en-US" altLang="ja-JP" sz="1000" dirty="0" smtClean="0">
              <a:solidFill>
                <a:schemeClr val="tx1">
                  <a:lumMod val="65000"/>
                  <a:lumOff val="35000"/>
                </a:schemeClr>
              </a:solidFill>
              <a:latin typeface="+mn-ea"/>
            </a:endParaRPr>
          </a:p>
          <a:p>
            <a:pPr>
              <a:lnSpc>
                <a:spcPts val="1460"/>
              </a:lnSpc>
            </a:pPr>
            <a:r>
              <a:rPr lang="en-US" altLang="ja-JP" sz="1000" dirty="0" smtClean="0">
                <a:solidFill>
                  <a:schemeClr val="tx1">
                    <a:lumMod val="65000"/>
                    <a:lumOff val="35000"/>
                  </a:schemeClr>
                </a:solidFill>
                <a:latin typeface="+mn-ea"/>
                <a:hlinkClick r:id="rId2"/>
              </a:rPr>
              <a:t>https</a:t>
            </a:r>
            <a:r>
              <a:rPr lang="en-US" altLang="ja-JP" sz="1000" dirty="0">
                <a:solidFill>
                  <a:schemeClr val="tx1">
                    <a:lumMod val="65000"/>
                    <a:lumOff val="35000"/>
                  </a:schemeClr>
                </a:solidFill>
                <a:latin typeface="+mn-ea"/>
                <a:hlinkClick r:id="rId2"/>
              </a:rPr>
              <a:t>://</a:t>
            </a:r>
            <a:r>
              <a:rPr lang="en-US" altLang="ja-JP" sz="1000" dirty="0" smtClean="0">
                <a:solidFill>
                  <a:schemeClr val="tx1">
                    <a:lumMod val="65000"/>
                    <a:lumOff val="35000"/>
                  </a:schemeClr>
                </a:solidFill>
                <a:latin typeface="+mn-ea"/>
                <a:hlinkClick r:id="rId2"/>
              </a:rPr>
              <a:t>ads-help.yahoo.co.jp/yahooads/display/articledetail?lan=ja&amp;aid=71655</a:t>
            </a:r>
            <a:endParaRPr lang="en-US" altLang="ja-JP" sz="1000" b="1" dirty="0">
              <a:solidFill>
                <a:schemeClr val="tx1">
                  <a:lumMod val="65000"/>
                  <a:lumOff val="35000"/>
                </a:schemeClr>
              </a:solidFill>
            </a:endParaRPr>
          </a:p>
          <a:p>
            <a:pPr>
              <a:lnSpc>
                <a:spcPts val="1460"/>
              </a:lnSpc>
            </a:pPr>
            <a:endParaRPr lang="en-US" altLang="ja-JP" sz="1000" b="1" dirty="0">
              <a:solidFill>
                <a:schemeClr val="tx1">
                  <a:lumMod val="65000"/>
                  <a:lumOff val="35000"/>
                </a:schemeClr>
              </a:solidFill>
              <a:latin typeface="+mn-ea"/>
            </a:endParaRPr>
          </a:p>
          <a:p>
            <a:pPr>
              <a:lnSpc>
                <a:spcPts val="1460"/>
              </a:lnSpc>
            </a:pPr>
            <a:r>
              <a:rPr lang="en-US" altLang="ja-JP" sz="1000" dirty="0">
                <a:solidFill>
                  <a:schemeClr val="tx1">
                    <a:lumMod val="65000"/>
                    <a:lumOff val="35000"/>
                  </a:schemeClr>
                </a:solidFill>
                <a:latin typeface="+mn-ea"/>
              </a:rPr>
              <a:t>※SP</a:t>
            </a:r>
            <a:r>
              <a:rPr lang="ja-JP" altLang="en-US" sz="1000" dirty="0">
                <a:solidFill>
                  <a:schemeClr val="tx1">
                    <a:lumMod val="65000"/>
                    <a:lumOff val="35000"/>
                  </a:schemeClr>
                </a:solidFill>
                <a:latin typeface="+mn-ea"/>
              </a:rPr>
              <a:t>はスマートフォンの略称です</a:t>
            </a:r>
            <a:r>
              <a:rPr lang="ja-JP" altLang="en-US" sz="1000" dirty="0" smtClean="0">
                <a:solidFill>
                  <a:schemeClr val="tx1">
                    <a:lumMod val="65000"/>
                    <a:lumOff val="35000"/>
                  </a:schemeClr>
                </a:solidFill>
                <a:latin typeface="+mn-ea"/>
              </a:rPr>
              <a:t>。</a:t>
            </a:r>
            <a:endParaRPr lang="en-US" altLang="ja-JP" sz="1000" dirty="0">
              <a:solidFill>
                <a:schemeClr val="tx1">
                  <a:lumMod val="65000"/>
                  <a:lumOff val="35000"/>
                </a:schemeClr>
              </a:solidFill>
              <a:latin typeface="+mn-ea"/>
            </a:endParaRPr>
          </a:p>
        </p:txBody>
      </p:sp>
    </p:spTree>
    <p:extLst>
      <p:ext uri="{BB962C8B-B14F-4D97-AF65-F5344CB8AC3E}">
        <p14:creationId xmlns:p14="http://schemas.microsoft.com/office/powerpoint/2010/main" val="15743320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p:txBody>
          <a:bodyPr>
            <a:normAutofit fontScale="90000"/>
          </a:bodyPr>
          <a:lstStyle/>
          <a:p>
            <a:r>
              <a:rPr lang="ja-JP" altLang="en-US" dirty="0"/>
              <a:t>掲載制限業種</a:t>
            </a:r>
            <a:endParaRPr kumimoji="1" lang="ja-JP" altLang="en-US" dirty="0"/>
          </a:p>
        </p:txBody>
      </p:sp>
      <p:graphicFrame>
        <p:nvGraphicFramePr>
          <p:cNvPr id="5" name="表 4">
            <a:extLst>
              <a:ext uri="{FF2B5EF4-FFF2-40B4-BE49-F238E27FC236}">
                <a16:creationId xmlns:a16="http://schemas.microsoft.com/office/drawing/2014/main" id="{5C4374D8-C7AA-A044-9BC8-03321DB933E1}"/>
              </a:ext>
            </a:extLst>
          </p:cNvPr>
          <p:cNvGraphicFramePr>
            <a:graphicFrameLocks noGrp="1"/>
          </p:cNvGraphicFramePr>
          <p:nvPr>
            <p:extLst>
              <p:ext uri="{D42A27DB-BD31-4B8C-83A1-F6EECF244321}">
                <p14:modId xmlns:p14="http://schemas.microsoft.com/office/powerpoint/2010/main" val="1983493173"/>
              </p:ext>
            </p:extLst>
          </p:nvPr>
        </p:nvGraphicFramePr>
        <p:xfrm>
          <a:off x="431992" y="980736"/>
          <a:ext cx="8265424" cy="4932981"/>
        </p:xfrm>
        <a:graphic>
          <a:graphicData uri="http://schemas.openxmlformats.org/drawingml/2006/table">
            <a:tbl>
              <a:tblPr firstCol="1" bandRow="1">
                <a:tableStyleId>{21E4AEA4-8DFA-4A89-87EB-49C32662AFE0}</a:tableStyleId>
              </a:tblPr>
              <a:tblGrid>
                <a:gridCol w="3296872">
                  <a:extLst>
                    <a:ext uri="{9D8B030D-6E8A-4147-A177-3AD203B41FA5}">
                      <a16:colId xmlns:a16="http://schemas.microsoft.com/office/drawing/2014/main" val="792911817"/>
                    </a:ext>
                  </a:extLst>
                </a:gridCol>
                <a:gridCol w="1296144">
                  <a:extLst>
                    <a:ext uri="{9D8B030D-6E8A-4147-A177-3AD203B41FA5}">
                      <a16:colId xmlns:a16="http://schemas.microsoft.com/office/drawing/2014/main" val="3057805663"/>
                    </a:ext>
                  </a:extLst>
                </a:gridCol>
                <a:gridCol w="1296144">
                  <a:extLst>
                    <a:ext uri="{9D8B030D-6E8A-4147-A177-3AD203B41FA5}">
                      <a16:colId xmlns:a16="http://schemas.microsoft.com/office/drawing/2014/main" val="4203260269"/>
                    </a:ext>
                  </a:extLst>
                </a:gridCol>
                <a:gridCol w="1224136">
                  <a:extLst>
                    <a:ext uri="{9D8B030D-6E8A-4147-A177-3AD203B41FA5}">
                      <a16:colId xmlns:a16="http://schemas.microsoft.com/office/drawing/2014/main" val="2598357217"/>
                    </a:ext>
                  </a:extLst>
                </a:gridCol>
                <a:gridCol w="1152128">
                  <a:extLst>
                    <a:ext uri="{9D8B030D-6E8A-4147-A177-3AD203B41FA5}">
                      <a16:colId xmlns:a16="http://schemas.microsoft.com/office/drawing/2014/main" val="2910572198"/>
                    </a:ext>
                  </a:extLst>
                </a:gridCol>
              </a:tblGrid>
              <a:tr h="500583">
                <a:tc>
                  <a:txBody>
                    <a:bodyPr/>
                    <a:lstStyle/>
                    <a:p>
                      <a:pPr algn="ctr"/>
                      <a:r>
                        <a:rPr kumimoji="1" lang="ja-JP" altLang="en-US" sz="800" b="1" dirty="0" smtClean="0">
                          <a:solidFill>
                            <a:schemeClr val="bg1"/>
                          </a:solidFill>
                          <a:latin typeface="+mj-lt"/>
                          <a:ea typeface="+mj-ea"/>
                        </a:rPr>
                        <a:t>カテゴリー名</a:t>
                      </a:r>
                      <a:endParaRPr kumimoji="1" lang="ja-JP" altLang="en-US" sz="800" b="1" dirty="0">
                        <a:solidFill>
                          <a:schemeClr val="bg1"/>
                        </a:solidFill>
                        <a:latin typeface="+mj-lt"/>
                        <a:ea typeface="+mj-ea"/>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1" kern="1200" dirty="0">
                          <a:solidFill>
                            <a:schemeClr val="tx1">
                              <a:lumMod val="65000"/>
                              <a:lumOff val="35000"/>
                            </a:schemeClr>
                          </a:solidFill>
                          <a:latin typeface="+mn-lt"/>
                          <a:ea typeface="+mn-ea"/>
                          <a:cs typeface="+mn-cs"/>
                        </a:rPr>
                        <a:t>プライムカバー　</a:t>
                      </a:r>
                      <a:r>
                        <a:rPr kumimoji="1" lang="en-US" altLang="ja-JP" sz="700" b="1" kern="1200" dirty="0">
                          <a:solidFill>
                            <a:schemeClr val="tx1">
                              <a:lumMod val="65000"/>
                              <a:lumOff val="35000"/>
                            </a:schemeClr>
                          </a:solidFill>
                          <a:latin typeface="+mn-lt"/>
                          <a:ea typeface="+mn-ea"/>
                          <a:cs typeface="+mn-cs"/>
                        </a:rPr>
                        <a:t>SP</a:t>
                      </a:r>
                      <a:endParaRPr kumimoji="1" lang="ja-JP" altLang="en-US" sz="700" b="1" kern="1200" dirty="0">
                        <a:solidFill>
                          <a:schemeClr val="tx1">
                            <a:lumMod val="65000"/>
                            <a:lumOff val="35000"/>
                          </a:schemeClr>
                        </a:solidFill>
                        <a:latin typeface="+mn-lt"/>
                        <a:ea typeface="+mn-ea"/>
                        <a:cs typeface="+mn-cs"/>
                      </a:endParaRPr>
                    </a:p>
                  </a:txBody>
                  <a:tcPr marL="45720" marR="4572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1" kern="1200" dirty="0">
                          <a:solidFill>
                            <a:schemeClr val="tx1">
                              <a:lumMod val="65000"/>
                              <a:lumOff val="35000"/>
                            </a:schemeClr>
                          </a:solidFill>
                          <a:latin typeface="+mn-lt"/>
                          <a:ea typeface="+mn-ea"/>
                          <a:cs typeface="+mn-cs"/>
                        </a:rPr>
                        <a:t>プライムカバー　</a:t>
                      </a:r>
                      <a:r>
                        <a:rPr kumimoji="1" lang="en-US" altLang="ja-JP" sz="700" b="1" kern="1200" dirty="0" smtClean="0">
                          <a:solidFill>
                            <a:schemeClr val="tx1">
                              <a:lumMod val="65000"/>
                              <a:lumOff val="35000"/>
                            </a:schemeClr>
                          </a:solidFill>
                          <a:latin typeface="+mn-lt"/>
                          <a:ea typeface="+mn-ea"/>
                          <a:cs typeface="+mn-cs"/>
                        </a:rPr>
                        <a:t>SP</a:t>
                      </a:r>
                      <a:br>
                        <a:rPr kumimoji="1" lang="en-US" altLang="ja-JP" sz="700" b="1" kern="1200" dirty="0" smtClean="0">
                          <a:solidFill>
                            <a:schemeClr val="tx1">
                              <a:lumMod val="65000"/>
                              <a:lumOff val="35000"/>
                            </a:schemeClr>
                          </a:solidFill>
                          <a:latin typeface="+mn-lt"/>
                          <a:ea typeface="+mn-ea"/>
                          <a:cs typeface="+mn-cs"/>
                        </a:rPr>
                      </a:br>
                      <a:r>
                        <a:rPr kumimoji="1" lang="ja-JP" altLang="en-US" sz="700" b="1" kern="1200" dirty="0" smtClean="0">
                          <a:solidFill>
                            <a:schemeClr val="tx1">
                              <a:lumMod val="65000"/>
                              <a:lumOff val="35000"/>
                            </a:schemeClr>
                          </a:solidFill>
                          <a:latin typeface="+mn-lt"/>
                          <a:ea typeface="+mn-ea"/>
                          <a:cs typeface="+mn-cs"/>
                        </a:rPr>
                        <a:t>（</a:t>
                      </a:r>
                      <a:r>
                        <a:rPr kumimoji="1" lang="ja-JP" altLang="en-US" sz="700" b="1" kern="1200" dirty="0">
                          <a:solidFill>
                            <a:schemeClr val="tx1">
                              <a:lumMod val="65000"/>
                              <a:lumOff val="35000"/>
                            </a:schemeClr>
                          </a:solidFill>
                          <a:latin typeface="+mn-lt"/>
                          <a:ea typeface="+mn-ea"/>
                          <a:cs typeface="+mn-cs"/>
                        </a:rPr>
                        <a:t>市区郡）</a:t>
                      </a: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1" kern="1200" dirty="0">
                          <a:solidFill>
                            <a:schemeClr val="tx1">
                              <a:lumMod val="65000"/>
                              <a:lumOff val="35000"/>
                            </a:schemeClr>
                          </a:solidFill>
                          <a:latin typeface="+mn-lt"/>
                          <a:ea typeface="+mn-ea"/>
                          <a:cs typeface="+mn-cs"/>
                        </a:rPr>
                        <a:t>プライムディスプレイ</a:t>
                      </a:r>
                      <a:endParaRPr kumimoji="1" lang="en-US" altLang="ja-JP" sz="700" b="1" kern="1200" dirty="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b="1" kern="1200" dirty="0">
                          <a:solidFill>
                            <a:schemeClr val="tx1">
                              <a:lumMod val="65000"/>
                              <a:lumOff val="35000"/>
                            </a:schemeClr>
                          </a:solidFill>
                          <a:latin typeface="+mn-lt"/>
                          <a:ea typeface="+mn-ea"/>
                          <a:cs typeface="+mn-cs"/>
                        </a:rPr>
                        <a:t>PC</a:t>
                      </a:r>
                      <a:endParaRPr kumimoji="1" lang="ja-JP" altLang="en-US" sz="700" b="1" kern="1200" dirty="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1" kern="1200" dirty="0">
                          <a:solidFill>
                            <a:schemeClr val="tx1">
                              <a:lumMod val="65000"/>
                              <a:lumOff val="35000"/>
                            </a:schemeClr>
                          </a:solidFill>
                          <a:latin typeface="+mn-lt"/>
                          <a:ea typeface="+mn-ea"/>
                          <a:cs typeface="+mn-cs"/>
                        </a:rPr>
                        <a:t>プライムディスプレイ </a:t>
                      </a:r>
                      <a:r>
                        <a:rPr kumimoji="1" lang="en-US" altLang="ja-JP" sz="700" b="1" kern="1200" dirty="0">
                          <a:solidFill>
                            <a:schemeClr val="tx1">
                              <a:lumMod val="65000"/>
                              <a:lumOff val="35000"/>
                            </a:schemeClr>
                          </a:solidFill>
                          <a:latin typeface="+mn-lt"/>
                          <a:ea typeface="+mn-ea"/>
                          <a:cs typeface="+mn-cs"/>
                        </a:rPr>
                        <a:t>PC</a:t>
                      </a:r>
                      <a:r>
                        <a:rPr kumimoji="1" lang="ja-JP" altLang="en-US" sz="700" b="1" kern="1200" dirty="0">
                          <a:solidFill>
                            <a:schemeClr val="tx1">
                              <a:lumMod val="65000"/>
                              <a:lumOff val="35000"/>
                            </a:schemeClr>
                          </a:solidFill>
                          <a:latin typeface="+mn-lt"/>
                          <a:ea typeface="+mn-ea"/>
                          <a:cs typeface="+mn-cs"/>
                        </a:rPr>
                        <a:t>（市区郡）</a:t>
                      </a:r>
                    </a:p>
                  </a:txBody>
                  <a:tcPr marL="45720" marR="4572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21915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占い</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※1</a:t>
                      </a:r>
                      <a:r>
                        <a:rPr kumimoji="1" lang="ja-JP" altLang="en-US" sz="700" b="0" i="0" u="none" strike="noStrike" kern="1200" cap="none" spc="0" normalizeH="0" baseline="0" noProof="0" dirty="0" smtClean="0">
                          <a:ln>
                            <a:noFill/>
                          </a:ln>
                          <a:solidFill>
                            <a:srgbClr val="FF0000"/>
                          </a:solidFill>
                          <a:effectLst/>
                          <a:uLnTx/>
                          <a:uFillTx/>
                          <a:latin typeface="+mn-lt"/>
                          <a:ea typeface="+mn-ea"/>
                          <a:cs typeface="+mn-cs"/>
                        </a:rPr>
                        <a:t>　</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※1</a:t>
                      </a:r>
                      <a:r>
                        <a:rPr kumimoji="1" lang="ja-JP" altLang="en-US" sz="700" b="0" i="0" u="none" strike="noStrike" kern="1200" cap="none" spc="0" normalizeH="0" baseline="0" noProof="0" dirty="0" smtClean="0">
                          <a:ln>
                            <a:noFill/>
                          </a:ln>
                          <a:solidFill>
                            <a:srgbClr val="FF0000"/>
                          </a:solidFill>
                          <a:effectLst/>
                          <a:uLnTx/>
                          <a:uFillTx/>
                          <a:latin typeface="+mn-lt"/>
                          <a:ea typeface="+mn-ea"/>
                          <a:cs typeface="+mn-cs"/>
                        </a:rPr>
                        <a:t>　</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219151">
                <a:tc>
                  <a:txBody>
                    <a:bodyPr/>
                    <a:lstStyle/>
                    <a:p>
                      <a:pPr algn="l" fontAlgn="ctr"/>
                      <a:r>
                        <a:rPr lang="ja-JP" altLang="en-US" sz="700" b="0" i="0" u="none" strike="noStrike" dirty="0" smtClean="0">
                          <a:solidFill>
                            <a:schemeClr val="bg1"/>
                          </a:solidFill>
                          <a:effectLst/>
                          <a:latin typeface="+mn-lt"/>
                          <a:ea typeface="+mn-ea"/>
                        </a:rPr>
                        <a:t>消費者</a:t>
                      </a:r>
                      <a:r>
                        <a:rPr lang="ja-JP" altLang="en-US" sz="700" b="0" i="0" u="none" strike="noStrike" dirty="0">
                          <a:solidFill>
                            <a:schemeClr val="bg1"/>
                          </a:solidFill>
                          <a:effectLst/>
                          <a:latin typeface="+mn-lt"/>
                          <a:ea typeface="+mn-ea"/>
                        </a:rPr>
                        <a:t>向無担保貸金業者（銀行グループ・上場企業を除く）、商工ローン</a:t>
                      </a:r>
                      <a:endParaRPr lang="ja-JP" altLang="en-US" sz="700" b="0" i="0" u="none" strike="noStrike" dirty="0">
                        <a:solidFill>
                          <a:schemeClr val="bg1"/>
                        </a:solidFill>
                        <a:effectLst/>
                        <a:latin typeface="メイリオ"/>
                        <a:ea typeface="メイリオ"/>
                      </a:endParaRP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※1</a:t>
                      </a:r>
                      <a:r>
                        <a:rPr kumimoji="1" lang="ja-JP" altLang="en-US" sz="700" b="0" i="0" u="none" strike="noStrike" kern="1200" cap="none" spc="0" normalizeH="0" baseline="0" noProof="0" dirty="0" smtClean="0">
                          <a:ln>
                            <a:noFill/>
                          </a:ln>
                          <a:solidFill>
                            <a:srgbClr val="FF0000"/>
                          </a:solidFill>
                          <a:effectLst/>
                          <a:uLnTx/>
                          <a:uFillTx/>
                          <a:latin typeface="+mn-lt"/>
                          <a:ea typeface="+mn-ea"/>
                          <a:cs typeface="+mn-cs"/>
                        </a:rPr>
                        <a:t>　</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※1</a:t>
                      </a:r>
                      <a:r>
                        <a:rPr kumimoji="1" lang="ja-JP" altLang="en-US" sz="700" b="0" i="0" u="none" strike="noStrike" kern="1200" cap="none" spc="0" normalizeH="0" baseline="0" noProof="0" dirty="0" smtClean="0">
                          <a:ln>
                            <a:noFill/>
                          </a:ln>
                          <a:solidFill>
                            <a:srgbClr val="FF0000"/>
                          </a:solidFill>
                          <a:effectLst/>
                          <a:uLnTx/>
                          <a:uFillTx/>
                          <a:latin typeface="+mn-lt"/>
                          <a:ea typeface="+mn-ea"/>
                          <a:cs typeface="+mn-cs"/>
                        </a:rPr>
                        <a:t>　</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235976483"/>
                  </a:ext>
                </a:extLst>
              </a:tr>
              <a:tr h="21915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出会い系サイト、結婚紹介</a:t>
                      </a:r>
                      <a:r>
                        <a:rPr lang="en-US" altLang="ja-JP" sz="700" b="0" i="0" u="none" strike="noStrike" dirty="0">
                          <a:solidFill>
                            <a:schemeClr val="bg1"/>
                          </a:solidFill>
                          <a:effectLst/>
                          <a:latin typeface="メイリオ" panose="020B0604030504040204" pitchFamily="50" charset="-128"/>
                          <a:ea typeface="メイリオ" panose="020B0604030504040204" pitchFamily="50" charset="-128"/>
                        </a:rPr>
                        <a:t>(</a:t>
                      </a: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インターネット異性紹介業</a:t>
                      </a:r>
                      <a:r>
                        <a:rPr lang="en-US" altLang="ja-JP" sz="700" b="0" i="0" u="none" strike="noStrike" dirty="0">
                          <a:solidFill>
                            <a:schemeClr val="bg1"/>
                          </a:solidFill>
                          <a:effectLst/>
                          <a:latin typeface="メイリオ" panose="020B0604030504040204" pitchFamily="50" charset="-128"/>
                          <a:ea typeface="メイリオ" panose="020B0604030504040204" pitchFamily="50" charset="-128"/>
                        </a:rPr>
                        <a:t>)</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※1</a:t>
                      </a:r>
                      <a:r>
                        <a:rPr kumimoji="1" lang="ja-JP" altLang="en-US" sz="700" b="0" i="0" u="none" strike="noStrike" kern="1200" cap="none" spc="0" normalizeH="0" baseline="0" noProof="0" dirty="0" smtClean="0">
                          <a:ln>
                            <a:noFill/>
                          </a:ln>
                          <a:solidFill>
                            <a:srgbClr val="FF0000"/>
                          </a:solidFill>
                          <a:effectLst/>
                          <a:uLnTx/>
                          <a:uFillTx/>
                          <a:latin typeface="+mn-lt"/>
                          <a:ea typeface="+mn-ea"/>
                          <a:cs typeface="+mn-cs"/>
                        </a:rPr>
                        <a:t>　</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※1</a:t>
                      </a:r>
                      <a:r>
                        <a:rPr kumimoji="1" lang="ja-JP" altLang="en-US" sz="700" b="0" i="0" u="none" strike="noStrike" kern="1200" cap="none" spc="0" normalizeH="0" baseline="0" noProof="0" dirty="0" smtClean="0">
                          <a:ln>
                            <a:noFill/>
                          </a:ln>
                          <a:solidFill>
                            <a:srgbClr val="FF0000"/>
                          </a:solidFill>
                          <a:effectLst/>
                          <a:uLnTx/>
                          <a:uFillTx/>
                          <a:latin typeface="+mn-lt"/>
                          <a:ea typeface="+mn-ea"/>
                          <a:cs typeface="+mn-cs"/>
                        </a:rPr>
                        <a:t>　</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53124904"/>
                  </a:ext>
                </a:extLst>
              </a:tr>
              <a:tr h="21915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レーシック・美容整形・美容外科・美容皮膚科</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※1</a:t>
                      </a:r>
                      <a:r>
                        <a:rPr kumimoji="1" lang="ja-JP" altLang="en-US" sz="700" b="0" i="0" u="none" strike="noStrike" kern="1200" cap="none" spc="0" normalizeH="0" baseline="0" noProof="0" dirty="0" smtClean="0">
                          <a:ln>
                            <a:noFill/>
                          </a:ln>
                          <a:solidFill>
                            <a:srgbClr val="FF0000"/>
                          </a:solidFill>
                          <a:effectLst/>
                          <a:uLnTx/>
                          <a:uFillTx/>
                          <a:latin typeface="+mn-lt"/>
                          <a:ea typeface="+mn-ea"/>
                          <a:cs typeface="+mn-cs"/>
                        </a:rPr>
                        <a:t>　</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※1</a:t>
                      </a:r>
                      <a:r>
                        <a:rPr kumimoji="1" lang="ja-JP" altLang="en-US" sz="700" b="0" i="0" u="none" strike="noStrike" kern="1200" cap="none" spc="0" normalizeH="0" baseline="0" noProof="0" dirty="0" smtClean="0">
                          <a:ln>
                            <a:noFill/>
                          </a:ln>
                          <a:solidFill>
                            <a:srgbClr val="FF0000"/>
                          </a:solidFill>
                          <a:effectLst/>
                          <a:uLnTx/>
                          <a:uFillTx/>
                          <a:latin typeface="+mn-lt"/>
                          <a:ea typeface="+mn-ea"/>
                          <a:cs typeface="+mn-cs"/>
                        </a:rPr>
                        <a:t>　</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325638202"/>
                  </a:ext>
                </a:extLst>
              </a:tr>
              <a:tr h="21915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団体による意見広告、主観的な意見を強く伝えるもの</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※1</a:t>
                      </a:r>
                      <a:r>
                        <a:rPr kumimoji="1" lang="ja-JP" altLang="en-US" sz="700" b="0" i="0" u="none" strike="noStrike" kern="1200" cap="none" spc="0" normalizeH="0" baseline="0" noProof="0" dirty="0" smtClean="0">
                          <a:ln>
                            <a:noFill/>
                          </a:ln>
                          <a:solidFill>
                            <a:srgbClr val="FF0000"/>
                          </a:solidFill>
                          <a:effectLst/>
                          <a:uLnTx/>
                          <a:uFillTx/>
                          <a:latin typeface="+mn-lt"/>
                          <a:ea typeface="+mn-ea"/>
                          <a:cs typeface="+mn-cs"/>
                        </a:rPr>
                        <a:t>　</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endParaRPr kumimoji="1" lang="en-US" altLang="ja-JP" sz="800" b="0" i="0" u="none" strike="noStrike" kern="1200" cap="none" spc="0" normalizeH="0" baseline="0" noProof="0" dirty="0" smtClean="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※1</a:t>
                      </a:r>
                      <a:r>
                        <a:rPr kumimoji="1" lang="ja-JP" altLang="en-US" sz="700" b="0" i="0" u="none" strike="noStrike" kern="1200" cap="none" spc="0" normalizeH="0" baseline="0" noProof="0" dirty="0" smtClean="0">
                          <a:ln>
                            <a:noFill/>
                          </a:ln>
                          <a:solidFill>
                            <a:srgbClr val="FF0000"/>
                          </a:solidFill>
                          <a:effectLst/>
                          <a:uLnTx/>
                          <a:uFillTx/>
                          <a:latin typeface="+mn-lt"/>
                          <a:ea typeface="+mn-ea"/>
                          <a:cs typeface="+mn-cs"/>
                        </a:rPr>
                        <a:t>　</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endParaRPr kumimoji="1" lang="en-US" altLang="ja-JP" sz="800" b="0" i="0" u="none" strike="noStrike" kern="1200" cap="none" spc="0" normalizeH="0" baseline="0" noProof="0" dirty="0" smtClean="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87883443"/>
                  </a:ext>
                </a:extLst>
              </a:tr>
              <a:tr h="21915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パチンコ・スロット</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※1</a:t>
                      </a:r>
                      <a:r>
                        <a:rPr kumimoji="1" lang="ja-JP" altLang="en-US" sz="700" b="0" i="0" u="none" strike="noStrike" kern="1200" cap="none" spc="0" normalizeH="0" baseline="0" noProof="0" dirty="0" smtClean="0">
                          <a:ln>
                            <a:noFill/>
                          </a:ln>
                          <a:solidFill>
                            <a:srgbClr val="FF0000"/>
                          </a:solidFill>
                          <a:effectLst/>
                          <a:uLnTx/>
                          <a:uFillTx/>
                          <a:latin typeface="+mn-lt"/>
                          <a:ea typeface="+mn-ea"/>
                          <a:cs typeface="+mn-cs"/>
                        </a:rPr>
                        <a:t>　</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endParaRPr kumimoji="1" lang="en-US" altLang="ja-JP" sz="800" b="0" i="0" u="none" strike="noStrike" kern="1200" cap="none" spc="0" normalizeH="0" baseline="0" noProof="0" dirty="0" smtClean="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※1</a:t>
                      </a:r>
                      <a:r>
                        <a:rPr kumimoji="1" lang="ja-JP" altLang="en-US" sz="700" b="0" i="0" u="none" strike="noStrike" kern="1200" cap="none" spc="0" normalizeH="0" baseline="0" noProof="0" dirty="0" smtClean="0">
                          <a:ln>
                            <a:noFill/>
                          </a:ln>
                          <a:solidFill>
                            <a:srgbClr val="FF0000"/>
                          </a:solidFill>
                          <a:effectLst/>
                          <a:uLnTx/>
                          <a:uFillTx/>
                          <a:latin typeface="+mn-lt"/>
                          <a:ea typeface="+mn-ea"/>
                          <a:cs typeface="+mn-cs"/>
                        </a:rPr>
                        <a:t>　</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endParaRPr kumimoji="1" lang="en-US" altLang="ja-JP" sz="800" b="0" i="0" u="none" strike="noStrike" kern="1200" cap="none" spc="0" normalizeH="0" baseline="0" noProof="0" dirty="0" smtClean="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solidFill>
                      <a:schemeClr val="bg2">
                        <a:lumMod val="90000"/>
                      </a:schemeClr>
                    </a:solidFill>
                  </a:tcPr>
                </a:tc>
                <a:extLst>
                  <a:ext uri="{0D108BD9-81ED-4DB2-BD59-A6C34878D82A}">
                    <a16:rowId xmlns:a16="http://schemas.microsoft.com/office/drawing/2014/main" val="1594927395"/>
                  </a:ext>
                </a:extLst>
              </a:tr>
              <a:tr h="21915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ギャンブル（その他）</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※1</a:t>
                      </a:r>
                      <a:r>
                        <a:rPr kumimoji="1" lang="ja-JP" altLang="en-US" sz="700" b="0" i="0" u="none" strike="noStrike" kern="1200" cap="none" spc="0" normalizeH="0" baseline="0" noProof="0" dirty="0" smtClean="0">
                          <a:ln>
                            <a:noFill/>
                          </a:ln>
                          <a:solidFill>
                            <a:srgbClr val="FF0000"/>
                          </a:solidFill>
                          <a:effectLst/>
                          <a:uLnTx/>
                          <a:uFillTx/>
                          <a:latin typeface="+mn-lt"/>
                          <a:ea typeface="+mn-ea"/>
                          <a:cs typeface="+mn-cs"/>
                        </a:rPr>
                        <a:t>　</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※1</a:t>
                      </a:r>
                      <a:r>
                        <a:rPr kumimoji="1" lang="ja-JP" altLang="en-US" sz="700" b="0" i="0" u="none" strike="noStrike" kern="1200" cap="none" spc="0" normalizeH="0" baseline="0" noProof="0" dirty="0" smtClean="0">
                          <a:ln>
                            <a:noFill/>
                          </a:ln>
                          <a:solidFill>
                            <a:srgbClr val="FF0000"/>
                          </a:solidFill>
                          <a:effectLst/>
                          <a:uLnTx/>
                          <a:uFillTx/>
                          <a:latin typeface="+mn-lt"/>
                          <a:ea typeface="+mn-ea"/>
                          <a:cs typeface="+mn-cs"/>
                        </a:rPr>
                        <a:t>　</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solidFill>
                      <a:schemeClr val="bg2">
                        <a:lumMod val="90000"/>
                      </a:schemeClr>
                    </a:solidFill>
                  </a:tcPr>
                </a:tc>
                <a:extLst>
                  <a:ext uri="{0D108BD9-81ED-4DB2-BD59-A6C34878D82A}">
                    <a16:rowId xmlns:a16="http://schemas.microsoft.com/office/drawing/2014/main" val="3233359345"/>
                  </a:ext>
                </a:extLst>
              </a:tr>
              <a:tr h="21915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発毛・育毛・増毛・かつらサービス</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accent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solidFill>
                      <a:schemeClr val="accent2">
                        <a:lumMod val="90000"/>
                      </a:schemeClr>
                    </a:solidFill>
                  </a:tcPr>
                </a:tc>
                <a:extLst>
                  <a:ext uri="{0D108BD9-81ED-4DB2-BD59-A6C34878D82A}">
                    <a16:rowId xmlns:a16="http://schemas.microsoft.com/office/drawing/2014/main" val="792717137"/>
                  </a:ext>
                </a:extLst>
              </a:tr>
              <a:tr h="21915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妊娠・不妊情報</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fontAlgn="ct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r>
                        <a:rPr kumimoji="1" lang="ja-JP" altLang="en-US" sz="700" b="0" i="0" u="none" strike="noStrike" kern="1200" cap="none" spc="0" normalizeH="0" baseline="0" dirty="0">
                          <a:ln>
                            <a:noFill/>
                          </a:ln>
                          <a:solidFill>
                            <a:srgbClr val="FF0000"/>
                          </a:solidFill>
                          <a:effectLst/>
                          <a:uLnTx/>
                          <a:uFillTx/>
                          <a:latin typeface="+mn-lt"/>
                          <a:ea typeface="+mn-ea"/>
                          <a:cs typeface="+mn-cs"/>
                        </a:rPr>
                        <a:t>　</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fontAlgn="ct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r>
                        <a:rPr kumimoji="1" lang="ja-JP" altLang="en-US" sz="700" b="0" i="0" u="none" strike="noStrike" kern="1200" cap="none" spc="0" normalizeH="0" baseline="0" dirty="0">
                          <a:ln>
                            <a:noFill/>
                          </a:ln>
                          <a:solidFill>
                            <a:srgbClr val="FF0000"/>
                          </a:solidFill>
                          <a:effectLst/>
                          <a:uLnTx/>
                          <a:uFillTx/>
                          <a:latin typeface="+mn-lt"/>
                          <a:ea typeface="+mn-ea"/>
                          <a:cs typeface="+mn-cs"/>
                        </a:rPr>
                        <a:t>　</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78511855"/>
                  </a:ext>
                </a:extLst>
              </a:tr>
              <a:tr h="21915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法務・税務</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fontAlgn="ctr"/>
                      <a:endParaRPr kumimoji="1" lang="ja-JP" altLang="en-US" sz="700" b="0" i="0" u="none" strike="noStrike" kern="1200" cap="none" spc="0" normalizeH="0" baseline="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fontAlgn="ctr"/>
                      <a:endParaRPr kumimoji="1" lang="ja-JP" altLang="en-US" sz="700" b="0" i="0" u="none" strike="noStrike" kern="1200" cap="none" spc="0" normalizeH="0" baseline="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70189732"/>
                  </a:ext>
                </a:extLst>
              </a:tr>
              <a:tr h="21915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探偵</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fontAlgn="ct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endParaRPr kumimoji="1" lang="ja-JP" altLang="en-US" sz="700" b="0" i="0" u="none" strike="noStrike" kern="1200" cap="none" spc="0" normalizeH="0" baseline="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fontAlgn="ct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endParaRPr kumimoji="1" lang="ja-JP" altLang="en-US" sz="700" b="0" i="0" u="none" strike="noStrike" kern="1200" cap="none" spc="0" normalizeH="0" baseline="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981137617"/>
                  </a:ext>
                </a:extLst>
              </a:tr>
              <a:tr h="21915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治験</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fontAlgn="ct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r>
                        <a:rPr kumimoji="1" lang="ja-JP" altLang="en-US" sz="700" b="0" i="0" u="none" strike="noStrike" kern="1200" cap="none" spc="0" normalizeH="0" baseline="0" dirty="0">
                          <a:ln>
                            <a:noFill/>
                          </a:ln>
                          <a:solidFill>
                            <a:srgbClr val="FF0000"/>
                          </a:solidFill>
                          <a:effectLst/>
                          <a:uLnTx/>
                          <a:uFillTx/>
                          <a:latin typeface="+mn-lt"/>
                          <a:ea typeface="+mn-ea"/>
                          <a:cs typeface="+mn-cs"/>
                        </a:rPr>
                        <a:t>　</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fontAlgn="ct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r>
                        <a:rPr kumimoji="1" lang="ja-JP" altLang="en-US" sz="700" b="0" i="0" u="none" strike="noStrike" kern="1200" cap="none" spc="0" normalizeH="0" baseline="0" dirty="0">
                          <a:ln>
                            <a:noFill/>
                          </a:ln>
                          <a:solidFill>
                            <a:srgbClr val="FF0000"/>
                          </a:solidFill>
                          <a:effectLst/>
                          <a:uLnTx/>
                          <a:uFillTx/>
                          <a:latin typeface="+mn-lt"/>
                          <a:ea typeface="+mn-ea"/>
                          <a:cs typeface="+mn-cs"/>
                        </a:rPr>
                        <a:t>　</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159408202"/>
                  </a:ext>
                </a:extLst>
              </a:tr>
              <a:tr h="219151">
                <a:tc>
                  <a:txBody>
                    <a:bodyPr/>
                    <a:lstStyle/>
                    <a:p>
                      <a:pPr algn="l" fontAlgn="ctr"/>
                      <a:r>
                        <a:rPr lang="zh-TW" altLang="en-US" sz="700" b="0" i="0" u="none" strike="noStrike" dirty="0">
                          <a:solidFill>
                            <a:schemeClr val="bg1"/>
                          </a:solidFill>
                          <a:effectLst/>
                          <a:latin typeface="メイリオ" panose="020B0604030504040204" pitchFamily="50" charset="-128"/>
                          <a:ea typeface="メイリオ" panose="020B0604030504040204" pitchFamily="50" charset="-128"/>
                        </a:rPr>
                        <a:t>能力開発関連商品</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※1</a:t>
                      </a:r>
                      <a:r>
                        <a:rPr kumimoji="1" lang="ja-JP" altLang="en-US" sz="700" b="0" i="0" u="none" strike="noStrike" kern="1200" cap="none" spc="0" normalizeH="0" baseline="0" noProof="0" dirty="0" smtClean="0">
                          <a:ln>
                            <a:noFill/>
                          </a:ln>
                          <a:solidFill>
                            <a:srgbClr val="FF0000"/>
                          </a:solidFill>
                          <a:effectLst/>
                          <a:uLnTx/>
                          <a:uFillTx/>
                          <a:latin typeface="+mn-lt"/>
                          <a:ea typeface="+mn-ea"/>
                          <a:cs typeface="+mn-cs"/>
                        </a:rPr>
                        <a:t>　</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endParaRPr kumimoji="1" lang="en-US" altLang="ja-JP" sz="800" b="0" i="0" u="none" strike="noStrike" kern="1200" cap="none" spc="0" normalizeH="0" baseline="0" noProof="0" dirty="0" smtClean="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※1</a:t>
                      </a:r>
                      <a:r>
                        <a:rPr kumimoji="1" lang="ja-JP" altLang="en-US" sz="700" b="0" i="0" u="none" strike="noStrike" kern="1200" cap="none" spc="0" normalizeH="0" baseline="0" noProof="0" dirty="0" smtClean="0">
                          <a:ln>
                            <a:noFill/>
                          </a:ln>
                          <a:solidFill>
                            <a:srgbClr val="FF0000"/>
                          </a:solidFill>
                          <a:effectLst/>
                          <a:uLnTx/>
                          <a:uFillTx/>
                          <a:latin typeface="+mn-lt"/>
                          <a:ea typeface="+mn-ea"/>
                          <a:cs typeface="+mn-cs"/>
                        </a:rPr>
                        <a:t>　</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endParaRPr kumimoji="1" lang="en-US" altLang="ja-JP" sz="800" b="0" i="0" u="none" strike="noStrike" kern="1200" cap="none" spc="0" normalizeH="0" baseline="0" noProof="0" dirty="0" smtClean="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solidFill>
                      <a:schemeClr val="bg2">
                        <a:lumMod val="90000"/>
                      </a:schemeClr>
                    </a:solidFill>
                  </a:tcPr>
                </a:tc>
                <a:extLst>
                  <a:ext uri="{0D108BD9-81ED-4DB2-BD59-A6C34878D82A}">
                    <a16:rowId xmlns:a16="http://schemas.microsoft.com/office/drawing/2014/main" val="572816015"/>
                  </a:ext>
                </a:extLst>
              </a:tr>
              <a:tr h="21915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性に関する内容</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fontAlgn="ct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endParaRPr kumimoji="1" lang="ja-JP" altLang="en-US" sz="700" b="0" i="0" u="none" strike="noStrike" kern="1200" cap="none" spc="0" normalizeH="0" baseline="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fontAlgn="ct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endParaRPr kumimoji="1" lang="ja-JP" altLang="en-US" sz="700" b="0" i="0" u="none" strike="noStrike" kern="1200" cap="none" spc="0" normalizeH="0" baseline="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471209214"/>
                  </a:ext>
                </a:extLst>
              </a:tr>
              <a:tr h="21915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宗教団体</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※1</a:t>
                      </a:r>
                      <a:r>
                        <a:rPr kumimoji="1" lang="ja-JP" altLang="en-US" sz="700" b="0" i="0" u="none" strike="noStrike" kern="1200" cap="none" spc="0" normalizeH="0" baseline="0" noProof="0" dirty="0" smtClean="0">
                          <a:ln>
                            <a:noFill/>
                          </a:ln>
                          <a:solidFill>
                            <a:srgbClr val="FF0000"/>
                          </a:solidFill>
                          <a:effectLst/>
                          <a:uLnTx/>
                          <a:uFillTx/>
                          <a:latin typeface="+mn-lt"/>
                          <a:ea typeface="+mn-ea"/>
                          <a:cs typeface="+mn-cs"/>
                        </a:rPr>
                        <a:t>　</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※1</a:t>
                      </a:r>
                      <a:r>
                        <a:rPr kumimoji="1" lang="ja-JP" altLang="en-US" sz="700" b="0" i="0" u="none" strike="noStrike" kern="1200" cap="none" spc="0" normalizeH="0" baseline="0" noProof="0" dirty="0" smtClean="0">
                          <a:ln>
                            <a:noFill/>
                          </a:ln>
                          <a:solidFill>
                            <a:srgbClr val="FF0000"/>
                          </a:solidFill>
                          <a:effectLst/>
                          <a:uLnTx/>
                          <a:uFillTx/>
                          <a:latin typeface="+mn-lt"/>
                          <a:ea typeface="+mn-ea"/>
                          <a:cs typeface="+mn-cs"/>
                        </a:rPr>
                        <a:t>　</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940608094"/>
                  </a:ext>
                </a:extLst>
              </a:tr>
              <a:tr h="21915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健康・美容食品</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fontAlgn="ctr"/>
                      <a:endParaRPr kumimoji="1" lang="ja-JP" altLang="en-US" sz="700" b="0" i="0" u="none" strike="noStrike" kern="1200" cap="none" spc="0" normalizeH="0" baseline="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fontAlgn="ctr"/>
                      <a:endParaRPr kumimoji="1" lang="ja-JP" altLang="en-US" sz="700" b="0" i="0" u="none" strike="noStrike" kern="1200" cap="none" spc="0" normalizeH="0" baseline="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16297115"/>
                  </a:ext>
                </a:extLst>
              </a:tr>
              <a:tr h="21915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恋愛・結婚情報</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algn="ctr" fontAlgn="ct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endParaRPr kumimoji="1" lang="ja-JP" altLang="en-US" sz="700" b="0" i="0" u="none" strike="noStrike" kern="1200" cap="none" spc="0" normalizeH="0" baseline="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accent2">
                        <a:lumMod val="90000"/>
                      </a:schemeClr>
                    </a:solidFill>
                  </a:tcPr>
                </a:tc>
                <a:tc>
                  <a:txBody>
                    <a:bodyPr/>
                    <a:lstStyle/>
                    <a:p>
                      <a:pPr algn="ctr" fontAlgn="ct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endParaRPr kumimoji="1" lang="ja-JP" altLang="en-US" sz="700" b="0" i="0" u="none" strike="noStrike" kern="1200" cap="none" spc="0" normalizeH="0" baseline="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solidFill>
                      <a:schemeClr val="accent2">
                        <a:lumMod val="90000"/>
                      </a:schemeClr>
                    </a:solidFill>
                  </a:tcPr>
                </a:tc>
                <a:extLst>
                  <a:ext uri="{0D108BD9-81ED-4DB2-BD59-A6C34878D82A}">
                    <a16:rowId xmlns:a16="http://schemas.microsoft.com/office/drawing/2014/main" val="3078824691"/>
                  </a:ext>
                </a:extLst>
              </a:tr>
              <a:tr h="219151">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健康器具・雑貨</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algn="ctr" fontAlgn="ct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r>
                        <a:rPr kumimoji="1" lang="ja-JP" altLang="en-US" sz="700" b="0" i="0" u="none" strike="noStrike" kern="1200" cap="none" spc="0" normalizeH="0" baseline="0" dirty="0">
                          <a:ln>
                            <a:noFill/>
                          </a:ln>
                          <a:solidFill>
                            <a:srgbClr val="FF0000"/>
                          </a:solidFill>
                          <a:effectLst/>
                          <a:uLnTx/>
                          <a:uFillTx/>
                          <a:latin typeface="+mn-lt"/>
                          <a:ea typeface="+mn-ea"/>
                          <a:cs typeface="+mn-cs"/>
                        </a:rPr>
                        <a:t>　</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accent2">
                        <a:lumMod val="90000"/>
                      </a:schemeClr>
                    </a:solidFill>
                  </a:tcPr>
                </a:tc>
                <a:tc>
                  <a:txBody>
                    <a:bodyPr/>
                    <a:lstStyle/>
                    <a:p>
                      <a:pPr algn="ctr" fontAlgn="ct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r>
                        <a:rPr kumimoji="1" lang="ja-JP" altLang="en-US" sz="700" b="0" i="0" u="none" strike="noStrike" kern="1200" cap="none" spc="0" normalizeH="0" baseline="0" dirty="0">
                          <a:ln>
                            <a:noFill/>
                          </a:ln>
                          <a:solidFill>
                            <a:srgbClr val="FF0000"/>
                          </a:solidFill>
                          <a:effectLst/>
                          <a:uLnTx/>
                          <a:uFillTx/>
                          <a:latin typeface="+mn-lt"/>
                          <a:ea typeface="+mn-ea"/>
                          <a:cs typeface="+mn-cs"/>
                        </a:rPr>
                        <a:t>　</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solidFill>
                      <a:schemeClr val="accent2">
                        <a:lumMod val="90000"/>
                      </a:schemeClr>
                    </a:solidFill>
                  </a:tcPr>
                </a:tc>
                <a:extLst>
                  <a:ext uri="{0D108BD9-81ED-4DB2-BD59-A6C34878D82A}">
                    <a16:rowId xmlns:a16="http://schemas.microsoft.com/office/drawing/2014/main" val="542850792"/>
                  </a:ext>
                </a:extLst>
              </a:tr>
              <a:tr h="242163">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美容エステティックサロン</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algn="ct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endParaRPr kumimoji="1" lang="ja-JP" altLang="en-US" sz="700" b="0" i="0" u="none" strike="noStrike" kern="1200" cap="none" spc="0" normalizeH="0" baseline="0" dirty="0">
                        <a:ln>
                          <a:noFill/>
                        </a:ln>
                        <a:solidFill>
                          <a:srgbClr val="FF0000"/>
                        </a:solidFill>
                        <a:effectLst/>
                        <a:uLnTx/>
                        <a:uFillTx/>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accent2">
                        <a:lumMod val="90000"/>
                      </a:schemeClr>
                    </a:solidFill>
                  </a:tcPr>
                </a:tc>
                <a:tc>
                  <a:txBody>
                    <a:bodyPr/>
                    <a:lstStyle/>
                    <a:p>
                      <a:pPr algn="ct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endParaRPr kumimoji="1" lang="ja-JP" altLang="en-US" sz="700" b="0" i="0" u="none" strike="noStrike" kern="1200" cap="none" spc="0" normalizeH="0" baseline="0" dirty="0">
                        <a:ln>
                          <a:noFill/>
                        </a:ln>
                        <a:solidFill>
                          <a:srgbClr val="FF0000"/>
                        </a:solidFill>
                        <a:effectLst/>
                        <a:uLnTx/>
                        <a:uFillTx/>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solidFill>
                      <a:schemeClr val="accent2">
                        <a:lumMod val="90000"/>
                      </a:schemeClr>
                    </a:solidFill>
                  </a:tcPr>
                </a:tc>
                <a:extLst>
                  <a:ext uri="{0D108BD9-81ED-4DB2-BD59-A6C34878D82A}">
                    <a16:rowId xmlns:a16="http://schemas.microsoft.com/office/drawing/2014/main" val="782460784"/>
                  </a:ext>
                </a:extLst>
              </a:tr>
              <a:tr h="242163">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医療機関による保険外治療</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※2</a:t>
                      </a: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algn="ct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endParaRPr kumimoji="1" lang="ja-JP" altLang="en-US" sz="700" b="0" i="0" u="none" strike="noStrike" kern="1200" cap="none" spc="0" normalizeH="0" baseline="0" dirty="0">
                        <a:ln>
                          <a:noFill/>
                        </a:ln>
                        <a:solidFill>
                          <a:srgbClr val="FF0000"/>
                        </a:solidFill>
                        <a:effectLst/>
                        <a:uLnTx/>
                        <a:uFillTx/>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algn="ctr"/>
                      <a:r>
                        <a:rPr kumimoji="1" lang="ja-JP" altLang="en-US" sz="1000" b="0" i="0" u="none" strike="noStrike" kern="1200" cap="none" spc="0" normalizeH="0" baseline="0" noProof="0" dirty="0" smtClean="0">
                          <a:ln>
                            <a:noFill/>
                          </a:ln>
                          <a:solidFill>
                            <a:srgbClr val="FF0000"/>
                          </a:solidFill>
                          <a:effectLst/>
                          <a:uLnTx/>
                          <a:uFillTx/>
                          <a:latin typeface="+mn-lt"/>
                          <a:ea typeface="+mn-ea"/>
                          <a:cs typeface="+mn-cs"/>
                        </a:rPr>
                        <a:t>△</a:t>
                      </a:r>
                      <a:r>
                        <a:rPr kumimoji="1" lang="en-US" altLang="ja-JP" sz="700" b="0" i="0" u="none" strike="noStrike" kern="1200" cap="none" spc="0" normalizeH="0" baseline="0" noProof="0" dirty="0" smtClean="0">
                          <a:ln>
                            <a:noFill/>
                          </a:ln>
                          <a:solidFill>
                            <a:srgbClr val="FF0000"/>
                          </a:solidFill>
                          <a:effectLst/>
                          <a:uLnTx/>
                          <a:uFillTx/>
                          <a:latin typeface="+mn-lt"/>
                          <a:ea typeface="+mn-ea"/>
                          <a:cs typeface="+mn-cs"/>
                        </a:rPr>
                        <a:t>※3</a:t>
                      </a:r>
                      <a:endParaRPr kumimoji="1" lang="ja-JP" altLang="en-US" sz="700" b="0" i="0" u="none" strike="noStrike" kern="1200" cap="none" spc="0" normalizeH="0" baseline="0" dirty="0">
                        <a:ln>
                          <a:noFill/>
                        </a:ln>
                        <a:solidFill>
                          <a:srgbClr val="FF0000"/>
                        </a:solidFill>
                        <a:effectLst/>
                        <a:uLnTx/>
                        <a:uFillTx/>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740765094"/>
                  </a:ext>
                </a:extLst>
              </a:tr>
            </a:tbl>
          </a:graphicData>
        </a:graphic>
      </p:graphicFrame>
      <p:sp>
        <p:nvSpPr>
          <p:cNvPr id="7" name="正方形/長方形 6"/>
          <p:cNvSpPr/>
          <p:nvPr/>
        </p:nvSpPr>
        <p:spPr>
          <a:xfrm>
            <a:off x="128464" y="5910371"/>
            <a:ext cx="9294249" cy="707886"/>
          </a:xfrm>
          <a:prstGeom prst="rect">
            <a:avLst/>
          </a:prstGeom>
        </p:spPr>
        <p:txBody>
          <a:bodyPr wrap="square">
            <a:spAutoFit/>
          </a:bodyPr>
          <a:lstStyle/>
          <a:p>
            <a:pPr fontAlgn="ctr"/>
            <a:r>
              <a:rPr lang="en-US" altLang="ja-JP" sz="800" dirty="0">
                <a:solidFill>
                  <a:schemeClr val="tx1">
                    <a:lumMod val="65000"/>
                    <a:lumOff val="35000"/>
                  </a:schemeClr>
                </a:solidFill>
                <a:latin typeface="メイリオ" panose="020B0604030504040204" pitchFamily="50" charset="-128"/>
                <a:ea typeface="メイリオ" panose="020B0604030504040204" pitchFamily="50" charset="-128"/>
              </a:rPr>
              <a:t>※1</a:t>
            </a:r>
            <a:r>
              <a:rPr lang="ja-JP" altLang="en-US" sz="800" dirty="0">
                <a:solidFill>
                  <a:schemeClr val="tx1">
                    <a:lumMod val="65000"/>
                    <a:lumOff val="35000"/>
                  </a:schemeClr>
                </a:solidFill>
                <a:latin typeface="メイリオ" panose="020B0604030504040204" pitchFamily="50" charset="-128"/>
                <a:ea typeface="メイリオ" panose="020B0604030504040204" pitchFamily="50" charset="-128"/>
              </a:rPr>
              <a:t>　</a:t>
            </a:r>
            <a:r>
              <a:rPr lang="en-US" altLang="ja-JP" sz="800" dirty="0">
                <a:solidFill>
                  <a:schemeClr val="tx1">
                    <a:lumMod val="65000"/>
                    <a:lumOff val="35000"/>
                  </a:schemeClr>
                </a:solidFill>
                <a:latin typeface="メイリオ" panose="020B0604030504040204" pitchFamily="50" charset="-128"/>
                <a:ea typeface="メイリオ" panose="020B0604030504040204" pitchFamily="50" charset="-128"/>
              </a:rPr>
              <a:t>Yahoo!</a:t>
            </a:r>
            <a:r>
              <a:rPr lang="ja-JP" altLang="en-US" sz="800" dirty="0">
                <a:solidFill>
                  <a:schemeClr val="tx1">
                    <a:lumMod val="65000"/>
                    <a:lumOff val="35000"/>
                  </a:schemeClr>
                </a:solidFill>
                <a:latin typeface="メイリオ" panose="020B0604030504040204" pitchFamily="50" charset="-128"/>
                <a:ea typeface="メイリオ" panose="020B0604030504040204" pitchFamily="50" charset="-128"/>
              </a:rPr>
              <a:t>ニュース面の一部で掲載されない場合があります</a:t>
            </a:r>
            <a:r>
              <a:rPr lang="ja-JP" altLang="en-US" sz="800" dirty="0" smtClean="0">
                <a:solidFill>
                  <a:schemeClr val="tx1">
                    <a:lumMod val="65000"/>
                    <a:lumOff val="35000"/>
                  </a:schemeClr>
                </a:solidFill>
                <a:latin typeface="メイリオ" panose="020B0604030504040204" pitchFamily="50" charset="-128"/>
                <a:ea typeface="メイリオ" panose="020B0604030504040204" pitchFamily="50" charset="-128"/>
              </a:rPr>
              <a:t>。</a:t>
            </a:r>
            <a:endParaRPr lang="en-US" altLang="ja-JP" sz="8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r>
              <a:rPr lang="en-US" altLang="ja-JP" sz="800" dirty="0" smtClean="0">
                <a:solidFill>
                  <a:schemeClr val="tx1">
                    <a:lumMod val="65000"/>
                    <a:lumOff val="35000"/>
                  </a:schemeClr>
                </a:solidFill>
              </a:rPr>
              <a:t>※</a:t>
            </a:r>
            <a:r>
              <a:rPr lang="en-US" altLang="ja-JP" sz="800" dirty="0">
                <a:solidFill>
                  <a:schemeClr val="tx1">
                    <a:lumMod val="65000"/>
                    <a:lumOff val="35000"/>
                  </a:schemeClr>
                </a:solidFill>
              </a:rPr>
              <a:t>2</a:t>
            </a:r>
            <a:r>
              <a:rPr lang="ja-JP" altLang="en-US" sz="800" dirty="0">
                <a:solidFill>
                  <a:schemeClr val="tx1">
                    <a:lumMod val="65000"/>
                    <a:lumOff val="35000"/>
                  </a:schemeClr>
                </a:solidFill>
              </a:rPr>
              <a:t>　</a:t>
            </a:r>
            <a:r>
              <a:rPr lang="en-US" altLang="ja-JP" sz="800" dirty="0">
                <a:solidFill>
                  <a:schemeClr val="tx1">
                    <a:lumMod val="65000"/>
                    <a:lumOff val="35000"/>
                  </a:schemeClr>
                </a:solidFill>
              </a:rPr>
              <a:t>Yahoo!</a:t>
            </a:r>
            <a:r>
              <a:rPr lang="ja-JP" altLang="en-US" sz="800" dirty="0">
                <a:solidFill>
                  <a:schemeClr val="tx1">
                    <a:lumMod val="65000"/>
                    <a:lumOff val="35000"/>
                  </a:schemeClr>
                </a:solidFill>
              </a:rPr>
              <a:t>ニュース面には掲載されません</a:t>
            </a:r>
            <a:r>
              <a:rPr lang="ja-JP" altLang="en-US" sz="800" dirty="0" smtClean="0">
                <a:solidFill>
                  <a:schemeClr val="tx1">
                    <a:lumMod val="65000"/>
                    <a:lumOff val="35000"/>
                  </a:schemeClr>
                </a:solidFill>
              </a:rPr>
              <a:t>。</a:t>
            </a:r>
            <a:endParaRPr lang="en-US" altLang="ja-JP" sz="800" dirty="0" smtClean="0">
              <a:solidFill>
                <a:schemeClr val="tx1">
                  <a:lumMod val="65000"/>
                  <a:lumOff val="35000"/>
                </a:schemeClr>
              </a:solidFill>
            </a:endParaRPr>
          </a:p>
          <a:p>
            <a:r>
              <a:rPr lang="en-US" altLang="ja-JP" sz="800" dirty="0" smtClean="0">
                <a:solidFill>
                  <a:schemeClr val="tx1">
                    <a:lumMod val="65000"/>
                    <a:lumOff val="35000"/>
                  </a:schemeClr>
                </a:solidFill>
              </a:rPr>
              <a:t>※3</a:t>
            </a:r>
            <a:r>
              <a:rPr lang="ja-JP" altLang="en-US" sz="800" dirty="0" smtClean="0">
                <a:solidFill>
                  <a:schemeClr val="tx1">
                    <a:lumMod val="65000"/>
                    <a:lumOff val="35000"/>
                  </a:schemeClr>
                </a:solidFill>
              </a:rPr>
              <a:t>　スポーツナビ面の一部で掲載されない場合があります。</a:t>
            </a:r>
            <a:endParaRPr lang="en-US" altLang="ja-JP" sz="800" dirty="0" smtClean="0">
              <a:solidFill>
                <a:schemeClr val="tx1">
                  <a:lumMod val="65000"/>
                  <a:lumOff val="35000"/>
                </a:schemeClr>
              </a:solidFill>
            </a:endParaRPr>
          </a:p>
          <a:p>
            <a:r>
              <a:rPr lang="en-US" altLang="ja-JP" sz="800" dirty="0" smtClean="0">
                <a:solidFill>
                  <a:schemeClr val="tx1">
                    <a:lumMod val="65000"/>
                    <a:lumOff val="35000"/>
                  </a:schemeClr>
                </a:solidFill>
              </a:rPr>
              <a:t>※</a:t>
            </a:r>
            <a:r>
              <a:rPr lang="ja-JP" altLang="en-US" sz="800" dirty="0">
                <a:solidFill>
                  <a:schemeClr val="tx1">
                    <a:lumMod val="65000"/>
                    <a:lumOff val="35000"/>
                  </a:schemeClr>
                </a:solidFill>
              </a:rPr>
              <a:t>　</a:t>
            </a:r>
            <a:r>
              <a:rPr lang="ja-JP" altLang="en-US" sz="800" dirty="0" smtClean="0">
                <a:solidFill>
                  <a:schemeClr val="tx1">
                    <a:lumMod val="65000"/>
                    <a:lumOff val="35000"/>
                  </a:schemeClr>
                </a:solidFill>
              </a:rPr>
              <a:t>　　　</a:t>
            </a:r>
            <a:r>
              <a:rPr lang="ja-JP" altLang="en-US" sz="800" dirty="0">
                <a:solidFill>
                  <a:schemeClr val="tx1">
                    <a:lumMod val="65000"/>
                    <a:lumOff val="35000"/>
                  </a:schemeClr>
                </a:solidFill>
                <a:latin typeface="メイリオ" panose="020B0604030504040204" pitchFamily="50" charset="-128"/>
                <a:ea typeface="メイリオ" panose="020B0604030504040204" pitchFamily="50" charset="-128"/>
              </a:rPr>
              <a:t>の枠はホワイトリストで一部プロモーションで掲載可となる場合が</a:t>
            </a:r>
            <a:r>
              <a:rPr lang="ja-JP" altLang="en-US" sz="800" dirty="0" smtClean="0">
                <a:solidFill>
                  <a:schemeClr val="tx1">
                    <a:lumMod val="65000"/>
                    <a:lumOff val="35000"/>
                  </a:schemeClr>
                </a:solidFill>
                <a:latin typeface="メイリオ" panose="020B0604030504040204" pitchFamily="50" charset="-128"/>
                <a:ea typeface="メイリオ" panose="020B0604030504040204" pitchFamily="50" charset="-128"/>
              </a:rPr>
              <a:t>あります</a:t>
            </a:r>
            <a:r>
              <a:rPr lang="ja-JP" altLang="en-US" sz="800" dirty="0" smtClean="0">
                <a:solidFill>
                  <a:schemeClr val="tx1">
                    <a:lumMod val="65000"/>
                    <a:lumOff val="35000"/>
                  </a:schemeClr>
                </a:solidFill>
                <a:latin typeface="+mn-ea"/>
              </a:rPr>
              <a:t>。</a:t>
            </a:r>
            <a:r>
              <a:rPr lang="en-US" altLang="ja-JP" sz="800" dirty="0">
                <a:solidFill>
                  <a:schemeClr val="tx1">
                    <a:lumMod val="65000"/>
                    <a:lumOff val="35000"/>
                  </a:schemeClr>
                </a:solidFill>
                <a:latin typeface="+mn-ea"/>
              </a:rPr>
              <a:t/>
            </a:r>
            <a:br>
              <a:rPr lang="en-US" altLang="ja-JP" sz="800" dirty="0">
                <a:solidFill>
                  <a:schemeClr val="tx1">
                    <a:lumMod val="65000"/>
                    <a:lumOff val="35000"/>
                  </a:schemeClr>
                </a:solidFill>
                <a:latin typeface="+mn-ea"/>
              </a:rPr>
            </a:br>
            <a:r>
              <a:rPr lang="en-US" altLang="ja-JP" sz="800" dirty="0" smtClean="0">
                <a:solidFill>
                  <a:schemeClr val="tx1">
                    <a:lumMod val="65000"/>
                    <a:lumOff val="35000"/>
                  </a:schemeClr>
                </a:solidFill>
              </a:rPr>
              <a:t>※</a:t>
            </a:r>
            <a:r>
              <a:rPr lang="ja-JP" altLang="en-US" sz="800" dirty="0">
                <a:solidFill>
                  <a:schemeClr val="tx1">
                    <a:lumMod val="65000"/>
                    <a:lumOff val="35000"/>
                  </a:schemeClr>
                </a:solidFill>
              </a:rPr>
              <a:t>　印のないカテゴリーは制限なしとなります</a:t>
            </a:r>
            <a:r>
              <a:rPr lang="ja-JP" altLang="en-US" sz="800" dirty="0" smtClean="0">
                <a:solidFill>
                  <a:schemeClr val="tx1">
                    <a:lumMod val="65000"/>
                    <a:lumOff val="35000"/>
                  </a:schemeClr>
                </a:solidFill>
              </a:rPr>
              <a:t>。</a:t>
            </a:r>
            <a:endParaRPr lang="ja-JP" altLang="en-US" sz="800" dirty="0">
              <a:solidFill>
                <a:schemeClr val="tx1">
                  <a:lumMod val="65000"/>
                  <a:lumOff val="35000"/>
                </a:schemeClr>
              </a:solidFill>
            </a:endParaRPr>
          </a:p>
        </p:txBody>
      </p:sp>
      <p:pic>
        <p:nvPicPr>
          <p:cNvPr id="4" name="図 3"/>
          <p:cNvPicPr>
            <a:picLocks noChangeAspect="1"/>
          </p:cNvPicPr>
          <p:nvPr/>
        </p:nvPicPr>
        <p:blipFill>
          <a:blip r:embed="rId2"/>
          <a:stretch>
            <a:fillRect/>
          </a:stretch>
        </p:blipFill>
        <p:spPr>
          <a:xfrm>
            <a:off x="500926" y="6309320"/>
            <a:ext cx="203602" cy="120158"/>
          </a:xfrm>
          <a:prstGeom prst="rect">
            <a:avLst/>
          </a:prstGeom>
        </p:spPr>
      </p:pic>
      <p:sp>
        <p:nvSpPr>
          <p:cNvPr id="10" name="正方形/長方形 9"/>
          <p:cNvSpPr/>
          <p:nvPr/>
        </p:nvSpPr>
        <p:spPr>
          <a:xfrm>
            <a:off x="6897216" y="5910371"/>
            <a:ext cx="1850186" cy="267381"/>
          </a:xfrm>
          <a:prstGeom prst="rect">
            <a:avLst/>
          </a:prstGeom>
        </p:spPr>
        <p:txBody>
          <a:bodyPr wrap="none" anchor="t">
            <a:spAutoFit/>
          </a:bodyPr>
          <a:lstStyle/>
          <a:p>
            <a:pPr>
              <a:lnSpc>
                <a:spcPts val="1460"/>
              </a:lnSpc>
            </a:pPr>
            <a:r>
              <a:rPr lang="en-US" altLang="ja-JP" sz="800" dirty="0">
                <a:solidFill>
                  <a:schemeClr val="tx1">
                    <a:lumMod val="65000"/>
                    <a:lumOff val="35000"/>
                  </a:schemeClr>
                </a:solidFill>
                <a:latin typeface="+mn-ea"/>
              </a:rPr>
              <a:t>※SP</a:t>
            </a:r>
            <a:r>
              <a:rPr lang="ja-JP" altLang="en-US" sz="800" dirty="0">
                <a:solidFill>
                  <a:schemeClr val="tx1">
                    <a:lumMod val="65000"/>
                    <a:lumOff val="35000"/>
                  </a:schemeClr>
                </a:solidFill>
                <a:latin typeface="+mn-ea"/>
              </a:rPr>
              <a:t>はスマートフォンの略称です</a:t>
            </a:r>
            <a:r>
              <a:rPr lang="ja-JP" altLang="en-US" sz="800" dirty="0" smtClean="0">
                <a:solidFill>
                  <a:schemeClr val="tx1">
                    <a:lumMod val="65000"/>
                    <a:lumOff val="35000"/>
                  </a:schemeClr>
                </a:solidFill>
                <a:latin typeface="+mn-ea"/>
              </a:rPr>
              <a:t>。</a:t>
            </a:r>
            <a:endParaRPr lang="en-US" altLang="ja-JP" sz="800" dirty="0">
              <a:solidFill>
                <a:schemeClr val="tx1">
                  <a:lumMod val="65000"/>
                  <a:lumOff val="35000"/>
                </a:schemeClr>
              </a:solidFill>
              <a:latin typeface="+mn-ea"/>
            </a:endParaRPr>
          </a:p>
        </p:txBody>
      </p:sp>
    </p:spTree>
    <p:extLst>
      <p:ext uri="{BB962C8B-B14F-4D97-AF65-F5344CB8AC3E}">
        <p14:creationId xmlns:p14="http://schemas.microsoft.com/office/powerpoint/2010/main" val="26293765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a:xfrm>
            <a:off x="500926" y="291972"/>
            <a:ext cx="8700546" cy="432048"/>
          </a:xfrm>
        </p:spPr>
        <p:txBody>
          <a:bodyPr>
            <a:normAutofit fontScale="90000"/>
          </a:bodyPr>
          <a:lstStyle/>
          <a:p>
            <a:r>
              <a:rPr lang="ja-JP" altLang="en-US" dirty="0"/>
              <a:t>広告タイプ一覧</a:t>
            </a:r>
            <a:endParaRPr kumimoji="1" lang="ja-JP" altLang="en-US" sz="1600" dirty="0"/>
          </a:p>
        </p:txBody>
      </p:sp>
      <p:sp>
        <p:nvSpPr>
          <p:cNvPr id="6" name="テキスト ボックス 5">
            <a:extLst>
              <a:ext uri="{FF2B5EF4-FFF2-40B4-BE49-F238E27FC236}">
                <a16:creationId xmlns:a16="http://schemas.microsoft.com/office/drawing/2014/main" id="{80B0730C-3B9E-4841-8DAD-6780CB507DD0}"/>
              </a:ext>
            </a:extLst>
          </p:cNvPr>
          <p:cNvSpPr txBox="1"/>
          <p:nvPr/>
        </p:nvSpPr>
        <p:spPr>
          <a:xfrm>
            <a:off x="1440943" y="3809704"/>
            <a:ext cx="998991" cy="477054"/>
          </a:xfrm>
          <a:prstGeom prst="rect">
            <a:avLst/>
          </a:prstGeom>
          <a:noFill/>
        </p:spPr>
        <p:txBody>
          <a:bodyPr wrap="none" rtlCol="0">
            <a:spAutoFit/>
          </a:bodyPr>
          <a:lstStyle/>
          <a:p>
            <a:pPr algn="ctr">
              <a:lnSpc>
                <a:spcPts val="1460"/>
              </a:lnSpc>
            </a:pPr>
            <a:r>
              <a:rPr lang="ja-JP" altLang="en-US" sz="1000" b="1" dirty="0">
                <a:solidFill>
                  <a:schemeClr val="tx1">
                    <a:lumMod val="65000"/>
                    <a:lumOff val="35000"/>
                  </a:schemeClr>
                </a:solidFill>
              </a:rPr>
              <a:t>画像（</a:t>
            </a:r>
            <a:r>
              <a:rPr lang="en-US" altLang="ja-JP" sz="1000" b="1" dirty="0">
                <a:solidFill>
                  <a:schemeClr val="tx1">
                    <a:lumMod val="65000"/>
                    <a:lumOff val="35000"/>
                  </a:schemeClr>
                </a:solidFill>
              </a:rPr>
              <a:t>1</a:t>
            </a:r>
            <a:r>
              <a:rPr lang="ja-JP" altLang="en-US" sz="1000" b="1" dirty="0">
                <a:solidFill>
                  <a:schemeClr val="tx1">
                    <a:lumMod val="65000"/>
                    <a:lumOff val="35000"/>
                  </a:schemeClr>
                </a:solidFill>
              </a:rPr>
              <a:t>：</a:t>
            </a:r>
            <a:r>
              <a:rPr lang="en-US" altLang="ja-JP" sz="1000" b="1" dirty="0">
                <a:solidFill>
                  <a:schemeClr val="tx1">
                    <a:lumMod val="65000"/>
                    <a:lumOff val="35000"/>
                  </a:schemeClr>
                </a:solidFill>
              </a:rPr>
              <a:t>2</a:t>
            </a:r>
            <a:r>
              <a:rPr lang="ja-JP" altLang="en-US" sz="1000" b="1" dirty="0">
                <a:solidFill>
                  <a:schemeClr val="tx1">
                    <a:lumMod val="65000"/>
                    <a:lumOff val="35000"/>
                  </a:schemeClr>
                </a:solidFill>
              </a:rPr>
              <a:t>）</a:t>
            </a:r>
            <a:endParaRPr lang="en-US" altLang="ja-JP" sz="1000" b="1" dirty="0">
              <a:solidFill>
                <a:schemeClr val="tx1">
                  <a:lumMod val="65000"/>
                  <a:lumOff val="35000"/>
                </a:schemeClr>
              </a:solidFill>
            </a:endParaRPr>
          </a:p>
          <a:p>
            <a:pPr algn="ctr">
              <a:lnSpc>
                <a:spcPts val="1460"/>
              </a:lnSpc>
            </a:pPr>
            <a:r>
              <a:rPr lang="ja-JP" altLang="en-US" sz="1000" b="1" dirty="0">
                <a:solidFill>
                  <a:schemeClr val="tx1">
                    <a:lumMod val="65000"/>
                    <a:lumOff val="35000"/>
                  </a:schemeClr>
                </a:solidFill>
              </a:rPr>
              <a:t>動画（</a:t>
            </a:r>
            <a:r>
              <a:rPr lang="en-US" altLang="ja-JP" sz="1000" b="1" dirty="0">
                <a:solidFill>
                  <a:schemeClr val="tx1">
                    <a:lumMod val="65000"/>
                    <a:lumOff val="35000"/>
                  </a:schemeClr>
                </a:solidFill>
              </a:rPr>
              <a:t>1</a:t>
            </a:r>
            <a:r>
              <a:rPr lang="ja-JP" altLang="en-US" sz="1000" b="1" dirty="0">
                <a:solidFill>
                  <a:schemeClr val="tx1">
                    <a:lumMod val="65000"/>
                    <a:lumOff val="35000"/>
                  </a:schemeClr>
                </a:solidFill>
              </a:rPr>
              <a:t>：</a:t>
            </a:r>
            <a:r>
              <a:rPr lang="en-US" altLang="ja-JP" sz="1000" b="1" dirty="0">
                <a:solidFill>
                  <a:schemeClr val="tx1">
                    <a:lumMod val="65000"/>
                    <a:lumOff val="35000"/>
                  </a:schemeClr>
                </a:solidFill>
              </a:rPr>
              <a:t>2</a:t>
            </a:r>
            <a:r>
              <a:rPr lang="ja-JP" altLang="en-US" sz="1000" b="1" dirty="0">
                <a:solidFill>
                  <a:schemeClr val="tx1">
                    <a:lumMod val="65000"/>
                    <a:lumOff val="35000"/>
                  </a:schemeClr>
                </a:solidFill>
              </a:rPr>
              <a:t>）</a:t>
            </a:r>
            <a:endParaRPr lang="en-US" altLang="ja-JP" sz="1000" b="1" dirty="0">
              <a:solidFill>
                <a:schemeClr val="tx1">
                  <a:lumMod val="65000"/>
                  <a:lumOff val="35000"/>
                </a:schemeClr>
              </a:solidFill>
            </a:endParaRPr>
          </a:p>
        </p:txBody>
      </p:sp>
      <p:sp>
        <p:nvSpPr>
          <p:cNvPr id="7" name="テキスト ボックス 6">
            <a:extLst>
              <a:ext uri="{FF2B5EF4-FFF2-40B4-BE49-F238E27FC236}">
                <a16:creationId xmlns:a16="http://schemas.microsoft.com/office/drawing/2014/main" id="{56BC9F35-7A4E-CA42-9DF1-B36D469930AE}"/>
              </a:ext>
            </a:extLst>
          </p:cNvPr>
          <p:cNvSpPr txBox="1"/>
          <p:nvPr/>
        </p:nvSpPr>
        <p:spPr>
          <a:xfrm>
            <a:off x="4382085" y="1133286"/>
            <a:ext cx="998991" cy="284693"/>
          </a:xfrm>
          <a:prstGeom prst="rect">
            <a:avLst/>
          </a:prstGeom>
          <a:noFill/>
        </p:spPr>
        <p:txBody>
          <a:bodyPr wrap="none" rtlCol="0" anchor="t">
            <a:spAutoFit/>
          </a:bodyPr>
          <a:lstStyle/>
          <a:p>
            <a:pPr algn="ctr">
              <a:lnSpc>
                <a:spcPts val="1460"/>
              </a:lnSpc>
            </a:pPr>
            <a:r>
              <a:rPr lang="ja-JP" altLang="en-US" sz="1000" b="1" dirty="0">
                <a:solidFill>
                  <a:schemeClr val="tx1">
                    <a:lumMod val="65000"/>
                    <a:lumOff val="35000"/>
                  </a:schemeClr>
                </a:solidFill>
              </a:rPr>
              <a:t>画像（</a:t>
            </a:r>
            <a:r>
              <a:rPr lang="en-US" altLang="ja-JP" sz="1000" b="1" dirty="0">
                <a:solidFill>
                  <a:schemeClr val="tx1">
                    <a:lumMod val="65000"/>
                    <a:lumOff val="35000"/>
                  </a:schemeClr>
                </a:solidFill>
              </a:rPr>
              <a:t>6</a:t>
            </a:r>
            <a:r>
              <a:rPr lang="ja-JP" altLang="en-US" sz="1000" b="1" dirty="0">
                <a:solidFill>
                  <a:schemeClr val="tx1">
                    <a:lumMod val="65000"/>
                    <a:lumOff val="35000"/>
                  </a:schemeClr>
                </a:solidFill>
              </a:rPr>
              <a:t>：</a:t>
            </a:r>
            <a:r>
              <a:rPr lang="en-US" altLang="ja-JP" sz="1000" b="1" dirty="0">
                <a:solidFill>
                  <a:schemeClr val="tx1">
                    <a:lumMod val="65000"/>
                    <a:lumOff val="35000"/>
                  </a:schemeClr>
                </a:solidFill>
              </a:rPr>
              <a:t>5</a:t>
            </a:r>
            <a:r>
              <a:rPr lang="ja-JP" altLang="en-US" sz="1000" b="1" dirty="0">
                <a:solidFill>
                  <a:schemeClr val="tx1">
                    <a:lumMod val="65000"/>
                    <a:lumOff val="35000"/>
                  </a:schemeClr>
                </a:solidFill>
              </a:rPr>
              <a:t>）</a:t>
            </a:r>
            <a:endParaRPr lang="en-US" altLang="ja-JP" sz="1000" b="1" dirty="0">
              <a:solidFill>
                <a:schemeClr val="tx1">
                  <a:lumMod val="65000"/>
                  <a:lumOff val="35000"/>
                </a:schemeClr>
              </a:solidFill>
            </a:endParaRPr>
          </a:p>
        </p:txBody>
      </p:sp>
      <p:pic>
        <p:nvPicPr>
          <p:cNvPr id="11" name="図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013" y="4387617"/>
            <a:ext cx="2137727" cy="2137727"/>
          </a:xfrm>
          <a:prstGeom prst="rect">
            <a:avLst/>
          </a:prstGeom>
        </p:spPr>
      </p:pic>
      <p:pic>
        <p:nvPicPr>
          <p:cNvPr id="5" name="図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52670" y="1509351"/>
            <a:ext cx="2110725" cy="2110725"/>
          </a:xfrm>
          <a:prstGeom prst="rect">
            <a:avLst/>
          </a:prstGeom>
        </p:spPr>
      </p:pic>
      <p:sp>
        <p:nvSpPr>
          <p:cNvPr id="15" name="テキスト ボックス 14">
            <a:extLst>
              <a:ext uri="{FF2B5EF4-FFF2-40B4-BE49-F238E27FC236}">
                <a16:creationId xmlns:a16="http://schemas.microsoft.com/office/drawing/2014/main" id="{B2C2EF20-2127-FC40-8CEB-0C59A3ECA146}"/>
              </a:ext>
            </a:extLst>
          </p:cNvPr>
          <p:cNvSpPr txBox="1"/>
          <p:nvPr/>
        </p:nvSpPr>
        <p:spPr>
          <a:xfrm>
            <a:off x="7403662" y="972277"/>
            <a:ext cx="1066318" cy="477054"/>
          </a:xfrm>
          <a:prstGeom prst="rect">
            <a:avLst/>
          </a:prstGeom>
          <a:noFill/>
        </p:spPr>
        <p:txBody>
          <a:bodyPr wrap="none" rtlCol="0">
            <a:spAutoFit/>
          </a:bodyPr>
          <a:lstStyle/>
          <a:p>
            <a:pPr algn="ctr">
              <a:lnSpc>
                <a:spcPts val="1460"/>
              </a:lnSpc>
            </a:pPr>
            <a:r>
              <a:rPr lang="ja-JP" altLang="en-US" sz="1050" b="1" dirty="0">
                <a:solidFill>
                  <a:schemeClr val="tx1">
                    <a:lumMod val="65000"/>
                    <a:lumOff val="35000"/>
                  </a:schemeClr>
                </a:solidFill>
              </a:rPr>
              <a:t>画像（</a:t>
            </a:r>
            <a:r>
              <a:rPr lang="en-US" altLang="ja-JP" sz="1050" b="1" dirty="0">
                <a:solidFill>
                  <a:schemeClr val="tx1">
                    <a:lumMod val="65000"/>
                    <a:lumOff val="35000"/>
                  </a:schemeClr>
                </a:solidFill>
              </a:rPr>
              <a:t>1</a:t>
            </a:r>
            <a:r>
              <a:rPr lang="ja-JP" altLang="en-US" sz="1050" b="1" dirty="0">
                <a:solidFill>
                  <a:schemeClr val="tx1">
                    <a:lumMod val="65000"/>
                    <a:lumOff val="35000"/>
                  </a:schemeClr>
                </a:solidFill>
              </a:rPr>
              <a:t>：</a:t>
            </a:r>
            <a:r>
              <a:rPr lang="en-US" altLang="ja-JP" sz="1050" b="1" dirty="0">
                <a:solidFill>
                  <a:schemeClr val="tx1">
                    <a:lumMod val="65000"/>
                    <a:lumOff val="35000"/>
                  </a:schemeClr>
                </a:solidFill>
              </a:rPr>
              <a:t>1</a:t>
            </a:r>
            <a:r>
              <a:rPr lang="ja-JP" altLang="en-US" sz="1050" b="1" dirty="0">
                <a:solidFill>
                  <a:schemeClr val="tx1">
                    <a:lumMod val="65000"/>
                    <a:lumOff val="35000"/>
                  </a:schemeClr>
                </a:solidFill>
              </a:rPr>
              <a:t>）</a:t>
            </a:r>
            <a:endParaRPr lang="en-US" altLang="ja-JP" sz="1050" b="1" dirty="0">
              <a:solidFill>
                <a:schemeClr val="tx1">
                  <a:lumMod val="65000"/>
                  <a:lumOff val="35000"/>
                </a:schemeClr>
              </a:solidFill>
            </a:endParaRPr>
          </a:p>
          <a:p>
            <a:pPr algn="ctr">
              <a:lnSpc>
                <a:spcPts val="1460"/>
              </a:lnSpc>
            </a:pPr>
            <a:r>
              <a:rPr lang="ja-JP" altLang="en-US" sz="1050" b="1" dirty="0">
                <a:solidFill>
                  <a:schemeClr val="tx1">
                    <a:lumMod val="65000"/>
                    <a:lumOff val="35000"/>
                  </a:schemeClr>
                </a:solidFill>
              </a:rPr>
              <a:t>動画（</a:t>
            </a:r>
            <a:r>
              <a:rPr lang="en-US" altLang="ja-JP" sz="1050" b="1" dirty="0">
                <a:solidFill>
                  <a:schemeClr val="tx1">
                    <a:lumMod val="65000"/>
                    <a:lumOff val="35000"/>
                  </a:schemeClr>
                </a:solidFill>
              </a:rPr>
              <a:t>1</a:t>
            </a:r>
            <a:r>
              <a:rPr lang="ja-JP" altLang="en-US" sz="1050" b="1" dirty="0">
                <a:solidFill>
                  <a:schemeClr val="tx1">
                    <a:lumMod val="65000"/>
                    <a:lumOff val="35000"/>
                  </a:schemeClr>
                </a:solidFill>
              </a:rPr>
              <a:t>：</a:t>
            </a:r>
            <a:r>
              <a:rPr lang="en-US" altLang="ja-JP" sz="1050" b="1" dirty="0">
                <a:solidFill>
                  <a:schemeClr val="tx1">
                    <a:lumMod val="65000"/>
                    <a:lumOff val="35000"/>
                  </a:schemeClr>
                </a:solidFill>
              </a:rPr>
              <a:t>1</a:t>
            </a:r>
            <a:r>
              <a:rPr lang="ja-JP" altLang="en-US" sz="1050" b="1" dirty="0">
                <a:solidFill>
                  <a:schemeClr val="tx1">
                    <a:lumMod val="65000"/>
                    <a:lumOff val="35000"/>
                  </a:schemeClr>
                </a:solidFill>
              </a:rPr>
              <a:t>）</a:t>
            </a:r>
            <a:endParaRPr kumimoji="1" lang="en-US" altLang="ja-JP" sz="1050" b="1" dirty="0">
              <a:solidFill>
                <a:schemeClr val="tx1">
                  <a:lumMod val="65000"/>
                  <a:lumOff val="35000"/>
                </a:schemeClr>
              </a:solidFill>
            </a:endParaRPr>
          </a:p>
        </p:txBody>
      </p:sp>
      <p:sp>
        <p:nvSpPr>
          <p:cNvPr id="17" name="テキスト ボックス 16">
            <a:extLst>
              <a:ext uri="{FF2B5EF4-FFF2-40B4-BE49-F238E27FC236}">
                <a16:creationId xmlns:a16="http://schemas.microsoft.com/office/drawing/2014/main" id="{105A310C-96BB-AD4C-AB58-A365BD4CA5F0}"/>
              </a:ext>
            </a:extLst>
          </p:cNvPr>
          <p:cNvSpPr txBox="1"/>
          <p:nvPr/>
        </p:nvSpPr>
        <p:spPr>
          <a:xfrm>
            <a:off x="1214634" y="1032297"/>
            <a:ext cx="1132040" cy="276999"/>
          </a:xfrm>
          <a:prstGeom prst="rect">
            <a:avLst/>
          </a:prstGeom>
          <a:noFill/>
        </p:spPr>
        <p:txBody>
          <a:bodyPr wrap="none" rtlCol="0">
            <a:spAutoFit/>
          </a:bodyPr>
          <a:lstStyle/>
          <a:p>
            <a:pPr algn="ctr">
              <a:lnSpc>
                <a:spcPts val="1460"/>
              </a:lnSpc>
            </a:pPr>
            <a:r>
              <a:rPr lang="ja-JP" altLang="en-US" sz="1050" b="1" dirty="0">
                <a:solidFill>
                  <a:schemeClr val="tx1">
                    <a:lumMod val="65000"/>
                    <a:lumOff val="35000"/>
                  </a:schemeClr>
                </a:solidFill>
              </a:rPr>
              <a:t>画像（</a:t>
            </a:r>
            <a:r>
              <a:rPr lang="en-US" altLang="ja-JP" sz="1050" b="1" dirty="0">
                <a:solidFill>
                  <a:schemeClr val="tx1">
                    <a:lumMod val="65000"/>
                    <a:lumOff val="35000"/>
                  </a:schemeClr>
                </a:solidFill>
              </a:rPr>
              <a:t>16</a:t>
            </a:r>
            <a:r>
              <a:rPr lang="ja-JP" altLang="en-US" sz="1050" b="1" dirty="0">
                <a:solidFill>
                  <a:schemeClr val="tx1">
                    <a:lumMod val="65000"/>
                    <a:lumOff val="35000"/>
                  </a:schemeClr>
                </a:solidFill>
              </a:rPr>
              <a:t>：</a:t>
            </a:r>
            <a:r>
              <a:rPr lang="en-US" altLang="ja-JP" sz="1050" b="1" dirty="0">
                <a:solidFill>
                  <a:schemeClr val="tx1">
                    <a:lumMod val="65000"/>
                    <a:lumOff val="35000"/>
                  </a:schemeClr>
                </a:solidFill>
              </a:rPr>
              <a:t>9</a:t>
            </a:r>
            <a:r>
              <a:rPr lang="ja-JP" altLang="en-US" sz="1050" b="1" dirty="0" smtClean="0">
                <a:solidFill>
                  <a:schemeClr val="tx1">
                    <a:lumMod val="65000"/>
                    <a:lumOff val="35000"/>
                  </a:schemeClr>
                </a:solidFill>
              </a:rPr>
              <a:t>）</a:t>
            </a:r>
            <a:endParaRPr lang="en-US" altLang="ja-JP" sz="1050" b="1" dirty="0">
              <a:solidFill>
                <a:schemeClr val="tx1">
                  <a:lumMod val="65000"/>
                  <a:lumOff val="35000"/>
                </a:schemeClr>
              </a:solidFill>
            </a:endParaRPr>
          </a:p>
        </p:txBody>
      </p:sp>
      <p:pic>
        <p:nvPicPr>
          <p:cNvPr id="19" name="図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51581" y="1562501"/>
            <a:ext cx="1058146" cy="1882078"/>
          </a:xfrm>
          <a:prstGeom prst="rect">
            <a:avLst/>
          </a:prstGeom>
        </p:spPr>
      </p:pic>
      <p:pic>
        <p:nvPicPr>
          <p:cNvPr id="4" name="図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69018" y="1509351"/>
            <a:ext cx="2135606" cy="2147786"/>
          </a:xfrm>
          <a:prstGeom prst="rect">
            <a:avLst/>
          </a:prstGeom>
        </p:spPr>
      </p:pic>
    </p:spTree>
    <p:extLst>
      <p:ext uri="{BB962C8B-B14F-4D97-AF65-F5344CB8AC3E}">
        <p14:creationId xmlns:p14="http://schemas.microsoft.com/office/powerpoint/2010/main" val="39129408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88504" y="260648"/>
            <a:ext cx="7992888" cy="432048"/>
          </a:xfrm>
        </p:spPr>
        <p:txBody>
          <a:bodyPr>
            <a:normAutofit fontScale="90000"/>
          </a:bodyPr>
          <a:lstStyle/>
          <a:p>
            <a:r>
              <a:rPr kumimoji="1" lang="ja-JP" altLang="en-US" dirty="0"/>
              <a:t>免責事項・注意事項</a:t>
            </a:r>
          </a:p>
        </p:txBody>
      </p:sp>
      <p:sp>
        <p:nvSpPr>
          <p:cNvPr id="4" name="テキスト ボックス 3"/>
          <p:cNvSpPr txBox="1"/>
          <p:nvPr/>
        </p:nvSpPr>
        <p:spPr>
          <a:xfrm>
            <a:off x="459858" y="1191118"/>
            <a:ext cx="9201472" cy="4832092"/>
          </a:xfrm>
          <a:prstGeom prst="rect">
            <a:avLst/>
          </a:prstGeom>
          <a:noFill/>
        </p:spPr>
        <p:txBody>
          <a:bodyPr wrap="square" rtlCol="0">
            <a:spAutoFit/>
          </a:bodyPr>
          <a:lstStyle/>
          <a:p>
            <a:r>
              <a:rPr lang="ja-JP" altLang="en-US" sz="1400" dirty="0">
                <a:solidFill>
                  <a:schemeClr val="tx1">
                    <a:lumMod val="65000"/>
                    <a:lumOff val="35000"/>
                  </a:schemeClr>
                </a:solidFill>
              </a:rPr>
              <a:t>■</a:t>
            </a:r>
            <a:r>
              <a:rPr lang="zh-TW" altLang="en-US" sz="1400" dirty="0">
                <a:solidFill>
                  <a:schemeClr val="tx1">
                    <a:lumMod val="65000"/>
                    <a:lumOff val="35000"/>
                  </a:schemeClr>
                </a:solidFill>
              </a:rPr>
              <a:t>広告取扱基本規定</a:t>
            </a:r>
            <a:r>
              <a:rPr lang="ja-JP" altLang="en-US" sz="1400" dirty="0">
                <a:solidFill>
                  <a:schemeClr val="tx1">
                    <a:lumMod val="65000"/>
                    <a:lumOff val="35000"/>
                  </a:schemeClr>
                </a:solidFill>
              </a:rPr>
              <a:t>・入稿規定・商品資料をご参照ください。</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■購入する広告タイプ・アスペクト比によっては、入稿前審査にて事前原稿確認が必須です。</a:t>
            </a:r>
            <a:endParaRPr lang="en-US" altLang="ja-JP" sz="1400" dirty="0">
              <a:solidFill>
                <a:schemeClr val="tx1">
                  <a:lumMod val="65000"/>
                  <a:lumOff val="35000"/>
                </a:schemeClr>
              </a:solidFill>
            </a:endParaRPr>
          </a:p>
          <a:p>
            <a:pPr marL="179388"/>
            <a:r>
              <a:rPr lang="ja-JP" altLang="en-US" sz="1400" dirty="0">
                <a:solidFill>
                  <a:schemeClr val="tx1">
                    <a:lumMod val="65000"/>
                    <a:lumOff val="35000"/>
                  </a:schemeClr>
                </a:solidFill>
              </a:rPr>
              <a:t>ディスプレイ広告（予約型）審査相談フォームよりご依頼ください。</a:t>
            </a:r>
            <a:endParaRPr lang="en-US" altLang="ja-JP" sz="1400" dirty="0">
              <a:solidFill>
                <a:schemeClr val="tx1">
                  <a:lumMod val="65000"/>
                  <a:lumOff val="35000"/>
                </a:schemeClr>
              </a:solidFill>
            </a:endParaRPr>
          </a:p>
          <a:p>
            <a:pPr marL="179388"/>
            <a:r>
              <a:rPr lang="en-US" altLang="ja-JP" sz="1400" dirty="0">
                <a:solidFill>
                  <a:schemeClr val="tx1">
                    <a:lumMod val="65000"/>
                    <a:lumOff val="35000"/>
                  </a:schemeClr>
                </a:solidFill>
                <a:hlinkClick r:id="rId3"/>
              </a:rPr>
              <a:t>https://form-business.yahoo.co.jp/claris/enqueteForm?inquiry_type=display_support</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pPr marL="177800" indent="-177800"/>
            <a:r>
              <a:rPr lang="ja-JP" altLang="en-US" sz="1400" dirty="0">
                <a:solidFill>
                  <a:schemeClr val="tx1">
                    <a:lumMod val="65000"/>
                    <a:lumOff val="35000"/>
                  </a:schemeClr>
                </a:solidFill>
              </a:rPr>
              <a:t>■</a:t>
            </a:r>
            <a:r>
              <a:rPr lang="ja-JP" altLang="ja-JP" sz="1400" dirty="0">
                <a:solidFill>
                  <a:schemeClr val="tx1">
                    <a:lumMod val="65000"/>
                    <a:lumOff val="35000"/>
                  </a:schemeClr>
                </a:solidFill>
              </a:rPr>
              <a:t>ページの内容・構成は、予告なく変更になる場合や、災害時、通信障害時、他プロモーション時等、特別編成になる場合があります。</a:t>
            </a:r>
          </a:p>
          <a:p>
            <a:pPr indent="179388"/>
            <a:r>
              <a:rPr lang="ja-JP" altLang="ja-JP" sz="1400" dirty="0">
                <a:solidFill>
                  <a:schemeClr val="tx1">
                    <a:lumMod val="65000"/>
                    <a:lumOff val="35000"/>
                  </a:schemeClr>
                </a:solidFill>
              </a:rPr>
              <a:t>また、それらに</a:t>
            </a:r>
            <a:r>
              <a:rPr lang="ja-JP" altLang="en-US" sz="1400" dirty="0">
                <a:solidFill>
                  <a:schemeClr val="tx1">
                    <a:lumMod val="65000"/>
                    <a:lumOff val="35000"/>
                  </a:schemeClr>
                </a:solidFill>
              </a:rPr>
              <a:t>伴い</a:t>
            </a:r>
            <a:r>
              <a:rPr lang="ja-JP" altLang="ja-JP" sz="1400" dirty="0">
                <a:solidFill>
                  <a:schemeClr val="tx1">
                    <a:lumMod val="65000"/>
                    <a:lumOff val="35000"/>
                  </a:schemeClr>
                </a:solidFill>
              </a:rPr>
              <a:t>ページ内での掲載箇所が変更になる場合があります。あらかじめご了承ください。</a:t>
            </a:r>
            <a:endParaRPr lang="en-US" altLang="ja-JP" sz="1400" dirty="0">
              <a:solidFill>
                <a:schemeClr val="tx1">
                  <a:lumMod val="65000"/>
                  <a:lumOff val="35000"/>
                </a:schemeClr>
              </a:solidFill>
            </a:endParaRPr>
          </a:p>
          <a:p>
            <a:pPr indent="179388"/>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■弊社サービスによる特別演出に伴い、一部商品を売り止めする場合があります。あらかじめご了承ください。</a:t>
            </a:r>
            <a:endParaRPr lang="ja-JP"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■一部、広告掲載対象外となるページがあります。</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■市区郡合併などでエリアが変更・廃止になる場合があります。</a:t>
            </a:r>
            <a:endParaRPr lang="en-US" altLang="ja-JP" sz="1400" dirty="0">
              <a:solidFill>
                <a:schemeClr val="tx1">
                  <a:lumMod val="65000"/>
                  <a:lumOff val="35000"/>
                </a:schemeClr>
              </a:solidFill>
            </a:endParaRPr>
          </a:p>
          <a:p>
            <a:endParaRPr lang="en-US" altLang="ja-JP" sz="1400" dirty="0"/>
          </a:p>
          <a:p>
            <a:r>
              <a:rPr lang="ja-JP" altLang="en-US" sz="1400" dirty="0">
                <a:solidFill>
                  <a:schemeClr val="tx1">
                    <a:lumMod val="65000"/>
                    <a:lumOff val="35000"/>
                  </a:schemeClr>
                </a:solidFill>
              </a:rPr>
              <a:t>■ 商品によってはセールスシートに明示された「購入期間」より短期間で設定可能ですが、指定したビューアブルインプレッション未達と</a:t>
            </a:r>
            <a:r>
              <a:rPr lang="ja-JP" altLang="ja-JP" sz="1400" dirty="0">
                <a:solidFill>
                  <a:schemeClr val="tx1">
                    <a:lumMod val="65000"/>
                    <a:lumOff val="35000"/>
                  </a:schemeClr>
                </a:solidFill>
              </a:rPr>
              <a:t>なる場合があります。</a:t>
            </a:r>
            <a:r>
              <a:rPr lang="ja-JP" altLang="en-US" sz="1400" dirty="0">
                <a:solidFill>
                  <a:schemeClr val="tx1">
                    <a:lumMod val="65000"/>
                    <a:lumOff val="35000"/>
                  </a:schemeClr>
                </a:solidFill>
              </a:rPr>
              <a:t>その際は補填対象外となりますので</a:t>
            </a:r>
            <a:r>
              <a:rPr lang="ja-JP" altLang="ja-JP" sz="1400" dirty="0">
                <a:solidFill>
                  <a:schemeClr val="tx1">
                    <a:lumMod val="65000"/>
                    <a:lumOff val="35000"/>
                  </a:schemeClr>
                </a:solidFill>
              </a:rPr>
              <a:t>あらかじめご了承ください</a:t>
            </a:r>
            <a:r>
              <a:rPr lang="ja-JP" altLang="ja-JP"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■金額表示は、消費税を含みません。</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■金額表示は、代理店手数料を含みます</a:t>
            </a:r>
            <a:r>
              <a:rPr lang="ja-JP" altLang="en-US" sz="1400" dirty="0" smtClean="0">
                <a:solidFill>
                  <a:schemeClr val="tx1">
                    <a:lumMod val="65000"/>
                    <a:lumOff val="35000"/>
                  </a:schemeClr>
                </a:solidFill>
              </a:rPr>
              <a:t>。</a:t>
            </a:r>
            <a:endParaRPr lang="en-US" altLang="zh-TW" sz="1600" dirty="0">
              <a:solidFill>
                <a:schemeClr val="tx1">
                  <a:lumMod val="65000"/>
                  <a:lumOff val="35000"/>
                </a:schemeClr>
              </a:solidFill>
            </a:endParaRPr>
          </a:p>
        </p:txBody>
      </p:sp>
    </p:spTree>
    <p:extLst>
      <p:ext uri="{BB962C8B-B14F-4D97-AF65-F5344CB8AC3E}">
        <p14:creationId xmlns:p14="http://schemas.microsoft.com/office/powerpoint/2010/main" val="2809343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88504" y="260648"/>
            <a:ext cx="7992888" cy="432048"/>
          </a:xfrm>
        </p:spPr>
        <p:txBody>
          <a:bodyPr>
            <a:normAutofit fontScale="90000"/>
          </a:bodyPr>
          <a:lstStyle/>
          <a:p>
            <a:r>
              <a:rPr kumimoji="1" lang="ja-JP" altLang="en-US" dirty="0"/>
              <a:t>免責事項・注意事項</a:t>
            </a:r>
          </a:p>
        </p:txBody>
      </p:sp>
      <p:sp>
        <p:nvSpPr>
          <p:cNvPr id="4" name="テキスト ボックス 3"/>
          <p:cNvSpPr txBox="1"/>
          <p:nvPr/>
        </p:nvSpPr>
        <p:spPr>
          <a:xfrm>
            <a:off x="344488" y="1196752"/>
            <a:ext cx="9317678" cy="2400657"/>
          </a:xfrm>
          <a:prstGeom prst="rect">
            <a:avLst/>
          </a:prstGeom>
          <a:noFill/>
        </p:spPr>
        <p:txBody>
          <a:bodyPr wrap="square" rtlCol="0">
            <a:spAutoFit/>
          </a:bodyPr>
          <a:lstStyle/>
          <a:p>
            <a:r>
              <a:rPr lang="ja-JP" altLang="en-US" sz="1400" dirty="0" smtClean="0">
                <a:solidFill>
                  <a:schemeClr val="tx1">
                    <a:lumMod val="65000"/>
                    <a:lumOff val="35000"/>
                  </a:schemeClr>
                </a:solidFill>
              </a:rPr>
              <a:t>■掲載</a:t>
            </a:r>
            <a:r>
              <a:rPr lang="ja-JP" altLang="en-US" sz="1400" dirty="0">
                <a:solidFill>
                  <a:schemeClr val="tx1">
                    <a:lumMod val="65000"/>
                    <a:lumOff val="35000"/>
                  </a:schemeClr>
                </a:solidFill>
              </a:rPr>
              <a:t>不具合に</a:t>
            </a:r>
            <a:r>
              <a:rPr lang="ja-JP" altLang="en-US" sz="1400" dirty="0" smtClean="0">
                <a:solidFill>
                  <a:schemeClr val="tx1">
                    <a:lumMod val="65000"/>
                    <a:lumOff val="35000"/>
                  </a:schemeClr>
                </a:solidFill>
              </a:rPr>
              <a:t>ついて</a:t>
            </a:r>
            <a:endParaRPr lang="en-US" altLang="ja-JP" sz="1400" dirty="0" smtClean="0">
              <a:solidFill>
                <a:schemeClr val="tx1">
                  <a:lumMod val="65000"/>
                  <a:lumOff val="35000"/>
                </a:schemeClr>
              </a:solidFill>
            </a:endParaRPr>
          </a:p>
          <a:p>
            <a:endParaRPr lang="ja-JP" altLang="en-US" sz="1400" dirty="0">
              <a:solidFill>
                <a:schemeClr val="tx1">
                  <a:lumMod val="65000"/>
                  <a:lumOff val="35000"/>
                </a:schemeClr>
              </a:solidFill>
            </a:endParaRPr>
          </a:p>
          <a:p>
            <a:r>
              <a:rPr lang="ja-JP" altLang="en-US" sz="1400" dirty="0">
                <a:solidFill>
                  <a:schemeClr val="tx1">
                    <a:lumMod val="65000"/>
                    <a:lumOff val="35000"/>
                  </a:schemeClr>
                </a:solidFill>
              </a:rPr>
              <a:t>　次に定める時間は、広告掲載調整時間とし、広告掲載調整時間内の不具合について、ヤフーは免責されます。</a:t>
            </a:r>
          </a:p>
          <a:p>
            <a:r>
              <a:rPr lang="ja-JP" altLang="en-US" sz="1400" dirty="0">
                <a:solidFill>
                  <a:schemeClr val="tx1">
                    <a:lumMod val="65000"/>
                    <a:lumOff val="35000"/>
                  </a:schemeClr>
                </a:solidFill>
              </a:rPr>
              <a:t>　</a:t>
            </a:r>
            <a:r>
              <a:rPr lang="ja-JP" altLang="en-US" sz="1200" dirty="0">
                <a:solidFill>
                  <a:schemeClr val="tx1">
                    <a:lumMod val="65000"/>
                    <a:lumOff val="35000"/>
                  </a:schemeClr>
                </a:solidFill>
              </a:rPr>
              <a:t>（１）広告掲載開始日、及び広告内容の変更後の掲載開始日は、掲載開始から</a:t>
            </a:r>
            <a:r>
              <a:rPr lang="en-US" altLang="ja-JP" sz="1200" dirty="0">
                <a:solidFill>
                  <a:schemeClr val="tx1">
                    <a:lumMod val="65000"/>
                    <a:lumOff val="35000"/>
                  </a:schemeClr>
                </a:solidFill>
              </a:rPr>
              <a:t>12</a:t>
            </a:r>
            <a:r>
              <a:rPr lang="ja-JP" altLang="en-US" sz="1200" dirty="0">
                <a:solidFill>
                  <a:schemeClr val="tx1">
                    <a:lumMod val="65000"/>
                    <a:lumOff val="35000"/>
                  </a:schemeClr>
                </a:solidFill>
              </a:rPr>
              <a:t>時間を広告掲載調整時間とします。</a:t>
            </a:r>
          </a:p>
          <a:p>
            <a:r>
              <a:rPr lang="ja-JP" altLang="en-US" sz="1200" dirty="0" smtClean="0">
                <a:solidFill>
                  <a:schemeClr val="tx1">
                    <a:lumMod val="65000"/>
                    <a:lumOff val="35000"/>
                  </a:schemeClr>
                </a:solidFill>
              </a:rPr>
              <a:t>　　ただし</a:t>
            </a:r>
            <a:r>
              <a:rPr lang="ja-JP" altLang="en-US" sz="1200" dirty="0">
                <a:solidFill>
                  <a:schemeClr val="tx1">
                    <a:lumMod val="65000"/>
                    <a:lumOff val="35000"/>
                  </a:schemeClr>
                </a:solidFill>
              </a:rPr>
              <a:t>、（２）、（３）に該当する場合は、その定めに従います。</a:t>
            </a:r>
          </a:p>
          <a:p>
            <a:r>
              <a:rPr lang="ja-JP" altLang="en-US" sz="1200" dirty="0">
                <a:solidFill>
                  <a:schemeClr val="tx1">
                    <a:lumMod val="65000"/>
                    <a:lumOff val="35000"/>
                  </a:schemeClr>
                </a:solidFill>
              </a:rPr>
              <a:t>　（２）広告掲載開始日が営業日以外の場合、当該広告掲載開始時間から翌営業日正午までを広告掲載調整時間とします。</a:t>
            </a:r>
          </a:p>
          <a:p>
            <a:r>
              <a:rPr lang="ja-JP" altLang="en-US" sz="1200" dirty="0">
                <a:solidFill>
                  <a:schemeClr val="tx1">
                    <a:lumMod val="65000"/>
                    <a:lumOff val="35000"/>
                  </a:schemeClr>
                </a:solidFill>
              </a:rPr>
              <a:t>　（３）広告の総掲載予定時間が</a:t>
            </a:r>
            <a:r>
              <a:rPr lang="en-US" altLang="ja-JP" sz="1200" dirty="0">
                <a:solidFill>
                  <a:schemeClr val="tx1">
                    <a:lumMod val="65000"/>
                    <a:lumOff val="35000"/>
                  </a:schemeClr>
                </a:solidFill>
              </a:rPr>
              <a:t>12</a:t>
            </a:r>
            <a:r>
              <a:rPr lang="ja-JP" altLang="en-US" sz="1200" dirty="0">
                <a:solidFill>
                  <a:schemeClr val="tx1">
                    <a:lumMod val="65000"/>
                    <a:lumOff val="35000"/>
                  </a:schemeClr>
                </a:solidFill>
              </a:rPr>
              <a:t>時間未満の場合、総掲載予定時間の</a:t>
            </a:r>
            <a:r>
              <a:rPr lang="en-US" altLang="ja-JP" sz="1200" dirty="0">
                <a:solidFill>
                  <a:schemeClr val="tx1">
                    <a:lumMod val="65000"/>
                    <a:lumOff val="35000"/>
                  </a:schemeClr>
                </a:solidFill>
              </a:rPr>
              <a:t>10%</a:t>
            </a:r>
            <a:r>
              <a:rPr lang="ja-JP" altLang="en-US" sz="1200" dirty="0">
                <a:solidFill>
                  <a:schemeClr val="tx1">
                    <a:lumMod val="65000"/>
                    <a:lumOff val="35000"/>
                  </a:schemeClr>
                </a:solidFill>
              </a:rPr>
              <a:t>にあたる時間までを広告掲載調整時間とします。</a:t>
            </a:r>
          </a:p>
          <a:p>
            <a:endParaRPr lang="ja-JP" altLang="en-US" sz="1400" dirty="0">
              <a:solidFill>
                <a:schemeClr val="tx1">
                  <a:lumMod val="65000"/>
                  <a:lumOff val="35000"/>
                </a:schemeClr>
              </a:solidFill>
            </a:endParaRPr>
          </a:p>
          <a:p>
            <a:endParaRPr lang="ja-JP" altLang="en-US" sz="1400" dirty="0">
              <a:solidFill>
                <a:schemeClr val="tx1">
                  <a:lumMod val="65000"/>
                  <a:lumOff val="35000"/>
                </a:schemeClr>
              </a:solidFill>
            </a:endParaRPr>
          </a:p>
          <a:p>
            <a:endParaRPr lang="ja-JP" altLang="en-US" sz="1400" dirty="0">
              <a:solidFill>
                <a:schemeClr val="tx1">
                  <a:lumMod val="65000"/>
                  <a:lumOff val="35000"/>
                </a:schemeClr>
              </a:solidFill>
            </a:endParaRPr>
          </a:p>
          <a:p>
            <a:endParaRPr kumimoji="1" lang="ja-JP" altLang="en-US" sz="1600" dirty="0"/>
          </a:p>
        </p:txBody>
      </p:sp>
    </p:spTree>
    <p:extLst>
      <p:ext uri="{BB962C8B-B14F-4D97-AF65-F5344CB8AC3E}">
        <p14:creationId xmlns:p14="http://schemas.microsoft.com/office/powerpoint/2010/main" val="23837946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88504" y="260648"/>
            <a:ext cx="7992888" cy="432048"/>
          </a:xfrm>
        </p:spPr>
        <p:txBody>
          <a:bodyPr>
            <a:normAutofit fontScale="90000"/>
          </a:bodyPr>
          <a:lstStyle/>
          <a:p>
            <a:r>
              <a:rPr lang="ja-JP" altLang="en-US" dirty="0"/>
              <a:t>更新・変更履歴</a:t>
            </a:r>
            <a:endParaRPr kumimoji="1" lang="ja-JP" altLang="en-US" dirty="0"/>
          </a:p>
        </p:txBody>
      </p:sp>
      <p:sp>
        <p:nvSpPr>
          <p:cNvPr id="4" name="テキスト ボックス 3"/>
          <p:cNvSpPr txBox="1"/>
          <p:nvPr/>
        </p:nvSpPr>
        <p:spPr>
          <a:xfrm>
            <a:off x="459858" y="1191118"/>
            <a:ext cx="9201472" cy="4832092"/>
          </a:xfrm>
          <a:prstGeom prst="rect">
            <a:avLst/>
          </a:prstGeom>
          <a:noFill/>
        </p:spPr>
        <p:txBody>
          <a:bodyPr wrap="square" rtlCol="0">
            <a:spAutoFit/>
          </a:bodyPr>
          <a:lstStyle/>
          <a:p>
            <a:r>
              <a:rPr lang="ja-JP" altLang="en-US" sz="1400" dirty="0" smtClean="0">
                <a:solidFill>
                  <a:schemeClr val="tx1">
                    <a:lumMod val="65000"/>
                    <a:lumOff val="35000"/>
                  </a:schemeClr>
                </a:solidFill>
              </a:rPr>
              <a:t>■</a:t>
            </a:r>
            <a:r>
              <a:rPr lang="en-US" altLang="ja-JP" sz="1400" dirty="0" smtClean="0">
                <a:solidFill>
                  <a:schemeClr val="tx1">
                    <a:lumMod val="65000"/>
                    <a:lumOff val="35000"/>
                  </a:schemeClr>
                </a:solidFill>
              </a:rPr>
              <a:t>2021/2/1</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　</a:t>
            </a:r>
            <a:r>
              <a:rPr lang="ja-JP" altLang="en-US" sz="1400" dirty="0" smtClean="0">
                <a:solidFill>
                  <a:schemeClr val="tx1">
                    <a:lumMod val="65000"/>
                    <a:lumOff val="35000"/>
                  </a:schemeClr>
                </a:solidFill>
              </a:rPr>
              <a:t>プライムカバー</a:t>
            </a:r>
            <a:r>
              <a:rPr lang="ja-JP" altLang="en-US" sz="1400" dirty="0">
                <a:solidFill>
                  <a:schemeClr val="tx1">
                    <a:lumMod val="65000"/>
                    <a:lumOff val="35000"/>
                  </a:schemeClr>
                </a:solidFill>
              </a:rPr>
              <a:t>　</a:t>
            </a:r>
            <a:r>
              <a:rPr lang="en-US" altLang="ja-JP" sz="1400" dirty="0">
                <a:solidFill>
                  <a:schemeClr val="tx1">
                    <a:lumMod val="65000"/>
                    <a:lumOff val="35000"/>
                  </a:schemeClr>
                </a:solidFill>
              </a:rPr>
              <a:t>SP</a:t>
            </a:r>
          </a:p>
          <a:p>
            <a:r>
              <a:rPr lang="ja-JP" altLang="en-US" sz="1400" dirty="0">
                <a:solidFill>
                  <a:schemeClr val="tx1">
                    <a:lumMod val="65000"/>
                    <a:lumOff val="35000"/>
                  </a:schemeClr>
                </a:solidFill>
              </a:rPr>
              <a:t>　</a:t>
            </a:r>
            <a:r>
              <a:rPr lang="ja-JP" altLang="en-US" sz="1400" dirty="0" smtClean="0">
                <a:solidFill>
                  <a:schemeClr val="tx1">
                    <a:lumMod val="65000"/>
                    <a:lumOff val="35000"/>
                  </a:schemeClr>
                </a:solidFill>
              </a:rPr>
              <a:t>プライムカバー</a:t>
            </a:r>
            <a:r>
              <a:rPr lang="ja-JP" altLang="en-US" sz="1400" dirty="0">
                <a:solidFill>
                  <a:schemeClr val="tx1">
                    <a:lumMod val="65000"/>
                    <a:lumOff val="35000"/>
                  </a:schemeClr>
                </a:solidFill>
              </a:rPr>
              <a:t>　</a:t>
            </a:r>
            <a:r>
              <a:rPr lang="en-US" altLang="ja-JP" sz="1400" dirty="0">
                <a:solidFill>
                  <a:schemeClr val="tx1">
                    <a:lumMod val="65000"/>
                    <a:lumOff val="35000"/>
                  </a:schemeClr>
                </a:solidFill>
              </a:rPr>
              <a:t>SP</a:t>
            </a:r>
            <a:r>
              <a:rPr lang="ja-JP" altLang="en-US" sz="1400" dirty="0">
                <a:solidFill>
                  <a:schemeClr val="tx1">
                    <a:lumMod val="65000"/>
                    <a:lumOff val="35000"/>
                  </a:schemeClr>
                </a:solidFill>
              </a:rPr>
              <a:t>（市区郡）</a:t>
            </a:r>
          </a:p>
          <a:p>
            <a:r>
              <a:rPr lang="ja-JP" altLang="en-US" sz="1400" dirty="0">
                <a:solidFill>
                  <a:schemeClr val="tx1">
                    <a:lumMod val="65000"/>
                    <a:lumOff val="35000"/>
                  </a:schemeClr>
                </a:solidFill>
              </a:rPr>
              <a:t>　</a:t>
            </a:r>
            <a:r>
              <a:rPr lang="ja-JP" altLang="en-US" sz="1400" dirty="0" smtClean="0">
                <a:solidFill>
                  <a:schemeClr val="tx1">
                    <a:lumMod val="65000"/>
                    <a:lumOff val="35000"/>
                  </a:schemeClr>
                </a:solidFill>
              </a:rPr>
              <a:t>・</a:t>
            </a:r>
            <a:r>
              <a:rPr lang="ja-JP" altLang="en-US" sz="1400" dirty="0">
                <a:solidFill>
                  <a:schemeClr val="tx1">
                    <a:lumMod val="65000"/>
                    <a:lumOff val="35000"/>
                  </a:schemeClr>
                </a:solidFill>
              </a:rPr>
              <a:t>広告タイプ「動画（</a:t>
            </a:r>
            <a:r>
              <a:rPr lang="en-US" altLang="ja-JP" sz="1400" dirty="0">
                <a:solidFill>
                  <a:schemeClr val="tx1">
                    <a:lumMod val="65000"/>
                    <a:lumOff val="35000"/>
                  </a:schemeClr>
                </a:solidFill>
              </a:rPr>
              <a:t>16</a:t>
            </a:r>
            <a:r>
              <a:rPr lang="ja-JP" altLang="en-US" sz="1400" dirty="0">
                <a:solidFill>
                  <a:schemeClr val="tx1">
                    <a:lumMod val="65000"/>
                    <a:lumOff val="35000"/>
                  </a:schemeClr>
                </a:solidFill>
              </a:rPr>
              <a:t>：</a:t>
            </a:r>
            <a:r>
              <a:rPr lang="en-US" altLang="ja-JP" sz="1400" dirty="0">
                <a:solidFill>
                  <a:schemeClr val="tx1">
                    <a:lumMod val="65000"/>
                    <a:lumOff val="35000"/>
                  </a:schemeClr>
                </a:solidFill>
              </a:rPr>
              <a:t>9</a:t>
            </a:r>
            <a:r>
              <a:rPr lang="ja-JP" altLang="en-US" sz="1400" dirty="0">
                <a:solidFill>
                  <a:schemeClr val="tx1">
                    <a:lumMod val="65000"/>
                    <a:lumOff val="35000"/>
                  </a:schemeClr>
                </a:solidFill>
              </a:rPr>
              <a:t>）」の選択が不可となりましたので修正いたしました。</a:t>
            </a:r>
          </a:p>
          <a:p>
            <a:r>
              <a:rPr lang="ja-JP" altLang="en-US" sz="1400" dirty="0">
                <a:solidFill>
                  <a:schemeClr val="tx1">
                    <a:lumMod val="65000"/>
                    <a:lumOff val="35000"/>
                  </a:schemeClr>
                </a:solidFill>
              </a:rPr>
              <a:t>　　</a:t>
            </a:r>
            <a:r>
              <a:rPr lang="en-US" altLang="ja-JP" sz="1400" dirty="0" smtClean="0">
                <a:solidFill>
                  <a:schemeClr val="tx1">
                    <a:lumMod val="65000"/>
                    <a:lumOff val="35000"/>
                  </a:schemeClr>
                </a:solidFill>
              </a:rPr>
              <a:t>※</a:t>
            </a:r>
            <a:r>
              <a:rPr lang="ja-JP" altLang="en-US" sz="1400" dirty="0">
                <a:solidFill>
                  <a:schemeClr val="tx1">
                    <a:lumMod val="65000"/>
                    <a:lumOff val="35000"/>
                  </a:schemeClr>
                </a:solidFill>
              </a:rPr>
              <a:t>動画要望の場合は「</a:t>
            </a:r>
            <a:r>
              <a:rPr lang="en-US" altLang="ja-JP" sz="1400" dirty="0">
                <a:solidFill>
                  <a:schemeClr val="tx1">
                    <a:lumMod val="65000"/>
                    <a:lumOff val="35000"/>
                  </a:schemeClr>
                </a:solidFill>
              </a:rPr>
              <a:t>Yahoo!</a:t>
            </a:r>
            <a:r>
              <a:rPr lang="ja-JP" altLang="en-US" sz="1400" dirty="0">
                <a:solidFill>
                  <a:schemeClr val="tx1">
                    <a:lumMod val="65000"/>
                    <a:lumOff val="35000"/>
                  </a:schemeClr>
                </a:solidFill>
              </a:rPr>
              <a:t>ニュース　プライムカバー　</a:t>
            </a:r>
            <a:r>
              <a:rPr lang="en-US" altLang="ja-JP" sz="1400" dirty="0">
                <a:solidFill>
                  <a:schemeClr val="tx1">
                    <a:lumMod val="65000"/>
                    <a:lumOff val="35000"/>
                  </a:schemeClr>
                </a:solidFill>
              </a:rPr>
              <a:t>SP</a:t>
            </a:r>
            <a:r>
              <a:rPr lang="ja-JP" altLang="en-US" sz="1400" dirty="0">
                <a:solidFill>
                  <a:schemeClr val="tx1">
                    <a:lumMod val="65000"/>
                    <a:lumOff val="35000"/>
                  </a:schemeClr>
                </a:solidFill>
              </a:rPr>
              <a:t>」をご利用ください。</a:t>
            </a:r>
          </a:p>
          <a:p>
            <a:endParaRPr lang="ja-JP" altLang="en-US" sz="1400" dirty="0">
              <a:solidFill>
                <a:schemeClr val="tx1">
                  <a:lumMod val="65000"/>
                  <a:lumOff val="35000"/>
                </a:schemeClr>
              </a:solidFill>
            </a:endParaRPr>
          </a:p>
          <a:p>
            <a:r>
              <a:rPr lang="ja-JP" altLang="en-US" sz="1400" dirty="0">
                <a:solidFill>
                  <a:schemeClr val="tx1">
                    <a:lumMod val="65000"/>
                    <a:lumOff val="35000"/>
                  </a:schemeClr>
                </a:solidFill>
              </a:rPr>
              <a:t>　</a:t>
            </a:r>
            <a:r>
              <a:rPr lang="ja-JP" altLang="en-US" sz="1400" dirty="0" smtClean="0">
                <a:solidFill>
                  <a:schemeClr val="tx1">
                    <a:lumMod val="65000"/>
                    <a:lumOff val="35000"/>
                  </a:schemeClr>
                </a:solidFill>
              </a:rPr>
              <a:t>プライムカバー</a:t>
            </a:r>
            <a:r>
              <a:rPr lang="ja-JP" altLang="en-US" sz="1400" dirty="0">
                <a:solidFill>
                  <a:schemeClr val="tx1">
                    <a:lumMod val="65000"/>
                    <a:lumOff val="35000"/>
                  </a:schemeClr>
                </a:solidFill>
              </a:rPr>
              <a:t>　</a:t>
            </a:r>
            <a:r>
              <a:rPr lang="en-US" altLang="ja-JP" sz="1400" dirty="0">
                <a:solidFill>
                  <a:schemeClr val="tx1">
                    <a:lumMod val="65000"/>
                    <a:lumOff val="35000"/>
                  </a:schemeClr>
                </a:solidFill>
              </a:rPr>
              <a:t>SP</a:t>
            </a:r>
            <a:r>
              <a:rPr lang="ja-JP" altLang="en-US" sz="1400" dirty="0">
                <a:solidFill>
                  <a:schemeClr val="tx1">
                    <a:lumMod val="65000"/>
                    <a:lumOff val="35000"/>
                  </a:schemeClr>
                </a:solidFill>
              </a:rPr>
              <a:t>（市区郡）</a:t>
            </a:r>
          </a:p>
          <a:p>
            <a:r>
              <a:rPr lang="ja-JP" altLang="en-US" sz="1400" dirty="0">
                <a:solidFill>
                  <a:schemeClr val="tx1">
                    <a:lumMod val="65000"/>
                    <a:lumOff val="35000"/>
                  </a:schemeClr>
                </a:solidFill>
              </a:rPr>
              <a:t>　</a:t>
            </a:r>
            <a:r>
              <a:rPr lang="ja-JP" altLang="en-US" sz="1400" dirty="0" smtClean="0">
                <a:solidFill>
                  <a:schemeClr val="tx1">
                    <a:lumMod val="65000"/>
                    <a:lumOff val="35000"/>
                  </a:schemeClr>
                </a:solidFill>
              </a:rPr>
              <a:t>プライムディスプレイ</a:t>
            </a:r>
            <a:r>
              <a:rPr lang="ja-JP" altLang="en-US" sz="1400" dirty="0">
                <a:solidFill>
                  <a:schemeClr val="tx1">
                    <a:lumMod val="65000"/>
                    <a:lumOff val="35000"/>
                  </a:schemeClr>
                </a:solidFill>
              </a:rPr>
              <a:t>　</a:t>
            </a:r>
            <a:r>
              <a:rPr lang="en-US" altLang="ja-JP" sz="1400" dirty="0">
                <a:solidFill>
                  <a:schemeClr val="tx1">
                    <a:lumMod val="65000"/>
                    <a:lumOff val="35000"/>
                  </a:schemeClr>
                </a:solidFill>
              </a:rPr>
              <a:t>PC</a:t>
            </a:r>
            <a:r>
              <a:rPr lang="ja-JP" altLang="en-US" sz="1400" dirty="0">
                <a:solidFill>
                  <a:schemeClr val="tx1">
                    <a:lumMod val="65000"/>
                    <a:lumOff val="35000"/>
                  </a:schemeClr>
                </a:solidFill>
              </a:rPr>
              <a:t>（市区郡）</a:t>
            </a:r>
          </a:p>
          <a:p>
            <a:r>
              <a:rPr lang="ja-JP" altLang="en-US" sz="1400" dirty="0">
                <a:solidFill>
                  <a:schemeClr val="tx1">
                    <a:lumMod val="65000"/>
                    <a:lumOff val="35000"/>
                  </a:schemeClr>
                </a:solidFill>
              </a:rPr>
              <a:t>　　</a:t>
            </a:r>
            <a:r>
              <a:rPr lang="ja-JP" altLang="en-US" sz="1400" dirty="0" smtClean="0">
                <a:solidFill>
                  <a:schemeClr val="tx1">
                    <a:lumMod val="65000"/>
                    <a:lumOff val="35000"/>
                  </a:schemeClr>
                </a:solidFill>
              </a:rPr>
              <a:t>・</a:t>
            </a:r>
            <a:r>
              <a:rPr lang="ja-JP" altLang="en-US" sz="1400" dirty="0">
                <a:solidFill>
                  <a:schemeClr val="tx1">
                    <a:lumMod val="65000"/>
                    <a:lumOff val="35000"/>
                  </a:schemeClr>
                </a:solidFill>
              </a:rPr>
              <a:t>以下のターゲティング設定が不可となりましたので修正いたしました。</a:t>
            </a:r>
          </a:p>
          <a:p>
            <a:r>
              <a:rPr lang="ja-JP" altLang="en-US" sz="1400" dirty="0">
                <a:solidFill>
                  <a:schemeClr val="tx1">
                    <a:lumMod val="65000"/>
                    <a:lumOff val="35000"/>
                  </a:schemeClr>
                </a:solidFill>
              </a:rPr>
              <a:t>　　　</a:t>
            </a:r>
            <a:r>
              <a:rPr lang="ja-JP" altLang="en-US" sz="1400" dirty="0" smtClean="0">
                <a:solidFill>
                  <a:schemeClr val="tx1">
                    <a:lumMod val="65000"/>
                    <a:lumOff val="35000"/>
                  </a:schemeClr>
                </a:solidFill>
              </a:rPr>
              <a:t>性別</a:t>
            </a:r>
            <a:r>
              <a:rPr lang="en-US" altLang="ja-JP" sz="1400" dirty="0">
                <a:solidFill>
                  <a:schemeClr val="tx1">
                    <a:lumMod val="65000"/>
                    <a:lumOff val="35000"/>
                  </a:schemeClr>
                </a:solidFill>
              </a:rPr>
              <a:t>/</a:t>
            </a:r>
            <a:r>
              <a:rPr lang="ja-JP" altLang="en-US" sz="1400" dirty="0">
                <a:solidFill>
                  <a:schemeClr val="tx1">
                    <a:lumMod val="65000"/>
                    <a:lumOff val="35000"/>
                  </a:schemeClr>
                </a:solidFill>
              </a:rPr>
              <a:t>年齢</a:t>
            </a:r>
            <a:r>
              <a:rPr lang="en-US" altLang="ja-JP" sz="1400" dirty="0">
                <a:solidFill>
                  <a:schemeClr val="tx1">
                    <a:lumMod val="65000"/>
                    <a:lumOff val="35000"/>
                  </a:schemeClr>
                </a:solidFill>
              </a:rPr>
              <a:t>/</a:t>
            </a:r>
            <a:r>
              <a:rPr lang="ja-JP" altLang="en-US" sz="1400" dirty="0">
                <a:solidFill>
                  <a:schemeClr val="tx1">
                    <a:lumMod val="65000"/>
                    <a:lumOff val="35000"/>
                  </a:schemeClr>
                </a:solidFill>
              </a:rPr>
              <a:t>オーディエンスカテゴリー</a:t>
            </a:r>
            <a:r>
              <a:rPr lang="en-US" altLang="ja-JP" sz="1400" dirty="0">
                <a:solidFill>
                  <a:schemeClr val="tx1">
                    <a:lumMod val="65000"/>
                    <a:lumOff val="35000"/>
                  </a:schemeClr>
                </a:solidFill>
              </a:rPr>
              <a:t>/</a:t>
            </a:r>
            <a:r>
              <a:rPr lang="ja-JP" altLang="en-US" sz="1400" dirty="0">
                <a:solidFill>
                  <a:schemeClr val="tx1">
                    <a:lumMod val="65000"/>
                    <a:lumOff val="35000"/>
                  </a:schemeClr>
                </a:solidFill>
              </a:rPr>
              <a:t>曜日・時間帯</a:t>
            </a:r>
          </a:p>
          <a:p>
            <a:endParaRPr lang="ja-JP" altLang="en-US" sz="1400" dirty="0">
              <a:solidFill>
                <a:schemeClr val="tx1">
                  <a:lumMod val="65000"/>
                  <a:lumOff val="35000"/>
                </a:schemeClr>
              </a:solidFill>
            </a:endParaRPr>
          </a:p>
          <a:p>
            <a:r>
              <a:rPr lang="ja-JP" altLang="en-US" sz="1400" dirty="0">
                <a:solidFill>
                  <a:schemeClr val="tx1">
                    <a:lumMod val="65000"/>
                    <a:lumOff val="35000"/>
                  </a:schemeClr>
                </a:solidFill>
              </a:rPr>
              <a:t>　</a:t>
            </a:r>
            <a:r>
              <a:rPr lang="ja-JP" altLang="en-US" sz="1400" dirty="0" smtClean="0">
                <a:solidFill>
                  <a:schemeClr val="tx1">
                    <a:lumMod val="65000"/>
                    <a:lumOff val="35000"/>
                  </a:schemeClr>
                </a:solidFill>
              </a:rPr>
              <a:t>プライムディスプレイ</a:t>
            </a:r>
            <a:r>
              <a:rPr lang="ja-JP" altLang="en-US" sz="1400" dirty="0">
                <a:solidFill>
                  <a:schemeClr val="tx1">
                    <a:lumMod val="65000"/>
                    <a:lumOff val="35000"/>
                  </a:schemeClr>
                </a:solidFill>
              </a:rPr>
              <a:t>　</a:t>
            </a:r>
            <a:r>
              <a:rPr lang="en-US" altLang="ja-JP" sz="1400" dirty="0">
                <a:solidFill>
                  <a:schemeClr val="tx1">
                    <a:lumMod val="65000"/>
                    <a:lumOff val="35000"/>
                  </a:schemeClr>
                </a:solidFill>
              </a:rPr>
              <a:t>PC</a:t>
            </a:r>
          </a:p>
          <a:p>
            <a:r>
              <a:rPr lang="ja-JP" altLang="en-US" sz="1400" dirty="0">
                <a:solidFill>
                  <a:schemeClr val="tx1">
                    <a:lumMod val="65000"/>
                    <a:lumOff val="35000"/>
                  </a:schemeClr>
                </a:solidFill>
              </a:rPr>
              <a:t>　</a:t>
            </a:r>
            <a:r>
              <a:rPr lang="ja-JP" altLang="en-US" sz="1400" dirty="0" smtClean="0">
                <a:solidFill>
                  <a:schemeClr val="tx1">
                    <a:lumMod val="65000"/>
                    <a:lumOff val="35000"/>
                  </a:schemeClr>
                </a:solidFill>
              </a:rPr>
              <a:t>プライムディスプレイ</a:t>
            </a:r>
            <a:r>
              <a:rPr lang="ja-JP" altLang="en-US" sz="1400" dirty="0">
                <a:solidFill>
                  <a:schemeClr val="tx1">
                    <a:lumMod val="65000"/>
                    <a:lumOff val="35000"/>
                  </a:schemeClr>
                </a:solidFill>
              </a:rPr>
              <a:t>　</a:t>
            </a:r>
            <a:r>
              <a:rPr lang="en-US" altLang="ja-JP" sz="1400" dirty="0">
                <a:solidFill>
                  <a:schemeClr val="tx1">
                    <a:lumMod val="65000"/>
                    <a:lumOff val="35000"/>
                  </a:schemeClr>
                </a:solidFill>
              </a:rPr>
              <a:t>PC</a:t>
            </a:r>
            <a:r>
              <a:rPr lang="ja-JP" altLang="en-US" sz="1400" dirty="0">
                <a:solidFill>
                  <a:schemeClr val="tx1">
                    <a:lumMod val="65000"/>
                    <a:lumOff val="35000"/>
                  </a:schemeClr>
                </a:solidFill>
              </a:rPr>
              <a:t>（市区郡）</a:t>
            </a:r>
          </a:p>
          <a:p>
            <a:r>
              <a:rPr lang="ja-JP" altLang="en-US" sz="1400" dirty="0">
                <a:solidFill>
                  <a:schemeClr val="tx1">
                    <a:lumMod val="65000"/>
                    <a:lumOff val="35000"/>
                  </a:schemeClr>
                </a:solidFill>
              </a:rPr>
              <a:t>　　</a:t>
            </a:r>
            <a:r>
              <a:rPr lang="ja-JP" altLang="en-US" sz="1400" dirty="0" smtClean="0">
                <a:solidFill>
                  <a:schemeClr val="tx1">
                    <a:lumMod val="65000"/>
                    <a:lumOff val="35000"/>
                  </a:schemeClr>
                </a:solidFill>
              </a:rPr>
              <a:t>・</a:t>
            </a:r>
            <a:r>
              <a:rPr lang="ja-JP" altLang="en-US" sz="1400" dirty="0">
                <a:solidFill>
                  <a:schemeClr val="tx1">
                    <a:lumMod val="65000"/>
                    <a:lumOff val="35000"/>
                  </a:schemeClr>
                </a:solidFill>
              </a:rPr>
              <a:t>以下の掲載制限が追加になりましたので修正いたしました。</a:t>
            </a:r>
          </a:p>
          <a:p>
            <a:r>
              <a:rPr lang="ja-JP" altLang="en-US" sz="1400" dirty="0">
                <a:solidFill>
                  <a:schemeClr val="tx1">
                    <a:lumMod val="65000"/>
                    <a:lumOff val="35000"/>
                  </a:schemeClr>
                </a:solidFill>
              </a:rPr>
              <a:t>　　　</a:t>
            </a:r>
            <a:r>
              <a:rPr lang="ja-JP" altLang="en-US" sz="1400" dirty="0" smtClean="0">
                <a:solidFill>
                  <a:schemeClr val="tx1">
                    <a:lumMod val="65000"/>
                    <a:lumOff val="35000"/>
                  </a:schemeClr>
                </a:solidFill>
              </a:rPr>
              <a:t>スポーツナビ面</a:t>
            </a:r>
            <a:r>
              <a:rPr lang="ja-JP" altLang="en-US" sz="1400" dirty="0">
                <a:solidFill>
                  <a:schemeClr val="tx1">
                    <a:lumMod val="65000"/>
                    <a:lumOff val="35000"/>
                  </a:schemeClr>
                </a:solidFill>
              </a:rPr>
              <a:t>の一部で掲載されない場合があります</a:t>
            </a:r>
            <a:r>
              <a:rPr lang="ja-JP" altLang="en-US"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endParaRPr lang="en-US" altLang="ja-JP" sz="1400" dirty="0" smtClean="0">
              <a:solidFill>
                <a:schemeClr val="tx1">
                  <a:lumMod val="65000"/>
                  <a:lumOff val="35000"/>
                </a:schemeClr>
              </a:solidFill>
            </a:endParaRPr>
          </a:p>
          <a:p>
            <a:r>
              <a:rPr lang="ja-JP" altLang="en-US" sz="1400" dirty="0">
                <a:solidFill>
                  <a:schemeClr val="tx1">
                    <a:lumMod val="65000"/>
                    <a:lumOff val="35000"/>
                  </a:schemeClr>
                </a:solidFill>
              </a:rPr>
              <a:t>■</a:t>
            </a:r>
            <a:r>
              <a:rPr lang="en-US" altLang="ja-JP" sz="1400" dirty="0">
                <a:solidFill>
                  <a:schemeClr val="tx1">
                    <a:lumMod val="65000"/>
                    <a:lumOff val="35000"/>
                  </a:schemeClr>
                </a:solidFill>
              </a:rPr>
              <a:t>2021/2/18</a:t>
            </a:r>
          </a:p>
          <a:p>
            <a:r>
              <a:rPr lang="ja-JP" altLang="en-US" sz="1400" dirty="0">
                <a:solidFill>
                  <a:schemeClr val="tx1">
                    <a:lumMod val="65000"/>
                    <a:lumOff val="35000"/>
                  </a:schemeClr>
                </a:solidFill>
              </a:rPr>
              <a:t>　「免責事項・注意事項」金額記載について追記いたしました。</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a:t>
            </a:r>
            <a:r>
              <a:rPr lang="en-US" altLang="ja-JP" sz="1400" dirty="0" smtClean="0">
                <a:solidFill>
                  <a:schemeClr val="tx1">
                    <a:lumMod val="65000"/>
                    <a:lumOff val="35000"/>
                  </a:schemeClr>
                </a:solidFill>
              </a:rPr>
              <a:t>2021/3/26</a:t>
            </a:r>
          </a:p>
          <a:p>
            <a:r>
              <a:rPr lang="ja-JP" altLang="en-US" sz="1400" dirty="0" smtClean="0">
                <a:solidFill>
                  <a:schemeClr val="tx1">
                    <a:lumMod val="65000"/>
                    <a:lumOff val="35000"/>
                  </a:schemeClr>
                </a:solidFill>
              </a:rPr>
              <a:t>　「</a:t>
            </a:r>
            <a:r>
              <a:rPr lang="ja-JP" altLang="en-US" sz="1400" dirty="0">
                <a:solidFill>
                  <a:schemeClr val="tx1">
                    <a:lumMod val="65000"/>
                    <a:lumOff val="35000"/>
                  </a:schemeClr>
                </a:solidFill>
              </a:rPr>
              <a:t>免責事項・注意事項」掲載不具合に</a:t>
            </a:r>
            <a:r>
              <a:rPr lang="ja-JP" altLang="en-US" sz="1400" dirty="0" smtClean="0">
                <a:solidFill>
                  <a:schemeClr val="tx1">
                    <a:lumMod val="65000"/>
                    <a:lumOff val="35000"/>
                  </a:schemeClr>
                </a:solidFill>
              </a:rPr>
              <a:t>ついて</a:t>
            </a:r>
            <a:r>
              <a:rPr lang="ja-JP" altLang="en-US" sz="1400" dirty="0">
                <a:solidFill>
                  <a:schemeClr val="tx1">
                    <a:lumMod val="65000"/>
                    <a:lumOff val="35000"/>
                  </a:schemeClr>
                </a:solidFill>
              </a:rPr>
              <a:t>追記いたしました。</a:t>
            </a:r>
            <a:endParaRPr lang="en-US" altLang="ja-JP" sz="1400" dirty="0">
              <a:solidFill>
                <a:schemeClr val="tx1">
                  <a:lumMod val="65000"/>
                  <a:lumOff val="35000"/>
                </a:schemeClr>
              </a:solidFill>
            </a:endParaRPr>
          </a:p>
          <a:p>
            <a:endParaRPr lang="ja-JP" altLang="en-US" sz="1400" dirty="0">
              <a:solidFill>
                <a:schemeClr val="tx1">
                  <a:lumMod val="65000"/>
                  <a:lumOff val="35000"/>
                </a:schemeClr>
              </a:solidFill>
            </a:endParaRPr>
          </a:p>
        </p:txBody>
      </p:sp>
    </p:spTree>
    <p:extLst>
      <p:ext uri="{BB962C8B-B14F-4D97-AF65-F5344CB8AC3E}">
        <p14:creationId xmlns:p14="http://schemas.microsoft.com/office/powerpoint/2010/main" val="638163676"/>
      </p:ext>
    </p:extLst>
  </p:cSld>
  <p:clrMapOvr>
    <a:masterClrMapping/>
  </p:clrMapOvr>
  <p:timing>
    <p:tnLst>
      <p:par>
        <p:cTn id="1" dur="indefinite" restart="never" nodeType="tmRoot"/>
      </p:par>
    </p:tnLst>
  </p:timing>
</p:sld>
</file>

<file path=ppt/theme/theme1.xml><?xml version="1.0" encoding="utf-8"?>
<a:theme xmlns:a="http://schemas.openxmlformats.org/drawingml/2006/main" name="2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【社外秘】MSCテンプレート_2013</Template>
  <TotalTime>35959</TotalTime>
  <Words>2022</Words>
  <Application>Microsoft Office PowerPoint</Application>
  <PresentationFormat>A4 210 x 297 mm</PresentationFormat>
  <Paragraphs>336</Paragraphs>
  <Slides>8</Slides>
  <Notes>4</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8</vt:i4>
      </vt:variant>
    </vt:vector>
  </HeadingPairs>
  <TitlesOfParts>
    <vt:vector size="13" baseType="lpstr">
      <vt:lpstr>ＭＳ Ｐゴシック</vt:lpstr>
      <vt:lpstr>メイリオ</vt:lpstr>
      <vt:lpstr>Arial</vt:lpstr>
      <vt:lpstr>Calibri</vt:lpstr>
      <vt:lpstr>2_【社外秘】MSCテンプレート_2013</vt:lpstr>
      <vt:lpstr>PowerPoint プレゼンテーション</vt:lpstr>
      <vt:lpstr>商品一覧　プライムカバー / プライムディスプレイ</vt:lpstr>
      <vt:lpstr>ターゲティング設定</vt:lpstr>
      <vt:lpstr>掲載制限業種</vt:lpstr>
      <vt:lpstr>広告タイプ一覧</vt:lpstr>
      <vt:lpstr>免責事項・注意事項</vt:lpstr>
      <vt:lpstr>免責事項・注意事項</vt:lpstr>
      <vt:lpstr>更新・変更履歴</vt:lpstr>
    </vt:vector>
  </TitlesOfParts>
  <Company>Yahoo! JAPAN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Yahoo! JAPAN セールスシート</dc:title>
  <dc:creator>akumazaw</dc:creator>
  <cp:lastModifiedBy>大原 真由美</cp:lastModifiedBy>
  <cp:revision>882</cp:revision>
  <dcterms:created xsi:type="dcterms:W3CDTF">2013-09-17T05:48:50Z</dcterms:created>
  <dcterms:modified xsi:type="dcterms:W3CDTF">2021-03-23T17:07:44Z</dcterms:modified>
</cp:coreProperties>
</file>