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869" r:id="rId2"/>
  </p:sldMasterIdLst>
  <p:notesMasterIdLst>
    <p:notesMasterId r:id="rId27"/>
  </p:notesMasterIdLst>
  <p:sldIdLst>
    <p:sldId id="574" r:id="rId3"/>
    <p:sldId id="575" r:id="rId4"/>
    <p:sldId id="576" r:id="rId5"/>
    <p:sldId id="558" r:id="rId6"/>
    <p:sldId id="276" r:id="rId7"/>
    <p:sldId id="578" r:id="rId8"/>
    <p:sldId id="553" r:id="rId9"/>
    <p:sldId id="515" r:id="rId10"/>
    <p:sldId id="582" r:id="rId11"/>
    <p:sldId id="583" r:id="rId12"/>
    <p:sldId id="584" r:id="rId13"/>
    <p:sldId id="586" r:id="rId14"/>
    <p:sldId id="588" r:id="rId15"/>
    <p:sldId id="585" r:id="rId16"/>
    <p:sldId id="580" r:id="rId17"/>
    <p:sldId id="589" r:id="rId18"/>
    <p:sldId id="591" r:id="rId19"/>
    <p:sldId id="570" r:id="rId20"/>
    <p:sldId id="571" r:id="rId21"/>
    <p:sldId id="581" r:id="rId22"/>
    <p:sldId id="624" r:id="rId23"/>
    <p:sldId id="546" r:id="rId24"/>
    <p:sldId id="619" r:id="rId25"/>
    <p:sldId id="579" r:id="rId26"/>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9E9E9"/>
    <a:srgbClr val="ECECEC"/>
    <a:srgbClr val="FBFBFB"/>
    <a:srgbClr val="FFFFFF"/>
    <a:srgbClr val="F5F5F5"/>
    <a:srgbClr val="999999"/>
    <a:srgbClr val="FCEDED"/>
    <a:srgbClr val="FFDBDB"/>
    <a:srgbClr val="C9002C"/>
    <a:srgbClr val="DEDED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中間スタイル 2 - アクセント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284E427A-3D55-4303-BF80-6455036E1DE7}" styleName="テーマ スタイル 1 - アクセント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93296810-A885-4BE3-A3E7-6D5BEEA58F35}" styleName="中間スタイル 2 - アクセント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7DF18680-E054-41AD-8BC1-D1AEF772440D}" styleName="中間スタイル 2 - アクセント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511" autoAdjust="0"/>
    <p:restoredTop sz="96048" autoAdjust="0"/>
  </p:normalViewPr>
  <p:slideViewPr>
    <p:cSldViewPr snapToGrid="0">
      <p:cViewPr varScale="1">
        <p:scale>
          <a:sx n="78" d="100"/>
          <a:sy n="78" d="100"/>
        </p:scale>
        <p:origin x="56" y="456"/>
      </p:cViewPr>
      <p:guideLst/>
    </p:cSldViewPr>
  </p:slideViewPr>
  <p:outlineViewPr>
    <p:cViewPr>
      <p:scale>
        <a:sx n="33" d="100"/>
        <a:sy n="33" d="100"/>
      </p:scale>
      <p:origin x="0" y="0"/>
    </p:cViewPr>
  </p:outlineViewPr>
  <p:notesTextViewPr>
    <p:cViewPr>
      <p:scale>
        <a:sx n="150" d="100"/>
        <a:sy n="150" d="100"/>
      </p:scale>
      <p:origin x="0" y="0"/>
    </p:cViewPr>
  </p:notesTextViewPr>
  <p:sorterViewPr>
    <p:cViewPr>
      <p:scale>
        <a:sx n="100" d="100"/>
        <a:sy n="100" d="100"/>
      </p:scale>
      <p:origin x="0" y="-5208"/>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notesMaster" Target="notesMasters/notesMaster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68620B2-0E91-4F44-9E7D-8B5EAB0CF3E2}" type="datetimeFigureOut">
              <a:rPr kumimoji="1" lang="ja-JP" altLang="en-US" smtClean="0"/>
              <a:pPr/>
              <a:t>2023/4/18</a:t>
            </a:fld>
            <a:endParaRPr kumimoji="1" lang="ja-JP" altLang="en-US"/>
          </a:p>
        </p:txBody>
      </p:sp>
      <p:sp>
        <p:nvSpPr>
          <p:cNvPr id="4" name="スライド イメージ プレースホルダ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226725D-9DF2-415C-AB8C-875BE3177909}" type="slidenum">
              <a:rPr kumimoji="1" lang="ja-JP" altLang="en-US" smtClean="0"/>
              <a:pPr/>
              <a:t>‹#›</a:t>
            </a:fld>
            <a:endParaRPr kumimoji="1" lang="ja-JP" altLang="en-US"/>
          </a:p>
        </p:txBody>
      </p:sp>
    </p:spTree>
    <p:extLst>
      <p:ext uri="{BB962C8B-B14F-4D97-AF65-F5344CB8AC3E}">
        <p14:creationId xmlns:p14="http://schemas.microsoft.com/office/powerpoint/2010/main" val="1416328186"/>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1</a:t>
            </a:fld>
            <a:endParaRPr kumimoji="1" lang="ja-JP" altLang="en-US"/>
          </a:p>
        </p:txBody>
      </p:sp>
    </p:spTree>
    <p:extLst>
      <p:ext uri="{BB962C8B-B14F-4D97-AF65-F5344CB8AC3E}">
        <p14:creationId xmlns:p14="http://schemas.microsoft.com/office/powerpoint/2010/main" val="358254416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13</a:t>
            </a:fld>
            <a:endParaRPr kumimoji="1" lang="ja-JP" altLang="en-US"/>
          </a:p>
        </p:txBody>
      </p:sp>
    </p:spTree>
    <p:extLst>
      <p:ext uri="{BB962C8B-B14F-4D97-AF65-F5344CB8AC3E}">
        <p14:creationId xmlns:p14="http://schemas.microsoft.com/office/powerpoint/2010/main" val="154159507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16</a:t>
            </a:fld>
            <a:endParaRPr kumimoji="1" lang="ja-JP" altLang="en-US"/>
          </a:p>
        </p:txBody>
      </p:sp>
    </p:spTree>
    <p:extLst>
      <p:ext uri="{BB962C8B-B14F-4D97-AF65-F5344CB8AC3E}">
        <p14:creationId xmlns:p14="http://schemas.microsoft.com/office/powerpoint/2010/main" val="48959102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17</a:t>
            </a:fld>
            <a:endParaRPr kumimoji="1" lang="ja-JP" altLang="en-US"/>
          </a:p>
        </p:txBody>
      </p:sp>
    </p:spTree>
    <p:extLst>
      <p:ext uri="{BB962C8B-B14F-4D97-AF65-F5344CB8AC3E}">
        <p14:creationId xmlns:p14="http://schemas.microsoft.com/office/powerpoint/2010/main" val="220193977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18</a:t>
            </a:fld>
            <a:endParaRPr kumimoji="1" lang="ja-JP" altLang="en-US"/>
          </a:p>
        </p:txBody>
      </p:sp>
    </p:spTree>
    <p:extLst>
      <p:ext uri="{BB962C8B-B14F-4D97-AF65-F5344CB8AC3E}">
        <p14:creationId xmlns:p14="http://schemas.microsoft.com/office/powerpoint/2010/main" val="109581111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2</a:t>
            </a:fld>
            <a:endParaRPr kumimoji="1" lang="ja-JP" altLang="en-US"/>
          </a:p>
        </p:txBody>
      </p:sp>
    </p:spTree>
    <p:extLst>
      <p:ext uri="{BB962C8B-B14F-4D97-AF65-F5344CB8AC3E}">
        <p14:creationId xmlns:p14="http://schemas.microsoft.com/office/powerpoint/2010/main" val="4342272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4</a:t>
            </a:fld>
            <a:endParaRPr kumimoji="1" lang="ja-JP" altLang="en-US"/>
          </a:p>
        </p:txBody>
      </p:sp>
    </p:spTree>
    <p:extLst>
      <p:ext uri="{BB962C8B-B14F-4D97-AF65-F5344CB8AC3E}">
        <p14:creationId xmlns:p14="http://schemas.microsoft.com/office/powerpoint/2010/main" val="71440831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26725D-9DF2-415C-AB8C-875BE3177909}" type="slidenum">
              <a:rPr kumimoji="1" lang="ja-JP" altLang="en-US" sz="1200" b="0" i="0" u="none" strike="noStrike" kern="1200" cap="none" spc="0" normalizeH="0" baseline="0" noProof="0" smtClean="0">
                <a:ln>
                  <a:noFill/>
                </a:ln>
                <a:solidFill>
                  <a:prstClr val="black"/>
                </a:solidFill>
                <a:effectLst/>
                <a:uLnTx/>
                <a:uFillTx/>
                <a:latin typeface="Calibri"/>
                <a:ea typeface="ＭＳ Ｐゴシック" panose="020B0600070205080204" pitchFamily="34"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1" lang="ja-JP" altLang="en-US" sz="1200" b="0" i="0" u="none" strike="noStrike" kern="1200" cap="none" spc="0" normalizeH="0" baseline="0" noProof="0">
              <a:ln>
                <a:noFill/>
              </a:ln>
              <a:solidFill>
                <a:prstClr val="black"/>
              </a:solidFill>
              <a:effectLst/>
              <a:uLnTx/>
              <a:uFillTx/>
              <a:latin typeface="Calibri"/>
              <a:ea typeface="ＭＳ Ｐゴシック" panose="020B0600070205080204" pitchFamily="34" charset="-128"/>
              <a:cs typeface="+mn-cs"/>
            </a:endParaRPr>
          </a:p>
        </p:txBody>
      </p:sp>
    </p:spTree>
    <p:extLst>
      <p:ext uri="{BB962C8B-B14F-4D97-AF65-F5344CB8AC3E}">
        <p14:creationId xmlns:p14="http://schemas.microsoft.com/office/powerpoint/2010/main" val="212380296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altLang="ja-JP" dirty="0"/>
          </a:p>
        </p:txBody>
      </p:sp>
      <p:sp>
        <p:nvSpPr>
          <p:cNvPr id="4" name="スライド番号プレースホルダー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26725D-9DF2-415C-AB8C-875BE3177909}" type="slidenum">
              <a:rPr kumimoji="1" lang="ja-JP" altLang="en-US" sz="1200" b="0" i="0" u="none" strike="noStrike" kern="1200" cap="none" spc="0" normalizeH="0" baseline="0" noProof="0" smtClean="0">
                <a:ln>
                  <a:noFill/>
                </a:ln>
                <a:solidFill>
                  <a:prstClr val="black"/>
                </a:solidFill>
                <a:effectLst/>
                <a:uLnTx/>
                <a:uFillTx/>
                <a:latin typeface="Calibri"/>
                <a:ea typeface="ＭＳ Ｐゴシック" panose="020B0600070205080204" pitchFamily="34"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1" lang="ja-JP" altLang="en-US" sz="1200" b="0" i="0" u="none" strike="noStrike" kern="1200" cap="none" spc="0" normalizeH="0" baseline="0" noProof="0">
              <a:ln>
                <a:noFill/>
              </a:ln>
              <a:solidFill>
                <a:prstClr val="black"/>
              </a:solidFill>
              <a:effectLst/>
              <a:uLnTx/>
              <a:uFillTx/>
              <a:latin typeface="Calibri"/>
              <a:ea typeface="ＭＳ Ｐゴシック" panose="020B0600070205080204" pitchFamily="34" charset="-128"/>
              <a:cs typeface="+mn-cs"/>
            </a:endParaRPr>
          </a:p>
        </p:txBody>
      </p:sp>
    </p:spTree>
    <p:extLst>
      <p:ext uri="{BB962C8B-B14F-4D97-AF65-F5344CB8AC3E}">
        <p14:creationId xmlns:p14="http://schemas.microsoft.com/office/powerpoint/2010/main" val="334303105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8</a:t>
            </a:fld>
            <a:endParaRPr kumimoji="1" lang="ja-JP" altLang="en-US"/>
          </a:p>
        </p:txBody>
      </p:sp>
    </p:spTree>
    <p:extLst>
      <p:ext uri="{BB962C8B-B14F-4D97-AF65-F5344CB8AC3E}">
        <p14:creationId xmlns:p14="http://schemas.microsoft.com/office/powerpoint/2010/main" val="133052253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9</a:t>
            </a:fld>
            <a:endParaRPr kumimoji="1" lang="ja-JP" altLang="en-US"/>
          </a:p>
        </p:txBody>
      </p:sp>
    </p:spTree>
    <p:extLst>
      <p:ext uri="{BB962C8B-B14F-4D97-AF65-F5344CB8AC3E}">
        <p14:creationId xmlns:p14="http://schemas.microsoft.com/office/powerpoint/2010/main" val="157996411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10</a:t>
            </a:fld>
            <a:endParaRPr kumimoji="1" lang="ja-JP" altLang="en-US"/>
          </a:p>
        </p:txBody>
      </p:sp>
    </p:spTree>
    <p:extLst>
      <p:ext uri="{BB962C8B-B14F-4D97-AF65-F5344CB8AC3E}">
        <p14:creationId xmlns:p14="http://schemas.microsoft.com/office/powerpoint/2010/main" val="228068454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altLang="ja-JP"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12</a:t>
            </a:fld>
            <a:endParaRPr kumimoji="1" lang="ja-JP" altLang="en-US"/>
          </a:p>
        </p:txBody>
      </p:sp>
    </p:spTree>
    <p:extLst>
      <p:ext uri="{BB962C8B-B14F-4D97-AF65-F5344CB8AC3E}">
        <p14:creationId xmlns:p14="http://schemas.microsoft.com/office/powerpoint/2010/main" val="11811276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0.emf"/><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10.emf"/><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image" Target="../media/image7.jpeg"/><Relationship Id="rId1" Type="http://schemas.openxmlformats.org/officeDocument/2006/relationships/slideMaster" Target="../slideMasters/slideMaster1.xml"/><Relationship Id="rId4" Type="http://schemas.openxmlformats.org/officeDocument/2006/relationships/image" Target="../media/image8.emf"/></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3.png"/><Relationship Id="rId1" Type="http://schemas.openxmlformats.org/officeDocument/2006/relationships/slideMaster" Target="../slideMasters/slideMaster1.xml"/><Relationship Id="rId4" Type="http://schemas.openxmlformats.org/officeDocument/2006/relationships/image" Target="../media/image3.emf"/></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3.emf"/><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image" Target="../media/image3.emf"/><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6_表紙_1行+1行">
    <p:bg>
      <p:bgPr>
        <a:solidFill>
          <a:srgbClr val="F5F5F5"/>
        </a:solidFill>
        <a:effectLst/>
      </p:bgPr>
    </p:bg>
    <p:spTree>
      <p:nvGrpSpPr>
        <p:cNvPr id="1" name=""/>
        <p:cNvGrpSpPr/>
        <p:nvPr/>
      </p:nvGrpSpPr>
      <p:grpSpPr>
        <a:xfrm>
          <a:off x="0" y="0"/>
          <a:ext cx="0" cy="0"/>
          <a:chOff x="0" y="0"/>
          <a:chExt cx="0" cy="0"/>
        </a:xfrm>
      </p:grpSpPr>
      <p:sp>
        <p:nvSpPr>
          <p:cNvPr id="17" name="正方形/長方形 16">
            <a:extLst>
              <a:ext uri="{FF2B5EF4-FFF2-40B4-BE49-F238E27FC236}">
                <a16:creationId xmlns:a16="http://schemas.microsoft.com/office/drawing/2014/main" id="{EAA72C4A-FF9A-C84C-7660-7DA0982A1ADB}"/>
              </a:ext>
            </a:extLst>
          </p:cNvPr>
          <p:cNvSpPr/>
          <p:nvPr userDrawn="1"/>
        </p:nvSpPr>
        <p:spPr>
          <a:xfrm>
            <a:off x="443061" y="12524"/>
            <a:ext cx="6823297" cy="4475535"/>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nvGrpSpPr>
          <p:cNvPr id="29" name="グループ化 28">
            <a:extLst>
              <a:ext uri="{FF2B5EF4-FFF2-40B4-BE49-F238E27FC236}">
                <a16:creationId xmlns:a16="http://schemas.microsoft.com/office/drawing/2014/main" id="{F0D6BBA8-8A01-34A0-5CD2-C615E8236D3A}"/>
              </a:ext>
            </a:extLst>
          </p:cNvPr>
          <p:cNvGrpSpPr/>
          <p:nvPr userDrawn="1"/>
        </p:nvGrpSpPr>
        <p:grpSpPr>
          <a:xfrm>
            <a:off x="-3" y="1090415"/>
            <a:ext cx="12192006" cy="5767585"/>
            <a:chOff x="-5" y="1077891"/>
            <a:chExt cx="12192006" cy="5767585"/>
          </a:xfrm>
        </p:grpSpPr>
        <p:sp>
          <p:nvSpPr>
            <p:cNvPr id="16" name="正方形/長方形 15">
              <a:extLst>
                <a:ext uri="{FF2B5EF4-FFF2-40B4-BE49-F238E27FC236}">
                  <a16:creationId xmlns:a16="http://schemas.microsoft.com/office/drawing/2014/main" id="{3917C7FE-F5B6-9F6C-700D-36B07737FE2B}"/>
                </a:ext>
              </a:extLst>
            </p:cNvPr>
            <p:cNvSpPr/>
            <p:nvPr userDrawn="1"/>
          </p:nvSpPr>
          <p:spPr>
            <a:xfrm>
              <a:off x="6251426" y="1268413"/>
              <a:ext cx="5461150" cy="5113337"/>
            </a:xfrm>
            <a:prstGeom prst="rect">
              <a:avLst/>
            </a:prstGeom>
            <a:solidFill>
              <a:schemeClr val="accent4">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8" name="正方形/長方形 17">
              <a:extLst>
                <a:ext uri="{FF2B5EF4-FFF2-40B4-BE49-F238E27FC236}">
                  <a16:creationId xmlns:a16="http://schemas.microsoft.com/office/drawing/2014/main" id="{F20A70F4-BACA-E689-09A0-C99C9904FE71}"/>
                </a:ext>
              </a:extLst>
            </p:cNvPr>
            <p:cNvSpPr/>
            <p:nvPr userDrawn="1"/>
          </p:nvSpPr>
          <p:spPr>
            <a:xfrm>
              <a:off x="-2" y="1085476"/>
              <a:ext cx="468000" cy="5760000"/>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9" name="正方形/長方形 18">
              <a:extLst>
                <a:ext uri="{FF2B5EF4-FFF2-40B4-BE49-F238E27FC236}">
                  <a16:creationId xmlns:a16="http://schemas.microsoft.com/office/drawing/2014/main" id="{B2976912-29AF-55E8-C275-CAD3951E1FF1}"/>
                </a:ext>
              </a:extLst>
            </p:cNvPr>
            <p:cNvSpPr/>
            <p:nvPr userDrawn="1"/>
          </p:nvSpPr>
          <p:spPr>
            <a:xfrm>
              <a:off x="11724001" y="1077891"/>
              <a:ext cx="468000" cy="5760000"/>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0" name="正方形/長方形 19">
              <a:extLst>
                <a:ext uri="{FF2B5EF4-FFF2-40B4-BE49-F238E27FC236}">
                  <a16:creationId xmlns:a16="http://schemas.microsoft.com/office/drawing/2014/main" id="{2E3DD2D2-394E-A2CE-42A9-E29AA6BF1337}"/>
                </a:ext>
              </a:extLst>
            </p:cNvPr>
            <p:cNvSpPr/>
            <p:nvPr userDrawn="1"/>
          </p:nvSpPr>
          <p:spPr>
            <a:xfrm rot="5400000">
              <a:off x="5861997" y="515474"/>
              <a:ext cx="468000" cy="12192003"/>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2" name="正方形/長方形 21">
              <a:extLst>
                <a:ext uri="{FF2B5EF4-FFF2-40B4-BE49-F238E27FC236}">
                  <a16:creationId xmlns:a16="http://schemas.microsoft.com/office/drawing/2014/main" id="{5E3FBD2F-1BE2-0AEF-DC52-DB1A697F9A6A}"/>
                </a:ext>
              </a:extLst>
            </p:cNvPr>
            <p:cNvSpPr/>
            <p:nvPr userDrawn="1"/>
          </p:nvSpPr>
          <p:spPr>
            <a:xfrm>
              <a:off x="490388" y="1268413"/>
              <a:ext cx="5461150" cy="2412000"/>
            </a:xfrm>
            <a:prstGeom prst="rect">
              <a:avLst/>
            </a:prstGeom>
            <a:solidFill>
              <a:schemeClr val="accent4">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3" name="正方形/長方形 22">
              <a:extLst>
                <a:ext uri="{FF2B5EF4-FFF2-40B4-BE49-F238E27FC236}">
                  <a16:creationId xmlns:a16="http://schemas.microsoft.com/office/drawing/2014/main" id="{700A6DA5-C379-0AF2-13E3-56CDD21B6D99}"/>
                </a:ext>
              </a:extLst>
            </p:cNvPr>
            <p:cNvSpPr/>
            <p:nvPr userDrawn="1"/>
          </p:nvSpPr>
          <p:spPr>
            <a:xfrm>
              <a:off x="490388" y="3969750"/>
              <a:ext cx="5461150" cy="2412000"/>
            </a:xfrm>
            <a:prstGeom prst="rect">
              <a:avLst/>
            </a:prstGeom>
            <a:solidFill>
              <a:schemeClr val="accent4">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4" name="正方形/長方形 23">
              <a:extLst>
                <a:ext uri="{FF2B5EF4-FFF2-40B4-BE49-F238E27FC236}">
                  <a16:creationId xmlns:a16="http://schemas.microsoft.com/office/drawing/2014/main" id="{A1CF8D7A-AF7E-2E75-896E-99FDB90F692F}"/>
                </a:ext>
              </a:extLst>
            </p:cNvPr>
            <p:cNvSpPr/>
            <p:nvPr userDrawn="1"/>
          </p:nvSpPr>
          <p:spPr>
            <a:xfrm>
              <a:off x="468001" y="3681081"/>
              <a:ext cx="11255998" cy="288000"/>
            </a:xfrm>
            <a:prstGeom prst="rect">
              <a:avLst/>
            </a:prstGeom>
            <a:solidFill>
              <a:schemeClr val="accent6">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6" name="正方形/長方形 25">
              <a:extLst>
                <a:ext uri="{FF2B5EF4-FFF2-40B4-BE49-F238E27FC236}">
                  <a16:creationId xmlns:a16="http://schemas.microsoft.com/office/drawing/2014/main" id="{FF244EE0-A75B-FC1A-1CD1-7475664C9AEA}"/>
                </a:ext>
              </a:extLst>
            </p:cNvPr>
            <p:cNvSpPr/>
            <p:nvPr userDrawn="1"/>
          </p:nvSpPr>
          <p:spPr>
            <a:xfrm rot="5400000">
              <a:off x="3539333" y="3681085"/>
              <a:ext cx="5113336" cy="288000"/>
            </a:xfrm>
            <a:prstGeom prst="rect">
              <a:avLst/>
            </a:prstGeom>
            <a:solidFill>
              <a:schemeClr val="accent6">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7" name="正方形/長方形 26">
              <a:extLst>
                <a:ext uri="{FF2B5EF4-FFF2-40B4-BE49-F238E27FC236}">
                  <a16:creationId xmlns:a16="http://schemas.microsoft.com/office/drawing/2014/main" id="{64A12911-A9DD-54D8-59CB-D04553D3C80F}"/>
                </a:ext>
              </a:extLst>
            </p:cNvPr>
            <p:cNvSpPr/>
            <p:nvPr userDrawn="1"/>
          </p:nvSpPr>
          <p:spPr>
            <a:xfrm rot="5400000">
              <a:off x="6006000" y="-4917928"/>
              <a:ext cx="180000" cy="12192003"/>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8" name="正方形/長方形 27">
              <a:extLst>
                <a:ext uri="{FF2B5EF4-FFF2-40B4-BE49-F238E27FC236}">
                  <a16:creationId xmlns:a16="http://schemas.microsoft.com/office/drawing/2014/main" id="{4E45C453-E253-6072-CC73-E4FF90E19CAD}"/>
                </a:ext>
              </a:extLst>
            </p:cNvPr>
            <p:cNvSpPr/>
            <p:nvPr userDrawn="1"/>
          </p:nvSpPr>
          <p:spPr>
            <a:xfrm rot="5400000">
              <a:off x="6006000" y="371474"/>
              <a:ext cx="180000" cy="12192003"/>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33" name="グループ化 32">
            <a:extLst>
              <a:ext uri="{FF2B5EF4-FFF2-40B4-BE49-F238E27FC236}">
                <a16:creationId xmlns:a16="http://schemas.microsoft.com/office/drawing/2014/main" id="{9D0A9303-42B5-0F91-1826-3EF2D92AB4DB}"/>
              </a:ext>
            </a:extLst>
          </p:cNvPr>
          <p:cNvGrpSpPr/>
          <p:nvPr userDrawn="1"/>
        </p:nvGrpSpPr>
        <p:grpSpPr>
          <a:xfrm>
            <a:off x="4925642" y="375664"/>
            <a:ext cx="822959" cy="386862"/>
            <a:chOff x="5064369" y="362573"/>
            <a:chExt cx="822959" cy="386862"/>
          </a:xfrm>
        </p:grpSpPr>
        <p:sp>
          <p:nvSpPr>
            <p:cNvPr id="32" name="角丸四角形 31">
              <a:extLst>
                <a:ext uri="{FF2B5EF4-FFF2-40B4-BE49-F238E27FC236}">
                  <a16:creationId xmlns:a16="http://schemas.microsoft.com/office/drawing/2014/main" id="{E7F6E914-9594-875F-C51B-29029C35EAD5}"/>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2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0.40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31" name="三角形 30">
              <a:extLst>
                <a:ext uri="{FF2B5EF4-FFF2-40B4-BE49-F238E27FC236}">
                  <a16:creationId xmlns:a16="http://schemas.microsoft.com/office/drawing/2014/main" id="{BC1B08ED-8C07-84D9-2CA4-80AC31F2A698}"/>
                </a:ext>
              </a:extLst>
            </p:cNvPr>
            <p:cNvSpPr/>
            <p:nvPr userDrawn="1"/>
          </p:nvSpPr>
          <p:spPr>
            <a:xfrm rot="16200000">
              <a:off x="5162845" y="498756"/>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34" name="グループ化 33">
            <a:extLst>
              <a:ext uri="{FF2B5EF4-FFF2-40B4-BE49-F238E27FC236}">
                <a16:creationId xmlns:a16="http://schemas.microsoft.com/office/drawing/2014/main" id="{E4E88FD7-7C6D-153D-114D-F041F340A2BD}"/>
              </a:ext>
            </a:extLst>
          </p:cNvPr>
          <p:cNvGrpSpPr/>
          <p:nvPr userDrawn="1"/>
        </p:nvGrpSpPr>
        <p:grpSpPr>
          <a:xfrm>
            <a:off x="6450658" y="375664"/>
            <a:ext cx="822959" cy="386862"/>
            <a:chOff x="5064369" y="362573"/>
            <a:chExt cx="822959" cy="386862"/>
          </a:xfrm>
        </p:grpSpPr>
        <p:sp>
          <p:nvSpPr>
            <p:cNvPr id="37" name="角丸四角形 36">
              <a:extLst>
                <a:ext uri="{FF2B5EF4-FFF2-40B4-BE49-F238E27FC236}">
                  <a16:creationId xmlns:a16="http://schemas.microsoft.com/office/drawing/2014/main" id="{06790007-2E2B-CA29-F491-69A0DEE4F7EB}"/>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0.40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35" name="三角形 34">
              <a:extLst>
                <a:ext uri="{FF2B5EF4-FFF2-40B4-BE49-F238E27FC236}">
                  <a16:creationId xmlns:a16="http://schemas.microsoft.com/office/drawing/2014/main" id="{57098297-36E0-E352-8E75-2C41B4F03D69}"/>
                </a:ext>
              </a:extLst>
            </p:cNvPr>
            <p:cNvSpPr/>
            <p:nvPr userDrawn="1"/>
          </p:nvSpPr>
          <p:spPr>
            <a:xfrm rot="54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38" name="グループ化 37">
            <a:extLst>
              <a:ext uri="{FF2B5EF4-FFF2-40B4-BE49-F238E27FC236}">
                <a16:creationId xmlns:a16="http://schemas.microsoft.com/office/drawing/2014/main" id="{AE5C2445-EF9C-FF2A-7329-75FC2DDC51AC}"/>
              </a:ext>
            </a:extLst>
          </p:cNvPr>
          <p:cNvGrpSpPr/>
          <p:nvPr userDrawn="1"/>
        </p:nvGrpSpPr>
        <p:grpSpPr>
          <a:xfrm>
            <a:off x="10223247" y="531446"/>
            <a:ext cx="822959" cy="386862"/>
            <a:chOff x="5064369" y="362573"/>
            <a:chExt cx="822959" cy="386862"/>
          </a:xfrm>
        </p:grpSpPr>
        <p:sp>
          <p:nvSpPr>
            <p:cNvPr id="40" name="角丸四角形 39">
              <a:extLst>
                <a:ext uri="{FF2B5EF4-FFF2-40B4-BE49-F238E27FC236}">
                  <a16:creationId xmlns:a16="http://schemas.microsoft.com/office/drawing/2014/main" id="{5B29EE95-66AC-6160-5E64-81418F8F90E7}"/>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6.50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39" name="三角形 38">
              <a:extLst>
                <a:ext uri="{FF2B5EF4-FFF2-40B4-BE49-F238E27FC236}">
                  <a16:creationId xmlns:a16="http://schemas.microsoft.com/office/drawing/2014/main" id="{C6F341DA-471A-206E-6D3E-0362CC5521B3}"/>
                </a:ext>
              </a:extLst>
            </p:cNvPr>
            <p:cNvSpPr/>
            <p:nvPr userDrawn="1"/>
          </p:nvSpPr>
          <p:spPr>
            <a:xfrm>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41" name="グループ化 40">
            <a:extLst>
              <a:ext uri="{FF2B5EF4-FFF2-40B4-BE49-F238E27FC236}">
                <a16:creationId xmlns:a16="http://schemas.microsoft.com/office/drawing/2014/main" id="{7720EC77-B710-CDAD-ABC9-6EA18D6D5F04}"/>
              </a:ext>
            </a:extLst>
          </p:cNvPr>
          <p:cNvGrpSpPr/>
          <p:nvPr userDrawn="1"/>
        </p:nvGrpSpPr>
        <p:grpSpPr>
          <a:xfrm>
            <a:off x="10223247" y="1449809"/>
            <a:ext cx="822959" cy="386862"/>
            <a:chOff x="5064369" y="362573"/>
            <a:chExt cx="822959" cy="386862"/>
          </a:xfrm>
        </p:grpSpPr>
        <p:sp>
          <p:nvSpPr>
            <p:cNvPr id="44" name="角丸四角形 43">
              <a:extLst>
                <a:ext uri="{FF2B5EF4-FFF2-40B4-BE49-F238E27FC236}">
                  <a16:creationId xmlns:a16="http://schemas.microsoft.com/office/drawing/2014/main" id="{D9EFAF54-17ED-0FED-EF46-D364B6D334E3}"/>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6.00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46" name="三角形 45">
              <a:extLst>
                <a:ext uri="{FF2B5EF4-FFF2-40B4-BE49-F238E27FC236}">
                  <a16:creationId xmlns:a16="http://schemas.microsoft.com/office/drawing/2014/main" id="{7B8C788E-5439-B3A9-0057-919EDCC8F6BB}"/>
                </a:ext>
              </a:extLst>
            </p:cNvPr>
            <p:cNvSpPr/>
            <p:nvPr userDrawn="1"/>
          </p:nvSpPr>
          <p:spPr>
            <a:xfrm>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47" name="グループ化 46">
            <a:extLst>
              <a:ext uri="{FF2B5EF4-FFF2-40B4-BE49-F238E27FC236}">
                <a16:creationId xmlns:a16="http://schemas.microsoft.com/office/drawing/2014/main" id="{C9DDA988-0F6F-8A83-69CB-3B3E2FCA47D1}"/>
              </a:ext>
            </a:extLst>
          </p:cNvPr>
          <p:cNvGrpSpPr/>
          <p:nvPr userDrawn="1"/>
        </p:nvGrpSpPr>
        <p:grpSpPr>
          <a:xfrm>
            <a:off x="10223247" y="3137545"/>
            <a:ext cx="822959" cy="386862"/>
            <a:chOff x="5064369" y="362573"/>
            <a:chExt cx="822959" cy="386862"/>
          </a:xfrm>
        </p:grpSpPr>
        <p:sp>
          <p:nvSpPr>
            <p:cNvPr id="48" name="角丸四角形 47">
              <a:extLst>
                <a:ext uri="{FF2B5EF4-FFF2-40B4-BE49-F238E27FC236}">
                  <a16:creationId xmlns:a16="http://schemas.microsoft.com/office/drawing/2014/main" id="{D0F6BF23-AA1D-9369-FFE7-6B1FD4A43A50}"/>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0.70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49" name="三角形 48">
              <a:extLst>
                <a:ext uri="{FF2B5EF4-FFF2-40B4-BE49-F238E27FC236}">
                  <a16:creationId xmlns:a16="http://schemas.microsoft.com/office/drawing/2014/main" id="{5CF4FA76-266D-976B-5B85-2D07980EC6CA}"/>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50" name="グループ化 49">
            <a:extLst>
              <a:ext uri="{FF2B5EF4-FFF2-40B4-BE49-F238E27FC236}">
                <a16:creationId xmlns:a16="http://schemas.microsoft.com/office/drawing/2014/main" id="{41A4F75F-5919-9A3D-D2F1-0FF07561D3FE}"/>
              </a:ext>
            </a:extLst>
          </p:cNvPr>
          <p:cNvGrpSpPr/>
          <p:nvPr userDrawn="1"/>
        </p:nvGrpSpPr>
        <p:grpSpPr>
          <a:xfrm>
            <a:off x="10223247" y="4164405"/>
            <a:ext cx="822959" cy="386862"/>
            <a:chOff x="5064369" y="362573"/>
            <a:chExt cx="822959" cy="386862"/>
          </a:xfrm>
        </p:grpSpPr>
        <p:sp>
          <p:nvSpPr>
            <p:cNvPr id="51" name="角丸四角形 50">
              <a:extLst>
                <a:ext uri="{FF2B5EF4-FFF2-40B4-BE49-F238E27FC236}">
                  <a16:creationId xmlns:a16="http://schemas.microsoft.com/office/drawing/2014/main" id="{6DA51CE7-1567-5641-B63F-67BDC3538312}"/>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1.50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52" name="三角形 51">
              <a:extLst>
                <a:ext uri="{FF2B5EF4-FFF2-40B4-BE49-F238E27FC236}">
                  <a16:creationId xmlns:a16="http://schemas.microsoft.com/office/drawing/2014/main" id="{F08D42CC-5A4A-BE37-7130-A74D165E67C4}"/>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53" name="グループ化 52">
            <a:extLst>
              <a:ext uri="{FF2B5EF4-FFF2-40B4-BE49-F238E27FC236}">
                <a16:creationId xmlns:a16="http://schemas.microsoft.com/office/drawing/2014/main" id="{18D91BC5-6FD6-8E0D-CADF-AEA9664FF384}"/>
              </a:ext>
            </a:extLst>
          </p:cNvPr>
          <p:cNvGrpSpPr/>
          <p:nvPr userDrawn="1"/>
        </p:nvGrpSpPr>
        <p:grpSpPr>
          <a:xfrm>
            <a:off x="10223247" y="5799354"/>
            <a:ext cx="822959" cy="386862"/>
            <a:chOff x="5064369" y="362573"/>
            <a:chExt cx="822959" cy="386862"/>
          </a:xfrm>
        </p:grpSpPr>
        <p:sp>
          <p:nvSpPr>
            <p:cNvPr id="54" name="角丸四角形 53">
              <a:extLst>
                <a:ext uri="{FF2B5EF4-FFF2-40B4-BE49-F238E27FC236}">
                  <a16:creationId xmlns:a16="http://schemas.microsoft.com/office/drawing/2014/main" id="{60664AFF-1845-4B77-4066-C1F231607CEB}"/>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8.20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55" name="三角形 54">
              <a:extLst>
                <a:ext uri="{FF2B5EF4-FFF2-40B4-BE49-F238E27FC236}">
                  <a16:creationId xmlns:a16="http://schemas.microsoft.com/office/drawing/2014/main" id="{B916040D-5E8C-0F81-4E84-73CF02283BC3}"/>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56" name="グループ化 55">
            <a:extLst>
              <a:ext uri="{FF2B5EF4-FFF2-40B4-BE49-F238E27FC236}">
                <a16:creationId xmlns:a16="http://schemas.microsoft.com/office/drawing/2014/main" id="{67FC37F6-0A61-B6C9-4A39-20B68898C04E}"/>
              </a:ext>
            </a:extLst>
          </p:cNvPr>
          <p:cNvGrpSpPr/>
          <p:nvPr userDrawn="1"/>
        </p:nvGrpSpPr>
        <p:grpSpPr>
          <a:xfrm>
            <a:off x="10223247" y="6758287"/>
            <a:ext cx="822959" cy="386862"/>
            <a:chOff x="5064369" y="362573"/>
            <a:chExt cx="822959" cy="386862"/>
          </a:xfrm>
        </p:grpSpPr>
        <p:sp>
          <p:nvSpPr>
            <p:cNvPr id="57" name="角丸四角形 56">
              <a:extLst>
                <a:ext uri="{FF2B5EF4-FFF2-40B4-BE49-F238E27FC236}">
                  <a16:creationId xmlns:a16="http://schemas.microsoft.com/office/drawing/2014/main" id="{8276014A-EBDB-81B9-080A-EE099F23495A}"/>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8.70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58" name="三角形 57">
              <a:extLst>
                <a:ext uri="{FF2B5EF4-FFF2-40B4-BE49-F238E27FC236}">
                  <a16:creationId xmlns:a16="http://schemas.microsoft.com/office/drawing/2014/main" id="{EE521B40-4B50-615D-9F2A-545DE9978581}"/>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67" name="グループ化 66">
            <a:extLst>
              <a:ext uri="{FF2B5EF4-FFF2-40B4-BE49-F238E27FC236}">
                <a16:creationId xmlns:a16="http://schemas.microsoft.com/office/drawing/2014/main" id="{FB5925B0-538B-45F5-F8AF-567B6CD85E9F}"/>
              </a:ext>
            </a:extLst>
          </p:cNvPr>
          <p:cNvGrpSpPr/>
          <p:nvPr userDrawn="1"/>
        </p:nvGrpSpPr>
        <p:grpSpPr>
          <a:xfrm rot="5400000">
            <a:off x="5568486" y="2303290"/>
            <a:ext cx="1055028" cy="312257"/>
            <a:chOff x="2995112" y="3692937"/>
            <a:chExt cx="1055028" cy="312257"/>
          </a:xfrm>
        </p:grpSpPr>
        <p:sp>
          <p:nvSpPr>
            <p:cNvPr id="68" name="角丸四角形 67">
              <a:extLst>
                <a:ext uri="{FF2B5EF4-FFF2-40B4-BE49-F238E27FC236}">
                  <a16:creationId xmlns:a16="http://schemas.microsoft.com/office/drawing/2014/main" id="{15391E8F-DEDC-54D8-837D-7FBFE0231873}"/>
                </a:ext>
              </a:extLst>
            </p:cNvPr>
            <p:cNvSpPr/>
            <p:nvPr userDrawn="1"/>
          </p:nvSpPr>
          <p:spPr>
            <a:xfrm>
              <a:off x="2995112" y="3693136"/>
              <a:ext cx="1055028" cy="288000"/>
            </a:xfrm>
            <a:prstGeom prst="roundRect">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0.8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69" name="直線矢印コネクタ 68">
              <a:extLst>
                <a:ext uri="{FF2B5EF4-FFF2-40B4-BE49-F238E27FC236}">
                  <a16:creationId xmlns:a16="http://schemas.microsoft.com/office/drawing/2014/main" id="{50978B1C-ACFF-DA75-FDB6-85CA44BC92A0}"/>
                </a:ext>
              </a:extLst>
            </p:cNvPr>
            <p:cNvCxnSpPr/>
            <p:nvPr userDrawn="1"/>
          </p:nvCxnSpPr>
          <p:spPr>
            <a:xfrm>
              <a:off x="3220962" y="3692937"/>
              <a:ext cx="0" cy="312257"/>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70" name="グループ化 69">
            <a:extLst>
              <a:ext uri="{FF2B5EF4-FFF2-40B4-BE49-F238E27FC236}">
                <a16:creationId xmlns:a16="http://schemas.microsoft.com/office/drawing/2014/main" id="{853D32D3-DF7D-182F-635C-2493AA2EB37B}"/>
              </a:ext>
            </a:extLst>
          </p:cNvPr>
          <p:cNvGrpSpPr/>
          <p:nvPr userDrawn="1"/>
        </p:nvGrpSpPr>
        <p:grpSpPr>
          <a:xfrm>
            <a:off x="5608875" y="6389245"/>
            <a:ext cx="1055028" cy="468755"/>
            <a:chOff x="2995112" y="3692937"/>
            <a:chExt cx="1055028" cy="468755"/>
          </a:xfrm>
        </p:grpSpPr>
        <p:sp>
          <p:nvSpPr>
            <p:cNvPr id="71" name="角丸四角形 70">
              <a:extLst>
                <a:ext uri="{FF2B5EF4-FFF2-40B4-BE49-F238E27FC236}">
                  <a16:creationId xmlns:a16="http://schemas.microsoft.com/office/drawing/2014/main" id="{678FA65E-EF6B-BCF1-D89E-BC3F93A72B5D}"/>
                </a:ext>
              </a:extLst>
            </p:cNvPr>
            <p:cNvSpPr/>
            <p:nvPr userDrawn="1"/>
          </p:nvSpPr>
          <p:spPr>
            <a:xfrm>
              <a:off x="2995112" y="3693136"/>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72" name="直線矢印コネクタ 71">
              <a:extLst>
                <a:ext uri="{FF2B5EF4-FFF2-40B4-BE49-F238E27FC236}">
                  <a16:creationId xmlns:a16="http://schemas.microsoft.com/office/drawing/2014/main" id="{DCE1F53B-5700-DC79-08CC-BECFC2F07CA6}"/>
                </a:ext>
              </a:extLst>
            </p:cNvPr>
            <p:cNvCxnSpPr>
              <a:cxnSpLocks/>
            </p:cNvCxnSpPr>
            <p:nvPr userDrawn="1"/>
          </p:nvCxnSpPr>
          <p:spPr>
            <a:xfrm>
              <a:off x="3220962" y="3692937"/>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74" name="グループ化 73">
            <a:extLst>
              <a:ext uri="{FF2B5EF4-FFF2-40B4-BE49-F238E27FC236}">
                <a16:creationId xmlns:a16="http://schemas.microsoft.com/office/drawing/2014/main" id="{344AD2A7-B173-D3E6-E14A-1B9B92E4BA9B}"/>
              </a:ext>
            </a:extLst>
          </p:cNvPr>
          <p:cNvGrpSpPr/>
          <p:nvPr userDrawn="1"/>
        </p:nvGrpSpPr>
        <p:grpSpPr>
          <a:xfrm>
            <a:off x="8428957" y="6389245"/>
            <a:ext cx="1055028" cy="193279"/>
            <a:chOff x="2995112" y="3692937"/>
            <a:chExt cx="1055028" cy="193279"/>
          </a:xfrm>
        </p:grpSpPr>
        <p:sp>
          <p:nvSpPr>
            <p:cNvPr id="75" name="角丸四角形 74">
              <a:extLst>
                <a:ext uri="{FF2B5EF4-FFF2-40B4-BE49-F238E27FC236}">
                  <a16:creationId xmlns:a16="http://schemas.microsoft.com/office/drawing/2014/main" id="{467C1274-BD9C-7971-5D41-8E3DAE8A5F3E}"/>
                </a:ext>
              </a:extLst>
            </p:cNvPr>
            <p:cNvSpPr/>
            <p:nvPr userDrawn="1"/>
          </p:nvSpPr>
          <p:spPr>
            <a:xfrm>
              <a:off x="2995112" y="3693136"/>
              <a:ext cx="1055028" cy="180000"/>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0.5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76" name="直線矢印コネクタ 75">
              <a:extLst>
                <a:ext uri="{FF2B5EF4-FFF2-40B4-BE49-F238E27FC236}">
                  <a16:creationId xmlns:a16="http://schemas.microsoft.com/office/drawing/2014/main" id="{52C0CF81-D0C2-7499-C19B-148351053D9E}"/>
                </a:ext>
              </a:extLst>
            </p:cNvPr>
            <p:cNvCxnSpPr>
              <a:cxnSpLocks/>
            </p:cNvCxnSpPr>
            <p:nvPr userDrawn="1"/>
          </p:nvCxnSpPr>
          <p:spPr>
            <a:xfrm>
              <a:off x="3220962" y="3692937"/>
              <a:ext cx="0" cy="193279"/>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78" name="グループ化 77">
            <a:extLst>
              <a:ext uri="{FF2B5EF4-FFF2-40B4-BE49-F238E27FC236}">
                <a16:creationId xmlns:a16="http://schemas.microsoft.com/office/drawing/2014/main" id="{C7DD9324-AD6F-F283-C06F-244E01D264C7}"/>
              </a:ext>
            </a:extLst>
          </p:cNvPr>
          <p:cNvGrpSpPr/>
          <p:nvPr userDrawn="1"/>
        </p:nvGrpSpPr>
        <p:grpSpPr>
          <a:xfrm>
            <a:off x="8417994" y="1090415"/>
            <a:ext cx="1055028" cy="193279"/>
            <a:chOff x="2995112" y="3692937"/>
            <a:chExt cx="1055028" cy="193279"/>
          </a:xfrm>
        </p:grpSpPr>
        <p:sp>
          <p:nvSpPr>
            <p:cNvPr id="79" name="角丸四角形 78">
              <a:extLst>
                <a:ext uri="{FF2B5EF4-FFF2-40B4-BE49-F238E27FC236}">
                  <a16:creationId xmlns:a16="http://schemas.microsoft.com/office/drawing/2014/main" id="{4AC0D25F-8DE3-5587-3E6B-20F318910919}"/>
                </a:ext>
              </a:extLst>
            </p:cNvPr>
            <p:cNvSpPr/>
            <p:nvPr userDrawn="1"/>
          </p:nvSpPr>
          <p:spPr>
            <a:xfrm>
              <a:off x="2995112" y="3693136"/>
              <a:ext cx="1055028" cy="180000"/>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0.5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0" name="直線矢印コネクタ 79">
              <a:extLst>
                <a:ext uri="{FF2B5EF4-FFF2-40B4-BE49-F238E27FC236}">
                  <a16:creationId xmlns:a16="http://schemas.microsoft.com/office/drawing/2014/main" id="{933610C0-2716-EE09-CAB6-0AB881087E51}"/>
                </a:ext>
              </a:extLst>
            </p:cNvPr>
            <p:cNvCxnSpPr>
              <a:cxnSpLocks/>
            </p:cNvCxnSpPr>
            <p:nvPr userDrawn="1"/>
          </p:nvCxnSpPr>
          <p:spPr>
            <a:xfrm>
              <a:off x="3220962" y="3692937"/>
              <a:ext cx="0" cy="193279"/>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81" name="グループ化 80">
            <a:extLst>
              <a:ext uri="{FF2B5EF4-FFF2-40B4-BE49-F238E27FC236}">
                <a16:creationId xmlns:a16="http://schemas.microsoft.com/office/drawing/2014/main" id="{F224F671-0317-9C33-2E68-D83D923EFBF0}"/>
              </a:ext>
            </a:extLst>
          </p:cNvPr>
          <p:cNvGrpSpPr/>
          <p:nvPr userDrawn="1"/>
        </p:nvGrpSpPr>
        <p:grpSpPr>
          <a:xfrm rot="5400000">
            <a:off x="11430108" y="3564900"/>
            <a:ext cx="1055028" cy="468755"/>
            <a:chOff x="2995112" y="3692937"/>
            <a:chExt cx="1055028" cy="468755"/>
          </a:xfrm>
        </p:grpSpPr>
        <p:sp>
          <p:nvSpPr>
            <p:cNvPr id="82" name="角丸四角形 81">
              <a:extLst>
                <a:ext uri="{FF2B5EF4-FFF2-40B4-BE49-F238E27FC236}">
                  <a16:creationId xmlns:a16="http://schemas.microsoft.com/office/drawing/2014/main" id="{5F12F996-8806-4530-AC95-E23C2AA4E1D5}"/>
                </a:ext>
              </a:extLst>
            </p:cNvPr>
            <p:cNvSpPr/>
            <p:nvPr userDrawn="1"/>
          </p:nvSpPr>
          <p:spPr>
            <a:xfrm>
              <a:off x="2995112" y="3693136"/>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3" name="直線矢印コネクタ 82">
              <a:extLst>
                <a:ext uri="{FF2B5EF4-FFF2-40B4-BE49-F238E27FC236}">
                  <a16:creationId xmlns:a16="http://schemas.microsoft.com/office/drawing/2014/main" id="{45DB2C76-4730-8760-6332-C43BF365EFE5}"/>
                </a:ext>
              </a:extLst>
            </p:cNvPr>
            <p:cNvCxnSpPr>
              <a:cxnSpLocks/>
            </p:cNvCxnSpPr>
            <p:nvPr userDrawn="1"/>
          </p:nvCxnSpPr>
          <p:spPr>
            <a:xfrm>
              <a:off x="3220962" y="3692937"/>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84" name="グループ化 83">
            <a:extLst>
              <a:ext uri="{FF2B5EF4-FFF2-40B4-BE49-F238E27FC236}">
                <a16:creationId xmlns:a16="http://schemas.microsoft.com/office/drawing/2014/main" id="{C0B6026E-2942-AE8D-6D0C-C17A8ECF7354}"/>
              </a:ext>
            </a:extLst>
          </p:cNvPr>
          <p:cNvGrpSpPr/>
          <p:nvPr userDrawn="1"/>
        </p:nvGrpSpPr>
        <p:grpSpPr>
          <a:xfrm rot="5400000">
            <a:off x="-293136" y="3564901"/>
            <a:ext cx="1055028" cy="468755"/>
            <a:chOff x="2995112" y="3692937"/>
            <a:chExt cx="1055028" cy="468755"/>
          </a:xfrm>
        </p:grpSpPr>
        <p:sp>
          <p:nvSpPr>
            <p:cNvPr id="85" name="角丸四角形 84">
              <a:extLst>
                <a:ext uri="{FF2B5EF4-FFF2-40B4-BE49-F238E27FC236}">
                  <a16:creationId xmlns:a16="http://schemas.microsoft.com/office/drawing/2014/main" id="{8EDDF429-C567-9705-572C-39258E2D941D}"/>
                </a:ext>
              </a:extLst>
            </p:cNvPr>
            <p:cNvSpPr/>
            <p:nvPr userDrawn="1"/>
          </p:nvSpPr>
          <p:spPr>
            <a:xfrm>
              <a:off x="2995112" y="3693136"/>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6" name="直線矢印コネクタ 85">
              <a:extLst>
                <a:ext uri="{FF2B5EF4-FFF2-40B4-BE49-F238E27FC236}">
                  <a16:creationId xmlns:a16="http://schemas.microsoft.com/office/drawing/2014/main" id="{89349612-DF2A-31E5-8267-4B20775A8901}"/>
                </a:ext>
              </a:extLst>
            </p:cNvPr>
            <p:cNvCxnSpPr>
              <a:cxnSpLocks/>
            </p:cNvCxnSpPr>
            <p:nvPr userDrawn="1"/>
          </p:nvCxnSpPr>
          <p:spPr>
            <a:xfrm>
              <a:off x="3220962" y="3692937"/>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87" name="グループ化 86">
            <a:extLst>
              <a:ext uri="{FF2B5EF4-FFF2-40B4-BE49-F238E27FC236}">
                <a16:creationId xmlns:a16="http://schemas.microsoft.com/office/drawing/2014/main" id="{CFC17D08-D773-F4A0-6A5E-3069965B8E39}"/>
              </a:ext>
            </a:extLst>
          </p:cNvPr>
          <p:cNvGrpSpPr/>
          <p:nvPr userDrawn="1"/>
        </p:nvGrpSpPr>
        <p:grpSpPr>
          <a:xfrm>
            <a:off x="8417994" y="3691922"/>
            <a:ext cx="1055028" cy="288000"/>
            <a:chOff x="2995112" y="3646242"/>
            <a:chExt cx="1055028" cy="288000"/>
          </a:xfrm>
        </p:grpSpPr>
        <p:sp>
          <p:nvSpPr>
            <p:cNvPr id="88" name="角丸四角形 87">
              <a:extLst>
                <a:ext uri="{FF2B5EF4-FFF2-40B4-BE49-F238E27FC236}">
                  <a16:creationId xmlns:a16="http://schemas.microsoft.com/office/drawing/2014/main" id="{CAB6890F-9D69-DC91-DA6A-5C858DCFBE7E}"/>
                </a:ext>
              </a:extLst>
            </p:cNvPr>
            <p:cNvSpPr/>
            <p:nvPr userDrawn="1"/>
          </p:nvSpPr>
          <p:spPr>
            <a:xfrm>
              <a:off x="2995112" y="3646242"/>
              <a:ext cx="1055028" cy="288000"/>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0.8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9" name="直線矢印コネクタ 88">
              <a:extLst>
                <a:ext uri="{FF2B5EF4-FFF2-40B4-BE49-F238E27FC236}">
                  <a16:creationId xmlns:a16="http://schemas.microsoft.com/office/drawing/2014/main" id="{69EA4D75-55C7-A968-BE15-2BE0F7CB41FF}"/>
                </a:ext>
              </a:extLst>
            </p:cNvPr>
            <p:cNvCxnSpPr>
              <a:cxnSpLocks/>
            </p:cNvCxnSpPr>
            <p:nvPr userDrawn="1"/>
          </p:nvCxnSpPr>
          <p:spPr>
            <a:xfrm>
              <a:off x="3220962" y="3657767"/>
              <a:ext cx="0" cy="275813"/>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cxnSp>
        <p:nvCxnSpPr>
          <p:cNvPr id="93" name="直線コネクタ 92">
            <a:extLst>
              <a:ext uri="{FF2B5EF4-FFF2-40B4-BE49-F238E27FC236}">
                <a16:creationId xmlns:a16="http://schemas.microsoft.com/office/drawing/2014/main" id="{A8876699-2FD7-C4FB-37DB-8F28F7D4AF3D}"/>
              </a:ext>
            </a:extLst>
          </p:cNvPr>
          <p:cNvCxnSpPr>
            <a:cxnSpLocks/>
            <a:stCxn id="32" idx="3"/>
          </p:cNvCxnSpPr>
          <p:nvPr userDrawn="1"/>
        </p:nvCxnSpPr>
        <p:spPr>
          <a:xfrm>
            <a:off x="5748601" y="569095"/>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95" name="直線コネクタ 94">
            <a:extLst>
              <a:ext uri="{FF2B5EF4-FFF2-40B4-BE49-F238E27FC236}">
                <a16:creationId xmlns:a16="http://schemas.microsoft.com/office/drawing/2014/main" id="{02411C72-9CFC-11A3-A34B-36F74128ED57}"/>
              </a:ext>
            </a:extLst>
          </p:cNvPr>
          <p:cNvCxnSpPr>
            <a:cxnSpLocks/>
          </p:cNvCxnSpPr>
          <p:nvPr userDrawn="1"/>
        </p:nvCxnSpPr>
        <p:spPr>
          <a:xfrm>
            <a:off x="6242587" y="569095"/>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96" name="直線コネクタ 95">
            <a:extLst>
              <a:ext uri="{FF2B5EF4-FFF2-40B4-BE49-F238E27FC236}">
                <a16:creationId xmlns:a16="http://schemas.microsoft.com/office/drawing/2014/main" id="{650C72A6-3D4A-F72F-163E-7E6F8F6CFD9A}"/>
              </a:ext>
            </a:extLst>
          </p:cNvPr>
          <p:cNvCxnSpPr>
            <a:cxnSpLocks/>
          </p:cNvCxnSpPr>
          <p:nvPr userDrawn="1"/>
        </p:nvCxnSpPr>
        <p:spPr>
          <a:xfrm rot="5400000">
            <a:off x="10540774" y="10080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0" name="直線コネクタ 99">
            <a:extLst>
              <a:ext uri="{FF2B5EF4-FFF2-40B4-BE49-F238E27FC236}">
                <a16:creationId xmlns:a16="http://schemas.microsoft.com/office/drawing/2014/main" id="{6E3E6ECF-C241-905E-53B6-B996B159FA2F}"/>
              </a:ext>
            </a:extLst>
          </p:cNvPr>
          <p:cNvCxnSpPr>
            <a:cxnSpLocks/>
          </p:cNvCxnSpPr>
          <p:nvPr userDrawn="1"/>
        </p:nvCxnSpPr>
        <p:spPr>
          <a:xfrm rot="5400000">
            <a:off x="10540774" y="1363941"/>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1" name="直線コネクタ 100">
            <a:extLst>
              <a:ext uri="{FF2B5EF4-FFF2-40B4-BE49-F238E27FC236}">
                <a16:creationId xmlns:a16="http://schemas.microsoft.com/office/drawing/2014/main" id="{DCABD40F-8E29-ABBE-2E92-C0AD13DE1FBA}"/>
              </a:ext>
            </a:extLst>
          </p:cNvPr>
          <p:cNvCxnSpPr>
            <a:cxnSpLocks/>
          </p:cNvCxnSpPr>
          <p:nvPr userDrawn="1"/>
        </p:nvCxnSpPr>
        <p:spPr>
          <a:xfrm rot="5400000">
            <a:off x="10540774" y="3610051"/>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2" name="直線コネクタ 101">
            <a:extLst>
              <a:ext uri="{FF2B5EF4-FFF2-40B4-BE49-F238E27FC236}">
                <a16:creationId xmlns:a16="http://schemas.microsoft.com/office/drawing/2014/main" id="{AF89D3CC-3BF7-3491-5CBD-E77C677F0035}"/>
              </a:ext>
            </a:extLst>
          </p:cNvPr>
          <p:cNvCxnSpPr>
            <a:cxnSpLocks/>
          </p:cNvCxnSpPr>
          <p:nvPr userDrawn="1"/>
        </p:nvCxnSpPr>
        <p:spPr>
          <a:xfrm rot="5400000">
            <a:off x="10540774" y="40680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3" name="直線コネクタ 102">
            <a:extLst>
              <a:ext uri="{FF2B5EF4-FFF2-40B4-BE49-F238E27FC236}">
                <a16:creationId xmlns:a16="http://schemas.microsoft.com/office/drawing/2014/main" id="{BB9F03E3-3A63-BD43-E04B-8D3E939F71AD}"/>
              </a:ext>
            </a:extLst>
          </p:cNvPr>
          <p:cNvCxnSpPr>
            <a:cxnSpLocks/>
          </p:cNvCxnSpPr>
          <p:nvPr userDrawn="1"/>
        </p:nvCxnSpPr>
        <p:spPr>
          <a:xfrm rot="5400000">
            <a:off x="10540774" y="62886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4" name="直線コネクタ 103">
            <a:extLst>
              <a:ext uri="{FF2B5EF4-FFF2-40B4-BE49-F238E27FC236}">
                <a16:creationId xmlns:a16="http://schemas.microsoft.com/office/drawing/2014/main" id="{9CEF71F1-D7D6-6348-1D88-A61C4B06383F}"/>
              </a:ext>
            </a:extLst>
          </p:cNvPr>
          <p:cNvCxnSpPr>
            <a:cxnSpLocks/>
          </p:cNvCxnSpPr>
          <p:nvPr userDrawn="1"/>
        </p:nvCxnSpPr>
        <p:spPr>
          <a:xfrm rot="5400000">
            <a:off x="10540774" y="66600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grpSp>
        <p:nvGrpSpPr>
          <p:cNvPr id="105" name="グループ化 104">
            <a:extLst>
              <a:ext uri="{FF2B5EF4-FFF2-40B4-BE49-F238E27FC236}">
                <a16:creationId xmlns:a16="http://schemas.microsoft.com/office/drawing/2014/main" id="{7FF96D99-978A-C962-B767-3E0FBF5654C7}"/>
              </a:ext>
            </a:extLst>
          </p:cNvPr>
          <p:cNvGrpSpPr/>
          <p:nvPr userDrawn="1"/>
        </p:nvGrpSpPr>
        <p:grpSpPr>
          <a:xfrm>
            <a:off x="673694" y="70872"/>
            <a:ext cx="822959" cy="386862"/>
            <a:chOff x="5064369" y="362573"/>
            <a:chExt cx="822959" cy="386862"/>
          </a:xfrm>
        </p:grpSpPr>
        <p:sp>
          <p:nvSpPr>
            <p:cNvPr id="106" name="角丸四角形 105">
              <a:extLst>
                <a:ext uri="{FF2B5EF4-FFF2-40B4-BE49-F238E27FC236}">
                  <a16:creationId xmlns:a16="http://schemas.microsoft.com/office/drawing/2014/main" id="{F1A757C9-DFAF-FF3A-B746-5E7454B20242}"/>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88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15.60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107" name="三角形 106">
              <a:extLst>
                <a:ext uri="{FF2B5EF4-FFF2-40B4-BE49-F238E27FC236}">
                  <a16:creationId xmlns:a16="http://schemas.microsoft.com/office/drawing/2014/main" id="{D3CDBE70-BBBC-E538-CEAF-A66AF8E171F4}"/>
                </a:ext>
              </a:extLst>
            </p:cNvPr>
            <p:cNvSpPr/>
            <p:nvPr userDrawn="1"/>
          </p:nvSpPr>
          <p:spPr>
            <a:xfrm rot="16200000">
              <a:off x="5162845" y="498756"/>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cxnSp>
        <p:nvCxnSpPr>
          <p:cNvPr id="108" name="直線コネクタ 107">
            <a:extLst>
              <a:ext uri="{FF2B5EF4-FFF2-40B4-BE49-F238E27FC236}">
                <a16:creationId xmlns:a16="http://schemas.microsoft.com/office/drawing/2014/main" id="{E202A22D-7629-A6D7-0191-364F2536428A}"/>
              </a:ext>
            </a:extLst>
          </p:cNvPr>
          <p:cNvCxnSpPr>
            <a:cxnSpLocks/>
          </p:cNvCxnSpPr>
          <p:nvPr userDrawn="1"/>
        </p:nvCxnSpPr>
        <p:spPr>
          <a:xfrm>
            <a:off x="493694" y="264303"/>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12" name="直線コネクタ 111">
            <a:extLst>
              <a:ext uri="{FF2B5EF4-FFF2-40B4-BE49-F238E27FC236}">
                <a16:creationId xmlns:a16="http://schemas.microsoft.com/office/drawing/2014/main" id="{530E4612-FC77-5C09-2931-C0EFB9263524}"/>
              </a:ext>
            </a:extLst>
          </p:cNvPr>
          <p:cNvCxnSpPr>
            <a:cxnSpLocks/>
          </p:cNvCxnSpPr>
          <p:nvPr userDrawn="1"/>
        </p:nvCxnSpPr>
        <p:spPr>
          <a:xfrm>
            <a:off x="11521912" y="264303"/>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grpSp>
        <p:nvGrpSpPr>
          <p:cNvPr id="113" name="グループ化 112">
            <a:extLst>
              <a:ext uri="{FF2B5EF4-FFF2-40B4-BE49-F238E27FC236}">
                <a16:creationId xmlns:a16="http://schemas.microsoft.com/office/drawing/2014/main" id="{D5D9BB90-51EE-23BF-5F6F-E7AEB9DE8493}"/>
              </a:ext>
            </a:extLst>
          </p:cNvPr>
          <p:cNvGrpSpPr/>
          <p:nvPr userDrawn="1"/>
        </p:nvGrpSpPr>
        <p:grpSpPr>
          <a:xfrm>
            <a:off x="10706212" y="70872"/>
            <a:ext cx="822959" cy="386862"/>
            <a:chOff x="5064369" y="362573"/>
            <a:chExt cx="822959" cy="386862"/>
          </a:xfrm>
        </p:grpSpPr>
        <p:sp>
          <p:nvSpPr>
            <p:cNvPr id="114" name="角丸四角形 113">
              <a:extLst>
                <a:ext uri="{FF2B5EF4-FFF2-40B4-BE49-F238E27FC236}">
                  <a16:creationId xmlns:a16="http://schemas.microsoft.com/office/drawing/2014/main" id="{C8537784-AB00-E8B0-0ECC-C21610DA6958}"/>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15.60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115" name="三角形 114">
              <a:extLst>
                <a:ext uri="{FF2B5EF4-FFF2-40B4-BE49-F238E27FC236}">
                  <a16:creationId xmlns:a16="http://schemas.microsoft.com/office/drawing/2014/main" id="{658B9F04-5D2A-1186-143F-FA13810B9ECC}"/>
                </a:ext>
              </a:extLst>
            </p:cNvPr>
            <p:cNvSpPr/>
            <p:nvPr userDrawn="1"/>
          </p:nvSpPr>
          <p:spPr>
            <a:xfrm rot="54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spTree>
    <p:extLst>
      <p:ext uri="{BB962C8B-B14F-4D97-AF65-F5344CB8AC3E}">
        <p14:creationId xmlns:p14="http://schemas.microsoft.com/office/powerpoint/2010/main" val="167385004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38_表紙_1行+1行（商品名入り）">
    <p:spTree>
      <p:nvGrpSpPr>
        <p:cNvPr id="1" name=""/>
        <p:cNvGrpSpPr/>
        <p:nvPr/>
      </p:nvGrpSpPr>
      <p:grpSpPr>
        <a:xfrm>
          <a:off x="0" y="0"/>
          <a:ext cx="0" cy="0"/>
          <a:chOff x="0" y="0"/>
          <a:chExt cx="0" cy="0"/>
        </a:xfrm>
      </p:grpSpPr>
      <p:pic>
        <p:nvPicPr>
          <p:cNvPr id="7" name="図 6" descr="携帯電話を持っている手&#10;&#10;自動的に生成された説明">
            <a:extLst>
              <a:ext uri="{FF2B5EF4-FFF2-40B4-BE49-F238E27FC236}">
                <a16:creationId xmlns:a16="http://schemas.microsoft.com/office/drawing/2014/main" id="{65364AB7-38D5-F908-15FD-6E1DD0C670D1}"/>
              </a:ext>
            </a:extLst>
          </p:cNvPr>
          <p:cNvPicPr>
            <a:picLocks noChangeAspect="1"/>
          </p:cNvPicPr>
          <p:nvPr userDrawn="1"/>
        </p:nvPicPr>
        <p:blipFill rotWithShape="1">
          <a:blip r:embed="rId2" cstate="print">
            <a:alphaModFix/>
            <a:extLst>
              <a:ext uri="{28A0092B-C50C-407E-A947-70E740481C1C}">
                <a14:useLocalDpi xmlns:a14="http://schemas.microsoft.com/office/drawing/2010/main"/>
              </a:ext>
            </a:extLst>
          </a:blip>
          <a:srcRect l="22675" t="-1" r="5386" b="30038"/>
          <a:stretch/>
        </p:blipFill>
        <p:spPr>
          <a:xfrm>
            <a:off x="0" y="0"/>
            <a:ext cx="12192000" cy="6858000"/>
          </a:xfrm>
          <a:prstGeom prst="rect">
            <a:avLst/>
          </a:prstGeom>
        </p:spPr>
      </p:pic>
      <p:sp>
        <p:nvSpPr>
          <p:cNvPr id="10" name="正方形/長方形 9">
            <a:extLst>
              <a:ext uri="{FF2B5EF4-FFF2-40B4-BE49-F238E27FC236}">
                <a16:creationId xmlns:a16="http://schemas.microsoft.com/office/drawing/2014/main" id="{9EA76109-FC42-775A-1066-AE4EEE755774}"/>
              </a:ext>
            </a:extLst>
          </p:cNvPr>
          <p:cNvSpPr/>
          <p:nvPr userDrawn="1"/>
        </p:nvSpPr>
        <p:spPr>
          <a:xfrm>
            <a:off x="479425" y="645890"/>
            <a:ext cx="6116531" cy="5735860"/>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テキスト ボックス 1">
            <a:extLst>
              <a:ext uri="{FF2B5EF4-FFF2-40B4-BE49-F238E27FC236}">
                <a16:creationId xmlns:a16="http://schemas.microsoft.com/office/drawing/2014/main" id="{C2E72F8A-74FF-B3C2-6201-E1F7E33D13B0}"/>
              </a:ext>
            </a:extLst>
          </p:cNvPr>
          <p:cNvSpPr txBox="1"/>
          <p:nvPr userDrawn="1"/>
        </p:nvSpPr>
        <p:spPr>
          <a:xfrm>
            <a:off x="11250018" y="6597235"/>
            <a:ext cx="772647" cy="123111"/>
          </a:xfrm>
          <a:prstGeom prst="rect">
            <a:avLst/>
          </a:prstGeom>
          <a:noFill/>
        </p:spPr>
        <p:txBody>
          <a:bodyPr wrap="none" lIns="0" tIns="0" rIns="0" bIns="0"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bg1"/>
                </a:solidFill>
                <a:latin typeface="Meiryo" panose="020B0604030504040204" pitchFamily="34" charset="-128"/>
                <a:ea typeface="Meiryo" panose="020B0604030504040204" pitchFamily="34" charset="-128"/>
              </a:rPr>
              <a:t>© Yahoo Japan</a:t>
            </a:r>
            <a:endParaRPr kumimoji="1" lang="ja-JP" altLang="en-US" sz="800" dirty="0">
              <a:solidFill>
                <a:schemeClr val="bg1"/>
              </a:solidFill>
              <a:latin typeface="Meiryo" panose="020B0604030504040204" pitchFamily="34" charset="-128"/>
              <a:ea typeface="Meiryo" panose="020B0604030504040204" pitchFamily="34" charset="-128"/>
            </a:endParaRPr>
          </a:p>
        </p:txBody>
      </p:sp>
      <p:sp>
        <p:nvSpPr>
          <p:cNvPr id="21" name="テキスト ボックス 20">
            <a:extLst>
              <a:ext uri="{FF2B5EF4-FFF2-40B4-BE49-F238E27FC236}">
                <a16:creationId xmlns:a16="http://schemas.microsoft.com/office/drawing/2014/main" id="{116F5961-C18F-42AF-D19D-419542BE9F88}"/>
              </a:ext>
            </a:extLst>
          </p:cNvPr>
          <p:cNvSpPr txBox="1"/>
          <p:nvPr userDrawn="1"/>
        </p:nvSpPr>
        <p:spPr>
          <a:xfrm>
            <a:off x="1013280" y="5470989"/>
            <a:ext cx="1256754" cy="215444"/>
          </a:xfrm>
          <a:prstGeom prst="rect">
            <a:avLst/>
          </a:prstGeom>
          <a:noFill/>
        </p:spPr>
        <p:txBody>
          <a:bodyPr wrap="none" lIns="0" tIns="0" rIns="0" bIns="0" rtlCol="0">
            <a:spAutoFit/>
          </a:bodyPr>
          <a:lstStyle/>
          <a:p>
            <a:pPr algn="r"/>
            <a:r>
              <a:rPr kumimoji="1" lang="ja-JP" altLang="en-US" sz="1400" b="0" i="0" spc="0">
                <a:solidFill>
                  <a:schemeClr val="bg1"/>
                </a:solidFill>
                <a:latin typeface="Yu Gothic Medium" panose="020B0400000000000000" pitchFamily="34" charset="-128"/>
                <a:ea typeface="Yu Gothic Medium" panose="020B0400000000000000" pitchFamily="34" charset="-128"/>
              </a:rPr>
              <a:t>ヤフー株式会社</a:t>
            </a:r>
          </a:p>
        </p:txBody>
      </p:sp>
      <p:sp>
        <p:nvSpPr>
          <p:cNvPr id="25" name="角丸四角形 24">
            <a:extLst>
              <a:ext uri="{FF2B5EF4-FFF2-40B4-BE49-F238E27FC236}">
                <a16:creationId xmlns:a16="http://schemas.microsoft.com/office/drawing/2014/main" id="{46E5437A-D39D-2057-A195-9DB2F4306222}"/>
              </a:ext>
            </a:extLst>
          </p:cNvPr>
          <p:cNvSpPr/>
          <p:nvPr userDrawn="1"/>
        </p:nvSpPr>
        <p:spPr>
          <a:xfrm>
            <a:off x="4254165" y="1351250"/>
            <a:ext cx="1833164" cy="320400"/>
          </a:xfrm>
          <a:prstGeom prst="roundRect">
            <a:avLst>
              <a:gd name="adj" fmla="val 9836"/>
            </a:avLst>
          </a:prstGeom>
          <a:solidFill>
            <a:schemeClr val="accent6"/>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bg1">
                    <a:lumMod val="95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1000" b="1" i="0" spc="0" dirty="0">
                <a:solidFill>
                  <a:schemeClr val="bg1">
                    <a:lumMod val="95000"/>
                  </a:schemeClr>
                </a:solidFill>
                <a:latin typeface="Meiryo" panose="020B0604030504040204" pitchFamily="34" charset="-128"/>
                <a:ea typeface="Meiryo" panose="020B0604030504040204" pitchFamily="34" charset="-128"/>
                <a:cs typeface="メイリオ" pitchFamily="50" charset="-128"/>
              </a:rPr>
              <a:t>主</a:t>
            </a:r>
            <a:r>
              <a:rPr kumimoji="1" lang="ja-JP" altLang="en-US" sz="1000" b="1" i="0" spc="0">
                <a:solidFill>
                  <a:schemeClr val="bg1">
                    <a:lumMod val="95000"/>
                  </a:schemeClr>
                </a:solidFill>
                <a:latin typeface="Meiryo" panose="020B0604030504040204" pitchFamily="34" charset="-128"/>
                <a:ea typeface="Meiryo" panose="020B0604030504040204" pitchFamily="34" charset="-128"/>
                <a:cs typeface="メイリオ" pitchFamily="50" charset="-128"/>
              </a:rPr>
              <a:t>・</a:t>
            </a:r>
            <a:r>
              <a:rPr kumimoji="1" lang="ja-JP" altLang="en-US" sz="1000" b="1" i="0" spc="300">
                <a:solidFill>
                  <a:schemeClr val="bg1">
                    <a:lumMod val="95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1000" b="1" i="0" spc="300" dirty="0">
              <a:solidFill>
                <a:schemeClr val="bg1">
                  <a:lumMod val="95000"/>
                </a:schemeClr>
              </a:solidFill>
              <a:latin typeface="Meiryo" panose="020B0604030504040204" pitchFamily="34" charset="-128"/>
              <a:ea typeface="Meiryo" panose="020B0604030504040204" pitchFamily="34" charset="-128"/>
              <a:cs typeface="メイリオ" pitchFamily="50" charset="-128"/>
            </a:endParaRPr>
          </a:p>
        </p:txBody>
      </p:sp>
      <p:sp>
        <p:nvSpPr>
          <p:cNvPr id="3" name="テキスト ボックス 2">
            <a:extLst>
              <a:ext uri="{FF2B5EF4-FFF2-40B4-BE49-F238E27FC236}">
                <a16:creationId xmlns:a16="http://schemas.microsoft.com/office/drawing/2014/main" id="{0069EE62-ADEB-61F9-DCD7-56CAED516C07}"/>
              </a:ext>
            </a:extLst>
          </p:cNvPr>
          <p:cNvSpPr txBox="1"/>
          <p:nvPr userDrawn="1"/>
        </p:nvSpPr>
        <p:spPr>
          <a:xfrm>
            <a:off x="1147932" y="5710013"/>
            <a:ext cx="1160574" cy="215444"/>
          </a:xfrm>
          <a:prstGeom prst="rect">
            <a:avLst/>
          </a:prstGeom>
          <a:noFill/>
        </p:spPr>
        <p:txBody>
          <a:bodyPr wrap="none" lIns="0" tIns="0" rIns="0" bIns="0" rtlCol="0">
            <a:spAutoFit/>
          </a:bodyPr>
          <a:lstStyle/>
          <a:p>
            <a:pPr algn="r"/>
            <a:r>
              <a:rPr kumimoji="1" lang="en-US" altLang="ja-JP" sz="1400" b="0" i="0" spc="300" dirty="0">
                <a:solidFill>
                  <a:schemeClr val="bg1"/>
                </a:solidFill>
                <a:latin typeface="Segoe UI" panose="020B0502040204020203" pitchFamily="34" charset="0"/>
                <a:ea typeface="Yu Gothic" panose="020B0400000000000000" pitchFamily="34" charset="-128"/>
                <a:cs typeface="Segoe UI" panose="020B0502040204020203" pitchFamily="34" charset="0"/>
              </a:rPr>
              <a:t>2023/1/25</a:t>
            </a:r>
          </a:p>
        </p:txBody>
      </p:sp>
      <p:sp>
        <p:nvSpPr>
          <p:cNvPr id="4" name="角丸四角形 3">
            <a:extLst>
              <a:ext uri="{FF2B5EF4-FFF2-40B4-BE49-F238E27FC236}">
                <a16:creationId xmlns:a16="http://schemas.microsoft.com/office/drawing/2014/main" id="{8848072C-6C8F-3B1A-4D30-9B525CCF7AD1}"/>
              </a:ext>
            </a:extLst>
          </p:cNvPr>
          <p:cNvSpPr/>
          <p:nvPr userDrawn="1"/>
        </p:nvSpPr>
        <p:spPr>
          <a:xfrm>
            <a:off x="995788" y="4500818"/>
            <a:ext cx="4453035" cy="432048"/>
          </a:xfrm>
          <a:prstGeom prst="roundRect">
            <a:avLst>
              <a:gd name="adj" fmla="val 50000"/>
            </a:avLst>
          </a:prstGeom>
          <a:solidFill>
            <a:srgbClr val="F3F3F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r>
              <a:rPr kumimoji="1" lang="ja-JP" altLang="en-US" sz="1400" b="1" i="0">
                <a:solidFill>
                  <a:schemeClr val="accent6"/>
                </a:solidFill>
                <a:latin typeface="Meiryo" panose="020B0604030504040204" pitchFamily="34" charset="-128"/>
                <a:ea typeface="Meiryo" panose="020B0604030504040204" pitchFamily="34" charset="-128"/>
                <a:cs typeface="Segoe UI" panose="020B0502040204020203" pitchFamily="34" charset="0"/>
              </a:rPr>
              <a:t>ブランドパネル</a:t>
            </a:r>
            <a:r>
              <a:rPr kumimoji="1" lang="en-US" altLang="ja-JP"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  2022</a:t>
            </a:r>
            <a:r>
              <a:rPr kumimoji="1" lang="ja-JP" altLang="en-US" sz="1400" b="1" i="0">
                <a:solidFill>
                  <a:schemeClr val="accent6"/>
                </a:solidFill>
                <a:latin typeface="Meiryo" panose="020B0604030504040204" pitchFamily="34" charset="-128"/>
                <a:ea typeface="Meiryo" panose="020B0604030504040204" pitchFamily="34" charset="-128"/>
                <a:cs typeface="Segoe UI" panose="020B0502040204020203" pitchFamily="34" charset="0"/>
              </a:rPr>
              <a:t>年</a:t>
            </a:r>
            <a:r>
              <a:rPr kumimoji="1" lang="en-US" altLang="ja-JP"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9</a:t>
            </a:r>
            <a:r>
              <a:rPr kumimoji="1" lang="ja-JP" altLang="en-US" sz="1400" b="1" i="0">
                <a:solidFill>
                  <a:schemeClr val="accent6"/>
                </a:solidFill>
                <a:latin typeface="Meiryo" panose="020B0604030504040204" pitchFamily="34" charset="-128"/>
                <a:ea typeface="Meiryo" panose="020B0604030504040204" pitchFamily="34" charset="-128"/>
                <a:cs typeface="Segoe UI" panose="020B0502040204020203" pitchFamily="34" charset="0"/>
              </a:rPr>
              <a:t>月～</a:t>
            </a:r>
            <a:r>
              <a:rPr kumimoji="1" lang="en-US" altLang="ja-JP"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12</a:t>
            </a:r>
            <a:r>
              <a:rPr kumimoji="1" lang="ja-JP" altLang="en-US" sz="1400" b="1" i="0">
                <a:solidFill>
                  <a:schemeClr val="accent6"/>
                </a:solidFill>
                <a:latin typeface="Meiryo" panose="020B0604030504040204" pitchFamily="34" charset="-128"/>
                <a:ea typeface="Meiryo" panose="020B0604030504040204" pitchFamily="34" charset="-128"/>
                <a:cs typeface="Segoe UI" panose="020B0502040204020203" pitchFamily="34" charset="0"/>
              </a:rPr>
              <a:t>月</a:t>
            </a:r>
            <a:endParaRPr kumimoji="1" lang="ja-JP" altLang="en-US" sz="1400" b="1" i="0" dirty="0">
              <a:solidFill>
                <a:schemeClr val="accent6"/>
              </a:solidFill>
              <a:latin typeface="Meiryo" panose="020B0604030504040204" pitchFamily="34" charset="-128"/>
              <a:ea typeface="Meiryo" panose="020B0604030504040204" pitchFamily="34" charset="-128"/>
            </a:endParaRPr>
          </a:p>
        </p:txBody>
      </p:sp>
      <p:sp>
        <p:nvSpPr>
          <p:cNvPr id="5" name="角丸四角形 4">
            <a:extLst>
              <a:ext uri="{FF2B5EF4-FFF2-40B4-BE49-F238E27FC236}">
                <a16:creationId xmlns:a16="http://schemas.microsoft.com/office/drawing/2014/main" id="{146B9E35-489E-8201-FA34-2CCBB27228DA}"/>
              </a:ext>
            </a:extLst>
          </p:cNvPr>
          <p:cNvSpPr/>
          <p:nvPr userDrawn="1"/>
        </p:nvSpPr>
        <p:spPr>
          <a:xfrm>
            <a:off x="995788" y="2310963"/>
            <a:ext cx="1772858" cy="369332"/>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algn="l"/>
            <a:r>
              <a:rPr kumimoji="1" lang="en" altLang="ja-JP" sz="2400" b="1" i="0" dirty="0">
                <a:solidFill>
                  <a:schemeClr val="bg1"/>
                </a:solidFill>
                <a:latin typeface="Meiryo" panose="020B0604030504040204" pitchFamily="34" charset="-128"/>
                <a:ea typeface="Meiryo" panose="020B0604030504040204" pitchFamily="34" charset="-128"/>
                <a:cs typeface="Segoe UI" panose="020B0502040204020203" pitchFamily="34" charset="0"/>
              </a:rPr>
              <a:t>Yahoo</a:t>
            </a:r>
            <a:r>
              <a:rPr kumimoji="1" lang="en" altLang="ja-JP" sz="2400" b="1" i="0" spc="300" dirty="0">
                <a:solidFill>
                  <a:schemeClr val="bg1"/>
                </a:solidFill>
                <a:latin typeface="Meiryo" panose="020B0604030504040204" pitchFamily="34" charset="-128"/>
                <a:ea typeface="Meiryo" panose="020B0604030504040204" pitchFamily="34" charset="-128"/>
                <a:cs typeface="Segoe UI" panose="020B0502040204020203" pitchFamily="34" charset="0"/>
              </a:rPr>
              <a:t>!</a:t>
            </a:r>
            <a:r>
              <a:rPr kumimoji="1" lang="ja-JP" altLang="en-US" sz="2400" b="1" i="0">
                <a:solidFill>
                  <a:schemeClr val="bg1"/>
                </a:solidFill>
                <a:latin typeface="Meiryo" panose="020B0604030504040204" pitchFamily="34" charset="-128"/>
                <a:ea typeface="Meiryo" panose="020B0604030504040204" pitchFamily="34" charset="-128"/>
              </a:rPr>
              <a:t>広告</a:t>
            </a:r>
            <a:endParaRPr kumimoji="1" lang="ja-JP" altLang="en-US" sz="2400" b="1" i="0" dirty="0">
              <a:solidFill>
                <a:schemeClr val="bg1"/>
              </a:solidFill>
              <a:latin typeface="Meiryo" panose="020B0604030504040204" pitchFamily="34" charset="-128"/>
              <a:ea typeface="Meiryo" panose="020B0604030504040204" pitchFamily="34" charset="-128"/>
            </a:endParaRPr>
          </a:p>
        </p:txBody>
      </p:sp>
      <p:sp>
        <p:nvSpPr>
          <p:cNvPr id="6" name="タイトル 7">
            <a:extLst>
              <a:ext uri="{FF2B5EF4-FFF2-40B4-BE49-F238E27FC236}">
                <a16:creationId xmlns:a16="http://schemas.microsoft.com/office/drawing/2014/main" id="{F0045A1E-C9B2-107E-608F-792154A78757}"/>
              </a:ext>
            </a:extLst>
          </p:cNvPr>
          <p:cNvSpPr>
            <a:spLocks noGrp="1"/>
          </p:cNvSpPr>
          <p:nvPr>
            <p:ph type="title" hasCustomPrompt="1"/>
          </p:nvPr>
        </p:nvSpPr>
        <p:spPr>
          <a:xfrm>
            <a:off x="1013280" y="2790694"/>
            <a:ext cx="5082720" cy="1325563"/>
          </a:xfrm>
          <a:prstGeom prst="rect">
            <a:avLst/>
          </a:prstGeom>
          <a:solidFill>
            <a:schemeClr val="accent6">
              <a:alpha val="0"/>
            </a:schemeClr>
          </a:solidFill>
        </p:spPr>
        <p:txBody>
          <a:bodyPr lIns="46800" anchor="ctr"/>
          <a:lstStyle>
            <a:lvl1pPr>
              <a:lnSpc>
                <a:spcPct val="120000"/>
              </a:lnSpc>
              <a:defRPr sz="3200" b="1">
                <a:solidFill>
                  <a:schemeClr val="bg1"/>
                </a:solidFill>
              </a:defRPr>
            </a:lvl1pPr>
          </a:lstStyle>
          <a:p>
            <a:r>
              <a:rPr kumimoji="1" lang="ja-JP" altLang="en-US"/>
              <a:t>資料タイトルタイトル</a:t>
            </a:r>
            <a:br>
              <a:rPr kumimoji="1" lang="en-US" altLang="ja-JP" dirty="0"/>
            </a:br>
            <a:r>
              <a:rPr kumimoji="1" lang="en-US" altLang="ja-JP" dirty="0"/>
              <a:t>2</a:t>
            </a:r>
            <a:r>
              <a:rPr kumimoji="1" lang="ja-JP" altLang="en-US"/>
              <a:t>行目タイトルタイトル</a:t>
            </a:r>
          </a:p>
        </p:txBody>
      </p:sp>
      <p:pic>
        <p:nvPicPr>
          <p:cNvPr id="8" name="図 7">
            <a:extLst>
              <a:ext uri="{FF2B5EF4-FFF2-40B4-BE49-F238E27FC236}">
                <a16:creationId xmlns:a16="http://schemas.microsoft.com/office/drawing/2014/main" id="{52F79CF0-1B49-671C-5F7B-1013048237B8}"/>
              </a:ext>
            </a:extLst>
          </p:cNvPr>
          <p:cNvPicPr>
            <a:picLocks noChangeAspect="1"/>
          </p:cNvPicPr>
          <p:nvPr userDrawn="1"/>
        </p:nvPicPr>
        <p:blipFill>
          <a:blip r:embed="rId3"/>
          <a:stretch>
            <a:fillRect/>
          </a:stretch>
        </p:blipFill>
        <p:spPr>
          <a:xfrm>
            <a:off x="1013280" y="1053494"/>
            <a:ext cx="1496004" cy="783622"/>
          </a:xfrm>
          <a:prstGeom prst="rect">
            <a:avLst/>
          </a:prstGeom>
        </p:spPr>
      </p:pic>
      <p:sp>
        <p:nvSpPr>
          <p:cNvPr id="9" name="テキスト ボックス 8">
            <a:extLst>
              <a:ext uri="{FF2B5EF4-FFF2-40B4-BE49-F238E27FC236}">
                <a16:creationId xmlns:a16="http://schemas.microsoft.com/office/drawing/2014/main" id="{002CB47F-E46E-F3A9-ED2F-9C58930C043C}"/>
              </a:ext>
            </a:extLst>
          </p:cNvPr>
          <p:cNvSpPr txBox="1"/>
          <p:nvPr userDrawn="1"/>
        </p:nvSpPr>
        <p:spPr>
          <a:xfrm>
            <a:off x="6646756" y="4663160"/>
            <a:ext cx="8945195" cy="2123658"/>
          </a:xfrm>
          <a:prstGeom prst="rect">
            <a:avLst/>
          </a:prstGeom>
          <a:noFill/>
        </p:spPr>
        <p:txBody>
          <a:bodyPr wrap="square">
            <a:spAutoFit/>
          </a:bodyPr>
          <a:lstStyle/>
          <a:p>
            <a:pPr algn="l"/>
            <a:r>
              <a:rPr lang="ja-JP" altLang="en-US" sz="6600" b="1" i="0">
                <a:solidFill>
                  <a:schemeClr val="accent6">
                    <a:alpha val="70000"/>
                  </a:schemeClr>
                </a:solidFill>
                <a:latin typeface="A P-OTF UD Shin Go NT Pr6N U" panose="020B0400000000000000" pitchFamily="34" charset="-128"/>
                <a:ea typeface="A P-OTF UD Shin Go NT Pr6N U" panose="020B0400000000000000" pitchFamily="34" charset="-128"/>
              </a:rPr>
              <a:t>Marketing </a:t>
            </a:r>
            <a:endParaRPr lang="en-US" altLang="ja-JP" sz="6600" b="1" i="0" dirty="0">
              <a:solidFill>
                <a:schemeClr val="accent6">
                  <a:alpha val="70000"/>
                </a:schemeClr>
              </a:solidFill>
              <a:latin typeface="A P-OTF UD Shin Go NT Pr6N U" panose="020B0400000000000000" pitchFamily="34" charset="-128"/>
              <a:ea typeface="A P-OTF UD Shin Go NT Pr6N U" panose="020B0400000000000000" pitchFamily="34" charset="-128"/>
            </a:endParaRPr>
          </a:p>
          <a:p>
            <a:pPr algn="l"/>
            <a:r>
              <a:rPr lang="ja-JP" altLang="en-US" sz="6600" b="1" i="0">
                <a:solidFill>
                  <a:schemeClr val="accent6">
                    <a:alpha val="70000"/>
                  </a:schemeClr>
                </a:solidFill>
                <a:latin typeface="A P-OTF UD Shin Go NT Pr6N U" panose="020B0400000000000000" pitchFamily="34" charset="-128"/>
                <a:ea typeface="A P-OTF UD Shin Go NT Pr6N U" panose="020B0400000000000000" pitchFamily="34" charset="-128"/>
              </a:rPr>
              <a:t>Solution</a:t>
            </a:r>
          </a:p>
        </p:txBody>
      </p:sp>
    </p:spTree>
    <p:extLst>
      <p:ext uri="{BB962C8B-B14F-4D97-AF65-F5344CB8AC3E}">
        <p14:creationId xmlns:p14="http://schemas.microsoft.com/office/powerpoint/2010/main" val="16978214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9_表紙_1行+1行（商品名入り）">
    <p:bg>
      <p:bgPr>
        <a:solidFill>
          <a:srgbClr val="F3F3F3"/>
        </a:solidFill>
        <a:effectLst/>
      </p:bgPr>
    </p:bg>
    <p:spTree>
      <p:nvGrpSpPr>
        <p:cNvPr id="1" name=""/>
        <p:cNvGrpSpPr/>
        <p:nvPr/>
      </p:nvGrpSpPr>
      <p:grpSpPr>
        <a:xfrm>
          <a:off x="0" y="0"/>
          <a:ext cx="0" cy="0"/>
          <a:chOff x="0" y="0"/>
          <a:chExt cx="0" cy="0"/>
        </a:xfrm>
      </p:grpSpPr>
      <p:sp>
        <p:nvSpPr>
          <p:cNvPr id="47" name="角丸四角形 46">
            <a:extLst>
              <a:ext uri="{FF2B5EF4-FFF2-40B4-BE49-F238E27FC236}">
                <a16:creationId xmlns:a16="http://schemas.microsoft.com/office/drawing/2014/main" id="{594C970C-C962-84E5-295B-25A4061DB8EB}"/>
              </a:ext>
            </a:extLst>
          </p:cNvPr>
          <p:cNvSpPr/>
          <p:nvPr userDrawn="1"/>
        </p:nvSpPr>
        <p:spPr>
          <a:xfrm>
            <a:off x="230388" y="159023"/>
            <a:ext cx="1791003"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US" altLang="ja-JP"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rPr>
              <a:t>CONTENTS</a:t>
            </a:r>
            <a:endParaRPr kumimoji="1" lang="ja-JP" altLang="en-US"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endParaRPr>
          </a:p>
        </p:txBody>
      </p:sp>
      <p:pic>
        <p:nvPicPr>
          <p:cNvPr id="48" name="図 47">
            <a:extLst>
              <a:ext uri="{FF2B5EF4-FFF2-40B4-BE49-F238E27FC236}">
                <a16:creationId xmlns:a16="http://schemas.microsoft.com/office/drawing/2014/main" id="{F4CEE68E-CF82-DA0A-F864-41AEA3C48257}"/>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49" name="円/楕円 48">
            <a:extLst>
              <a:ext uri="{FF2B5EF4-FFF2-40B4-BE49-F238E27FC236}">
                <a16:creationId xmlns:a16="http://schemas.microsoft.com/office/drawing/2014/main" id="{58243DD2-4FDC-6245-3AB2-D54A6A4DAE1B}"/>
              </a:ext>
            </a:extLst>
          </p:cNvPr>
          <p:cNvSpPr>
            <a:spLocks noChangeAspect="1"/>
          </p:cNvSpPr>
          <p:nvPr userDrawn="1"/>
        </p:nvSpPr>
        <p:spPr>
          <a:xfrm>
            <a:off x="1019496" y="1971952"/>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01</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50" name="円/楕円 49">
            <a:extLst>
              <a:ext uri="{FF2B5EF4-FFF2-40B4-BE49-F238E27FC236}">
                <a16:creationId xmlns:a16="http://schemas.microsoft.com/office/drawing/2014/main" id="{96FCCE5E-91DA-E001-DE39-79F5C2EB433E}"/>
              </a:ext>
            </a:extLst>
          </p:cNvPr>
          <p:cNvSpPr>
            <a:spLocks noChangeAspect="1"/>
          </p:cNvSpPr>
          <p:nvPr userDrawn="1"/>
        </p:nvSpPr>
        <p:spPr>
          <a:xfrm>
            <a:off x="1019496" y="2890054"/>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02</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51" name="円/楕円 50">
            <a:extLst>
              <a:ext uri="{FF2B5EF4-FFF2-40B4-BE49-F238E27FC236}">
                <a16:creationId xmlns:a16="http://schemas.microsoft.com/office/drawing/2014/main" id="{6CC99D52-4685-BF84-E6FA-D0A71546E384}"/>
              </a:ext>
            </a:extLst>
          </p:cNvPr>
          <p:cNvSpPr>
            <a:spLocks noChangeAspect="1"/>
          </p:cNvSpPr>
          <p:nvPr userDrawn="1"/>
        </p:nvSpPr>
        <p:spPr>
          <a:xfrm>
            <a:off x="1019496" y="3808156"/>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03</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52" name="円/楕円 51">
            <a:extLst>
              <a:ext uri="{FF2B5EF4-FFF2-40B4-BE49-F238E27FC236}">
                <a16:creationId xmlns:a16="http://schemas.microsoft.com/office/drawing/2014/main" id="{E3844857-778D-FB4D-F785-F07A305F429B}"/>
              </a:ext>
            </a:extLst>
          </p:cNvPr>
          <p:cNvSpPr>
            <a:spLocks noChangeAspect="1"/>
          </p:cNvSpPr>
          <p:nvPr userDrawn="1"/>
        </p:nvSpPr>
        <p:spPr>
          <a:xfrm>
            <a:off x="1019496" y="4726258"/>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04</a:t>
            </a:r>
            <a:endParaRPr kumimoji="1" lang="ja-JP" altLang="en-US" b="1" i="1" dirty="0">
              <a:solidFill>
                <a:schemeClr val="bg1"/>
              </a:solidFill>
              <a:latin typeface="Segoe UI" panose="020B0502040204020203" pitchFamily="34" charset="0"/>
              <a:cs typeface="Segoe UI" panose="020B0502040204020203" pitchFamily="34" charset="0"/>
            </a:endParaRPr>
          </a:p>
        </p:txBody>
      </p:sp>
      <p:cxnSp>
        <p:nvCxnSpPr>
          <p:cNvPr id="53" name="直線コネクタ 52">
            <a:extLst>
              <a:ext uri="{FF2B5EF4-FFF2-40B4-BE49-F238E27FC236}">
                <a16:creationId xmlns:a16="http://schemas.microsoft.com/office/drawing/2014/main" id="{3757EBEE-895F-1024-788E-68A303AB523C}"/>
              </a:ext>
            </a:extLst>
          </p:cNvPr>
          <p:cNvCxnSpPr>
            <a:cxnSpLocks/>
            <a:stCxn id="49" idx="4"/>
            <a:endCxn id="50" idx="0"/>
          </p:cNvCxnSpPr>
          <p:nvPr userDrawn="1"/>
        </p:nvCxnSpPr>
        <p:spPr>
          <a:xfrm>
            <a:off x="1289496" y="2511952"/>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cxnSp>
        <p:nvCxnSpPr>
          <p:cNvPr id="54" name="直線コネクタ 53">
            <a:extLst>
              <a:ext uri="{FF2B5EF4-FFF2-40B4-BE49-F238E27FC236}">
                <a16:creationId xmlns:a16="http://schemas.microsoft.com/office/drawing/2014/main" id="{487775CD-1830-B703-E4AF-05FD7E809186}"/>
              </a:ext>
            </a:extLst>
          </p:cNvPr>
          <p:cNvCxnSpPr>
            <a:stCxn id="50" idx="4"/>
            <a:endCxn id="51" idx="0"/>
          </p:cNvCxnSpPr>
          <p:nvPr userDrawn="1"/>
        </p:nvCxnSpPr>
        <p:spPr>
          <a:xfrm>
            <a:off x="1289496" y="3430054"/>
            <a:ext cx="0" cy="378102"/>
          </a:xfrm>
          <a:prstGeom prst="line">
            <a:avLst/>
          </a:prstGeom>
          <a:ln w="25400">
            <a:solidFill>
              <a:srgbClr val="C9002C"/>
            </a:solidFill>
          </a:ln>
        </p:spPr>
        <p:style>
          <a:lnRef idx="1">
            <a:schemeClr val="accent1"/>
          </a:lnRef>
          <a:fillRef idx="0">
            <a:schemeClr val="accent1"/>
          </a:fillRef>
          <a:effectRef idx="0">
            <a:schemeClr val="accent1"/>
          </a:effectRef>
          <a:fontRef idx="minor">
            <a:schemeClr val="tx1"/>
          </a:fontRef>
        </p:style>
      </p:cxnSp>
      <p:cxnSp>
        <p:nvCxnSpPr>
          <p:cNvPr id="55" name="直線コネクタ 54">
            <a:extLst>
              <a:ext uri="{FF2B5EF4-FFF2-40B4-BE49-F238E27FC236}">
                <a16:creationId xmlns:a16="http://schemas.microsoft.com/office/drawing/2014/main" id="{E1AC21E9-E95C-BFC8-4A22-D36654BF692B}"/>
              </a:ext>
            </a:extLst>
          </p:cNvPr>
          <p:cNvCxnSpPr>
            <a:stCxn id="51" idx="4"/>
            <a:endCxn id="52" idx="0"/>
          </p:cNvCxnSpPr>
          <p:nvPr userDrawn="1"/>
        </p:nvCxnSpPr>
        <p:spPr>
          <a:xfrm>
            <a:off x="1289496" y="4348156"/>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sp>
        <p:nvSpPr>
          <p:cNvPr id="56" name="テキスト プレースホルダー 4">
            <a:extLst>
              <a:ext uri="{FF2B5EF4-FFF2-40B4-BE49-F238E27FC236}">
                <a16:creationId xmlns:a16="http://schemas.microsoft.com/office/drawing/2014/main" id="{0F9C6D44-05F9-1EFB-62EA-986D156F9CFB}"/>
              </a:ext>
            </a:extLst>
          </p:cNvPr>
          <p:cNvSpPr>
            <a:spLocks noGrp="1"/>
          </p:cNvSpPr>
          <p:nvPr>
            <p:ph type="body" sz="quarter" idx="14" hasCustomPrompt="1"/>
          </p:nvPr>
        </p:nvSpPr>
        <p:spPr>
          <a:xfrm>
            <a:off x="1905536" y="2061932"/>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57" name="テキスト プレースホルダー 4">
            <a:extLst>
              <a:ext uri="{FF2B5EF4-FFF2-40B4-BE49-F238E27FC236}">
                <a16:creationId xmlns:a16="http://schemas.microsoft.com/office/drawing/2014/main" id="{2B7702EB-2961-1F4F-5387-5A02CCC43E4E}"/>
              </a:ext>
            </a:extLst>
          </p:cNvPr>
          <p:cNvSpPr>
            <a:spLocks noGrp="1"/>
          </p:cNvSpPr>
          <p:nvPr>
            <p:ph type="body" sz="quarter" idx="15" hasCustomPrompt="1"/>
          </p:nvPr>
        </p:nvSpPr>
        <p:spPr>
          <a:xfrm>
            <a:off x="1905536" y="3016526"/>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58" name="テキスト プレースホルダー 4">
            <a:extLst>
              <a:ext uri="{FF2B5EF4-FFF2-40B4-BE49-F238E27FC236}">
                <a16:creationId xmlns:a16="http://schemas.microsoft.com/office/drawing/2014/main" id="{3FAB6E8A-805A-6738-8145-D574DCFB8B2A}"/>
              </a:ext>
            </a:extLst>
          </p:cNvPr>
          <p:cNvSpPr>
            <a:spLocks noGrp="1"/>
          </p:cNvSpPr>
          <p:nvPr>
            <p:ph type="body" sz="quarter" idx="16" hasCustomPrompt="1"/>
          </p:nvPr>
        </p:nvSpPr>
        <p:spPr>
          <a:xfrm>
            <a:off x="1905536" y="3940975"/>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59" name="テキスト プレースホルダー 4">
            <a:extLst>
              <a:ext uri="{FF2B5EF4-FFF2-40B4-BE49-F238E27FC236}">
                <a16:creationId xmlns:a16="http://schemas.microsoft.com/office/drawing/2014/main" id="{707B4232-FAAB-FFB6-A623-D322760D290A}"/>
              </a:ext>
            </a:extLst>
          </p:cNvPr>
          <p:cNvSpPr>
            <a:spLocks noGrp="1"/>
          </p:cNvSpPr>
          <p:nvPr>
            <p:ph type="body" sz="quarter" idx="17" hasCustomPrompt="1"/>
          </p:nvPr>
        </p:nvSpPr>
        <p:spPr>
          <a:xfrm>
            <a:off x="1905536" y="4835278"/>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pic>
        <p:nvPicPr>
          <p:cNvPr id="62" name="図 61" descr="携帯電話を持っている手&#10;&#10;自動的に生成された説明">
            <a:extLst>
              <a:ext uri="{FF2B5EF4-FFF2-40B4-BE49-F238E27FC236}">
                <a16:creationId xmlns:a16="http://schemas.microsoft.com/office/drawing/2014/main" id="{046665FC-415C-C428-C7DD-973E4E27FEB7}"/>
              </a:ext>
            </a:extLst>
          </p:cNvPr>
          <p:cNvPicPr>
            <a:picLocks noChangeAspect="1"/>
          </p:cNvPicPr>
          <p:nvPr userDrawn="1"/>
        </p:nvPicPr>
        <p:blipFill rotWithShape="1">
          <a:blip r:embed="rId3" cstate="print">
            <a:alphaModFix/>
            <a:extLst>
              <a:ext uri="{28A0092B-C50C-407E-A947-70E740481C1C}">
                <a14:useLocalDpi xmlns:a14="http://schemas.microsoft.com/office/drawing/2010/main"/>
              </a:ext>
            </a:extLst>
          </a:blip>
          <a:srcRect l="70801" t="-1" r="6953" b="9699"/>
          <a:stretch/>
        </p:blipFill>
        <p:spPr>
          <a:xfrm>
            <a:off x="9271000" y="0"/>
            <a:ext cx="2920999" cy="6858000"/>
          </a:xfrm>
          <a:prstGeom prst="rect">
            <a:avLst/>
          </a:prstGeom>
        </p:spPr>
      </p:pic>
      <p:sp>
        <p:nvSpPr>
          <p:cNvPr id="63" name="正方形/長方形 62">
            <a:extLst>
              <a:ext uri="{FF2B5EF4-FFF2-40B4-BE49-F238E27FC236}">
                <a16:creationId xmlns:a16="http://schemas.microsoft.com/office/drawing/2014/main" id="{8BE9F5E8-392E-BBFA-613F-81E2FE1DAB23}"/>
              </a:ext>
            </a:extLst>
          </p:cNvPr>
          <p:cNvSpPr/>
          <p:nvPr userDrawn="1"/>
        </p:nvSpPr>
        <p:spPr>
          <a:xfrm>
            <a:off x="9271001" y="0"/>
            <a:ext cx="2920999" cy="6858000"/>
          </a:xfrm>
          <a:prstGeom prst="rect">
            <a:avLst/>
          </a:prstGeom>
          <a:gradFill flip="none" rotWithShape="1">
            <a:gsLst>
              <a:gs pos="0">
                <a:schemeClr val="accent6">
                  <a:alpha val="70000"/>
                </a:schemeClr>
              </a:gs>
              <a:gs pos="59000">
                <a:schemeClr val="accent6">
                  <a:alpha val="70000"/>
                </a:schemeClr>
              </a:gs>
              <a:gs pos="100000">
                <a:schemeClr val="accent6">
                  <a:alpha val="20000"/>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Tree>
    <p:extLst>
      <p:ext uri="{BB962C8B-B14F-4D97-AF65-F5344CB8AC3E}">
        <p14:creationId xmlns:p14="http://schemas.microsoft.com/office/powerpoint/2010/main" val="63598516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4_タイトル スライド">
    <p:bg>
      <p:bgPr>
        <a:solidFill>
          <a:schemeClr val="accent6"/>
        </a:solidFill>
        <a:effectLst/>
      </p:bgPr>
    </p:bg>
    <p:spTree>
      <p:nvGrpSpPr>
        <p:cNvPr id="1" name=""/>
        <p:cNvGrpSpPr/>
        <p:nvPr/>
      </p:nvGrpSpPr>
      <p:grpSpPr>
        <a:xfrm>
          <a:off x="0" y="0"/>
          <a:ext cx="0" cy="0"/>
          <a:chOff x="0" y="0"/>
          <a:chExt cx="0" cy="0"/>
        </a:xfrm>
      </p:grpSpPr>
      <p:pic>
        <p:nvPicPr>
          <p:cNvPr id="7" name="図 6" descr="携帯電話を持っている手&#10;&#10;自動的に生成された説明">
            <a:extLst>
              <a:ext uri="{FF2B5EF4-FFF2-40B4-BE49-F238E27FC236}">
                <a16:creationId xmlns:a16="http://schemas.microsoft.com/office/drawing/2014/main" id="{708B9A5B-1E3C-9DFD-2322-0AC720490194}"/>
              </a:ext>
            </a:extLst>
          </p:cNvPr>
          <p:cNvPicPr>
            <a:picLocks noChangeAspect="1"/>
          </p:cNvPicPr>
          <p:nvPr userDrawn="1"/>
        </p:nvPicPr>
        <p:blipFill rotWithShape="1">
          <a:blip r:embed="rId2" cstate="print">
            <a:alphaModFix/>
            <a:extLst>
              <a:ext uri="{28A0092B-C50C-407E-A947-70E740481C1C}">
                <a14:useLocalDpi xmlns:a14="http://schemas.microsoft.com/office/drawing/2010/main"/>
              </a:ext>
            </a:extLst>
          </a:blip>
          <a:srcRect l="22675" t="-1" r="5386" b="30038"/>
          <a:stretch/>
        </p:blipFill>
        <p:spPr>
          <a:xfrm>
            <a:off x="0" y="0"/>
            <a:ext cx="12192000" cy="6858000"/>
          </a:xfrm>
          <a:prstGeom prst="rect">
            <a:avLst/>
          </a:prstGeom>
        </p:spPr>
      </p:pic>
      <p:sp>
        <p:nvSpPr>
          <p:cNvPr id="3" name="正方形/長方形 2">
            <a:extLst>
              <a:ext uri="{FF2B5EF4-FFF2-40B4-BE49-F238E27FC236}">
                <a16:creationId xmlns:a16="http://schemas.microsoft.com/office/drawing/2014/main" id="{D5E49ED5-D96F-97D5-1880-00C9688086C5}"/>
              </a:ext>
            </a:extLst>
          </p:cNvPr>
          <p:cNvSpPr/>
          <p:nvPr userDrawn="1"/>
        </p:nvSpPr>
        <p:spPr>
          <a:xfrm>
            <a:off x="-20531" y="-1"/>
            <a:ext cx="6116531" cy="6882433"/>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 name="角丸四角形 3">
            <a:extLst>
              <a:ext uri="{FF2B5EF4-FFF2-40B4-BE49-F238E27FC236}">
                <a16:creationId xmlns:a16="http://schemas.microsoft.com/office/drawing/2014/main" id="{08FC968B-3FAE-B631-5EE8-C6DEFA047252}"/>
              </a:ext>
            </a:extLst>
          </p:cNvPr>
          <p:cNvSpPr/>
          <p:nvPr userDrawn="1"/>
        </p:nvSpPr>
        <p:spPr>
          <a:xfrm>
            <a:off x="10139346" y="226800"/>
            <a:ext cx="1833164" cy="3240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rPr>
              <a:t>広告</a:t>
            </a:r>
            <a:r>
              <a:rPr kumimoji="1" lang="ja-JP" altLang="en-US" sz="1000" b="1" i="0" spc="0" dirty="0">
                <a:solidFill>
                  <a:schemeClr val="accent6"/>
                </a:solidFill>
                <a:latin typeface="Yu Gothic" panose="020B0400000000000000" pitchFamily="34" charset="-128"/>
                <a:ea typeface="Yu Gothic" panose="020B0400000000000000" pitchFamily="34" charset="-128"/>
                <a:cs typeface="メイリオ" pitchFamily="50" charset="-128"/>
              </a:rPr>
              <a:t>主</a:t>
            </a:r>
            <a:r>
              <a:rPr kumimoji="1" lang="ja-JP" altLang="en-US" sz="1000" b="1" i="0" spc="0">
                <a:solidFill>
                  <a:schemeClr val="accent6"/>
                </a:solidFill>
                <a:latin typeface="Yu Gothic" panose="020B0400000000000000" pitchFamily="34" charset="-128"/>
                <a:ea typeface="Yu Gothic" panose="020B0400000000000000" pitchFamily="34" charset="-128"/>
                <a:cs typeface="メイリオ" pitchFamily="50" charset="-128"/>
              </a:rPr>
              <a:t>・</a:t>
            </a:r>
            <a:r>
              <a:rPr kumimoji="1" lang="ja-JP" altLang="en-US" sz="1000" b="1" i="0" spc="300">
                <a:solidFill>
                  <a:schemeClr val="accent6"/>
                </a:solidFill>
                <a:latin typeface="Yu Gothic" panose="020B0400000000000000" pitchFamily="34" charset="-128"/>
                <a:ea typeface="Yu Gothic" panose="020B0400000000000000" pitchFamily="34" charset="-128"/>
                <a:cs typeface="メイリオ" pitchFamily="50" charset="-128"/>
              </a:rPr>
              <a:t>代理店限定</a:t>
            </a:r>
            <a:endPar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endParaRPr>
          </a:p>
        </p:txBody>
      </p:sp>
      <p:sp>
        <p:nvSpPr>
          <p:cNvPr id="8" name="フッター プレースホルダー 3">
            <a:extLst>
              <a:ext uri="{FF2B5EF4-FFF2-40B4-BE49-F238E27FC236}">
                <a16:creationId xmlns:a16="http://schemas.microsoft.com/office/drawing/2014/main" id="{21D54AD1-CF84-F71F-BC9B-1B07B1955C70}"/>
              </a:ext>
            </a:extLst>
          </p:cNvPr>
          <p:cNvSpPr>
            <a:spLocks noGrp="1"/>
          </p:cNvSpPr>
          <p:nvPr>
            <p:ph type="ftr" sz="quarter" idx="14"/>
          </p:nvPr>
        </p:nvSpPr>
        <p:spPr>
          <a:xfrm>
            <a:off x="0" y="0"/>
            <a:ext cx="0" cy="0"/>
          </a:xfrm>
        </p:spPr>
        <p:txBody>
          <a:bodyPr/>
          <a:lstStyle/>
          <a:p>
            <a:pPr>
              <a:defRPr/>
            </a:pPr>
            <a:r>
              <a:rPr lang="en" altLang="ja-JP" sz="800" dirty="0">
                <a:solidFill>
                  <a:schemeClr val="accent2"/>
                </a:solidFill>
              </a:rPr>
              <a:t>.</a:t>
            </a:r>
          </a:p>
        </p:txBody>
      </p:sp>
      <p:cxnSp>
        <p:nvCxnSpPr>
          <p:cNvPr id="12" name="直線コネクタ 11">
            <a:extLst>
              <a:ext uri="{FF2B5EF4-FFF2-40B4-BE49-F238E27FC236}">
                <a16:creationId xmlns:a16="http://schemas.microsoft.com/office/drawing/2014/main" id="{F611E313-2AD6-AD42-5CF5-E1B245A3CF05}"/>
              </a:ext>
            </a:extLst>
          </p:cNvPr>
          <p:cNvCxnSpPr>
            <a:cxnSpLocks/>
          </p:cNvCxnSpPr>
          <p:nvPr userDrawn="1"/>
        </p:nvCxnSpPr>
        <p:spPr>
          <a:xfrm>
            <a:off x="1210660" y="2537088"/>
            <a:ext cx="3600400" cy="0"/>
          </a:xfrm>
          <a:prstGeom prst="line">
            <a:avLst/>
          </a:prstGeom>
          <a:ln w="28575" cap="rnd">
            <a:solidFill>
              <a:srgbClr val="FFFFFF"/>
            </a:solidFill>
          </a:ln>
        </p:spPr>
        <p:style>
          <a:lnRef idx="1">
            <a:schemeClr val="accent1"/>
          </a:lnRef>
          <a:fillRef idx="0">
            <a:schemeClr val="accent1"/>
          </a:fillRef>
          <a:effectRef idx="0">
            <a:schemeClr val="accent1"/>
          </a:effectRef>
          <a:fontRef idx="minor">
            <a:schemeClr val="tx1"/>
          </a:fontRef>
        </p:style>
      </p:cxnSp>
      <p:sp>
        <p:nvSpPr>
          <p:cNvPr id="2" name="テキスト ボックス 1">
            <a:extLst>
              <a:ext uri="{FF2B5EF4-FFF2-40B4-BE49-F238E27FC236}">
                <a16:creationId xmlns:a16="http://schemas.microsoft.com/office/drawing/2014/main" id="{FA7D9F68-D74C-CD2C-7578-01F7F3D3BB29}"/>
              </a:ext>
            </a:extLst>
          </p:cNvPr>
          <p:cNvSpPr txBox="1"/>
          <p:nvPr userDrawn="1"/>
        </p:nvSpPr>
        <p:spPr>
          <a:xfrm>
            <a:off x="2648582" y="6356344"/>
            <a:ext cx="72455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bg1"/>
                </a:solidFill>
              </a:rPr>
              <a:t>© Yahoo Japan</a:t>
            </a:r>
            <a:endParaRPr kumimoji="1" lang="ja-JP" altLang="en-US" sz="800" dirty="0">
              <a:solidFill>
                <a:schemeClr val="bg1"/>
              </a:solidFill>
            </a:endParaRPr>
          </a:p>
        </p:txBody>
      </p:sp>
      <p:sp>
        <p:nvSpPr>
          <p:cNvPr id="5" name="図プレースホルダー 4">
            <a:extLst>
              <a:ext uri="{FF2B5EF4-FFF2-40B4-BE49-F238E27FC236}">
                <a16:creationId xmlns:a16="http://schemas.microsoft.com/office/drawing/2014/main" id="{9D111741-B365-9CB3-1697-B3DA766C74A9}"/>
              </a:ext>
            </a:extLst>
          </p:cNvPr>
          <p:cNvSpPr>
            <a:spLocks noGrp="1"/>
          </p:cNvSpPr>
          <p:nvPr>
            <p:ph type="pic" sz="quarter" idx="15"/>
          </p:nvPr>
        </p:nvSpPr>
        <p:spPr>
          <a:xfrm>
            <a:off x="2204326" y="2773503"/>
            <a:ext cx="1586282" cy="1464484"/>
          </a:xfrm>
          <a:prstGeom prst="rect">
            <a:avLst/>
          </a:prstGeom>
        </p:spPr>
        <p:txBody>
          <a:bodyPr/>
          <a:lstStyle>
            <a:lvl1pPr algn="ctr">
              <a:defRPr sz="1400">
                <a:solidFill>
                  <a:schemeClr val="bg1"/>
                </a:solidFill>
              </a:defRPr>
            </a:lvl1pPr>
          </a:lstStyle>
          <a:p>
            <a:r>
              <a:rPr kumimoji="1" lang="ja-JP" altLang="en-US"/>
              <a:t>アイコン</a:t>
            </a:r>
          </a:p>
        </p:txBody>
      </p:sp>
      <p:sp>
        <p:nvSpPr>
          <p:cNvPr id="20" name="テキスト プレースホルダー 19">
            <a:extLst>
              <a:ext uri="{FF2B5EF4-FFF2-40B4-BE49-F238E27FC236}">
                <a16:creationId xmlns:a16="http://schemas.microsoft.com/office/drawing/2014/main" id="{4C280B59-092A-77B1-5B58-5D9E06D972C5}"/>
              </a:ext>
            </a:extLst>
          </p:cNvPr>
          <p:cNvSpPr>
            <a:spLocks noGrp="1"/>
          </p:cNvSpPr>
          <p:nvPr>
            <p:ph type="body" sz="quarter" idx="18" hasCustomPrompt="1"/>
          </p:nvPr>
        </p:nvSpPr>
        <p:spPr>
          <a:xfrm>
            <a:off x="2422456" y="1047719"/>
            <a:ext cx="1150023" cy="1057321"/>
          </a:xfrm>
          <a:prstGeom prst="rect">
            <a:avLst/>
          </a:prstGeom>
        </p:spPr>
        <p:txBody>
          <a:bodyPr/>
          <a:lstStyle>
            <a:lvl1pPr>
              <a:defRPr sz="6600" b="1" i="1">
                <a:solidFill>
                  <a:schemeClr val="bg1"/>
                </a:solidFill>
                <a:latin typeface="Segoe UI" panose="020B0502040204020203" pitchFamily="34" charset="0"/>
                <a:cs typeface="Segoe UI" panose="020B0502040204020203" pitchFamily="34" charset="0"/>
              </a:defRPr>
            </a:lvl1pPr>
          </a:lstStyle>
          <a:p>
            <a:pPr lvl="0"/>
            <a:r>
              <a:rPr kumimoji="1" lang="en-US" altLang="ja-JP" dirty="0"/>
              <a:t>01</a:t>
            </a:r>
            <a:endParaRPr kumimoji="1" lang="ja-JP" altLang="en-US"/>
          </a:p>
        </p:txBody>
      </p:sp>
      <p:sp>
        <p:nvSpPr>
          <p:cNvPr id="24" name="テキスト プレースホルダー 23">
            <a:extLst>
              <a:ext uri="{FF2B5EF4-FFF2-40B4-BE49-F238E27FC236}">
                <a16:creationId xmlns:a16="http://schemas.microsoft.com/office/drawing/2014/main" id="{5CF79B8C-575F-FE24-5B11-B25E22FA25C2}"/>
              </a:ext>
            </a:extLst>
          </p:cNvPr>
          <p:cNvSpPr>
            <a:spLocks noGrp="1"/>
          </p:cNvSpPr>
          <p:nvPr>
            <p:ph type="body" sz="quarter" idx="19" hasCustomPrompt="1"/>
          </p:nvPr>
        </p:nvSpPr>
        <p:spPr>
          <a:xfrm>
            <a:off x="1210945" y="4409296"/>
            <a:ext cx="3600115" cy="1412875"/>
          </a:xfrm>
          <a:prstGeom prst="rect">
            <a:avLst/>
          </a:prstGeom>
        </p:spPr>
        <p:txBody>
          <a:bodyPr/>
          <a:lstStyle>
            <a:lvl1pPr algn="ctr">
              <a:defRPr b="1" spc="300">
                <a:solidFill>
                  <a:schemeClr val="bg1"/>
                </a:solidFill>
              </a:defRPr>
            </a:lvl1pPr>
            <a:lvl2pPr marL="457212" indent="0">
              <a:buNone/>
              <a:defRPr/>
            </a:lvl2pPr>
          </a:lstStyle>
          <a:p>
            <a:pPr lvl="0"/>
            <a:r>
              <a:rPr kumimoji="1" lang="ja-JP" altLang="en-US"/>
              <a:t>リッチ中タイトル</a:t>
            </a:r>
            <a:endParaRPr kumimoji="1" lang="en-US" altLang="ja-JP" dirty="0"/>
          </a:p>
          <a:p>
            <a:pPr lvl="0"/>
            <a:r>
              <a:rPr kumimoji="1" lang="ja-JP" altLang="en-US"/>
              <a:t>タイトルタイトル</a:t>
            </a:r>
          </a:p>
        </p:txBody>
      </p:sp>
    </p:spTree>
    <p:extLst>
      <p:ext uri="{BB962C8B-B14F-4D97-AF65-F5344CB8AC3E}">
        <p14:creationId xmlns:p14="http://schemas.microsoft.com/office/powerpoint/2010/main" val="7066244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タイトルとコンテンツ">
    <p:spTree>
      <p:nvGrpSpPr>
        <p:cNvPr id="1" name=""/>
        <p:cNvGrpSpPr/>
        <p:nvPr/>
      </p:nvGrpSpPr>
      <p:grpSpPr>
        <a:xfrm>
          <a:off x="0" y="0"/>
          <a:ext cx="0" cy="0"/>
          <a:chOff x="0" y="0"/>
          <a:chExt cx="0" cy="0"/>
        </a:xfrm>
      </p:grpSpPr>
      <p:pic>
        <p:nvPicPr>
          <p:cNvPr id="12" name="図 11" descr="携帯電話を持っている手&#10;&#10;自動的に生成された説明">
            <a:extLst>
              <a:ext uri="{FF2B5EF4-FFF2-40B4-BE49-F238E27FC236}">
                <a16:creationId xmlns:a16="http://schemas.microsoft.com/office/drawing/2014/main" id="{EB060A8E-FCBA-0C1A-CAE9-2C6E267FC2E7}"/>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l="178" t="7310" r="1369" b="9621"/>
          <a:stretch/>
        </p:blipFill>
        <p:spPr>
          <a:xfrm>
            <a:off x="0" y="1"/>
            <a:ext cx="12192000" cy="6858000"/>
          </a:xfrm>
          <a:prstGeom prst="rect">
            <a:avLst/>
          </a:prstGeom>
        </p:spPr>
      </p:pic>
      <p:sp>
        <p:nvSpPr>
          <p:cNvPr id="2" name="正方形/長方形 1">
            <a:extLst>
              <a:ext uri="{FF2B5EF4-FFF2-40B4-BE49-F238E27FC236}">
                <a16:creationId xmlns:a16="http://schemas.microsoft.com/office/drawing/2014/main" id="{FB2E2D59-92F6-7C0B-A644-AF7170B81752}"/>
              </a:ext>
            </a:extLst>
          </p:cNvPr>
          <p:cNvSpPr/>
          <p:nvPr userDrawn="1"/>
        </p:nvSpPr>
        <p:spPr>
          <a:xfrm>
            <a:off x="-20531" y="3429000"/>
            <a:ext cx="12212531" cy="3453432"/>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8" name="図 7">
            <a:extLst>
              <a:ext uri="{FF2B5EF4-FFF2-40B4-BE49-F238E27FC236}">
                <a16:creationId xmlns:a16="http://schemas.microsoft.com/office/drawing/2014/main" id="{4E330008-E135-6DC6-6245-7C913B8042FA}"/>
              </a:ext>
            </a:extLst>
          </p:cNvPr>
          <p:cNvPicPr>
            <a:picLocks noChangeAspect="1"/>
          </p:cNvPicPr>
          <p:nvPr userDrawn="1"/>
        </p:nvPicPr>
        <p:blipFill>
          <a:blip r:embed="rId3"/>
          <a:stretch>
            <a:fillRect/>
          </a:stretch>
        </p:blipFill>
        <p:spPr>
          <a:xfrm>
            <a:off x="4331804" y="4250359"/>
            <a:ext cx="3528392" cy="675650"/>
          </a:xfrm>
          <a:prstGeom prst="rect">
            <a:avLst/>
          </a:prstGeom>
        </p:spPr>
      </p:pic>
      <p:sp>
        <p:nvSpPr>
          <p:cNvPr id="9" name="角丸四角形 8">
            <a:extLst>
              <a:ext uri="{FF2B5EF4-FFF2-40B4-BE49-F238E27FC236}">
                <a16:creationId xmlns:a16="http://schemas.microsoft.com/office/drawing/2014/main" id="{ED902A33-118E-B90B-C162-41CFFF44BCD9}"/>
              </a:ext>
            </a:extLst>
          </p:cNvPr>
          <p:cNvSpPr/>
          <p:nvPr userDrawn="1"/>
        </p:nvSpPr>
        <p:spPr>
          <a:xfrm>
            <a:off x="10056440" y="260648"/>
            <a:ext cx="1833164" cy="320400"/>
          </a:xfrm>
          <a:prstGeom prst="roundRect">
            <a:avLst>
              <a:gd name="adj" fmla="val 9836"/>
            </a:avLst>
          </a:prstGeom>
          <a:noFill/>
          <a:ln w="63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bg1">
                    <a:lumMod val="95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1000" b="1" i="0" spc="0" dirty="0">
                <a:solidFill>
                  <a:schemeClr val="bg1">
                    <a:lumMod val="95000"/>
                  </a:schemeClr>
                </a:solidFill>
                <a:latin typeface="Meiryo" panose="020B0604030504040204" pitchFamily="34" charset="-128"/>
                <a:ea typeface="Meiryo" panose="020B0604030504040204" pitchFamily="34" charset="-128"/>
                <a:cs typeface="メイリオ" pitchFamily="50" charset="-128"/>
              </a:rPr>
              <a:t>主</a:t>
            </a:r>
            <a:r>
              <a:rPr kumimoji="1" lang="ja-JP" altLang="en-US" sz="1000" b="1" i="0" spc="0">
                <a:solidFill>
                  <a:schemeClr val="bg1">
                    <a:lumMod val="95000"/>
                  </a:schemeClr>
                </a:solidFill>
                <a:latin typeface="Meiryo" panose="020B0604030504040204" pitchFamily="34" charset="-128"/>
                <a:ea typeface="Meiryo" panose="020B0604030504040204" pitchFamily="34" charset="-128"/>
                <a:cs typeface="メイリオ" pitchFamily="50" charset="-128"/>
              </a:rPr>
              <a:t>・</a:t>
            </a:r>
            <a:r>
              <a:rPr kumimoji="1" lang="ja-JP" altLang="en-US" sz="1000" b="1" i="0" spc="300">
                <a:solidFill>
                  <a:schemeClr val="bg1">
                    <a:lumMod val="95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1000" b="1" i="0" spc="300" dirty="0">
              <a:solidFill>
                <a:schemeClr val="bg1">
                  <a:lumMod val="95000"/>
                </a:schemeClr>
              </a:solidFill>
              <a:latin typeface="Meiryo" panose="020B0604030504040204" pitchFamily="34" charset="-128"/>
              <a:ea typeface="Meiryo" panose="020B0604030504040204" pitchFamily="34" charset="-128"/>
              <a:cs typeface="メイリオ" pitchFamily="50" charset="-128"/>
            </a:endParaRPr>
          </a:p>
        </p:txBody>
      </p:sp>
      <p:sp>
        <p:nvSpPr>
          <p:cNvPr id="14" name="テキスト ボックス 13">
            <a:extLst>
              <a:ext uri="{FF2B5EF4-FFF2-40B4-BE49-F238E27FC236}">
                <a16:creationId xmlns:a16="http://schemas.microsoft.com/office/drawing/2014/main" id="{C932166E-22E3-431F-00A9-95A56049E7EE}"/>
              </a:ext>
            </a:extLst>
          </p:cNvPr>
          <p:cNvSpPr txBox="1"/>
          <p:nvPr userDrawn="1"/>
        </p:nvSpPr>
        <p:spPr>
          <a:xfrm>
            <a:off x="10704513" y="6384253"/>
            <a:ext cx="1185092" cy="215444"/>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b="0" i="0" dirty="0">
                <a:solidFill>
                  <a:schemeClr val="bg1"/>
                </a:solidFill>
                <a:latin typeface="Meiryo" panose="020B0604030504040204" pitchFamily="34" charset="-128"/>
                <a:ea typeface="Meiryo" panose="020B0604030504040204" pitchFamily="34" charset="-128"/>
              </a:rPr>
              <a:t>© Yahoo Japan</a:t>
            </a:r>
            <a:endParaRPr kumimoji="1" lang="ja-JP" altLang="en-US" sz="800" b="0" i="0" dirty="0">
              <a:solidFill>
                <a:schemeClr val="bg1"/>
              </a:solidFill>
              <a:latin typeface="Meiryo" panose="020B0604030504040204" pitchFamily="34" charset="-128"/>
              <a:ea typeface="Meiryo" panose="020B0604030504040204" pitchFamily="34" charset="-128"/>
            </a:endParaRPr>
          </a:p>
        </p:txBody>
      </p:sp>
      <p:sp>
        <p:nvSpPr>
          <p:cNvPr id="15" name="テキスト ボックス 14">
            <a:extLst>
              <a:ext uri="{FF2B5EF4-FFF2-40B4-BE49-F238E27FC236}">
                <a16:creationId xmlns:a16="http://schemas.microsoft.com/office/drawing/2014/main" id="{15AD5BF4-AAAB-3C4D-9CB4-455B641AE880}"/>
              </a:ext>
            </a:extLst>
          </p:cNvPr>
          <p:cNvSpPr txBox="1"/>
          <p:nvPr userDrawn="1"/>
        </p:nvSpPr>
        <p:spPr>
          <a:xfrm>
            <a:off x="4226706" y="5220647"/>
            <a:ext cx="3738589" cy="433965"/>
          </a:xfrm>
          <a:prstGeom prst="rect">
            <a:avLst/>
          </a:prstGeom>
          <a:noFill/>
        </p:spPr>
        <p:txBody>
          <a:bodyPr wrap="none" lIns="0" tIns="0" rIns="0" bIns="0"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lang="en" altLang="ja-JP" sz="1200" b="0" i="0" dirty="0">
                <a:solidFill>
                  <a:schemeClr val="bg1"/>
                </a:solidFill>
                <a:latin typeface="Meiryo" panose="020B0604030504040204" pitchFamily="34" charset="-128"/>
                <a:ea typeface="Meiryo" panose="020B0604030504040204" pitchFamily="34" charset="-128"/>
              </a:rPr>
              <a:t>Yahoo!</a:t>
            </a:r>
            <a:r>
              <a:rPr lang="ja-JP" altLang="en-US" sz="1200" b="0" i="0">
                <a:solidFill>
                  <a:schemeClr val="bg1"/>
                </a:solidFill>
                <a:latin typeface="Meiryo" panose="020B0604030504040204" pitchFamily="34" charset="-128"/>
                <a:ea typeface="Meiryo" panose="020B0604030504040204" pitchFamily="34" charset="-128"/>
              </a:rPr>
              <a:t>広告</a:t>
            </a:r>
            <a:r>
              <a:rPr lang="en-US" altLang="ja-JP" sz="1200" b="0" i="0" dirty="0">
                <a:solidFill>
                  <a:schemeClr val="bg1"/>
                </a:solidFill>
                <a:latin typeface="Meiryo" panose="020B0604030504040204" pitchFamily="34" charset="-128"/>
                <a:ea typeface="Meiryo" panose="020B0604030504040204" pitchFamily="34" charset="-128"/>
              </a:rPr>
              <a:t> </a:t>
            </a:r>
            <a:r>
              <a:rPr lang="ja-JP" altLang="en-US" sz="1200" b="0" i="0">
                <a:solidFill>
                  <a:schemeClr val="bg1"/>
                </a:solidFill>
                <a:latin typeface="Meiryo" panose="020B0604030504040204" pitchFamily="34" charset="-128"/>
                <a:ea typeface="Meiryo" panose="020B0604030504040204" pitchFamily="34" charset="-128"/>
              </a:rPr>
              <a:t>ウェブサイト</a:t>
            </a:r>
            <a:br>
              <a:rPr lang="en-US" altLang="ja-JP" sz="1200" dirty="0">
                <a:solidFill>
                  <a:schemeClr val="bg1"/>
                </a:solidFill>
                <a:latin typeface="Meiryo" panose="020B0604030504040204" pitchFamily="34" charset="-128"/>
                <a:ea typeface="Meiryo" panose="020B0604030504040204" pitchFamily="34" charset="-128"/>
              </a:rPr>
            </a:b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https://</a:t>
            </a:r>
            <a:r>
              <a:rPr lang="en-US" altLang="ja-JP" sz="1200" b="0" i="0" dirty="0" err="1">
                <a:solidFill>
                  <a:schemeClr val="bg1"/>
                </a:solidFill>
                <a:latin typeface="Meiryo" panose="020B0604030504040204" pitchFamily="34" charset="-128"/>
                <a:ea typeface="Meiryo" panose="020B0604030504040204" pitchFamily="34" charset="-128"/>
                <a:cs typeface="Segoe UI" panose="020B0502040204020203" pitchFamily="34" charset="0"/>
              </a:rPr>
              <a:t>marketing.yahoo.co.jp</a:t>
            </a: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/service/</a:t>
            </a:r>
            <a:r>
              <a:rPr lang="en-US" altLang="ja-JP" sz="1200" b="0" i="0" dirty="0" err="1">
                <a:solidFill>
                  <a:schemeClr val="bg1"/>
                </a:solidFill>
                <a:latin typeface="Meiryo" panose="020B0604030504040204" pitchFamily="34" charset="-128"/>
                <a:ea typeface="Meiryo" panose="020B0604030504040204" pitchFamily="34" charset="-128"/>
                <a:cs typeface="Segoe UI" panose="020B0502040204020203" pitchFamily="34" charset="0"/>
              </a:rPr>
              <a:t>yahooads</a:t>
            </a: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a:t>
            </a:r>
            <a:endParaRPr kumimoji="1" lang="ja-JP" altLang="en-US" sz="1200" b="0" i="0" dirty="0">
              <a:solidFill>
                <a:schemeClr val="bg1"/>
              </a:solidFill>
              <a:latin typeface="Meiryo" panose="020B0604030504040204" pitchFamily="34" charset="-128"/>
              <a:ea typeface="Meiryo" panose="020B0604030504040204" pitchFamily="34" charset="-128"/>
              <a:cs typeface="Segoe UI" panose="020B0502040204020203" pitchFamily="34" charset="0"/>
            </a:endParaRPr>
          </a:p>
        </p:txBody>
      </p:sp>
    </p:spTree>
    <p:extLst>
      <p:ext uri="{BB962C8B-B14F-4D97-AF65-F5344CB8AC3E}">
        <p14:creationId xmlns:p14="http://schemas.microsoft.com/office/powerpoint/2010/main" val="250483058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0_表紙_1行+1行">
    <p:bg>
      <p:bgPr>
        <a:solidFill>
          <a:srgbClr val="FFFFFF"/>
        </a:solidFill>
        <a:effectLst/>
      </p:bgPr>
    </p:bg>
    <p:spTree>
      <p:nvGrpSpPr>
        <p:cNvPr id="1" name=""/>
        <p:cNvGrpSpPr/>
        <p:nvPr/>
      </p:nvGrpSpPr>
      <p:grpSpPr>
        <a:xfrm>
          <a:off x="0" y="0"/>
          <a:ext cx="0" cy="0"/>
          <a:chOff x="0" y="0"/>
          <a:chExt cx="0" cy="0"/>
        </a:xfrm>
      </p:grpSpPr>
      <p:sp>
        <p:nvSpPr>
          <p:cNvPr id="5" name="正方形/長方形 4">
            <a:extLst>
              <a:ext uri="{FF2B5EF4-FFF2-40B4-BE49-F238E27FC236}">
                <a16:creationId xmlns:a16="http://schemas.microsoft.com/office/drawing/2014/main" id="{979E1027-289B-91CC-0767-9029FD807EFE}"/>
              </a:ext>
            </a:extLst>
          </p:cNvPr>
          <p:cNvSpPr/>
          <p:nvPr userDrawn="1"/>
        </p:nvSpPr>
        <p:spPr>
          <a:xfrm>
            <a:off x="12192000" y="-1494263"/>
            <a:ext cx="3459960" cy="10593658"/>
          </a:xfrm>
          <a:prstGeom prst="rect">
            <a:avLst/>
          </a:prstGeom>
          <a:solidFill>
            <a:srgbClr val="ECECE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6" name="正方形/長方形 5">
            <a:extLst>
              <a:ext uri="{FF2B5EF4-FFF2-40B4-BE49-F238E27FC236}">
                <a16:creationId xmlns:a16="http://schemas.microsoft.com/office/drawing/2014/main" id="{BBF0A2DA-AB5B-BF82-01BD-A9D52F54D85A}"/>
              </a:ext>
            </a:extLst>
          </p:cNvPr>
          <p:cNvSpPr/>
          <p:nvPr userDrawn="1"/>
        </p:nvSpPr>
        <p:spPr>
          <a:xfrm>
            <a:off x="-2" y="0"/>
            <a:ext cx="12476997" cy="6858000"/>
          </a:xfrm>
          <a:prstGeom prst="rect">
            <a:avLst/>
          </a:prstGeom>
          <a:solidFill>
            <a:srgbClr val="F3F3F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9" name="正方形/長方形 8">
            <a:extLst>
              <a:ext uri="{FF2B5EF4-FFF2-40B4-BE49-F238E27FC236}">
                <a16:creationId xmlns:a16="http://schemas.microsoft.com/office/drawing/2014/main" id="{10451177-EDC2-02DE-AE62-B78C4B6A3E47}"/>
              </a:ext>
            </a:extLst>
          </p:cNvPr>
          <p:cNvSpPr/>
          <p:nvPr userDrawn="1"/>
        </p:nvSpPr>
        <p:spPr>
          <a:xfrm>
            <a:off x="443061" y="12524"/>
            <a:ext cx="6823297" cy="4475535"/>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0" name="角丸四角形 9">
            <a:extLst>
              <a:ext uri="{FF2B5EF4-FFF2-40B4-BE49-F238E27FC236}">
                <a16:creationId xmlns:a16="http://schemas.microsoft.com/office/drawing/2014/main" id="{39CC8CBB-3264-44CA-76B9-B56DBA41C802}"/>
              </a:ext>
            </a:extLst>
          </p:cNvPr>
          <p:cNvSpPr/>
          <p:nvPr userDrawn="1"/>
        </p:nvSpPr>
        <p:spPr>
          <a:xfrm>
            <a:off x="695400" y="1966999"/>
            <a:ext cx="1957524"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 altLang="ja-JP" sz="2400" b="1" i="0" dirty="0">
                <a:solidFill>
                  <a:schemeClr val="accent3"/>
                </a:solidFill>
                <a:latin typeface="Meiryo" panose="020B0604030504040204" pitchFamily="34" charset="-128"/>
                <a:ea typeface="Meiryo" panose="020B0604030504040204" pitchFamily="34" charset="-128"/>
                <a:cs typeface="Segoe UI" panose="020B0502040204020203" pitchFamily="34" charset="0"/>
              </a:rPr>
              <a:t>Yahoo</a:t>
            </a:r>
            <a:r>
              <a:rPr kumimoji="1" lang="en" altLang="ja-JP" sz="2400" b="1" i="0" spc="300" dirty="0">
                <a:solidFill>
                  <a:schemeClr val="accent3"/>
                </a:solidFill>
                <a:latin typeface="Meiryo" panose="020B0604030504040204" pitchFamily="34" charset="-128"/>
                <a:ea typeface="Meiryo" panose="020B0604030504040204" pitchFamily="34" charset="-128"/>
                <a:cs typeface="Segoe UI" panose="020B0502040204020203" pitchFamily="34" charset="0"/>
              </a:rPr>
              <a:t>!</a:t>
            </a:r>
            <a:r>
              <a:rPr kumimoji="1" lang="ja-JP" altLang="en-US" sz="2400" b="1" i="0">
                <a:solidFill>
                  <a:schemeClr val="accent3"/>
                </a:solidFill>
                <a:latin typeface="Meiryo" panose="020B0604030504040204" pitchFamily="34" charset="-128"/>
                <a:ea typeface="Meiryo" panose="020B0604030504040204" pitchFamily="34" charset="-128"/>
              </a:rPr>
              <a:t>広告</a:t>
            </a:r>
            <a:endParaRPr kumimoji="1" lang="ja-JP" altLang="en-US" sz="2400" b="1" i="0" dirty="0">
              <a:solidFill>
                <a:schemeClr val="accent3"/>
              </a:solidFill>
              <a:latin typeface="Meiryo" panose="020B0604030504040204" pitchFamily="34" charset="-128"/>
              <a:ea typeface="Meiryo" panose="020B0604030504040204" pitchFamily="34" charset="-128"/>
            </a:endParaRPr>
          </a:p>
        </p:txBody>
      </p:sp>
      <p:sp>
        <p:nvSpPr>
          <p:cNvPr id="12" name="正方形/長方形 11">
            <a:extLst>
              <a:ext uri="{FF2B5EF4-FFF2-40B4-BE49-F238E27FC236}">
                <a16:creationId xmlns:a16="http://schemas.microsoft.com/office/drawing/2014/main" id="{AD67F95B-4EE1-CF00-942F-81B2BCCC3B6A}"/>
              </a:ext>
            </a:extLst>
          </p:cNvPr>
          <p:cNvSpPr/>
          <p:nvPr userDrawn="1"/>
        </p:nvSpPr>
        <p:spPr>
          <a:xfrm>
            <a:off x="0" y="0"/>
            <a:ext cx="119336" cy="6858000"/>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5" name="角丸四角形 14">
            <a:extLst>
              <a:ext uri="{FF2B5EF4-FFF2-40B4-BE49-F238E27FC236}">
                <a16:creationId xmlns:a16="http://schemas.microsoft.com/office/drawing/2014/main" id="{336F3E53-1BBA-BAF1-C326-6A4BF18EE293}"/>
              </a:ext>
            </a:extLst>
          </p:cNvPr>
          <p:cNvSpPr/>
          <p:nvPr userDrawn="1"/>
        </p:nvSpPr>
        <p:spPr>
          <a:xfrm>
            <a:off x="10356897" y="6286301"/>
            <a:ext cx="1833164" cy="3240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1000" b="1" i="0" spc="300" dirty="0">
                <a:solidFill>
                  <a:schemeClr val="accent6"/>
                </a:solidFill>
                <a:latin typeface="Meiryo" panose="020B0604030504040204" pitchFamily="34" charset="-128"/>
                <a:ea typeface="Meiryo" panose="020B0604030504040204" pitchFamily="34" charset="-128"/>
                <a:cs typeface="メイリオ" pitchFamily="50" charset="-128"/>
              </a:rPr>
              <a:t>広告</a:t>
            </a:r>
            <a:r>
              <a:rPr kumimoji="1" lang="ja-JP" altLang="en-US" sz="1000" b="1" i="0" spc="0" dirty="0">
                <a:solidFill>
                  <a:schemeClr val="accent6"/>
                </a:solidFill>
                <a:latin typeface="Meiryo" panose="020B0604030504040204" pitchFamily="34" charset="-128"/>
                <a:ea typeface="Meiryo" panose="020B0604030504040204" pitchFamily="34" charset="-128"/>
                <a:cs typeface="メイリオ" pitchFamily="50" charset="-128"/>
              </a:rPr>
              <a:t>主</a:t>
            </a:r>
            <a:r>
              <a:rPr kumimoji="1" lang="ja-JP" altLang="en-US" sz="1000" b="1" i="0" spc="0">
                <a:solidFill>
                  <a:schemeClr val="accent6"/>
                </a:solidFill>
                <a:latin typeface="Meiryo" panose="020B0604030504040204" pitchFamily="34" charset="-128"/>
                <a:ea typeface="Meiryo" panose="020B0604030504040204" pitchFamily="34" charset="-128"/>
                <a:cs typeface="メイリオ" pitchFamily="50" charset="-128"/>
              </a:rPr>
              <a:t>・</a:t>
            </a:r>
            <a:r>
              <a:rPr kumimoji="1" lang="ja-JP" altLang="en-US" sz="1000" b="1" i="0" spc="300">
                <a:solidFill>
                  <a:schemeClr val="accent6"/>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1000" b="1" i="0" spc="300" dirty="0">
              <a:solidFill>
                <a:schemeClr val="accent6"/>
              </a:solidFill>
              <a:latin typeface="Meiryo" panose="020B0604030504040204" pitchFamily="34" charset="-128"/>
              <a:ea typeface="Meiryo" panose="020B0604030504040204" pitchFamily="34" charset="-128"/>
              <a:cs typeface="メイリオ" pitchFamily="50" charset="-128"/>
            </a:endParaRPr>
          </a:p>
        </p:txBody>
      </p:sp>
      <p:sp>
        <p:nvSpPr>
          <p:cNvPr id="19" name="テキスト ボックス 18">
            <a:extLst>
              <a:ext uri="{FF2B5EF4-FFF2-40B4-BE49-F238E27FC236}">
                <a16:creationId xmlns:a16="http://schemas.microsoft.com/office/drawing/2014/main" id="{FF936303-A944-5A79-79A5-4F5FB2BAFB4E}"/>
              </a:ext>
            </a:extLst>
          </p:cNvPr>
          <p:cNvSpPr txBox="1"/>
          <p:nvPr userDrawn="1"/>
        </p:nvSpPr>
        <p:spPr>
          <a:xfrm>
            <a:off x="695400" y="5988095"/>
            <a:ext cx="1256754" cy="307777"/>
          </a:xfrm>
          <a:prstGeom prst="rect">
            <a:avLst/>
          </a:prstGeom>
          <a:noFill/>
        </p:spPr>
        <p:txBody>
          <a:bodyPr wrap="none" lIns="0" rIns="0" rtlCol="0">
            <a:spAutoFit/>
          </a:bodyPr>
          <a:lstStyle/>
          <a:p>
            <a:pPr algn="r"/>
            <a:r>
              <a:rPr kumimoji="1" lang="ja-JP" altLang="en-US" sz="1400" b="0" i="0" spc="0">
                <a:solidFill>
                  <a:schemeClr val="accent3"/>
                </a:solidFill>
                <a:latin typeface="Meiryo" panose="020B0604030504040204" pitchFamily="34" charset="-128"/>
                <a:ea typeface="Meiryo" panose="020B0604030504040204" pitchFamily="34" charset="-128"/>
              </a:rPr>
              <a:t>ヤフー株式会社</a:t>
            </a:r>
          </a:p>
        </p:txBody>
      </p:sp>
      <p:sp>
        <p:nvSpPr>
          <p:cNvPr id="20" name="テキスト ボックス 19">
            <a:extLst>
              <a:ext uri="{FF2B5EF4-FFF2-40B4-BE49-F238E27FC236}">
                <a16:creationId xmlns:a16="http://schemas.microsoft.com/office/drawing/2014/main" id="{5003D1DA-EF51-0979-E681-CA64B2FCCDDF}"/>
              </a:ext>
            </a:extLst>
          </p:cNvPr>
          <p:cNvSpPr txBox="1"/>
          <p:nvPr userDrawn="1"/>
        </p:nvSpPr>
        <p:spPr>
          <a:xfrm>
            <a:off x="9248077" y="6458433"/>
            <a:ext cx="957314" cy="21544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b="0" i="0" dirty="0">
                <a:solidFill>
                  <a:schemeClr val="accent6"/>
                </a:solidFill>
                <a:latin typeface="Meiryo" panose="020B0604030504040204" pitchFamily="34" charset="-128"/>
                <a:ea typeface="Meiryo" panose="020B0604030504040204" pitchFamily="34" charset="-128"/>
              </a:rPr>
              <a:t>© Yahoo Japan</a:t>
            </a:r>
            <a:endParaRPr kumimoji="1" lang="ja-JP" altLang="en-US" sz="800" b="0" i="0" dirty="0">
              <a:solidFill>
                <a:schemeClr val="accent6"/>
              </a:solidFill>
              <a:latin typeface="Meiryo" panose="020B0604030504040204" pitchFamily="34" charset="-128"/>
              <a:ea typeface="Meiryo" panose="020B0604030504040204" pitchFamily="34" charset="-128"/>
            </a:endParaRPr>
          </a:p>
        </p:txBody>
      </p:sp>
      <p:sp>
        <p:nvSpPr>
          <p:cNvPr id="22" name="正方形/長方形 3">
            <a:extLst>
              <a:ext uri="{FF2B5EF4-FFF2-40B4-BE49-F238E27FC236}">
                <a16:creationId xmlns:a16="http://schemas.microsoft.com/office/drawing/2014/main" id="{0B5137CB-1E87-6FCA-E3CF-9DB70DD9B8F7}"/>
              </a:ext>
            </a:extLst>
          </p:cNvPr>
          <p:cNvSpPr/>
          <p:nvPr userDrawn="1"/>
        </p:nvSpPr>
        <p:spPr>
          <a:xfrm>
            <a:off x="119335" y="4189496"/>
            <a:ext cx="6508445" cy="622173"/>
          </a:xfrm>
          <a:custGeom>
            <a:avLst/>
            <a:gdLst>
              <a:gd name="connsiteX0" fmla="*/ 0 w 5906359"/>
              <a:gd name="connsiteY0" fmla="*/ 0 h 609647"/>
              <a:gd name="connsiteX1" fmla="*/ 5906359 w 5906359"/>
              <a:gd name="connsiteY1" fmla="*/ 0 h 609647"/>
              <a:gd name="connsiteX2" fmla="*/ 5906359 w 5906359"/>
              <a:gd name="connsiteY2" fmla="*/ 609647 h 609647"/>
              <a:gd name="connsiteX3" fmla="*/ 0 w 5906359"/>
              <a:gd name="connsiteY3" fmla="*/ 609647 h 609647"/>
              <a:gd name="connsiteX4" fmla="*/ 0 w 5906359"/>
              <a:gd name="connsiteY4" fmla="*/ 0 h 609647"/>
              <a:gd name="connsiteX0" fmla="*/ 0 w 5906359"/>
              <a:gd name="connsiteY0" fmla="*/ 0 h 622173"/>
              <a:gd name="connsiteX1" fmla="*/ 5906359 w 5906359"/>
              <a:gd name="connsiteY1" fmla="*/ 0 h 622173"/>
              <a:gd name="connsiteX2" fmla="*/ 5655838 w 5906359"/>
              <a:gd name="connsiteY2" fmla="*/ 622173 h 622173"/>
              <a:gd name="connsiteX3" fmla="*/ 0 w 5906359"/>
              <a:gd name="connsiteY3" fmla="*/ 609647 h 622173"/>
              <a:gd name="connsiteX4" fmla="*/ 0 w 5906359"/>
              <a:gd name="connsiteY4" fmla="*/ 0 h 6221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6359" h="622173">
                <a:moveTo>
                  <a:pt x="0" y="0"/>
                </a:moveTo>
                <a:lnTo>
                  <a:pt x="5906359" y="0"/>
                </a:lnTo>
                <a:lnTo>
                  <a:pt x="5655838" y="622173"/>
                </a:lnTo>
                <a:lnTo>
                  <a:pt x="0" y="609647"/>
                </a:lnTo>
                <a:lnTo>
                  <a:pt x="0" y="0"/>
                </a:lnTo>
                <a:close/>
              </a:path>
            </a:pathLst>
          </a:custGeom>
          <a:solidFill>
            <a:srgbClr val="FFFFFF"/>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0" tIns="45720" rIns="91440" bIns="45720" numCol="1" spcCol="0" rtlCol="0" fromWordArt="0" anchor="ctr" anchorCtr="0" forceAA="0" compatLnSpc="1">
            <a:prstTxWarp prst="textNoShape">
              <a:avLst/>
            </a:prstTxWarp>
            <a:noAutofit/>
          </a:bodyPr>
          <a:lstStyle/>
          <a:p>
            <a:pPr algn="l"/>
            <a:r>
              <a:rPr kumimoji="1" lang="ja-JP" altLang="en-US" sz="1600" b="1" i="0">
                <a:solidFill>
                  <a:schemeClr val="accent6"/>
                </a:solidFill>
                <a:latin typeface="Meiryo" panose="020B0604030504040204" pitchFamily="34" charset="-128"/>
                <a:ea typeface="Meiryo" panose="020B0604030504040204" pitchFamily="34" charset="-128"/>
                <a:cs typeface="Segoe UI" panose="020B0502040204020203" pitchFamily="34" charset="0"/>
              </a:rPr>
              <a:t>ブランドパネル</a:t>
            </a:r>
            <a:r>
              <a:rPr kumimoji="1" lang="en-US" altLang="ja-JP" sz="16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  2022</a:t>
            </a:r>
            <a:r>
              <a:rPr kumimoji="1" lang="ja-JP" altLang="en-US" sz="1600" b="1" i="0">
                <a:solidFill>
                  <a:schemeClr val="accent6"/>
                </a:solidFill>
                <a:latin typeface="Meiryo" panose="020B0604030504040204" pitchFamily="34" charset="-128"/>
                <a:ea typeface="Meiryo" panose="020B0604030504040204" pitchFamily="34" charset="-128"/>
                <a:cs typeface="Segoe UI" panose="020B0502040204020203" pitchFamily="34" charset="0"/>
              </a:rPr>
              <a:t>年</a:t>
            </a:r>
            <a:r>
              <a:rPr kumimoji="1" lang="en-US" altLang="ja-JP" sz="16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9</a:t>
            </a:r>
            <a:r>
              <a:rPr kumimoji="1" lang="ja-JP" altLang="en-US" sz="1600" b="1" i="0">
                <a:solidFill>
                  <a:schemeClr val="accent6"/>
                </a:solidFill>
                <a:latin typeface="Meiryo" panose="020B0604030504040204" pitchFamily="34" charset="-128"/>
                <a:ea typeface="Meiryo" panose="020B0604030504040204" pitchFamily="34" charset="-128"/>
                <a:cs typeface="Segoe UI" panose="020B0502040204020203" pitchFamily="34" charset="0"/>
              </a:rPr>
              <a:t>月～</a:t>
            </a:r>
            <a:r>
              <a:rPr kumimoji="1" lang="en-US" altLang="ja-JP" sz="16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12</a:t>
            </a:r>
            <a:r>
              <a:rPr kumimoji="1" lang="ja-JP" altLang="en-US" sz="1600" b="1" i="0">
                <a:solidFill>
                  <a:schemeClr val="accent6"/>
                </a:solidFill>
                <a:latin typeface="Meiryo" panose="020B0604030504040204" pitchFamily="34" charset="-128"/>
                <a:ea typeface="Meiryo" panose="020B0604030504040204" pitchFamily="34" charset="-128"/>
                <a:cs typeface="Segoe UI" panose="020B0502040204020203" pitchFamily="34" charset="0"/>
              </a:rPr>
              <a:t>月</a:t>
            </a:r>
            <a:endParaRPr kumimoji="1" lang="ja-JP" altLang="en-US" sz="1600" b="1" i="0" dirty="0">
              <a:solidFill>
                <a:schemeClr val="accent6"/>
              </a:solidFill>
              <a:latin typeface="Meiryo" panose="020B0604030504040204" pitchFamily="34" charset="-128"/>
              <a:ea typeface="Meiryo" panose="020B0604030504040204" pitchFamily="34" charset="-128"/>
            </a:endParaRPr>
          </a:p>
        </p:txBody>
      </p:sp>
      <p:sp>
        <p:nvSpPr>
          <p:cNvPr id="23" name="テキスト ボックス 22">
            <a:extLst>
              <a:ext uri="{FF2B5EF4-FFF2-40B4-BE49-F238E27FC236}">
                <a16:creationId xmlns:a16="http://schemas.microsoft.com/office/drawing/2014/main" id="{478FD697-B661-50F1-F21F-29D523E9D19F}"/>
              </a:ext>
            </a:extLst>
          </p:cNvPr>
          <p:cNvSpPr txBox="1"/>
          <p:nvPr userDrawn="1"/>
        </p:nvSpPr>
        <p:spPr>
          <a:xfrm>
            <a:off x="848648" y="6227119"/>
            <a:ext cx="1292020" cy="307777"/>
          </a:xfrm>
          <a:prstGeom prst="rect">
            <a:avLst/>
          </a:prstGeom>
          <a:noFill/>
        </p:spPr>
        <p:txBody>
          <a:bodyPr wrap="none" lIns="0" rIns="0" rtlCol="0">
            <a:spAutoFit/>
          </a:bodyPr>
          <a:lstStyle/>
          <a:p>
            <a:pPr algn="r"/>
            <a:r>
              <a:rPr kumimoji="1" lang="en-US" altLang="ja-JP" sz="1400" b="0" i="0" spc="300" dirty="0">
                <a:solidFill>
                  <a:schemeClr val="accent3"/>
                </a:solidFill>
                <a:latin typeface="Meiryo" panose="020B0604030504040204" pitchFamily="34" charset="-128"/>
                <a:ea typeface="Meiryo" panose="020B0604030504040204" pitchFamily="34" charset="-128"/>
                <a:cs typeface="Segoe UI" panose="020B0502040204020203" pitchFamily="34" charset="0"/>
              </a:rPr>
              <a:t>2023/1/25</a:t>
            </a:r>
          </a:p>
        </p:txBody>
      </p:sp>
      <p:sp>
        <p:nvSpPr>
          <p:cNvPr id="24" name="タイトル 7">
            <a:extLst>
              <a:ext uri="{FF2B5EF4-FFF2-40B4-BE49-F238E27FC236}">
                <a16:creationId xmlns:a16="http://schemas.microsoft.com/office/drawing/2014/main" id="{75019AF7-9FB8-4E41-A714-CF9FCC90F22D}"/>
              </a:ext>
            </a:extLst>
          </p:cNvPr>
          <p:cNvSpPr>
            <a:spLocks noGrp="1"/>
          </p:cNvSpPr>
          <p:nvPr>
            <p:ph type="title" hasCustomPrompt="1"/>
          </p:nvPr>
        </p:nvSpPr>
        <p:spPr>
          <a:xfrm>
            <a:off x="695400" y="2492896"/>
            <a:ext cx="6823297" cy="1325563"/>
          </a:xfrm>
          <a:prstGeom prst="rect">
            <a:avLst/>
          </a:prstGeom>
        </p:spPr>
        <p:txBody>
          <a:bodyPr anchor="ctr"/>
          <a:lstStyle>
            <a:lvl1pPr>
              <a:lnSpc>
                <a:spcPct val="120000"/>
              </a:lnSpc>
              <a:defRPr sz="3200" b="1">
                <a:solidFill>
                  <a:schemeClr val="accent3"/>
                </a:solidFill>
              </a:defRPr>
            </a:lvl1pPr>
          </a:lstStyle>
          <a:p>
            <a:r>
              <a:rPr kumimoji="1" lang="ja-JP" altLang="en-US"/>
              <a:t>資料タイトルタイトル</a:t>
            </a:r>
            <a:br>
              <a:rPr kumimoji="1" lang="en-US" altLang="ja-JP" dirty="0"/>
            </a:br>
            <a:r>
              <a:rPr kumimoji="1" lang="ja-JP" altLang="en-US"/>
              <a:t>２行目タイトルタイトル</a:t>
            </a:r>
          </a:p>
        </p:txBody>
      </p:sp>
      <p:pic>
        <p:nvPicPr>
          <p:cNvPr id="26" name="図 25">
            <a:extLst>
              <a:ext uri="{FF2B5EF4-FFF2-40B4-BE49-F238E27FC236}">
                <a16:creationId xmlns:a16="http://schemas.microsoft.com/office/drawing/2014/main" id="{5BA43B77-2AEB-430B-CA19-5C81B27BAFD2}"/>
              </a:ext>
            </a:extLst>
          </p:cNvPr>
          <p:cNvPicPr>
            <a:picLocks noChangeAspect="1"/>
          </p:cNvPicPr>
          <p:nvPr userDrawn="1"/>
        </p:nvPicPr>
        <p:blipFill>
          <a:blip r:embed="rId2"/>
          <a:stretch>
            <a:fillRect/>
          </a:stretch>
        </p:blipFill>
        <p:spPr>
          <a:xfrm>
            <a:off x="564666" y="398265"/>
            <a:ext cx="881360" cy="461665"/>
          </a:xfrm>
          <a:prstGeom prst="rect">
            <a:avLst/>
          </a:prstGeom>
        </p:spPr>
      </p:pic>
      <p:pic>
        <p:nvPicPr>
          <p:cNvPr id="27" name="図 26">
            <a:extLst>
              <a:ext uri="{FF2B5EF4-FFF2-40B4-BE49-F238E27FC236}">
                <a16:creationId xmlns:a16="http://schemas.microsoft.com/office/drawing/2014/main" id="{C8CAE6CE-8802-7E40-1703-B20D46F33983}"/>
              </a:ext>
            </a:extLst>
          </p:cNvPr>
          <p:cNvPicPr>
            <a:picLocks noChangeAspect="1"/>
          </p:cNvPicPr>
          <p:nvPr userDrawn="1"/>
        </p:nvPicPr>
        <p:blipFill rotWithShape="1">
          <a:blip r:embed="rId3"/>
          <a:srcRect t="16508" r="33629"/>
          <a:stretch/>
        </p:blipFill>
        <p:spPr>
          <a:xfrm>
            <a:off x="6877796" y="12524"/>
            <a:ext cx="5599199" cy="6129459"/>
          </a:xfrm>
          <a:prstGeom prst="rect">
            <a:avLst/>
          </a:prstGeom>
        </p:spPr>
      </p:pic>
    </p:spTree>
    <p:extLst>
      <p:ext uri="{BB962C8B-B14F-4D97-AF65-F5344CB8AC3E}">
        <p14:creationId xmlns:p14="http://schemas.microsoft.com/office/powerpoint/2010/main" val="350887854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7_表紙_1行+1行（商品名入り）">
    <p:bg>
      <p:bgPr>
        <a:solidFill>
          <a:srgbClr val="F3F3F3"/>
        </a:solidFill>
        <a:effectLst/>
      </p:bgPr>
    </p:bg>
    <p:spTree>
      <p:nvGrpSpPr>
        <p:cNvPr id="1" name=""/>
        <p:cNvGrpSpPr/>
        <p:nvPr/>
      </p:nvGrpSpPr>
      <p:grpSpPr>
        <a:xfrm>
          <a:off x="0" y="0"/>
          <a:ext cx="0" cy="0"/>
          <a:chOff x="0" y="0"/>
          <a:chExt cx="0" cy="0"/>
        </a:xfrm>
      </p:grpSpPr>
      <p:sp>
        <p:nvSpPr>
          <p:cNvPr id="3" name="正方形/長方形 2">
            <a:extLst>
              <a:ext uri="{FF2B5EF4-FFF2-40B4-BE49-F238E27FC236}">
                <a16:creationId xmlns:a16="http://schemas.microsoft.com/office/drawing/2014/main" id="{2A4889B4-FDDA-43F0-D83B-9FBF593BC268}"/>
              </a:ext>
            </a:extLst>
          </p:cNvPr>
          <p:cNvSpPr/>
          <p:nvPr userDrawn="1"/>
        </p:nvSpPr>
        <p:spPr>
          <a:xfrm>
            <a:off x="0" y="0"/>
            <a:ext cx="12193200" cy="6858000"/>
          </a:xfrm>
          <a:prstGeom prst="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8" name="正方形/長方形 7">
            <a:extLst>
              <a:ext uri="{FF2B5EF4-FFF2-40B4-BE49-F238E27FC236}">
                <a16:creationId xmlns:a16="http://schemas.microsoft.com/office/drawing/2014/main" id="{F9FA7971-777D-961A-DE98-EA6ADC6CFB4E}"/>
              </a:ext>
            </a:extLst>
          </p:cNvPr>
          <p:cNvSpPr/>
          <p:nvPr userDrawn="1"/>
        </p:nvSpPr>
        <p:spPr>
          <a:xfrm rot="864741">
            <a:off x="8149678" y="-311712"/>
            <a:ext cx="4804774" cy="7936978"/>
          </a:xfrm>
          <a:custGeom>
            <a:avLst/>
            <a:gdLst>
              <a:gd name="connsiteX0" fmla="*/ 0 w 4420701"/>
              <a:gd name="connsiteY0" fmla="*/ 0 h 8788397"/>
              <a:gd name="connsiteX1" fmla="*/ 4420701 w 4420701"/>
              <a:gd name="connsiteY1" fmla="*/ 0 h 8788397"/>
              <a:gd name="connsiteX2" fmla="*/ 4420701 w 4420701"/>
              <a:gd name="connsiteY2" fmla="*/ 8788397 h 8788397"/>
              <a:gd name="connsiteX3" fmla="*/ 0 w 4420701"/>
              <a:gd name="connsiteY3" fmla="*/ 8788397 h 8788397"/>
              <a:gd name="connsiteX4" fmla="*/ 0 w 4420701"/>
              <a:gd name="connsiteY4" fmla="*/ 0 h 8788397"/>
              <a:gd name="connsiteX0" fmla="*/ 21491 w 4420701"/>
              <a:gd name="connsiteY0" fmla="*/ 1343208 h 8788397"/>
              <a:gd name="connsiteX1" fmla="*/ 4420701 w 4420701"/>
              <a:gd name="connsiteY1" fmla="*/ 0 h 8788397"/>
              <a:gd name="connsiteX2" fmla="*/ 4420701 w 4420701"/>
              <a:gd name="connsiteY2" fmla="*/ 8788397 h 8788397"/>
              <a:gd name="connsiteX3" fmla="*/ 0 w 4420701"/>
              <a:gd name="connsiteY3" fmla="*/ 8788397 h 8788397"/>
              <a:gd name="connsiteX4" fmla="*/ 21491 w 4420701"/>
              <a:gd name="connsiteY4" fmla="*/ 1343208 h 8788397"/>
              <a:gd name="connsiteX0" fmla="*/ 21491 w 4420701"/>
              <a:gd name="connsiteY0" fmla="*/ 178816 h 7624005"/>
              <a:gd name="connsiteX1" fmla="*/ 2723812 w 4420701"/>
              <a:gd name="connsiteY1" fmla="*/ 0 h 7624005"/>
              <a:gd name="connsiteX2" fmla="*/ 4420701 w 4420701"/>
              <a:gd name="connsiteY2" fmla="*/ 7624005 h 7624005"/>
              <a:gd name="connsiteX3" fmla="*/ 0 w 4420701"/>
              <a:gd name="connsiteY3" fmla="*/ 7624005 h 7624005"/>
              <a:gd name="connsiteX4" fmla="*/ 21491 w 4420701"/>
              <a:gd name="connsiteY4" fmla="*/ 178816 h 7624005"/>
              <a:gd name="connsiteX0" fmla="*/ 21491 w 4420701"/>
              <a:gd name="connsiteY0" fmla="*/ 660290 h 8105479"/>
              <a:gd name="connsiteX1" fmla="*/ 2707978 w 4420701"/>
              <a:gd name="connsiteY1" fmla="*/ 0 h 8105479"/>
              <a:gd name="connsiteX2" fmla="*/ 4420701 w 4420701"/>
              <a:gd name="connsiteY2" fmla="*/ 8105479 h 8105479"/>
              <a:gd name="connsiteX3" fmla="*/ 0 w 4420701"/>
              <a:gd name="connsiteY3" fmla="*/ 8105479 h 8105479"/>
              <a:gd name="connsiteX4" fmla="*/ 21491 w 4420701"/>
              <a:gd name="connsiteY4" fmla="*/ 660290 h 8105479"/>
              <a:gd name="connsiteX0" fmla="*/ 21491 w 4410801"/>
              <a:gd name="connsiteY0" fmla="*/ 660290 h 8105479"/>
              <a:gd name="connsiteX1" fmla="*/ 2707978 w 4410801"/>
              <a:gd name="connsiteY1" fmla="*/ 0 h 8105479"/>
              <a:gd name="connsiteX2" fmla="*/ 4410801 w 4410801"/>
              <a:gd name="connsiteY2" fmla="*/ 6597444 h 8105479"/>
              <a:gd name="connsiteX3" fmla="*/ 0 w 4410801"/>
              <a:gd name="connsiteY3" fmla="*/ 8105479 h 8105479"/>
              <a:gd name="connsiteX4" fmla="*/ 21491 w 4410801"/>
              <a:gd name="connsiteY4" fmla="*/ 660290 h 8105479"/>
              <a:gd name="connsiteX0" fmla="*/ 415464 w 4804774"/>
              <a:gd name="connsiteY0" fmla="*/ 660290 h 7936978"/>
              <a:gd name="connsiteX1" fmla="*/ 3101951 w 4804774"/>
              <a:gd name="connsiteY1" fmla="*/ 0 h 7936978"/>
              <a:gd name="connsiteX2" fmla="*/ 4804774 w 4804774"/>
              <a:gd name="connsiteY2" fmla="*/ 6597444 h 7936978"/>
              <a:gd name="connsiteX3" fmla="*/ 0 w 4804774"/>
              <a:gd name="connsiteY3" fmla="*/ 7936978 h 7936978"/>
              <a:gd name="connsiteX4" fmla="*/ 415464 w 4804774"/>
              <a:gd name="connsiteY4" fmla="*/ 660290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04774" h="7936978">
                <a:moveTo>
                  <a:pt x="1110958" y="427608"/>
                </a:moveTo>
                <a:lnTo>
                  <a:pt x="3101951" y="0"/>
                </a:lnTo>
                <a:lnTo>
                  <a:pt x="4804774" y="6597444"/>
                </a:lnTo>
                <a:lnTo>
                  <a:pt x="0" y="7936978"/>
                </a:lnTo>
                <a:cubicBezTo>
                  <a:pt x="518324" y="5135066"/>
                  <a:pt x="748837" y="2892658"/>
                  <a:pt x="1110958" y="427608"/>
                </a:cubicBez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10" name="図 9">
            <a:extLst>
              <a:ext uri="{FF2B5EF4-FFF2-40B4-BE49-F238E27FC236}">
                <a16:creationId xmlns:a16="http://schemas.microsoft.com/office/drawing/2014/main" id="{281B0A86-00CC-18D2-77EB-E37EC09EC041}"/>
              </a:ext>
            </a:extLst>
          </p:cNvPr>
          <p:cNvPicPr>
            <a:picLocks noChangeAspect="1"/>
          </p:cNvPicPr>
          <p:nvPr userDrawn="1"/>
        </p:nvPicPr>
        <p:blipFill rotWithShape="1">
          <a:blip r:embed="rId2">
            <a:alphaModFix amt="50000"/>
          </a:blip>
          <a:srcRect l="9442" t="-11542" r="17194" b="-6156"/>
          <a:stretch/>
        </p:blipFill>
        <p:spPr>
          <a:xfrm>
            <a:off x="7507529" y="-348992"/>
            <a:ext cx="5664219" cy="7907895"/>
          </a:xfrm>
          <a:prstGeom prst="rect">
            <a:avLst/>
          </a:prstGeom>
        </p:spPr>
      </p:pic>
      <p:sp>
        <p:nvSpPr>
          <p:cNvPr id="9" name="角丸四角形 8">
            <a:extLst>
              <a:ext uri="{FF2B5EF4-FFF2-40B4-BE49-F238E27FC236}">
                <a16:creationId xmlns:a16="http://schemas.microsoft.com/office/drawing/2014/main" id="{6B527D33-5D5A-7B00-FA38-546AB03DA837}"/>
              </a:ext>
            </a:extLst>
          </p:cNvPr>
          <p:cNvSpPr/>
          <p:nvPr userDrawn="1"/>
        </p:nvSpPr>
        <p:spPr>
          <a:xfrm>
            <a:off x="230388" y="159023"/>
            <a:ext cx="1791003"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US" altLang="ja-JP"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rPr>
              <a:t>CONTENTS</a:t>
            </a:r>
            <a:endParaRPr kumimoji="1" lang="ja-JP" altLang="en-US"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endParaRPr>
          </a:p>
        </p:txBody>
      </p:sp>
      <p:pic>
        <p:nvPicPr>
          <p:cNvPr id="11" name="図 10">
            <a:extLst>
              <a:ext uri="{FF2B5EF4-FFF2-40B4-BE49-F238E27FC236}">
                <a16:creationId xmlns:a16="http://schemas.microsoft.com/office/drawing/2014/main" id="{EDBC0D10-D02A-7702-EAA9-932DF31F2E14}"/>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2" name="円/楕円 1">
            <a:extLst>
              <a:ext uri="{FF2B5EF4-FFF2-40B4-BE49-F238E27FC236}">
                <a16:creationId xmlns:a16="http://schemas.microsoft.com/office/drawing/2014/main" id="{74D22098-1E47-391A-E852-4054467CB973}"/>
              </a:ext>
            </a:extLst>
          </p:cNvPr>
          <p:cNvSpPr>
            <a:spLocks noChangeAspect="1"/>
          </p:cNvSpPr>
          <p:nvPr userDrawn="1"/>
        </p:nvSpPr>
        <p:spPr>
          <a:xfrm>
            <a:off x="1019496" y="1768752"/>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01</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6" name="円/楕円 5">
            <a:extLst>
              <a:ext uri="{FF2B5EF4-FFF2-40B4-BE49-F238E27FC236}">
                <a16:creationId xmlns:a16="http://schemas.microsoft.com/office/drawing/2014/main" id="{280502C9-28A6-7206-A833-52D71D111908}"/>
              </a:ext>
            </a:extLst>
          </p:cNvPr>
          <p:cNvSpPr>
            <a:spLocks noChangeAspect="1"/>
          </p:cNvSpPr>
          <p:nvPr userDrawn="1"/>
        </p:nvSpPr>
        <p:spPr>
          <a:xfrm>
            <a:off x="1019496" y="2686854"/>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02</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7" name="円/楕円 6">
            <a:extLst>
              <a:ext uri="{FF2B5EF4-FFF2-40B4-BE49-F238E27FC236}">
                <a16:creationId xmlns:a16="http://schemas.microsoft.com/office/drawing/2014/main" id="{2BDF396E-3543-0DA4-6285-6626350B31E3}"/>
              </a:ext>
            </a:extLst>
          </p:cNvPr>
          <p:cNvSpPr>
            <a:spLocks noChangeAspect="1"/>
          </p:cNvSpPr>
          <p:nvPr userDrawn="1"/>
        </p:nvSpPr>
        <p:spPr>
          <a:xfrm>
            <a:off x="1019496" y="3604956"/>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03</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12" name="円/楕円 11">
            <a:extLst>
              <a:ext uri="{FF2B5EF4-FFF2-40B4-BE49-F238E27FC236}">
                <a16:creationId xmlns:a16="http://schemas.microsoft.com/office/drawing/2014/main" id="{21E95370-F446-0798-6A71-7E67F54FD627}"/>
              </a:ext>
            </a:extLst>
          </p:cNvPr>
          <p:cNvSpPr>
            <a:spLocks noChangeAspect="1"/>
          </p:cNvSpPr>
          <p:nvPr userDrawn="1"/>
        </p:nvSpPr>
        <p:spPr>
          <a:xfrm>
            <a:off x="1019496" y="4523058"/>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04</a:t>
            </a:r>
            <a:endParaRPr kumimoji="1" lang="ja-JP" altLang="en-US" b="1" i="1" dirty="0">
              <a:solidFill>
                <a:schemeClr val="bg1"/>
              </a:solidFill>
              <a:latin typeface="Segoe UI" panose="020B0502040204020203" pitchFamily="34" charset="0"/>
              <a:cs typeface="Segoe UI" panose="020B0502040204020203" pitchFamily="34" charset="0"/>
            </a:endParaRPr>
          </a:p>
        </p:txBody>
      </p:sp>
      <p:cxnSp>
        <p:nvCxnSpPr>
          <p:cNvPr id="13" name="直線コネクタ 12">
            <a:extLst>
              <a:ext uri="{FF2B5EF4-FFF2-40B4-BE49-F238E27FC236}">
                <a16:creationId xmlns:a16="http://schemas.microsoft.com/office/drawing/2014/main" id="{4A4AECA9-48C3-102D-8B56-2B26BB1E1EC0}"/>
              </a:ext>
            </a:extLst>
          </p:cNvPr>
          <p:cNvCxnSpPr>
            <a:cxnSpLocks/>
            <a:stCxn id="2" idx="4"/>
            <a:endCxn id="6" idx="0"/>
          </p:cNvCxnSpPr>
          <p:nvPr userDrawn="1"/>
        </p:nvCxnSpPr>
        <p:spPr>
          <a:xfrm>
            <a:off x="1289496" y="2308752"/>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cxnSp>
        <p:nvCxnSpPr>
          <p:cNvPr id="14" name="直線コネクタ 13">
            <a:extLst>
              <a:ext uri="{FF2B5EF4-FFF2-40B4-BE49-F238E27FC236}">
                <a16:creationId xmlns:a16="http://schemas.microsoft.com/office/drawing/2014/main" id="{8E282C73-063E-3DE0-BEBD-555D405F3F48}"/>
              </a:ext>
            </a:extLst>
          </p:cNvPr>
          <p:cNvCxnSpPr>
            <a:stCxn id="6" idx="4"/>
            <a:endCxn id="7" idx="0"/>
          </p:cNvCxnSpPr>
          <p:nvPr userDrawn="1"/>
        </p:nvCxnSpPr>
        <p:spPr>
          <a:xfrm>
            <a:off x="1289496" y="3226854"/>
            <a:ext cx="0" cy="378102"/>
          </a:xfrm>
          <a:prstGeom prst="line">
            <a:avLst/>
          </a:prstGeom>
          <a:ln w="25400">
            <a:solidFill>
              <a:srgbClr val="C9002C"/>
            </a:solidFill>
          </a:ln>
        </p:spPr>
        <p:style>
          <a:lnRef idx="1">
            <a:schemeClr val="accent1"/>
          </a:lnRef>
          <a:fillRef idx="0">
            <a:schemeClr val="accent1"/>
          </a:fillRef>
          <a:effectRef idx="0">
            <a:schemeClr val="accent1"/>
          </a:effectRef>
          <a:fontRef idx="minor">
            <a:schemeClr val="tx1"/>
          </a:fontRef>
        </p:style>
      </p:cxnSp>
      <p:cxnSp>
        <p:nvCxnSpPr>
          <p:cNvPr id="15" name="直線コネクタ 14">
            <a:extLst>
              <a:ext uri="{FF2B5EF4-FFF2-40B4-BE49-F238E27FC236}">
                <a16:creationId xmlns:a16="http://schemas.microsoft.com/office/drawing/2014/main" id="{D122DF4A-B25C-83EB-5039-AA217EC43955}"/>
              </a:ext>
            </a:extLst>
          </p:cNvPr>
          <p:cNvCxnSpPr>
            <a:stCxn id="7" idx="4"/>
            <a:endCxn id="12" idx="0"/>
          </p:cNvCxnSpPr>
          <p:nvPr userDrawn="1"/>
        </p:nvCxnSpPr>
        <p:spPr>
          <a:xfrm>
            <a:off x="1289496" y="4144956"/>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sp>
        <p:nvSpPr>
          <p:cNvPr id="34" name="テキスト プレースホルダー 4">
            <a:extLst>
              <a:ext uri="{FF2B5EF4-FFF2-40B4-BE49-F238E27FC236}">
                <a16:creationId xmlns:a16="http://schemas.microsoft.com/office/drawing/2014/main" id="{6440FFB9-0C0F-3F3A-3ADC-6AF19AFD348B}"/>
              </a:ext>
            </a:extLst>
          </p:cNvPr>
          <p:cNvSpPr>
            <a:spLocks noGrp="1"/>
          </p:cNvSpPr>
          <p:nvPr>
            <p:ph type="body" sz="quarter" idx="14" hasCustomPrompt="1"/>
          </p:nvPr>
        </p:nvSpPr>
        <p:spPr>
          <a:xfrm>
            <a:off x="1905536" y="1858732"/>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35" name="テキスト プレースホルダー 4">
            <a:extLst>
              <a:ext uri="{FF2B5EF4-FFF2-40B4-BE49-F238E27FC236}">
                <a16:creationId xmlns:a16="http://schemas.microsoft.com/office/drawing/2014/main" id="{FB293505-9141-B5AB-0EA4-425FFE108E48}"/>
              </a:ext>
            </a:extLst>
          </p:cNvPr>
          <p:cNvSpPr>
            <a:spLocks noGrp="1"/>
          </p:cNvSpPr>
          <p:nvPr>
            <p:ph type="body" sz="quarter" idx="15" hasCustomPrompt="1"/>
          </p:nvPr>
        </p:nvSpPr>
        <p:spPr>
          <a:xfrm>
            <a:off x="1905536" y="2813326"/>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36" name="テキスト プレースホルダー 4">
            <a:extLst>
              <a:ext uri="{FF2B5EF4-FFF2-40B4-BE49-F238E27FC236}">
                <a16:creationId xmlns:a16="http://schemas.microsoft.com/office/drawing/2014/main" id="{D81A307B-EFDF-E64F-0A81-8097B46A4D66}"/>
              </a:ext>
            </a:extLst>
          </p:cNvPr>
          <p:cNvSpPr>
            <a:spLocks noGrp="1"/>
          </p:cNvSpPr>
          <p:nvPr>
            <p:ph type="body" sz="quarter" idx="16" hasCustomPrompt="1"/>
          </p:nvPr>
        </p:nvSpPr>
        <p:spPr>
          <a:xfrm>
            <a:off x="1905536" y="3737775"/>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37" name="テキスト プレースホルダー 4">
            <a:extLst>
              <a:ext uri="{FF2B5EF4-FFF2-40B4-BE49-F238E27FC236}">
                <a16:creationId xmlns:a16="http://schemas.microsoft.com/office/drawing/2014/main" id="{20327A7C-6103-A7A0-D73F-3E50AB985C05}"/>
              </a:ext>
            </a:extLst>
          </p:cNvPr>
          <p:cNvSpPr>
            <a:spLocks noGrp="1"/>
          </p:cNvSpPr>
          <p:nvPr>
            <p:ph type="body" sz="quarter" idx="17" hasCustomPrompt="1"/>
          </p:nvPr>
        </p:nvSpPr>
        <p:spPr>
          <a:xfrm>
            <a:off x="1905536" y="4632078"/>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23" name="角丸四角形 22">
            <a:extLst>
              <a:ext uri="{FF2B5EF4-FFF2-40B4-BE49-F238E27FC236}">
                <a16:creationId xmlns:a16="http://schemas.microsoft.com/office/drawing/2014/main" id="{FD53376E-B6C7-4319-C400-B215E55B2A13}"/>
              </a:ext>
            </a:extLst>
          </p:cNvPr>
          <p:cNvSpPr/>
          <p:nvPr userDrawn="1"/>
        </p:nvSpPr>
        <p:spPr>
          <a:xfrm>
            <a:off x="10126800" y="198160"/>
            <a:ext cx="1833164" cy="324000"/>
          </a:xfrm>
          <a:prstGeom prst="roundRect">
            <a:avLst>
              <a:gd name="adj" fmla="val 9836"/>
            </a:avLst>
          </a:prstGeom>
          <a:noFill/>
          <a:ln w="6350" cap="flat" cmpd="sng" algn="ctr">
            <a:solidFill>
              <a:srgbClr val="FFFFFF"/>
            </a:solidFill>
            <a:prstDash val="solid"/>
          </a:ln>
          <a:effectLst/>
        </p:spPr>
        <p:txBody>
          <a:bodyPr wrap="none" lIns="144000" tIns="90000" rIns="108000" bIns="72000" rtlCol="0" anchor="ctr">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000" b="1" i="0" u="none" strike="noStrike" kern="0" cap="none" spc="300" normalizeH="0" baseline="0" noProof="0" dirty="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広告</a:t>
            </a:r>
            <a:r>
              <a:rPr kumimoji="0" lang="ja-JP" altLang="en-US" sz="1000" b="1" i="0" u="none" strike="noStrike" kern="0" cap="none" spc="0" normalizeH="0" baseline="0" noProof="0" dirty="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主</a:t>
            </a:r>
            <a:r>
              <a:rPr kumimoji="0" lang="ja-JP" altLang="en-US" sz="1000" b="1" i="0" u="none" strike="noStrike" kern="0" cap="none" spc="0" normalizeH="0" baseline="0" noProof="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a:t>
            </a:r>
            <a:r>
              <a:rPr kumimoji="0" lang="ja-JP" altLang="en-US" sz="1000" b="1" i="0" u="none" strike="noStrike" kern="0" cap="none" spc="300" normalizeH="0" baseline="0" noProof="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代理店限定</a:t>
            </a:r>
            <a:endParaRPr kumimoji="0" lang="ja-JP" altLang="en-US" sz="1000" b="1" i="0" u="none" strike="noStrike" kern="0" cap="none" spc="300" normalizeH="0" baseline="0" noProof="0" dirty="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endParaRPr>
          </a:p>
        </p:txBody>
      </p:sp>
      <p:sp>
        <p:nvSpPr>
          <p:cNvPr id="24" name="テキスト ボックス 23">
            <a:extLst>
              <a:ext uri="{FF2B5EF4-FFF2-40B4-BE49-F238E27FC236}">
                <a16:creationId xmlns:a16="http://schemas.microsoft.com/office/drawing/2014/main" id="{FC55C89C-DCB3-09E6-CB20-CDD60151C1C2}"/>
              </a:ext>
            </a:extLst>
          </p:cNvPr>
          <p:cNvSpPr txBox="1"/>
          <p:nvPr userDrawn="1"/>
        </p:nvSpPr>
        <p:spPr>
          <a:xfrm>
            <a:off x="11004298" y="6444396"/>
            <a:ext cx="957314" cy="215444"/>
          </a:xfrm>
          <a:prstGeom prst="rect">
            <a:avLst/>
          </a:prstGeom>
          <a:noFill/>
        </p:spPr>
        <p:txBody>
          <a:bodyPr wrap="none" rtlCol="0">
            <a:spAutoFit/>
          </a:bodyPr>
          <a:lstStyle/>
          <a:p>
            <a:pPr algn="r">
              <a:defRPr/>
            </a:pPr>
            <a:r>
              <a:rPr lang="en" altLang="ja-JP" sz="800" dirty="0">
                <a:solidFill>
                  <a:srgbClr val="FFFFFF"/>
                </a:solidFill>
                <a:latin typeface="Meiryo" panose="020B0604030504040204" pitchFamily="34" charset="-128"/>
              </a:rPr>
              <a:t>© Yahoo Japan</a:t>
            </a:r>
            <a:endParaRPr lang="ja-JP" altLang="en-US" sz="800" dirty="0">
              <a:solidFill>
                <a:srgbClr val="FFFFFF"/>
              </a:solidFill>
              <a:latin typeface="Meiryo" panose="020B0604030504040204" pitchFamily="34" charset="-128"/>
            </a:endParaRPr>
          </a:p>
        </p:txBody>
      </p:sp>
    </p:spTree>
    <p:extLst>
      <p:ext uri="{BB962C8B-B14F-4D97-AF65-F5344CB8AC3E}">
        <p14:creationId xmlns:p14="http://schemas.microsoft.com/office/powerpoint/2010/main" val="318142663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8_表紙_1行+1行（商品名入り）">
    <p:bg>
      <p:bgPr>
        <a:solidFill>
          <a:srgbClr val="F3F3F3"/>
        </a:solidFill>
        <a:effectLst/>
      </p:bgPr>
    </p:bg>
    <p:spTree>
      <p:nvGrpSpPr>
        <p:cNvPr id="1" name=""/>
        <p:cNvGrpSpPr/>
        <p:nvPr/>
      </p:nvGrpSpPr>
      <p:grpSpPr>
        <a:xfrm>
          <a:off x="0" y="0"/>
          <a:ext cx="0" cy="0"/>
          <a:chOff x="0" y="0"/>
          <a:chExt cx="0" cy="0"/>
        </a:xfrm>
      </p:grpSpPr>
      <p:sp>
        <p:nvSpPr>
          <p:cNvPr id="3" name="正方形/長方形 2">
            <a:extLst>
              <a:ext uri="{FF2B5EF4-FFF2-40B4-BE49-F238E27FC236}">
                <a16:creationId xmlns:a16="http://schemas.microsoft.com/office/drawing/2014/main" id="{2A4889B4-FDDA-43F0-D83B-9FBF593BC268}"/>
              </a:ext>
            </a:extLst>
          </p:cNvPr>
          <p:cNvSpPr/>
          <p:nvPr userDrawn="1"/>
        </p:nvSpPr>
        <p:spPr>
          <a:xfrm>
            <a:off x="0" y="0"/>
            <a:ext cx="12193200" cy="6858000"/>
          </a:xfrm>
          <a:prstGeom prst="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1" name="正方形/長方形 7">
            <a:extLst>
              <a:ext uri="{FF2B5EF4-FFF2-40B4-BE49-F238E27FC236}">
                <a16:creationId xmlns:a16="http://schemas.microsoft.com/office/drawing/2014/main" id="{D5BC5826-35DE-FF24-949E-775D30789A3D}"/>
              </a:ext>
            </a:extLst>
          </p:cNvPr>
          <p:cNvSpPr/>
          <p:nvPr userDrawn="1"/>
        </p:nvSpPr>
        <p:spPr>
          <a:xfrm rot="864741">
            <a:off x="8149678" y="-311712"/>
            <a:ext cx="4804774" cy="7936978"/>
          </a:xfrm>
          <a:custGeom>
            <a:avLst/>
            <a:gdLst>
              <a:gd name="connsiteX0" fmla="*/ 0 w 4420701"/>
              <a:gd name="connsiteY0" fmla="*/ 0 h 8788397"/>
              <a:gd name="connsiteX1" fmla="*/ 4420701 w 4420701"/>
              <a:gd name="connsiteY1" fmla="*/ 0 h 8788397"/>
              <a:gd name="connsiteX2" fmla="*/ 4420701 w 4420701"/>
              <a:gd name="connsiteY2" fmla="*/ 8788397 h 8788397"/>
              <a:gd name="connsiteX3" fmla="*/ 0 w 4420701"/>
              <a:gd name="connsiteY3" fmla="*/ 8788397 h 8788397"/>
              <a:gd name="connsiteX4" fmla="*/ 0 w 4420701"/>
              <a:gd name="connsiteY4" fmla="*/ 0 h 8788397"/>
              <a:gd name="connsiteX0" fmla="*/ 21491 w 4420701"/>
              <a:gd name="connsiteY0" fmla="*/ 1343208 h 8788397"/>
              <a:gd name="connsiteX1" fmla="*/ 4420701 w 4420701"/>
              <a:gd name="connsiteY1" fmla="*/ 0 h 8788397"/>
              <a:gd name="connsiteX2" fmla="*/ 4420701 w 4420701"/>
              <a:gd name="connsiteY2" fmla="*/ 8788397 h 8788397"/>
              <a:gd name="connsiteX3" fmla="*/ 0 w 4420701"/>
              <a:gd name="connsiteY3" fmla="*/ 8788397 h 8788397"/>
              <a:gd name="connsiteX4" fmla="*/ 21491 w 4420701"/>
              <a:gd name="connsiteY4" fmla="*/ 1343208 h 8788397"/>
              <a:gd name="connsiteX0" fmla="*/ 21491 w 4420701"/>
              <a:gd name="connsiteY0" fmla="*/ 178816 h 7624005"/>
              <a:gd name="connsiteX1" fmla="*/ 2723812 w 4420701"/>
              <a:gd name="connsiteY1" fmla="*/ 0 h 7624005"/>
              <a:gd name="connsiteX2" fmla="*/ 4420701 w 4420701"/>
              <a:gd name="connsiteY2" fmla="*/ 7624005 h 7624005"/>
              <a:gd name="connsiteX3" fmla="*/ 0 w 4420701"/>
              <a:gd name="connsiteY3" fmla="*/ 7624005 h 7624005"/>
              <a:gd name="connsiteX4" fmla="*/ 21491 w 4420701"/>
              <a:gd name="connsiteY4" fmla="*/ 178816 h 7624005"/>
              <a:gd name="connsiteX0" fmla="*/ 21491 w 4420701"/>
              <a:gd name="connsiteY0" fmla="*/ 660290 h 8105479"/>
              <a:gd name="connsiteX1" fmla="*/ 2707978 w 4420701"/>
              <a:gd name="connsiteY1" fmla="*/ 0 h 8105479"/>
              <a:gd name="connsiteX2" fmla="*/ 4420701 w 4420701"/>
              <a:gd name="connsiteY2" fmla="*/ 8105479 h 8105479"/>
              <a:gd name="connsiteX3" fmla="*/ 0 w 4420701"/>
              <a:gd name="connsiteY3" fmla="*/ 8105479 h 8105479"/>
              <a:gd name="connsiteX4" fmla="*/ 21491 w 4420701"/>
              <a:gd name="connsiteY4" fmla="*/ 660290 h 8105479"/>
              <a:gd name="connsiteX0" fmla="*/ 21491 w 4410801"/>
              <a:gd name="connsiteY0" fmla="*/ 660290 h 8105479"/>
              <a:gd name="connsiteX1" fmla="*/ 2707978 w 4410801"/>
              <a:gd name="connsiteY1" fmla="*/ 0 h 8105479"/>
              <a:gd name="connsiteX2" fmla="*/ 4410801 w 4410801"/>
              <a:gd name="connsiteY2" fmla="*/ 6597444 h 8105479"/>
              <a:gd name="connsiteX3" fmla="*/ 0 w 4410801"/>
              <a:gd name="connsiteY3" fmla="*/ 8105479 h 8105479"/>
              <a:gd name="connsiteX4" fmla="*/ 21491 w 4410801"/>
              <a:gd name="connsiteY4" fmla="*/ 660290 h 8105479"/>
              <a:gd name="connsiteX0" fmla="*/ 415464 w 4804774"/>
              <a:gd name="connsiteY0" fmla="*/ 660290 h 7936978"/>
              <a:gd name="connsiteX1" fmla="*/ 3101951 w 4804774"/>
              <a:gd name="connsiteY1" fmla="*/ 0 h 7936978"/>
              <a:gd name="connsiteX2" fmla="*/ 4804774 w 4804774"/>
              <a:gd name="connsiteY2" fmla="*/ 6597444 h 7936978"/>
              <a:gd name="connsiteX3" fmla="*/ 0 w 4804774"/>
              <a:gd name="connsiteY3" fmla="*/ 7936978 h 7936978"/>
              <a:gd name="connsiteX4" fmla="*/ 415464 w 4804774"/>
              <a:gd name="connsiteY4" fmla="*/ 660290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04774" h="7936978">
                <a:moveTo>
                  <a:pt x="1110958" y="427608"/>
                </a:moveTo>
                <a:lnTo>
                  <a:pt x="3101951" y="0"/>
                </a:lnTo>
                <a:lnTo>
                  <a:pt x="4804774" y="6597444"/>
                </a:lnTo>
                <a:lnTo>
                  <a:pt x="0" y="7936978"/>
                </a:lnTo>
                <a:cubicBezTo>
                  <a:pt x="518324" y="5135066"/>
                  <a:pt x="748837" y="2892658"/>
                  <a:pt x="1110958" y="427608"/>
                </a:cubicBez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22" name="図 21">
            <a:extLst>
              <a:ext uri="{FF2B5EF4-FFF2-40B4-BE49-F238E27FC236}">
                <a16:creationId xmlns:a16="http://schemas.microsoft.com/office/drawing/2014/main" id="{D767C440-5F18-31AD-B0EB-B4DDEEBF9D83}"/>
              </a:ext>
            </a:extLst>
          </p:cNvPr>
          <p:cNvPicPr>
            <a:picLocks noChangeAspect="1"/>
          </p:cNvPicPr>
          <p:nvPr userDrawn="1"/>
        </p:nvPicPr>
        <p:blipFill rotWithShape="1">
          <a:blip r:embed="rId2">
            <a:alphaModFix amt="50000"/>
          </a:blip>
          <a:srcRect l="9442" t="-11542" r="17194" b="-6156"/>
          <a:stretch/>
        </p:blipFill>
        <p:spPr>
          <a:xfrm>
            <a:off x="7507529" y="-348992"/>
            <a:ext cx="5664219" cy="7907895"/>
          </a:xfrm>
          <a:prstGeom prst="rect">
            <a:avLst/>
          </a:prstGeom>
        </p:spPr>
      </p:pic>
      <p:sp>
        <p:nvSpPr>
          <p:cNvPr id="23" name="角丸四角形 22">
            <a:extLst>
              <a:ext uri="{FF2B5EF4-FFF2-40B4-BE49-F238E27FC236}">
                <a16:creationId xmlns:a16="http://schemas.microsoft.com/office/drawing/2014/main" id="{FD53376E-B6C7-4319-C400-B215E55B2A13}"/>
              </a:ext>
            </a:extLst>
          </p:cNvPr>
          <p:cNvSpPr/>
          <p:nvPr userDrawn="1"/>
        </p:nvSpPr>
        <p:spPr>
          <a:xfrm>
            <a:off x="10126800" y="198160"/>
            <a:ext cx="1833164" cy="324000"/>
          </a:xfrm>
          <a:prstGeom prst="roundRect">
            <a:avLst>
              <a:gd name="adj" fmla="val 9836"/>
            </a:avLst>
          </a:prstGeom>
          <a:noFill/>
          <a:ln w="6350" cap="flat" cmpd="sng" algn="ctr">
            <a:solidFill>
              <a:srgbClr val="FFFFFF"/>
            </a:solidFill>
            <a:prstDash val="solid"/>
          </a:ln>
          <a:effectLst/>
        </p:spPr>
        <p:txBody>
          <a:bodyPr wrap="none" lIns="144000" tIns="90000" rIns="108000" bIns="72000" rtlCol="0" anchor="ctr">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000" b="1" i="0" u="none" strike="noStrike" kern="0" cap="none" spc="300" normalizeH="0" baseline="0" noProof="0" dirty="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広告</a:t>
            </a:r>
            <a:r>
              <a:rPr kumimoji="0" lang="ja-JP" altLang="en-US" sz="1000" b="1" i="0" u="none" strike="noStrike" kern="0" cap="none" spc="0" normalizeH="0" baseline="0" noProof="0" dirty="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主</a:t>
            </a:r>
            <a:r>
              <a:rPr kumimoji="0" lang="ja-JP" altLang="en-US" sz="1000" b="1" i="0" u="none" strike="noStrike" kern="0" cap="none" spc="0" normalizeH="0" baseline="0" noProof="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a:t>
            </a:r>
            <a:r>
              <a:rPr kumimoji="0" lang="ja-JP" altLang="en-US" sz="1000" b="1" i="0" u="none" strike="noStrike" kern="0" cap="none" spc="300" normalizeH="0" baseline="0" noProof="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代理店限定</a:t>
            </a:r>
            <a:endParaRPr kumimoji="0" lang="ja-JP" altLang="en-US" sz="1000" b="1" i="0" u="none" strike="noStrike" kern="0" cap="none" spc="300" normalizeH="0" baseline="0" noProof="0" dirty="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endParaRPr>
          </a:p>
        </p:txBody>
      </p:sp>
      <p:sp>
        <p:nvSpPr>
          <p:cNvPr id="24" name="テキスト ボックス 23">
            <a:extLst>
              <a:ext uri="{FF2B5EF4-FFF2-40B4-BE49-F238E27FC236}">
                <a16:creationId xmlns:a16="http://schemas.microsoft.com/office/drawing/2014/main" id="{FC55C89C-DCB3-09E6-CB20-CDD60151C1C2}"/>
              </a:ext>
            </a:extLst>
          </p:cNvPr>
          <p:cNvSpPr txBox="1"/>
          <p:nvPr userDrawn="1"/>
        </p:nvSpPr>
        <p:spPr>
          <a:xfrm>
            <a:off x="11004298" y="6444396"/>
            <a:ext cx="957314" cy="215444"/>
          </a:xfrm>
          <a:prstGeom prst="rect">
            <a:avLst/>
          </a:prstGeom>
          <a:noFill/>
        </p:spPr>
        <p:txBody>
          <a:bodyPr wrap="none" rtlCol="0">
            <a:spAutoFit/>
          </a:bodyPr>
          <a:lstStyle/>
          <a:p>
            <a:pPr algn="r">
              <a:defRPr/>
            </a:pPr>
            <a:r>
              <a:rPr lang="en" altLang="ja-JP" sz="800" dirty="0">
                <a:solidFill>
                  <a:srgbClr val="FFFFFF"/>
                </a:solidFill>
                <a:latin typeface="Meiryo" panose="020B0604030504040204" pitchFamily="34" charset="-128"/>
              </a:rPr>
              <a:t>© Yahoo Japan</a:t>
            </a:r>
            <a:endParaRPr lang="ja-JP" altLang="en-US" sz="800" dirty="0">
              <a:solidFill>
                <a:srgbClr val="FFFFFF"/>
              </a:solidFill>
              <a:latin typeface="Meiryo" panose="020B0604030504040204" pitchFamily="34" charset="-128"/>
            </a:endParaRPr>
          </a:p>
        </p:txBody>
      </p:sp>
      <p:cxnSp>
        <p:nvCxnSpPr>
          <p:cNvPr id="4" name="直線コネクタ 3">
            <a:extLst>
              <a:ext uri="{FF2B5EF4-FFF2-40B4-BE49-F238E27FC236}">
                <a16:creationId xmlns:a16="http://schemas.microsoft.com/office/drawing/2014/main" id="{AD25D10A-C71A-6286-063C-1B68277E8F06}"/>
              </a:ext>
            </a:extLst>
          </p:cNvPr>
          <p:cNvCxnSpPr>
            <a:cxnSpLocks/>
          </p:cNvCxnSpPr>
          <p:nvPr userDrawn="1"/>
        </p:nvCxnSpPr>
        <p:spPr>
          <a:xfrm>
            <a:off x="1354071" y="2460343"/>
            <a:ext cx="3600400" cy="0"/>
          </a:xfrm>
          <a:prstGeom prst="line">
            <a:avLst/>
          </a:prstGeom>
          <a:ln w="28575" cap="rnd">
            <a:solidFill>
              <a:schemeClr val="accent6"/>
            </a:solidFill>
          </a:ln>
        </p:spPr>
        <p:style>
          <a:lnRef idx="1">
            <a:schemeClr val="accent1"/>
          </a:lnRef>
          <a:fillRef idx="0">
            <a:schemeClr val="accent1"/>
          </a:fillRef>
          <a:effectRef idx="0">
            <a:schemeClr val="accent1"/>
          </a:effectRef>
          <a:fontRef idx="minor">
            <a:schemeClr val="tx1"/>
          </a:fontRef>
        </p:style>
      </p:cxnSp>
      <p:sp>
        <p:nvSpPr>
          <p:cNvPr id="5" name="テキスト ボックス 4">
            <a:extLst>
              <a:ext uri="{FF2B5EF4-FFF2-40B4-BE49-F238E27FC236}">
                <a16:creationId xmlns:a16="http://schemas.microsoft.com/office/drawing/2014/main" id="{BB9671F4-5EE2-FD37-12D3-7BD0E409243E}"/>
              </a:ext>
            </a:extLst>
          </p:cNvPr>
          <p:cNvSpPr txBox="1"/>
          <p:nvPr userDrawn="1"/>
        </p:nvSpPr>
        <p:spPr>
          <a:xfrm>
            <a:off x="2791993" y="6279599"/>
            <a:ext cx="72455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bg1"/>
                </a:solidFill>
              </a:rPr>
              <a:t>© Yahoo Japan</a:t>
            </a:r>
            <a:endParaRPr kumimoji="1" lang="ja-JP" altLang="en-US" sz="800" dirty="0">
              <a:solidFill>
                <a:schemeClr val="bg1"/>
              </a:solidFill>
            </a:endParaRPr>
          </a:p>
        </p:txBody>
      </p:sp>
      <p:sp>
        <p:nvSpPr>
          <p:cNvPr id="16" name="図プレースホルダー 4">
            <a:extLst>
              <a:ext uri="{FF2B5EF4-FFF2-40B4-BE49-F238E27FC236}">
                <a16:creationId xmlns:a16="http://schemas.microsoft.com/office/drawing/2014/main" id="{D0F1065E-9EE2-595B-5967-C37FE139540D}"/>
              </a:ext>
            </a:extLst>
          </p:cNvPr>
          <p:cNvSpPr>
            <a:spLocks noGrp="1"/>
          </p:cNvSpPr>
          <p:nvPr>
            <p:ph type="pic" sz="quarter" idx="15"/>
          </p:nvPr>
        </p:nvSpPr>
        <p:spPr>
          <a:xfrm>
            <a:off x="2347737" y="2696758"/>
            <a:ext cx="1586282" cy="1464484"/>
          </a:xfrm>
          <a:prstGeom prst="rect">
            <a:avLst/>
          </a:prstGeom>
        </p:spPr>
        <p:txBody>
          <a:bodyPr/>
          <a:lstStyle>
            <a:lvl1pPr algn="ctr">
              <a:defRPr sz="1400">
                <a:solidFill>
                  <a:schemeClr val="bg1"/>
                </a:solidFill>
              </a:defRPr>
            </a:lvl1pPr>
          </a:lstStyle>
          <a:p>
            <a:r>
              <a:rPr kumimoji="1" lang="ja-JP" altLang="en-US"/>
              <a:t>アイコン</a:t>
            </a:r>
          </a:p>
        </p:txBody>
      </p:sp>
      <p:sp>
        <p:nvSpPr>
          <p:cNvPr id="17" name="テキスト プレースホルダー 19">
            <a:extLst>
              <a:ext uri="{FF2B5EF4-FFF2-40B4-BE49-F238E27FC236}">
                <a16:creationId xmlns:a16="http://schemas.microsoft.com/office/drawing/2014/main" id="{BCD9A160-0491-4A8D-42E5-3734E2B7C760}"/>
              </a:ext>
            </a:extLst>
          </p:cNvPr>
          <p:cNvSpPr>
            <a:spLocks noGrp="1"/>
          </p:cNvSpPr>
          <p:nvPr>
            <p:ph type="body" sz="quarter" idx="18" hasCustomPrompt="1"/>
          </p:nvPr>
        </p:nvSpPr>
        <p:spPr>
          <a:xfrm>
            <a:off x="2565867" y="970974"/>
            <a:ext cx="1150023" cy="1057321"/>
          </a:xfrm>
          <a:prstGeom prst="rect">
            <a:avLst/>
          </a:prstGeom>
        </p:spPr>
        <p:txBody>
          <a:bodyPr/>
          <a:lstStyle>
            <a:lvl1pPr>
              <a:defRPr sz="6600" b="1" i="1">
                <a:solidFill>
                  <a:srgbClr val="C00000"/>
                </a:solidFill>
                <a:latin typeface="Segoe UI" panose="020B0502040204020203" pitchFamily="34" charset="0"/>
                <a:cs typeface="Segoe UI" panose="020B0502040204020203" pitchFamily="34" charset="0"/>
              </a:defRPr>
            </a:lvl1pPr>
          </a:lstStyle>
          <a:p>
            <a:pPr lvl="0"/>
            <a:r>
              <a:rPr kumimoji="1" lang="en-US" altLang="ja-JP" dirty="0"/>
              <a:t>01</a:t>
            </a:r>
            <a:endParaRPr kumimoji="1" lang="ja-JP" altLang="en-US"/>
          </a:p>
        </p:txBody>
      </p:sp>
      <p:sp>
        <p:nvSpPr>
          <p:cNvPr id="18" name="テキスト プレースホルダー 23">
            <a:extLst>
              <a:ext uri="{FF2B5EF4-FFF2-40B4-BE49-F238E27FC236}">
                <a16:creationId xmlns:a16="http://schemas.microsoft.com/office/drawing/2014/main" id="{744513E7-AD53-6DF1-2A47-F365F7D12551}"/>
              </a:ext>
            </a:extLst>
          </p:cNvPr>
          <p:cNvSpPr>
            <a:spLocks noGrp="1"/>
          </p:cNvSpPr>
          <p:nvPr>
            <p:ph type="body" sz="quarter" idx="19" hasCustomPrompt="1"/>
          </p:nvPr>
        </p:nvSpPr>
        <p:spPr>
          <a:xfrm>
            <a:off x="1354356" y="4332551"/>
            <a:ext cx="3600115" cy="1412875"/>
          </a:xfrm>
          <a:prstGeom prst="rect">
            <a:avLst/>
          </a:prstGeom>
        </p:spPr>
        <p:txBody>
          <a:bodyPr/>
          <a:lstStyle>
            <a:lvl1pPr algn="ctr">
              <a:defRPr b="1" spc="300">
                <a:solidFill>
                  <a:srgbClr val="C00000"/>
                </a:solidFill>
              </a:defRPr>
            </a:lvl1pPr>
            <a:lvl2pPr marL="457212" indent="0">
              <a:buNone/>
              <a:defRPr/>
            </a:lvl2pPr>
          </a:lstStyle>
          <a:p>
            <a:pPr lvl="0"/>
            <a:r>
              <a:rPr kumimoji="1" lang="ja-JP" altLang="en-US"/>
              <a:t>リッチ中タイトル</a:t>
            </a:r>
            <a:endParaRPr kumimoji="1" lang="en-US" altLang="ja-JP" dirty="0"/>
          </a:p>
          <a:p>
            <a:pPr lvl="0"/>
            <a:r>
              <a:rPr kumimoji="1" lang="ja-JP" altLang="en-US"/>
              <a:t>タイトルタイトル</a:t>
            </a:r>
          </a:p>
        </p:txBody>
      </p:sp>
    </p:spTree>
    <p:extLst>
      <p:ext uri="{BB962C8B-B14F-4D97-AF65-F5344CB8AC3E}">
        <p14:creationId xmlns:p14="http://schemas.microsoft.com/office/powerpoint/2010/main" val="374467379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6_表紙_1行+1行（商品名入り）">
    <p:spTree>
      <p:nvGrpSpPr>
        <p:cNvPr id="1" name=""/>
        <p:cNvGrpSpPr/>
        <p:nvPr/>
      </p:nvGrpSpPr>
      <p:grpSpPr>
        <a:xfrm>
          <a:off x="0" y="0"/>
          <a:ext cx="0" cy="0"/>
          <a:chOff x="0" y="0"/>
          <a:chExt cx="0" cy="0"/>
        </a:xfrm>
      </p:grpSpPr>
      <p:sp>
        <p:nvSpPr>
          <p:cNvPr id="9" name="正方形/長方形 8">
            <a:extLst>
              <a:ext uri="{FF2B5EF4-FFF2-40B4-BE49-F238E27FC236}">
                <a16:creationId xmlns:a16="http://schemas.microsoft.com/office/drawing/2014/main" id="{F5BA8DCE-41A3-2BAA-D724-62FD7C39BABD}"/>
              </a:ext>
            </a:extLst>
          </p:cNvPr>
          <p:cNvSpPr/>
          <p:nvPr userDrawn="1"/>
        </p:nvSpPr>
        <p:spPr>
          <a:xfrm>
            <a:off x="0" y="0"/>
            <a:ext cx="12198897" cy="6858000"/>
          </a:xfrm>
          <a:prstGeom prst="rect">
            <a:avLst/>
          </a:prstGeom>
          <a:solidFill>
            <a:schemeClr val="accent6"/>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8" name="図 7">
            <a:extLst>
              <a:ext uri="{FF2B5EF4-FFF2-40B4-BE49-F238E27FC236}">
                <a16:creationId xmlns:a16="http://schemas.microsoft.com/office/drawing/2014/main" id="{442A3F64-78EB-1692-43CF-CAE76C368D3A}"/>
              </a:ext>
            </a:extLst>
          </p:cNvPr>
          <p:cNvPicPr>
            <a:picLocks noChangeAspect="1"/>
          </p:cNvPicPr>
          <p:nvPr userDrawn="1"/>
        </p:nvPicPr>
        <p:blipFill rotWithShape="1">
          <a:blip r:embed="rId2">
            <a:alphaModFix amt="50000"/>
          </a:blip>
          <a:srcRect t="17506" r="17194"/>
          <a:stretch/>
        </p:blipFill>
        <p:spPr>
          <a:xfrm>
            <a:off x="5792829" y="-32096"/>
            <a:ext cx="6435952" cy="5579715"/>
          </a:xfrm>
          <a:prstGeom prst="rect">
            <a:avLst/>
          </a:prstGeom>
        </p:spPr>
      </p:pic>
      <p:pic>
        <p:nvPicPr>
          <p:cNvPr id="7" name="図 6">
            <a:extLst>
              <a:ext uri="{FF2B5EF4-FFF2-40B4-BE49-F238E27FC236}">
                <a16:creationId xmlns:a16="http://schemas.microsoft.com/office/drawing/2014/main" id="{43D03E48-901F-5E56-36B9-98F78FF03671}"/>
              </a:ext>
            </a:extLst>
          </p:cNvPr>
          <p:cNvPicPr>
            <a:picLocks noChangeAspect="1"/>
          </p:cNvPicPr>
          <p:nvPr userDrawn="1"/>
        </p:nvPicPr>
        <p:blipFill>
          <a:blip r:embed="rId3"/>
          <a:stretch>
            <a:fillRect/>
          </a:stretch>
        </p:blipFill>
        <p:spPr>
          <a:xfrm>
            <a:off x="903743" y="4249656"/>
            <a:ext cx="3528392" cy="675650"/>
          </a:xfrm>
          <a:prstGeom prst="rect">
            <a:avLst/>
          </a:prstGeom>
        </p:spPr>
      </p:pic>
      <p:sp>
        <p:nvSpPr>
          <p:cNvPr id="10" name="テキスト ボックス 9">
            <a:extLst>
              <a:ext uri="{FF2B5EF4-FFF2-40B4-BE49-F238E27FC236}">
                <a16:creationId xmlns:a16="http://schemas.microsoft.com/office/drawing/2014/main" id="{49F810C1-BD9F-682A-EF43-7090E223EDE4}"/>
              </a:ext>
            </a:extLst>
          </p:cNvPr>
          <p:cNvSpPr txBox="1"/>
          <p:nvPr userDrawn="1"/>
        </p:nvSpPr>
        <p:spPr>
          <a:xfrm>
            <a:off x="906657" y="5638181"/>
            <a:ext cx="3738589" cy="433965"/>
          </a:xfrm>
          <a:prstGeom prst="rect">
            <a:avLst/>
          </a:prstGeom>
          <a:noFill/>
        </p:spPr>
        <p:txBody>
          <a:bodyPr wrap="none" lIns="0" tIns="0" rIns="0" bIns="0"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lang="en" altLang="ja-JP" sz="1200" b="0" i="0" dirty="0">
                <a:solidFill>
                  <a:schemeClr val="bg1"/>
                </a:solidFill>
                <a:latin typeface="Meiryo" panose="020B0604030504040204" pitchFamily="34" charset="-128"/>
                <a:ea typeface="Meiryo" panose="020B0604030504040204" pitchFamily="34" charset="-128"/>
              </a:rPr>
              <a:t>Yahoo!</a:t>
            </a:r>
            <a:r>
              <a:rPr lang="ja-JP" altLang="en-US" sz="1200" b="0" i="0">
                <a:solidFill>
                  <a:schemeClr val="bg1"/>
                </a:solidFill>
                <a:latin typeface="Meiryo" panose="020B0604030504040204" pitchFamily="34" charset="-128"/>
                <a:ea typeface="Meiryo" panose="020B0604030504040204" pitchFamily="34" charset="-128"/>
              </a:rPr>
              <a:t>広告</a:t>
            </a:r>
            <a:r>
              <a:rPr lang="en-US" altLang="ja-JP" sz="1200" b="0" i="0" dirty="0">
                <a:solidFill>
                  <a:schemeClr val="bg1"/>
                </a:solidFill>
                <a:latin typeface="Meiryo" panose="020B0604030504040204" pitchFamily="34" charset="-128"/>
                <a:ea typeface="Meiryo" panose="020B0604030504040204" pitchFamily="34" charset="-128"/>
              </a:rPr>
              <a:t> </a:t>
            </a:r>
            <a:r>
              <a:rPr lang="ja-JP" altLang="en-US" sz="1200" b="0" i="0">
                <a:solidFill>
                  <a:schemeClr val="bg1"/>
                </a:solidFill>
                <a:latin typeface="Meiryo" panose="020B0604030504040204" pitchFamily="34" charset="-128"/>
                <a:ea typeface="Meiryo" panose="020B0604030504040204" pitchFamily="34" charset="-128"/>
              </a:rPr>
              <a:t>ウェブサイト</a:t>
            </a:r>
            <a:br>
              <a:rPr lang="en-US" altLang="ja-JP" sz="1200" dirty="0">
                <a:solidFill>
                  <a:schemeClr val="bg1"/>
                </a:solidFill>
                <a:latin typeface="Meiryo" panose="020B0604030504040204" pitchFamily="34" charset="-128"/>
                <a:ea typeface="Meiryo" panose="020B0604030504040204" pitchFamily="34" charset="-128"/>
              </a:rPr>
            </a:b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https://</a:t>
            </a:r>
            <a:r>
              <a:rPr lang="en-US" altLang="ja-JP" sz="1200" b="0" i="0" dirty="0" err="1">
                <a:solidFill>
                  <a:schemeClr val="bg1"/>
                </a:solidFill>
                <a:latin typeface="Meiryo" panose="020B0604030504040204" pitchFamily="34" charset="-128"/>
                <a:ea typeface="Meiryo" panose="020B0604030504040204" pitchFamily="34" charset="-128"/>
                <a:cs typeface="Segoe UI" panose="020B0502040204020203" pitchFamily="34" charset="0"/>
              </a:rPr>
              <a:t>marketing.yahoo.co.jp</a:t>
            </a: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/service/</a:t>
            </a:r>
            <a:r>
              <a:rPr lang="en-US" altLang="ja-JP" sz="1200" b="0" i="0" dirty="0" err="1">
                <a:solidFill>
                  <a:schemeClr val="bg1"/>
                </a:solidFill>
                <a:latin typeface="Meiryo" panose="020B0604030504040204" pitchFamily="34" charset="-128"/>
                <a:ea typeface="Meiryo" panose="020B0604030504040204" pitchFamily="34" charset="-128"/>
                <a:cs typeface="Segoe UI" panose="020B0502040204020203" pitchFamily="34" charset="0"/>
              </a:rPr>
              <a:t>yahooads</a:t>
            </a: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a:t>
            </a:r>
            <a:endParaRPr kumimoji="1" lang="ja-JP" altLang="en-US" sz="1200" b="0" i="0" dirty="0">
              <a:solidFill>
                <a:schemeClr val="bg1"/>
              </a:solidFill>
              <a:latin typeface="Meiryo" panose="020B0604030504040204" pitchFamily="34" charset="-128"/>
              <a:ea typeface="Meiryo" panose="020B0604030504040204" pitchFamily="34" charset="-128"/>
              <a:cs typeface="Segoe UI" panose="020B0502040204020203" pitchFamily="34" charset="0"/>
            </a:endParaRPr>
          </a:p>
        </p:txBody>
      </p:sp>
    </p:spTree>
    <p:extLst>
      <p:ext uri="{BB962C8B-B14F-4D97-AF65-F5344CB8AC3E}">
        <p14:creationId xmlns:p14="http://schemas.microsoft.com/office/powerpoint/2010/main" val="326903781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3_表紙_1行+1行（商品名入り）">
    <p:spTree>
      <p:nvGrpSpPr>
        <p:cNvPr id="1" name=""/>
        <p:cNvGrpSpPr/>
        <p:nvPr/>
      </p:nvGrpSpPr>
      <p:grpSpPr>
        <a:xfrm>
          <a:off x="0" y="0"/>
          <a:ext cx="0" cy="0"/>
          <a:chOff x="0" y="0"/>
          <a:chExt cx="0" cy="0"/>
        </a:xfrm>
      </p:grpSpPr>
      <p:pic>
        <p:nvPicPr>
          <p:cNvPr id="7" name="図 6" descr="携帯電話を持っている手&#10;&#10;自動的に生成された説明">
            <a:extLst>
              <a:ext uri="{FF2B5EF4-FFF2-40B4-BE49-F238E27FC236}">
                <a16:creationId xmlns:a16="http://schemas.microsoft.com/office/drawing/2014/main" id="{65364AB7-38D5-F908-15FD-6E1DD0C670D1}"/>
              </a:ext>
            </a:extLst>
          </p:cNvPr>
          <p:cNvPicPr>
            <a:picLocks noChangeAspect="1"/>
          </p:cNvPicPr>
          <p:nvPr userDrawn="1"/>
        </p:nvPicPr>
        <p:blipFill rotWithShape="1">
          <a:blip r:embed="rId2" cstate="print">
            <a:duotone>
              <a:prstClr val="black"/>
              <a:schemeClr val="tx2">
                <a:tint val="45000"/>
                <a:satMod val="400000"/>
              </a:schemeClr>
            </a:duotone>
            <a:alphaModFix/>
            <a:extLst>
              <a:ext uri="{28A0092B-C50C-407E-A947-70E740481C1C}">
                <a14:useLocalDpi xmlns:a14="http://schemas.microsoft.com/office/drawing/2010/main"/>
              </a:ext>
            </a:extLst>
          </a:blip>
          <a:srcRect l="3588" t="2039" b="4902"/>
          <a:stretch/>
        </p:blipFill>
        <p:spPr>
          <a:xfrm>
            <a:off x="0" y="0"/>
            <a:ext cx="12283968" cy="6858000"/>
          </a:xfrm>
          <a:prstGeom prst="rect">
            <a:avLst/>
          </a:prstGeom>
        </p:spPr>
      </p:pic>
      <p:sp>
        <p:nvSpPr>
          <p:cNvPr id="12" name="正方形/長方形 11">
            <a:extLst>
              <a:ext uri="{FF2B5EF4-FFF2-40B4-BE49-F238E27FC236}">
                <a16:creationId xmlns:a16="http://schemas.microsoft.com/office/drawing/2014/main" id="{EC754568-57D6-736D-604A-9B266A56971D}"/>
              </a:ext>
            </a:extLst>
          </p:cNvPr>
          <p:cNvSpPr/>
          <p:nvPr userDrawn="1"/>
        </p:nvSpPr>
        <p:spPr>
          <a:xfrm>
            <a:off x="-45984" y="0"/>
            <a:ext cx="12283968" cy="4941168"/>
          </a:xfrm>
          <a:prstGeom prst="rect">
            <a:avLst/>
          </a:prstGeom>
          <a:gradFill flip="none" rotWithShape="1">
            <a:gsLst>
              <a:gs pos="100000">
                <a:schemeClr val="tx1">
                  <a:alpha val="0"/>
                </a:schemeClr>
              </a:gs>
              <a:gs pos="0">
                <a:schemeClr val="tx1">
                  <a:alpha val="4292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8" name="図 7">
            <a:extLst>
              <a:ext uri="{FF2B5EF4-FFF2-40B4-BE49-F238E27FC236}">
                <a16:creationId xmlns:a16="http://schemas.microsoft.com/office/drawing/2014/main" id="{4C813671-4876-8933-8947-7798E0A31F01}"/>
              </a:ext>
            </a:extLst>
          </p:cNvPr>
          <p:cNvPicPr>
            <a:picLocks noChangeAspect="1"/>
          </p:cNvPicPr>
          <p:nvPr userDrawn="1"/>
        </p:nvPicPr>
        <p:blipFill rotWithShape="1">
          <a:blip r:embed="rId3"/>
          <a:srcRect r="11927" b="11264"/>
          <a:stretch/>
        </p:blipFill>
        <p:spPr>
          <a:xfrm>
            <a:off x="0" y="-61209"/>
            <a:ext cx="12321170" cy="6919209"/>
          </a:xfrm>
          <a:prstGeom prst="rect">
            <a:avLst/>
          </a:prstGeom>
        </p:spPr>
      </p:pic>
      <p:sp>
        <p:nvSpPr>
          <p:cNvPr id="2" name="テキスト ボックス 1">
            <a:extLst>
              <a:ext uri="{FF2B5EF4-FFF2-40B4-BE49-F238E27FC236}">
                <a16:creationId xmlns:a16="http://schemas.microsoft.com/office/drawing/2014/main" id="{C2E72F8A-74FF-B3C2-6201-E1F7E33D13B0}"/>
              </a:ext>
            </a:extLst>
          </p:cNvPr>
          <p:cNvSpPr txBox="1"/>
          <p:nvPr userDrawn="1"/>
        </p:nvSpPr>
        <p:spPr>
          <a:xfrm>
            <a:off x="10888490" y="6230638"/>
            <a:ext cx="909223" cy="21544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bg1"/>
                </a:solidFill>
              </a:rPr>
              <a:t>© Yahoo Japan</a:t>
            </a:r>
            <a:endParaRPr kumimoji="1" lang="ja-JP" altLang="en-US" sz="800" dirty="0">
              <a:solidFill>
                <a:schemeClr val="bg1"/>
              </a:solidFill>
            </a:endParaRPr>
          </a:p>
        </p:txBody>
      </p:sp>
      <p:pic>
        <p:nvPicPr>
          <p:cNvPr id="16" name="図 15">
            <a:extLst>
              <a:ext uri="{FF2B5EF4-FFF2-40B4-BE49-F238E27FC236}">
                <a16:creationId xmlns:a16="http://schemas.microsoft.com/office/drawing/2014/main" id="{BE834F55-A73E-8A2B-2553-B4C6AF8379D9}"/>
              </a:ext>
            </a:extLst>
          </p:cNvPr>
          <p:cNvPicPr>
            <a:picLocks noChangeAspect="1"/>
          </p:cNvPicPr>
          <p:nvPr userDrawn="1"/>
        </p:nvPicPr>
        <p:blipFill>
          <a:blip r:embed="rId4"/>
          <a:stretch>
            <a:fillRect/>
          </a:stretch>
        </p:blipFill>
        <p:spPr>
          <a:xfrm>
            <a:off x="10966118" y="5002377"/>
            <a:ext cx="909223" cy="476260"/>
          </a:xfrm>
          <a:prstGeom prst="rect">
            <a:avLst/>
          </a:prstGeom>
        </p:spPr>
      </p:pic>
      <p:sp>
        <p:nvSpPr>
          <p:cNvPr id="18" name="角丸四角形 17">
            <a:extLst>
              <a:ext uri="{FF2B5EF4-FFF2-40B4-BE49-F238E27FC236}">
                <a16:creationId xmlns:a16="http://schemas.microsoft.com/office/drawing/2014/main" id="{23025234-5ACB-99D4-3445-120DBB660B35}"/>
              </a:ext>
            </a:extLst>
          </p:cNvPr>
          <p:cNvSpPr/>
          <p:nvPr userDrawn="1"/>
        </p:nvSpPr>
        <p:spPr>
          <a:xfrm>
            <a:off x="630288" y="1868768"/>
            <a:ext cx="1825756"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 altLang="ja-JP" sz="2400" b="1" i="0" dirty="0">
                <a:solidFill>
                  <a:schemeClr val="bg1"/>
                </a:solidFill>
                <a:latin typeface="Segoe UI" panose="020B0502040204020203" pitchFamily="34" charset="0"/>
                <a:ea typeface="Yu Gothic" panose="020B0400000000000000" pitchFamily="34" charset="-128"/>
                <a:cs typeface="Segoe UI" panose="020B0502040204020203" pitchFamily="34" charset="0"/>
              </a:rPr>
              <a:t>Yahoo</a:t>
            </a:r>
            <a:r>
              <a:rPr kumimoji="1" lang="en" altLang="ja-JP" sz="2400" b="1" i="0" spc="300" dirty="0">
                <a:solidFill>
                  <a:schemeClr val="bg1"/>
                </a:solidFill>
                <a:latin typeface="Segoe UI" panose="020B0502040204020203" pitchFamily="34" charset="0"/>
                <a:ea typeface="Yu Gothic" panose="020B0400000000000000" pitchFamily="34" charset="-128"/>
                <a:cs typeface="Segoe UI" panose="020B0502040204020203" pitchFamily="34" charset="0"/>
              </a:rPr>
              <a:t>!</a:t>
            </a:r>
            <a:r>
              <a:rPr kumimoji="1" lang="ja-JP" altLang="en-US" sz="2400" b="1" i="0">
                <a:solidFill>
                  <a:schemeClr val="bg1"/>
                </a:solidFill>
                <a:latin typeface="Yu Gothic" panose="020B0400000000000000" pitchFamily="34" charset="-128"/>
                <a:ea typeface="Yu Gothic" panose="020B0400000000000000" pitchFamily="34" charset="-128"/>
              </a:rPr>
              <a:t>広告</a:t>
            </a:r>
            <a:endParaRPr kumimoji="1" lang="ja-JP" altLang="en-US" sz="2400" b="1" i="0" dirty="0">
              <a:solidFill>
                <a:schemeClr val="bg1"/>
              </a:solidFill>
              <a:latin typeface="Yu Gothic" panose="020B0400000000000000" pitchFamily="34" charset="-128"/>
              <a:ea typeface="Yu Gothic" panose="020B0400000000000000" pitchFamily="34" charset="-128"/>
            </a:endParaRPr>
          </a:p>
        </p:txBody>
      </p:sp>
      <p:sp>
        <p:nvSpPr>
          <p:cNvPr id="21" name="テキスト ボックス 20">
            <a:extLst>
              <a:ext uri="{FF2B5EF4-FFF2-40B4-BE49-F238E27FC236}">
                <a16:creationId xmlns:a16="http://schemas.microsoft.com/office/drawing/2014/main" id="{116F5961-C18F-42AF-D19D-419542BE9F88}"/>
              </a:ext>
            </a:extLst>
          </p:cNvPr>
          <p:cNvSpPr txBox="1"/>
          <p:nvPr userDrawn="1"/>
        </p:nvSpPr>
        <p:spPr>
          <a:xfrm>
            <a:off x="10448777" y="5692275"/>
            <a:ext cx="1256754" cy="307777"/>
          </a:xfrm>
          <a:prstGeom prst="rect">
            <a:avLst/>
          </a:prstGeom>
          <a:noFill/>
        </p:spPr>
        <p:txBody>
          <a:bodyPr wrap="none" lIns="0" rIns="0" rtlCol="0">
            <a:spAutoFit/>
          </a:bodyPr>
          <a:lstStyle/>
          <a:p>
            <a:pPr algn="r"/>
            <a:r>
              <a:rPr kumimoji="1" lang="ja-JP" altLang="en-US" sz="1400" b="0" i="0" spc="0">
                <a:solidFill>
                  <a:schemeClr val="bg1"/>
                </a:solidFill>
                <a:latin typeface="Yu Gothic Medium" panose="020B0400000000000000" pitchFamily="34" charset="-128"/>
                <a:ea typeface="Yu Gothic Medium" panose="020B0400000000000000" pitchFamily="34" charset="-128"/>
              </a:rPr>
              <a:t>ヤフー株式会社</a:t>
            </a:r>
          </a:p>
        </p:txBody>
      </p:sp>
      <p:sp>
        <p:nvSpPr>
          <p:cNvPr id="25" name="角丸四角形 24">
            <a:extLst>
              <a:ext uri="{FF2B5EF4-FFF2-40B4-BE49-F238E27FC236}">
                <a16:creationId xmlns:a16="http://schemas.microsoft.com/office/drawing/2014/main" id="{46E5437A-D39D-2057-A195-9DB2F4306222}"/>
              </a:ext>
            </a:extLst>
          </p:cNvPr>
          <p:cNvSpPr/>
          <p:nvPr userDrawn="1"/>
        </p:nvSpPr>
        <p:spPr>
          <a:xfrm>
            <a:off x="623392" y="485690"/>
            <a:ext cx="1833164" cy="320400"/>
          </a:xfrm>
          <a:prstGeom prst="roundRect">
            <a:avLst>
              <a:gd name="adj" fmla="val 9836"/>
            </a:avLst>
          </a:prstGeom>
          <a:noFill/>
          <a:ln w="63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bg1">
                    <a:lumMod val="95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1000" b="1" i="0" spc="0" dirty="0">
                <a:solidFill>
                  <a:schemeClr val="bg1">
                    <a:lumMod val="95000"/>
                  </a:schemeClr>
                </a:solidFill>
                <a:latin typeface="Meiryo" panose="020B0604030504040204" pitchFamily="34" charset="-128"/>
                <a:ea typeface="Meiryo" panose="020B0604030504040204" pitchFamily="34" charset="-128"/>
                <a:cs typeface="メイリオ" pitchFamily="50" charset="-128"/>
              </a:rPr>
              <a:t>主</a:t>
            </a:r>
            <a:r>
              <a:rPr kumimoji="1" lang="ja-JP" altLang="en-US" sz="1000" b="1" i="0" spc="0">
                <a:solidFill>
                  <a:schemeClr val="bg1">
                    <a:lumMod val="95000"/>
                  </a:schemeClr>
                </a:solidFill>
                <a:latin typeface="Meiryo" panose="020B0604030504040204" pitchFamily="34" charset="-128"/>
                <a:ea typeface="Meiryo" panose="020B0604030504040204" pitchFamily="34" charset="-128"/>
                <a:cs typeface="メイリオ" pitchFamily="50" charset="-128"/>
              </a:rPr>
              <a:t>・</a:t>
            </a:r>
            <a:r>
              <a:rPr kumimoji="1" lang="ja-JP" altLang="en-US" sz="1000" b="1" i="0" spc="300">
                <a:solidFill>
                  <a:schemeClr val="bg1">
                    <a:lumMod val="95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1000" b="1" i="0" spc="300" dirty="0">
              <a:solidFill>
                <a:schemeClr val="bg1">
                  <a:lumMod val="95000"/>
                </a:schemeClr>
              </a:solidFill>
              <a:latin typeface="Meiryo" panose="020B0604030504040204" pitchFamily="34" charset="-128"/>
              <a:ea typeface="Meiryo" panose="020B0604030504040204" pitchFamily="34" charset="-128"/>
              <a:cs typeface="メイリオ" pitchFamily="50" charset="-128"/>
            </a:endParaRPr>
          </a:p>
        </p:txBody>
      </p:sp>
      <p:sp>
        <p:nvSpPr>
          <p:cNvPr id="3" name="テキスト ボックス 2">
            <a:extLst>
              <a:ext uri="{FF2B5EF4-FFF2-40B4-BE49-F238E27FC236}">
                <a16:creationId xmlns:a16="http://schemas.microsoft.com/office/drawing/2014/main" id="{0069EE62-ADEB-61F9-DCD7-56CAED516C07}"/>
              </a:ext>
            </a:extLst>
          </p:cNvPr>
          <p:cNvSpPr txBox="1"/>
          <p:nvPr userDrawn="1"/>
        </p:nvSpPr>
        <p:spPr>
          <a:xfrm>
            <a:off x="10591155" y="5931299"/>
            <a:ext cx="1160574" cy="307777"/>
          </a:xfrm>
          <a:prstGeom prst="rect">
            <a:avLst/>
          </a:prstGeom>
          <a:noFill/>
        </p:spPr>
        <p:txBody>
          <a:bodyPr wrap="none" lIns="0" rIns="0" rtlCol="0">
            <a:spAutoFit/>
          </a:bodyPr>
          <a:lstStyle/>
          <a:p>
            <a:pPr algn="r"/>
            <a:r>
              <a:rPr kumimoji="1" lang="en-US" altLang="ja-JP" sz="1400" b="0" i="0" spc="300" dirty="0">
                <a:solidFill>
                  <a:schemeClr val="bg1"/>
                </a:solidFill>
                <a:latin typeface="Segoe UI" panose="020B0502040204020203" pitchFamily="34" charset="0"/>
                <a:ea typeface="Yu Gothic" panose="020B0400000000000000" pitchFamily="34" charset="-128"/>
                <a:cs typeface="Segoe UI" panose="020B0502040204020203" pitchFamily="34" charset="0"/>
              </a:rPr>
              <a:t>2023/1/25</a:t>
            </a:r>
          </a:p>
        </p:txBody>
      </p:sp>
      <p:sp>
        <p:nvSpPr>
          <p:cNvPr id="4" name="角丸四角形 3">
            <a:extLst>
              <a:ext uri="{FF2B5EF4-FFF2-40B4-BE49-F238E27FC236}">
                <a16:creationId xmlns:a16="http://schemas.microsoft.com/office/drawing/2014/main" id="{8848072C-6C8F-3B1A-4D30-9B525CCF7AD1}"/>
              </a:ext>
            </a:extLst>
          </p:cNvPr>
          <p:cNvSpPr/>
          <p:nvPr userDrawn="1"/>
        </p:nvSpPr>
        <p:spPr>
          <a:xfrm>
            <a:off x="623392" y="4123931"/>
            <a:ext cx="3888432" cy="432048"/>
          </a:xfrm>
          <a:prstGeom prst="roundRect">
            <a:avLst>
              <a:gd name="adj" fmla="val 50000"/>
            </a:avLst>
          </a:prstGeom>
          <a:solidFill>
            <a:srgbClr val="F3F3F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1400" b="1" i="0">
                <a:solidFill>
                  <a:schemeClr val="accent6"/>
                </a:solidFill>
                <a:latin typeface="Segoe UI" panose="020B0502040204020203" pitchFamily="34" charset="0"/>
                <a:ea typeface="Yu Gothic" panose="020B0400000000000000" pitchFamily="34" charset="-128"/>
                <a:cs typeface="Segoe UI" panose="020B0502040204020203" pitchFamily="34" charset="0"/>
              </a:rPr>
              <a:t>ブランドパネル</a:t>
            </a:r>
            <a:r>
              <a:rPr kumimoji="1" lang="en-US" altLang="ja-JP" sz="1400" b="1" i="0" dirty="0">
                <a:solidFill>
                  <a:schemeClr val="accent6"/>
                </a:solidFill>
                <a:latin typeface="Segoe UI" panose="020B0502040204020203" pitchFamily="34" charset="0"/>
                <a:ea typeface="Yu Gothic" panose="020B0400000000000000" pitchFamily="34" charset="-128"/>
                <a:cs typeface="Segoe UI" panose="020B0502040204020203" pitchFamily="34" charset="0"/>
              </a:rPr>
              <a:t>  2022</a:t>
            </a:r>
            <a:r>
              <a:rPr kumimoji="1" lang="ja-JP" altLang="en-US" sz="1400" b="1" i="0">
                <a:solidFill>
                  <a:schemeClr val="accent6"/>
                </a:solidFill>
                <a:latin typeface="Segoe UI" panose="020B0502040204020203" pitchFamily="34" charset="0"/>
                <a:ea typeface="Yu Gothic" panose="020B0400000000000000" pitchFamily="34" charset="-128"/>
                <a:cs typeface="Segoe UI" panose="020B0502040204020203" pitchFamily="34" charset="0"/>
              </a:rPr>
              <a:t>年</a:t>
            </a:r>
            <a:r>
              <a:rPr kumimoji="1" lang="en-US" altLang="ja-JP" sz="1400" b="1" i="0" dirty="0">
                <a:solidFill>
                  <a:schemeClr val="accent6"/>
                </a:solidFill>
                <a:latin typeface="Segoe UI" panose="020B0502040204020203" pitchFamily="34" charset="0"/>
                <a:ea typeface="Yu Gothic" panose="020B0400000000000000" pitchFamily="34" charset="-128"/>
                <a:cs typeface="Segoe UI" panose="020B0502040204020203" pitchFamily="34" charset="0"/>
              </a:rPr>
              <a:t>9</a:t>
            </a:r>
            <a:r>
              <a:rPr kumimoji="1" lang="ja-JP" altLang="en-US" sz="1400" b="1" i="0">
                <a:solidFill>
                  <a:schemeClr val="accent6"/>
                </a:solidFill>
                <a:latin typeface="Segoe UI" panose="020B0502040204020203" pitchFamily="34" charset="0"/>
                <a:ea typeface="Yu Gothic" panose="020B0400000000000000" pitchFamily="34" charset="-128"/>
                <a:cs typeface="Segoe UI" panose="020B0502040204020203" pitchFamily="34" charset="0"/>
              </a:rPr>
              <a:t>月～</a:t>
            </a:r>
            <a:r>
              <a:rPr kumimoji="1" lang="en-US" altLang="ja-JP" sz="1400" b="1" i="0" dirty="0">
                <a:solidFill>
                  <a:schemeClr val="accent6"/>
                </a:solidFill>
                <a:latin typeface="Segoe UI" panose="020B0502040204020203" pitchFamily="34" charset="0"/>
                <a:ea typeface="Yu Gothic" panose="020B0400000000000000" pitchFamily="34" charset="-128"/>
                <a:cs typeface="Segoe UI" panose="020B0502040204020203" pitchFamily="34" charset="0"/>
              </a:rPr>
              <a:t>12</a:t>
            </a:r>
            <a:r>
              <a:rPr kumimoji="1" lang="ja-JP" altLang="en-US" sz="1400" b="1" i="0">
                <a:solidFill>
                  <a:schemeClr val="accent6"/>
                </a:solidFill>
                <a:latin typeface="Segoe UI" panose="020B0502040204020203" pitchFamily="34" charset="0"/>
                <a:ea typeface="Yu Gothic" panose="020B0400000000000000" pitchFamily="34" charset="-128"/>
                <a:cs typeface="Segoe UI" panose="020B0502040204020203" pitchFamily="34" charset="0"/>
              </a:rPr>
              <a:t>月</a:t>
            </a:r>
            <a:endParaRPr kumimoji="1" lang="ja-JP" altLang="en-US" sz="1400" b="1" i="0" dirty="0">
              <a:solidFill>
                <a:schemeClr val="accent6"/>
              </a:solidFill>
              <a:latin typeface="Yu Gothic" panose="020B0400000000000000" pitchFamily="34" charset="-128"/>
              <a:ea typeface="Yu Gothic" panose="020B0400000000000000" pitchFamily="34" charset="-128"/>
            </a:endParaRPr>
          </a:p>
        </p:txBody>
      </p:sp>
      <p:sp>
        <p:nvSpPr>
          <p:cNvPr id="10" name="タイトル 7">
            <a:extLst>
              <a:ext uri="{FF2B5EF4-FFF2-40B4-BE49-F238E27FC236}">
                <a16:creationId xmlns:a16="http://schemas.microsoft.com/office/drawing/2014/main" id="{5116E6C3-70AC-8C60-8883-1FFCE7FB5C52}"/>
              </a:ext>
            </a:extLst>
          </p:cNvPr>
          <p:cNvSpPr>
            <a:spLocks noGrp="1"/>
          </p:cNvSpPr>
          <p:nvPr>
            <p:ph type="title" hasCustomPrompt="1"/>
          </p:nvPr>
        </p:nvSpPr>
        <p:spPr>
          <a:xfrm>
            <a:off x="623392" y="2490458"/>
            <a:ext cx="6706778" cy="1325563"/>
          </a:xfrm>
          <a:prstGeom prst="rect">
            <a:avLst/>
          </a:prstGeom>
        </p:spPr>
        <p:txBody>
          <a:bodyPr anchor="ctr"/>
          <a:lstStyle>
            <a:lvl1pPr>
              <a:lnSpc>
                <a:spcPct val="100000"/>
              </a:lnSpc>
              <a:defRPr sz="4000" b="1">
                <a:solidFill>
                  <a:schemeClr val="bg1"/>
                </a:solidFill>
              </a:defRPr>
            </a:lvl1pPr>
          </a:lstStyle>
          <a:p>
            <a:r>
              <a:rPr kumimoji="1" lang="ja-JP" altLang="en-US"/>
              <a:t>資料タイトルタイトル</a:t>
            </a:r>
            <a:br>
              <a:rPr kumimoji="1" lang="en-US" altLang="ja-JP" dirty="0"/>
            </a:br>
            <a:r>
              <a:rPr kumimoji="1" lang="ja-JP" altLang="en-US"/>
              <a:t>タイトルタイトル</a:t>
            </a:r>
          </a:p>
        </p:txBody>
      </p:sp>
    </p:spTree>
    <p:extLst>
      <p:ext uri="{BB962C8B-B14F-4D97-AF65-F5344CB8AC3E}">
        <p14:creationId xmlns:p14="http://schemas.microsoft.com/office/powerpoint/2010/main" val="220147532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7_表紙_1行+1行（商品名入り）">
    <p:bg>
      <p:bgPr>
        <a:solidFill>
          <a:srgbClr val="F3F3F3"/>
        </a:solidFill>
        <a:effectLst/>
      </p:bgPr>
    </p:bg>
    <p:spTree>
      <p:nvGrpSpPr>
        <p:cNvPr id="1" name=""/>
        <p:cNvGrpSpPr/>
        <p:nvPr/>
      </p:nvGrpSpPr>
      <p:grpSpPr>
        <a:xfrm>
          <a:off x="0" y="0"/>
          <a:ext cx="0" cy="0"/>
          <a:chOff x="0" y="0"/>
          <a:chExt cx="0" cy="0"/>
        </a:xfrm>
      </p:grpSpPr>
      <p:sp>
        <p:nvSpPr>
          <p:cNvPr id="3" name="正方形/長方形 2">
            <a:extLst>
              <a:ext uri="{FF2B5EF4-FFF2-40B4-BE49-F238E27FC236}">
                <a16:creationId xmlns:a16="http://schemas.microsoft.com/office/drawing/2014/main" id="{2A4889B4-FDDA-43F0-D83B-9FBF593BC268}"/>
              </a:ext>
            </a:extLst>
          </p:cNvPr>
          <p:cNvSpPr/>
          <p:nvPr userDrawn="1"/>
        </p:nvSpPr>
        <p:spPr>
          <a:xfrm>
            <a:off x="0" y="0"/>
            <a:ext cx="12193200" cy="6858000"/>
          </a:xfrm>
          <a:prstGeom prst="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9" name="角丸四角形 8">
            <a:extLst>
              <a:ext uri="{FF2B5EF4-FFF2-40B4-BE49-F238E27FC236}">
                <a16:creationId xmlns:a16="http://schemas.microsoft.com/office/drawing/2014/main" id="{6B527D33-5D5A-7B00-FA38-546AB03DA837}"/>
              </a:ext>
            </a:extLst>
          </p:cNvPr>
          <p:cNvSpPr/>
          <p:nvPr userDrawn="1"/>
        </p:nvSpPr>
        <p:spPr>
          <a:xfrm>
            <a:off x="230388" y="159023"/>
            <a:ext cx="1791003"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US" altLang="ja-JP"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rPr>
              <a:t>CONTENTS</a:t>
            </a:r>
            <a:endParaRPr kumimoji="1" lang="ja-JP" altLang="en-US"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endParaRPr>
          </a:p>
        </p:txBody>
      </p:sp>
      <p:pic>
        <p:nvPicPr>
          <p:cNvPr id="11" name="図 10">
            <a:extLst>
              <a:ext uri="{FF2B5EF4-FFF2-40B4-BE49-F238E27FC236}">
                <a16:creationId xmlns:a16="http://schemas.microsoft.com/office/drawing/2014/main" id="{EDBC0D10-D02A-7702-EAA9-932DF31F2E14}"/>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2" name="円/楕円 1">
            <a:extLst>
              <a:ext uri="{FF2B5EF4-FFF2-40B4-BE49-F238E27FC236}">
                <a16:creationId xmlns:a16="http://schemas.microsoft.com/office/drawing/2014/main" id="{74D22098-1E47-391A-E852-4054467CB973}"/>
              </a:ext>
            </a:extLst>
          </p:cNvPr>
          <p:cNvSpPr>
            <a:spLocks noChangeAspect="1"/>
          </p:cNvSpPr>
          <p:nvPr userDrawn="1"/>
        </p:nvSpPr>
        <p:spPr>
          <a:xfrm>
            <a:off x="1019496" y="1768752"/>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01</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6" name="円/楕円 5">
            <a:extLst>
              <a:ext uri="{FF2B5EF4-FFF2-40B4-BE49-F238E27FC236}">
                <a16:creationId xmlns:a16="http://schemas.microsoft.com/office/drawing/2014/main" id="{280502C9-28A6-7206-A833-52D71D111908}"/>
              </a:ext>
            </a:extLst>
          </p:cNvPr>
          <p:cNvSpPr>
            <a:spLocks noChangeAspect="1"/>
          </p:cNvSpPr>
          <p:nvPr userDrawn="1"/>
        </p:nvSpPr>
        <p:spPr>
          <a:xfrm>
            <a:off x="1019496" y="2686854"/>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02</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7" name="円/楕円 6">
            <a:extLst>
              <a:ext uri="{FF2B5EF4-FFF2-40B4-BE49-F238E27FC236}">
                <a16:creationId xmlns:a16="http://schemas.microsoft.com/office/drawing/2014/main" id="{2BDF396E-3543-0DA4-6285-6626350B31E3}"/>
              </a:ext>
            </a:extLst>
          </p:cNvPr>
          <p:cNvSpPr>
            <a:spLocks noChangeAspect="1"/>
          </p:cNvSpPr>
          <p:nvPr userDrawn="1"/>
        </p:nvSpPr>
        <p:spPr>
          <a:xfrm>
            <a:off x="1019496" y="3604956"/>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03</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12" name="円/楕円 11">
            <a:extLst>
              <a:ext uri="{FF2B5EF4-FFF2-40B4-BE49-F238E27FC236}">
                <a16:creationId xmlns:a16="http://schemas.microsoft.com/office/drawing/2014/main" id="{21E95370-F446-0798-6A71-7E67F54FD627}"/>
              </a:ext>
            </a:extLst>
          </p:cNvPr>
          <p:cNvSpPr>
            <a:spLocks noChangeAspect="1"/>
          </p:cNvSpPr>
          <p:nvPr userDrawn="1"/>
        </p:nvSpPr>
        <p:spPr>
          <a:xfrm>
            <a:off x="1019496" y="4523058"/>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04</a:t>
            </a:r>
            <a:endParaRPr kumimoji="1" lang="ja-JP" altLang="en-US" b="1" i="1" dirty="0">
              <a:solidFill>
                <a:schemeClr val="bg1"/>
              </a:solidFill>
              <a:latin typeface="Segoe UI" panose="020B0502040204020203" pitchFamily="34" charset="0"/>
              <a:cs typeface="Segoe UI" panose="020B0502040204020203" pitchFamily="34" charset="0"/>
            </a:endParaRPr>
          </a:p>
        </p:txBody>
      </p:sp>
      <p:cxnSp>
        <p:nvCxnSpPr>
          <p:cNvPr id="13" name="直線コネクタ 12">
            <a:extLst>
              <a:ext uri="{FF2B5EF4-FFF2-40B4-BE49-F238E27FC236}">
                <a16:creationId xmlns:a16="http://schemas.microsoft.com/office/drawing/2014/main" id="{4A4AECA9-48C3-102D-8B56-2B26BB1E1EC0}"/>
              </a:ext>
            </a:extLst>
          </p:cNvPr>
          <p:cNvCxnSpPr>
            <a:cxnSpLocks/>
            <a:stCxn id="2" idx="4"/>
            <a:endCxn id="6" idx="0"/>
          </p:cNvCxnSpPr>
          <p:nvPr userDrawn="1"/>
        </p:nvCxnSpPr>
        <p:spPr>
          <a:xfrm>
            <a:off x="1289496" y="2308752"/>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cxnSp>
        <p:nvCxnSpPr>
          <p:cNvPr id="14" name="直線コネクタ 13">
            <a:extLst>
              <a:ext uri="{FF2B5EF4-FFF2-40B4-BE49-F238E27FC236}">
                <a16:creationId xmlns:a16="http://schemas.microsoft.com/office/drawing/2014/main" id="{8E282C73-063E-3DE0-BEBD-555D405F3F48}"/>
              </a:ext>
            </a:extLst>
          </p:cNvPr>
          <p:cNvCxnSpPr>
            <a:stCxn id="6" idx="4"/>
            <a:endCxn id="7" idx="0"/>
          </p:cNvCxnSpPr>
          <p:nvPr userDrawn="1"/>
        </p:nvCxnSpPr>
        <p:spPr>
          <a:xfrm>
            <a:off x="1289496" y="3226854"/>
            <a:ext cx="0" cy="378102"/>
          </a:xfrm>
          <a:prstGeom prst="line">
            <a:avLst/>
          </a:prstGeom>
          <a:ln w="25400">
            <a:solidFill>
              <a:srgbClr val="C9002C"/>
            </a:solidFill>
          </a:ln>
        </p:spPr>
        <p:style>
          <a:lnRef idx="1">
            <a:schemeClr val="accent1"/>
          </a:lnRef>
          <a:fillRef idx="0">
            <a:schemeClr val="accent1"/>
          </a:fillRef>
          <a:effectRef idx="0">
            <a:schemeClr val="accent1"/>
          </a:effectRef>
          <a:fontRef idx="minor">
            <a:schemeClr val="tx1"/>
          </a:fontRef>
        </p:style>
      </p:cxnSp>
      <p:cxnSp>
        <p:nvCxnSpPr>
          <p:cNvPr id="15" name="直線コネクタ 14">
            <a:extLst>
              <a:ext uri="{FF2B5EF4-FFF2-40B4-BE49-F238E27FC236}">
                <a16:creationId xmlns:a16="http://schemas.microsoft.com/office/drawing/2014/main" id="{D122DF4A-B25C-83EB-5039-AA217EC43955}"/>
              </a:ext>
            </a:extLst>
          </p:cNvPr>
          <p:cNvCxnSpPr>
            <a:stCxn id="7" idx="4"/>
            <a:endCxn id="12" idx="0"/>
          </p:cNvCxnSpPr>
          <p:nvPr userDrawn="1"/>
        </p:nvCxnSpPr>
        <p:spPr>
          <a:xfrm>
            <a:off x="1289496" y="4144956"/>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sp>
        <p:nvSpPr>
          <p:cNvPr id="34" name="テキスト プレースホルダー 4">
            <a:extLst>
              <a:ext uri="{FF2B5EF4-FFF2-40B4-BE49-F238E27FC236}">
                <a16:creationId xmlns:a16="http://schemas.microsoft.com/office/drawing/2014/main" id="{6440FFB9-0C0F-3F3A-3ADC-6AF19AFD348B}"/>
              </a:ext>
            </a:extLst>
          </p:cNvPr>
          <p:cNvSpPr>
            <a:spLocks noGrp="1"/>
          </p:cNvSpPr>
          <p:nvPr>
            <p:ph type="body" sz="quarter" idx="14" hasCustomPrompt="1"/>
          </p:nvPr>
        </p:nvSpPr>
        <p:spPr>
          <a:xfrm>
            <a:off x="1905536" y="1858732"/>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35" name="テキスト プレースホルダー 4">
            <a:extLst>
              <a:ext uri="{FF2B5EF4-FFF2-40B4-BE49-F238E27FC236}">
                <a16:creationId xmlns:a16="http://schemas.microsoft.com/office/drawing/2014/main" id="{FB293505-9141-B5AB-0EA4-425FFE108E48}"/>
              </a:ext>
            </a:extLst>
          </p:cNvPr>
          <p:cNvSpPr>
            <a:spLocks noGrp="1"/>
          </p:cNvSpPr>
          <p:nvPr>
            <p:ph type="body" sz="quarter" idx="15" hasCustomPrompt="1"/>
          </p:nvPr>
        </p:nvSpPr>
        <p:spPr>
          <a:xfrm>
            <a:off x="1905536" y="2813326"/>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36" name="テキスト プレースホルダー 4">
            <a:extLst>
              <a:ext uri="{FF2B5EF4-FFF2-40B4-BE49-F238E27FC236}">
                <a16:creationId xmlns:a16="http://schemas.microsoft.com/office/drawing/2014/main" id="{D81A307B-EFDF-E64F-0A81-8097B46A4D66}"/>
              </a:ext>
            </a:extLst>
          </p:cNvPr>
          <p:cNvSpPr>
            <a:spLocks noGrp="1"/>
          </p:cNvSpPr>
          <p:nvPr>
            <p:ph type="body" sz="quarter" idx="16" hasCustomPrompt="1"/>
          </p:nvPr>
        </p:nvSpPr>
        <p:spPr>
          <a:xfrm>
            <a:off x="1905536" y="3737775"/>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37" name="テキスト プレースホルダー 4">
            <a:extLst>
              <a:ext uri="{FF2B5EF4-FFF2-40B4-BE49-F238E27FC236}">
                <a16:creationId xmlns:a16="http://schemas.microsoft.com/office/drawing/2014/main" id="{20327A7C-6103-A7A0-D73F-3E50AB985C05}"/>
              </a:ext>
            </a:extLst>
          </p:cNvPr>
          <p:cNvSpPr>
            <a:spLocks noGrp="1"/>
          </p:cNvSpPr>
          <p:nvPr>
            <p:ph type="body" sz="quarter" idx="17" hasCustomPrompt="1"/>
          </p:nvPr>
        </p:nvSpPr>
        <p:spPr>
          <a:xfrm>
            <a:off x="1905536" y="4632078"/>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21" name="直角三角形 20">
            <a:extLst>
              <a:ext uri="{FF2B5EF4-FFF2-40B4-BE49-F238E27FC236}">
                <a16:creationId xmlns:a16="http://schemas.microsoft.com/office/drawing/2014/main" id="{9AD44F9A-8192-EFAE-B9BE-6EBEA75595A4}"/>
              </a:ext>
            </a:extLst>
          </p:cNvPr>
          <p:cNvSpPr/>
          <p:nvPr userDrawn="1"/>
        </p:nvSpPr>
        <p:spPr>
          <a:xfrm flipH="1">
            <a:off x="9656063" y="1225849"/>
            <a:ext cx="2535935" cy="5632151"/>
          </a:xfrm>
          <a:prstGeom prst="rtTriangle">
            <a:avLst/>
          </a:prstGeom>
          <a:solidFill>
            <a:srgbClr val="C9002C"/>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34" charset="-128"/>
              <a:cs typeface="+mn-cs"/>
            </a:endParaRPr>
          </a:p>
        </p:txBody>
      </p:sp>
      <p:sp>
        <p:nvSpPr>
          <p:cNvPr id="22" name="直角三角形 21">
            <a:extLst>
              <a:ext uri="{FF2B5EF4-FFF2-40B4-BE49-F238E27FC236}">
                <a16:creationId xmlns:a16="http://schemas.microsoft.com/office/drawing/2014/main" id="{CDF1774E-5583-9505-E11C-C73B99CB2BC8}"/>
              </a:ext>
            </a:extLst>
          </p:cNvPr>
          <p:cNvSpPr/>
          <p:nvPr userDrawn="1"/>
        </p:nvSpPr>
        <p:spPr>
          <a:xfrm rot="10800000">
            <a:off x="10051243" y="1"/>
            <a:ext cx="2140755" cy="4754480"/>
          </a:xfrm>
          <a:prstGeom prst="rtTriangle">
            <a:avLst/>
          </a:prstGeom>
          <a:solidFill>
            <a:srgbClr val="999999">
              <a:alpha val="75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34" charset="-128"/>
              <a:cs typeface="+mn-cs"/>
            </a:endParaRPr>
          </a:p>
        </p:txBody>
      </p:sp>
      <p:sp>
        <p:nvSpPr>
          <p:cNvPr id="23" name="角丸四角形 22">
            <a:extLst>
              <a:ext uri="{FF2B5EF4-FFF2-40B4-BE49-F238E27FC236}">
                <a16:creationId xmlns:a16="http://schemas.microsoft.com/office/drawing/2014/main" id="{FD53376E-B6C7-4319-C400-B215E55B2A13}"/>
              </a:ext>
            </a:extLst>
          </p:cNvPr>
          <p:cNvSpPr/>
          <p:nvPr userDrawn="1"/>
        </p:nvSpPr>
        <p:spPr>
          <a:xfrm>
            <a:off x="10126800" y="198160"/>
            <a:ext cx="1833164" cy="324000"/>
          </a:xfrm>
          <a:prstGeom prst="roundRect">
            <a:avLst>
              <a:gd name="adj" fmla="val 9836"/>
            </a:avLst>
          </a:prstGeom>
          <a:noFill/>
          <a:ln w="6350" cap="flat" cmpd="sng" algn="ctr">
            <a:solidFill>
              <a:srgbClr val="FFFFFF"/>
            </a:solidFill>
            <a:prstDash val="solid"/>
          </a:ln>
          <a:effectLst/>
        </p:spPr>
        <p:txBody>
          <a:bodyPr wrap="none" lIns="144000" tIns="90000" rIns="108000" bIns="72000" rtlCol="0" anchor="ctr">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000" b="1" i="0" u="none" strike="noStrike" kern="0" cap="none" spc="300" normalizeH="0" baseline="0" noProof="0" dirty="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広告</a:t>
            </a:r>
            <a:r>
              <a:rPr kumimoji="0" lang="ja-JP" altLang="en-US" sz="1000" b="1" i="0" u="none" strike="noStrike" kern="0" cap="none" spc="0" normalizeH="0" baseline="0" noProof="0" dirty="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主</a:t>
            </a:r>
            <a:r>
              <a:rPr kumimoji="0" lang="ja-JP" altLang="en-US" sz="1000" b="1" i="0" u="none" strike="noStrike" kern="0" cap="none" spc="0" normalizeH="0" baseline="0" noProof="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a:t>
            </a:r>
            <a:r>
              <a:rPr kumimoji="0" lang="ja-JP" altLang="en-US" sz="1000" b="1" i="0" u="none" strike="noStrike" kern="0" cap="none" spc="300" normalizeH="0" baseline="0" noProof="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代理店限定</a:t>
            </a:r>
            <a:endParaRPr kumimoji="0" lang="ja-JP" altLang="en-US" sz="1000" b="1" i="0" u="none" strike="noStrike" kern="0" cap="none" spc="300" normalizeH="0" baseline="0" noProof="0" dirty="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endParaRPr>
          </a:p>
        </p:txBody>
      </p:sp>
      <p:sp>
        <p:nvSpPr>
          <p:cNvPr id="24" name="テキスト ボックス 23">
            <a:extLst>
              <a:ext uri="{FF2B5EF4-FFF2-40B4-BE49-F238E27FC236}">
                <a16:creationId xmlns:a16="http://schemas.microsoft.com/office/drawing/2014/main" id="{FC55C89C-DCB3-09E6-CB20-CDD60151C1C2}"/>
              </a:ext>
            </a:extLst>
          </p:cNvPr>
          <p:cNvSpPr txBox="1"/>
          <p:nvPr userDrawn="1"/>
        </p:nvSpPr>
        <p:spPr>
          <a:xfrm>
            <a:off x="11004298" y="6444396"/>
            <a:ext cx="957314" cy="215444"/>
          </a:xfrm>
          <a:prstGeom prst="rect">
            <a:avLst/>
          </a:prstGeom>
          <a:noFill/>
        </p:spPr>
        <p:txBody>
          <a:bodyPr wrap="none" rtlCol="0">
            <a:spAutoFit/>
          </a:bodyPr>
          <a:lstStyle/>
          <a:p>
            <a:pPr algn="r">
              <a:defRPr/>
            </a:pPr>
            <a:r>
              <a:rPr lang="en" altLang="ja-JP" sz="800" dirty="0">
                <a:solidFill>
                  <a:srgbClr val="FFFFFF"/>
                </a:solidFill>
                <a:latin typeface="Meiryo" panose="020B0604030504040204" pitchFamily="34" charset="-128"/>
              </a:rPr>
              <a:t>© Yahoo Japan</a:t>
            </a:r>
            <a:endParaRPr lang="ja-JP" altLang="en-US" sz="800" dirty="0">
              <a:solidFill>
                <a:srgbClr val="FFFFFF"/>
              </a:solidFill>
              <a:latin typeface="Meiryo" panose="020B0604030504040204" pitchFamily="34" charset="-128"/>
            </a:endParaRPr>
          </a:p>
        </p:txBody>
      </p:sp>
    </p:spTree>
    <p:extLst>
      <p:ext uri="{BB962C8B-B14F-4D97-AF65-F5344CB8AC3E}">
        <p14:creationId xmlns:p14="http://schemas.microsoft.com/office/powerpoint/2010/main" val="109648675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1_表紙_1行+1行">
    <p:bg>
      <p:bgPr>
        <a:solidFill>
          <a:srgbClr val="FFFFFF"/>
        </a:solidFill>
        <a:effectLst/>
      </p:bgPr>
    </p:bg>
    <p:spTree>
      <p:nvGrpSpPr>
        <p:cNvPr id="1" name=""/>
        <p:cNvGrpSpPr/>
        <p:nvPr/>
      </p:nvGrpSpPr>
      <p:grpSpPr>
        <a:xfrm>
          <a:off x="0" y="0"/>
          <a:ext cx="0" cy="0"/>
          <a:chOff x="0" y="0"/>
          <a:chExt cx="0" cy="0"/>
        </a:xfrm>
      </p:grpSpPr>
      <p:sp>
        <p:nvSpPr>
          <p:cNvPr id="7" name="正方形/長方形 6">
            <a:extLst>
              <a:ext uri="{FF2B5EF4-FFF2-40B4-BE49-F238E27FC236}">
                <a16:creationId xmlns:a16="http://schemas.microsoft.com/office/drawing/2014/main" id="{17C3A250-9B4F-E6CE-7B50-70D35737F897}"/>
              </a:ext>
            </a:extLst>
          </p:cNvPr>
          <p:cNvSpPr/>
          <p:nvPr userDrawn="1"/>
        </p:nvSpPr>
        <p:spPr>
          <a:xfrm>
            <a:off x="-2" y="0"/>
            <a:ext cx="8900161" cy="6858000"/>
          </a:xfrm>
          <a:prstGeom prst="rect">
            <a:avLst/>
          </a:prstGeom>
          <a:solidFill>
            <a:srgbClr val="F3F3F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7" name="正方形/長方形 16">
            <a:extLst>
              <a:ext uri="{FF2B5EF4-FFF2-40B4-BE49-F238E27FC236}">
                <a16:creationId xmlns:a16="http://schemas.microsoft.com/office/drawing/2014/main" id="{EAA72C4A-FF9A-C84C-7660-7DA0982A1ADB}"/>
              </a:ext>
            </a:extLst>
          </p:cNvPr>
          <p:cNvSpPr/>
          <p:nvPr userDrawn="1"/>
        </p:nvSpPr>
        <p:spPr>
          <a:xfrm>
            <a:off x="443061" y="12524"/>
            <a:ext cx="6823297" cy="4475535"/>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角丸四角形 10">
            <a:extLst>
              <a:ext uri="{FF2B5EF4-FFF2-40B4-BE49-F238E27FC236}">
                <a16:creationId xmlns:a16="http://schemas.microsoft.com/office/drawing/2014/main" id="{23565ED0-F026-DF6B-34D2-48BC0C9B821B}"/>
              </a:ext>
            </a:extLst>
          </p:cNvPr>
          <p:cNvSpPr/>
          <p:nvPr userDrawn="1"/>
        </p:nvSpPr>
        <p:spPr>
          <a:xfrm>
            <a:off x="695400" y="1966999"/>
            <a:ext cx="1957524"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 altLang="ja-JP" sz="2400" b="1" i="0" dirty="0">
                <a:solidFill>
                  <a:schemeClr val="accent3"/>
                </a:solidFill>
                <a:latin typeface="Meiryo" panose="020B0604030504040204" pitchFamily="34" charset="-128"/>
                <a:ea typeface="Meiryo" panose="020B0604030504040204" pitchFamily="34" charset="-128"/>
                <a:cs typeface="Segoe UI" panose="020B0502040204020203" pitchFamily="34" charset="0"/>
              </a:rPr>
              <a:t>Yahoo</a:t>
            </a:r>
            <a:r>
              <a:rPr kumimoji="1" lang="en" altLang="ja-JP" sz="2400" b="1" i="0" spc="300" dirty="0">
                <a:solidFill>
                  <a:schemeClr val="accent3"/>
                </a:solidFill>
                <a:latin typeface="Meiryo" panose="020B0604030504040204" pitchFamily="34" charset="-128"/>
                <a:ea typeface="Meiryo" panose="020B0604030504040204" pitchFamily="34" charset="-128"/>
                <a:cs typeface="Segoe UI" panose="020B0502040204020203" pitchFamily="34" charset="0"/>
              </a:rPr>
              <a:t>!</a:t>
            </a:r>
            <a:r>
              <a:rPr kumimoji="1" lang="ja-JP" altLang="en-US" sz="2400" b="1" i="0">
                <a:solidFill>
                  <a:schemeClr val="accent3"/>
                </a:solidFill>
                <a:latin typeface="Meiryo" panose="020B0604030504040204" pitchFamily="34" charset="-128"/>
                <a:ea typeface="Meiryo" panose="020B0604030504040204" pitchFamily="34" charset="-128"/>
              </a:rPr>
              <a:t>広告</a:t>
            </a:r>
            <a:endParaRPr kumimoji="1" lang="ja-JP" altLang="en-US" sz="2400" b="1" i="0" dirty="0">
              <a:solidFill>
                <a:schemeClr val="accent3"/>
              </a:solidFill>
              <a:latin typeface="Meiryo" panose="020B0604030504040204" pitchFamily="34" charset="-128"/>
              <a:ea typeface="Meiryo" panose="020B0604030504040204" pitchFamily="34" charset="-128"/>
            </a:endParaRPr>
          </a:p>
        </p:txBody>
      </p:sp>
      <p:pic>
        <p:nvPicPr>
          <p:cNvPr id="13" name="図 12">
            <a:extLst>
              <a:ext uri="{FF2B5EF4-FFF2-40B4-BE49-F238E27FC236}">
                <a16:creationId xmlns:a16="http://schemas.microsoft.com/office/drawing/2014/main" id="{F1E4046A-34BF-04B0-6237-E4FF11F04DE0}"/>
              </a:ext>
            </a:extLst>
          </p:cNvPr>
          <p:cNvPicPr>
            <a:picLocks noChangeAspect="1"/>
          </p:cNvPicPr>
          <p:nvPr userDrawn="1"/>
        </p:nvPicPr>
        <p:blipFill>
          <a:blip r:embed="rId2"/>
          <a:stretch>
            <a:fillRect/>
          </a:stretch>
        </p:blipFill>
        <p:spPr>
          <a:xfrm>
            <a:off x="330127" y="275411"/>
            <a:ext cx="1115899" cy="584519"/>
          </a:xfrm>
          <a:prstGeom prst="rect">
            <a:avLst/>
          </a:prstGeom>
        </p:spPr>
      </p:pic>
      <p:sp>
        <p:nvSpPr>
          <p:cNvPr id="14" name="正方形/長方形 13">
            <a:extLst>
              <a:ext uri="{FF2B5EF4-FFF2-40B4-BE49-F238E27FC236}">
                <a16:creationId xmlns:a16="http://schemas.microsoft.com/office/drawing/2014/main" id="{0E01EA13-ACAF-54E6-0E21-29F5152BE7D0}"/>
              </a:ext>
            </a:extLst>
          </p:cNvPr>
          <p:cNvSpPr/>
          <p:nvPr userDrawn="1"/>
        </p:nvSpPr>
        <p:spPr>
          <a:xfrm>
            <a:off x="0" y="0"/>
            <a:ext cx="119336" cy="6858000"/>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5" name="角丸四角形 24">
            <a:extLst>
              <a:ext uri="{FF2B5EF4-FFF2-40B4-BE49-F238E27FC236}">
                <a16:creationId xmlns:a16="http://schemas.microsoft.com/office/drawing/2014/main" id="{473B2881-5AA8-63FC-6055-92C2819E65C5}"/>
              </a:ext>
            </a:extLst>
          </p:cNvPr>
          <p:cNvSpPr/>
          <p:nvPr userDrawn="1"/>
        </p:nvSpPr>
        <p:spPr>
          <a:xfrm>
            <a:off x="6816080" y="238128"/>
            <a:ext cx="1833164" cy="3240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1000" b="1" i="0" spc="300" dirty="0">
                <a:solidFill>
                  <a:schemeClr val="accent6"/>
                </a:solidFill>
                <a:latin typeface="Meiryo" panose="020B0604030504040204" pitchFamily="34" charset="-128"/>
                <a:ea typeface="Meiryo" panose="020B0604030504040204" pitchFamily="34" charset="-128"/>
                <a:cs typeface="メイリオ" pitchFamily="50" charset="-128"/>
              </a:rPr>
              <a:t>広告</a:t>
            </a:r>
            <a:r>
              <a:rPr kumimoji="1" lang="ja-JP" altLang="en-US" sz="1000" b="1" i="0" spc="0" dirty="0">
                <a:solidFill>
                  <a:schemeClr val="accent6"/>
                </a:solidFill>
                <a:latin typeface="Meiryo" panose="020B0604030504040204" pitchFamily="34" charset="-128"/>
                <a:ea typeface="Meiryo" panose="020B0604030504040204" pitchFamily="34" charset="-128"/>
                <a:cs typeface="メイリオ" pitchFamily="50" charset="-128"/>
              </a:rPr>
              <a:t>主</a:t>
            </a:r>
            <a:r>
              <a:rPr kumimoji="1" lang="ja-JP" altLang="en-US" sz="1000" b="1" i="0" spc="0">
                <a:solidFill>
                  <a:schemeClr val="accent6"/>
                </a:solidFill>
                <a:latin typeface="Meiryo" panose="020B0604030504040204" pitchFamily="34" charset="-128"/>
                <a:ea typeface="Meiryo" panose="020B0604030504040204" pitchFamily="34" charset="-128"/>
                <a:cs typeface="メイリオ" pitchFamily="50" charset="-128"/>
              </a:rPr>
              <a:t>・</a:t>
            </a:r>
            <a:r>
              <a:rPr kumimoji="1" lang="ja-JP" altLang="en-US" sz="1000" b="1" i="0" spc="300">
                <a:solidFill>
                  <a:schemeClr val="accent6"/>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1000" b="1" i="0" spc="300" dirty="0">
              <a:solidFill>
                <a:schemeClr val="accent6"/>
              </a:solidFill>
              <a:latin typeface="Meiryo" panose="020B0604030504040204" pitchFamily="34" charset="-128"/>
              <a:ea typeface="Meiryo" panose="020B0604030504040204" pitchFamily="34" charset="-128"/>
              <a:cs typeface="メイリオ" pitchFamily="50" charset="-128"/>
            </a:endParaRPr>
          </a:p>
        </p:txBody>
      </p:sp>
      <p:pic>
        <p:nvPicPr>
          <p:cNvPr id="16" name="図 15">
            <a:extLst>
              <a:ext uri="{FF2B5EF4-FFF2-40B4-BE49-F238E27FC236}">
                <a16:creationId xmlns:a16="http://schemas.microsoft.com/office/drawing/2014/main" id="{5DA466A4-6516-C698-E2FB-DFF21B4F9735}"/>
              </a:ext>
            </a:extLst>
          </p:cNvPr>
          <p:cNvPicPr>
            <a:picLocks noChangeAspect="1"/>
          </p:cNvPicPr>
          <p:nvPr userDrawn="1"/>
        </p:nvPicPr>
        <p:blipFill>
          <a:blip r:embed="rId3"/>
          <a:stretch>
            <a:fillRect/>
          </a:stretch>
        </p:blipFill>
        <p:spPr>
          <a:xfrm rot="5400000">
            <a:off x="7117080" y="1783080"/>
            <a:ext cx="6858000" cy="3291840"/>
          </a:xfrm>
          <a:prstGeom prst="rect">
            <a:avLst/>
          </a:prstGeom>
        </p:spPr>
      </p:pic>
      <p:sp>
        <p:nvSpPr>
          <p:cNvPr id="18" name="テキスト ボックス 17">
            <a:extLst>
              <a:ext uri="{FF2B5EF4-FFF2-40B4-BE49-F238E27FC236}">
                <a16:creationId xmlns:a16="http://schemas.microsoft.com/office/drawing/2014/main" id="{33B512B4-5ED5-F73D-76CA-A40F9B6267BA}"/>
              </a:ext>
            </a:extLst>
          </p:cNvPr>
          <p:cNvSpPr txBox="1"/>
          <p:nvPr userDrawn="1"/>
        </p:nvSpPr>
        <p:spPr>
          <a:xfrm>
            <a:off x="7325423" y="5988095"/>
            <a:ext cx="1256754" cy="307777"/>
          </a:xfrm>
          <a:prstGeom prst="rect">
            <a:avLst/>
          </a:prstGeom>
          <a:noFill/>
        </p:spPr>
        <p:txBody>
          <a:bodyPr wrap="none" lIns="0" rIns="0" rtlCol="0">
            <a:spAutoFit/>
          </a:bodyPr>
          <a:lstStyle/>
          <a:p>
            <a:pPr algn="r"/>
            <a:r>
              <a:rPr kumimoji="1" lang="ja-JP" altLang="en-US" sz="1400" b="0" i="0" spc="0">
                <a:solidFill>
                  <a:schemeClr val="accent3"/>
                </a:solidFill>
                <a:latin typeface="Meiryo" panose="020B0604030504040204" pitchFamily="34" charset="-128"/>
                <a:ea typeface="Meiryo" panose="020B0604030504040204" pitchFamily="34" charset="-128"/>
              </a:rPr>
              <a:t>ヤフー株式会社</a:t>
            </a:r>
          </a:p>
        </p:txBody>
      </p:sp>
      <p:sp>
        <p:nvSpPr>
          <p:cNvPr id="21" name="テキスト ボックス 20">
            <a:extLst>
              <a:ext uri="{FF2B5EF4-FFF2-40B4-BE49-F238E27FC236}">
                <a16:creationId xmlns:a16="http://schemas.microsoft.com/office/drawing/2014/main" id="{7E594581-16AB-8BB6-0658-C94CDB81A456}"/>
              </a:ext>
            </a:extLst>
          </p:cNvPr>
          <p:cNvSpPr txBox="1"/>
          <p:nvPr userDrawn="1"/>
        </p:nvSpPr>
        <p:spPr>
          <a:xfrm>
            <a:off x="11115350" y="6309320"/>
            <a:ext cx="957314" cy="21544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b="0" i="0" dirty="0">
                <a:solidFill>
                  <a:schemeClr val="accent6"/>
                </a:solidFill>
                <a:latin typeface="Meiryo" panose="020B0604030504040204" pitchFamily="34" charset="-128"/>
                <a:ea typeface="Meiryo" panose="020B0604030504040204" pitchFamily="34" charset="-128"/>
              </a:rPr>
              <a:t>© Yahoo Japan</a:t>
            </a:r>
            <a:endParaRPr kumimoji="1" lang="ja-JP" altLang="en-US" sz="800" b="0" i="0" dirty="0">
              <a:solidFill>
                <a:schemeClr val="accent6"/>
              </a:solidFill>
              <a:latin typeface="Meiryo" panose="020B0604030504040204" pitchFamily="34" charset="-128"/>
              <a:ea typeface="Meiryo" panose="020B0604030504040204" pitchFamily="34" charset="-128"/>
            </a:endParaRPr>
          </a:p>
        </p:txBody>
      </p:sp>
      <p:sp>
        <p:nvSpPr>
          <p:cNvPr id="2" name="正方形/長方形 3">
            <a:extLst>
              <a:ext uri="{FF2B5EF4-FFF2-40B4-BE49-F238E27FC236}">
                <a16:creationId xmlns:a16="http://schemas.microsoft.com/office/drawing/2014/main" id="{240BE962-DDA9-E574-7A02-480B8F6E5CD1}"/>
              </a:ext>
            </a:extLst>
          </p:cNvPr>
          <p:cNvSpPr/>
          <p:nvPr userDrawn="1"/>
        </p:nvSpPr>
        <p:spPr>
          <a:xfrm>
            <a:off x="119335" y="4189496"/>
            <a:ext cx="6508445" cy="622173"/>
          </a:xfrm>
          <a:custGeom>
            <a:avLst/>
            <a:gdLst>
              <a:gd name="connsiteX0" fmla="*/ 0 w 5906359"/>
              <a:gd name="connsiteY0" fmla="*/ 0 h 609647"/>
              <a:gd name="connsiteX1" fmla="*/ 5906359 w 5906359"/>
              <a:gd name="connsiteY1" fmla="*/ 0 h 609647"/>
              <a:gd name="connsiteX2" fmla="*/ 5906359 w 5906359"/>
              <a:gd name="connsiteY2" fmla="*/ 609647 h 609647"/>
              <a:gd name="connsiteX3" fmla="*/ 0 w 5906359"/>
              <a:gd name="connsiteY3" fmla="*/ 609647 h 609647"/>
              <a:gd name="connsiteX4" fmla="*/ 0 w 5906359"/>
              <a:gd name="connsiteY4" fmla="*/ 0 h 609647"/>
              <a:gd name="connsiteX0" fmla="*/ 0 w 5906359"/>
              <a:gd name="connsiteY0" fmla="*/ 0 h 622173"/>
              <a:gd name="connsiteX1" fmla="*/ 5906359 w 5906359"/>
              <a:gd name="connsiteY1" fmla="*/ 0 h 622173"/>
              <a:gd name="connsiteX2" fmla="*/ 5655838 w 5906359"/>
              <a:gd name="connsiteY2" fmla="*/ 622173 h 622173"/>
              <a:gd name="connsiteX3" fmla="*/ 0 w 5906359"/>
              <a:gd name="connsiteY3" fmla="*/ 609647 h 622173"/>
              <a:gd name="connsiteX4" fmla="*/ 0 w 5906359"/>
              <a:gd name="connsiteY4" fmla="*/ 0 h 6221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6359" h="622173">
                <a:moveTo>
                  <a:pt x="0" y="0"/>
                </a:moveTo>
                <a:lnTo>
                  <a:pt x="5906359" y="0"/>
                </a:lnTo>
                <a:lnTo>
                  <a:pt x="5655838" y="622173"/>
                </a:lnTo>
                <a:lnTo>
                  <a:pt x="0" y="609647"/>
                </a:lnTo>
                <a:lnTo>
                  <a:pt x="0" y="0"/>
                </a:lnTo>
                <a:close/>
              </a:path>
            </a:pathLst>
          </a:cu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0" tIns="45720" rIns="91440" bIns="45720" numCol="1" spcCol="0" rtlCol="0" fromWordArt="0" anchor="ctr" anchorCtr="0" forceAA="0" compatLnSpc="1">
            <a:prstTxWarp prst="textNoShape">
              <a:avLst/>
            </a:prstTxWarp>
            <a:noAutofit/>
          </a:bodyPr>
          <a:lstStyle/>
          <a:p>
            <a:pPr algn="l"/>
            <a:r>
              <a:rPr kumimoji="1" lang="en-US" altLang="ja-JP" sz="16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Yahoo!</a:t>
            </a:r>
            <a:r>
              <a:rPr kumimoji="1" lang="ja-JP" altLang="en-US" sz="16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ニュース  </a:t>
            </a:r>
            <a:r>
              <a:rPr kumimoji="1" lang="en-US" altLang="ja-JP" sz="16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2023</a:t>
            </a:r>
            <a:r>
              <a:rPr kumimoji="1" lang="ja-JP" altLang="en-US" sz="16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年</a:t>
            </a:r>
            <a:r>
              <a:rPr kumimoji="1" lang="en-US" altLang="ja-JP" sz="16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3</a:t>
            </a:r>
            <a:r>
              <a:rPr kumimoji="1" lang="ja-JP" altLang="en-US" sz="16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月～</a:t>
            </a:r>
            <a:r>
              <a:rPr kumimoji="1" lang="en-US" altLang="ja-JP" sz="16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9</a:t>
            </a:r>
            <a:r>
              <a:rPr kumimoji="1" lang="ja-JP" altLang="en-US" sz="16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月</a:t>
            </a:r>
            <a:endParaRPr kumimoji="1" lang="ja-JP" altLang="en-US" sz="1600" b="1" i="0" dirty="0">
              <a:solidFill>
                <a:schemeClr val="accent6"/>
              </a:solidFill>
              <a:latin typeface="Meiryo" panose="020B0604030504040204" pitchFamily="34" charset="-128"/>
              <a:ea typeface="Meiryo" panose="020B0604030504040204" pitchFamily="34" charset="-128"/>
            </a:endParaRPr>
          </a:p>
        </p:txBody>
      </p:sp>
      <p:sp>
        <p:nvSpPr>
          <p:cNvPr id="3" name="テキスト ボックス 2">
            <a:extLst>
              <a:ext uri="{FF2B5EF4-FFF2-40B4-BE49-F238E27FC236}">
                <a16:creationId xmlns:a16="http://schemas.microsoft.com/office/drawing/2014/main" id="{FE7072CA-7DD3-E1ED-293F-1BAC89E7C73A}"/>
              </a:ext>
            </a:extLst>
          </p:cNvPr>
          <p:cNvSpPr txBox="1"/>
          <p:nvPr userDrawn="1"/>
        </p:nvSpPr>
        <p:spPr>
          <a:xfrm>
            <a:off x="7316262" y="6227119"/>
            <a:ext cx="1292020" cy="307777"/>
          </a:xfrm>
          <a:prstGeom prst="rect">
            <a:avLst/>
          </a:prstGeom>
          <a:noFill/>
        </p:spPr>
        <p:txBody>
          <a:bodyPr wrap="none" lIns="0" rIns="0" rtlCol="0">
            <a:spAutoFit/>
          </a:bodyPr>
          <a:lstStyle/>
          <a:p>
            <a:pPr algn="r"/>
            <a:r>
              <a:rPr kumimoji="1" lang="en-US" altLang="ja-JP" sz="1400" b="0" i="0" spc="300" dirty="0">
                <a:solidFill>
                  <a:schemeClr val="accent3"/>
                </a:solidFill>
                <a:latin typeface="Meiryo" panose="020B0604030504040204" pitchFamily="34" charset="-128"/>
                <a:ea typeface="Meiryo" panose="020B0604030504040204" pitchFamily="34" charset="-128"/>
                <a:cs typeface="Segoe UI" panose="020B0502040204020203" pitchFamily="34" charset="0"/>
              </a:rPr>
              <a:t>2023/1/25</a:t>
            </a:r>
          </a:p>
        </p:txBody>
      </p:sp>
      <p:sp>
        <p:nvSpPr>
          <p:cNvPr id="8" name="タイトル 7">
            <a:extLst>
              <a:ext uri="{FF2B5EF4-FFF2-40B4-BE49-F238E27FC236}">
                <a16:creationId xmlns:a16="http://schemas.microsoft.com/office/drawing/2014/main" id="{CB842A4C-C4B8-52EE-9039-14EF160B6FF0}"/>
              </a:ext>
            </a:extLst>
          </p:cNvPr>
          <p:cNvSpPr>
            <a:spLocks noGrp="1"/>
          </p:cNvSpPr>
          <p:nvPr>
            <p:ph type="title" hasCustomPrompt="1"/>
          </p:nvPr>
        </p:nvSpPr>
        <p:spPr>
          <a:xfrm>
            <a:off x="695400" y="2492896"/>
            <a:ext cx="6823297" cy="1325563"/>
          </a:xfrm>
          <a:prstGeom prst="rect">
            <a:avLst/>
          </a:prstGeom>
        </p:spPr>
        <p:txBody>
          <a:bodyPr anchor="ctr"/>
          <a:lstStyle>
            <a:lvl1pPr>
              <a:lnSpc>
                <a:spcPct val="120000"/>
              </a:lnSpc>
              <a:defRPr sz="3200" b="1">
                <a:solidFill>
                  <a:schemeClr val="accent3"/>
                </a:solidFill>
              </a:defRPr>
            </a:lvl1pPr>
          </a:lstStyle>
          <a:p>
            <a:r>
              <a:rPr kumimoji="1" lang="ja-JP" altLang="en-US"/>
              <a:t>資料タイトルタイトル</a:t>
            </a:r>
            <a:br>
              <a:rPr kumimoji="1" lang="en-US" altLang="ja-JP" dirty="0"/>
            </a:br>
            <a:r>
              <a:rPr kumimoji="1" lang="ja-JP" altLang="en-US"/>
              <a:t>２行目タイトルタイトル</a:t>
            </a:r>
          </a:p>
        </p:txBody>
      </p:sp>
    </p:spTree>
    <p:extLst>
      <p:ext uri="{BB962C8B-B14F-4D97-AF65-F5344CB8AC3E}">
        <p14:creationId xmlns:p14="http://schemas.microsoft.com/office/powerpoint/2010/main" val="184584132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0_タイトル スライド">
    <p:bg>
      <p:bgPr>
        <a:solidFill>
          <a:schemeClr val="accent6"/>
        </a:solidFill>
        <a:effectLst/>
      </p:bgPr>
    </p:bg>
    <p:spTree>
      <p:nvGrpSpPr>
        <p:cNvPr id="1" name=""/>
        <p:cNvGrpSpPr/>
        <p:nvPr/>
      </p:nvGrpSpPr>
      <p:grpSpPr>
        <a:xfrm>
          <a:off x="0" y="0"/>
          <a:ext cx="0" cy="0"/>
          <a:chOff x="0" y="0"/>
          <a:chExt cx="0" cy="0"/>
        </a:xfrm>
      </p:grpSpPr>
      <p:pic>
        <p:nvPicPr>
          <p:cNvPr id="10" name="図 9" descr="携帯電話を持っている手&#10;&#10;自動的に生成された説明">
            <a:extLst>
              <a:ext uri="{FF2B5EF4-FFF2-40B4-BE49-F238E27FC236}">
                <a16:creationId xmlns:a16="http://schemas.microsoft.com/office/drawing/2014/main" id="{1B0B64AB-EC68-74E6-8655-C0A29EAFCEFC}"/>
              </a:ext>
            </a:extLst>
          </p:cNvPr>
          <p:cNvPicPr>
            <a:picLocks noChangeAspect="1"/>
          </p:cNvPicPr>
          <p:nvPr userDrawn="1"/>
        </p:nvPicPr>
        <p:blipFill rotWithShape="1">
          <a:blip r:embed="rId2" cstate="print">
            <a:grayscl/>
            <a:extLst>
              <a:ext uri="{28A0092B-C50C-407E-A947-70E740481C1C}">
                <a14:useLocalDpi xmlns:a14="http://schemas.microsoft.com/office/drawing/2010/main" val="0"/>
              </a:ext>
            </a:extLst>
          </a:blip>
          <a:srcRect l="6933" t="-1" r="6933" b="16229"/>
          <a:stretch/>
        </p:blipFill>
        <p:spPr>
          <a:xfrm>
            <a:off x="0" y="0"/>
            <a:ext cx="12192001" cy="6858000"/>
          </a:xfrm>
          <a:prstGeom prst="rect">
            <a:avLst/>
          </a:prstGeom>
        </p:spPr>
      </p:pic>
      <p:sp>
        <p:nvSpPr>
          <p:cNvPr id="33" name="フリーフォーム 32">
            <a:extLst>
              <a:ext uri="{FF2B5EF4-FFF2-40B4-BE49-F238E27FC236}">
                <a16:creationId xmlns:a16="http://schemas.microsoft.com/office/drawing/2014/main" id="{DD9DA690-52E8-1C0D-AC67-01D50DEABBE1}"/>
              </a:ext>
            </a:extLst>
          </p:cNvPr>
          <p:cNvSpPr/>
          <p:nvPr userDrawn="1"/>
        </p:nvSpPr>
        <p:spPr>
          <a:xfrm>
            <a:off x="0" y="2999"/>
            <a:ext cx="5243863" cy="6855001"/>
          </a:xfrm>
          <a:custGeom>
            <a:avLst/>
            <a:gdLst>
              <a:gd name="connsiteX0" fmla="*/ 0 w 5243863"/>
              <a:gd name="connsiteY0" fmla="*/ 0 h 6855001"/>
              <a:gd name="connsiteX1" fmla="*/ 2631767 w 5243863"/>
              <a:gd name="connsiteY1" fmla="*/ 0 h 6855001"/>
              <a:gd name="connsiteX2" fmla="*/ 5243863 w 5243863"/>
              <a:gd name="connsiteY2" fmla="*/ 6855001 h 6855001"/>
              <a:gd name="connsiteX3" fmla="*/ 0 w 5243863"/>
              <a:gd name="connsiteY3" fmla="*/ 6855001 h 6855001"/>
              <a:gd name="connsiteX4" fmla="*/ 0 w 5243863"/>
              <a:gd name="connsiteY4" fmla="*/ 0 h 68550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43863" h="6855001">
                <a:moveTo>
                  <a:pt x="0" y="0"/>
                </a:moveTo>
                <a:lnTo>
                  <a:pt x="2631767" y="0"/>
                </a:lnTo>
                <a:lnTo>
                  <a:pt x="5243863" y="6855001"/>
                </a:lnTo>
                <a:lnTo>
                  <a:pt x="0" y="6855001"/>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 name="角丸四角形 3">
            <a:extLst>
              <a:ext uri="{FF2B5EF4-FFF2-40B4-BE49-F238E27FC236}">
                <a16:creationId xmlns:a16="http://schemas.microsoft.com/office/drawing/2014/main" id="{08FC968B-3FAE-B631-5EE8-C6DEFA047252}"/>
              </a:ext>
            </a:extLst>
          </p:cNvPr>
          <p:cNvSpPr/>
          <p:nvPr userDrawn="1"/>
        </p:nvSpPr>
        <p:spPr>
          <a:xfrm>
            <a:off x="479425" y="620841"/>
            <a:ext cx="1833164" cy="324000"/>
          </a:xfrm>
          <a:prstGeom prst="roundRect">
            <a:avLst>
              <a:gd name="adj" fmla="val 9836"/>
            </a:avLst>
          </a:pr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bg1"/>
                </a:solidFill>
                <a:latin typeface="Yu Gothic" panose="020B0400000000000000" pitchFamily="34" charset="-128"/>
                <a:ea typeface="Yu Gothic" panose="020B0400000000000000" pitchFamily="34" charset="-128"/>
                <a:cs typeface="メイリオ" pitchFamily="50" charset="-128"/>
              </a:rPr>
              <a:t>広告</a:t>
            </a:r>
            <a:r>
              <a:rPr kumimoji="1" lang="ja-JP" altLang="en-US" sz="1000" b="1" i="0" spc="0" dirty="0">
                <a:solidFill>
                  <a:schemeClr val="bg1"/>
                </a:solidFill>
                <a:latin typeface="Yu Gothic" panose="020B0400000000000000" pitchFamily="34" charset="-128"/>
                <a:ea typeface="Yu Gothic" panose="020B0400000000000000" pitchFamily="34" charset="-128"/>
                <a:cs typeface="メイリオ" pitchFamily="50" charset="-128"/>
              </a:rPr>
              <a:t>主</a:t>
            </a:r>
            <a:r>
              <a:rPr kumimoji="1" lang="ja-JP" altLang="en-US" sz="1000" b="1" i="0" spc="0">
                <a:solidFill>
                  <a:schemeClr val="bg1"/>
                </a:solidFill>
                <a:latin typeface="Yu Gothic" panose="020B0400000000000000" pitchFamily="34" charset="-128"/>
                <a:ea typeface="Yu Gothic" panose="020B0400000000000000" pitchFamily="34" charset="-128"/>
                <a:cs typeface="メイリオ" pitchFamily="50" charset="-128"/>
              </a:rPr>
              <a:t>・</a:t>
            </a:r>
            <a:r>
              <a:rPr kumimoji="1" lang="ja-JP" altLang="en-US" sz="1000" b="1" i="0" spc="300">
                <a:solidFill>
                  <a:schemeClr val="bg1"/>
                </a:solidFill>
                <a:latin typeface="Yu Gothic" panose="020B0400000000000000" pitchFamily="34" charset="-128"/>
                <a:ea typeface="Yu Gothic" panose="020B0400000000000000" pitchFamily="34" charset="-128"/>
                <a:cs typeface="メイリオ" pitchFamily="50" charset="-128"/>
              </a:rPr>
              <a:t>代理店限定</a:t>
            </a:r>
            <a:endParaRPr kumimoji="1" lang="ja-JP" altLang="en-US" sz="1000" b="1" i="0" spc="300" dirty="0">
              <a:solidFill>
                <a:schemeClr val="bg1"/>
              </a:solidFill>
              <a:latin typeface="Yu Gothic" panose="020B0400000000000000" pitchFamily="34" charset="-128"/>
              <a:ea typeface="Yu Gothic" panose="020B0400000000000000" pitchFamily="34" charset="-128"/>
              <a:cs typeface="メイリオ" pitchFamily="50" charset="-128"/>
            </a:endParaRPr>
          </a:p>
        </p:txBody>
      </p:sp>
      <p:sp>
        <p:nvSpPr>
          <p:cNvPr id="8" name="フッター プレースホルダー 3">
            <a:extLst>
              <a:ext uri="{FF2B5EF4-FFF2-40B4-BE49-F238E27FC236}">
                <a16:creationId xmlns:a16="http://schemas.microsoft.com/office/drawing/2014/main" id="{21D54AD1-CF84-F71F-BC9B-1B07B1955C70}"/>
              </a:ext>
            </a:extLst>
          </p:cNvPr>
          <p:cNvSpPr>
            <a:spLocks noGrp="1"/>
          </p:cNvSpPr>
          <p:nvPr>
            <p:ph type="ftr" sz="quarter" idx="14"/>
          </p:nvPr>
        </p:nvSpPr>
        <p:spPr>
          <a:xfrm>
            <a:off x="689415" y="-158496"/>
            <a:ext cx="0" cy="0"/>
          </a:xfrm>
        </p:spPr>
        <p:txBody>
          <a:bodyPr/>
          <a:lstStyle/>
          <a:p>
            <a:pPr>
              <a:defRPr/>
            </a:pPr>
            <a:r>
              <a:rPr lang="en" altLang="ja-JP" sz="800" dirty="0">
                <a:solidFill>
                  <a:schemeClr val="accent2"/>
                </a:solidFill>
              </a:rPr>
              <a:t>.</a:t>
            </a:r>
          </a:p>
        </p:txBody>
      </p:sp>
      <p:sp>
        <p:nvSpPr>
          <p:cNvPr id="6" name="テキスト ボックス 5">
            <a:extLst>
              <a:ext uri="{FF2B5EF4-FFF2-40B4-BE49-F238E27FC236}">
                <a16:creationId xmlns:a16="http://schemas.microsoft.com/office/drawing/2014/main" id="{D8E75A4A-4405-34BC-CFB3-0677E2CA9B34}"/>
              </a:ext>
            </a:extLst>
          </p:cNvPr>
          <p:cNvSpPr txBox="1"/>
          <p:nvPr userDrawn="1"/>
        </p:nvSpPr>
        <p:spPr>
          <a:xfrm>
            <a:off x="548009" y="377479"/>
            <a:ext cx="72455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bg1"/>
                </a:solidFill>
              </a:rPr>
              <a:t>© Yahoo Japan</a:t>
            </a:r>
            <a:endParaRPr kumimoji="1" lang="ja-JP" altLang="en-US" sz="800" dirty="0">
              <a:solidFill>
                <a:schemeClr val="bg1"/>
              </a:solidFill>
            </a:endParaRPr>
          </a:p>
        </p:txBody>
      </p:sp>
      <p:sp>
        <p:nvSpPr>
          <p:cNvPr id="11" name="図プレースホルダー 4">
            <a:extLst>
              <a:ext uri="{FF2B5EF4-FFF2-40B4-BE49-F238E27FC236}">
                <a16:creationId xmlns:a16="http://schemas.microsoft.com/office/drawing/2014/main" id="{35C4F67E-1951-BE55-7073-AAD6BDA38C4D}"/>
              </a:ext>
            </a:extLst>
          </p:cNvPr>
          <p:cNvSpPr>
            <a:spLocks noGrp="1"/>
          </p:cNvSpPr>
          <p:nvPr>
            <p:ph type="pic" sz="quarter" idx="16"/>
          </p:nvPr>
        </p:nvSpPr>
        <p:spPr>
          <a:xfrm>
            <a:off x="479425" y="3653585"/>
            <a:ext cx="1586282" cy="1464484"/>
          </a:xfrm>
          <a:prstGeom prst="rect">
            <a:avLst/>
          </a:prstGeom>
        </p:spPr>
        <p:txBody>
          <a:bodyPr/>
          <a:lstStyle>
            <a:lvl1pPr algn="l">
              <a:defRPr sz="1400">
                <a:solidFill>
                  <a:schemeClr val="bg1"/>
                </a:solidFill>
              </a:defRPr>
            </a:lvl1pPr>
          </a:lstStyle>
          <a:p>
            <a:r>
              <a:rPr kumimoji="1" lang="ja-JP" altLang="en-US"/>
              <a:t>アイコン</a:t>
            </a:r>
          </a:p>
        </p:txBody>
      </p:sp>
      <p:sp>
        <p:nvSpPr>
          <p:cNvPr id="14" name="テキスト プレースホルダー 23">
            <a:extLst>
              <a:ext uri="{FF2B5EF4-FFF2-40B4-BE49-F238E27FC236}">
                <a16:creationId xmlns:a16="http://schemas.microsoft.com/office/drawing/2014/main" id="{22D24D6E-8723-9759-AF98-6E51B69A0C89}"/>
              </a:ext>
            </a:extLst>
          </p:cNvPr>
          <p:cNvSpPr>
            <a:spLocks noGrp="1"/>
          </p:cNvSpPr>
          <p:nvPr>
            <p:ph type="body" sz="quarter" idx="19" hasCustomPrompt="1"/>
          </p:nvPr>
        </p:nvSpPr>
        <p:spPr>
          <a:xfrm>
            <a:off x="479425" y="5144688"/>
            <a:ext cx="4922569" cy="958159"/>
          </a:xfrm>
          <a:prstGeom prst="rect">
            <a:avLst/>
          </a:prstGeom>
        </p:spPr>
        <p:txBody>
          <a:bodyPr/>
          <a:lstStyle>
            <a:lvl1pPr algn="l">
              <a:defRPr sz="2400" b="1" spc="300">
                <a:solidFill>
                  <a:schemeClr val="bg1"/>
                </a:solidFill>
              </a:defRPr>
            </a:lvl1pPr>
            <a:lvl2pPr marL="457212" indent="0">
              <a:buNone/>
              <a:defRPr/>
            </a:lvl2pPr>
          </a:lstStyle>
          <a:p>
            <a:pPr lvl="0"/>
            <a:r>
              <a:rPr kumimoji="1" lang="ja-JP" altLang="en-US"/>
              <a:t>リッチ中タイトルああああ</a:t>
            </a:r>
            <a:endParaRPr kumimoji="1" lang="en-US" altLang="ja-JP" dirty="0"/>
          </a:p>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a:t>タイトルタイトルタイああ</a:t>
            </a:r>
          </a:p>
        </p:txBody>
      </p:sp>
      <p:sp>
        <p:nvSpPr>
          <p:cNvPr id="25" name="フリーフォーム 24">
            <a:extLst>
              <a:ext uri="{FF2B5EF4-FFF2-40B4-BE49-F238E27FC236}">
                <a16:creationId xmlns:a16="http://schemas.microsoft.com/office/drawing/2014/main" id="{079061EE-C505-933C-2262-41FD7F8AD4F2}"/>
              </a:ext>
            </a:extLst>
          </p:cNvPr>
          <p:cNvSpPr/>
          <p:nvPr userDrawn="1"/>
        </p:nvSpPr>
        <p:spPr>
          <a:xfrm flipH="1">
            <a:off x="10050216" y="0"/>
            <a:ext cx="2141785" cy="1433782"/>
          </a:xfrm>
          <a:custGeom>
            <a:avLst/>
            <a:gdLst>
              <a:gd name="connsiteX0" fmla="*/ 2141785 w 2141785"/>
              <a:gd name="connsiteY0" fmla="*/ 0 h 1433782"/>
              <a:gd name="connsiteX1" fmla="*/ 0 w 2141785"/>
              <a:gd name="connsiteY1" fmla="*/ 0 h 1433782"/>
              <a:gd name="connsiteX2" fmla="*/ 0 w 2141785"/>
              <a:gd name="connsiteY2" fmla="*/ 1433782 h 1433782"/>
              <a:gd name="connsiteX3" fmla="*/ 1682264 w 2141785"/>
              <a:gd name="connsiteY3" fmla="*/ 1433782 h 1433782"/>
              <a:gd name="connsiteX4" fmla="*/ 2141785 w 2141785"/>
              <a:gd name="connsiteY4" fmla="*/ 0 h 14337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41785" h="1433782">
                <a:moveTo>
                  <a:pt x="2141785" y="0"/>
                </a:moveTo>
                <a:lnTo>
                  <a:pt x="0" y="0"/>
                </a:lnTo>
                <a:lnTo>
                  <a:pt x="0" y="1433782"/>
                </a:lnTo>
                <a:lnTo>
                  <a:pt x="1682264" y="1433782"/>
                </a:lnTo>
                <a:lnTo>
                  <a:pt x="2141785" y="0"/>
                </a:lnTo>
                <a:close/>
              </a:path>
            </a:pathLst>
          </a:custGeom>
          <a:solidFill>
            <a:schemeClr val="accent6">
              <a:alpha val="7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3" name="テキスト プレースホルダー 19">
            <a:extLst>
              <a:ext uri="{FF2B5EF4-FFF2-40B4-BE49-F238E27FC236}">
                <a16:creationId xmlns:a16="http://schemas.microsoft.com/office/drawing/2014/main" id="{A4331145-A944-C66B-6693-82FCF268FC7B}"/>
              </a:ext>
            </a:extLst>
          </p:cNvPr>
          <p:cNvSpPr>
            <a:spLocks noGrp="1"/>
          </p:cNvSpPr>
          <p:nvPr>
            <p:ph type="body" sz="quarter" idx="18" hasCustomPrompt="1"/>
          </p:nvPr>
        </p:nvSpPr>
        <p:spPr>
          <a:xfrm>
            <a:off x="10566327" y="-13705"/>
            <a:ext cx="1483451" cy="1409388"/>
          </a:xfrm>
          <a:prstGeom prst="rect">
            <a:avLst/>
          </a:prstGeom>
        </p:spPr>
        <p:txBody>
          <a:bodyPr anchor="ctr"/>
          <a:lstStyle>
            <a:lvl1pPr>
              <a:defRPr sz="7200" b="1" i="1">
                <a:solidFill>
                  <a:schemeClr val="bg1"/>
                </a:solidFill>
                <a:latin typeface="Segoe UI" panose="020B0502040204020203" pitchFamily="34" charset="0"/>
                <a:cs typeface="Segoe UI" panose="020B0502040204020203" pitchFamily="34" charset="0"/>
              </a:defRPr>
            </a:lvl1pPr>
          </a:lstStyle>
          <a:p>
            <a:pPr lvl="0"/>
            <a:r>
              <a:rPr kumimoji="1" lang="en-US" altLang="ja-JP" dirty="0"/>
              <a:t>01</a:t>
            </a:r>
            <a:endParaRPr kumimoji="1" lang="ja-JP" altLang="en-US"/>
          </a:p>
        </p:txBody>
      </p:sp>
    </p:spTree>
    <p:extLst>
      <p:ext uri="{BB962C8B-B14F-4D97-AF65-F5344CB8AC3E}">
        <p14:creationId xmlns:p14="http://schemas.microsoft.com/office/powerpoint/2010/main" val="380885525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5_タイトル スライド">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0">
            <a:extLst>
              <a:ext uri="{FF2B5EF4-FFF2-40B4-BE49-F238E27FC236}">
                <a16:creationId xmlns:a16="http://schemas.microsoft.com/office/drawing/2014/main" id="{B9BFD8FC-521A-C964-77BB-A16E781ECC1C}"/>
              </a:ext>
            </a:extLst>
          </p:cNvPr>
          <p:cNvSpPr>
            <a:spLocks noGrp="1"/>
          </p:cNvSpPr>
          <p:nvPr>
            <p:ph type="body" sz="quarter" idx="10" hasCustomPrompt="1"/>
          </p:nvPr>
        </p:nvSpPr>
        <p:spPr>
          <a:xfrm>
            <a:off x="479425" y="252000"/>
            <a:ext cx="8640911" cy="335028"/>
          </a:xfrm>
          <a:prstGeom prst="rect">
            <a:avLst/>
          </a:prstGeom>
        </p:spPr>
        <p:txBody>
          <a:bodyPr wrap="none" lIns="0" tIns="0" rIns="0" bIns="0" anchor="ctr">
            <a:noAutofit/>
          </a:bodyPr>
          <a:lstStyle>
            <a:lvl1pPr marL="0" indent="0">
              <a:buNone/>
              <a:defRPr sz="18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pic>
        <p:nvPicPr>
          <p:cNvPr id="3" name="図 2">
            <a:extLst>
              <a:ext uri="{FF2B5EF4-FFF2-40B4-BE49-F238E27FC236}">
                <a16:creationId xmlns:a16="http://schemas.microsoft.com/office/drawing/2014/main" id="{2998CBA6-326F-D036-BE0C-47A66FB32A42}"/>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6" name="角丸四角形 5">
            <a:extLst>
              <a:ext uri="{FF2B5EF4-FFF2-40B4-BE49-F238E27FC236}">
                <a16:creationId xmlns:a16="http://schemas.microsoft.com/office/drawing/2014/main" id="{AD326A17-4006-DDD7-C227-FBC08460DB24}"/>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Tree>
    <p:extLst>
      <p:ext uri="{BB962C8B-B14F-4D97-AF65-F5344CB8AC3E}">
        <p14:creationId xmlns:p14="http://schemas.microsoft.com/office/powerpoint/2010/main" val="381533547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8_タイトル スライド">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58717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3" name="図 2">
            <a:extLst>
              <a:ext uri="{FF2B5EF4-FFF2-40B4-BE49-F238E27FC236}">
                <a16:creationId xmlns:a16="http://schemas.microsoft.com/office/drawing/2014/main" id="{2998CBA6-326F-D036-BE0C-47A66FB32A42}"/>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4" name="角丸四角形 3">
            <a:extLst>
              <a:ext uri="{FF2B5EF4-FFF2-40B4-BE49-F238E27FC236}">
                <a16:creationId xmlns:a16="http://schemas.microsoft.com/office/drawing/2014/main" id="{08FC968B-3FAE-B631-5EE8-C6DEFA047252}"/>
              </a:ext>
            </a:extLst>
          </p:cNvPr>
          <p:cNvSpPr/>
          <p:nvPr userDrawn="1"/>
        </p:nvSpPr>
        <p:spPr>
          <a:xfrm>
            <a:off x="9777355"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6" name="正方形/長方形 5">
            <a:extLst>
              <a:ext uri="{FF2B5EF4-FFF2-40B4-BE49-F238E27FC236}">
                <a16:creationId xmlns:a16="http://schemas.microsoft.com/office/drawing/2014/main" id="{8F51725A-3DC7-6C70-DC76-033D04DAA238}"/>
              </a:ext>
            </a:extLst>
          </p:cNvPr>
          <p:cNvSpPr/>
          <p:nvPr userDrawn="1"/>
        </p:nvSpPr>
        <p:spPr>
          <a:xfrm>
            <a:off x="11904000" y="0"/>
            <a:ext cx="288000" cy="6480000"/>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0" name="正方形/長方形 9">
            <a:extLst>
              <a:ext uri="{FF2B5EF4-FFF2-40B4-BE49-F238E27FC236}">
                <a16:creationId xmlns:a16="http://schemas.microsoft.com/office/drawing/2014/main" id="{84171B6E-F395-E58A-7921-08C02BE44E0A}"/>
              </a:ext>
            </a:extLst>
          </p:cNvPr>
          <p:cNvSpPr/>
          <p:nvPr userDrawn="1"/>
        </p:nvSpPr>
        <p:spPr>
          <a:xfrm>
            <a:off x="11904000" y="0"/>
            <a:ext cx="288000" cy="1080000"/>
          </a:xfrm>
          <a:prstGeom prst="rect">
            <a:avLst/>
          </a:prstGeom>
          <a:solidFill>
            <a:schemeClr val="bg1">
              <a:lumMod val="6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9" name="縦書きテキスト プレースホルダー 18">
            <a:extLst>
              <a:ext uri="{FF2B5EF4-FFF2-40B4-BE49-F238E27FC236}">
                <a16:creationId xmlns:a16="http://schemas.microsoft.com/office/drawing/2014/main" id="{28888630-C369-C6FF-69E4-AB3AAE33EB75}"/>
              </a:ext>
            </a:extLst>
          </p:cNvPr>
          <p:cNvSpPr>
            <a:spLocks noGrp="1"/>
          </p:cNvSpPr>
          <p:nvPr>
            <p:ph type="body" orient="vert" sz="quarter" idx="11" hasCustomPrompt="1"/>
          </p:nvPr>
        </p:nvSpPr>
        <p:spPr>
          <a:xfrm>
            <a:off x="11916455" y="252000"/>
            <a:ext cx="263351" cy="828000"/>
          </a:xfrm>
          <a:prstGeom prst="rect">
            <a:avLst/>
          </a:prstGeom>
        </p:spPr>
        <p:txBody>
          <a:bodyPr vert="eaVert" lIns="0" tIns="0" rIns="0" bIns="0" anchor="ctr" anchorCtr="0"/>
          <a:lstStyle>
            <a:lvl1pPr>
              <a:defRPr sz="700" spc="-100" baseline="0">
                <a:solidFill>
                  <a:schemeClr val="bg1"/>
                </a:solidFill>
              </a:defRPr>
            </a:lvl1pPr>
          </a:lstStyle>
          <a:p>
            <a:pPr lvl="0"/>
            <a:r>
              <a:rPr kumimoji="1" lang="ja-JP" altLang="en-US"/>
              <a:t>タイトルタイトル</a:t>
            </a:r>
          </a:p>
        </p:txBody>
      </p:sp>
      <p:sp>
        <p:nvSpPr>
          <p:cNvPr id="20" name="テキスト ボックス 19">
            <a:extLst>
              <a:ext uri="{FF2B5EF4-FFF2-40B4-BE49-F238E27FC236}">
                <a16:creationId xmlns:a16="http://schemas.microsoft.com/office/drawing/2014/main" id="{A5AA6C74-26D5-4A51-2CBB-1F306D300C8F}"/>
              </a:ext>
            </a:extLst>
          </p:cNvPr>
          <p:cNvSpPr txBox="1"/>
          <p:nvPr userDrawn="1"/>
        </p:nvSpPr>
        <p:spPr>
          <a:xfrm>
            <a:off x="11960903" y="40896"/>
            <a:ext cx="174453" cy="161583"/>
          </a:xfrm>
          <a:prstGeom prst="rect">
            <a:avLst/>
          </a:prstGeom>
          <a:noFill/>
        </p:spPr>
        <p:txBody>
          <a:bodyPr wrap="square" lIns="0" tIns="0" rIns="0" bIns="0" rtlCol="0">
            <a:spAutoFit/>
          </a:bodyPr>
          <a:lstStyle/>
          <a:p>
            <a:pPr algn="ctr"/>
            <a:r>
              <a:rPr kumimoji="1" lang="en-US" altLang="ja-JP" sz="1050" b="1" i="1" spc="0" dirty="0">
                <a:solidFill>
                  <a:schemeClr val="bg1"/>
                </a:solidFill>
                <a:latin typeface="Segoe UI" panose="020B0502040204020203" pitchFamily="34" charset="0"/>
                <a:cs typeface="Segoe UI" panose="020B0502040204020203" pitchFamily="34" charset="0"/>
              </a:rPr>
              <a:t>01</a:t>
            </a:r>
            <a:endParaRPr kumimoji="1" lang="ja-JP" altLang="en-US" sz="1050" b="1" i="1" spc="0">
              <a:solidFill>
                <a:schemeClr val="bg1"/>
              </a:solidFill>
              <a:latin typeface="Segoe UI" panose="020B0502040204020203" pitchFamily="34" charset="0"/>
              <a:cs typeface="Segoe UI" panose="020B0502040204020203" pitchFamily="34" charset="0"/>
            </a:endParaRPr>
          </a:p>
        </p:txBody>
      </p:sp>
      <p:cxnSp>
        <p:nvCxnSpPr>
          <p:cNvPr id="22" name="直線コネクタ 21">
            <a:extLst>
              <a:ext uri="{FF2B5EF4-FFF2-40B4-BE49-F238E27FC236}">
                <a16:creationId xmlns:a16="http://schemas.microsoft.com/office/drawing/2014/main" id="{102E8B2E-BAEC-1CA8-E8B7-ED08E612AA17}"/>
              </a:ext>
            </a:extLst>
          </p:cNvPr>
          <p:cNvCxnSpPr>
            <a:cxnSpLocks/>
          </p:cNvCxnSpPr>
          <p:nvPr userDrawn="1"/>
        </p:nvCxnSpPr>
        <p:spPr>
          <a:xfrm>
            <a:off x="11700432" y="2160000"/>
            <a:ext cx="47937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直線コネクタ 22">
            <a:extLst>
              <a:ext uri="{FF2B5EF4-FFF2-40B4-BE49-F238E27FC236}">
                <a16:creationId xmlns:a16="http://schemas.microsoft.com/office/drawing/2014/main" id="{6F57FE0A-5594-70AA-094E-A9522BC39E28}"/>
              </a:ext>
            </a:extLst>
          </p:cNvPr>
          <p:cNvCxnSpPr>
            <a:cxnSpLocks/>
          </p:cNvCxnSpPr>
          <p:nvPr userDrawn="1"/>
        </p:nvCxnSpPr>
        <p:spPr>
          <a:xfrm>
            <a:off x="11784871" y="3240000"/>
            <a:ext cx="39493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4" name="直線コネクタ 23">
            <a:extLst>
              <a:ext uri="{FF2B5EF4-FFF2-40B4-BE49-F238E27FC236}">
                <a16:creationId xmlns:a16="http://schemas.microsoft.com/office/drawing/2014/main" id="{B49E33BA-3428-8B19-295D-7D0D35D86B80}"/>
              </a:ext>
            </a:extLst>
          </p:cNvPr>
          <p:cNvCxnSpPr>
            <a:cxnSpLocks/>
          </p:cNvCxnSpPr>
          <p:nvPr userDrawn="1"/>
        </p:nvCxnSpPr>
        <p:spPr>
          <a:xfrm>
            <a:off x="11784871" y="4315267"/>
            <a:ext cx="39493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直線コネクタ 24">
            <a:extLst>
              <a:ext uri="{FF2B5EF4-FFF2-40B4-BE49-F238E27FC236}">
                <a16:creationId xmlns:a16="http://schemas.microsoft.com/office/drawing/2014/main" id="{7C2F049D-887E-8674-2248-20C5D0674F69}"/>
              </a:ext>
            </a:extLst>
          </p:cNvPr>
          <p:cNvCxnSpPr>
            <a:cxnSpLocks/>
          </p:cNvCxnSpPr>
          <p:nvPr userDrawn="1"/>
        </p:nvCxnSpPr>
        <p:spPr>
          <a:xfrm>
            <a:off x="11784871" y="5394767"/>
            <a:ext cx="39493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直線コネクタ 26">
            <a:extLst>
              <a:ext uri="{FF2B5EF4-FFF2-40B4-BE49-F238E27FC236}">
                <a16:creationId xmlns:a16="http://schemas.microsoft.com/office/drawing/2014/main" id="{E7C72838-3336-DFC9-40D0-C8032C0FA1F5}"/>
              </a:ext>
            </a:extLst>
          </p:cNvPr>
          <p:cNvCxnSpPr>
            <a:cxnSpLocks/>
          </p:cNvCxnSpPr>
          <p:nvPr userDrawn="1"/>
        </p:nvCxnSpPr>
        <p:spPr>
          <a:xfrm>
            <a:off x="11700432" y="1080000"/>
            <a:ext cx="47937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縦書きテキスト プレースホルダー 18">
            <a:extLst>
              <a:ext uri="{FF2B5EF4-FFF2-40B4-BE49-F238E27FC236}">
                <a16:creationId xmlns:a16="http://schemas.microsoft.com/office/drawing/2014/main" id="{83744F5B-0867-FE93-5FB6-5447A58A66B4}"/>
              </a:ext>
            </a:extLst>
          </p:cNvPr>
          <p:cNvSpPr>
            <a:spLocks noGrp="1"/>
          </p:cNvSpPr>
          <p:nvPr>
            <p:ph type="body" orient="vert" sz="quarter" idx="12" hasCustomPrompt="1"/>
          </p:nvPr>
        </p:nvSpPr>
        <p:spPr>
          <a:xfrm>
            <a:off x="11916455" y="131880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0" name="テキスト ボックス 29">
            <a:extLst>
              <a:ext uri="{FF2B5EF4-FFF2-40B4-BE49-F238E27FC236}">
                <a16:creationId xmlns:a16="http://schemas.microsoft.com/office/drawing/2014/main" id="{663B12E9-92F9-D7C5-949C-9C747C5A24DF}"/>
              </a:ext>
            </a:extLst>
          </p:cNvPr>
          <p:cNvSpPr txBox="1"/>
          <p:nvPr userDrawn="1"/>
        </p:nvSpPr>
        <p:spPr>
          <a:xfrm>
            <a:off x="11960903" y="1132456"/>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02</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1" name="縦書きテキスト プレースホルダー 18">
            <a:extLst>
              <a:ext uri="{FF2B5EF4-FFF2-40B4-BE49-F238E27FC236}">
                <a16:creationId xmlns:a16="http://schemas.microsoft.com/office/drawing/2014/main" id="{432A2B23-6DFA-258B-DC91-DFA85D481B27}"/>
              </a:ext>
            </a:extLst>
          </p:cNvPr>
          <p:cNvSpPr>
            <a:spLocks noGrp="1"/>
          </p:cNvSpPr>
          <p:nvPr>
            <p:ph type="body" orient="vert" sz="quarter" idx="13" hasCustomPrompt="1"/>
          </p:nvPr>
        </p:nvSpPr>
        <p:spPr>
          <a:xfrm>
            <a:off x="11916455" y="240084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2" name="テキスト ボックス 31">
            <a:extLst>
              <a:ext uri="{FF2B5EF4-FFF2-40B4-BE49-F238E27FC236}">
                <a16:creationId xmlns:a16="http://schemas.microsoft.com/office/drawing/2014/main" id="{B2EEE918-81B1-DBBD-1659-972D75973EC8}"/>
              </a:ext>
            </a:extLst>
          </p:cNvPr>
          <p:cNvSpPr txBox="1"/>
          <p:nvPr userDrawn="1"/>
        </p:nvSpPr>
        <p:spPr>
          <a:xfrm>
            <a:off x="11960903" y="2199629"/>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03</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3" name="縦書きテキスト プレースホルダー 18">
            <a:extLst>
              <a:ext uri="{FF2B5EF4-FFF2-40B4-BE49-F238E27FC236}">
                <a16:creationId xmlns:a16="http://schemas.microsoft.com/office/drawing/2014/main" id="{CB711E38-84FC-52D9-3BB6-C7D650D7A32B}"/>
              </a:ext>
            </a:extLst>
          </p:cNvPr>
          <p:cNvSpPr>
            <a:spLocks noGrp="1"/>
          </p:cNvSpPr>
          <p:nvPr>
            <p:ph type="body" orient="vert" sz="quarter" idx="14" hasCustomPrompt="1"/>
          </p:nvPr>
        </p:nvSpPr>
        <p:spPr>
          <a:xfrm>
            <a:off x="11916455" y="348288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4" name="テキスト ボックス 33">
            <a:extLst>
              <a:ext uri="{FF2B5EF4-FFF2-40B4-BE49-F238E27FC236}">
                <a16:creationId xmlns:a16="http://schemas.microsoft.com/office/drawing/2014/main" id="{60B364F7-A693-CA94-45A3-7A39427C80F3}"/>
              </a:ext>
            </a:extLst>
          </p:cNvPr>
          <p:cNvSpPr txBox="1"/>
          <p:nvPr userDrawn="1"/>
        </p:nvSpPr>
        <p:spPr>
          <a:xfrm>
            <a:off x="11960903" y="3274895"/>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04</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5" name="縦書きテキスト プレースホルダー 18">
            <a:extLst>
              <a:ext uri="{FF2B5EF4-FFF2-40B4-BE49-F238E27FC236}">
                <a16:creationId xmlns:a16="http://schemas.microsoft.com/office/drawing/2014/main" id="{1D94D762-E280-A466-57B0-D80CC0713DF0}"/>
              </a:ext>
            </a:extLst>
          </p:cNvPr>
          <p:cNvSpPr>
            <a:spLocks noGrp="1"/>
          </p:cNvSpPr>
          <p:nvPr>
            <p:ph type="body" orient="vert" sz="quarter" idx="15" hasCustomPrompt="1"/>
          </p:nvPr>
        </p:nvSpPr>
        <p:spPr>
          <a:xfrm>
            <a:off x="11916455" y="457254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6" name="テキスト ボックス 35">
            <a:extLst>
              <a:ext uri="{FF2B5EF4-FFF2-40B4-BE49-F238E27FC236}">
                <a16:creationId xmlns:a16="http://schemas.microsoft.com/office/drawing/2014/main" id="{9360532E-02FC-7483-F99B-939D304B99B8}"/>
              </a:ext>
            </a:extLst>
          </p:cNvPr>
          <p:cNvSpPr txBox="1"/>
          <p:nvPr userDrawn="1"/>
        </p:nvSpPr>
        <p:spPr>
          <a:xfrm>
            <a:off x="11960903" y="4361436"/>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05</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7" name="縦書きテキスト プレースホルダー 18">
            <a:extLst>
              <a:ext uri="{FF2B5EF4-FFF2-40B4-BE49-F238E27FC236}">
                <a16:creationId xmlns:a16="http://schemas.microsoft.com/office/drawing/2014/main" id="{42E28A6B-C274-A00C-5D77-CB2BDF11CF45}"/>
              </a:ext>
            </a:extLst>
          </p:cNvPr>
          <p:cNvSpPr>
            <a:spLocks noGrp="1"/>
          </p:cNvSpPr>
          <p:nvPr>
            <p:ph type="body" orient="vert" sz="quarter" idx="16" hasCustomPrompt="1"/>
          </p:nvPr>
        </p:nvSpPr>
        <p:spPr>
          <a:xfrm>
            <a:off x="11916455" y="564696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8" name="テキスト ボックス 37">
            <a:extLst>
              <a:ext uri="{FF2B5EF4-FFF2-40B4-BE49-F238E27FC236}">
                <a16:creationId xmlns:a16="http://schemas.microsoft.com/office/drawing/2014/main" id="{79F92B0D-620A-C6C9-9827-E4FA661970C7}"/>
              </a:ext>
            </a:extLst>
          </p:cNvPr>
          <p:cNvSpPr txBox="1"/>
          <p:nvPr userDrawn="1"/>
        </p:nvSpPr>
        <p:spPr>
          <a:xfrm>
            <a:off x="11960903" y="5435856"/>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06</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2" name="テキスト プレースホルダー 10">
            <a:extLst>
              <a:ext uri="{FF2B5EF4-FFF2-40B4-BE49-F238E27FC236}">
                <a16:creationId xmlns:a16="http://schemas.microsoft.com/office/drawing/2014/main" id="{39696C65-2A92-9376-2F55-0B364C7CB36F}"/>
              </a:ext>
            </a:extLst>
          </p:cNvPr>
          <p:cNvSpPr>
            <a:spLocks noGrp="1"/>
          </p:cNvSpPr>
          <p:nvPr>
            <p:ph type="body" sz="quarter" idx="10" hasCustomPrompt="1"/>
          </p:nvPr>
        </p:nvSpPr>
        <p:spPr>
          <a:xfrm>
            <a:off x="479425" y="252000"/>
            <a:ext cx="8640911" cy="335028"/>
          </a:xfrm>
          <a:prstGeom prst="rect">
            <a:avLst/>
          </a:prstGeom>
        </p:spPr>
        <p:txBody>
          <a:bodyPr wrap="none" lIns="0" tIns="0" rIns="0" bIns="0" anchor="ctr">
            <a:noAutofit/>
          </a:bodyPr>
          <a:lstStyle>
            <a:lvl1pPr marL="0" indent="0">
              <a:buNone/>
              <a:defRPr sz="18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Tree>
    <p:extLst>
      <p:ext uri="{BB962C8B-B14F-4D97-AF65-F5344CB8AC3E}">
        <p14:creationId xmlns:p14="http://schemas.microsoft.com/office/powerpoint/2010/main" val="191165817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資料について">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18" name="フリーフォーム 17">
            <a:extLst>
              <a:ext uri="{FF2B5EF4-FFF2-40B4-BE49-F238E27FC236}">
                <a16:creationId xmlns:a16="http://schemas.microsoft.com/office/drawing/2014/main" id="{FFA1DD8D-2E20-16EE-1864-F0780B2595A1}"/>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テキスト プレースホルダー 6">
            <a:extLst>
              <a:ext uri="{FF2B5EF4-FFF2-40B4-BE49-F238E27FC236}">
                <a16:creationId xmlns:a16="http://schemas.microsoft.com/office/drawing/2014/main" id="{1CD1E662-85D8-9AA1-EBF5-3635AE88AF49}"/>
              </a:ext>
            </a:extLst>
          </p:cNvPr>
          <p:cNvSpPr>
            <a:spLocks noGrp="1"/>
          </p:cNvSpPr>
          <p:nvPr>
            <p:ph type="body" sz="quarter" idx="12" hasCustomPrompt="1"/>
          </p:nvPr>
        </p:nvSpPr>
        <p:spPr>
          <a:xfrm>
            <a:off x="595671" y="81412"/>
            <a:ext cx="866756" cy="410840"/>
          </a:xfrm>
          <a:prstGeom prst="rect">
            <a:avLst/>
          </a:prstGeom>
        </p:spPr>
        <p:txBody>
          <a:bodyPr lIns="0" tIns="36000" rIns="0" bIns="0" anchor="ctr"/>
          <a:lstStyle>
            <a:lvl1pPr>
              <a:defRPr sz="900" spc="-150">
                <a:solidFill>
                  <a:schemeClr val="bg1"/>
                </a:solidFill>
              </a:defRPr>
            </a:lvl1pPr>
          </a:lstStyle>
          <a:p>
            <a:pPr lvl="0"/>
            <a:r>
              <a:rPr kumimoji="1" lang="ja-JP" altLang="en-US"/>
              <a:t>項目名が長いときはこちらのテンプレをつかってくださいい</a:t>
            </a:r>
          </a:p>
        </p:txBody>
      </p:sp>
      <p:sp>
        <p:nvSpPr>
          <p:cNvPr id="22" name="図プレースホルダー 11">
            <a:extLst>
              <a:ext uri="{FF2B5EF4-FFF2-40B4-BE49-F238E27FC236}">
                <a16:creationId xmlns:a16="http://schemas.microsoft.com/office/drawing/2014/main" id="{B69D9F8A-B25D-FC59-C355-1213EC9E13C5}"/>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
        <p:nvSpPr>
          <p:cNvPr id="23" name="テキスト プレースホルダー 10">
            <a:extLst>
              <a:ext uri="{FF2B5EF4-FFF2-40B4-BE49-F238E27FC236}">
                <a16:creationId xmlns:a16="http://schemas.microsoft.com/office/drawing/2014/main" id="{EFE32900-9CF4-9F29-966F-FFD53965B4CA}"/>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Tree>
    <p:extLst>
      <p:ext uri="{BB962C8B-B14F-4D97-AF65-F5344CB8AC3E}">
        <p14:creationId xmlns:p14="http://schemas.microsoft.com/office/powerpoint/2010/main" val="3661548907"/>
      </p:ext>
    </p:extLst>
  </p:cSld>
  <p:clrMapOvr>
    <a:masterClrMapping/>
  </p:clrMapOvr>
  <p:extLst>
    <p:ext uri="{DCECCB84-F9BA-43D5-87BE-67443E8EF086}">
      <p15:sldGuideLst xmlns:p15="http://schemas.microsoft.com/office/powerpoint/2012/main"/>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4_資料について">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フリーフォーム 7">
            <a:extLst>
              <a:ext uri="{FF2B5EF4-FFF2-40B4-BE49-F238E27FC236}">
                <a16:creationId xmlns:a16="http://schemas.microsoft.com/office/drawing/2014/main" id="{3CEA4346-5A25-F355-85EB-2B39DA6E1275}"/>
              </a:ext>
            </a:extLst>
          </p:cNvPr>
          <p:cNvSpPr/>
          <p:nvPr userDrawn="1"/>
        </p:nvSpPr>
        <p:spPr>
          <a:xfrm>
            <a:off x="0" y="-5818"/>
            <a:ext cx="1285246" cy="565422"/>
          </a:xfrm>
          <a:custGeom>
            <a:avLst/>
            <a:gdLst>
              <a:gd name="connsiteX0" fmla="*/ 0 w 1285246"/>
              <a:gd name="connsiteY0" fmla="*/ 0 h 565422"/>
              <a:gd name="connsiteX1" fmla="*/ 1285246 w 1285246"/>
              <a:gd name="connsiteY1" fmla="*/ 0 h 565422"/>
              <a:gd name="connsiteX2" fmla="*/ 1070485 w 1285246"/>
              <a:gd name="connsiteY2" fmla="*/ 565422 h 565422"/>
              <a:gd name="connsiteX3" fmla="*/ 0 w 1285246"/>
              <a:gd name="connsiteY3" fmla="*/ 565422 h 565422"/>
              <a:gd name="connsiteX4" fmla="*/ 0 w 1285246"/>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85246" h="565422">
                <a:moveTo>
                  <a:pt x="0" y="0"/>
                </a:moveTo>
                <a:lnTo>
                  <a:pt x="1285246" y="0"/>
                </a:lnTo>
                <a:lnTo>
                  <a:pt x="1070485"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テキスト プレースホルダー 10">
            <a:extLst>
              <a:ext uri="{FF2B5EF4-FFF2-40B4-BE49-F238E27FC236}">
                <a16:creationId xmlns:a16="http://schemas.microsoft.com/office/drawing/2014/main" id="{B9BFD8FC-521A-C964-77BB-A16E781ECC1C}"/>
              </a:ext>
            </a:extLst>
          </p:cNvPr>
          <p:cNvSpPr>
            <a:spLocks noGrp="1"/>
          </p:cNvSpPr>
          <p:nvPr>
            <p:ph type="body" sz="quarter" idx="10" hasCustomPrompt="1"/>
          </p:nvPr>
        </p:nvSpPr>
        <p:spPr>
          <a:xfrm>
            <a:off x="1430286"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12" name="図プレースホルダー 11">
            <a:extLst>
              <a:ext uri="{FF2B5EF4-FFF2-40B4-BE49-F238E27FC236}">
                <a16:creationId xmlns:a16="http://schemas.microsoft.com/office/drawing/2014/main" id="{25832528-9FBF-754D-6498-7E3776590C2D}"/>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
        <p:nvSpPr>
          <p:cNvPr id="2" name="テキスト プレースホルダー 6">
            <a:extLst>
              <a:ext uri="{FF2B5EF4-FFF2-40B4-BE49-F238E27FC236}">
                <a16:creationId xmlns:a16="http://schemas.microsoft.com/office/drawing/2014/main" id="{1CD1E662-85D8-9AA1-EBF5-3635AE88AF49}"/>
              </a:ext>
            </a:extLst>
          </p:cNvPr>
          <p:cNvSpPr>
            <a:spLocks noGrp="1"/>
          </p:cNvSpPr>
          <p:nvPr>
            <p:ph type="body" sz="quarter" idx="12" hasCustomPrompt="1"/>
          </p:nvPr>
        </p:nvSpPr>
        <p:spPr>
          <a:xfrm>
            <a:off x="600427" y="78666"/>
            <a:ext cx="431274" cy="410840"/>
          </a:xfrm>
          <a:prstGeom prst="rect">
            <a:avLst/>
          </a:prstGeom>
        </p:spPr>
        <p:txBody>
          <a:bodyPr lIns="0" tIns="36000" rIns="36000" bIns="0" anchor="ctr"/>
          <a:lstStyle>
            <a:lvl1pPr algn="ctr">
              <a:defRPr sz="900" spc="-150">
                <a:solidFill>
                  <a:schemeClr val="bg1"/>
                </a:solidFill>
              </a:defRPr>
            </a:lvl1pPr>
          </a:lstStyle>
          <a:p>
            <a:pPr lvl="0"/>
            <a:r>
              <a:rPr kumimoji="1" lang="ja-JP" altLang="en-US"/>
              <a:t>短いああ</a:t>
            </a:r>
            <a:endParaRPr kumimoji="1" lang="en-US" altLang="ja-JP" dirty="0"/>
          </a:p>
        </p:txBody>
      </p:sp>
    </p:spTree>
    <p:extLst>
      <p:ext uri="{BB962C8B-B14F-4D97-AF65-F5344CB8AC3E}">
        <p14:creationId xmlns:p14="http://schemas.microsoft.com/office/powerpoint/2010/main" val="3539595894"/>
      </p:ext>
    </p:extLst>
  </p:cSld>
  <p:clrMapOvr>
    <a:masterClrMapping/>
  </p:clrMapOvr>
  <p:extLst>
    <p:ext uri="{DCECCB84-F9BA-43D5-87BE-67443E8EF086}">
      <p15:sldGuideLst xmlns:p15="http://schemas.microsoft.com/office/powerpoint/2012/main"/>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3_資料について">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フリーフォーム 12">
            <a:extLst>
              <a:ext uri="{FF2B5EF4-FFF2-40B4-BE49-F238E27FC236}">
                <a16:creationId xmlns:a16="http://schemas.microsoft.com/office/drawing/2014/main" id="{F5F12BA4-DCC4-6704-217A-FD328B5EA32C}"/>
              </a:ext>
            </a:extLst>
          </p:cNvPr>
          <p:cNvSpPr/>
          <p:nvPr userDrawn="1"/>
        </p:nvSpPr>
        <p:spPr>
          <a:xfrm>
            <a:off x="0" y="-5818"/>
            <a:ext cx="824215" cy="565422"/>
          </a:xfrm>
          <a:custGeom>
            <a:avLst/>
            <a:gdLst>
              <a:gd name="connsiteX0" fmla="*/ 0 w 824215"/>
              <a:gd name="connsiteY0" fmla="*/ 0 h 565422"/>
              <a:gd name="connsiteX1" fmla="*/ 824215 w 824215"/>
              <a:gd name="connsiteY1" fmla="*/ 0 h 565422"/>
              <a:gd name="connsiteX2" fmla="*/ 609454 w 824215"/>
              <a:gd name="connsiteY2" fmla="*/ 565422 h 565422"/>
              <a:gd name="connsiteX3" fmla="*/ 0 w 824215"/>
              <a:gd name="connsiteY3" fmla="*/ 565422 h 565422"/>
              <a:gd name="connsiteX4" fmla="*/ 0 w 824215"/>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4215" h="565422">
                <a:moveTo>
                  <a:pt x="0" y="0"/>
                </a:moveTo>
                <a:lnTo>
                  <a:pt x="824215" y="0"/>
                </a:lnTo>
                <a:lnTo>
                  <a:pt x="609454"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テキスト プレースホルダー 10">
            <a:extLst>
              <a:ext uri="{FF2B5EF4-FFF2-40B4-BE49-F238E27FC236}">
                <a16:creationId xmlns:a16="http://schemas.microsoft.com/office/drawing/2014/main" id="{B9BFD8FC-521A-C964-77BB-A16E781ECC1C}"/>
              </a:ext>
            </a:extLst>
          </p:cNvPr>
          <p:cNvSpPr>
            <a:spLocks noGrp="1"/>
          </p:cNvSpPr>
          <p:nvPr>
            <p:ph type="body" sz="quarter" idx="10" hasCustomPrompt="1"/>
          </p:nvPr>
        </p:nvSpPr>
        <p:spPr>
          <a:xfrm>
            <a:off x="1008129"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16" name="図プレースホルダー 11">
            <a:extLst>
              <a:ext uri="{FF2B5EF4-FFF2-40B4-BE49-F238E27FC236}">
                <a16:creationId xmlns:a16="http://schemas.microsoft.com/office/drawing/2014/main" id="{2E810E5A-373F-DFA3-F96F-2BC69F537FD6}"/>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Tree>
    <p:extLst>
      <p:ext uri="{BB962C8B-B14F-4D97-AF65-F5344CB8AC3E}">
        <p14:creationId xmlns:p14="http://schemas.microsoft.com/office/powerpoint/2010/main" val="2117098235"/>
      </p:ext>
    </p:extLst>
  </p:cSld>
  <p:clrMapOvr>
    <a:masterClrMapping/>
  </p:clrMapOvr>
  <p:extLst>
    <p:ext uri="{DCECCB84-F9BA-43D5-87BE-67443E8EF086}">
      <p15:sldGuideLst xmlns:p15="http://schemas.microsoft.com/office/powerpoint/2012/main"/>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_注意事項有り">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3" name="正方形/長方形 2">
            <a:extLst>
              <a:ext uri="{FF2B5EF4-FFF2-40B4-BE49-F238E27FC236}">
                <a16:creationId xmlns:a16="http://schemas.microsoft.com/office/drawing/2014/main" id="{6313E818-687D-B150-054E-E9BB0DAD0FAC}"/>
              </a:ext>
            </a:extLst>
          </p:cNvPr>
          <p:cNvSpPr/>
          <p:nvPr userDrawn="1"/>
        </p:nvSpPr>
        <p:spPr>
          <a:xfrm>
            <a:off x="-600" y="5058000"/>
            <a:ext cx="12193200" cy="1800000"/>
          </a:xfrm>
          <a:prstGeom prst="rect">
            <a:avLst/>
          </a:prstGeom>
          <a:solidFill>
            <a:srgbClr val="FCEDED"/>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2844000" tIns="45720" rIns="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600"/>
              </a:spcAft>
              <a:buClrTx/>
              <a:buSzTx/>
              <a:buFontTx/>
              <a:buNone/>
              <a:tabLst/>
              <a:defRPr/>
            </a:pPr>
            <a:endParaRPr kumimoji="1" lang="ja-JP" altLang="en-US" sz="1000" u="none" strike="noStrike" kern="1200" cap="none" spc="0" normalizeH="0" baseline="0" noProof="0">
              <a:ln>
                <a:noFill/>
              </a:ln>
              <a:solidFill>
                <a:schemeClr val="bg1">
                  <a:lumMod val="50000"/>
                </a:schemeClr>
              </a:solidFill>
              <a:effectLst/>
              <a:uLnTx/>
              <a:uFillTx/>
              <a:latin typeface="Meiryo" panose="020B0604030504040204" pitchFamily="34" charset="-128"/>
              <a:ea typeface="Meiryo" panose="020B0604030504040204" pitchFamily="34" charset="-128"/>
            </a:endParaRPr>
          </a:p>
        </p:txBody>
      </p:sp>
      <p:pic>
        <p:nvPicPr>
          <p:cNvPr id="7" name="グラフィックス 6" descr="警告 単色塗りつぶし">
            <a:extLst>
              <a:ext uri="{FF2B5EF4-FFF2-40B4-BE49-F238E27FC236}">
                <a16:creationId xmlns:a16="http://schemas.microsoft.com/office/drawing/2014/main" id="{FA79C571-2721-72DD-B72E-874E01B1AD87}"/>
              </a:ext>
            </a:extLst>
          </p:cNvPr>
          <p:cNvPicPr>
            <a:picLocks noChangeAspect="1"/>
          </p:cNvPicPr>
          <p:nvPr userDrawn="1"/>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100673" y="5527546"/>
            <a:ext cx="860908" cy="860908"/>
          </a:xfrm>
          <a:prstGeom prst="rect">
            <a:avLst/>
          </a:prstGeom>
        </p:spPr>
      </p:pic>
      <p:sp>
        <p:nvSpPr>
          <p:cNvPr id="9" name="テキスト ボックス 8">
            <a:extLst>
              <a:ext uri="{FF2B5EF4-FFF2-40B4-BE49-F238E27FC236}">
                <a16:creationId xmlns:a16="http://schemas.microsoft.com/office/drawing/2014/main" id="{91E70D04-32CB-EA05-E737-417BCDE51563}"/>
              </a:ext>
            </a:extLst>
          </p:cNvPr>
          <p:cNvSpPr txBox="1"/>
          <p:nvPr userDrawn="1"/>
        </p:nvSpPr>
        <p:spPr>
          <a:xfrm>
            <a:off x="5733722" y="6615833"/>
            <a:ext cx="77264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b="0" i="0" dirty="0">
                <a:solidFill>
                  <a:schemeClr val="bg2"/>
                </a:solidFill>
                <a:latin typeface="Meiryo" panose="020B0604030504040204" pitchFamily="34" charset="-128"/>
                <a:ea typeface="Meiryo" panose="020B0604030504040204" pitchFamily="34" charset="-128"/>
              </a:rPr>
              <a:t>© Yahoo Japan</a:t>
            </a:r>
            <a:endParaRPr kumimoji="1" lang="ja-JP" altLang="en-US" sz="800" b="0" i="0" dirty="0">
              <a:solidFill>
                <a:schemeClr val="bg2"/>
              </a:solidFill>
              <a:latin typeface="Meiryo" panose="020B0604030504040204" pitchFamily="34" charset="-128"/>
              <a:ea typeface="Meiryo" panose="020B0604030504040204" pitchFamily="34" charset="-128"/>
            </a:endParaRPr>
          </a:p>
        </p:txBody>
      </p:sp>
      <p:sp>
        <p:nvSpPr>
          <p:cNvPr id="14" name="テキスト プレースホルダー 10">
            <a:extLst>
              <a:ext uri="{FF2B5EF4-FFF2-40B4-BE49-F238E27FC236}">
                <a16:creationId xmlns:a16="http://schemas.microsoft.com/office/drawing/2014/main" id="{01F9FAE0-1E4B-164B-56B0-0FB482908AA4}"/>
              </a:ext>
            </a:extLst>
          </p:cNvPr>
          <p:cNvSpPr>
            <a:spLocks noGrp="1"/>
          </p:cNvSpPr>
          <p:nvPr>
            <p:ph type="body" sz="quarter" idx="12" hasCustomPrompt="1"/>
          </p:nvPr>
        </p:nvSpPr>
        <p:spPr>
          <a:xfrm>
            <a:off x="2540339" y="5346000"/>
            <a:ext cx="9172235" cy="1224000"/>
          </a:xfrm>
          <a:prstGeom prst="rect">
            <a:avLst/>
          </a:prstGeom>
        </p:spPr>
        <p:txBody>
          <a:bodyPr wrap="square" lIns="0" tIns="0" rIns="0" bIns="0" anchor="ctr">
            <a:noAutofit/>
          </a:bodyPr>
          <a:lstStyle>
            <a:lvl1pPr marL="0" indent="0">
              <a:buNone/>
              <a:defRPr sz="1200" b="0" i="0">
                <a:solidFill>
                  <a:schemeClr val="accent3"/>
                </a:solidFill>
                <a:latin typeface="Meiryo" panose="020B0604030504040204" pitchFamily="34" charset="-128"/>
                <a:ea typeface="Meiryo" panose="020B0604030504040204" pitchFamily="34" charset="-128"/>
              </a:defRPr>
            </a:lvl1pPr>
          </a:lstStyle>
          <a:p>
            <a:pPr>
              <a:lnSpc>
                <a:spcPct val="120000"/>
              </a:lnSpc>
            </a:pPr>
            <a:r>
              <a:rPr lang="ja-JP" altLang="en-US" sz="1200">
                <a:solidFill>
                  <a:schemeClr val="accent3"/>
                </a:solidFill>
                <a:latin typeface="Meiryo" panose="020B0604030504040204" pitchFamily="34" charset="-128"/>
                <a:ea typeface="Meiryo" panose="020B0604030504040204" pitchFamily="34" charset="-128"/>
              </a:rPr>
              <a:t>説明テキスト</a:t>
            </a:r>
            <a:r>
              <a:rPr lang="en-US" altLang="ja-JP" sz="1200" dirty="0">
                <a:solidFill>
                  <a:schemeClr val="accent3"/>
                </a:solidFill>
                <a:latin typeface="Meiryo" panose="020B0604030504040204" pitchFamily="34" charset="-128"/>
                <a:ea typeface="Meiryo" panose="020B0604030504040204" pitchFamily="34" charset="-128"/>
              </a:rPr>
              <a:t>(</a:t>
            </a:r>
            <a:r>
              <a:rPr lang="ja-JP" altLang="en-US" sz="1200">
                <a:solidFill>
                  <a:schemeClr val="accent3"/>
                </a:solidFill>
                <a:latin typeface="Meiryo" panose="020B0604030504040204" pitchFamily="34" charset="-128"/>
                <a:ea typeface="Meiryo" panose="020B0604030504040204" pitchFamily="34" charset="-128"/>
              </a:rPr>
              <a:t>注意カラムの中</a:t>
            </a:r>
            <a:r>
              <a:rPr lang="en-US" altLang="ja-JP" sz="1200" dirty="0">
                <a:solidFill>
                  <a:schemeClr val="accent3"/>
                </a:solidFill>
                <a:latin typeface="Meiryo" panose="020B0604030504040204" pitchFamily="34" charset="-128"/>
                <a:ea typeface="Meiryo" panose="020B0604030504040204" pitchFamily="34" charset="-128"/>
              </a:rPr>
              <a:t>)</a:t>
            </a:r>
            <a:r>
              <a:rPr lang="ja-JP" altLang="en-US" sz="1200">
                <a:solidFill>
                  <a:schemeClr val="accent3"/>
                </a:solidFill>
                <a:latin typeface="Meiryo" panose="020B0604030504040204" pitchFamily="34" charset="-128"/>
                <a:ea typeface="Meiryo" panose="020B0604030504040204" pitchFamily="34" charset="-128"/>
              </a:rPr>
              <a:t>：メイリオ</a:t>
            </a:r>
            <a:r>
              <a:rPr lang="en-US" altLang="ja-JP" sz="1200" dirty="0">
                <a:solidFill>
                  <a:schemeClr val="accent3"/>
                </a:solidFill>
                <a:latin typeface="Meiryo" panose="020B0604030504040204" pitchFamily="34" charset="-128"/>
                <a:ea typeface="Meiryo" panose="020B0604030504040204" pitchFamily="34" charset="-128"/>
              </a:rPr>
              <a:t> 12pt</a:t>
            </a:r>
          </a:p>
        </p:txBody>
      </p:sp>
      <p:sp>
        <p:nvSpPr>
          <p:cNvPr id="15" name="テキスト ボックス 14">
            <a:extLst>
              <a:ext uri="{FF2B5EF4-FFF2-40B4-BE49-F238E27FC236}">
                <a16:creationId xmlns:a16="http://schemas.microsoft.com/office/drawing/2014/main" id="{4AEB8C3B-65FD-0AB2-91C3-68C84F8042EB}"/>
              </a:ext>
            </a:extLst>
          </p:cNvPr>
          <p:cNvSpPr txBox="1"/>
          <p:nvPr userDrawn="1"/>
        </p:nvSpPr>
        <p:spPr>
          <a:xfrm>
            <a:off x="10978709" y="6554278"/>
            <a:ext cx="1045028" cy="184666"/>
          </a:xfrm>
          <a:prstGeom prst="rect">
            <a:avLst/>
          </a:prstGeom>
          <a:noFill/>
        </p:spPr>
        <p:txBody>
          <a:bodyPr wrap="square" lIns="0" tIns="0" rIns="0" bIns="0" rtlCol="0">
            <a:spAutoFit/>
          </a:bodyPr>
          <a:lstStyle/>
          <a:p>
            <a:pPr algn="r"/>
            <a:fld id="{E0059287-6666-084C-9D74-9884BA0CD8A5}" type="slidenum">
              <a:rPr kumimoji="1" lang="ja-JP" altLang="en-US" sz="1200" b="0" i="0" smtClean="0">
                <a:solidFill>
                  <a:schemeClr val="bg2"/>
                </a:solidFill>
                <a:latin typeface="Arial" panose="020B0604020202020204" pitchFamily="34" charset="0"/>
                <a:cs typeface="Arial" panose="020B0604020202020204" pitchFamily="34" charset="0"/>
              </a:rPr>
              <a:t>‹#›</a:t>
            </a:fld>
            <a:endParaRPr kumimoji="1" lang="ja-JP" altLang="en-US" sz="1200" b="0" i="0">
              <a:solidFill>
                <a:schemeClr val="bg2"/>
              </a:solidFill>
              <a:latin typeface="Arial" panose="020B0604020202020204" pitchFamily="34" charset="0"/>
              <a:cs typeface="Arial" panose="020B0604020202020204" pitchFamily="34" charset="0"/>
            </a:endParaRPr>
          </a:p>
        </p:txBody>
      </p:sp>
      <p:sp>
        <p:nvSpPr>
          <p:cNvPr id="6" name="テキスト プレースホルダー 10">
            <a:extLst>
              <a:ext uri="{FF2B5EF4-FFF2-40B4-BE49-F238E27FC236}">
                <a16:creationId xmlns:a16="http://schemas.microsoft.com/office/drawing/2014/main" id="{0EFA0394-5479-062B-A34A-49365D55E45D}"/>
              </a:ext>
            </a:extLst>
          </p:cNvPr>
          <p:cNvSpPr>
            <a:spLocks noGrp="1"/>
          </p:cNvSpPr>
          <p:nvPr>
            <p:ph type="body" sz="quarter" idx="10" hasCustomPrompt="1"/>
          </p:nvPr>
        </p:nvSpPr>
        <p:spPr>
          <a:xfrm>
            <a:off x="479425" y="252000"/>
            <a:ext cx="8640911" cy="335028"/>
          </a:xfrm>
          <a:prstGeom prst="rect">
            <a:avLst/>
          </a:prstGeom>
        </p:spPr>
        <p:txBody>
          <a:bodyPr wrap="none" lIns="0" tIns="0" rIns="0" bIns="0" anchor="ctr">
            <a:noAutofit/>
          </a:bodyPr>
          <a:lstStyle>
            <a:lvl1pPr marL="0" indent="0">
              <a:buNone/>
              <a:defRPr sz="18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pic>
        <p:nvPicPr>
          <p:cNvPr id="8" name="図 7">
            <a:extLst>
              <a:ext uri="{FF2B5EF4-FFF2-40B4-BE49-F238E27FC236}">
                <a16:creationId xmlns:a16="http://schemas.microsoft.com/office/drawing/2014/main" id="{31778CC6-DE2F-B74F-3655-E6EAF6DD24EC}"/>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Tree>
    <p:extLst>
      <p:ext uri="{BB962C8B-B14F-4D97-AF65-F5344CB8AC3E}">
        <p14:creationId xmlns:p14="http://schemas.microsoft.com/office/powerpoint/2010/main" val="1885287807"/>
      </p:ext>
    </p:extLst>
  </p:cSld>
  <p:clrMapOvr>
    <a:masterClrMapping/>
  </p:clrMapOvr>
  <p:extLst>
    <p:ext uri="{DCECCB84-F9BA-43D5-87BE-67443E8EF086}">
      <p15:sldGuideLst xmlns:p15="http://schemas.microsoft.com/office/powerpoint/2012/main"/>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5_資料について">
    <p:bg>
      <p:bgPr>
        <a:solidFill>
          <a:srgbClr val="FFFFFF"/>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354735520"/>
      </p:ext>
    </p:extLst>
  </p:cSld>
  <p:clrMapOvr>
    <a:masterClrMapping/>
  </p:clrMapOvr>
  <p:extLst>
    <p:ext uri="{DCECCB84-F9BA-43D5-87BE-67443E8EF086}">
      <p15:sldGuideLst xmlns:p15="http://schemas.microsoft.com/office/powerpoint/2012/main"/>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7_資料について">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18" name="フリーフォーム 17">
            <a:extLst>
              <a:ext uri="{FF2B5EF4-FFF2-40B4-BE49-F238E27FC236}">
                <a16:creationId xmlns:a16="http://schemas.microsoft.com/office/drawing/2014/main" id="{FFA1DD8D-2E20-16EE-1864-F0780B2595A1}"/>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テキスト プレースホルダー 6">
            <a:extLst>
              <a:ext uri="{FF2B5EF4-FFF2-40B4-BE49-F238E27FC236}">
                <a16:creationId xmlns:a16="http://schemas.microsoft.com/office/drawing/2014/main" id="{1CD1E662-85D8-9AA1-EBF5-3635AE88AF49}"/>
              </a:ext>
            </a:extLst>
          </p:cNvPr>
          <p:cNvSpPr>
            <a:spLocks noGrp="1"/>
          </p:cNvSpPr>
          <p:nvPr>
            <p:ph type="body" sz="quarter" idx="12" hasCustomPrompt="1"/>
          </p:nvPr>
        </p:nvSpPr>
        <p:spPr>
          <a:xfrm>
            <a:off x="595671" y="81412"/>
            <a:ext cx="866756" cy="410840"/>
          </a:xfrm>
          <a:prstGeom prst="rect">
            <a:avLst/>
          </a:prstGeom>
        </p:spPr>
        <p:txBody>
          <a:bodyPr lIns="0" tIns="36000" rIns="0" bIns="0" anchor="ctr"/>
          <a:lstStyle>
            <a:lvl1pPr>
              <a:defRPr sz="900" spc="-150">
                <a:solidFill>
                  <a:schemeClr val="bg1"/>
                </a:solidFill>
              </a:defRPr>
            </a:lvl1pPr>
          </a:lstStyle>
          <a:p>
            <a:pPr lvl="0"/>
            <a:r>
              <a:rPr kumimoji="1" lang="ja-JP" altLang="en-US"/>
              <a:t>項目名が長いときはこちらのテンプレをつかってくださいい</a:t>
            </a:r>
          </a:p>
        </p:txBody>
      </p:sp>
      <p:sp>
        <p:nvSpPr>
          <p:cNvPr id="22" name="図プレースホルダー 11">
            <a:extLst>
              <a:ext uri="{FF2B5EF4-FFF2-40B4-BE49-F238E27FC236}">
                <a16:creationId xmlns:a16="http://schemas.microsoft.com/office/drawing/2014/main" id="{B69D9F8A-B25D-FC59-C355-1213EC9E13C5}"/>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
        <p:nvSpPr>
          <p:cNvPr id="3" name="テキスト プレースホルダー 10">
            <a:extLst>
              <a:ext uri="{FF2B5EF4-FFF2-40B4-BE49-F238E27FC236}">
                <a16:creationId xmlns:a16="http://schemas.microsoft.com/office/drawing/2014/main" id="{EEDF1896-8F0E-3B99-E84B-994456349356}"/>
              </a:ext>
            </a:extLst>
          </p:cNvPr>
          <p:cNvSpPr>
            <a:spLocks noGrp="1"/>
          </p:cNvSpPr>
          <p:nvPr>
            <p:ph type="body" sz="quarter" idx="13" hasCustomPrompt="1"/>
          </p:nvPr>
        </p:nvSpPr>
        <p:spPr>
          <a:xfrm>
            <a:off x="3855764" y="241866"/>
            <a:ext cx="5325181"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6" name="角丸四角形 5">
            <a:extLst>
              <a:ext uri="{FF2B5EF4-FFF2-40B4-BE49-F238E27FC236}">
                <a16:creationId xmlns:a16="http://schemas.microsoft.com/office/drawing/2014/main" id="{366D2A0E-6043-6819-23C0-1FBCF566E498}"/>
              </a:ext>
            </a:extLst>
          </p:cNvPr>
          <p:cNvSpPr/>
          <p:nvPr userDrawn="1"/>
        </p:nvSpPr>
        <p:spPr>
          <a:xfrm>
            <a:off x="1813177" y="176510"/>
            <a:ext cx="1883106"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algn="ctr"/>
            <a:endParaRPr kumimoji="1" lang="ja-JP" altLang="en-US" sz="1200" b="1" dirty="0">
              <a:solidFill>
                <a:schemeClr val="accent3"/>
              </a:solidFill>
              <a:latin typeface="Yu Gothic" panose="020B0400000000000000" pitchFamily="34" charset="-128"/>
              <a:ea typeface="Yu Gothic" panose="020B0400000000000000" pitchFamily="34" charset="-128"/>
            </a:endParaRPr>
          </a:p>
        </p:txBody>
      </p:sp>
    </p:spTree>
    <p:extLst>
      <p:ext uri="{BB962C8B-B14F-4D97-AF65-F5344CB8AC3E}">
        <p14:creationId xmlns:p14="http://schemas.microsoft.com/office/powerpoint/2010/main" val="3349411814"/>
      </p:ext>
    </p:extLst>
  </p:cSld>
  <p:clrMapOvr>
    <a:masterClrMapping/>
  </p:clrMapOvr>
  <p:extLst>
    <p:ext uri="{DCECCB84-F9BA-43D5-87BE-67443E8EF086}">
      <p15:sldGuideLst xmlns:p15="http://schemas.microsoft.com/office/powerpoint/2012/main"/>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03_中表紙">
    <p:spTree>
      <p:nvGrpSpPr>
        <p:cNvPr id="1" name=""/>
        <p:cNvGrpSpPr/>
        <p:nvPr/>
      </p:nvGrpSpPr>
      <p:grpSpPr>
        <a:xfrm>
          <a:off x="0" y="0"/>
          <a:ext cx="0" cy="0"/>
          <a:chOff x="0" y="0"/>
          <a:chExt cx="0" cy="0"/>
        </a:xfrm>
      </p:grpSpPr>
      <p:pic>
        <p:nvPicPr>
          <p:cNvPr id="7" name="図 6" descr="携帯電話を持っている手&#10;&#10;自動的に生成された説明">
            <a:extLst>
              <a:ext uri="{FF2B5EF4-FFF2-40B4-BE49-F238E27FC236}">
                <a16:creationId xmlns:a16="http://schemas.microsoft.com/office/drawing/2014/main" id="{708B9A5B-1E3C-9DFD-2322-0AC720490194}"/>
              </a:ext>
            </a:extLst>
          </p:cNvPr>
          <p:cNvPicPr>
            <a:picLocks noChangeAspect="1"/>
          </p:cNvPicPr>
          <p:nvPr userDrawn="1"/>
        </p:nvPicPr>
        <p:blipFill rotWithShape="1">
          <a:blip r:embed="rId2" cstate="print">
            <a:alphaModFix/>
            <a:extLst>
              <a:ext uri="{28A0092B-C50C-407E-A947-70E740481C1C}">
                <a14:useLocalDpi xmlns:a14="http://schemas.microsoft.com/office/drawing/2010/main"/>
              </a:ext>
            </a:extLst>
          </a:blip>
          <a:srcRect l="22675" t="-1" r="5386" b="30038"/>
          <a:stretch/>
        </p:blipFill>
        <p:spPr>
          <a:xfrm>
            <a:off x="0" y="0"/>
            <a:ext cx="12192000" cy="6858000"/>
          </a:xfrm>
          <a:prstGeom prst="rect">
            <a:avLst/>
          </a:prstGeom>
        </p:spPr>
      </p:pic>
      <p:sp>
        <p:nvSpPr>
          <p:cNvPr id="3" name="正方形/長方形 2">
            <a:extLst>
              <a:ext uri="{FF2B5EF4-FFF2-40B4-BE49-F238E27FC236}">
                <a16:creationId xmlns:a16="http://schemas.microsoft.com/office/drawing/2014/main" id="{D5E49ED5-D96F-97D5-1880-00C9688086C5}"/>
              </a:ext>
            </a:extLst>
          </p:cNvPr>
          <p:cNvSpPr/>
          <p:nvPr userDrawn="1"/>
        </p:nvSpPr>
        <p:spPr>
          <a:xfrm>
            <a:off x="-20531" y="-1"/>
            <a:ext cx="6116531" cy="6882433"/>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 name="角丸四角形 3">
            <a:extLst>
              <a:ext uri="{FF2B5EF4-FFF2-40B4-BE49-F238E27FC236}">
                <a16:creationId xmlns:a16="http://schemas.microsoft.com/office/drawing/2014/main" id="{08FC968B-3FAE-B631-5EE8-C6DEFA047252}"/>
              </a:ext>
            </a:extLst>
          </p:cNvPr>
          <p:cNvSpPr/>
          <p:nvPr userDrawn="1"/>
        </p:nvSpPr>
        <p:spPr>
          <a:xfrm>
            <a:off x="10139346" y="226800"/>
            <a:ext cx="1833164" cy="3240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rPr>
              <a:t>広告</a:t>
            </a:r>
            <a:r>
              <a:rPr kumimoji="1" lang="ja-JP" altLang="en-US" sz="1000" b="1" i="0" spc="0" dirty="0">
                <a:solidFill>
                  <a:schemeClr val="accent6"/>
                </a:solidFill>
                <a:latin typeface="Yu Gothic" panose="020B0400000000000000" pitchFamily="34" charset="-128"/>
                <a:ea typeface="Yu Gothic" panose="020B0400000000000000" pitchFamily="34" charset="-128"/>
                <a:cs typeface="メイリオ" pitchFamily="50" charset="-128"/>
              </a:rPr>
              <a:t>主</a:t>
            </a:r>
            <a:r>
              <a:rPr kumimoji="1" lang="ja-JP" altLang="en-US" sz="1000" b="1" i="0" spc="0">
                <a:solidFill>
                  <a:schemeClr val="accent6"/>
                </a:solidFill>
                <a:latin typeface="Yu Gothic" panose="020B0400000000000000" pitchFamily="34" charset="-128"/>
                <a:ea typeface="Yu Gothic" panose="020B0400000000000000" pitchFamily="34" charset="-128"/>
                <a:cs typeface="メイリオ" pitchFamily="50" charset="-128"/>
              </a:rPr>
              <a:t>・</a:t>
            </a:r>
            <a:r>
              <a:rPr kumimoji="1" lang="ja-JP" altLang="en-US" sz="1000" b="1" i="0" spc="300">
                <a:solidFill>
                  <a:schemeClr val="accent6"/>
                </a:solidFill>
                <a:latin typeface="Yu Gothic" panose="020B0400000000000000" pitchFamily="34" charset="-128"/>
                <a:ea typeface="Yu Gothic" panose="020B0400000000000000" pitchFamily="34" charset="-128"/>
                <a:cs typeface="メイリオ" pitchFamily="50" charset="-128"/>
              </a:rPr>
              <a:t>代理店限定</a:t>
            </a:r>
            <a:endPar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endParaRPr>
          </a:p>
        </p:txBody>
      </p:sp>
      <p:sp>
        <p:nvSpPr>
          <p:cNvPr id="8" name="フッター プレースホルダー 3">
            <a:extLst>
              <a:ext uri="{FF2B5EF4-FFF2-40B4-BE49-F238E27FC236}">
                <a16:creationId xmlns:a16="http://schemas.microsoft.com/office/drawing/2014/main" id="{21D54AD1-CF84-F71F-BC9B-1B07B1955C70}"/>
              </a:ext>
            </a:extLst>
          </p:cNvPr>
          <p:cNvSpPr>
            <a:spLocks noGrp="1"/>
          </p:cNvSpPr>
          <p:nvPr>
            <p:ph type="ftr" sz="quarter" idx="14"/>
          </p:nvPr>
        </p:nvSpPr>
        <p:spPr>
          <a:xfrm>
            <a:off x="0" y="0"/>
            <a:ext cx="0" cy="0"/>
          </a:xfrm>
        </p:spPr>
        <p:txBody>
          <a:bodyPr/>
          <a:lstStyle/>
          <a:p>
            <a:pPr>
              <a:defRPr/>
            </a:pPr>
            <a:r>
              <a:rPr lang="en" altLang="ja-JP" sz="800" dirty="0">
                <a:solidFill>
                  <a:schemeClr val="accent2"/>
                </a:solidFill>
              </a:rPr>
              <a:t>.</a:t>
            </a:r>
          </a:p>
        </p:txBody>
      </p:sp>
      <p:cxnSp>
        <p:nvCxnSpPr>
          <p:cNvPr id="12" name="直線コネクタ 11">
            <a:extLst>
              <a:ext uri="{FF2B5EF4-FFF2-40B4-BE49-F238E27FC236}">
                <a16:creationId xmlns:a16="http://schemas.microsoft.com/office/drawing/2014/main" id="{F611E313-2AD6-AD42-5CF5-E1B245A3CF05}"/>
              </a:ext>
            </a:extLst>
          </p:cNvPr>
          <p:cNvCxnSpPr>
            <a:cxnSpLocks/>
          </p:cNvCxnSpPr>
          <p:nvPr userDrawn="1"/>
        </p:nvCxnSpPr>
        <p:spPr>
          <a:xfrm>
            <a:off x="1210660" y="2537088"/>
            <a:ext cx="3600400" cy="0"/>
          </a:xfrm>
          <a:prstGeom prst="line">
            <a:avLst/>
          </a:prstGeom>
          <a:ln w="28575" cap="rnd">
            <a:solidFill>
              <a:srgbClr val="FFFFFF"/>
            </a:solidFill>
          </a:ln>
        </p:spPr>
        <p:style>
          <a:lnRef idx="1">
            <a:schemeClr val="accent1"/>
          </a:lnRef>
          <a:fillRef idx="0">
            <a:schemeClr val="accent1"/>
          </a:fillRef>
          <a:effectRef idx="0">
            <a:schemeClr val="accent1"/>
          </a:effectRef>
          <a:fontRef idx="minor">
            <a:schemeClr val="tx1"/>
          </a:fontRef>
        </p:style>
      </p:cxnSp>
      <p:sp>
        <p:nvSpPr>
          <p:cNvPr id="2" name="テキスト ボックス 1">
            <a:extLst>
              <a:ext uri="{FF2B5EF4-FFF2-40B4-BE49-F238E27FC236}">
                <a16:creationId xmlns:a16="http://schemas.microsoft.com/office/drawing/2014/main" id="{FA7D9F68-D74C-CD2C-7578-01F7F3D3BB29}"/>
              </a:ext>
            </a:extLst>
          </p:cNvPr>
          <p:cNvSpPr txBox="1"/>
          <p:nvPr userDrawn="1"/>
        </p:nvSpPr>
        <p:spPr>
          <a:xfrm>
            <a:off x="2648582" y="6356344"/>
            <a:ext cx="72455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bg1"/>
                </a:solidFill>
              </a:rPr>
              <a:t>© Yahoo Japan</a:t>
            </a:r>
            <a:endParaRPr kumimoji="1" lang="ja-JP" altLang="en-US" sz="800" dirty="0">
              <a:solidFill>
                <a:schemeClr val="bg1"/>
              </a:solidFill>
            </a:endParaRPr>
          </a:p>
        </p:txBody>
      </p:sp>
      <p:sp>
        <p:nvSpPr>
          <p:cNvPr id="5" name="図プレースホルダー 4">
            <a:extLst>
              <a:ext uri="{FF2B5EF4-FFF2-40B4-BE49-F238E27FC236}">
                <a16:creationId xmlns:a16="http://schemas.microsoft.com/office/drawing/2014/main" id="{9D111741-B365-9CB3-1697-B3DA766C74A9}"/>
              </a:ext>
            </a:extLst>
          </p:cNvPr>
          <p:cNvSpPr>
            <a:spLocks noGrp="1"/>
          </p:cNvSpPr>
          <p:nvPr>
            <p:ph type="pic" sz="quarter" idx="15"/>
          </p:nvPr>
        </p:nvSpPr>
        <p:spPr>
          <a:xfrm>
            <a:off x="2204326" y="2773503"/>
            <a:ext cx="1586282" cy="1464484"/>
          </a:xfrm>
          <a:prstGeom prst="rect">
            <a:avLst/>
          </a:prstGeom>
        </p:spPr>
        <p:txBody>
          <a:bodyPr/>
          <a:lstStyle>
            <a:lvl1pPr algn="ctr">
              <a:defRPr sz="1400">
                <a:solidFill>
                  <a:schemeClr val="bg1"/>
                </a:solidFill>
              </a:defRPr>
            </a:lvl1pPr>
          </a:lstStyle>
          <a:p>
            <a:r>
              <a:rPr kumimoji="1" lang="ja-JP" altLang="en-US"/>
              <a:t>アイコン</a:t>
            </a:r>
          </a:p>
        </p:txBody>
      </p:sp>
      <p:sp>
        <p:nvSpPr>
          <p:cNvPr id="20" name="テキスト プレースホルダー 19">
            <a:extLst>
              <a:ext uri="{FF2B5EF4-FFF2-40B4-BE49-F238E27FC236}">
                <a16:creationId xmlns:a16="http://schemas.microsoft.com/office/drawing/2014/main" id="{4C280B59-092A-77B1-5B58-5D9E06D972C5}"/>
              </a:ext>
            </a:extLst>
          </p:cNvPr>
          <p:cNvSpPr>
            <a:spLocks noGrp="1"/>
          </p:cNvSpPr>
          <p:nvPr>
            <p:ph type="body" sz="quarter" idx="18" hasCustomPrompt="1"/>
          </p:nvPr>
        </p:nvSpPr>
        <p:spPr>
          <a:xfrm>
            <a:off x="2422456" y="1047719"/>
            <a:ext cx="1150023" cy="1057321"/>
          </a:xfrm>
          <a:prstGeom prst="rect">
            <a:avLst/>
          </a:prstGeom>
        </p:spPr>
        <p:txBody>
          <a:bodyPr/>
          <a:lstStyle>
            <a:lvl1pPr>
              <a:defRPr sz="6600" b="1" i="1">
                <a:solidFill>
                  <a:schemeClr val="bg1"/>
                </a:solidFill>
                <a:latin typeface="Segoe UI" panose="020B0502040204020203" pitchFamily="34" charset="0"/>
                <a:cs typeface="Segoe UI" panose="020B0502040204020203" pitchFamily="34" charset="0"/>
              </a:defRPr>
            </a:lvl1pPr>
          </a:lstStyle>
          <a:p>
            <a:pPr lvl="0"/>
            <a:r>
              <a:rPr kumimoji="1" lang="en-US" altLang="ja-JP" dirty="0"/>
              <a:t>01</a:t>
            </a:r>
            <a:endParaRPr kumimoji="1" lang="ja-JP" altLang="en-US"/>
          </a:p>
        </p:txBody>
      </p:sp>
      <p:sp>
        <p:nvSpPr>
          <p:cNvPr id="24" name="テキスト プレースホルダー 23">
            <a:extLst>
              <a:ext uri="{FF2B5EF4-FFF2-40B4-BE49-F238E27FC236}">
                <a16:creationId xmlns:a16="http://schemas.microsoft.com/office/drawing/2014/main" id="{5CF79B8C-575F-FE24-5B11-B25E22FA25C2}"/>
              </a:ext>
            </a:extLst>
          </p:cNvPr>
          <p:cNvSpPr>
            <a:spLocks noGrp="1"/>
          </p:cNvSpPr>
          <p:nvPr>
            <p:ph type="body" sz="quarter" idx="19" hasCustomPrompt="1"/>
          </p:nvPr>
        </p:nvSpPr>
        <p:spPr>
          <a:xfrm>
            <a:off x="1210945" y="4409296"/>
            <a:ext cx="3600115" cy="1412875"/>
          </a:xfrm>
          <a:prstGeom prst="rect">
            <a:avLst/>
          </a:prstGeom>
        </p:spPr>
        <p:txBody>
          <a:bodyPr/>
          <a:lstStyle>
            <a:lvl1pPr algn="ctr">
              <a:defRPr b="1" spc="300">
                <a:solidFill>
                  <a:schemeClr val="bg1"/>
                </a:solidFill>
              </a:defRPr>
            </a:lvl1pPr>
            <a:lvl2pPr marL="457212" indent="0">
              <a:buNone/>
              <a:defRPr/>
            </a:lvl2pPr>
          </a:lstStyle>
          <a:p>
            <a:pPr lvl="0"/>
            <a:r>
              <a:rPr kumimoji="1" lang="ja-JP" altLang="en-US"/>
              <a:t>リッチ中タイトル</a:t>
            </a:r>
            <a:endParaRPr kumimoji="1" lang="en-US" altLang="ja-JP" dirty="0"/>
          </a:p>
          <a:p>
            <a:pPr lvl="0"/>
            <a:r>
              <a:rPr kumimoji="1" lang="ja-JP" altLang="en-US"/>
              <a:t>タイトルタイトル</a:t>
            </a:r>
          </a:p>
        </p:txBody>
      </p:sp>
    </p:spTree>
    <p:extLst>
      <p:ext uri="{BB962C8B-B14F-4D97-AF65-F5344CB8AC3E}">
        <p14:creationId xmlns:p14="http://schemas.microsoft.com/office/powerpoint/2010/main" val="40048462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6_表紙_1行+1行（商品名入り）">
    <p:bg>
      <p:bgPr>
        <a:solidFill>
          <a:srgbClr val="F3F3F3"/>
        </a:solidFill>
        <a:effectLst/>
      </p:bgPr>
    </p:bg>
    <p:spTree>
      <p:nvGrpSpPr>
        <p:cNvPr id="1" name=""/>
        <p:cNvGrpSpPr/>
        <p:nvPr/>
      </p:nvGrpSpPr>
      <p:grpSpPr>
        <a:xfrm>
          <a:off x="0" y="0"/>
          <a:ext cx="0" cy="0"/>
          <a:chOff x="0" y="0"/>
          <a:chExt cx="0" cy="0"/>
        </a:xfrm>
      </p:grpSpPr>
      <p:sp>
        <p:nvSpPr>
          <p:cNvPr id="3" name="正方形/長方形 2">
            <a:extLst>
              <a:ext uri="{FF2B5EF4-FFF2-40B4-BE49-F238E27FC236}">
                <a16:creationId xmlns:a16="http://schemas.microsoft.com/office/drawing/2014/main" id="{A5D0E059-BF95-F5D7-6B57-10FFC0D2C308}"/>
              </a:ext>
            </a:extLst>
          </p:cNvPr>
          <p:cNvSpPr/>
          <p:nvPr userDrawn="1"/>
        </p:nvSpPr>
        <p:spPr>
          <a:xfrm>
            <a:off x="0" y="0"/>
            <a:ext cx="12193200" cy="6858000"/>
          </a:xfrm>
          <a:prstGeom prst="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9" name="角丸四角形 8">
            <a:extLst>
              <a:ext uri="{FF2B5EF4-FFF2-40B4-BE49-F238E27FC236}">
                <a16:creationId xmlns:a16="http://schemas.microsoft.com/office/drawing/2014/main" id="{6B527D33-5D5A-7B00-FA38-546AB03DA837}"/>
              </a:ext>
            </a:extLst>
          </p:cNvPr>
          <p:cNvSpPr/>
          <p:nvPr userDrawn="1"/>
        </p:nvSpPr>
        <p:spPr>
          <a:xfrm>
            <a:off x="230388" y="159023"/>
            <a:ext cx="1791003"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US" altLang="ja-JP"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rPr>
              <a:t>CONTENTS</a:t>
            </a:r>
            <a:endParaRPr kumimoji="1" lang="ja-JP" altLang="en-US"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endParaRPr>
          </a:p>
        </p:txBody>
      </p:sp>
      <p:pic>
        <p:nvPicPr>
          <p:cNvPr id="11" name="図 10">
            <a:extLst>
              <a:ext uri="{FF2B5EF4-FFF2-40B4-BE49-F238E27FC236}">
                <a16:creationId xmlns:a16="http://schemas.microsoft.com/office/drawing/2014/main" id="{EDBC0D10-D02A-7702-EAA9-932DF31F2E14}"/>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2" name="円/楕円 1">
            <a:extLst>
              <a:ext uri="{FF2B5EF4-FFF2-40B4-BE49-F238E27FC236}">
                <a16:creationId xmlns:a16="http://schemas.microsoft.com/office/drawing/2014/main" id="{74D22098-1E47-391A-E852-4054467CB973}"/>
              </a:ext>
            </a:extLst>
          </p:cNvPr>
          <p:cNvSpPr>
            <a:spLocks noChangeAspect="1"/>
          </p:cNvSpPr>
          <p:nvPr userDrawn="1"/>
        </p:nvSpPr>
        <p:spPr>
          <a:xfrm>
            <a:off x="1019496" y="1768752"/>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01</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6" name="円/楕円 5">
            <a:extLst>
              <a:ext uri="{FF2B5EF4-FFF2-40B4-BE49-F238E27FC236}">
                <a16:creationId xmlns:a16="http://schemas.microsoft.com/office/drawing/2014/main" id="{280502C9-28A6-7206-A833-52D71D111908}"/>
              </a:ext>
            </a:extLst>
          </p:cNvPr>
          <p:cNvSpPr>
            <a:spLocks noChangeAspect="1"/>
          </p:cNvSpPr>
          <p:nvPr userDrawn="1"/>
        </p:nvSpPr>
        <p:spPr>
          <a:xfrm>
            <a:off x="1019496" y="2686854"/>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02</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7" name="円/楕円 6">
            <a:extLst>
              <a:ext uri="{FF2B5EF4-FFF2-40B4-BE49-F238E27FC236}">
                <a16:creationId xmlns:a16="http://schemas.microsoft.com/office/drawing/2014/main" id="{2BDF396E-3543-0DA4-6285-6626350B31E3}"/>
              </a:ext>
            </a:extLst>
          </p:cNvPr>
          <p:cNvSpPr>
            <a:spLocks noChangeAspect="1"/>
          </p:cNvSpPr>
          <p:nvPr userDrawn="1"/>
        </p:nvSpPr>
        <p:spPr>
          <a:xfrm>
            <a:off x="1019496" y="3604956"/>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03</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12" name="円/楕円 11">
            <a:extLst>
              <a:ext uri="{FF2B5EF4-FFF2-40B4-BE49-F238E27FC236}">
                <a16:creationId xmlns:a16="http://schemas.microsoft.com/office/drawing/2014/main" id="{21E95370-F446-0798-6A71-7E67F54FD627}"/>
              </a:ext>
            </a:extLst>
          </p:cNvPr>
          <p:cNvSpPr>
            <a:spLocks noChangeAspect="1"/>
          </p:cNvSpPr>
          <p:nvPr userDrawn="1"/>
        </p:nvSpPr>
        <p:spPr>
          <a:xfrm>
            <a:off x="1019496" y="4523058"/>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04</a:t>
            </a:r>
            <a:endParaRPr kumimoji="1" lang="ja-JP" altLang="en-US" b="1" i="1" dirty="0">
              <a:solidFill>
                <a:schemeClr val="bg1"/>
              </a:solidFill>
              <a:latin typeface="Segoe UI" panose="020B0502040204020203" pitchFamily="34" charset="0"/>
              <a:cs typeface="Segoe UI" panose="020B0502040204020203" pitchFamily="34" charset="0"/>
            </a:endParaRPr>
          </a:p>
        </p:txBody>
      </p:sp>
      <p:cxnSp>
        <p:nvCxnSpPr>
          <p:cNvPr id="13" name="直線コネクタ 12">
            <a:extLst>
              <a:ext uri="{FF2B5EF4-FFF2-40B4-BE49-F238E27FC236}">
                <a16:creationId xmlns:a16="http://schemas.microsoft.com/office/drawing/2014/main" id="{4A4AECA9-48C3-102D-8B56-2B26BB1E1EC0}"/>
              </a:ext>
            </a:extLst>
          </p:cNvPr>
          <p:cNvCxnSpPr>
            <a:cxnSpLocks/>
            <a:stCxn id="2" idx="4"/>
            <a:endCxn id="6" idx="0"/>
          </p:cNvCxnSpPr>
          <p:nvPr userDrawn="1"/>
        </p:nvCxnSpPr>
        <p:spPr>
          <a:xfrm>
            <a:off x="1289496" y="2308752"/>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cxnSp>
        <p:nvCxnSpPr>
          <p:cNvPr id="14" name="直線コネクタ 13">
            <a:extLst>
              <a:ext uri="{FF2B5EF4-FFF2-40B4-BE49-F238E27FC236}">
                <a16:creationId xmlns:a16="http://schemas.microsoft.com/office/drawing/2014/main" id="{8E282C73-063E-3DE0-BEBD-555D405F3F48}"/>
              </a:ext>
            </a:extLst>
          </p:cNvPr>
          <p:cNvCxnSpPr>
            <a:stCxn id="6" idx="4"/>
            <a:endCxn id="7" idx="0"/>
          </p:cNvCxnSpPr>
          <p:nvPr userDrawn="1"/>
        </p:nvCxnSpPr>
        <p:spPr>
          <a:xfrm>
            <a:off x="1289496" y="3226854"/>
            <a:ext cx="0" cy="378102"/>
          </a:xfrm>
          <a:prstGeom prst="line">
            <a:avLst/>
          </a:prstGeom>
          <a:ln w="25400">
            <a:solidFill>
              <a:srgbClr val="C9002C"/>
            </a:solidFill>
          </a:ln>
        </p:spPr>
        <p:style>
          <a:lnRef idx="1">
            <a:schemeClr val="accent1"/>
          </a:lnRef>
          <a:fillRef idx="0">
            <a:schemeClr val="accent1"/>
          </a:fillRef>
          <a:effectRef idx="0">
            <a:schemeClr val="accent1"/>
          </a:effectRef>
          <a:fontRef idx="minor">
            <a:schemeClr val="tx1"/>
          </a:fontRef>
        </p:style>
      </p:cxnSp>
      <p:cxnSp>
        <p:nvCxnSpPr>
          <p:cNvPr id="15" name="直線コネクタ 14">
            <a:extLst>
              <a:ext uri="{FF2B5EF4-FFF2-40B4-BE49-F238E27FC236}">
                <a16:creationId xmlns:a16="http://schemas.microsoft.com/office/drawing/2014/main" id="{D122DF4A-B25C-83EB-5039-AA217EC43955}"/>
              </a:ext>
            </a:extLst>
          </p:cNvPr>
          <p:cNvCxnSpPr>
            <a:stCxn id="7" idx="4"/>
            <a:endCxn id="12" idx="0"/>
          </p:cNvCxnSpPr>
          <p:nvPr userDrawn="1"/>
        </p:nvCxnSpPr>
        <p:spPr>
          <a:xfrm>
            <a:off x="1289496" y="4144956"/>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sp>
        <p:nvSpPr>
          <p:cNvPr id="34" name="テキスト プレースホルダー 4">
            <a:extLst>
              <a:ext uri="{FF2B5EF4-FFF2-40B4-BE49-F238E27FC236}">
                <a16:creationId xmlns:a16="http://schemas.microsoft.com/office/drawing/2014/main" id="{6440FFB9-0C0F-3F3A-3ADC-6AF19AFD348B}"/>
              </a:ext>
            </a:extLst>
          </p:cNvPr>
          <p:cNvSpPr>
            <a:spLocks noGrp="1"/>
          </p:cNvSpPr>
          <p:nvPr>
            <p:ph type="body" sz="quarter" idx="14" hasCustomPrompt="1"/>
          </p:nvPr>
        </p:nvSpPr>
        <p:spPr>
          <a:xfrm>
            <a:off x="1905536" y="1858732"/>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35" name="テキスト プレースホルダー 4">
            <a:extLst>
              <a:ext uri="{FF2B5EF4-FFF2-40B4-BE49-F238E27FC236}">
                <a16:creationId xmlns:a16="http://schemas.microsoft.com/office/drawing/2014/main" id="{FB293505-9141-B5AB-0EA4-425FFE108E48}"/>
              </a:ext>
            </a:extLst>
          </p:cNvPr>
          <p:cNvSpPr>
            <a:spLocks noGrp="1"/>
          </p:cNvSpPr>
          <p:nvPr>
            <p:ph type="body" sz="quarter" idx="15" hasCustomPrompt="1"/>
          </p:nvPr>
        </p:nvSpPr>
        <p:spPr>
          <a:xfrm>
            <a:off x="1905536" y="2813326"/>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36" name="テキスト プレースホルダー 4">
            <a:extLst>
              <a:ext uri="{FF2B5EF4-FFF2-40B4-BE49-F238E27FC236}">
                <a16:creationId xmlns:a16="http://schemas.microsoft.com/office/drawing/2014/main" id="{D81A307B-EFDF-E64F-0A81-8097B46A4D66}"/>
              </a:ext>
            </a:extLst>
          </p:cNvPr>
          <p:cNvSpPr>
            <a:spLocks noGrp="1"/>
          </p:cNvSpPr>
          <p:nvPr>
            <p:ph type="body" sz="quarter" idx="16" hasCustomPrompt="1"/>
          </p:nvPr>
        </p:nvSpPr>
        <p:spPr>
          <a:xfrm>
            <a:off x="1905536" y="3737775"/>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37" name="テキスト プレースホルダー 4">
            <a:extLst>
              <a:ext uri="{FF2B5EF4-FFF2-40B4-BE49-F238E27FC236}">
                <a16:creationId xmlns:a16="http://schemas.microsoft.com/office/drawing/2014/main" id="{20327A7C-6103-A7A0-D73F-3E50AB985C05}"/>
              </a:ext>
            </a:extLst>
          </p:cNvPr>
          <p:cNvSpPr>
            <a:spLocks noGrp="1"/>
          </p:cNvSpPr>
          <p:nvPr>
            <p:ph type="body" sz="quarter" idx="17" hasCustomPrompt="1"/>
          </p:nvPr>
        </p:nvSpPr>
        <p:spPr>
          <a:xfrm>
            <a:off x="1905536" y="4632078"/>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4" name="角丸四角形 3">
            <a:extLst>
              <a:ext uri="{FF2B5EF4-FFF2-40B4-BE49-F238E27FC236}">
                <a16:creationId xmlns:a16="http://schemas.microsoft.com/office/drawing/2014/main" id="{68680C27-759F-9927-19D0-542C686209C5}"/>
              </a:ext>
            </a:extLst>
          </p:cNvPr>
          <p:cNvSpPr/>
          <p:nvPr userDrawn="1"/>
        </p:nvSpPr>
        <p:spPr>
          <a:xfrm>
            <a:off x="6816080" y="238128"/>
            <a:ext cx="1833164" cy="3240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1000" b="1" i="0" spc="300" dirty="0">
                <a:solidFill>
                  <a:schemeClr val="accent6"/>
                </a:solidFill>
                <a:latin typeface="Meiryo" panose="020B0604030504040204" pitchFamily="34" charset="-128"/>
                <a:ea typeface="Meiryo" panose="020B0604030504040204" pitchFamily="34" charset="-128"/>
                <a:cs typeface="メイリオ" pitchFamily="50" charset="-128"/>
              </a:rPr>
              <a:t>広告</a:t>
            </a:r>
            <a:r>
              <a:rPr kumimoji="1" lang="ja-JP" altLang="en-US" sz="1000" b="1" i="0" spc="0" dirty="0">
                <a:solidFill>
                  <a:schemeClr val="accent6"/>
                </a:solidFill>
                <a:latin typeface="Meiryo" panose="020B0604030504040204" pitchFamily="34" charset="-128"/>
                <a:ea typeface="Meiryo" panose="020B0604030504040204" pitchFamily="34" charset="-128"/>
                <a:cs typeface="メイリオ" pitchFamily="50" charset="-128"/>
              </a:rPr>
              <a:t>主</a:t>
            </a:r>
            <a:r>
              <a:rPr kumimoji="1" lang="ja-JP" altLang="en-US" sz="1000" b="1" i="0" spc="0">
                <a:solidFill>
                  <a:schemeClr val="accent6"/>
                </a:solidFill>
                <a:latin typeface="Meiryo" panose="020B0604030504040204" pitchFamily="34" charset="-128"/>
                <a:ea typeface="Meiryo" panose="020B0604030504040204" pitchFamily="34" charset="-128"/>
                <a:cs typeface="メイリオ" pitchFamily="50" charset="-128"/>
              </a:rPr>
              <a:t>・</a:t>
            </a:r>
            <a:r>
              <a:rPr kumimoji="1" lang="ja-JP" altLang="en-US" sz="1000" b="1" i="0" spc="300">
                <a:solidFill>
                  <a:schemeClr val="accent6"/>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1000" b="1" i="0" spc="300" dirty="0">
              <a:solidFill>
                <a:schemeClr val="accent6"/>
              </a:solidFill>
              <a:latin typeface="Meiryo" panose="020B0604030504040204" pitchFamily="34" charset="-128"/>
              <a:ea typeface="Meiryo" panose="020B0604030504040204" pitchFamily="34" charset="-128"/>
              <a:cs typeface="メイリオ" pitchFamily="50" charset="-128"/>
            </a:endParaRPr>
          </a:p>
        </p:txBody>
      </p:sp>
      <p:pic>
        <p:nvPicPr>
          <p:cNvPr id="5" name="図 4">
            <a:extLst>
              <a:ext uri="{FF2B5EF4-FFF2-40B4-BE49-F238E27FC236}">
                <a16:creationId xmlns:a16="http://schemas.microsoft.com/office/drawing/2014/main" id="{BEFB43E6-D852-9852-E13E-6855BE30CDF3}"/>
              </a:ext>
            </a:extLst>
          </p:cNvPr>
          <p:cNvPicPr>
            <a:picLocks noChangeAspect="1"/>
          </p:cNvPicPr>
          <p:nvPr userDrawn="1"/>
        </p:nvPicPr>
        <p:blipFill>
          <a:blip r:embed="rId3"/>
          <a:stretch>
            <a:fillRect/>
          </a:stretch>
        </p:blipFill>
        <p:spPr>
          <a:xfrm rot="5400000">
            <a:off x="7117080" y="1783080"/>
            <a:ext cx="6858000" cy="3291840"/>
          </a:xfrm>
          <a:prstGeom prst="rect">
            <a:avLst/>
          </a:prstGeom>
        </p:spPr>
      </p:pic>
      <p:sp>
        <p:nvSpPr>
          <p:cNvPr id="8" name="テキスト ボックス 7">
            <a:extLst>
              <a:ext uri="{FF2B5EF4-FFF2-40B4-BE49-F238E27FC236}">
                <a16:creationId xmlns:a16="http://schemas.microsoft.com/office/drawing/2014/main" id="{D1BD56B7-FBC9-A195-0204-4133B80D67D9}"/>
              </a:ext>
            </a:extLst>
          </p:cNvPr>
          <p:cNvSpPr txBox="1"/>
          <p:nvPr userDrawn="1"/>
        </p:nvSpPr>
        <p:spPr>
          <a:xfrm>
            <a:off x="11115350" y="6309320"/>
            <a:ext cx="957314" cy="21544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b="0" i="0" dirty="0">
                <a:solidFill>
                  <a:schemeClr val="accent6"/>
                </a:solidFill>
                <a:latin typeface="Meiryo" panose="020B0604030504040204" pitchFamily="34" charset="-128"/>
                <a:ea typeface="Meiryo" panose="020B0604030504040204" pitchFamily="34" charset="-128"/>
              </a:rPr>
              <a:t>© Yahoo Japan</a:t>
            </a:r>
            <a:endParaRPr kumimoji="1" lang="ja-JP" altLang="en-US" sz="800" b="0" i="0" dirty="0">
              <a:solidFill>
                <a:schemeClr val="accent6"/>
              </a:solidFill>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305754640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00_基本マージン">
    <p:spTree>
      <p:nvGrpSpPr>
        <p:cNvPr id="1" name=""/>
        <p:cNvGrpSpPr/>
        <p:nvPr/>
      </p:nvGrpSpPr>
      <p:grpSpPr>
        <a:xfrm>
          <a:off x="0" y="0"/>
          <a:ext cx="0" cy="0"/>
          <a:chOff x="0" y="0"/>
          <a:chExt cx="0" cy="0"/>
        </a:xfrm>
      </p:grpSpPr>
      <p:sp>
        <p:nvSpPr>
          <p:cNvPr id="17" name="正方形/長方形 16">
            <a:extLst>
              <a:ext uri="{FF2B5EF4-FFF2-40B4-BE49-F238E27FC236}">
                <a16:creationId xmlns:a16="http://schemas.microsoft.com/office/drawing/2014/main" id="{EAA72C4A-FF9A-C84C-7660-7DA0982A1ADB}"/>
              </a:ext>
            </a:extLst>
          </p:cNvPr>
          <p:cNvSpPr/>
          <p:nvPr userDrawn="1"/>
        </p:nvSpPr>
        <p:spPr>
          <a:xfrm>
            <a:off x="443061" y="12524"/>
            <a:ext cx="6823297" cy="4475535"/>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nvGrpSpPr>
          <p:cNvPr id="29" name="グループ化 28">
            <a:extLst>
              <a:ext uri="{FF2B5EF4-FFF2-40B4-BE49-F238E27FC236}">
                <a16:creationId xmlns:a16="http://schemas.microsoft.com/office/drawing/2014/main" id="{F0D6BBA8-8A01-34A0-5CD2-C615E8236D3A}"/>
              </a:ext>
            </a:extLst>
          </p:cNvPr>
          <p:cNvGrpSpPr/>
          <p:nvPr userDrawn="1"/>
        </p:nvGrpSpPr>
        <p:grpSpPr>
          <a:xfrm>
            <a:off x="-3" y="1090415"/>
            <a:ext cx="12192006" cy="5767585"/>
            <a:chOff x="-5" y="1077891"/>
            <a:chExt cx="12192006" cy="5767585"/>
          </a:xfrm>
        </p:grpSpPr>
        <p:sp>
          <p:nvSpPr>
            <p:cNvPr id="16" name="正方形/長方形 15">
              <a:extLst>
                <a:ext uri="{FF2B5EF4-FFF2-40B4-BE49-F238E27FC236}">
                  <a16:creationId xmlns:a16="http://schemas.microsoft.com/office/drawing/2014/main" id="{3917C7FE-F5B6-9F6C-700D-36B07737FE2B}"/>
                </a:ext>
              </a:extLst>
            </p:cNvPr>
            <p:cNvSpPr/>
            <p:nvPr userDrawn="1"/>
          </p:nvSpPr>
          <p:spPr>
            <a:xfrm>
              <a:off x="6251426" y="1268413"/>
              <a:ext cx="5461150" cy="5113337"/>
            </a:xfrm>
            <a:prstGeom prst="rect">
              <a:avLst/>
            </a:prstGeom>
            <a:solidFill>
              <a:schemeClr val="accent4">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8" name="正方形/長方形 17">
              <a:extLst>
                <a:ext uri="{FF2B5EF4-FFF2-40B4-BE49-F238E27FC236}">
                  <a16:creationId xmlns:a16="http://schemas.microsoft.com/office/drawing/2014/main" id="{F20A70F4-BACA-E689-09A0-C99C9904FE71}"/>
                </a:ext>
              </a:extLst>
            </p:cNvPr>
            <p:cNvSpPr/>
            <p:nvPr userDrawn="1"/>
          </p:nvSpPr>
          <p:spPr>
            <a:xfrm>
              <a:off x="-2" y="1085476"/>
              <a:ext cx="468000" cy="5760000"/>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9" name="正方形/長方形 18">
              <a:extLst>
                <a:ext uri="{FF2B5EF4-FFF2-40B4-BE49-F238E27FC236}">
                  <a16:creationId xmlns:a16="http://schemas.microsoft.com/office/drawing/2014/main" id="{B2976912-29AF-55E8-C275-CAD3951E1FF1}"/>
                </a:ext>
              </a:extLst>
            </p:cNvPr>
            <p:cNvSpPr/>
            <p:nvPr userDrawn="1"/>
          </p:nvSpPr>
          <p:spPr>
            <a:xfrm>
              <a:off x="11724001" y="1077891"/>
              <a:ext cx="468000" cy="5760000"/>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0" name="正方形/長方形 19">
              <a:extLst>
                <a:ext uri="{FF2B5EF4-FFF2-40B4-BE49-F238E27FC236}">
                  <a16:creationId xmlns:a16="http://schemas.microsoft.com/office/drawing/2014/main" id="{2E3DD2D2-394E-A2CE-42A9-E29AA6BF1337}"/>
                </a:ext>
              </a:extLst>
            </p:cNvPr>
            <p:cNvSpPr/>
            <p:nvPr userDrawn="1"/>
          </p:nvSpPr>
          <p:spPr>
            <a:xfrm rot="5400000">
              <a:off x="5861997" y="515474"/>
              <a:ext cx="468000" cy="12192003"/>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2" name="正方形/長方形 21">
              <a:extLst>
                <a:ext uri="{FF2B5EF4-FFF2-40B4-BE49-F238E27FC236}">
                  <a16:creationId xmlns:a16="http://schemas.microsoft.com/office/drawing/2014/main" id="{5E3FBD2F-1BE2-0AEF-DC52-DB1A697F9A6A}"/>
                </a:ext>
              </a:extLst>
            </p:cNvPr>
            <p:cNvSpPr/>
            <p:nvPr userDrawn="1"/>
          </p:nvSpPr>
          <p:spPr>
            <a:xfrm>
              <a:off x="490388" y="1268413"/>
              <a:ext cx="5461150" cy="2412000"/>
            </a:xfrm>
            <a:prstGeom prst="rect">
              <a:avLst/>
            </a:prstGeom>
            <a:solidFill>
              <a:schemeClr val="accent4">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3" name="正方形/長方形 22">
              <a:extLst>
                <a:ext uri="{FF2B5EF4-FFF2-40B4-BE49-F238E27FC236}">
                  <a16:creationId xmlns:a16="http://schemas.microsoft.com/office/drawing/2014/main" id="{700A6DA5-C379-0AF2-13E3-56CDD21B6D99}"/>
                </a:ext>
              </a:extLst>
            </p:cNvPr>
            <p:cNvSpPr/>
            <p:nvPr userDrawn="1"/>
          </p:nvSpPr>
          <p:spPr>
            <a:xfrm>
              <a:off x="490388" y="3969750"/>
              <a:ext cx="5461150" cy="2412000"/>
            </a:xfrm>
            <a:prstGeom prst="rect">
              <a:avLst/>
            </a:prstGeom>
            <a:solidFill>
              <a:schemeClr val="accent4">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4" name="正方形/長方形 23">
              <a:extLst>
                <a:ext uri="{FF2B5EF4-FFF2-40B4-BE49-F238E27FC236}">
                  <a16:creationId xmlns:a16="http://schemas.microsoft.com/office/drawing/2014/main" id="{A1CF8D7A-AF7E-2E75-896E-99FDB90F692F}"/>
                </a:ext>
              </a:extLst>
            </p:cNvPr>
            <p:cNvSpPr/>
            <p:nvPr userDrawn="1"/>
          </p:nvSpPr>
          <p:spPr>
            <a:xfrm>
              <a:off x="468001" y="3681081"/>
              <a:ext cx="11255998" cy="288000"/>
            </a:xfrm>
            <a:prstGeom prst="rect">
              <a:avLst/>
            </a:prstGeom>
            <a:solidFill>
              <a:schemeClr val="accent6">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6" name="正方形/長方形 25">
              <a:extLst>
                <a:ext uri="{FF2B5EF4-FFF2-40B4-BE49-F238E27FC236}">
                  <a16:creationId xmlns:a16="http://schemas.microsoft.com/office/drawing/2014/main" id="{FF244EE0-A75B-FC1A-1CD1-7475664C9AEA}"/>
                </a:ext>
              </a:extLst>
            </p:cNvPr>
            <p:cNvSpPr/>
            <p:nvPr userDrawn="1"/>
          </p:nvSpPr>
          <p:spPr>
            <a:xfrm rot="5400000">
              <a:off x="3539333" y="3681085"/>
              <a:ext cx="5113336" cy="288000"/>
            </a:xfrm>
            <a:prstGeom prst="rect">
              <a:avLst/>
            </a:prstGeom>
            <a:solidFill>
              <a:schemeClr val="accent6">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7" name="正方形/長方形 26">
              <a:extLst>
                <a:ext uri="{FF2B5EF4-FFF2-40B4-BE49-F238E27FC236}">
                  <a16:creationId xmlns:a16="http://schemas.microsoft.com/office/drawing/2014/main" id="{64A12911-A9DD-54D8-59CB-D04553D3C80F}"/>
                </a:ext>
              </a:extLst>
            </p:cNvPr>
            <p:cNvSpPr/>
            <p:nvPr userDrawn="1"/>
          </p:nvSpPr>
          <p:spPr>
            <a:xfrm rot="5400000">
              <a:off x="6006000" y="-4917928"/>
              <a:ext cx="180000" cy="12192003"/>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8" name="正方形/長方形 27">
              <a:extLst>
                <a:ext uri="{FF2B5EF4-FFF2-40B4-BE49-F238E27FC236}">
                  <a16:creationId xmlns:a16="http://schemas.microsoft.com/office/drawing/2014/main" id="{4E45C453-E253-6072-CC73-E4FF90E19CAD}"/>
                </a:ext>
              </a:extLst>
            </p:cNvPr>
            <p:cNvSpPr/>
            <p:nvPr userDrawn="1"/>
          </p:nvSpPr>
          <p:spPr>
            <a:xfrm rot="5400000">
              <a:off x="6006000" y="371474"/>
              <a:ext cx="180000" cy="12192003"/>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33" name="グループ化 32">
            <a:extLst>
              <a:ext uri="{FF2B5EF4-FFF2-40B4-BE49-F238E27FC236}">
                <a16:creationId xmlns:a16="http://schemas.microsoft.com/office/drawing/2014/main" id="{9D0A9303-42B5-0F91-1826-3EF2D92AB4DB}"/>
              </a:ext>
            </a:extLst>
          </p:cNvPr>
          <p:cNvGrpSpPr/>
          <p:nvPr userDrawn="1"/>
        </p:nvGrpSpPr>
        <p:grpSpPr>
          <a:xfrm>
            <a:off x="4925642" y="375664"/>
            <a:ext cx="822959" cy="386862"/>
            <a:chOff x="5064369" y="362573"/>
            <a:chExt cx="822959" cy="386862"/>
          </a:xfrm>
        </p:grpSpPr>
        <p:sp>
          <p:nvSpPr>
            <p:cNvPr id="32" name="角丸四角形 31">
              <a:extLst>
                <a:ext uri="{FF2B5EF4-FFF2-40B4-BE49-F238E27FC236}">
                  <a16:creationId xmlns:a16="http://schemas.microsoft.com/office/drawing/2014/main" id="{E7F6E914-9594-875F-C51B-29029C35EAD5}"/>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2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0.40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31" name="三角形 30">
              <a:extLst>
                <a:ext uri="{FF2B5EF4-FFF2-40B4-BE49-F238E27FC236}">
                  <a16:creationId xmlns:a16="http://schemas.microsoft.com/office/drawing/2014/main" id="{BC1B08ED-8C07-84D9-2CA4-80AC31F2A698}"/>
                </a:ext>
              </a:extLst>
            </p:cNvPr>
            <p:cNvSpPr/>
            <p:nvPr userDrawn="1"/>
          </p:nvSpPr>
          <p:spPr>
            <a:xfrm rot="16200000">
              <a:off x="5162845" y="498756"/>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34" name="グループ化 33">
            <a:extLst>
              <a:ext uri="{FF2B5EF4-FFF2-40B4-BE49-F238E27FC236}">
                <a16:creationId xmlns:a16="http://schemas.microsoft.com/office/drawing/2014/main" id="{E4E88FD7-7C6D-153D-114D-F041F340A2BD}"/>
              </a:ext>
            </a:extLst>
          </p:cNvPr>
          <p:cNvGrpSpPr/>
          <p:nvPr userDrawn="1"/>
        </p:nvGrpSpPr>
        <p:grpSpPr>
          <a:xfrm>
            <a:off x="6450658" y="375664"/>
            <a:ext cx="822959" cy="386862"/>
            <a:chOff x="5064369" y="362573"/>
            <a:chExt cx="822959" cy="386862"/>
          </a:xfrm>
        </p:grpSpPr>
        <p:sp>
          <p:nvSpPr>
            <p:cNvPr id="37" name="角丸四角形 36">
              <a:extLst>
                <a:ext uri="{FF2B5EF4-FFF2-40B4-BE49-F238E27FC236}">
                  <a16:creationId xmlns:a16="http://schemas.microsoft.com/office/drawing/2014/main" id="{06790007-2E2B-CA29-F491-69A0DEE4F7EB}"/>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0.40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35" name="三角形 34">
              <a:extLst>
                <a:ext uri="{FF2B5EF4-FFF2-40B4-BE49-F238E27FC236}">
                  <a16:creationId xmlns:a16="http://schemas.microsoft.com/office/drawing/2014/main" id="{57098297-36E0-E352-8E75-2C41B4F03D69}"/>
                </a:ext>
              </a:extLst>
            </p:cNvPr>
            <p:cNvSpPr/>
            <p:nvPr userDrawn="1"/>
          </p:nvSpPr>
          <p:spPr>
            <a:xfrm rot="54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38" name="グループ化 37">
            <a:extLst>
              <a:ext uri="{FF2B5EF4-FFF2-40B4-BE49-F238E27FC236}">
                <a16:creationId xmlns:a16="http://schemas.microsoft.com/office/drawing/2014/main" id="{AE5C2445-EF9C-FF2A-7329-75FC2DDC51AC}"/>
              </a:ext>
            </a:extLst>
          </p:cNvPr>
          <p:cNvGrpSpPr/>
          <p:nvPr userDrawn="1"/>
        </p:nvGrpSpPr>
        <p:grpSpPr>
          <a:xfrm>
            <a:off x="10223247" y="531446"/>
            <a:ext cx="822959" cy="386862"/>
            <a:chOff x="5064369" y="362573"/>
            <a:chExt cx="822959" cy="386862"/>
          </a:xfrm>
        </p:grpSpPr>
        <p:sp>
          <p:nvSpPr>
            <p:cNvPr id="40" name="角丸四角形 39">
              <a:extLst>
                <a:ext uri="{FF2B5EF4-FFF2-40B4-BE49-F238E27FC236}">
                  <a16:creationId xmlns:a16="http://schemas.microsoft.com/office/drawing/2014/main" id="{5B29EE95-66AC-6160-5E64-81418F8F90E7}"/>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6.50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39" name="三角形 38">
              <a:extLst>
                <a:ext uri="{FF2B5EF4-FFF2-40B4-BE49-F238E27FC236}">
                  <a16:creationId xmlns:a16="http://schemas.microsoft.com/office/drawing/2014/main" id="{C6F341DA-471A-206E-6D3E-0362CC5521B3}"/>
                </a:ext>
              </a:extLst>
            </p:cNvPr>
            <p:cNvSpPr/>
            <p:nvPr userDrawn="1"/>
          </p:nvSpPr>
          <p:spPr>
            <a:xfrm>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41" name="グループ化 40">
            <a:extLst>
              <a:ext uri="{FF2B5EF4-FFF2-40B4-BE49-F238E27FC236}">
                <a16:creationId xmlns:a16="http://schemas.microsoft.com/office/drawing/2014/main" id="{7720EC77-B710-CDAD-ABC9-6EA18D6D5F04}"/>
              </a:ext>
            </a:extLst>
          </p:cNvPr>
          <p:cNvGrpSpPr/>
          <p:nvPr userDrawn="1"/>
        </p:nvGrpSpPr>
        <p:grpSpPr>
          <a:xfrm>
            <a:off x="10223247" y="1449809"/>
            <a:ext cx="822959" cy="386862"/>
            <a:chOff x="5064369" y="362573"/>
            <a:chExt cx="822959" cy="386862"/>
          </a:xfrm>
        </p:grpSpPr>
        <p:sp>
          <p:nvSpPr>
            <p:cNvPr id="44" name="角丸四角形 43">
              <a:extLst>
                <a:ext uri="{FF2B5EF4-FFF2-40B4-BE49-F238E27FC236}">
                  <a16:creationId xmlns:a16="http://schemas.microsoft.com/office/drawing/2014/main" id="{D9EFAF54-17ED-0FED-EF46-D364B6D334E3}"/>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6.00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46" name="三角形 45">
              <a:extLst>
                <a:ext uri="{FF2B5EF4-FFF2-40B4-BE49-F238E27FC236}">
                  <a16:creationId xmlns:a16="http://schemas.microsoft.com/office/drawing/2014/main" id="{7B8C788E-5439-B3A9-0057-919EDCC8F6BB}"/>
                </a:ext>
              </a:extLst>
            </p:cNvPr>
            <p:cNvSpPr/>
            <p:nvPr userDrawn="1"/>
          </p:nvSpPr>
          <p:spPr>
            <a:xfrm>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47" name="グループ化 46">
            <a:extLst>
              <a:ext uri="{FF2B5EF4-FFF2-40B4-BE49-F238E27FC236}">
                <a16:creationId xmlns:a16="http://schemas.microsoft.com/office/drawing/2014/main" id="{C9DDA988-0F6F-8A83-69CB-3B3E2FCA47D1}"/>
              </a:ext>
            </a:extLst>
          </p:cNvPr>
          <p:cNvGrpSpPr/>
          <p:nvPr userDrawn="1"/>
        </p:nvGrpSpPr>
        <p:grpSpPr>
          <a:xfrm>
            <a:off x="10223247" y="3137545"/>
            <a:ext cx="822959" cy="386862"/>
            <a:chOff x="5064369" y="362573"/>
            <a:chExt cx="822959" cy="386862"/>
          </a:xfrm>
        </p:grpSpPr>
        <p:sp>
          <p:nvSpPr>
            <p:cNvPr id="48" name="角丸四角形 47">
              <a:extLst>
                <a:ext uri="{FF2B5EF4-FFF2-40B4-BE49-F238E27FC236}">
                  <a16:creationId xmlns:a16="http://schemas.microsoft.com/office/drawing/2014/main" id="{D0F6BF23-AA1D-9369-FFE7-6B1FD4A43A50}"/>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0.70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49" name="三角形 48">
              <a:extLst>
                <a:ext uri="{FF2B5EF4-FFF2-40B4-BE49-F238E27FC236}">
                  <a16:creationId xmlns:a16="http://schemas.microsoft.com/office/drawing/2014/main" id="{5CF4FA76-266D-976B-5B85-2D07980EC6CA}"/>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50" name="グループ化 49">
            <a:extLst>
              <a:ext uri="{FF2B5EF4-FFF2-40B4-BE49-F238E27FC236}">
                <a16:creationId xmlns:a16="http://schemas.microsoft.com/office/drawing/2014/main" id="{41A4F75F-5919-9A3D-D2F1-0FF07561D3FE}"/>
              </a:ext>
            </a:extLst>
          </p:cNvPr>
          <p:cNvGrpSpPr/>
          <p:nvPr userDrawn="1"/>
        </p:nvGrpSpPr>
        <p:grpSpPr>
          <a:xfrm>
            <a:off x="10223247" y="4164405"/>
            <a:ext cx="822959" cy="386862"/>
            <a:chOff x="5064369" y="362573"/>
            <a:chExt cx="822959" cy="386862"/>
          </a:xfrm>
        </p:grpSpPr>
        <p:sp>
          <p:nvSpPr>
            <p:cNvPr id="51" name="角丸四角形 50">
              <a:extLst>
                <a:ext uri="{FF2B5EF4-FFF2-40B4-BE49-F238E27FC236}">
                  <a16:creationId xmlns:a16="http://schemas.microsoft.com/office/drawing/2014/main" id="{6DA51CE7-1567-5641-B63F-67BDC3538312}"/>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1.50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52" name="三角形 51">
              <a:extLst>
                <a:ext uri="{FF2B5EF4-FFF2-40B4-BE49-F238E27FC236}">
                  <a16:creationId xmlns:a16="http://schemas.microsoft.com/office/drawing/2014/main" id="{F08D42CC-5A4A-BE37-7130-A74D165E67C4}"/>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53" name="グループ化 52">
            <a:extLst>
              <a:ext uri="{FF2B5EF4-FFF2-40B4-BE49-F238E27FC236}">
                <a16:creationId xmlns:a16="http://schemas.microsoft.com/office/drawing/2014/main" id="{18D91BC5-6FD6-8E0D-CADF-AEA9664FF384}"/>
              </a:ext>
            </a:extLst>
          </p:cNvPr>
          <p:cNvGrpSpPr/>
          <p:nvPr userDrawn="1"/>
        </p:nvGrpSpPr>
        <p:grpSpPr>
          <a:xfrm>
            <a:off x="10223247" y="5799354"/>
            <a:ext cx="822959" cy="386862"/>
            <a:chOff x="5064369" y="362573"/>
            <a:chExt cx="822959" cy="386862"/>
          </a:xfrm>
        </p:grpSpPr>
        <p:sp>
          <p:nvSpPr>
            <p:cNvPr id="54" name="角丸四角形 53">
              <a:extLst>
                <a:ext uri="{FF2B5EF4-FFF2-40B4-BE49-F238E27FC236}">
                  <a16:creationId xmlns:a16="http://schemas.microsoft.com/office/drawing/2014/main" id="{60664AFF-1845-4B77-4066-C1F231607CEB}"/>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8.20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55" name="三角形 54">
              <a:extLst>
                <a:ext uri="{FF2B5EF4-FFF2-40B4-BE49-F238E27FC236}">
                  <a16:creationId xmlns:a16="http://schemas.microsoft.com/office/drawing/2014/main" id="{B916040D-5E8C-0F81-4E84-73CF02283BC3}"/>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56" name="グループ化 55">
            <a:extLst>
              <a:ext uri="{FF2B5EF4-FFF2-40B4-BE49-F238E27FC236}">
                <a16:creationId xmlns:a16="http://schemas.microsoft.com/office/drawing/2014/main" id="{67FC37F6-0A61-B6C9-4A39-20B68898C04E}"/>
              </a:ext>
            </a:extLst>
          </p:cNvPr>
          <p:cNvGrpSpPr/>
          <p:nvPr userDrawn="1"/>
        </p:nvGrpSpPr>
        <p:grpSpPr>
          <a:xfrm>
            <a:off x="10223247" y="6758287"/>
            <a:ext cx="822959" cy="386862"/>
            <a:chOff x="5064369" y="362573"/>
            <a:chExt cx="822959" cy="386862"/>
          </a:xfrm>
        </p:grpSpPr>
        <p:sp>
          <p:nvSpPr>
            <p:cNvPr id="57" name="角丸四角形 56">
              <a:extLst>
                <a:ext uri="{FF2B5EF4-FFF2-40B4-BE49-F238E27FC236}">
                  <a16:creationId xmlns:a16="http://schemas.microsoft.com/office/drawing/2014/main" id="{8276014A-EBDB-81B9-080A-EE099F23495A}"/>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8.70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58" name="三角形 57">
              <a:extLst>
                <a:ext uri="{FF2B5EF4-FFF2-40B4-BE49-F238E27FC236}">
                  <a16:creationId xmlns:a16="http://schemas.microsoft.com/office/drawing/2014/main" id="{EE521B40-4B50-615D-9F2A-545DE9978581}"/>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67" name="グループ化 66">
            <a:extLst>
              <a:ext uri="{FF2B5EF4-FFF2-40B4-BE49-F238E27FC236}">
                <a16:creationId xmlns:a16="http://schemas.microsoft.com/office/drawing/2014/main" id="{FB5925B0-538B-45F5-F8AF-567B6CD85E9F}"/>
              </a:ext>
            </a:extLst>
          </p:cNvPr>
          <p:cNvGrpSpPr/>
          <p:nvPr userDrawn="1"/>
        </p:nvGrpSpPr>
        <p:grpSpPr>
          <a:xfrm rot="5400000">
            <a:off x="5568486" y="2303290"/>
            <a:ext cx="1055028" cy="312257"/>
            <a:chOff x="2995112" y="3692937"/>
            <a:chExt cx="1055028" cy="312257"/>
          </a:xfrm>
        </p:grpSpPr>
        <p:sp>
          <p:nvSpPr>
            <p:cNvPr id="68" name="角丸四角形 67">
              <a:extLst>
                <a:ext uri="{FF2B5EF4-FFF2-40B4-BE49-F238E27FC236}">
                  <a16:creationId xmlns:a16="http://schemas.microsoft.com/office/drawing/2014/main" id="{15391E8F-DEDC-54D8-837D-7FBFE0231873}"/>
                </a:ext>
              </a:extLst>
            </p:cNvPr>
            <p:cNvSpPr/>
            <p:nvPr userDrawn="1"/>
          </p:nvSpPr>
          <p:spPr>
            <a:xfrm>
              <a:off x="2995112" y="3693136"/>
              <a:ext cx="1055028" cy="288000"/>
            </a:xfrm>
            <a:prstGeom prst="roundRect">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0.8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69" name="直線矢印コネクタ 68">
              <a:extLst>
                <a:ext uri="{FF2B5EF4-FFF2-40B4-BE49-F238E27FC236}">
                  <a16:creationId xmlns:a16="http://schemas.microsoft.com/office/drawing/2014/main" id="{50978B1C-ACFF-DA75-FDB6-85CA44BC92A0}"/>
                </a:ext>
              </a:extLst>
            </p:cNvPr>
            <p:cNvCxnSpPr/>
            <p:nvPr userDrawn="1"/>
          </p:nvCxnSpPr>
          <p:spPr>
            <a:xfrm>
              <a:off x="3220962" y="3692937"/>
              <a:ext cx="0" cy="312257"/>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70" name="グループ化 69">
            <a:extLst>
              <a:ext uri="{FF2B5EF4-FFF2-40B4-BE49-F238E27FC236}">
                <a16:creationId xmlns:a16="http://schemas.microsoft.com/office/drawing/2014/main" id="{853D32D3-DF7D-182F-635C-2493AA2EB37B}"/>
              </a:ext>
            </a:extLst>
          </p:cNvPr>
          <p:cNvGrpSpPr/>
          <p:nvPr userDrawn="1"/>
        </p:nvGrpSpPr>
        <p:grpSpPr>
          <a:xfrm>
            <a:off x="5608875" y="6389245"/>
            <a:ext cx="1055028" cy="468755"/>
            <a:chOff x="2995112" y="3692937"/>
            <a:chExt cx="1055028" cy="468755"/>
          </a:xfrm>
        </p:grpSpPr>
        <p:sp>
          <p:nvSpPr>
            <p:cNvPr id="71" name="角丸四角形 70">
              <a:extLst>
                <a:ext uri="{FF2B5EF4-FFF2-40B4-BE49-F238E27FC236}">
                  <a16:creationId xmlns:a16="http://schemas.microsoft.com/office/drawing/2014/main" id="{678FA65E-EF6B-BCF1-D89E-BC3F93A72B5D}"/>
                </a:ext>
              </a:extLst>
            </p:cNvPr>
            <p:cNvSpPr/>
            <p:nvPr userDrawn="1"/>
          </p:nvSpPr>
          <p:spPr>
            <a:xfrm>
              <a:off x="2995112" y="3693136"/>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72" name="直線矢印コネクタ 71">
              <a:extLst>
                <a:ext uri="{FF2B5EF4-FFF2-40B4-BE49-F238E27FC236}">
                  <a16:creationId xmlns:a16="http://schemas.microsoft.com/office/drawing/2014/main" id="{DCE1F53B-5700-DC79-08CC-BECFC2F07CA6}"/>
                </a:ext>
              </a:extLst>
            </p:cNvPr>
            <p:cNvCxnSpPr>
              <a:cxnSpLocks/>
            </p:cNvCxnSpPr>
            <p:nvPr userDrawn="1"/>
          </p:nvCxnSpPr>
          <p:spPr>
            <a:xfrm>
              <a:off x="3220962" y="3692937"/>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74" name="グループ化 73">
            <a:extLst>
              <a:ext uri="{FF2B5EF4-FFF2-40B4-BE49-F238E27FC236}">
                <a16:creationId xmlns:a16="http://schemas.microsoft.com/office/drawing/2014/main" id="{344AD2A7-B173-D3E6-E14A-1B9B92E4BA9B}"/>
              </a:ext>
            </a:extLst>
          </p:cNvPr>
          <p:cNvGrpSpPr/>
          <p:nvPr userDrawn="1"/>
        </p:nvGrpSpPr>
        <p:grpSpPr>
          <a:xfrm>
            <a:off x="8428957" y="6389245"/>
            <a:ext cx="1055028" cy="193279"/>
            <a:chOff x="2995112" y="3692937"/>
            <a:chExt cx="1055028" cy="193279"/>
          </a:xfrm>
        </p:grpSpPr>
        <p:sp>
          <p:nvSpPr>
            <p:cNvPr id="75" name="角丸四角形 74">
              <a:extLst>
                <a:ext uri="{FF2B5EF4-FFF2-40B4-BE49-F238E27FC236}">
                  <a16:creationId xmlns:a16="http://schemas.microsoft.com/office/drawing/2014/main" id="{467C1274-BD9C-7971-5D41-8E3DAE8A5F3E}"/>
                </a:ext>
              </a:extLst>
            </p:cNvPr>
            <p:cNvSpPr/>
            <p:nvPr userDrawn="1"/>
          </p:nvSpPr>
          <p:spPr>
            <a:xfrm>
              <a:off x="2995112" y="3693136"/>
              <a:ext cx="1055028" cy="180000"/>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0.5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76" name="直線矢印コネクタ 75">
              <a:extLst>
                <a:ext uri="{FF2B5EF4-FFF2-40B4-BE49-F238E27FC236}">
                  <a16:creationId xmlns:a16="http://schemas.microsoft.com/office/drawing/2014/main" id="{52C0CF81-D0C2-7499-C19B-148351053D9E}"/>
                </a:ext>
              </a:extLst>
            </p:cNvPr>
            <p:cNvCxnSpPr>
              <a:cxnSpLocks/>
            </p:cNvCxnSpPr>
            <p:nvPr userDrawn="1"/>
          </p:nvCxnSpPr>
          <p:spPr>
            <a:xfrm>
              <a:off x="3220962" y="3692937"/>
              <a:ext cx="0" cy="193279"/>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78" name="グループ化 77">
            <a:extLst>
              <a:ext uri="{FF2B5EF4-FFF2-40B4-BE49-F238E27FC236}">
                <a16:creationId xmlns:a16="http://schemas.microsoft.com/office/drawing/2014/main" id="{C7DD9324-AD6F-F283-C06F-244E01D264C7}"/>
              </a:ext>
            </a:extLst>
          </p:cNvPr>
          <p:cNvGrpSpPr/>
          <p:nvPr userDrawn="1"/>
        </p:nvGrpSpPr>
        <p:grpSpPr>
          <a:xfrm>
            <a:off x="8417994" y="1090415"/>
            <a:ext cx="1055028" cy="193279"/>
            <a:chOff x="2995112" y="3692937"/>
            <a:chExt cx="1055028" cy="193279"/>
          </a:xfrm>
        </p:grpSpPr>
        <p:sp>
          <p:nvSpPr>
            <p:cNvPr id="79" name="角丸四角形 78">
              <a:extLst>
                <a:ext uri="{FF2B5EF4-FFF2-40B4-BE49-F238E27FC236}">
                  <a16:creationId xmlns:a16="http://schemas.microsoft.com/office/drawing/2014/main" id="{4AC0D25F-8DE3-5587-3E6B-20F318910919}"/>
                </a:ext>
              </a:extLst>
            </p:cNvPr>
            <p:cNvSpPr/>
            <p:nvPr userDrawn="1"/>
          </p:nvSpPr>
          <p:spPr>
            <a:xfrm>
              <a:off x="2995112" y="3693136"/>
              <a:ext cx="1055028" cy="180000"/>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0.5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0" name="直線矢印コネクタ 79">
              <a:extLst>
                <a:ext uri="{FF2B5EF4-FFF2-40B4-BE49-F238E27FC236}">
                  <a16:creationId xmlns:a16="http://schemas.microsoft.com/office/drawing/2014/main" id="{933610C0-2716-EE09-CAB6-0AB881087E51}"/>
                </a:ext>
              </a:extLst>
            </p:cNvPr>
            <p:cNvCxnSpPr>
              <a:cxnSpLocks/>
            </p:cNvCxnSpPr>
            <p:nvPr userDrawn="1"/>
          </p:nvCxnSpPr>
          <p:spPr>
            <a:xfrm>
              <a:off x="3220962" y="3692937"/>
              <a:ext cx="0" cy="193279"/>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81" name="グループ化 80">
            <a:extLst>
              <a:ext uri="{FF2B5EF4-FFF2-40B4-BE49-F238E27FC236}">
                <a16:creationId xmlns:a16="http://schemas.microsoft.com/office/drawing/2014/main" id="{F224F671-0317-9C33-2E68-D83D923EFBF0}"/>
              </a:ext>
            </a:extLst>
          </p:cNvPr>
          <p:cNvGrpSpPr/>
          <p:nvPr userDrawn="1"/>
        </p:nvGrpSpPr>
        <p:grpSpPr>
          <a:xfrm rot="5400000">
            <a:off x="11430108" y="3564900"/>
            <a:ext cx="1055028" cy="468755"/>
            <a:chOff x="2995112" y="3692937"/>
            <a:chExt cx="1055028" cy="468755"/>
          </a:xfrm>
        </p:grpSpPr>
        <p:sp>
          <p:nvSpPr>
            <p:cNvPr id="82" name="角丸四角形 81">
              <a:extLst>
                <a:ext uri="{FF2B5EF4-FFF2-40B4-BE49-F238E27FC236}">
                  <a16:creationId xmlns:a16="http://schemas.microsoft.com/office/drawing/2014/main" id="{5F12F996-8806-4530-AC95-E23C2AA4E1D5}"/>
                </a:ext>
              </a:extLst>
            </p:cNvPr>
            <p:cNvSpPr/>
            <p:nvPr userDrawn="1"/>
          </p:nvSpPr>
          <p:spPr>
            <a:xfrm>
              <a:off x="2995112" y="3693136"/>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3" name="直線矢印コネクタ 82">
              <a:extLst>
                <a:ext uri="{FF2B5EF4-FFF2-40B4-BE49-F238E27FC236}">
                  <a16:creationId xmlns:a16="http://schemas.microsoft.com/office/drawing/2014/main" id="{45DB2C76-4730-8760-6332-C43BF365EFE5}"/>
                </a:ext>
              </a:extLst>
            </p:cNvPr>
            <p:cNvCxnSpPr>
              <a:cxnSpLocks/>
            </p:cNvCxnSpPr>
            <p:nvPr userDrawn="1"/>
          </p:nvCxnSpPr>
          <p:spPr>
            <a:xfrm>
              <a:off x="3220962" y="3692937"/>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84" name="グループ化 83">
            <a:extLst>
              <a:ext uri="{FF2B5EF4-FFF2-40B4-BE49-F238E27FC236}">
                <a16:creationId xmlns:a16="http://schemas.microsoft.com/office/drawing/2014/main" id="{C0B6026E-2942-AE8D-6D0C-C17A8ECF7354}"/>
              </a:ext>
            </a:extLst>
          </p:cNvPr>
          <p:cNvGrpSpPr/>
          <p:nvPr userDrawn="1"/>
        </p:nvGrpSpPr>
        <p:grpSpPr>
          <a:xfrm rot="5400000">
            <a:off x="-293136" y="3564901"/>
            <a:ext cx="1055028" cy="468755"/>
            <a:chOff x="2995112" y="3692937"/>
            <a:chExt cx="1055028" cy="468755"/>
          </a:xfrm>
        </p:grpSpPr>
        <p:sp>
          <p:nvSpPr>
            <p:cNvPr id="85" name="角丸四角形 84">
              <a:extLst>
                <a:ext uri="{FF2B5EF4-FFF2-40B4-BE49-F238E27FC236}">
                  <a16:creationId xmlns:a16="http://schemas.microsoft.com/office/drawing/2014/main" id="{8EDDF429-C567-9705-572C-39258E2D941D}"/>
                </a:ext>
              </a:extLst>
            </p:cNvPr>
            <p:cNvSpPr/>
            <p:nvPr userDrawn="1"/>
          </p:nvSpPr>
          <p:spPr>
            <a:xfrm>
              <a:off x="2995112" y="3693136"/>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6" name="直線矢印コネクタ 85">
              <a:extLst>
                <a:ext uri="{FF2B5EF4-FFF2-40B4-BE49-F238E27FC236}">
                  <a16:creationId xmlns:a16="http://schemas.microsoft.com/office/drawing/2014/main" id="{89349612-DF2A-31E5-8267-4B20775A8901}"/>
                </a:ext>
              </a:extLst>
            </p:cNvPr>
            <p:cNvCxnSpPr>
              <a:cxnSpLocks/>
            </p:cNvCxnSpPr>
            <p:nvPr userDrawn="1"/>
          </p:nvCxnSpPr>
          <p:spPr>
            <a:xfrm>
              <a:off x="3220962" y="3692937"/>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87" name="グループ化 86">
            <a:extLst>
              <a:ext uri="{FF2B5EF4-FFF2-40B4-BE49-F238E27FC236}">
                <a16:creationId xmlns:a16="http://schemas.microsoft.com/office/drawing/2014/main" id="{CFC17D08-D773-F4A0-6A5E-3069965B8E39}"/>
              </a:ext>
            </a:extLst>
          </p:cNvPr>
          <p:cNvGrpSpPr/>
          <p:nvPr userDrawn="1"/>
        </p:nvGrpSpPr>
        <p:grpSpPr>
          <a:xfrm>
            <a:off x="8417994" y="3691922"/>
            <a:ext cx="1055028" cy="288000"/>
            <a:chOff x="2995112" y="3646242"/>
            <a:chExt cx="1055028" cy="288000"/>
          </a:xfrm>
        </p:grpSpPr>
        <p:sp>
          <p:nvSpPr>
            <p:cNvPr id="88" name="角丸四角形 87">
              <a:extLst>
                <a:ext uri="{FF2B5EF4-FFF2-40B4-BE49-F238E27FC236}">
                  <a16:creationId xmlns:a16="http://schemas.microsoft.com/office/drawing/2014/main" id="{CAB6890F-9D69-DC91-DA6A-5C858DCFBE7E}"/>
                </a:ext>
              </a:extLst>
            </p:cNvPr>
            <p:cNvSpPr/>
            <p:nvPr userDrawn="1"/>
          </p:nvSpPr>
          <p:spPr>
            <a:xfrm>
              <a:off x="2995112" y="3646242"/>
              <a:ext cx="1055028" cy="288000"/>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0.8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9" name="直線矢印コネクタ 88">
              <a:extLst>
                <a:ext uri="{FF2B5EF4-FFF2-40B4-BE49-F238E27FC236}">
                  <a16:creationId xmlns:a16="http://schemas.microsoft.com/office/drawing/2014/main" id="{69EA4D75-55C7-A968-BE15-2BE0F7CB41FF}"/>
                </a:ext>
              </a:extLst>
            </p:cNvPr>
            <p:cNvCxnSpPr>
              <a:cxnSpLocks/>
            </p:cNvCxnSpPr>
            <p:nvPr userDrawn="1"/>
          </p:nvCxnSpPr>
          <p:spPr>
            <a:xfrm>
              <a:off x="3220962" y="3657767"/>
              <a:ext cx="0" cy="275813"/>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cxnSp>
        <p:nvCxnSpPr>
          <p:cNvPr id="93" name="直線コネクタ 92">
            <a:extLst>
              <a:ext uri="{FF2B5EF4-FFF2-40B4-BE49-F238E27FC236}">
                <a16:creationId xmlns:a16="http://schemas.microsoft.com/office/drawing/2014/main" id="{A8876699-2FD7-C4FB-37DB-8F28F7D4AF3D}"/>
              </a:ext>
            </a:extLst>
          </p:cNvPr>
          <p:cNvCxnSpPr>
            <a:cxnSpLocks/>
            <a:stCxn id="32" idx="3"/>
          </p:cNvCxnSpPr>
          <p:nvPr userDrawn="1"/>
        </p:nvCxnSpPr>
        <p:spPr>
          <a:xfrm>
            <a:off x="5748601" y="569095"/>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95" name="直線コネクタ 94">
            <a:extLst>
              <a:ext uri="{FF2B5EF4-FFF2-40B4-BE49-F238E27FC236}">
                <a16:creationId xmlns:a16="http://schemas.microsoft.com/office/drawing/2014/main" id="{02411C72-9CFC-11A3-A34B-36F74128ED57}"/>
              </a:ext>
            </a:extLst>
          </p:cNvPr>
          <p:cNvCxnSpPr>
            <a:cxnSpLocks/>
          </p:cNvCxnSpPr>
          <p:nvPr userDrawn="1"/>
        </p:nvCxnSpPr>
        <p:spPr>
          <a:xfrm>
            <a:off x="6242587" y="569095"/>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96" name="直線コネクタ 95">
            <a:extLst>
              <a:ext uri="{FF2B5EF4-FFF2-40B4-BE49-F238E27FC236}">
                <a16:creationId xmlns:a16="http://schemas.microsoft.com/office/drawing/2014/main" id="{650C72A6-3D4A-F72F-163E-7E6F8F6CFD9A}"/>
              </a:ext>
            </a:extLst>
          </p:cNvPr>
          <p:cNvCxnSpPr>
            <a:cxnSpLocks/>
          </p:cNvCxnSpPr>
          <p:nvPr userDrawn="1"/>
        </p:nvCxnSpPr>
        <p:spPr>
          <a:xfrm rot="5400000">
            <a:off x="10540774" y="10080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0" name="直線コネクタ 99">
            <a:extLst>
              <a:ext uri="{FF2B5EF4-FFF2-40B4-BE49-F238E27FC236}">
                <a16:creationId xmlns:a16="http://schemas.microsoft.com/office/drawing/2014/main" id="{6E3E6ECF-C241-905E-53B6-B996B159FA2F}"/>
              </a:ext>
            </a:extLst>
          </p:cNvPr>
          <p:cNvCxnSpPr>
            <a:cxnSpLocks/>
          </p:cNvCxnSpPr>
          <p:nvPr userDrawn="1"/>
        </p:nvCxnSpPr>
        <p:spPr>
          <a:xfrm rot="5400000">
            <a:off x="10540774" y="1363941"/>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1" name="直線コネクタ 100">
            <a:extLst>
              <a:ext uri="{FF2B5EF4-FFF2-40B4-BE49-F238E27FC236}">
                <a16:creationId xmlns:a16="http://schemas.microsoft.com/office/drawing/2014/main" id="{DCABD40F-8E29-ABBE-2E92-C0AD13DE1FBA}"/>
              </a:ext>
            </a:extLst>
          </p:cNvPr>
          <p:cNvCxnSpPr>
            <a:cxnSpLocks/>
          </p:cNvCxnSpPr>
          <p:nvPr userDrawn="1"/>
        </p:nvCxnSpPr>
        <p:spPr>
          <a:xfrm rot="5400000">
            <a:off x="10540774" y="3610051"/>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2" name="直線コネクタ 101">
            <a:extLst>
              <a:ext uri="{FF2B5EF4-FFF2-40B4-BE49-F238E27FC236}">
                <a16:creationId xmlns:a16="http://schemas.microsoft.com/office/drawing/2014/main" id="{AF89D3CC-3BF7-3491-5CBD-E77C677F0035}"/>
              </a:ext>
            </a:extLst>
          </p:cNvPr>
          <p:cNvCxnSpPr>
            <a:cxnSpLocks/>
          </p:cNvCxnSpPr>
          <p:nvPr userDrawn="1"/>
        </p:nvCxnSpPr>
        <p:spPr>
          <a:xfrm rot="5400000">
            <a:off x="10540774" y="40680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3" name="直線コネクタ 102">
            <a:extLst>
              <a:ext uri="{FF2B5EF4-FFF2-40B4-BE49-F238E27FC236}">
                <a16:creationId xmlns:a16="http://schemas.microsoft.com/office/drawing/2014/main" id="{BB9F03E3-3A63-BD43-E04B-8D3E939F71AD}"/>
              </a:ext>
            </a:extLst>
          </p:cNvPr>
          <p:cNvCxnSpPr>
            <a:cxnSpLocks/>
          </p:cNvCxnSpPr>
          <p:nvPr userDrawn="1"/>
        </p:nvCxnSpPr>
        <p:spPr>
          <a:xfrm rot="5400000">
            <a:off x="10540774" y="62886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4" name="直線コネクタ 103">
            <a:extLst>
              <a:ext uri="{FF2B5EF4-FFF2-40B4-BE49-F238E27FC236}">
                <a16:creationId xmlns:a16="http://schemas.microsoft.com/office/drawing/2014/main" id="{9CEF71F1-D7D6-6348-1D88-A61C4B06383F}"/>
              </a:ext>
            </a:extLst>
          </p:cNvPr>
          <p:cNvCxnSpPr>
            <a:cxnSpLocks/>
          </p:cNvCxnSpPr>
          <p:nvPr userDrawn="1"/>
        </p:nvCxnSpPr>
        <p:spPr>
          <a:xfrm rot="5400000">
            <a:off x="10540774" y="66600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grpSp>
        <p:nvGrpSpPr>
          <p:cNvPr id="105" name="グループ化 104">
            <a:extLst>
              <a:ext uri="{FF2B5EF4-FFF2-40B4-BE49-F238E27FC236}">
                <a16:creationId xmlns:a16="http://schemas.microsoft.com/office/drawing/2014/main" id="{7FF96D99-978A-C962-B767-3E0FBF5654C7}"/>
              </a:ext>
            </a:extLst>
          </p:cNvPr>
          <p:cNvGrpSpPr/>
          <p:nvPr userDrawn="1"/>
        </p:nvGrpSpPr>
        <p:grpSpPr>
          <a:xfrm>
            <a:off x="673694" y="70872"/>
            <a:ext cx="822959" cy="386862"/>
            <a:chOff x="5064369" y="362573"/>
            <a:chExt cx="822959" cy="386862"/>
          </a:xfrm>
        </p:grpSpPr>
        <p:sp>
          <p:nvSpPr>
            <p:cNvPr id="106" name="角丸四角形 105">
              <a:extLst>
                <a:ext uri="{FF2B5EF4-FFF2-40B4-BE49-F238E27FC236}">
                  <a16:creationId xmlns:a16="http://schemas.microsoft.com/office/drawing/2014/main" id="{F1A757C9-DFAF-FF3A-B746-5E7454B20242}"/>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88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15.60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107" name="三角形 106">
              <a:extLst>
                <a:ext uri="{FF2B5EF4-FFF2-40B4-BE49-F238E27FC236}">
                  <a16:creationId xmlns:a16="http://schemas.microsoft.com/office/drawing/2014/main" id="{D3CDBE70-BBBC-E538-CEAF-A66AF8E171F4}"/>
                </a:ext>
              </a:extLst>
            </p:cNvPr>
            <p:cNvSpPr/>
            <p:nvPr userDrawn="1"/>
          </p:nvSpPr>
          <p:spPr>
            <a:xfrm rot="16200000">
              <a:off x="5162845" y="498756"/>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cxnSp>
        <p:nvCxnSpPr>
          <p:cNvPr id="108" name="直線コネクタ 107">
            <a:extLst>
              <a:ext uri="{FF2B5EF4-FFF2-40B4-BE49-F238E27FC236}">
                <a16:creationId xmlns:a16="http://schemas.microsoft.com/office/drawing/2014/main" id="{E202A22D-7629-A6D7-0191-364F2536428A}"/>
              </a:ext>
            </a:extLst>
          </p:cNvPr>
          <p:cNvCxnSpPr>
            <a:cxnSpLocks/>
          </p:cNvCxnSpPr>
          <p:nvPr userDrawn="1"/>
        </p:nvCxnSpPr>
        <p:spPr>
          <a:xfrm>
            <a:off x="493694" y="264303"/>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12" name="直線コネクタ 111">
            <a:extLst>
              <a:ext uri="{FF2B5EF4-FFF2-40B4-BE49-F238E27FC236}">
                <a16:creationId xmlns:a16="http://schemas.microsoft.com/office/drawing/2014/main" id="{530E4612-FC77-5C09-2931-C0EFB9263524}"/>
              </a:ext>
            </a:extLst>
          </p:cNvPr>
          <p:cNvCxnSpPr>
            <a:cxnSpLocks/>
          </p:cNvCxnSpPr>
          <p:nvPr userDrawn="1"/>
        </p:nvCxnSpPr>
        <p:spPr>
          <a:xfrm>
            <a:off x="11521912" y="264303"/>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grpSp>
        <p:nvGrpSpPr>
          <p:cNvPr id="113" name="グループ化 112">
            <a:extLst>
              <a:ext uri="{FF2B5EF4-FFF2-40B4-BE49-F238E27FC236}">
                <a16:creationId xmlns:a16="http://schemas.microsoft.com/office/drawing/2014/main" id="{D5D9BB90-51EE-23BF-5F6F-E7AEB9DE8493}"/>
              </a:ext>
            </a:extLst>
          </p:cNvPr>
          <p:cNvGrpSpPr/>
          <p:nvPr userDrawn="1"/>
        </p:nvGrpSpPr>
        <p:grpSpPr>
          <a:xfrm>
            <a:off x="10706212" y="70872"/>
            <a:ext cx="822959" cy="386862"/>
            <a:chOff x="5064369" y="362573"/>
            <a:chExt cx="822959" cy="386862"/>
          </a:xfrm>
        </p:grpSpPr>
        <p:sp>
          <p:nvSpPr>
            <p:cNvPr id="114" name="角丸四角形 113">
              <a:extLst>
                <a:ext uri="{FF2B5EF4-FFF2-40B4-BE49-F238E27FC236}">
                  <a16:creationId xmlns:a16="http://schemas.microsoft.com/office/drawing/2014/main" id="{C8537784-AB00-E8B0-0ECC-C21610DA6958}"/>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15.60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115" name="三角形 114">
              <a:extLst>
                <a:ext uri="{FF2B5EF4-FFF2-40B4-BE49-F238E27FC236}">
                  <a16:creationId xmlns:a16="http://schemas.microsoft.com/office/drawing/2014/main" id="{658B9F04-5D2A-1186-143F-FA13810B9ECC}"/>
                </a:ext>
              </a:extLst>
            </p:cNvPr>
            <p:cNvSpPr/>
            <p:nvPr userDrawn="1"/>
          </p:nvSpPr>
          <p:spPr>
            <a:xfrm rot="54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spTree>
    <p:extLst>
      <p:ext uri="{BB962C8B-B14F-4D97-AF65-F5344CB8AC3E}">
        <p14:creationId xmlns:p14="http://schemas.microsoft.com/office/powerpoint/2010/main" val="233133092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01_表紙">
    <p:spTree>
      <p:nvGrpSpPr>
        <p:cNvPr id="1" name=""/>
        <p:cNvGrpSpPr/>
        <p:nvPr/>
      </p:nvGrpSpPr>
      <p:grpSpPr>
        <a:xfrm>
          <a:off x="0" y="0"/>
          <a:ext cx="0" cy="0"/>
          <a:chOff x="0" y="0"/>
          <a:chExt cx="0" cy="0"/>
        </a:xfrm>
      </p:grpSpPr>
      <p:pic>
        <p:nvPicPr>
          <p:cNvPr id="7" name="図 6" descr="携帯電話を持っている手&#10;&#10;自動的に生成された説明">
            <a:extLst>
              <a:ext uri="{FF2B5EF4-FFF2-40B4-BE49-F238E27FC236}">
                <a16:creationId xmlns:a16="http://schemas.microsoft.com/office/drawing/2014/main" id="{65364AB7-38D5-F908-15FD-6E1DD0C670D1}"/>
              </a:ext>
            </a:extLst>
          </p:cNvPr>
          <p:cNvPicPr>
            <a:picLocks noChangeAspect="1"/>
          </p:cNvPicPr>
          <p:nvPr userDrawn="1"/>
        </p:nvPicPr>
        <p:blipFill rotWithShape="1">
          <a:blip r:embed="rId2" cstate="print">
            <a:alphaModFix/>
            <a:extLst>
              <a:ext uri="{28A0092B-C50C-407E-A947-70E740481C1C}">
                <a14:useLocalDpi xmlns:a14="http://schemas.microsoft.com/office/drawing/2010/main"/>
              </a:ext>
            </a:extLst>
          </a:blip>
          <a:srcRect l="22675" t="-1" r="5386" b="30038"/>
          <a:stretch/>
        </p:blipFill>
        <p:spPr>
          <a:xfrm>
            <a:off x="0" y="0"/>
            <a:ext cx="12192000" cy="6858000"/>
          </a:xfrm>
          <a:prstGeom prst="rect">
            <a:avLst/>
          </a:prstGeom>
        </p:spPr>
      </p:pic>
      <p:sp>
        <p:nvSpPr>
          <p:cNvPr id="10" name="正方形/長方形 9">
            <a:extLst>
              <a:ext uri="{FF2B5EF4-FFF2-40B4-BE49-F238E27FC236}">
                <a16:creationId xmlns:a16="http://schemas.microsoft.com/office/drawing/2014/main" id="{9EA76109-FC42-775A-1066-AE4EEE755774}"/>
              </a:ext>
            </a:extLst>
          </p:cNvPr>
          <p:cNvSpPr/>
          <p:nvPr userDrawn="1"/>
        </p:nvSpPr>
        <p:spPr>
          <a:xfrm>
            <a:off x="479425" y="645890"/>
            <a:ext cx="6116531" cy="5735860"/>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テキスト ボックス 1">
            <a:extLst>
              <a:ext uri="{FF2B5EF4-FFF2-40B4-BE49-F238E27FC236}">
                <a16:creationId xmlns:a16="http://schemas.microsoft.com/office/drawing/2014/main" id="{C2E72F8A-74FF-B3C2-6201-E1F7E33D13B0}"/>
              </a:ext>
            </a:extLst>
          </p:cNvPr>
          <p:cNvSpPr txBox="1"/>
          <p:nvPr userDrawn="1"/>
        </p:nvSpPr>
        <p:spPr>
          <a:xfrm>
            <a:off x="11250018" y="6597235"/>
            <a:ext cx="772647" cy="123111"/>
          </a:xfrm>
          <a:prstGeom prst="rect">
            <a:avLst/>
          </a:prstGeom>
          <a:noFill/>
        </p:spPr>
        <p:txBody>
          <a:bodyPr wrap="none" lIns="0" tIns="0" rIns="0" bIns="0"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bg1"/>
                </a:solidFill>
                <a:latin typeface="Meiryo" panose="020B0604030504040204" pitchFamily="34" charset="-128"/>
                <a:ea typeface="Meiryo" panose="020B0604030504040204" pitchFamily="34" charset="-128"/>
              </a:rPr>
              <a:t>© Yahoo Japan</a:t>
            </a:r>
            <a:endParaRPr kumimoji="1" lang="ja-JP" altLang="en-US" sz="800" dirty="0">
              <a:solidFill>
                <a:schemeClr val="bg1"/>
              </a:solidFill>
              <a:latin typeface="Meiryo" panose="020B0604030504040204" pitchFamily="34" charset="-128"/>
              <a:ea typeface="Meiryo" panose="020B0604030504040204" pitchFamily="34" charset="-128"/>
            </a:endParaRPr>
          </a:p>
        </p:txBody>
      </p:sp>
      <p:sp>
        <p:nvSpPr>
          <p:cNvPr id="21" name="テキスト ボックス 20">
            <a:extLst>
              <a:ext uri="{FF2B5EF4-FFF2-40B4-BE49-F238E27FC236}">
                <a16:creationId xmlns:a16="http://schemas.microsoft.com/office/drawing/2014/main" id="{116F5961-C18F-42AF-D19D-419542BE9F88}"/>
              </a:ext>
            </a:extLst>
          </p:cNvPr>
          <p:cNvSpPr txBox="1"/>
          <p:nvPr userDrawn="1"/>
        </p:nvSpPr>
        <p:spPr>
          <a:xfrm>
            <a:off x="1013280" y="5470989"/>
            <a:ext cx="1256754" cy="215444"/>
          </a:xfrm>
          <a:prstGeom prst="rect">
            <a:avLst/>
          </a:prstGeom>
          <a:noFill/>
        </p:spPr>
        <p:txBody>
          <a:bodyPr wrap="none" lIns="0" tIns="0" rIns="0" bIns="0" rtlCol="0">
            <a:spAutoFit/>
          </a:bodyPr>
          <a:lstStyle/>
          <a:p>
            <a:pPr algn="r"/>
            <a:r>
              <a:rPr kumimoji="1" lang="ja-JP" altLang="en-US" sz="1400" b="0" i="0" spc="0">
                <a:solidFill>
                  <a:schemeClr val="bg1"/>
                </a:solidFill>
                <a:latin typeface="Yu Gothic Medium" panose="020B0400000000000000" pitchFamily="34" charset="-128"/>
                <a:ea typeface="Yu Gothic Medium" panose="020B0400000000000000" pitchFamily="34" charset="-128"/>
              </a:rPr>
              <a:t>ヤフー株式会社</a:t>
            </a:r>
          </a:p>
        </p:txBody>
      </p:sp>
      <p:sp>
        <p:nvSpPr>
          <p:cNvPr id="25" name="角丸四角形 24">
            <a:extLst>
              <a:ext uri="{FF2B5EF4-FFF2-40B4-BE49-F238E27FC236}">
                <a16:creationId xmlns:a16="http://schemas.microsoft.com/office/drawing/2014/main" id="{46E5437A-D39D-2057-A195-9DB2F4306222}"/>
              </a:ext>
            </a:extLst>
          </p:cNvPr>
          <p:cNvSpPr/>
          <p:nvPr userDrawn="1"/>
        </p:nvSpPr>
        <p:spPr>
          <a:xfrm>
            <a:off x="4254165" y="1351250"/>
            <a:ext cx="1833164" cy="320400"/>
          </a:xfrm>
          <a:prstGeom prst="roundRect">
            <a:avLst>
              <a:gd name="adj" fmla="val 9836"/>
            </a:avLst>
          </a:prstGeom>
          <a:solidFill>
            <a:schemeClr val="accent6"/>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bg1">
                    <a:lumMod val="95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1000" b="1" i="0" spc="0" dirty="0">
                <a:solidFill>
                  <a:schemeClr val="bg1">
                    <a:lumMod val="95000"/>
                  </a:schemeClr>
                </a:solidFill>
                <a:latin typeface="Meiryo" panose="020B0604030504040204" pitchFamily="34" charset="-128"/>
                <a:ea typeface="Meiryo" panose="020B0604030504040204" pitchFamily="34" charset="-128"/>
                <a:cs typeface="メイリオ" pitchFamily="50" charset="-128"/>
              </a:rPr>
              <a:t>主</a:t>
            </a:r>
            <a:r>
              <a:rPr kumimoji="1" lang="ja-JP" altLang="en-US" sz="1000" b="1" i="0" spc="0">
                <a:solidFill>
                  <a:schemeClr val="bg1">
                    <a:lumMod val="95000"/>
                  </a:schemeClr>
                </a:solidFill>
                <a:latin typeface="Meiryo" panose="020B0604030504040204" pitchFamily="34" charset="-128"/>
                <a:ea typeface="Meiryo" panose="020B0604030504040204" pitchFamily="34" charset="-128"/>
                <a:cs typeface="メイリオ" pitchFamily="50" charset="-128"/>
              </a:rPr>
              <a:t>・</a:t>
            </a:r>
            <a:r>
              <a:rPr kumimoji="1" lang="ja-JP" altLang="en-US" sz="1000" b="1" i="0" spc="300">
                <a:solidFill>
                  <a:schemeClr val="bg1">
                    <a:lumMod val="95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1000" b="1" i="0" spc="300" dirty="0">
              <a:solidFill>
                <a:schemeClr val="bg1">
                  <a:lumMod val="95000"/>
                </a:schemeClr>
              </a:solidFill>
              <a:latin typeface="Meiryo" panose="020B0604030504040204" pitchFamily="34" charset="-128"/>
              <a:ea typeface="Meiryo" panose="020B0604030504040204" pitchFamily="34" charset="-128"/>
              <a:cs typeface="メイリオ" pitchFamily="50" charset="-128"/>
            </a:endParaRPr>
          </a:p>
        </p:txBody>
      </p:sp>
      <p:sp>
        <p:nvSpPr>
          <p:cNvPr id="3" name="テキスト ボックス 2">
            <a:extLst>
              <a:ext uri="{FF2B5EF4-FFF2-40B4-BE49-F238E27FC236}">
                <a16:creationId xmlns:a16="http://schemas.microsoft.com/office/drawing/2014/main" id="{0069EE62-ADEB-61F9-DCD7-56CAED516C07}"/>
              </a:ext>
            </a:extLst>
          </p:cNvPr>
          <p:cNvSpPr txBox="1"/>
          <p:nvPr userDrawn="1"/>
        </p:nvSpPr>
        <p:spPr>
          <a:xfrm>
            <a:off x="658952" y="5710013"/>
            <a:ext cx="1649554" cy="592470"/>
          </a:xfrm>
          <a:prstGeom prst="rect">
            <a:avLst/>
          </a:prstGeom>
          <a:noFill/>
        </p:spPr>
        <p:txBody>
          <a:bodyPr wrap="none" lIns="0" tIns="0" rIns="0" bIns="0" rtlCol="0">
            <a:spAutoFit/>
          </a:bodyPr>
          <a:lstStyle/>
          <a:p>
            <a:pPr algn="r"/>
            <a:r>
              <a:rPr kumimoji="1" lang="en-US" altLang="ja-JP" sz="1400" b="0" i="0" spc="300" dirty="0">
                <a:solidFill>
                  <a:schemeClr val="bg1"/>
                </a:solidFill>
                <a:latin typeface="Segoe UI" panose="020B0502040204020203" pitchFamily="34" charset="0"/>
                <a:ea typeface="Yu Gothic" panose="020B0400000000000000" pitchFamily="34" charset="-128"/>
                <a:cs typeface="Segoe UI" panose="020B0502040204020203" pitchFamily="34" charset="0"/>
              </a:rPr>
              <a:t>2023/1/25</a:t>
            </a:r>
          </a:p>
          <a:p>
            <a:pPr algn="r"/>
            <a:endParaRPr kumimoji="1" lang="en-US" altLang="ja-JP" sz="1400" b="0" i="0" spc="300" dirty="0">
              <a:solidFill>
                <a:schemeClr val="bg1"/>
              </a:solidFill>
              <a:latin typeface="Segoe UI" panose="020B0502040204020203" pitchFamily="34" charset="0"/>
              <a:ea typeface="Yu Gothic" panose="020B0400000000000000" pitchFamily="34" charset="-128"/>
              <a:cs typeface="Segoe UI" panose="020B0502040204020203" pitchFamily="34" charset="0"/>
            </a:endParaRPr>
          </a:p>
          <a:p>
            <a:pPr algn="r"/>
            <a:r>
              <a:rPr kumimoji="1" lang="ja-JP" altLang="en-US" sz="1050" b="0" i="0" spc="300" dirty="0">
                <a:solidFill>
                  <a:schemeClr val="bg1"/>
                </a:solidFill>
                <a:latin typeface="Segoe UI" panose="020B0502040204020203" pitchFamily="34" charset="0"/>
                <a:ea typeface="Yu Gothic" panose="020B0400000000000000" pitchFamily="34" charset="-128"/>
                <a:cs typeface="Segoe UI" panose="020B0502040204020203" pitchFamily="34" charset="0"/>
              </a:rPr>
              <a:t>更新日：</a:t>
            </a:r>
            <a:r>
              <a:rPr kumimoji="1" lang="en-US" altLang="ja-JP" sz="1050" b="0" i="0" spc="300" dirty="0">
                <a:solidFill>
                  <a:schemeClr val="bg1"/>
                </a:solidFill>
                <a:latin typeface="Segoe UI" panose="020B0502040204020203" pitchFamily="34" charset="0"/>
                <a:ea typeface="Yu Gothic" panose="020B0400000000000000" pitchFamily="34" charset="-128"/>
                <a:cs typeface="Segoe UI" panose="020B0502040204020203" pitchFamily="34" charset="0"/>
              </a:rPr>
              <a:t>2023/4/20</a:t>
            </a:r>
          </a:p>
        </p:txBody>
      </p:sp>
      <p:sp>
        <p:nvSpPr>
          <p:cNvPr id="4" name="角丸四角形 3">
            <a:extLst>
              <a:ext uri="{FF2B5EF4-FFF2-40B4-BE49-F238E27FC236}">
                <a16:creationId xmlns:a16="http://schemas.microsoft.com/office/drawing/2014/main" id="{8848072C-6C8F-3B1A-4D30-9B525CCF7AD1}"/>
              </a:ext>
            </a:extLst>
          </p:cNvPr>
          <p:cNvSpPr/>
          <p:nvPr userDrawn="1"/>
        </p:nvSpPr>
        <p:spPr>
          <a:xfrm>
            <a:off x="995788" y="4500818"/>
            <a:ext cx="4453035" cy="432048"/>
          </a:xfrm>
          <a:prstGeom prst="roundRect">
            <a:avLst>
              <a:gd name="adj" fmla="val 50000"/>
            </a:avLst>
          </a:prstGeom>
          <a:solidFill>
            <a:srgbClr val="F3F3F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r>
              <a:rPr kumimoji="1" lang="en-US" altLang="ja-JP"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carview!</a:t>
            </a:r>
            <a:r>
              <a:rPr kumimoji="1" lang="ja-JP" altLang="en-US"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 </a:t>
            </a:r>
            <a:r>
              <a:rPr kumimoji="1" lang="en-US" altLang="ja-JP"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2023</a:t>
            </a:r>
            <a:r>
              <a:rPr kumimoji="1" lang="ja-JP" altLang="en-US"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年</a:t>
            </a:r>
            <a:r>
              <a:rPr kumimoji="1" lang="en-US" altLang="ja-JP"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3</a:t>
            </a:r>
            <a:r>
              <a:rPr kumimoji="1" lang="ja-JP" altLang="en-US"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月～</a:t>
            </a:r>
            <a:r>
              <a:rPr kumimoji="1" lang="en-US" altLang="ja-JP"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9</a:t>
            </a:r>
            <a:r>
              <a:rPr kumimoji="1" lang="ja-JP" altLang="en-US"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月</a:t>
            </a:r>
            <a:endParaRPr kumimoji="1" lang="ja-JP" altLang="en-US" sz="1400" b="1" i="0" dirty="0">
              <a:solidFill>
                <a:schemeClr val="accent6"/>
              </a:solidFill>
              <a:latin typeface="Meiryo" panose="020B0604030504040204" pitchFamily="34" charset="-128"/>
              <a:ea typeface="Meiryo" panose="020B0604030504040204" pitchFamily="34" charset="-128"/>
            </a:endParaRPr>
          </a:p>
        </p:txBody>
      </p:sp>
      <p:sp>
        <p:nvSpPr>
          <p:cNvPr id="5" name="角丸四角形 4">
            <a:extLst>
              <a:ext uri="{FF2B5EF4-FFF2-40B4-BE49-F238E27FC236}">
                <a16:creationId xmlns:a16="http://schemas.microsoft.com/office/drawing/2014/main" id="{146B9E35-489E-8201-FA34-2CCBB27228DA}"/>
              </a:ext>
            </a:extLst>
          </p:cNvPr>
          <p:cNvSpPr/>
          <p:nvPr userDrawn="1"/>
        </p:nvSpPr>
        <p:spPr>
          <a:xfrm>
            <a:off x="995788" y="2310963"/>
            <a:ext cx="1772858" cy="369332"/>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algn="l"/>
            <a:r>
              <a:rPr kumimoji="1" lang="en" altLang="ja-JP" sz="2400" b="1" i="0" dirty="0">
                <a:solidFill>
                  <a:schemeClr val="bg1"/>
                </a:solidFill>
                <a:latin typeface="Meiryo" panose="020B0604030504040204" pitchFamily="34" charset="-128"/>
                <a:ea typeface="Meiryo" panose="020B0604030504040204" pitchFamily="34" charset="-128"/>
                <a:cs typeface="Segoe UI" panose="020B0502040204020203" pitchFamily="34" charset="0"/>
              </a:rPr>
              <a:t>Yahoo</a:t>
            </a:r>
            <a:r>
              <a:rPr kumimoji="1" lang="en" altLang="ja-JP" sz="2400" b="1" i="0" spc="300" dirty="0">
                <a:solidFill>
                  <a:schemeClr val="bg1"/>
                </a:solidFill>
                <a:latin typeface="Meiryo" panose="020B0604030504040204" pitchFamily="34" charset="-128"/>
                <a:ea typeface="Meiryo" panose="020B0604030504040204" pitchFamily="34" charset="-128"/>
                <a:cs typeface="Segoe UI" panose="020B0502040204020203" pitchFamily="34" charset="0"/>
              </a:rPr>
              <a:t>!</a:t>
            </a:r>
            <a:r>
              <a:rPr kumimoji="1" lang="ja-JP" altLang="en-US" sz="2400" b="1" i="0">
                <a:solidFill>
                  <a:schemeClr val="bg1"/>
                </a:solidFill>
                <a:latin typeface="Meiryo" panose="020B0604030504040204" pitchFamily="34" charset="-128"/>
                <a:ea typeface="Meiryo" panose="020B0604030504040204" pitchFamily="34" charset="-128"/>
              </a:rPr>
              <a:t>広告</a:t>
            </a:r>
            <a:endParaRPr kumimoji="1" lang="ja-JP" altLang="en-US" sz="2400" b="1" i="0" dirty="0">
              <a:solidFill>
                <a:schemeClr val="bg1"/>
              </a:solidFill>
              <a:latin typeface="Meiryo" panose="020B0604030504040204" pitchFamily="34" charset="-128"/>
              <a:ea typeface="Meiryo" panose="020B0604030504040204" pitchFamily="34" charset="-128"/>
            </a:endParaRPr>
          </a:p>
        </p:txBody>
      </p:sp>
      <p:sp>
        <p:nvSpPr>
          <p:cNvPr id="6" name="タイトル 7">
            <a:extLst>
              <a:ext uri="{FF2B5EF4-FFF2-40B4-BE49-F238E27FC236}">
                <a16:creationId xmlns:a16="http://schemas.microsoft.com/office/drawing/2014/main" id="{F0045A1E-C9B2-107E-608F-792154A78757}"/>
              </a:ext>
            </a:extLst>
          </p:cNvPr>
          <p:cNvSpPr>
            <a:spLocks noGrp="1"/>
          </p:cNvSpPr>
          <p:nvPr>
            <p:ph type="title" hasCustomPrompt="1"/>
          </p:nvPr>
        </p:nvSpPr>
        <p:spPr>
          <a:xfrm>
            <a:off x="1013280" y="2790694"/>
            <a:ext cx="5082720" cy="1325563"/>
          </a:xfrm>
          <a:prstGeom prst="rect">
            <a:avLst/>
          </a:prstGeom>
          <a:solidFill>
            <a:schemeClr val="accent6">
              <a:alpha val="0"/>
            </a:schemeClr>
          </a:solidFill>
        </p:spPr>
        <p:txBody>
          <a:bodyPr lIns="46800" anchor="ctr"/>
          <a:lstStyle>
            <a:lvl1pPr>
              <a:lnSpc>
                <a:spcPct val="120000"/>
              </a:lnSpc>
              <a:defRPr sz="3200" b="1">
                <a:solidFill>
                  <a:schemeClr val="bg1"/>
                </a:solidFill>
              </a:defRPr>
            </a:lvl1pPr>
          </a:lstStyle>
          <a:p>
            <a:r>
              <a:rPr kumimoji="1" lang="ja-JP" altLang="en-US"/>
              <a:t>資料タイトルタイトル</a:t>
            </a:r>
            <a:br>
              <a:rPr kumimoji="1" lang="en-US" altLang="ja-JP" dirty="0"/>
            </a:br>
            <a:r>
              <a:rPr kumimoji="1" lang="en-US" altLang="ja-JP" dirty="0"/>
              <a:t>2</a:t>
            </a:r>
            <a:r>
              <a:rPr kumimoji="1" lang="ja-JP" altLang="en-US"/>
              <a:t>行目タイトルタイトル</a:t>
            </a:r>
          </a:p>
        </p:txBody>
      </p:sp>
      <p:pic>
        <p:nvPicPr>
          <p:cNvPr id="8" name="図 7">
            <a:extLst>
              <a:ext uri="{FF2B5EF4-FFF2-40B4-BE49-F238E27FC236}">
                <a16:creationId xmlns:a16="http://schemas.microsoft.com/office/drawing/2014/main" id="{52F79CF0-1B49-671C-5F7B-1013048237B8}"/>
              </a:ext>
            </a:extLst>
          </p:cNvPr>
          <p:cNvPicPr>
            <a:picLocks noChangeAspect="1"/>
          </p:cNvPicPr>
          <p:nvPr userDrawn="1"/>
        </p:nvPicPr>
        <p:blipFill>
          <a:blip r:embed="rId3"/>
          <a:stretch>
            <a:fillRect/>
          </a:stretch>
        </p:blipFill>
        <p:spPr>
          <a:xfrm>
            <a:off x="1013280" y="1053494"/>
            <a:ext cx="1496004" cy="783622"/>
          </a:xfrm>
          <a:prstGeom prst="rect">
            <a:avLst/>
          </a:prstGeom>
        </p:spPr>
      </p:pic>
    </p:spTree>
    <p:extLst>
      <p:ext uri="{BB962C8B-B14F-4D97-AF65-F5344CB8AC3E}">
        <p14:creationId xmlns:p14="http://schemas.microsoft.com/office/powerpoint/2010/main" val="265336674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02_目次_4項目">
    <p:spTree>
      <p:nvGrpSpPr>
        <p:cNvPr id="1" name=""/>
        <p:cNvGrpSpPr/>
        <p:nvPr/>
      </p:nvGrpSpPr>
      <p:grpSpPr>
        <a:xfrm>
          <a:off x="0" y="0"/>
          <a:ext cx="0" cy="0"/>
          <a:chOff x="0" y="0"/>
          <a:chExt cx="0" cy="0"/>
        </a:xfrm>
      </p:grpSpPr>
      <p:sp>
        <p:nvSpPr>
          <p:cNvPr id="47" name="角丸四角形 46">
            <a:extLst>
              <a:ext uri="{FF2B5EF4-FFF2-40B4-BE49-F238E27FC236}">
                <a16:creationId xmlns:a16="http://schemas.microsoft.com/office/drawing/2014/main" id="{594C970C-C962-84E5-295B-25A4061DB8EB}"/>
              </a:ext>
            </a:extLst>
          </p:cNvPr>
          <p:cNvSpPr/>
          <p:nvPr userDrawn="1"/>
        </p:nvSpPr>
        <p:spPr>
          <a:xfrm>
            <a:off x="230388" y="159023"/>
            <a:ext cx="1791003"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US" altLang="ja-JP"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rPr>
              <a:t>CONTENTS</a:t>
            </a:r>
            <a:endParaRPr kumimoji="1" lang="ja-JP" altLang="en-US"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endParaRPr>
          </a:p>
        </p:txBody>
      </p:sp>
      <p:pic>
        <p:nvPicPr>
          <p:cNvPr id="48" name="図 47">
            <a:extLst>
              <a:ext uri="{FF2B5EF4-FFF2-40B4-BE49-F238E27FC236}">
                <a16:creationId xmlns:a16="http://schemas.microsoft.com/office/drawing/2014/main" id="{F4CEE68E-CF82-DA0A-F864-41AEA3C48257}"/>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49" name="円/楕円 48">
            <a:extLst>
              <a:ext uri="{FF2B5EF4-FFF2-40B4-BE49-F238E27FC236}">
                <a16:creationId xmlns:a16="http://schemas.microsoft.com/office/drawing/2014/main" id="{58243DD2-4FDC-6245-3AB2-D54A6A4DAE1B}"/>
              </a:ext>
            </a:extLst>
          </p:cNvPr>
          <p:cNvSpPr>
            <a:spLocks noChangeAspect="1"/>
          </p:cNvSpPr>
          <p:nvPr userDrawn="1"/>
        </p:nvSpPr>
        <p:spPr>
          <a:xfrm>
            <a:off x="1019496" y="1971952"/>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01</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50" name="円/楕円 49">
            <a:extLst>
              <a:ext uri="{FF2B5EF4-FFF2-40B4-BE49-F238E27FC236}">
                <a16:creationId xmlns:a16="http://schemas.microsoft.com/office/drawing/2014/main" id="{96FCCE5E-91DA-E001-DE39-79F5C2EB433E}"/>
              </a:ext>
            </a:extLst>
          </p:cNvPr>
          <p:cNvSpPr>
            <a:spLocks noChangeAspect="1"/>
          </p:cNvSpPr>
          <p:nvPr userDrawn="1"/>
        </p:nvSpPr>
        <p:spPr>
          <a:xfrm>
            <a:off x="1019496" y="2890054"/>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02</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51" name="円/楕円 50">
            <a:extLst>
              <a:ext uri="{FF2B5EF4-FFF2-40B4-BE49-F238E27FC236}">
                <a16:creationId xmlns:a16="http://schemas.microsoft.com/office/drawing/2014/main" id="{6CC99D52-4685-BF84-E6FA-D0A71546E384}"/>
              </a:ext>
            </a:extLst>
          </p:cNvPr>
          <p:cNvSpPr>
            <a:spLocks noChangeAspect="1"/>
          </p:cNvSpPr>
          <p:nvPr userDrawn="1"/>
        </p:nvSpPr>
        <p:spPr>
          <a:xfrm>
            <a:off x="1019496" y="3808156"/>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03</a:t>
            </a:r>
            <a:endParaRPr kumimoji="1" lang="ja-JP" altLang="en-US" b="1" i="1" dirty="0">
              <a:solidFill>
                <a:schemeClr val="bg1"/>
              </a:solidFill>
              <a:latin typeface="Segoe UI" panose="020B0502040204020203" pitchFamily="34" charset="0"/>
              <a:cs typeface="Segoe UI" panose="020B0502040204020203" pitchFamily="34" charset="0"/>
            </a:endParaRPr>
          </a:p>
        </p:txBody>
      </p:sp>
      <p:cxnSp>
        <p:nvCxnSpPr>
          <p:cNvPr id="53" name="直線コネクタ 52">
            <a:extLst>
              <a:ext uri="{FF2B5EF4-FFF2-40B4-BE49-F238E27FC236}">
                <a16:creationId xmlns:a16="http://schemas.microsoft.com/office/drawing/2014/main" id="{3757EBEE-895F-1024-788E-68A303AB523C}"/>
              </a:ext>
            </a:extLst>
          </p:cNvPr>
          <p:cNvCxnSpPr>
            <a:cxnSpLocks/>
            <a:stCxn id="49" idx="4"/>
            <a:endCxn id="50" idx="0"/>
          </p:cNvCxnSpPr>
          <p:nvPr userDrawn="1"/>
        </p:nvCxnSpPr>
        <p:spPr>
          <a:xfrm>
            <a:off x="1289496" y="2511952"/>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cxnSp>
        <p:nvCxnSpPr>
          <p:cNvPr id="54" name="直線コネクタ 53">
            <a:extLst>
              <a:ext uri="{FF2B5EF4-FFF2-40B4-BE49-F238E27FC236}">
                <a16:creationId xmlns:a16="http://schemas.microsoft.com/office/drawing/2014/main" id="{487775CD-1830-B703-E4AF-05FD7E809186}"/>
              </a:ext>
            </a:extLst>
          </p:cNvPr>
          <p:cNvCxnSpPr>
            <a:stCxn id="50" idx="4"/>
            <a:endCxn id="51" idx="0"/>
          </p:cNvCxnSpPr>
          <p:nvPr userDrawn="1"/>
        </p:nvCxnSpPr>
        <p:spPr>
          <a:xfrm>
            <a:off x="1289496" y="3430054"/>
            <a:ext cx="0" cy="378102"/>
          </a:xfrm>
          <a:prstGeom prst="line">
            <a:avLst/>
          </a:prstGeom>
          <a:ln w="25400">
            <a:solidFill>
              <a:srgbClr val="C9002C"/>
            </a:solidFill>
          </a:ln>
        </p:spPr>
        <p:style>
          <a:lnRef idx="1">
            <a:schemeClr val="accent1"/>
          </a:lnRef>
          <a:fillRef idx="0">
            <a:schemeClr val="accent1"/>
          </a:fillRef>
          <a:effectRef idx="0">
            <a:schemeClr val="accent1"/>
          </a:effectRef>
          <a:fontRef idx="minor">
            <a:schemeClr val="tx1"/>
          </a:fontRef>
        </p:style>
      </p:cxnSp>
      <p:sp>
        <p:nvSpPr>
          <p:cNvPr id="56" name="テキスト プレースホルダー 4">
            <a:extLst>
              <a:ext uri="{FF2B5EF4-FFF2-40B4-BE49-F238E27FC236}">
                <a16:creationId xmlns:a16="http://schemas.microsoft.com/office/drawing/2014/main" id="{0F9C6D44-05F9-1EFB-62EA-986D156F9CFB}"/>
              </a:ext>
            </a:extLst>
          </p:cNvPr>
          <p:cNvSpPr>
            <a:spLocks noGrp="1"/>
          </p:cNvSpPr>
          <p:nvPr>
            <p:ph type="body" sz="quarter" idx="14" hasCustomPrompt="1"/>
          </p:nvPr>
        </p:nvSpPr>
        <p:spPr>
          <a:xfrm>
            <a:off x="1905536" y="2061932"/>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57" name="テキスト プレースホルダー 4">
            <a:extLst>
              <a:ext uri="{FF2B5EF4-FFF2-40B4-BE49-F238E27FC236}">
                <a16:creationId xmlns:a16="http://schemas.microsoft.com/office/drawing/2014/main" id="{2B7702EB-2961-1F4F-5387-5A02CCC43E4E}"/>
              </a:ext>
            </a:extLst>
          </p:cNvPr>
          <p:cNvSpPr>
            <a:spLocks noGrp="1"/>
          </p:cNvSpPr>
          <p:nvPr>
            <p:ph type="body" sz="quarter" idx="15" hasCustomPrompt="1"/>
          </p:nvPr>
        </p:nvSpPr>
        <p:spPr>
          <a:xfrm>
            <a:off x="1905536" y="3016526"/>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58" name="テキスト プレースホルダー 4">
            <a:extLst>
              <a:ext uri="{FF2B5EF4-FFF2-40B4-BE49-F238E27FC236}">
                <a16:creationId xmlns:a16="http://schemas.microsoft.com/office/drawing/2014/main" id="{3FAB6E8A-805A-6738-8145-D574DCFB8B2A}"/>
              </a:ext>
            </a:extLst>
          </p:cNvPr>
          <p:cNvSpPr>
            <a:spLocks noGrp="1"/>
          </p:cNvSpPr>
          <p:nvPr>
            <p:ph type="body" sz="quarter" idx="16" hasCustomPrompt="1"/>
          </p:nvPr>
        </p:nvSpPr>
        <p:spPr>
          <a:xfrm>
            <a:off x="1905536" y="3940975"/>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pic>
        <p:nvPicPr>
          <p:cNvPr id="62" name="図 61" descr="携帯電話を持っている手&#10;&#10;自動的に生成された説明">
            <a:extLst>
              <a:ext uri="{FF2B5EF4-FFF2-40B4-BE49-F238E27FC236}">
                <a16:creationId xmlns:a16="http://schemas.microsoft.com/office/drawing/2014/main" id="{046665FC-415C-C428-C7DD-973E4E27FEB7}"/>
              </a:ext>
            </a:extLst>
          </p:cNvPr>
          <p:cNvPicPr>
            <a:picLocks noChangeAspect="1"/>
          </p:cNvPicPr>
          <p:nvPr userDrawn="1"/>
        </p:nvPicPr>
        <p:blipFill rotWithShape="1">
          <a:blip r:embed="rId3" cstate="print">
            <a:alphaModFix/>
            <a:extLst>
              <a:ext uri="{28A0092B-C50C-407E-A947-70E740481C1C}">
                <a14:useLocalDpi xmlns:a14="http://schemas.microsoft.com/office/drawing/2010/main"/>
              </a:ext>
            </a:extLst>
          </a:blip>
          <a:srcRect l="70801" t="-1" r="6953" b="9699"/>
          <a:stretch/>
        </p:blipFill>
        <p:spPr>
          <a:xfrm>
            <a:off x="9271000" y="0"/>
            <a:ext cx="2920999" cy="6858000"/>
          </a:xfrm>
          <a:prstGeom prst="rect">
            <a:avLst/>
          </a:prstGeom>
        </p:spPr>
      </p:pic>
      <p:sp>
        <p:nvSpPr>
          <p:cNvPr id="63" name="正方形/長方形 62">
            <a:extLst>
              <a:ext uri="{FF2B5EF4-FFF2-40B4-BE49-F238E27FC236}">
                <a16:creationId xmlns:a16="http://schemas.microsoft.com/office/drawing/2014/main" id="{8BE9F5E8-392E-BBFA-613F-81E2FE1DAB23}"/>
              </a:ext>
            </a:extLst>
          </p:cNvPr>
          <p:cNvSpPr/>
          <p:nvPr userDrawn="1"/>
        </p:nvSpPr>
        <p:spPr>
          <a:xfrm>
            <a:off x="9271001" y="0"/>
            <a:ext cx="2920999" cy="6858000"/>
          </a:xfrm>
          <a:prstGeom prst="rect">
            <a:avLst/>
          </a:prstGeom>
          <a:gradFill flip="none" rotWithShape="1">
            <a:gsLst>
              <a:gs pos="0">
                <a:schemeClr val="accent6">
                  <a:alpha val="70000"/>
                </a:schemeClr>
              </a:gs>
              <a:gs pos="59000">
                <a:schemeClr val="accent6">
                  <a:alpha val="70000"/>
                </a:schemeClr>
              </a:gs>
              <a:gs pos="100000">
                <a:schemeClr val="accent6">
                  <a:alpha val="20000"/>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Tree>
    <p:extLst>
      <p:ext uri="{BB962C8B-B14F-4D97-AF65-F5344CB8AC3E}">
        <p14:creationId xmlns:p14="http://schemas.microsoft.com/office/powerpoint/2010/main" val="403689259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03_中表紙">
    <p:spTree>
      <p:nvGrpSpPr>
        <p:cNvPr id="1" name=""/>
        <p:cNvGrpSpPr/>
        <p:nvPr/>
      </p:nvGrpSpPr>
      <p:grpSpPr>
        <a:xfrm>
          <a:off x="0" y="0"/>
          <a:ext cx="0" cy="0"/>
          <a:chOff x="0" y="0"/>
          <a:chExt cx="0" cy="0"/>
        </a:xfrm>
      </p:grpSpPr>
      <p:pic>
        <p:nvPicPr>
          <p:cNvPr id="7" name="図 6" descr="携帯電話を持っている手&#10;&#10;自動的に生成された説明">
            <a:extLst>
              <a:ext uri="{FF2B5EF4-FFF2-40B4-BE49-F238E27FC236}">
                <a16:creationId xmlns:a16="http://schemas.microsoft.com/office/drawing/2014/main" id="{708B9A5B-1E3C-9DFD-2322-0AC720490194}"/>
              </a:ext>
            </a:extLst>
          </p:cNvPr>
          <p:cNvPicPr>
            <a:picLocks noChangeAspect="1"/>
          </p:cNvPicPr>
          <p:nvPr userDrawn="1"/>
        </p:nvPicPr>
        <p:blipFill rotWithShape="1">
          <a:blip r:embed="rId2" cstate="print">
            <a:alphaModFix/>
            <a:extLst>
              <a:ext uri="{28A0092B-C50C-407E-A947-70E740481C1C}">
                <a14:useLocalDpi xmlns:a14="http://schemas.microsoft.com/office/drawing/2010/main"/>
              </a:ext>
            </a:extLst>
          </a:blip>
          <a:srcRect l="22675" t="-1" r="5386" b="30038"/>
          <a:stretch/>
        </p:blipFill>
        <p:spPr>
          <a:xfrm>
            <a:off x="0" y="0"/>
            <a:ext cx="12192000" cy="6858000"/>
          </a:xfrm>
          <a:prstGeom prst="rect">
            <a:avLst/>
          </a:prstGeom>
        </p:spPr>
      </p:pic>
      <p:sp>
        <p:nvSpPr>
          <p:cNvPr id="3" name="正方形/長方形 2">
            <a:extLst>
              <a:ext uri="{FF2B5EF4-FFF2-40B4-BE49-F238E27FC236}">
                <a16:creationId xmlns:a16="http://schemas.microsoft.com/office/drawing/2014/main" id="{D5E49ED5-D96F-97D5-1880-00C9688086C5}"/>
              </a:ext>
            </a:extLst>
          </p:cNvPr>
          <p:cNvSpPr/>
          <p:nvPr userDrawn="1"/>
        </p:nvSpPr>
        <p:spPr>
          <a:xfrm>
            <a:off x="-20531" y="-1"/>
            <a:ext cx="6116531" cy="6882433"/>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 name="角丸四角形 3">
            <a:extLst>
              <a:ext uri="{FF2B5EF4-FFF2-40B4-BE49-F238E27FC236}">
                <a16:creationId xmlns:a16="http://schemas.microsoft.com/office/drawing/2014/main" id="{08FC968B-3FAE-B631-5EE8-C6DEFA047252}"/>
              </a:ext>
            </a:extLst>
          </p:cNvPr>
          <p:cNvSpPr/>
          <p:nvPr userDrawn="1"/>
        </p:nvSpPr>
        <p:spPr>
          <a:xfrm>
            <a:off x="10139346" y="226800"/>
            <a:ext cx="1833164" cy="3240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rPr>
              <a:t>広告</a:t>
            </a:r>
            <a:r>
              <a:rPr kumimoji="1" lang="ja-JP" altLang="en-US" sz="1000" b="1" i="0" spc="0" dirty="0">
                <a:solidFill>
                  <a:schemeClr val="accent6"/>
                </a:solidFill>
                <a:latin typeface="Yu Gothic" panose="020B0400000000000000" pitchFamily="34" charset="-128"/>
                <a:ea typeface="Yu Gothic" panose="020B0400000000000000" pitchFamily="34" charset="-128"/>
                <a:cs typeface="メイリオ" pitchFamily="50" charset="-128"/>
              </a:rPr>
              <a:t>主</a:t>
            </a:r>
            <a:r>
              <a:rPr kumimoji="1" lang="ja-JP" altLang="en-US" sz="1000" b="1" i="0" spc="0">
                <a:solidFill>
                  <a:schemeClr val="accent6"/>
                </a:solidFill>
                <a:latin typeface="Yu Gothic" panose="020B0400000000000000" pitchFamily="34" charset="-128"/>
                <a:ea typeface="Yu Gothic" panose="020B0400000000000000" pitchFamily="34" charset="-128"/>
                <a:cs typeface="メイリオ" pitchFamily="50" charset="-128"/>
              </a:rPr>
              <a:t>・</a:t>
            </a:r>
            <a:r>
              <a:rPr kumimoji="1" lang="ja-JP" altLang="en-US" sz="1000" b="1" i="0" spc="300">
                <a:solidFill>
                  <a:schemeClr val="accent6"/>
                </a:solidFill>
                <a:latin typeface="Yu Gothic" panose="020B0400000000000000" pitchFamily="34" charset="-128"/>
                <a:ea typeface="Yu Gothic" panose="020B0400000000000000" pitchFamily="34" charset="-128"/>
                <a:cs typeface="メイリオ" pitchFamily="50" charset="-128"/>
              </a:rPr>
              <a:t>代理店限定</a:t>
            </a:r>
            <a:endPar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endParaRPr>
          </a:p>
        </p:txBody>
      </p:sp>
      <p:sp>
        <p:nvSpPr>
          <p:cNvPr id="8" name="フッター プレースホルダー 3">
            <a:extLst>
              <a:ext uri="{FF2B5EF4-FFF2-40B4-BE49-F238E27FC236}">
                <a16:creationId xmlns:a16="http://schemas.microsoft.com/office/drawing/2014/main" id="{21D54AD1-CF84-F71F-BC9B-1B07B1955C70}"/>
              </a:ext>
            </a:extLst>
          </p:cNvPr>
          <p:cNvSpPr>
            <a:spLocks noGrp="1"/>
          </p:cNvSpPr>
          <p:nvPr>
            <p:ph type="ftr" sz="quarter" idx="14"/>
          </p:nvPr>
        </p:nvSpPr>
        <p:spPr>
          <a:xfrm>
            <a:off x="0" y="0"/>
            <a:ext cx="0" cy="0"/>
          </a:xfrm>
        </p:spPr>
        <p:txBody>
          <a:bodyPr/>
          <a:lstStyle/>
          <a:p>
            <a:pPr>
              <a:defRPr/>
            </a:pPr>
            <a:r>
              <a:rPr lang="en" altLang="ja-JP" sz="800" dirty="0">
                <a:solidFill>
                  <a:schemeClr val="accent2"/>
                </a:solidFill>
              </a:rPr>
              <a:t>.</a:t>
            </a:r>
          </a:p>
        </p:txBody>
      </p:sp>
      <p:cxnSp>
        <p:nvCxnSpPr>
          <p:cNvPr id="12" name="直線コネクタ 11">
            <a:extLst>
              <a:ext uri="{FF2B5EF4-FFF2-40B4-BE49-F238E27FC236}">
                <a16:creationId xmlns:a16="http://schemas.microsoft.com/office/drawing/2014/main" id="{F611E313-2AD6-AD42-5CF5-E1B245A3CF05}"/>
              </a:ext>
            </a:extLst>
          </p:cNvPr>
          <p:cNvCxnSpPr>
            <a:cxnSpLocks/>
          </p:cNvCxnSpPr>
          <p:nvPr userDrawn="1"/>
        </p:nvCxnSpPr>
        <p:spPr>
          <a:xfrm>
            <a:off x="1210660" y="2537088"/>
            <a:ext cx="3600400" cy="0"/>
          </a:xfrm>
          <a:prstGeom prst="line">
            <a:avLst/>
          </a:prstGeom>
          <a:ln w="28575" cap="rnd">
            <a:solidFill>
              <a:srgbClr val="FFFFFF"/>
            </a:solidFill>
          </a:ln>
        </p:spPr>
        <p:style>
          <a:lnRef idx="1">
            <a:schemeClr val="accent1"/>
          </a:lnRef>
          <a:fillRef idx="0">
            <a:schemeClr val="accent1"/>
          </a:fillRef>
          <a:effectRef idx="0">
            <a:schemeClr val="accent1"/>
          </a:effectRef>
          <a:fontRef idx="minor">
            <a:schemeClr val="tx1"/>
          </a:fontRef>
        </p:style>
      </p:cxnSp>
      <p:sp>
        <p:nvSpPr>
          <p:cNvPr id="2" name="テキスト ボックス 1">
            <a:extLst>
              <a:ext uri="{FF2B5EF4-FFF2-40B4-BE49-F238E27FC236}">
                <a16:creationId xmlns:a16="http://schemas.microsoft.com/office/drawing/2014/main" id="{FA7D9F68-D74C-CD2C-7578-01F7F3D3BB29}"/>
              </a:ext>
            </a:extLst>
          </p:cNvPr>
          <p:cNvSpPr txBox="1"/>
          <p:nvPr userDrawn="1"/>
        </p:nvSpPr>
        <p:spPr>
          <a:xfrm>
            <a:off x="2648582" y="6356344"/>
            <a:ext cx="72455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bg1"/>
                </a:solidFill>
              </a:rPr>
              <a:t>© Yahoo Japan</a:t>
            </a:r>
            <a:endParaRPr kumimoji="1" lang="ja-JP" altLang="en-US" sz="800" dirty="0">
              <a:solidFill>
                <a:schemeClr val="bg1"/>
              </a:solidFill>
            </a:endParaRPr>
          </a:p>
        </p:txBody>
      </p:sp>
      <p:sp>
        <p:nvSpPr>
          <p:cNvPr id="5" name="図プレースホルダー 4">
            <a:extLst>
              <a:ext uri="{FF2B5EF4-FFF2-40B4-BE49-F238E27FC236}">
                <a16:creationId xmlns:a16="http://schemas.microsoft.com/office/drawing/2014/main" id="{9D111741-B365-9CB3-1697-B3DA766C74A9}"/>
              </a:ext>
            </a:extLst>
          </p:cNvPr>
          <p:cNvSpPr>
            <a:spLocks noGrp="1"/>
          </p:cNvSpPr>
          <p:nvPr>
            <p:ph type="pic" sz="quarter" idx="15"/>
          </p:nvPr>
        </p:nvSpPr>
        <p:spPr>
          <a:xfrm>
            <a:off x="2204326" y="2773503"/>
            <a:ext cx="1586282" cy="1464484"/>
          </a:xfrm>
          <a:prstGeom prst="rect">
            <a:avLst/>
          </a:prstGeom>
        </p:spPr>
        <p:txBody>
          <a:bodyPr/>
          <a:lstStyle>
            <a:lvl1pPr algn="ctr">
              <a:defRPr sz="1400">
                <a:solidFill>
                  <a:schemeClr val="bg1"/>
                </a:solidFill>
              </a:defRPr>
            </a:lvl1pPr>
          </a:lstStyle>
          <a:p>
            <a:r>
              <a:rPr kumimoji="1" lang="ja-JP" altLang="en-US"/>
              <a:t>アイコン</a:t>
            </a:r>
          </a:p>
        </p:txBody>
      </p:sp>
      <p:sp>
        <p:nvSpPr>
          <p:cNvPr id="20" name="テキスト プレースホルダー 19">
            <a:extLst>
              <a:ext uri="{FF2B5EF4-FFF2-40B4-BE49-F238E27FC236}">
                <a16:creationId xmlns:a16="http://schemas.microsoft.com/office/drawing/2014/main" id="{4C280B59-092A-77B1-5B58-5D9E06D972C5}"/>
              </a:ext>
            </a:extLst>
          </p:cNvPr>
          <p:cNvSpPr>
            <a:spLocks noGrp="1"/>
          </p:cNvSpPr>
          <p:nvPr>
            <p:ph type="body" sz="quarter" idx="18" hasCustomPrompt="1"/>
          </p:nvPr>
        </p:nvSpPr>
        <p:spPr>
          <a:xfrm>
            <a:off x="2422456" y="1047719"/>
            <a:ext cx="1150023" cy="1057321"/>
          </a:xfrm>
          <a:prstGeom prst="rect">
            <a:avLst/>
          </a:prstGeom>
        </p:spPr>
        <p:txBody>
          <a:bodyPr/>
          <a:lstStyle>
            <a:lvl1pPr>
              <a:defRPr sz="6600" b="1" i="1">
                <a:solidFill>
                  <a:schemeClr val="bg1"/>
                </a:solidFill>
                <a:latin typeface="Segoe UI" panose="020B0502040204020203" pitchFamily="34" charset="0"/>
                <a:cs typeface="Segoe UI" panose="020B0502040204020203" pitchFamily="34" charset="0"/>
              </a:defRPr>
            </a:lvl1pPr>
          </a:lstStyle>
          <a:p>
            <a:pPr lvl="0"/>
            <a:r>
              <a:rPr kumimoji="1" lang="en-US" altLang="ja-JP" dirty="0"/>
              <a:t>01</a:t>
            </a:r>
            <a:endParaRPr kumimoji="1" lang="ja-JP" altLang="en-US"/>
          </a:p>
        </p:txBody>
      </p:sp>
      <p:sp>
        <p:nvSpPr>
          <p:cNvPr id="24" name="テキスト プレースホルダー 23">
            <a:extLst>
              <a:ext uri="{FF2B5EF4-FFF2-40B4-BE49-F238E27FC236}">
                <a16:creationId xmlns:a16="http://schemas.microsoft.com/office/drawing/2014/main" id="{5CF79B8C-575F-FE24-5B11-B25E22FA25C2}"/>
              </a:ext>
            </a:extLst>
          </p:cNvPr>
          <p:cNvSpPr>
            <a:spLocks noGrp="1"/>
          </p:cNvSpPr>
          <p:nvPr>
            <p:ph type="body" sz="quarter" idx="19" hasCustomPrompt="1"/>
          </p:nvPr>
        </p:nvSpPr>
        <p:spPr>
          <a:xfrm>
            <a:off x="1210945" y="4409296"/>
            <a:ext cx="3600115" cy="1412875"/>
          </a:xfrm>
          <a:prstGeom prst="rect">
            <a:avLst/>
          </a:prstGeom>
        </p:spPr>
        <p:txBody>
          <a:bodyPr/>
          <a:lstStyle>
            <a:lvl1pPr algn="ctr">
              <a:defRPr b="1" spc="300">
                <a:solidFill>
                  <a:schemeClr val="bg1"/>
                </a:solidFill>
              </a:defRPr>
            </a:lvl1pPr>
            <a:lvl2pPr marL="457212" indent="0">
              <a:buNone/>
              <a:defRPr/>
            </a:lvl2pPr>
          </a:lstStyle>
          <a:p>
            <a:pPr lvl="0"/>
            <a:r>
              <a:rPr kumimoji="1" lang="ja-JP" altLang="en-US"/>
              <a:t>リッチ中タイトル</a:t>
            </a:r>
            <a:endParaRPr kumimoji="1" lang="en-US" altLang="ja-JP" dirty="0"/>
          </a:p>
          <a:p>
            <a:pPr lvl="0"/>
            <a:r>
              <a:rPr kumimoji="1" lang="ja-JP" altLang="en-US"/>
              <a:t>タイトルタイトル</a:t>
            </a:r>
          </a:p>
        </p:txBody>
      </p:sp>
    </p:spTree>
    <p:extLst>
      <p:ext uri="{BB962C8B-B14F-4D97-AF65-F5344CB8AC3E}">
        <p14:creationId xmlns:p14="http://schemas.microsoft.com/office/powerpoint/2010/main" val="32347621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04_裏表紙">
    <p:spTree>
      <p:nvGrpSpPr>
        <p:cNvPr id="1" name=""/>
        <p:cNvGrpSpPr/>
        <p:nvPr/>
      </p:nvGrpSpPr>
      <p:grpSpPr>
        <a:xfrm>
          <a:off x="0" y="0"/>
          <a:ext cx="0" cy="0"/>
          <a:chOff x="0" y="0"/>
          <a:chExt cx="0" cy="0"/>
        </a:xfrm>
      </p:grpSpPr>
      <p:pic>
        <p:nvPicPr>
          <p:cNvPr id="3" name="図 2" descr="携帯電話を持っている手&#10;&#10;自動的に生成された説明">
            <a:extLst>
              <a:ext uri="{FF2B5EF4-FFF2-40B4-BE49-F238E27FC236}">
                <a16:creationId xmlns:a16="http://schemas.microsoft.com/office/drawing/2014/main" id="{A52EC963-FF80-2A0D-D631-36C3311A3CD5}"/>
              </a:ext>
            </a:extLst>
          </p:cNvPr>
          <p:cNvPicPr>
            <a:picLocks noChangeAspect="1"/>
          </p:cNvPicPr>
          <p:nvPr userDrawn="1"/>
        </p:nvPicPr>
        <p:blipFill rotWithShape="1">
          <a:blip r:embed="rId2" cstate="print">
            <a:alphaModFix/>
            <a:extLst>
              <a:ext uri="{28A0092B-C50C-407E-A947-70E740481C1C}">
                <a14:useLocalDpi xmlns:a14="http://schemas.microsoft.com/office/drawing/2010/main"/>
              </a:ext>
            </a:extLst>
          </a:blip>
          <a:srcRect l="6056" t="8779" b="-142"/>
          <a:stretch/>
        </p:blipFill>
        <p:spPr>
          <a:xfrm>
            <a:off x="-20531" y="-1"/>
            <a:ext cx="12212531" cy="6869549"/>
          </a:xfrm>
          <a:prstGeom prst="rect">
            <a:avLst/>
          </a:prstGeom>
        </p:spPr>
      </p:pic>
      <p:sp>
        <p:nvSpPr>
          <p:cNvPr id="2" name="正方形/長方形 1">
            <a:extLst>
              <a:ext uri="{FF2B5EF4-FFF2-40B4-BE49-F238E27FC236}">
                <a16:creationId xmlns:a16="http://schemas.microsoft.com/office/drawing/2014/main" id="{FB2E2D59-92F6-7C0B-A644-AF7170B81752}"/>
              </a:ext>
            </a:extLst>
          </p:cNvPr>
          <p:cNvSpPr/>
          <p:nvPr userDrawn="1"/>
        </p:nvSpPr>
        <p:spPr>
          <a:xfrm>
            <a:off x="-20531" y="3429000"/>
            <a:ext cx="12212531" cy="3453432"/>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8" name="図 7">
            <a:extLst>
              <a:ext uri="{FF2B5EF4-FFF2-40B4-BE49-F238E27FC236}">
                <a16:creationId xmlns:a16="http://schemas.microsoft.com/office/drawing/2014/main" id="{4E330008-E135-6DC6-6245-7C913B8042FA}"/>
              </a:ext>
            </a:extLst>
          </p:cNvPr>
          <p:cNvPicPr>
            <a:picLocks noChangeAspect="1"/>
          </p:cNvPicPr>
          <p:nvPr userDrawn="1"/>
        </p:nvPicPr>
        <p:blipFill>
          <a:blip r:embed="rId3"/>
          <a:stretch>
            <a:fillRect/>
          </a:stretch>
        </p:blipFill>
        <p:spPr>
          <a:xfrm>
            <a:off x="4331804" y="4250359"/>
            <a:ext cx="3528392" cy="675650"/>
          </a:xfrm>
          <a:prstGeom prst="rect">
            <a:avLst/>
          </a:prstGeom>
        </p:spPr>
      </p:pic>
      <p:sp>
        <p:nvSpPr>
          <p:cNvPr id="9" name="角丸四角形 8">
            <a:extLst>
              <a:ext uri="{FF2B5EF4-FFF2-40B4-BE49-F238E27FC236}">
                <a16:creationId xmlns:a16="http://schemas.microsoft.com/office/drawing/2014/main" id="{ED902A33-118E-B90B-C162-41CFFF44BCD9}"/>
              </a:ext>
            </a:extLst>
          </p:cNvPr>
          <p:cNvSpPr/>
          <p:nvPr userDrawn="1"/>
        </p:nvSpPr>
        <p:spPr>
          <a:xfrm>
            <a:off x="235107" y="226781"/>
            <a:ext cx="1833164" cy="3204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accent6"/>
                </a:solidFill>
                <a:latin typeface="Meiryo" panose="020B0604030504040204" pitchFamily="34" charset="-128"/>
                <a:ea typeface="Meiryo" panose="020B0604030504040204" pitchFamily="34" charset="-128"/>
                <a:cs typeface="メイリオ" pitchFamily="50" charset="-128"/>
              </a:rPr>
              <a:t>広告</a:t>
            </a:r>
            <a:r>
              <a:rPr kumimoji="1" lang="ja-JP" altLang="en-US" sz="1000" b="1" i="0" spc="0" dirty="0">
                <a:solidFill>
                  <a:schemeClr val="accent6"/>
                </a:solidFill>
                <a:latin typeface="Meiryo" panose="020B0604030504040204" pitchFamily="34" charset="-128"/>
                <a:ea typeface="Meiryo" panose="020B0604030504040204" pitchFamily="34" charset="-128"/>
                <a:cs typeface="メイリオ" pitchFamily="50" charset="-128"/>
              </a:rPr>
              <a:t>主</a:t>
            </a:r>
            <a:r>
              <a:rPr kumimoji="1" lang="ja-JP" altLang="en-US" sz="1000" b="1" i="0" spc="0">
                <a:solidFill>
                  <a:schemeClr val="accent6"/>
                </a:solidFill>
                <a:latin typeface="Meiryo" panose="020B0604030504040204" pitchFamily="34" charset="-128"/>
                <a:ea typeface="Meiryo" panose="020B0604030504040204" pitchFamily="34" charset="-128"/>
                <a:cs typeface="メイリオ" pitchFamily="50" charset="-128"/>
              </a:rPr>
              <a:t>・</a:t>
            </a:r>
            <a:r>
              <a:rPr kumimoji="1" lang="ja-JP" altLang="en-US" sz="1000" b="1" i="0" spc="300">
                <a:solidFill>
                  <a:schemeClr val="accent6"/>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1000" b="1" i="0" spc="300" dirty="0">
              <a:solidFill>
                <a:schemeClr val="accent6"/>
              </a:solidFill>
              <a:latin typeface="Meiryo" panose="020B0604030504040204" pitchFamily="34" charset="-128"/>
              <a:ea typeface="Meiryo" panose="020B0604030504040204" pitchFamily="34" charset="-128"/>
              <a:cs typeface="メイリオ" pitchFamily="50" charset="-128"/>
            </a:endParaRPr>
          </a:p>
        </p:txBody>
      </p:sp>
      <p:sp>
        <p:nvSpPr>
          <p:cNvPr id="14" name="テキスト ボックス 13">
            <a:extLst>
              <a:ext uri="{FF2B5EF4-FFF2-40B4-BE49-F238E27FC236}">
                <a16:creationId xmlns:a16="http://schemas.microsoft.com/office/drawing/2014/main" id="{C932166E-22E3-431F-00A9-95A56049E7EE}"/>
              </a:ext>
            </a:extLst>
          </p:cNvPr>
          <p:cNvSpPr txBox="1"/>
          <p:nvPr userDrawn="1"/>
        </p:nvSpPr>
        <p:spPr>
          <a:xfrm>
            <a:off x="10704513" y="6384253"/>
            <a:ext cx="1185092" cy="215444"/>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b="0" i="0" dirty="0">
                <a:solidFill>
                  <a:schemeClr val="bg1"/>
                </a:solidFill>
                <a:latin typeface="Meiryo" panose="020B0604030504040204" pitchFamily="34" charset="-128"/>
                <a:ea typeface="Meiryo" panose="020B0604030504040204" pitchFamily="34" charset="-128"/>
              </a:rPr>
              <a:t>© Yahoo Japan</a:t>
            </a:r>
            <a:endParaRPr kumimoji="1" lang="ja-JP" altLang="en-US" sz="800" b="0" i="0" dirty="0">
              <a:solidFill>
                <a:schemeClr val="bg1"/>
              </a:solidFill>
              <a:latin typeface="Meiryo" panose="020B0604030504040204" pitchFamily="34" charset="-128"/>
              <a:ea typeface="Meiryo" panose="020B0604030504040204" pitchFamily="34" charset="-128"/>
            </a:endParaRPr>
          </a:p>
        </p:txBody>
      </p:sp>
      <p:sp>
        <p:nvSpPr>
          <p:cNvPr id="15" name="テキスト ボックス 14">
            <a:extLst>
              <a:ext uri="{FF2B5EF4-FFF2-40B4-BE49-F238E27FC236}">
                <a16:creationId xmlns:a16="http://schemas.microsoft.com/office/drawing/2014/main" id="{15AD5BF4-AAAB-3C4D-9CB4-455B641AE880}"/>
              </a:ext>
            </a:extLst>
          </p:cNvPr>
          <p:cNvSpPr txBox="1"/>
          <p:nvPr userDrawn="1"/>
        </p:nvSpPr>
        <p:spPr>
          <a:xfrm>
            <a:off x="4226706" y="5220647"/>
            <a:ext cx="3738589" cy="433965"/>
          </a:xfrm>
          <a:prstGeom prst="rect">
            <a:avLst/>
          </a:prstGeom>
          <a:noFill/>
        </p:spPr>
        <p:txBody>
          <a:bodyPr wrap="none" lIns="0" tIns="0" rIns="0" bIns="0"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lang="en" altLang="ja-JP" sz="1200" b="0" i="0" dirty="0">
                <a:solidFill>
                  <a:schemeClr val="bg1"/>
                </a:solidFill>
                <a:latin typeface="Meiryo" panose="020B0604030504040204" pitchFamily="34" charset="-128"/>
                <a:ea typeface="Meiryo" panose="020B0604030504040204" pitchFamily="34" charset="-128"/>
              </a:rPr>
              <a:t>Yahoo!</a:t>
            </a:r>
            <a:r>
              <a:rPr lang="ja-JP" altLang="en-US" sz="1200" b="0" i="0">
                <a:solidFill>
                  <a:schemeClr val="bg1"/>
                </a:solidFill>
                <a:latin typeface="Meiryo" panose="020B0604030504040204" pitchFamily="34" charset="-128"/>
                <a:ea typeface="Meiryo" panose="020B0604030504040204" pitchFamily="34" charset="-128"/>
              </a:rPr>
              <a:t>広告</a:t>
            </a:r>
            <a:r>
              <a:rPr lang="en-US" altLang="ja-JP" sz="1200" b="0" i="0" dirty="0">
                <a:solidFill>
                  <a:schemeClr val="bg1"/>
                </a:solidFill>
                <a:latin typeface="Meiryo" panose="020B0604030504040204" pitchFamily="34" charset="-128"/>
                <a:ea typeface="Meiryo" panose="020B0604030504040204" pitchFamily="34" charset="-128"/>
              </a:rPr>
              <a:t> </a:t>
            </a:r>
            <a:r>
              <a:rPr lang="ja-JP" altLang="en-US" sz="1200" b="0" i="0">
                <a:solidFill>
                  <a:schemeClr val="bg1"/>
                </a:solidFill>
                <a:latin typeface="Meiryo" panose="020B0604030504040204" pitchFamily="34" charset="-128"/>
                <a:ea typeface="Meiryo" panose="020B0604030504040204" pitchFamily="34" charset="-128"/>
              </a:rPr>
              <a:t>ウェブサイト</a:t>
            </a:r>
            <a:br>
              <a:rPr lang="en-US" altLang="ja-JP" sz="1200" dirty="0">
                <a:solidFill>
                  <a:schemeClr val="bg1"/>
                </a:solidFill>
                <a:latin typeface="Meiryo" panose="020B0604030504040204" pitchFamily="34" charset="-128"/>
                <a:ea typeface="Meiryo" panose="020B0604030504040204" pitchFamily="34" charset="-128"/>
              </a:rPr>
            </a:b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https://</a:t>
            </a:r>
            <a:r>
              <a:rPr lang="en-US" altLang="ja-JP" sz="1200" b="0" i="0" dirty="0" err="1">
                <a:solidFill>
                  <a:schemeClr val="bg1"/>
                </a:solidFill>
                <a:latin typeface="Meiryo" panose="020B0604030504040204" pitchFamily="34" charset="-128"/>
                <a:ea typeface="Meiryo" panose="020B0604030504040204" pitchFamily="34" charset="-128"/>
                <a:cs typeface="Segoe UI" panose="020B0502040204020203" pitchFamily="34" charset="0"/>
              </a:rPr>
              <a:t>marketing.yahoo.co.jp</a:t>
            </a: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/service/</a:t>
            </a:r>
            <a:r>
              <a:rPr lang="en-US" altLang="ja-JP" sz="1200" b="0" i="0" dirty="0" err="1">
                <a:solidFill>
                  <a:schemeClr val="bg1"/>
                </a:solidFill>
                <a:latin typeface="Meiryo" panose="020B0604030504040204" pitchFamily="34" charset="-128"/>
                <a:ea typeface="Meiryo" panose="020B0604030504040204" pitchFamily="34" charset="-128"/>
                <a:cs typeface="Segoe UI" panose="020B0502040204020203" pitchFamily="34" charset="0"/>
              </a:rPr>
              <a:t>yahooads</a:t>
            </a: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a:t>
            </a:r>
            <a:endParaRPr kumimoji="1" lang="ja-JP" altLang="en-US" sz="1200" b="0" i="0" dirty="0">
              <a:solidFill>
                <a:schemeClr val="bg1"/>
              </a:solidFill>
              <a:latin typeface="Meiryo" panose="020B0604030504040204" pitchFamily="34" charset="-128"/>
              <a:ea typeface="Meiryo" panose="020B0604030504040204" pitchFamily="34" charset="-128"/>
              <a:cs typeface="Segoe UI" panose="020B0502040204020203" pitchFamily="34" charset="0"/>
            </a:endParaRPr>
          </a:p>
        </p:txBody>
      </p:sp>
    </p:spTree>
    <p:extLst>
      <p:ext uri="{BB962C8B-B14F-4D97-AF65-F5344CB8AC3E}">
        <p14:creationId xmlns:p14="http://schemas.microsoft.com/office/powerpoint/2010/main" val="148261319"/>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05_通常スライド_項目なし">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0">
            <a:extLst>
              <a:ext uri="{FF2B5EF4-FFF2-40B4-BE49-F238E27FC236}">
                <a16:creationId xmlns:a16="http://schemas.microsoft.com/office/drawing/2014/main" id="{B9BFD8FC-521A-C964-77BB-A16E781ECC1C}"/>
              </a:ext>
            </a:extLst>
          </p:cNvPr>
          <p:cNvSpPr>
            <a:spLocks noGrp="1"/>
          </p:cNvSpPr>
          <p:nvPr>
            <p:ph type="body" sz="quarter" idx="10" hasCustomPrompt="1"/>
          </p:nvPr>
        </p:nvSpPr>
        <p:spPr>
          <a:xfrm>
            <a:off x="479425" y="252000"/>
            <a:ext cx="8640911" cy="335028"/>
          </a:xfrm>
          <a:prstGeom prst="rect">
            <a:avLst/>
          </a:prstGeom>
        </p:spPr>
        <p:txBody>
          <a:bodyPr wrap="none" lIns="0" tIns="0" rIns="0" bIns="0" anchor="ctr">
            <a:noAutofit/>
          </a:bodyPr>
          <a:lstStyle>
            <a:lvl1pPr marL="0" indent="0">
              <a:buNone/>
              <a:defRPr sz="18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pic>
        <p:nvPicPr>
          <p:cNvPr id="3" name="図 2">
            <a:extLst>
              <a:ext uri="{FF2B5EF4-FFF2-40B4-BE49-F238E27FC236}">
                <a16:creationId xmlns:a16="http://schemas.microsoft.com/office/drawing/2014/main" id="{2998CBA6-326F-D036-BE0C-47A66FB32A42}"/>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6" name="角丸四角形 5">
            <a:extLst>
              <a:ext uri="{FF2B5EF4-FFF2-40B4-BE49-F238E27FC236}">
                <a16:creationId xmlns:a16="http://schemas.microsoft.com/office/drawing/2014/main" id="{AD326A17-4006-DDD7-C227-FBC08460DB24}"/>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Tree>
    <p:extLst>
      <p:ext uri="{BB962C8B-B14F-4D97-AF65-F5344CB8AC3E}">
        <p14:creationId xmlns:p14="http://schemas.microsoft.com/office/powerpoint/2010/main" val="2633935585"/>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05_通常スライド_左端項目">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58717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3" name="図 2">
            <a:extLst>
              <a:ext uri="{FF2B5EF4-FFF2-40B4-BE49-F238E27FC236}">
                <a16:creationId xmlns:a16="http://schemas.microsoft.com/office/drawing/2014/main" id="{2998CBA6-326F-D036-BE0C-47A66FB32A42}"/>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4" name="角丸四角形 3">
            <a:extLst>
              <a:ext uri="{FF2B5EF4-FFF2-40B4-BE49-F238E27FC236}">
                <a16:creationId xmlns:a16="http://schemas.microsoft.com/office/drawing/2014/main" id="{08FC968B-3FAE-B631-5EE8-C6DEFA047252}"/>
              </a:ext>
            </a:extLst>
          </p:cNvPr>
          <p:cNvSpPr/>
          <p:nvPr userDrawn="1"/>
        </p:nvSpPr>
        <p:spPr>
          <a:xfrm>
            <a:off x="9777355"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6" name="正方形/長方形 5">
            <a:extLst>
              <a:ext uri="{FF2B5EF4-FFF2-40B4-BE49-F238E27FC236}">
                <a16:creationId xmlns:a16="http://schemas.microsoft.com/office/drawing/2014/main" id="{8F51725A-3DC7-6C70-DC76-033D04DAA238}"/>
              </a:ext>
            </a:extLst>
          </p:cNvPr>
          <p:cNvSpPr/>
          <p:nvPr userDrawn="1"/>
        </p:nvSpPr>
        <p:spPr>
          <a:xfrm>
            <a:off x="11904000" y="0"/>
            <a:ext cx="288000" cy="6480000"/>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0" name="正方形/長方形 9">
            <a:extLst>
              <a:ext uri="{FF2B5EF4-FFF2-40B4-BE49-F238E27FC236}">
                <a16:creationId xmlns:a16="http://schemas.microsoft.com/office/drawing/2014/main" id="{84171B6E-F395-E58A-7921-08C02BE44E0A}"/>
              </a:ext>
            </a:extLst>
          </p:cNvPr>
          <p:cNvSpPr/>
          <p:nvPr userDrawn="1"/>
        </p:nvSpPr>
        <p:spPr>
          <a:xfrm>
            <a:off x="11904000" y="0"/>
            <a:ext cx="288000" cy="1080000"/>
          </a:xfrm>
          <a:prstGeom prst="rect">
            <a:avLst/>
          </a:prstGeom>
          <a:solidFill>
            <a:schemeClr val="bg1">
              <a:lumMod val="6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9" name="縦書きテキスト プレースホルダー 18">
            <a:extLst>
              <a:ext uri="{FF2B5EF4-FFF2-40B4-BE49-F238E27FC236}">
                <a16:creationId xmlns:a16="http://schemas.microsoft.com/office/drawing/2014/main" id="{28888630-C369-C6FF-69E4-AB3AAE33EB75}"/>
              </a:ext>
            </a:extLst>
          </p:cNvPr>
          <p:cNvSpPr>
            <a:spLocks noGrp="1"/>
          </p:cNvSpPr>
          <p:nvPr>
            <p:ph type="body" orient="vert" sz="quarter" idx="11" hasCustomPrompt="1"/>
          </p:nvPr>
        </p:nvSpPr>
        <p:spPr>
          <a:xfrm>
            <a:off x="11916455" y="252000"/>
            <a:ext cx="263351" cy="828000"/>
          </a:xfrm>
          <a:prstGeom prst="rect">
            <a:avLst/>
          </a:prstGeom>
        </p:spPr>
        <p:txBody>
          <a:bodyPr vert="eaVert" lIns="0" tIns="0" rIns="0" bIns="0" anchor="ctr" anchorCtr="0"/>
          <a:lstStyle>
            <a:lvl1pPr>
              <a:defRPr sz="700" spc="-100" baseline="0">
                <a:solidFill>
                  <a:schemeClr val="bg1"/>
                </a:solidFill>
              </a:defRPr>
            </a:lvl1pPr>
          </a:lstStyle>
          <a:p>
            <a:pPr lvl="0"/>
            <a:r>
              <a:rPr kumimoji="1" lang="ja-JP" altLang="en-US"/>
              <a:t>タイトルタイトル</a:t>
            </a:r>
          </a:p>
        </p:txBody>
      </p:sp>
      <p:sp>
        <p:nvSpPr>
          <p:cNvPr id="20" name="テキスト ボックス 19">
            <a:extLst>
              <a:ext uri="{FF2B5EF4-FFF2-40B4-BE49-F238E27FC236}">
                <a16:creationId xmlns:a16="http://schemas.microsoft.com/office/drawing/2014/main" id="{A5AA6C74-26D5-4A51-2CBB-1F306D300C8F}"/>
              </a:ext>
            </a:extLst>
          </p:cNvPr>
          <p:cNvSpPr txBox="1"/>
          <p:nvPr userDrawn="1"/>
        </p:nvSpPr>
        <p:spPr>
          <a:xfrm>
            <a:off x="11960903" y="40896"/>
            <a:ext cx="174453" cy="161583"/>
          </a:xfrm>
          <a:prstGeom prst="rect">
            <a:avLst/>
          </a:prstGeom>
          <a:noFill/>
        </p:spPr>
        <p:txBody>
          <a:bodyPr wrap="square" lIns="0" tIns="0" rIns="0" bIns="0" rtlCol="0">
            <a:spAutoFit/>
          </a:bodyPr>
          <a:lstStyle/>
          <a:p>
            <a:pPr algn="ctr"/>
            <a:r>
              <a:rPr kumimoji="1" lang="en-US" altLang="ja-JP" sz="1050" b="1" i="1" spc="0" dirty="0">
                <a:solidFill>
                  <a:schemeClr val="bg1"/>
                </a:solidFill>
                <a:latin typeface="Segoe UI" panose="020B0502040204020203" pitchFamily="34" charset="0"/>
                <a:cs typeface="Segoe UI" panose="020B0502040204020203" pitchFamily="34" charset="0"/>
              </a:rPr>
              <a:t>01</a:t>
            </a:r>
            <a:endParaRPr kumimoji="1" lang="ja-JP" altLang="en-US" sz="1050" b="1" i="1" spc="0">
              <a:solidFill>
                <a:schemeClr val="bg1"/>
              </a:solidFill>
              <a:latin typeface="Segoe UI" panose="020B0502040204020203" pitchFamily="34" charset="0"/>
              <a:cs typeface="Segoe UI" panose="020B0502040204020203" pitchFamily="34" charset="0"/>
            </a:endParaRPr>
          </a:p>
        </p:txBody>
      </p:sp>
      <p:cxnSp>
        <p:nvCxnSpPr>
          <p:cNvPr id="22" name="直線コネクタ 21">
            <a:extLst>
              <a:ext uri="{FF2B5EF4-FFF2-40B4-BE49-F238E27FC236}">
                <a16:creationId xmlns:a16="http://schemas.microsoft.com/office/drawing/2014/main" id="{102E8B2E-BAEC-1CA8-E8B7-ED08E612AA17}"/>
              </a:ext>
            </a:extLst>
          </p:cNvPr>
          <p:cNvCxnSpPr>
            <a:cxnSpLocks/>
          </p:cNvCxnSpPr>
          <p:nvPr userDrawn="1"/>
        </p:nvCxnSpPr>
        <p:spPr>
          <a:xfrm>
            <a:off x="11700432" y="2160000"/>
            <a:ext cx="47937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直線コネクタ 22">
            <a:extLst>
              <a:ext uri="{FF2B5EF4-FFF2-40B4-BE49-F238E27FC236}">
                <a16:creationId xmlns:a16="http://schemas.microsoft.com/office/drawing/2014/main" id="{6F57FE0A-5594-70AA-094E-A9522BC39E28}"/>
              </a:ext>
            </a:extLst>
          </p:cNvPr>
          <p:cNvCxnSpPr>
            <a:cxnSpLocks/>
          </p:cNvCxnSpPr>
          <p:nvPr userDrawn="1"/>
        </p:nvCxnSpPr>
        <p:spPr>
          <a:xfrm>
            <a:off x="11784871" y="3240000"/>
            <a:ext cx="39493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4" name="直線コネクタ 23">
            <a:extLst>
              <a:ext uri="{FF2B5EF4-FFF2-40B4-BE49-F238E27FC236}">
                <a16:creationId xmlns:a16="http://schemas.microsoft.com/office/drawing/2014/main" id="{B49E33BA-3428-8B19-295D-7D0D35D86B80}"/>
              </a:ext>
            </a:extLst>
          </p:cNvPr>
          <p:cNvCxnSpPr>
            <a:cxnSpLocks/>
          </p:cNvCxnSpPr>
          <p:nvPr userDrawn="1"/>
        </p:nvCxnSpPr>
        <p:spPr>
          <a:xfrm>
            <a:off x="11784871" y="4315267"/>
            <a:ext cx="39493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直線コネクタ 24">
            <a:extLst>
              <a:ext uri="{FF2B5EF4-FFF2-40B4-BE49-F238E27FC236}">
                <a16:creationId xmlns:a16="http://schemas.microsoft.com/office/drawing/2014/main" id="{7C2F049D-887E-8674-2248-20C5D0674F69}"/>
              </a:ext>
            </a:extLst>
          </p:cNvPr>
          <p:cNvCxnSpPr>
            <a:cxnSpLocks/>
          </p:cNvCxnSpPr>
          <p:nvPr userDrawn="1"/>
        </p:nvCxnSpPr>
        <p:spPr>
          <a:xfrm>
            <a:off x="11784871" y="5394767"/>
            <a:ext cx="39493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直線コネクタ 26">
            <a:extLst>
              <a:ext uri="{FF2B5EF4-FFF2-40B4-BE49-F238E27FC236}">
                <a16:creationId xmlns:a16="http://schemas.microsoft.com/office/drawing/2014/main" id="{E7C72838-3336-DFC9-40D0-C8032C0FA1F5}"/>
              </a:ext>
            </a:extLst>
          </p:cNvPr>
          <p:cNvCxnSpPr>
            <a:cxnSpLocks/>
          </p:cNvCxnSpPr>
          <p:nvPr userDrawn="1"/>
        </p:nvCxnSpPr>
        <p:spPr>
          <a:xfrm>
            <a:off x="11700432" y="1080000"/>
            <a:ext cx="47937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縦書きテキスト プレースホルダー 18">
            <a:extLst>
              <a:ext uri="{FF2B5EF4-FFF2-40B4-BE49-F238E27FC236}">
                <a16:creationId xmlns:a16="http://schemas.microsoft.com/office/drawing/2014/main" id="{83744F5B-0867-FE93-5FB6-5447A58A66B4}"/>
              </a:ext>
            </a:extLst>
          </p:cNvPr>
          <p:cNvSpPr>
            <a:spLocks noGrp="1"/>
          </p:cNvSpPr>
          <p:nvPr>
            <p:ph type="body" orient="vert" sz="quarter" idx="12" hasCustomPrompt="1"/>
          </p:nvPr>
        </p:nvSpPr>
        <p:spPr>
          <a:xfrm>
            <a:off x="11916455" y="131880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0" name="テキスト ボックス 29">
            <a:extLst>
              <a:ext uri="{FF2B5EF4-FFF2-40B4-BE49-F238E27FC236}">
                <a16:creationId xmlns:a16="http://schemas.microsoft.com/office/drawing/2014/main" id="{663B12E9-92F9-D7C5-949C-9C747C5A24DF}"/>
              </a:ext>
            </a:extLst>
          </p:cNvPr>
          <p:cNvSpPr txBox="1"/>
          <p:nvPr userDrawn="1"/>
        </p:nvSpPr>
        <p:spPr>
          <a:xfrm>
            <a:off x="11960903" y="1132456"/>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02</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1" name="縦書きテキスト プレースホルダー 18">
            <a:extLst>
              <a:ext uri="{FF2B5EF4-FFF2-40B4-BE49-F238E27FC236}">
                <a16:creationId xmlns:a16="http://schemas.microsoft.com/office/drawing/2014/main" id="{432A2B23-6DFA-258B-DC91-DFA85D481B27}"/>
              </a:ext>
            </a:extLst>
          </p:cNvPr>
          <p:cNvSpPr>
            <a:spLocks noGrp="1"/>
          </p:cNvSpPr>
          <p:nvPr>
            <p:ph type="body" orient="vert" sz="quarter" idx="13" hasCustomPrompt="1"/>
          </p:nvPr>
        </p:nvSpPr>
        <p:spPr>
          <a:xfrm>
            <a:off x="11916455" y="240084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2" name="テキスト ボックス 31">
            <a:extLst>
              <a:ext uri="{FF2B5EF4-FFF2-40B4-BE49-F238E27FC236}">
                <a16:creationId xmlns:a16="http://schemas.microsoft.com/office/drawing/2014/main" id="{B2EEE918-81B1-DBBD-1659-972D75973EC8}"/>
              </a:ext>
            </a:extLst>
          </p:cNvPr>
          <p:cNvSpPr txBox="1"/>
          <p:nvPr userDrawn="1"/>
        </p:nvSpPr>
        <p:spPr>
          <a:xfrm>
            <a:off x="11960903" y="2199629"/>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03</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3" name="縦書きテキスト プレースホルダー 18">
            <a:extLst>
              <a:ext uri="{FF2B5EF4-FFF2-40B4-BE49-F238E27FC236}">
                <a16:creationId xmlns:a16="http://schemas.microsoft.com/office/drawing/2014/main" id="{CB711E38-84FC-52D9-3BB6-C7D650D7A32B}"/>
              </a:ext>
            </a:extLst>
          </p:cNvPr>
          <p:cNvSpPr>
            <a:spLocks noGrp="1"/>
          </p:cNvSpPr>
          <p:nvPr>
            <p:ph type="body" orient="vert" sz="quarter" idx="14" hasCustomPrompt="1"/>
          </p:nvPr>
        </p:nvSpPr>
        <p:spPr>
          <a:xfrm>
            <a:off x="11916455" y="348288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4" name="テキスト ボックス 33">
            <a:extLst>
              <a:ext uri="{FF2B5EF4-FFF2-40B4-BE49-F238E27FC236}">
                <a16:creationId xmlns:a16="http://schemas.microsoft.com/office/drawing/2014/main" id="{60B364F7-A693-CA94-45A3-7A39427C80F3}"/>
              </a:ext>
            </a:extLst>
          </p:cNvPr>
          <p:cNvSpPr txBox="1"/>
          <p:nvPr userDrawn="1"/>
        </p:nvSpPr>
        <p:spPr>
          <a:xfrm>
            <a:off x="11960903" y="3274895"/>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04</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5" name="縦書きテキスト プレースホルダー 18">
            <a:extLst>
              <a:ext uri="{FF2B5EF4-FFF2-40B4-BE49-F238E27FC236}">
                <a16:creationId xmlns:a16="http://schemas.microsoft.com/office/drawing/2014/main" id="{1D94D762-E280-A466-57B0-D80CC0713DF0}"/>
              </a:ext>
            </a:extLst>
          </p:cNvPr>
          <p:cNvSpPr>
            <a:spLocks noGrp="1"/>
          </p:cNvSpPr>
          <p:nvPr>
            <p:ph type="body" orient="vert" sz="quarter" idx="15" hasCustomPrompt="1"/>
          </p:nvPr>
        </p:nvSpPr>
        <p:spPr>
          <a:xfrm>
            <a:off x="11916455" y="457254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6" name="テキスト ボックス 35">
            <a:extLst>
              <a:ext uri="{FF2B5EF4-FFF2-40B4-BE49-F238E27FC236}">
                <a16:creationId xmlns:a16="http://schemas.microsoft.com/office/drawing/2014/main" id="{9360532E-02FC-7483-F99B-939D304B99B8}"/>
              </a:ext>
            </a:extLst>
          </p:cNvPr>
          <p:cNvSpPr txBox="1"/>
          <p:nvPr userDrawn="1"/>
        </p:nvSpPr>
        <p:spPr>
          <a:xfrm>
            <a:off x="11960903" y="4361436"/>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05</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7" name="縦書きテキスト プレースホルダー 18">
            <a:extLst>
              <a:ext uri="{FF2B5EF4-FFF2-40B4-BE49-F238E27FC236}">
                <a16:creationId xmlns:a16="http://schemas.microsoft.com/office/drawing/2014/main" id="{42E28A6B-C274-A00C-5D77-CB2BDF11CF45}"/>
              </a:ext>
            </a:extLst>
          </p:cNvPr>
          <p:cNvSpPr>
            <a:spLocks noGrp="1"/>
          </p:cNvSpPr>
          <p:nvPr>
            <p:ph type="body" orient="vert" sz="quarter" idx="16" hasCustomPrompt="1"/>
          </p:nvPr>
        </p:nvSpPr>
        <p:spPr>
          <a:xfrm>
            <a:off x="11916455" y="564696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8" name="テキスト ボックス 37">
            <a:extLst>
              <a:ext uri="{FF2B5EF4-FFF2-40B4-BE49-F238E27FC236}">
                <a16:creationId xmlns:a16="http://schemas.microsoft.com/office/drawing/2014/main" id="{79F92B0D-620A-C6C9-9827-E4FA661970C7}"/>
              </a:ext>
            </a:extLst>
          </p:cNvPr>
          <p:cNvSpPr txBox="1"/>
          <p:nvPr userDrawn="1"/>
        </p:nvSpPr>
        <p:spPr>
          <a:xfrm>
            <a:off x="11960903" y="5435856"/>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06</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2" name="テキスト プレースホルダー 10">
            <a:extLst>
              <a:ext uri="{FF2B5EF4-FFF2-40B4-BE49-F238E27FC236}">
                <a16:creationId xmlns:a16="http://schemas.microsoft.com/office/drawing/2014/main" id="{39696C65-2A92-9376-2F55-0B364C7CB36F}"/>
              </a:ext>
            </a:extLst>
          </p:cNvPr>
          <p:cNvSpPr>
            <a:spLocks noGrp="1"/>
          </p:cNvSpPr>
          <p:nvPr>
            <p:ph type="body" sz="quarter" idx="10" hasCustomPrompt="1"/>
          </p:nvPr>
        </p:nvSpPr>
        <p:spPr>
          <a:xfrm>
            <a:off x="479425" y="252000"/>
            <a:ext cx="8640911" cy="335028"/>
          </a:xfrm>
          <a:prstGeom prst="rect">
            <a:avLst/>
          </a:prstGeom>
        </p:spPr>
        <p:txBody>
          <a:bodyPr wrap="none" lIns="0" tIns="0" rIns="0" bIns="0" anchor="ctr">
            <a:noAutofit/>
          </a:bodyPr>
          <a:lstStyle>
            <a:lvl1pPr marL="0" indent="0">
              <a:buNone/>
              <a:defRPr sz="18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Tree>
    <p:extLst>
      <p:ext uri="{BB962C8B-B14F-4D97-AF65-F5344CB8AC3E}">
        <p14:creationId xmlns:p14="http://schemas.microsoft.com/office/powerpoint/2010/main" val="464591102"/>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05_通常スライド_アイコン項目_長">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18" name="フリーフォーム 17">
            <a:extLst>
              <a:ext uri="{FF2B5EF4-FFF2-40B4-BE49-F238E27FC236}">
                <a16:creationId xmlns:a16="http://schemas.microsoft.com/office/drawing/2014/main" id="{FFA1DD8D-2E20-16EE-1864-F0780B2595A1}"/>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テキスト プレースホルダー 6">
            <a:extLst>
              <a:ext uri="{FF2B5EF4-FFF2-40B4-BE49-F238E27FC236}">
                <a16:creationId xmlns:a16="http://schemas.microsoft.com/office/drawing/2014/main" id="{1CD1E662-85D8-9AA1-EBF5-3635AE88AF49}"/>
              </a:ext>
            </a:extLst>
          </p:cNvPr>
          <p:cNvSpPr>
            <a:spLocks noGrp="1"/>
          </p:cNvSpPr>
          <p:nvPr>
            <p:ph type="body" sz="quarter" idx="12" hasCustomPrompt="1"/>
          </p:nvPr>
        </p:nvSpPr>
        <p:spPr>
          <a:xfrm>
            <a:off x="595671" y="81412"/>
            <a:ext cx="866756" cy="410840"/>
          </a:xfrm>
          <a:prstGeom prst="rect">
            <a:avLst/>
          </a:prstGeom>
        </p:spPr>
        <p:txBody>
          <a:bodyPr lIns="0" tIns="36000" rIns="0" bIns="0" anchor="ctr"/>
          <a:lstStyle>
            <a:lvl1pPr>
              <a:defRPr sz="900" spc="-150">
                <a:solidFill>
                  <a:schemeClr val="bg1"/>
                </a:solidFill>
              </a:defRPr>
            </a:lvl1pPr>
          </a:lstStyle>
          <a:p>
            <a:pPr lvl="0"/>
            <a:r>
              <a:rPr kumimoji="1" lang="ja-JP" altLang="en-US"/>
              <a:t>項目名が長いときはこちらのテンプレをつかってくださいい</a:t>
            </a:r>
          </a:p>
        </p:txBody>
      </p:sp>
      <p:sp>
        <p:nvSpPr>
          <p:cNvPr id="22" name="図プレースホルダー 11">
            <a:extLst>
              <a:ext uri="{FF2B5EF4-FFF2-40B4-BE49-F238E27FC236}">
                <a16:creationId xmlns:a16="http://schemas.microsoft.com/office/drawing/2014/main" id="{B69D9F8A-B25D-FC59-C355-1213EC9E13C5}"/>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
        <p:nvSpPr>
          <p:cNvPr id="23" name="テキスト プレースホルダー 10">
            <a:extLst>
              <a:ext uri="{FF2B5EF4-FFF2-40B4-BE49-F238E27FC236}">
                <a16:creationId xmlns:a16="http://schemas.microsoft.com/office/drawing/2014/main" id="{EFE32900-9CF4-9F29-966F-FFD53965B4CA}"/>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Tree>
    <p:extLst>
      <p:ext uri="{BB962C8B-B14F-4D97-AF65-F5344CB8AC3E}">
        <p14:creationId xmlns:p14="http://schemas.microsoft.com/office/powerpoint/2010/main" val="3104261836"/>
      </p:ext>
    </p:extLst>
  </p:cSld>
  <p:clrMapOvr>
    <a:masterClrMapping/>
  </p:clrMapOvr>
  <p:extLst>
    <p:ext uri="{DCECCB84-F9BA-43D5-87BE-67443E8EF086}">
      <p15:sldGuideLst xmlns:p15="http://schemas.microsoft.com/office/powerpoint/2012/main"/>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05_通常スライド_アイコン項目_短">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フリーフォーム 7">
            <a:extLst>
              <a:ext uri="{FF2B5EF4-FFF2-40B4-BE49-F238E27FC236}">
                <a16:creationId xmlns:a16="http://schemas.microsoft.com/office/drawing/2014/main" id="{3CEA4346-5A25-F355-85EB-2B39DA6E1275}"/>
              </a:ext>
            </a:extLst>
          </p:cNvPr>
          <p:cNvSpPr/>
          <p:nvPr userDrawn="1"/>
        </p:nvSpPr>
        <p:spPr>
          <a:xfrm>
            <a:off x="0" y="-5818"/>
            <a:ext cx="1285246" cy="565422"/>
          </a:xfrm>
          <a:custGeom>
            <a:avLst/>
            <a:gdLst>
              <a:gd name="connsiteX0" fmla="*/ 0 w 1285246"/>
              <a:gd name="connsiteY0" fmla="*/ 0 h 565422"/>
              <a:gd name="connsiteX1" fmla="*/ 1285246 w 1285246"/>
              <a:gd name="connsiteY1" fmla="*/ 0 h 565422"/>
              <a:gd name="connsiteX2" fmla="*/ 1070485 w 1285246"/>
              <a:gd name="connsiteY2" fmla="*/ 565422 h 565422"/>
              <a:gd name="connsiteX3" fmla="*/ 0 w 1285246"/>
              <a:gd name="connsiteY3" fmla="*/ 565422 h 565422"/>
              <a:gd name="connsiteX4" fmla="*/ 0 w 1285246"/>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85246" h="565422">
                <a:moveTo>
                  <a:pt x="0" y="0"/>
                </a:moveTo>
                <a:lnTo>
                  <a:pt x="1285246" y="0"/>
                </a:lnTo>
                <a:lnTo>
                  <a:pt x="1070485"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テキスト プレースホルダー 10">
            <a:extLst>
              <a:ext uri="{FF2B5EF4-FFF2-40B4-BE49-F238E27FC236}">
                <a16:creationId xmlns:a16="http://schemas.microsoft.com/office/drawing/2014/main" id="{B9BFD8FC-521A-C964-77BB-A16E781ECC1C}"/>
              </a:ext>
            </a:extLst>
          </p:cNvPr>
          <p:cNvSpPr>
            <a:spLocks noGrp="1"/>
          </p:cNvSpPr>
          <p:nvPr>
            <p:ph type="body" sz="quarter" idx="10" hasCustomPrompt="1"/>
          </p:nvPr>
        </p:nvSpPr>
        <p:spPr>
          <a:xfrm>
            <a:off x="1430286"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12" name="図プレースホルダー 11">
            <a:extLst>
              <a:ext uri="{FF2B5EF4-FFF2-40B4-BE49-F238E27FC236}">
                <a16:creationId xmlns:a16="http://schemas.microsoft.com/office/drawing/2014/main" id="{25832528-9FBF-754D-6498-7E3776590C2D}"/>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
        <p:nvSpPr>
          <p:cNvPr id="2" name="テキスト プレースホルダー 6">
            <a:extLst>
              <a:ext uri="{FF2B5EF4-FFF2-40B4-BE49-F238E27FC236}">
                <a16:creationId xmlns:a16="http://schemas.microsoft.com/office/drawing/2014/main" id="{1CD1E662-85D8-9AA1-EBF5-3635AE88AF49}"/>
              </a:ext>
            </a:extLst>
          </p:cNvPr>
          <p:cNvSpPr>
            <a:spLocks noGrp="1"/>
          </p:cNvSpPr>
          <p:nvPr>
            <p:ph type="body" sz="quarter" idx="12" hasCustomPrompt="1"/>
          </p:nvPr>
        </p:nvSpPr>
        <p:spPr>
          <a:xfrm>
            <a:off x="600427" y="78666"/>
            <a:ext cx="431274" cy="410840"/>
          </a:xfrm>
          <a:prstGeom prst="rect">
            <a:avLst/>
          </a:prstGeom>
        </p:spPr>
        <p:txBody>
          <a:bodyPr lIns="0" tIns="36000" rIns="36000" bIns="0" anchor="ctr"/>
          <a:lstStyle>
            <a:lvl1pPr algn="ctr">
              <a:defRPr sz="900" spc="-150">
                <a:solidFill>
                  <a:schemeClr val="bg1"/>
                </a:solidFill>
              </a:defRPr>
            </a:lvl1pPr>
          </a:lstStyle>
          <a:p>
            <a:pPr lvl="0"/>
            <a:r>
              <a:rPr kumimoji="1" lang="ja-JP" altLang="en-US"/>
              <a:t>短いああ</a:t>
            </a:r>
            <a:endParaRPr kumimoji="1" lang="en-US" altLang="ja-JP" dirty="0"/>
          </a:p>
        </p:txBody>
      </p:sp>
    </p:spTree>
    <p:extLst>
      <p:ext uri="{BB962C8B-B14F-4D97-AF65-F5344CB8AC3E}">
        <p14:creationId xmlns:p14="http://schemas.microsoft.com/office/powerpoint/2010/main" val="2548269996"/>
      </p:ext>
    </p:extLst>
  </p:cSld>
  <p:clrMapOvr>
    <a:masterClrMapping/>
  </p:clrMapOvr>
  <p:extLst>
    <p:ext uri="{DCECCB84-F9BA-43D5-87BE-67443E8EF086}">
      <p15:sldGuideLst xmlns:p15="http://schemas.microsoft.com/office/powerpoint/2012/main"/>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05_通常スライド_アイコン項目_項目名なし">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フリーフォーム 12">
            <a:extLst>
              <a:ext uri="{FF2B5EF4-FFF2-40B4-BE49-F238E27FC236}">
                <a16:creationId xmlns:a16="http://schemas.microsoft.com/office/drawing/2014/main" id="{F5F12BA4-DCC4-6704-217A-FD328B5EA32C}"/>
              </a:ext>
            </a:extLst>
          </p:cNvPr>
          <p:cNvSpPr/>
          <p:nvPr userDrawn="1"/>
        </p:nvSpPr>
        <p:spPr>
          <a:xfrm>
            <a:off x="0" y="-5818"/>
            <a:ext cx="824215" cy="565422"/>
          </a:xfrm>
          <a:custGeom>
            <a:avLst/>
            <a:gdLst>
              <a:gd name="connsiteX0" fmla="*/ 0 w 824215"/>
              <a:gd name="connsiteY0" fmla="*/ 0 h 565422"/>
              <a:gd name="connsiteX1" fmla="*/ 824215 w 824215"/>
              <a:gd name="connsiteY1" fmla="*/ 0 h 565422"/>
              <a:gd name="connsiteX2" fmla="*/ 609454 w 824215"/>
              <a:gd name="connsiteY2" fmla="*/ 565422 h 565422"/>
              <a:gd name="connsiteX3" fmla="*/ 0 w 824215"/>
              <a:gd name="connsiteY3" fmla="*/ 565422 h 565422"/>
              <a:gd name="connsiteX4" fmla="*/ 0 w 824215"/>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4215" h="565422">
                <a:moveTo>
                  <a:pt x="0" y="0"/>
                </a:moveTo>
                <a:lnTo>
                  <a:pt x="824215" y="0"/>
                </a:lnTo>
                <a:lnTo>
                  <a:pt x="609454"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テキスト プレースホルダー 10">
            <a:extLst>
              <a:ext uri="{FF2B5EF4-FFF2-40B4-BE49-F238E27FC236}">
                <a16:creationId xmlns:a16="http://schemas.microsoft.com/office/drawing/2014/main" id="{B9BFD8FC-521A-C964-77BB-A16E781ECC1C}"/>
              </a:ext>
            </a:extLst>
          </p:cNvPr>
          <p:cNvSpPr>
            <a:spLocks noGrp="1"/>
          </p:cNvSpPr>
          <p:nvPr>
            <p:ph type="body" sz="quarter" idx="10" hasCustomPrompt="1"/>
          </p:nvPr>
        </p:nvSpPr>
        <p:spPr>
          <a:xfrm>
            <a:off x="1008129"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16" name="図プレースホルダー 11">
            <a:extLst>
              <a:ext uri="{FF2B5EF4-FFF2-40B4-BE49-F238E27FC236}">
                <a16:creationId xmlns:a16="http://schemas.microsoft.com/office/drawing/2014/main" id="{2E810E5A-373F-DFA3-F96F-2BC69F537FD6}"/>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Tree>
    <p:extLst>
      <p:ext uri="{BB962C8B-B14F-4D97-AF65-F5344CB8AC3E}">
        <p14:creationId xmlns:p14="http://schemas.microsoft.com/office/powerpoint/2010/main" val="4291500374"/>
      </p:ext>
    </p:extLst>
  </p:cSld>
  <p:clrMapOvr>
    <a:masterClrMapping/>
  </p:clrMapOvr>
  <p:extLst>
    <p:ext uri="{DCECCB84-F9BA-43D5-87BE-67443E8EF086}">
      <p15:sldGuideLst xmlns:p15="http://schemas.microsoft.com/office/powerpoint/2012/main"/>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6_タイトル スライド">
    <p:bg>
      <p:bgPr>
        <a:solidFill>
          <a:schemeClr val="accent6"/>
        </a:solidFill>
        <a:effectLst/>
      </p:bgPr>
    </p:bg>
    <p:spTree>
      <p:nvGrpSpPr>
        <p:cNvPr id="1" name=""/>
        <p:cNvGrpSpPr/>
        <p:nvPr/>
      </p:nvGrpSpPr>
      <p:grpSpPr>
        <a:xfrm>
          <a:off x="0" y="0"/>
          <a:ext cx="0" cy="0"/>
          <a:chOff x="0" y="0"/>
          <a:chExt cx="0" cy="0"/>
        </a:xfrm>
      </p:grpSpPr>
      <p:sp>
        <p:nvSpPr>
          <p:cNvPr id="4" name="角丸四角形 3">
            <a:extLst>
              <a:ext uri="{FF2B5EF4-FFF2-40B4-BE49-F238E27FC236}">
                <a16:creationId xmlns:a16="http://schemas.microsoft.com/office/drawing/2014/main" id="{08FC968B-3FAE-B631-5EE8-C6DEFA047252}"/>
              </a:ext>
            </a:extLst>
          </p:cNvPr>
          <p:cNvSpPr/>
          <p:nvPr userDrawn="1"/>
        </p:nvSpPr>
        <p:spPr>
          <a:xfrm>
            <a:off x="10139346" y="226800"/>
            <a:ext cx="1833164" cy="324000"/>
          </a:xfrm>
          <a:prstGeom prst="roundRect">
            <a:avLst>
              <a:gd name="adj" fmla="val 9836"/>
            </a:avLst>
          </a:prstGeom>
          <a:no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accent2"/>
                </a:solidFill>
                <a:latin typeface="Yu Gothic" panose="020B0400000000000000" pitchFamily="34" charset="-128"/>
                <a:ea typeface="Yu Gothic" panose="020B0400000000000000" pitchFamily="34" charset="-128"/>
                <a:cs typeface="メイリオ" pitchFamily="50" charset="-128"/>
              </a:rPr>
              <a:t>広告</a:t>
            </a:r>
            <a:r>
              <a:rPr kumimoji="1" lang="ja-JP" altLang="en-US" sz="1000" b="1" i="0" spc="0" dirty="0">
                <a:solidFill>
                  <a:schemeClr val="accent2"/>
                </a:solidFill>
                <a:latin typeface="Yu Gothic" panose="020B0400000000000000" pitchFamily="34" charset="-128"/>
                <a:ea typeface="Yu Gothic" panose="020B0400000000000000" pitchFamily="34" charset="-128"/>
                <a:cs typeface="メイリオ" pitchFamily="50" charset="-128"/>
              </a:rPr>
              <a:t>主</a:t>
            </a:r>
            <a:r>
              <a:rPr kumimoji="1" lang="ja-JP" altLang="en-US" sz="1000" b="1" i="0" spc="0">
                <a:solidFill>
                  <a:schemeClr val="accent2"/>
                </a:solidFill>
                <a:latin typeface="Yu Gothic" panose="020B0400000000000000" pitchFamily="34" charset="-128"/>
                <a:ea typeface="Yu Gothic" panose="020B0400000000000000" pitchFamily="34" charset="-128"/>
                <a:cs typeface="メイリオ" pitchFamily="50" charset="-128"/>
              </a:rPr>
              <a:t>・</a:t>
            </a:r>
            <a:r>
              <a:rPr kumimoji="1" lang="ja-JP" altLang="en-US" sz="1000" b="1" i="0" spc="300">
                <a:solidFill>
                  <a:schemeClr val="accent2"/>
                </a:solidFill>
                <a:latin typeface="Yu Gothic" panose="020B0400000000000000" pitchFamily="34" charset="-128"/>
                <a:ea typeface="Yu Gothic" panose="020B0400000000000000" pitchFamily="34" charset="-128"/>
                <a:cs typeface="メイリオ" pitchFamily="50" charset="-128"/>
              </a:rPr>
              <a:t>代理店限定</a:t>
            </a:r>
            <a:endParaRPr kumimoji="1" lang="ja-JP" altLang="en-US" sz="1000" b="1" i="0" spc="300" dirty="0">
              <a:solidFill>
                <a:schemeClr val="accent2"/>
              </a:solidFill>
              <a:latin typeface="Yu Gothic" panose="020B0400000000000000" pitchFamily="34" charset="-128"/>
              <a:ea typeface="Yu Gothic" panose="020B0400000000000000" pitchFamily="34" charset="-128"/>
              <a:cs typeface="メイリオ" pitchFamily="50" charset="-128"/>
            </a:endParaRPr>
          </a:p>
        </p:txBody>
      </p:sp>
      <p:pic>
        <p:nvPicPr>
          <p:cNvPr id="6" name="図 5">
            <a:extLst>
              <a:ext uri="{FF2B5EF4-FFF2-40B4-BE49-F238E27FC236}">
                <a16:creationId xmlns:a16="http://schemas.microsoft.com/office/drawing/2014/main" id="{86120817-B160-24F7-C7E5-1BA472CDDD72}"/>
              </a:ext>
            </a:extLst>
          </p:cNvPr>
          <p:cNvPicPr>
            <a:picLocks noChangeAspect="1"/>
          </p:cNvPicPr>
          <p:nvPr userDrawn="1"/>
        </p:nvPicPr>
        <p:blipFill>
          <a:blip r:embed="rId2" cstate="print">
            <a:duotone>
              <a:prstClr val="black"/>
              <a:schemeClr val="tx2">
                <a:tint val="45000"/>
                <a:satMod val="400000"/>
              </a:schemeClr>
            </a:duotone>
            <a:alphaModFix/>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a:ext>
            </a:extLst>
          </a:blip>
          <a:stretch>
            <a:fillRect/>
          </a:stretch>
        </p:blipFill>
        <p:spPr>
          <a:xfrm>
            <a:off x="335154" y="0"/>
            <a:ext cx="11856846" cy="6858000"/>
          </a:xfrm>
          <a:prstGeom prst="rect">
            <a:avLst/>
          </a:prstGeom>
        </p:spPr>
      </p:pic>
      <p:sp>
        <p:nvSpPr>
          <p:cNvPr id="8" name="フッター プレースホルダー 3">
            <a:extLst>
              <a:ext uri="{FF2B5EF4-FFF2-40B4-BE49-F238E27FC236}">
                <a16:creationId xmlns:a16="http://schemas.microsoft.com/office/drawing/2014/main" id="{21D54AD1-CF84-F71F-BC9B-1B07B1955C70}"/>
              </a:ext>
            </a:extLst>
          </p:cNvPr>
          <p:cNvSpPr>
            <a:spLocks noGrp="1"/>
          </p:cNvSpPr>
          <p:nvPr>
            <p:ph type="ftr" sz="quarter" idx="14"/>
          </p:nvPr>
        </p:nvSpPr>
        <p:spPr>
          <a:xfrm>
            <a:off x="0" y="0"/>
            <a:ext cx="0" cy="0"/>
          </a:xfrm>
        </p:spPr>
        <p:txBody>
          <a:bodyPr/>
          <a:lstStyle/>
          <a:p>
            <a:pPr>
              <a:defRPr/>
            </a:pPr>
            <a:r>
              <a:rPr lang="en" altLang="ja-JP" sz="800" dirty="0">
                <a:solidFill>
                  <a:schemeClr val="accent2"/>
                </a:solidFill>
              </a:rPr>
              <a:t>.</a:t>
            </a:r>
          </a:p>
        </p:txBody>
      </p:sp>
      <p:sp>
        <p:nvSpPr>
          <p:cNvPr id="9" name="正方形/長方形 8">
            <a:extLst>
              <a:ext uri="{FF2B5EF4-FFF2-40B4-BE49-F238E27FC236}">
                <a16:creationId xmlns:a16="http://schemas.microsoft.com/office/drawing/2014/main" id="{F82DA828-12A8-A3E0-2E72-ED530F557A2F}"/>
              </a:ext>
            </a:extLst>
          </p:cNvPr>
          <p:cNvSpPr/>
          <p:nvPr userDrawn="1"/>
        </p:nvSpPr>
        <p:spPr>
          <a:xfrm>
            <a:off x="0" y="0"/>
            <a:ext cx="5015880" cy="6858000"/>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cxnSp>
        <p:nvCxnSpPr>
          <p:cNvPr id="12" name="直線コネクタ 11">
            <a:extLst>
              <a:ext uri="{FF2B5EF4-FFF2-40B4-BE49-F238E27FC236}">
                <a16:creationId xmlns:a16="http://schemas.microsoft.com/office/drawing/2014/main" id="{F611E313-2AD6-AD42-5CF5-E1B245A3CF05}"/>
              </a:ext>
            </a:extLst>
          </p:cNvPr>
          <p:cNvCxnSpPr>
            <a:cxnSpLocks/>
          </p:cNvCxnSpPr>
          <p:nvPr userDrawn="1"/>
        </p:nvCxnSpPr>
        <p:spPr>
          <a:xfrm>
            <a:off x="707740" y="2780928"/>
            <a:ext cx="3600400" cy="0"/>
          </a:xfrm>
          <a:prstGeom prst="line">
            <a:avLst/>
          </a:prstGeom>
          <a:ln w="28575" cap="rnd">
            <a:solidFill>
              <a:srgbClr val="FFFFFF"/>
            </a:solidFill>
          </a:ln>
        </p:spPr>
        <p:style>
          <a:lnRef idx="1">
            <a:schemeClr val="accent1"/>
          </a:lnRef>
          <a:fillRef idx="0">
            <a:schemeClr val="accent1"/>
          </a:fillRef>
          <a:effectRef idx="0">
            <a:schemeClr val="accent1"/>
          </a:effectRef>
          <a:fontRef idx="minor">
            <a:schemeClr val="tx1"/>
          </a:fontRef>
        </p:style>
      </p:cxnSp>
      <p:sp>
        <p:nvSpPr>
          <p:cNvPr id="2" name="テキスト ボックス 1">
            <a:extLst>
              <a:ext uri="{FF2B5EF4-FFF2-40B4-BE49-F238E27FC236}">
                <a16:creationId xmlns:a16="http://schemas.microsoft.com/office/drawing/2014/main" id="{FA7D9F68-D74C-CD2C-7578-01F7F3D3BB29}"/>
              </a:ext>
            </a:extLst>
          </p:cNvPr>
          <p:cNvSpPr txBox="1"/>
          <p:nvPr userDrawn="1"/>
        </p:nvSpPr>
        <p:spPr>
          <a:xfrm>
            <a:off x="2145662" y="6600184"/>
            <a:ext cx="72455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bg1"/>
                </a:solidFill>
              </a:rPr>
              <a:t>© Yahoo Japan</a:t>
            </a:r>
            <a:endParaRPr kumimoji="1" lang="ja-JP" altLang="en-US" sz="800" dirty="0">
              <a:solidFill>
                <a:schemeClr val="bg1"/>
              </a:solidFill>
            </a:endParaRPr>
          </a:p>
        </p:txBody>
      </p:sp>
      <p:sp>
        <p:nvSpPr>
          <p:cNvPr id="5" name="図プレースホルダー 4">
            <a:extLst>
              <a:ext uri="{FF2B5EF4-FFF2-40B4-BE49-F238E27FC236}">
                <a16:creationId xmlns:a16="http://schemas.microsoft.com/office/drawing/2014/main" id="{9D111741-B365-9CB3-1697-B3DA766C74A9}"/>
              </a:ext>
            </a:extLst>
          </p:cNvPr>
          <p:cNvSpPr>
            <a:spLocks noGrp="1"/>
          </p:cNvSpPr>
          <p:nvPr>
            <p:ph type="pic" sz="quarter" idx="15"/>
          </p:nvPr>
        </p:nvSpPr>
        <p:spPr>
          <a:xfrm>
            <a:off x="1701406" y="3017343"/>
            <a:ext cx="1586282" cy="1464484"/>
          </a:xfrm>
          <a:prstGeom prst="rect">
            <a:avLst/>
          </a:prstGeom>
        </p:spPr>
        <p:txBody>
          <a:bodyPr/>
          <a:lstStyle>
            <a:lvl1pPr algn="ctr">
              <a:defRPr sz="1400">
                <a:solidFill>
                  <a:schemeClr val="bg1"/>
                </a:solidFill>
              </a:defRPr>
            </a:lvl1pPr>
          </a:lstStyle>
          <a:p>
            <a:r>
              <a:rPr kumimoji="1" lang="ja-JP" altLang="en-US"/>
              <a:t>アイコン</a:t>
            </a:r>
          </a:p>
        </p:txBody>
      </p:sp>
      <p:sp>
        <p:nvSpPr>
          <p:cNvPr id="14" name="図プレースホルダー 13">
            <a:extLst>
              <a:ext uri="{FF2B5EF4-FFF2-40B4-BE49-F238E27FC236}">
                <a16:creationId xmlns:a16="http://schemas.microsoft.com/office/drawing/2014/main" id="{30301120-11CA-1114-A245-69E29DA472F7}"/>
              </a:ext>
            </a:extLst>
          </p:cNvPr>
          <p:cNvSpPr>
            <a:spLocks noGrp="1"/>
          </p:cNvSpPr>
          <p:nvPr>
            <p:ph type="pic" sz="quarter" idx="16"/>
          </p:nvPr>
        </p:nvSpPr>
        <p:spPr>
          <a:xfrm>
            <a:off x="5016500" y="0"/>
            <a:ext cx="7175500" cy="6858000"/>
          </a:xfrm>
          <a:prstGeom prst="rect">
            <a:avLst/>
          </a:prstGeom>
        </p:spPr>
        <p:txBody>
          <a:bodyPr anchor="ctr"/>
          <a:lstStyle>
            <a:lvl1pPr algn="ctr">
              <a:defRPr b="1">
                <a:solidFill>
                  <a:schemeClr val="bg1"/>
                </a:solidFill>
              </a:defRPr>
            </a:lvl1pPr>
          </a:lstStyle>
          <a:p>
            <a:endParaRPr kumimoji="1" lang="ja-JP" altLang="en-US"/>
          </a:p>
        </p:txBody>
      </p:sp>
      <p:sp>
        <p:nvSpPr>
          <p:cNvPr id="20" name="テキスト プレースホルダー 19">
            <a:extLst>
              <a:ext uri="{FF2B5EF4-FFF2-40B4-BE49-F238E27FC236}">
                <a16:creationId xmlns:a16="http://schemas.microsoft.com/office/drawing/2014/main" id="{4C280B59-092A-77B1-5B58-5D9E06D972C5}"/>
              </a:ext>
            </a:extLst>
          </p:cNvPr>
          <p:cNvSpPr>
            <a:spLocks noGrp="1"/>
          </p:cNvSpPr>
          <p:nvPr>
            <p:ph type="body" sz="quarter" idx="18" hasCustomPrompt="1"/>
          </p:nvPr>
        </p:nvSpPr>
        <p:spPr>
          <a:xfrm>
            <a:off x="1919536" y="1291559"/>
            <a:ext cx="1150023" cy="1057321"/>
          </a:xfrm>
          <a:prstGeom prst="rect">
            <a:avLst/>
          </a:prstGeom>
        </p:spPr>
        <p:txBody>
          <a:bodyPr/>
          <a:lstStyle>
            <a:lvl1pPr>
              <a:defRPr sz="6600" b="1" i="1">
                <a:solidFill>
                  <a:schemeClr val="bg1"/>
                </a:solidFill>
                <a:latin typeface="Segoe UI" panose="020B0502040204020203" pitchFamily="34" charset="0"/>
                <a:cs typeface="Segoe UI" panose="020B0502040204020203" pitchFamily="34" charset="0"/>
              </a:defRPr>
            </a:lvl1pPr>
          </a:lstStyle>
          <a:p>
            <a:pPr lvl="0"/>
            <a:r>
              <a:rPr kumimoji="1" lang="en-US" altLang="ja-JP" dirty="0"/>
              <a:t>01</a:t>
            </a:r>
            <a:endParaRPr kumimoji="1" lang="ja-JP" altLang="en-US"/>
          </a:p>
        </p:txBody>
      </p:sp>
      <p:sp>
        <p:nvSpPr>
          <p:cNvPr id="24" name="テキスト プレースホルダー 23">
            <a:extLst>
              <a:ext uri="{FF2B5EF4-FFF2-40B4-BE49-F238E27FC236}">
                <a16:creationId xmlns:a16="http://schemas.microsoft.com/office/drawing/2014/main" id="{5CF79B8C-575F-FE24-5B11-B25E22FA25C2}"/>
              </a:ext>
            </a:extLst>
          </p:cNvPr>
          <p:cNvSpPr>
            <a:spLocks noGrp="1"/>
          </p:cNvSpPr>
          <p:nvPr>
            <p:ph type="body" sz="quarter" idx="19" hasCustomPrompt="1"/>
          </p:nvPr>
        </p:nvSpPr>
        <p:spPr>
          <a:xfrm>
            <a:off x="708025" y="4653136"/>
            <a:ext cx="3600115" cy="1412875"/>
          </a:xfrm>
          <a:prstGeom prst="rect">
            <a:avLst/>
          </a:prstGeom>
        </p:spPr>
        <p:txBody>
          <a:bodyPr/>
          <a:lstStyle>
            <a:lvl1pPr algn="ctr">
              <a:defRPr b="1" spc="300">
                <a:solidFill>
                  <a:schemeClr val="bg1"/>
                </a:solidFill>
              </a:defRPr>
            </a:lvl1pPr>
            <a:lvl2pPr marL="457212" indent="0">
              <a:buNone/>
              <a:defRPr/>
            </a:lvl2pPr>
          </a:lstStyle>
          <a:p>
            <a:pPr lvl="0"/>
            <a:r>
              <a:rPr kumimoji="1" lang="ja-JP" altLang="en-US"/>
              <a:t>リッチ中タイトル</a:t>
            </a:r>
            <a:endParaRPr kumimoji="1" lang="en-US" altLang="ja-JP" dirty="0"/>
          </a:p>
          <a:p>
            <a:pPr lvl="0"/>
            <a:r>
              <a:rPr kumimoji="1" lang="ja-JP" altLang="en-US"/>
              <a:t>タイトルタイトル</a:t>
            </a:r>
          </a:p>
        </p:txBody>
      </p:sp>
    </p:spTree>
    <p:extLst>
      <p:ext uri="{BB962C8B-B14F-4D97-AF65-F5344CB8AC3E}">
        <p14:creationId xmlns:p14="http://schemas.microsoft.com/office/powerpoint/2010/main" val="3381157114"/>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08_注意事項付きスライド">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3" name="正方形/長方形 2">
            <a:extLst>
              <a:ext uri="{FF2B5EF4-FFF2-40B4-BE49-F238E27FC236}">
                <a16:creationId xmlns:a16="http://schemas.microsoft.com/office/drawing/2014/main" id="{6313E818-687D-B150-054E-E9BB0DAD0FAC}"/>
              </a:ext>
            </a:extLst>
          </p:cNvPr>
          <p:cNvSpPr/>
          <p:nvPr userDrawn="1"/>
        </p:nvSpPr>
        <p:spPr>
          <a:xfrm>
            <a:off x="-600" y="5058000"/>
            <a:ext cx="12193200" cy="1800000"/>
          </a:xfrm>
          <a:prstGeom prst="rect">
            <a:avLst/>
          </a:prstGeom>
          <a:solidFill>
            <a:srgbClr val="FCEDED"/>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2844000" tIns="45720" rIns="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600"/>
              </a:spcAft>
              <a:buClrTx/>
              <a:buSzTx/>
              <a:buFontTx/>
              <a:buNone/>
              <a:tabLst/>
              <a:defRPr/>
            </a:pPr>
            <a:endParaRPr kumimoji="1" lang="ja-JP" altLang="en-US" sz="1000" u="none" strike="noStrike" kern="1200" cap="none" spc="0" normalizeH="0" baseline="0" noProof="0">
              <a:ln>
                <a:noFill/>
              </a:ln>
              <a:solidFill>
                <a:schemeClr val="bg1">
                  <a:lumMod val="50000"/>
                </a:schemeClr>
              </a:solidFill>
              <a:effectLst/>
              <a:uLnTx/>
              <a:uFillTx/>
              <a:latin typeface="Meiryo" panose="020B0604030504040204" pitchFamily="34" charset="-128"/>
              <a:ea typeface="Meiryo" panose="020B0604030504040204" pitchFamily="34" charset="-128"/>
            </a:endParaRPr>
          </a:p>
        </p:txBody>
      </p:sp>
      <p:sp>
        <p:nvSpPr>
          <p:cNvPr id="9" name="テキスト ボックス 8">
            <a:extLst>
              <a:ext uri="{FF2B5EF4-FFF2-40B4-BE49-F238E27FC236}">
                <a16:creationId xmlns:a16="http://schemas.microsoft.com/office/drawing/2014/main" id="{91E70D04-32CB-EA05-E737-417BCDE51563}"/>
              </a:ext>
            </a:extLst>
          </p:cNvPr>
          <p:cNvSpPr txBox="1"/>
          <p:nvPr userDrawn="1"/>
        </p:nvSpPr>
        <p:spPr>
          <a:xfrm>
            <a:off x="5733722" y="6615833"/>
            <a:ext cx="77264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b="0" i="0" dirty="0">
                <a:solidFill>
                  <a:schemeClr val="bg2"/>
                </a:solidFill>
                <a:latin typeface="Meiryo" panose="020B0604030504040204" pitchFamily="34" charset="-128"/>
                <a:ea typeface="Meiryo" panose="020B0604030504040204" pitchFamily="34" charset="-128"/>
              </a:rPr>
              <a:t>© Yahoo Japan</a:t>
            </a:r>
            <a:endParaRPr kumimoji="1" lang="ja-JP" altLang="en-US" sz="800" b="0" i="0" dirty="0">
              <a:solidFill>
                <a:schemeClr val="bg2"/>
              </a:solidFill>
              <a:latin typeface="Meiryo" panose="020B0604030504040204" pitchFamily="34" charset="-128"/>
              <a:ea typeface="Meiryo" panose="020B0604030504040204" pitchFamily="34" charset="-128"/>
            </a:endParaRPr>
          </a:p>
        </p:txBody>
      </p:sp>
      <p:sp>
        <p:nvSpPr>
          <p:cNvPr id="14" name="テキスト プレースホルダー 10">
            <a:extLst>
              <a:ext uri="{FF2B5EF4-FFF2-40B4-BE49-F238E27FC236}">
                <a16:creationId xmlns:a16="http://schemas.microsoft.com/office/drawing/2014/main" id="{01F9FAE0-1E4B-164B-56B0-0FB482908AA4}"/>
              </a:ext>
            </a:extLst>
          </p:cNvPr>
          <p:cNvSpPr>
            <a:spLocks noGrp="1"/>
          </p:cNvSpPr>
          <p:nvPr>
            <p:ph type="body" sz="quarter" idx="12" hasCustomPrompt="1"/>
          </p:nvPr>
        </p:nvSpPr>
        <p:spPr>
          <a:xfrm>
            <a:off x="2540339" y="5346000"/>
            <a:ext cx="9172235" cy="1224000"/>
          </a:xfrm>
          <a:prstGeom prst="rect">
            <a:avLst/>
          </a:prstGeom>
        </p:spPr>
        <p:txBody>
          <a:bodyPr wrap="square" lIns="0" tIns="0" rIns="0" bIns="0" anchor="ctr">
            <a:noAutofit/>
          </a:bodyPr>
          <a:lstStyle>
            <a:lvl1pPr marL="0" indent="0">
              <a:buNone/>
              <a:defRPr sz="1200" b="0" i="0">
                <a:solidFill>
                  <a:schemeClr val="accent3"/>
                </a:solidFill>
                <a:latin typeface="Meiryo" panose="020B0604030504040204" pitchFamily="34" charset="-128"/>
                <a:ea typeface="Meiryo" panose="020B0604030504040204" pitchFamily="34" charset="-128"/>
              </a:defRPr>
            </a:lvl1pPr>
          </a:lstStyle>
          <a:p>
            <a:pPr>
              <a:lnSpc>
                <a:spcPct val="120000"/>
              </a:lnSpc>
            </a:pPr>
            <a:r>
              <a:rPr lang="ja-JP" altLang="en-US" sz="1200">
                <a:solidFill>
                  <a:schemeClr val="accent3"/>
                </a:solidFill>
                <a:latin typeface="Meiryo" panose="020B0604030504040204" pitchFamily="34" charset="-128"/>
                <a:ea typeface="Meiryo" panose="020B0604030504040204" pitchFamily="34" charset="-128"/>
              </a:rPr>
              <a:t>説明テキスト</a:t>
            </a:r>
            <a:r>
              <a:rPr lang="en-US" altLang="ja-JP" sz="1200" dirty="0">
                <a:solidFill>
                  <a:schemeClr val="accent3"/>
                </a:solidFill>
                <a:latin typeface="Meiryo" panose="020B0604030504040204" pitchFamily="34" charset="-128"/>
                <a:ea typeface="Meiryo" panose="020B0604030504040204" pitchFamily="34" charset="-128"/>
              </a:rPr>
              <a:t>(</a:t>
            </a:r>
            <a:r>
              <a:rPr lang="ja-JP" altLang="en-US" sz="1200">
                <a:solidFill>
                  <a:schemeClr val="accent3"/>
                </a:solidFill>
                <a:latin typeface="Meiryo" panose="020B0604030504040204" pitchFamily="34" charset="-128"/>
                <a:ea typeface="Meiryo" panose="020B0604030504040204" pitchFamily="34" charset="-128"/>
              </a:rPr>
              <a:t>注意カラムの中</a:t>
            </a:r>
            <a:r>
              <a:rPr lang="en-US" altLang="ja-JP" sz="1200" dirty="0">
                <a:solidFill>
                  <a:schemeClr val="accent3"/>
                </a:solidFill>
                <a:latin typeface="Meiryo" panose="020B0604030504040204" pitchFamily="34" charset="-128"/>
                <a:ea typeface="Meiryo" panose="020B0604030504040204" pitchFamily="34" charset="-128"/>
              </a:rPr>
              <a:t>)</a:t>
            </a:r>
            <a:r>
              <a:rPr lang="ja-JP" altLang="en-US" sz="1200">
                <a:solidFill>
                  <a:schemeClr val="accent3"/>
                </a:solidFill>
                <a:latin typeface="Meiryo" panose="020B0604030504040204" pitchFamily="34" charset="-128"/>
                <a:ea typeface="Meiryo" panose="020B0604030504040204" pitchFamily="34" charset="-128"/>
              </a:rPr>
              <a:t>：メイリオ</a:t>
            </a:r>
            <a:r>
              <a:rPr lang="en-US" altLang="ja-JP" sz="1200" dirty="0">
                <a:solidFill>
                  <a:schemeClr val="accent3"/>
                </a:solidFill>
                <a:latin typeface="Meiryo" panose="020B0604030504040204" pitchFamily="34" charset="-128"/>
                <a:ea typeface="Meiryo" panose="020B0604030504040204" pitchFamily="34" charset="-128"/>
              </a:rPr>
              <a:t> 12pt</a:t>
            </a:r>
          </a:p>
        </p:txBody>
      </p:sp>
      <p:sp>
        <p:nvSpPr>
          <p:cNvPr id="15" name="テキスト ボックス 14">
            <a:extLst>
              <a:ext uri="{FF2B5EF4-FFF2-40B4-BE49-F238E27FC236}">
                <a16:creationId xmlns:a16="http://schemas.microsoft.com/office/drawing/2014/main" id="{4AEB8C3B-65FD-0AB2-91C3-68C84F8042EB}"/>
              </a:ext>
            </a:extLst>
          </p:cNvPr>
          <p:cNvSpPr txBox="1"/>
          <p:nvPr userDrawn="1"/>
        </p:nvSpPr>
        <p:spPr>
          <a:xfrm>
            <a:off x="10978709" y="6554278"/>
            <a:ext cx="1045028" cy="184666"/>
          </a:xfrm>
          <a:prstGeom prst="rect">
            <a:avLst/>
          </a:prstGeom>
          <a:noFill/>
        </p:spPr>
        <p:txBody>
          <a:bodyPr wrap="square" lIns="0" tIns="0" rIns="0" bIns="0" rtlCol="0">
            <a:spAutoFit/>
          </a:bodyPr>
          <a:lstStyle/>
          <a:p>
            <a:pPr algn="r"/>
            <a:fld id="{E0059287-6666-084C-9D74-9884BA0CD8A5}" type="slidenum">
              <a:rPr kumimoji="1" lang="ja-JP" altLang="en-US" sz="1200" b="0" i="0" smtClean="0">
                <a:solidFill>
                  <a:schemeClr val="bg2"/>
                </a:solidFill>
                <a:latin typeface="Arial" panose="020B0604020202020204" pitchFamily="34" charset="0"/>
                <a:cs typeface="Arial" panose="020B0604020202020204" pitchFamily="34" charset="0"/>
              </a:rPr>
              <a:t>‹#›</a:t>
            </a:fld>
            <a:endParaRPr kumimoji="1" lang="ja-JP" altLang="en-US" sz="1200" b="0" i="0">
              <a:solidFill>
                <a:schemeClr val="bg2"/>
              </a:solidFill>
              <a:latin typeface="Arial" panose="020B0604020202020204" pitchFamily="34" charset="0"/>
              <a:cs typeface="Arial" panose="020B0604020202020204" pitchFamily="34" charset="0"/>
            </a:endParaRPr>
          </a:p>
        </p:txBody>
      </p:sp>
      <p:sp>
        <p:nvSpPr>
          <p:cNvPr id="6" name="テキスト プレースホルダー 10">
            <a:extLst>
              <a:ext uri="{FF2B5EF4-FFF2-40B4-BE49-F238E27FC236}">
                <a16:creationId xmlns:a16="http://schemas.microsoft.com/office/drawing/2014/main" id="{0EFA0394-5479-062B-A34A-49365D55E45D}"/>
              </a:ext>
            </a:extLst>
          </p:cNvPr>
          <p:cNvSpPr>
            <a:spLocks noGrp="1"/>
          </p:cNvSpPr>
          <p:nvPr>
            <p:ph type="body" sz="quarter" idx="10" hasCustomPrompt="1"/>
          </p:nvPr>
        </p:nvSpPr>
        <p:spPr>
          <a:xfrm>
            <a:off x="479425" y="252000"/>
            <a:ext cx="8640911" cy="335028"/>
          </a:xfrm>
          <a:prstGeom prst="rect">
            <a:avLst/>
          </a:prstGeom>
        </p:spPr>
        <p:txBody>
          <a:bodyPr wrap="none" lIns="0" tIns="0" rIns="0" bIns="0" anchor="ctr">
            <a:noAutofit/>
          </a:bodyPr>
          <a:lstStyle>
            <a:lvl1pPr marL="0" indent="0">
              <a:buNone/>
              <a:defRPr sz="18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pic>
        <p:nvPicPr>
          <p:cNvPr id="8" name="図 7">
            <a:extLst>
              <a:ext uri="{FF2B5EF4-FFF2-40B4-BE49-F238E27FC236}">
                <a16:creationId xmlns:a16="http://schemas.microsoft.com/office/drawing/2014/main" id="{31778CC6-DE2F-B74F-3655-E6EAF6DD24EC}"/>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pic>
        <p:nvPicPr>
          <p:cNvPr id="2" name="図 1">
            <a:extLst>
              <a:ext uri="{FF2B5EF4-FFF2-40B4-BE49-F238E27FC236}">
                <a16:creationId xmlns:a16="http://schemas.microsoft.com/office/drawing/2014/main" id="{5029F201-1931-5202-24E5-56A113B7664A}"/>
              </a:ext>
            </a:extLst>
          </p:cNvPr>
          <p:cNvPicPr>
            <a:picLocks noChangeAspect="1"/>
          </p:cNvPicPr>
          <p:nvPr userDrawn="1"/>
        </p:nvPicPr>
        <p:blipFill>
          <a:blip r:embed="rId3"/>
          <a:stretch>
            <a:fillRect/>
          </a:stretch>
        </p:blipFill>
        <p:spPr>
          <a:xfrm>
            <a:off x="1140288" y="5627076"/>
            <a:ext cx="794963" cy="662469"/>
          </a:xfrm>
          <a:prstGeom prst="rect">
            <a:avLst/>
          </a:prstGeom>
        </p:spPr>
      </p:pic>
    </p:spTree>
    <p:extLst>
      <p:ext uri="{BB962C8B-B14F-4D97-AF65-F5344CB8AC3E}">
        <p14:creationId xmlns:p14="http://schemas.microsoft.com/office/powerpoint/2010/main" val="353112531"/>
      </p:ext>
    </p:extLst>
  </p:cSld>
  <p:clrMapOvr>
    <a:masterClrMapping/>
  </p:clrMapOvr>
  <p:extLst>
    <p:ext uri="{DCECCB84-F9BA-43D5-87BE-67443E8EF086}">
      <p15:sldGuideLst xmlns:p15="http://schemas.microsoft.com/office/powerpoint/2012/main"/>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userDrawn="1">
  <p:cSld name="1_資料について">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18" name="フリーフォーム 17">
            <a:extLst>
              <a:ext uri="{FF2B5EF4-FFF2-40B4-BE49-F238E27FC236}">
                <a16:creationId xmlns:a16="http://schemas.microsoft.com/office/drawing/2014/main" id="{FFA1DD8D-2E20-16EE-1864-F0780B2595A1}"/>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テキスト プレースホルダー 6">
            <a:extLst>
              <a:ext uri="{FF2B5EF4-FFF2-40B4-BE49-F238E27FC236}">
                <a16:creationId xmlns:a16="http://schemas.microsoft.com/office/drawing/2014/main" id="{1CD1E662-85D8-9AA1-EBF5-3635AE88AF49}"/>
              </a:ext>
            </a:extLst>
          </p:cNvPr>
          <p:cNvSpPr>
            <a:spLocks noGrp="1"/>
          </p:cNvSpPr>
          <p:nvPr>
            <p:ph type="body" sz="quarter" idx="12" hasCustomPrompt="1"/>
          </p:nvPr>
        </p:nvSpPr>
        <p:spPr>
          <a:xfrm>
            <a:off x="595671" y="81412"/>
            <a:ext cx="866756" cy="410840"/>
          </a:xfrm>
          <a:prstGeom prst="rect">
            <a:avLst/>
          </a:prstGeom>
        </p:spPr>
        <p:txBody>
          <a:bodyPr lIns="0" tIns="36000" rIns="0" bIns="0" anchor="ctr"/>
          <a:lstStyle>
            <a:lvl1pPr>
              <a:defRPr sz="900" spc="-150">
                <a:solidFill>
                  <a:schemeClr val="bg1"/>
                </a:solidFill>
              </a:defRPr>
            </a:lvl1pPr>
          </a:lstStyle>
          <a:p>
            <a:pPr lvl="0"/>
            <a:r>
              <a:rPr kumimoji="1" lang="ja-JP" altLang="en-US"/>
              <a:t>項目名が長いときはこちらのテンプレをつかってくださいい</a:t>
            </a:r>
          </a:p>
        </p:txBody>
      </p:sp>
      <p:sp>
        <p:nvSpPr>
          <p:cNvPr id="22" name="図プレースホルダー 11">
            <a:extLst>
              <a:ext uri="{FF2B5EF4-FFF2-40B4-BE49-F238E27FC236}">
                <a16:creationId xmlns:a16="http://schemas.microsoft.com/office/drawing/2014/main" id="{B69D9F8A-B25D-FC59-C355-1213EC9E13C5}"/>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
        <p:nvSpPr>
          <p:cNvPr id="23" name="テキスト プレースホルダー 10">
            <a:extLst>
              <a:ext uri="{FF2B5EF4-FFF2-40B4-BE49-F238E27FC236}">
                <a16:creationId xmlns:a16="http://schemas.microsoft.com/office/drawing/2014/main" id="{EFE32900-9CF4-9F29-966F-FFD53965B4CA}"/>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Tree>
    <p:extLst>
      <p:ext uri="{BB962C8B-B14F-4D97-AF65-F5344CB8AC3E}">
        <p14:creationId xmlns:p14="http://schemas.microsoft.com/office/powerpoint/2010/main" val="3963108114"/>
      </p:ext>
    </p:extLst>
  </p:cSld>
  <p:clrMapOvr>
    <a:masterClrMapping/>
  </p:clrMapOvr>
  <p:extLst>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タイトルとコンテンツ">
    <p:spTree>
      <p:nvGrpSpPr>
        <p:cNvPr id="1" name=""/>
        <p:cNvGrpSpPr/>
        <p:nvPr/>
      </p:nvGrpSpPr>
      <p:grpSpPr>
        <a:xfrm>
          <a:off x="0" y="0"/>
          <a:ext cx="0" cy="0"/>
          <a:chOff x="0" y="0"/>
          <a:chExt cx="0" cy="0"/>
        </a:xfrm>
      </p:grpSpPr>
      <p:pic>
        <p:nvPicPr>
          <p:cNvPr id="12" name="図 11" descr="携帯電話を持っている手&#10;&#10;自動的に生成された説明">
            <a:extLst>
              <a:ext uri="{FF2B5EF4-FFF2-40B4-BE49-F238E27FC236}">
                <a16:creationId xmlns:a16="http://schemas.microsoft.com/office/drawing/2014/main" id="{EB060A8E-FCBA-0C1A-CAE9-2C6E267FC2E7}"/>
              </a:ext>
            </a:extLst>
          </p:cNvPr>
          <p:cNvPicPr>
            <a:picLocks noChangeAspect="1"/>
          </p:cNvPicPr>
          <p:nvPr userDrawn="1"/>
        </p:nvPicPr>
        <p:blipFill rotWithShape="1">
          <a:blip r:embed="rId2" cstate="print">
            <a:duotone>
              <a:prstClr val="black"/>
              <a:schemeClr val="tx2">
                <a:tint val="45000"/>
                <a:satMod val="400000"/>
              </a:schemeClr>
            </a:duotone>
            <a:extLst>
              <a:ext uri="{28A0092B-C50C-407E-A947-70E740481C1C}">
                <a14:useLocalDpi xmlns:a14="http://schemas.microsoft.com/office/drawing/2010/main"/>
              </a:ext>
            </a:extLst>
          </a:blip>
          <a:srcRect l="178" t="7310" r="1369" b="9621"/>
          <a:stretch/>
        </p:blipFill>
        <p:spPr>
          <a:xfrm>
            <a:off x="0" y="1"/>
            <a:ext cx="12192000" cy="6858000"/>
          </a:xfrm>
          <a:prstGeom prst="rect">
            <a:avLst/>
          </a:prstGeom>
        </p:spPr>
      </p:pic>
      <p:sp>
        <p:nvSpPr>
          <p:cNvPr id="7" name="正方形/長方形 6">
            <a:extLst>
              <a:ext uri="{FF2B5EF4-FFF2-40B4-BE49-F238E27FC236}">
                <a16:creationId xmlns:a16="http://schemas.microsoft.com/office/drawing/2014/main" id="{62D2414D-F422-9EA9-1A23-7FA13DF110D5}"/>
              </a:ext>
            </a:extLst>
          </p:cNvPr>
          <p:cNvSpPr/>
          <p:nvPr userDrawn="1"/>
        </p:nvSpPr>
        <p:spPr>
          <a:xfrm>
            <a:off x="-600" y="3545632"/>
            <a:ext cx="12192000" cy="3312368"/>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8" name="図 7">
            <a:extLst>
              <a:ext uri="{FF2B5EF4-FFF2-40B4-BE49-F238E27FC236}">
                <a16:creationId xmlns:a16="http://schemas.microsoft.com/office/drawing/2014/main" id="{4E330008-E135-6DC6-6245-7C913B8042FA}"/>
              </a:ext>
            </a:extLst>
          </p:cNvPr>
          <p:cNvPicPr>
            <a:picLocks noChangeAspect="1"/>
          </p:cNvPicPr>
          <p:nvPr userDrawn="1"/>
        </p:nvPicPr>
        <p:blipFill>
          <a:blip r:embed="rId3"/>
          <a:stretch>
            <a:fillRect/>
          </a:stretch>
        </p:blipFill>
        <p:spPr>
          <a:xfrm>
            <a:off x="4223792" y="4725144"/>
            <a:ext cx="3528392" cy="675650"/>
          </a:xfrm>
          <a:prstGeom prst="rect">
            <a:avLst/>
          </a:prstGeom>
        </p:spPr>
      </p:pic>
      <p:sp>
        <p:nvSpPr>
          <p:cNvPr id="9" name="角丸四角形 8">
            <a:extLst>
              <a:ext uri="{FF2B5EF4-FFF2-40B4-BE49-F238E27FC236}">
                <a16:creationId xmlns:a16="http://schemas.microsoft.com/office/drawing/2014/main" id="{ED902A33-118E-B90B-C162-41CFFF44BCD9}"/>
              </a:ext>
            </a:extLst>
          </p:cNvPr>
          <p:cNvSpPr/>
          <p:nvPr userDrawn="1"/>
        </p:nvSpPr>
        <p:spPr>
          <a:xfrm>
            <a:off x="10056440" y="260648"/>
            <a:ext cx="1833164" cy="320400"/>
          </a:xfrm>
          <a:prstGeom prst="roundRect">
            <a:avLst>
              <a:gd name="adj" fmla="val 9836"/>
            </a:avLst>
          </a:prstGeom>
          <a:noFill/>
          <a:ln w="63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bg1">
                    <a:lumMod val="95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1000" b="1" i="0" spc="0" dirty="0">
                <a:solidFill>
                  <a:schemeClr val="bg1">
                    <a:lumMod val="95000"/>
                  </a:schemeClr>
                </a:solidFill>
                <a:latin typeface="Meiryo" panose="020B0604030504040204" pitchFamily="34" charset="-128"/>
                <a:ea typeface="Meiryo" panose="020B0604030504040204" pitchFamily="34" charset="-128"/>
                <a:cs typeface="メイリオ" pitchFamily="50" charset="-128"/>
              </a:rPr>
              <a:t>主</a:t>
            </a:r>
            <a:r>
              <a:rPr kumimoji="1" lang="ja-JP" altLang="en-US" sz="1000" b="1" i="0" spc="0">
                <a:solidFill>
                  <a:schemeClr val="bg1">
                    <a:lumMod val="95000"/>
                  </a:schemeClr>
                </a:solidFill>
                <a:latin typeface="Meiryo" panose="020B0604030504040204" pitchFamily="34" charset="-128"/>
                <a:ea typeface="Meiryo" panose="020B0604030504040204" pitchFamily="34" charset="-128"/>
                <a:cs typeface="メイリオ" pitchFamily="50" charset="-128"/>
              </a:rPr>
              <a:t>・</a:t>
            </a:r>
            <a:r>
              <a:rPr kumimoji="1" lang="ja-JP" altLang="en-US" sz="1000" b="1" i="0" spc="300">
                <a:solidFill>
                  <a:schemeClr val="bg1">
                    <a:lumMod val="95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1000" b="1" i="0" spc="300" dirty="0">
              <a:solidFill>
                <a:schemeClr val="bg1">
                  <a:lumMod val="95000"/>
                </a:schemeClr>
              </a:solidFill>
              <a:latin typeface="Meiryo" panose="020B0604030504040204" pitchFamily="34" charset="-128"/>
              <a:ea typeface="Meiryo" panose="020B0604030504040204" pitchFamily="34" charset="-128"/>
              <a:cs typeface="メイリオ" pitchFamily="50" charset="-128"/>
            </a:endParaRPr>
          </a:p>
        </p:txBody>
      </p:sp>
      <p:sp>
        <p:nvSpPr>
          <p:cNvPr id="14" name="テキスト ボックス 13">
            <a:extLst>
              <a:ext uri="{FF2B5EF4-FFF2-40B4-BE49-F238E27FC236}">
                <a16:creationId xmlns:a16="http://schemas.microsoft.com/office/drawing/2014/main" id="{C932166E-22E3-431F-00A9-95A56049E7EE}"/>
              </a:ext>
            </a:extLst>
          </p:cNvPr>
          <p:cNvSpPr txBox="1"/>
          <p:nvPr userDrawn="1"/>
        </p:nvSpPr>
        <p:spPr>
          <a:xfrm>
            <a:off x="10704513" y="6384253"/>
            <a:ext cx="1185092" cy="215444"/>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b="0" i="0" dirty="0">
                <a:solidFill>
                  <a:schemeClr val="bg1"/>
                </a:solidFill>
                <a:latin typeface="Meiryo" panose="020B0604030504040204" pitchFamily="34" charset="-128"/>
                <a:ea typeface="Meiryo" panose="020B0604030504040204" pitchFamily="34" charset="-128"/>
              </a:rPr>
              <a:t>© Yahoo Japan</a:t>
            </a:r>
            <a:endParaRPr kumimoji="1" lang="ja-JP" altLang="en-US" sz="800" b="0" i="0" dirty="0">
              <a:solidFill>
                <a:schemeClr val="bg1"/>
              </a:solidFill>
              <a:latin typeface="Meiryo" panose="020B0604030504040204" pitchFamily="34" charset="-128"/>
              <a:ea typeface="Meiryo" panose="020B0604030504040204" pitchFamily="34" charset="-128"/>
            </a:endParaRPr>
          </a:p>
        </p:txBody>
      </p:sp>
      <p:sp>
        <p:nvSpPr>
          <p:cNvPr id="15" name="テキスト ボックス 14">
            <a:extLst>
              <a:ext uri="{FF2B5EF4-FFF2-40B4-BE49-F238E27FC236}">
                <a16:creationId xmlns:a16="http://schemas.microsoft.com/office/drawing/2014/main" id="{15AD5BF4-AAAB-3C4D-9CB4-455B641AE880}"/>
              </a:ext>
            </a:extLst>
          </p:cNvPr>
          <p:cNvSpPr txBox="1"/>
          <p:nvPr userDrawn="1"/>
        </p:nvSpPr>
        <p:spPr>
          <a:xfrm>
            <a:off x="4226706" y="6113669"/>
            <a:ext cx="3738589" cy="433965"/>
          </a:xfrm>
          <a:prstGeom prst="rect">
            <a:avLst/>
          </a:prstGeom>
          <a:noFill/>
        </p:spPr>
        <p:txBody>
          <a:bodyPr wrap="none" lIns="0" tIns="0" rIns="0" bIns="0"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lang="en" altLang="ja-JP" sz="1200" b="0" i="0" dirty="0">
                <a:solidFill>
                  <a:schemeClr val="bg1"/>
                </a:solidFill>
                <a:latin typeface="Meiryo" panose="020B0604030504040204" pitchFamily="34" charset="-128"/>
                <a:ea typeface="Meiryo" panose="020B0604030504040204" pitchFamily="34" charset="-128"/>
              </a:rPr>
              <a:t>Yahoo!</a:t>
            </a:r>
            <a:r>
              <a:rPr lang="ja-JP" altLang="en-US" sz="1200" b="0" i="0">
                <a:solidFill>
                  <a:schemeClr val="bg1"/>
                </a:solidFill>
                <a:latin typeface="Meiryo" panose="020B0604030504040204" pitchFamily="34" charset="-128"/>
                <a:ea typeface="Meiryo" panose="020B0604030504040204" pitchFamily="34" charset="-128"/>
              </a:rPr>
              <a:t>広告ウェブサイト</a:t>
            </a:r>
            <a:br>
              <a:rPr lang="en-US" altLang="ja-JP" sz="1200" dirty="0">
                <a:solidFill>
                  <a:schemeClr val="bg1"/>
                </a:solidFill>
                <a:latin typeface="Meiryo" panose="020B0604030504040204" pitchFamily="34" charset="-128"/>
                <a:ea typeface="Meiryo" panose="020B0604030504040204" pitchFamily="34" charset="-128"/>
              </a:rPr>
            </a:b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https://</a:t>
            </a:r>
            <a:r>
              <a:rPr lang="en-US" altLang="ja-JP" sz="1200" b="0" i="0" dirty="0" err="1">
                <a:solidFill>
                  <a:schemeClr val="bg1"/>
                </a:solidFill>
                <a:latin typeface="Meiryo" panose="020B0604030504040204" pitchFamily="34" charset="-128"/>
                <a:ea typeface="Meiryo" panose="020B0604030504040204" pitchFamily="34" charset="-128"/>
                <a:cs typeface="Segoe UI" panose="020B0502040204020203" pitchFamily="34" charset="0"/>
              </a:rPr>
              <a:t>marketing.yahoo.co.jp</a:t>
            </a: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/service/</a:t>
            </a:r>
            <a:r>
              <a:rPr lang="en-US" altLang="ja-JP" sz="1200" b="0" i="0" dirty="0" err="1">
                <a:solidFill>
                  <a:schemeClr val="bg1"/>
                </a:solidFill>
                <a:latin typeface="Meiryo" panose="020B0604030504040204" pitchFamily="34" charset="-128"/>
                <a:ea typeface="Meiryo" panose="020B0604030504040204" pitchFamily="34" charset="-128"/>
                <a:cs typeface="Segoe UI" panose="020B0502040204020203" pitchFamily="34" charset="0"/>
              </a:rPr>
              <a:t>yahooads</a:t>
            </a: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a:t>
            </a:r>
            <a:endParaRPr kumimoji="1" lang="ja-JP" altLang="en-US" sz="1200" b="0" i="0" dirty="0">
              <a:solidFill>
                <a:schemeClr val="bg1"/>
              </a:solidFill>
              <a:latin typeface="Meiryo" panose="020B0604030504040204" pitchFamily="34" charset="-128"/>
              <a:ea typeface="Meiryo" panose="020B0604030504040204" pitchFamily="34" charset="-128"/>
              <a:cs typeface="Segoe UI" panose="020B0502040204020203" pitchFamily="34" charset="0"/>
            </a:endParaRPr>
          </a:p>
        </p:txBody>
      </p:sp>
    </p:spTree>
    <p:extLst>
      <p:ext uri="{BB962C8B-B14F-4D97-AF65-F5344CB8AC3E}">
        <p14:creationId xmlns:p14="http://schemas.microsoft.com/office/powerpoint/2010/main" val="111257381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7_表紙_1行+1行（商品名入り）">
    <p:spTree>
      <p:nvGrpSpPr>
        <p:cNvPr id="1" name=""/>
        <p:cNvGrpSpPr/>
        <p:nvPr/>
      </p:nvGrpSpPr>
      <p:grpSpPr>
        <a:xfrm>
          <a:off x="0" y="0"/>
          <a:ext cx="0" cy="0"/>
          <a:chOff x="0" y="0"/>
          <a:chExt cx="0" cy="0"/>
        </a:xfrm>
      </p:grpSpPr>
      <p:pic>
        <p:nvPicPr>
          <p:cNvPr id="7" name="図 6" descr="携帯電話を持っている手&#10;&#10;自動的に生成された説明">
            <a:extLst>
              <a:ext uri="{FF2B5EF4-FFF2-40B4-BE49-F238E27FC236}">
                <a16:creationId xmlns:a16="http://schemas.microsoft.com/office/drawing/2014/main" id="{65364AB7-38D5-F908-15FD-6E1DD0C670D1}"/>
              </a:ext>
            </a:extLst>
          </p:cNvPr>
          <p:cNvPicPr>
            <a:picLocks noChangeAspect="1"/>
          </p:cNvPicPr>
          <p:nvPr userDrawn="1"/>
        </p:nvPicPr>
        <p:blipFill rotWithShape="1">
          <a:blip r:embed="rId2" cstate="print">
            <a:alphaModFix/>
            <a:duotone>
              <a:prstClr val="black"/>
              <a:schemeClr val="accent1">
                <a:tint val="45000"/>
                <a:satMod val="400000"/>
              </a:schemeClr>
            </a:duotone>
            <a:extLst>
              <a:ext uri="{28A0092B-C50C-407E-A947-70E740481C1C}">
                <a14:useLocalDpi xmlns:a14="http://schemas.microsoft.com/office/drawing/2010/main"/>
              </a:ext>
            </a:extLst>
          </a:blip>
          <a:srcRect l="22675" t="-1" r="5386" b="30038"/>
          <a:stretch/>
        </p:blipFill>
        <p:spPr>
          <a:xfrm>
            <a:off x="0" y="0"/>
            <a:ext cx="12192000" cy="6858000"/>
          </a:xfrm>
          <a:prstGeom prst="rect">
            <a:avLst/>
          </a:prstGeom>
        </p:spPr>
      </p:pic>
      <p:sp>
        <p:nvSpPr>
          <p:cNvPr id="10" name="正方形/長方形 9">
            <a:extLst>
              <a:ext uri="{FF2B5EF4-FFF2-40B4-BE49-F238E27FC236}">
                <a16:creationId xmlns:a16="http://schemas.microsoft.com/office/drawing/2014/main" id="{9EA76109-FC42-775A-1066-AE4EEE755774}"/>
              </a:ext>
            </a:extLst>
          </p:cNvPr>
          <p:cNvSpPr/>
          <p:nvPr userDrawn="1"/>
        </p:nvSpPr>
        <p:spPr>
          <a:xfrm>
            <a:off x="479425" y="645890"/>
            <a:ext cx="6116531" cy="5735860"/>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テキスト ボックス 1">
            <a:extLst>
              <a:ext uri="{FF2B5EF4-FFF2-40B4-BE49-F238E27FC236}">
                <a16:creationId xmlns:a16="http://schemas.microsoft.com/office/drawing/2014/main" id="{C2E72F8A-74FF-B3C2-6201-E1F7E33D13B0}"/>
              </a:ext>
            </a:extLst>
          </p:cNvPr>
          <p:cNvSpPr txBox="1"/>
          <p:nvPr userDrawn="1"/>
        </p:nvSpPr>
        <p:spPr>
          <a:xfrm>
            <a:off x="11250018" y="6597235"/>
            <a:ext cx="772647" cy="123111"/>
          </a:xfrm>
          <a:prstGeom prst="rect">
            <a:avLst/>
          </a:prstGeom>
          <a:noFill/>
        </p:spPr>
        <p:txBody>
          <a:bodyPr wrap="none" lIns="0" tIns="0" rIns="0" bIns="0"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bg1"/>
                </a:solidFill>
                <a:latin typeface="Meiryo" panose="020B0604030504040204" pitchFamily="34" charset="-128"/>
                <a:ea typeface="Meiryo" panose="020B0604030504040204" pitchFamily="34" charset="-128"/>
              </a:rPr>
              <a:t>© Yahoo Japan</a:t>
            </a:r>
            <a:endParaRPr kumimoji="1" lang="ja-JP" altLang="en-US" sz="800" dirty="0">
              <a:solidFill>
                <a:schemeClr val="bg1"/>
              </a:solidFill>
              <a:latin typeface="Meiryo" panose="020B0604030504040204" pitchFamily="34" charset="-128"/>
              <a:ea typeface="Meiryo" panose="020B0604030504040204" pitchFamily="34" charset="-128"/>
            </a:endParaRPr>
          </a:p>
        </p:txBody>
      </p:sp>
      <p:sp>
        <p:nvSpPr>
          <p:cNvPr id="21" name="テキスト ボックス 20">
            <a:extLst>
              <a:ext uri="{FF2B5EF4-FFF2-40B4-BE49-F238E27FC236}">
                <a16:creationId xmlns:a16="http://schemas.microsoft.com/office/drawing/2014/main" id="{116F5961-C18F-42AF-D19D-419542BE9F88}"/>
              </a:ext>
            </a:extLst>
          </p:cNvPr>
          <p:cNvSpPr txBox="1"/>
          <p:nvPr userDrawn="1"/>
        </p:nvSpPr>
        <p:spPr>
          <a:xfrm>
            <a:off x="1013280" y="5470989"/>
            <a:ext cx="1256754" cy="215444"/>
          </a:xfrm>
          <a:prstGeom prst="rect">
            <a:avLst/>
          </a:prstGeom>
          <a:noFill/>
        </p:spPr>
        <p:txBody>
          <a:bodyPr wrap="none" lIns="0" tIns="0" rIns="0" bIns="0" rtlCol="0">
            <a:spAutoFit/>
          </a:bodyPr>
          <a:lstStyle/>
          <a:p>
            <a:pPr algn="r"/>
            <a:r>
              <a:rPr kumimoji="1" lang="ja-JP" altLang="en-US" sz="1400" b="0" i="0" spc="0">
                <a:solidFill>
                  <a:schemeClr val="bg1"/>
                </a:solidFill>
                <a:latin typeface="Yu Gothic Medium" panose="020B0400000000000000" pitchFamily="34" charset="-128"/>
                <a:ea typeface="Yu Gothic Medium" panose="020B0400000000000000" pitchFamily="34" charset="-128"/>
              </a:rPr>
              <a:t>ヤフー株式会社</a:t>
            </a:r>
          </a:p>
        </p:txBody>
      </p:sp>
      <p:sp>
        <p:nvSpPr>
          <p:cNvPr id="25" name="角丸四角形 24">
            <a:extLst>
              <a:ext uri="{FF2B5EF4-FFF2-40B4-BE49-F238E27FC236}">
                <a16:creationId xmlns:a16="http://schemas.microsoft.com/office/drawing/2014/main" id="{46E5437A-D39D-2057-A195-9DB2F4306222}"/>
              </a:ext>
            </a:extLst>
          </p:cNvPr>
          <p:cNvSpPr/>
          <p:nvPr userDrawn="1"/>
        </p:nvSpPr>
        <p:spPr>
          <a:xfrm>
            <a:off x="4254165" y="1351250"/>
            <a:ext cx="1833164" cy="320400"/>
          </a:xfrm>
          <a:prstGeom prst="roundRect">
            <a:avLst>
              <a:gd name="adj" fmla="val 9836"/>
            </a:avLst>
          </a:prstGeom>
          <a:solidFill>
            <a:schemeClr val="accent6"/>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bg1">
                    <a:lumMod val="95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1000" b="1" i="0" spc="0" dirty="0">
                <a:solidFill>
                  <a:schemeClr val="bg1">
                    <a:lumMod val="95000"/>
                  </a:schemeClr>
                </a:solidFill>
                <a:latin typeface="Meiryo" panose="020B0604030504040204" pitchFamily="34" charset="-128"/>
                <a:ea typeface="Meiryo" panose="020B0604030504040204" pitchFamily="34" charset="-128"/>
                <a:cs typeface="メイリオ" pitchFamily="50" charset="-128"/>
              </a:rPr>
              <a:t>主</a:t>
            </a:r>
            <a:r>
              <a:rPr kumimoji="1" lang="ja-JP" altLang="en-US" sz="1000" b="1" i="0" spc="0">
                <a:solidFill>
                  <a:schemeClr val="bg1">
                    <a:lumMod val="95000"/>
                  </a:schemeClr>
                </a:solidFill>
                <a:latin typeface="Meiryo" panose="020B0604030504040204" pitchFamily="34" charset="-128"/>
                <a:ea typeface="Meiryo" panose="020B0604030504040204" pitchFamily="34" charset="-128"/>
                <a:cs typeface="メイリオ" pitchFamily="50" charset="-128"/>
              </a:rPr>
              <a:t>・</a:t>
            </a:r>
            <a:r>
              <a:rPr kumimoji="1" lang="ja-JP" altLang="en-US" sz="1000" b="1" i="0" spc="300">
                <a:solidFill>
                  <a:schemeClr val="bg1">
                    <a:lumMod val="95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1000" b="1" i="0" spc="300" dirty="0">
              <a:solidFill>
                <a:schemeClr val="bg1">
                  <a:lumMod val="95000"/>
                </a:schemeClr>
              </a:solidFill>
              <a:latin typeface="Meiryo" panose="020B0604030504040204" pitchFamily="34" charset="-128"/>
              <a:ea typeface="Meiryo" panose="020B0604030504040204" pitchFamily="34" charset="-128"/>
              <a:cs typeface="メイリオ" pitchFamily="50" charset="-128"/>
            </a:endParaRPr>
          </a:p>
        </p:txBody>
      </p:sp>
      <p:sp>
        <p:nvSpPr>
          <p:cNvPr id="4" name="角丸四角形 3">
            <a:extLst>
              <a:ext uri="{FF2B5EF4-FFF2-40B4-BE49-F238E27FC236}">
                <a16:creationId xmlns:a16="http://schemas.microsoft.com/office/drawing/2014/main" id="{8848072C-6C8F-3B1A-4D30-9B525CCF7AD1}"/>
              </a:ext>
            </a:extLst>
          </p:cNvPr>
          <p:cNvSpPr/>
          <p:nvPr userDrawn="1"/>
        </p:nvSpPr>
        <p:spPr>
          <a:xfrm>
            <a:off x="995788" y="4500818"/>
            <a:ext cx="4453035" cy="432048"/>
          </a:xfrm>
          <a:prstGeom prst="roundRect">
            <a:avLst>
              <a:gd name="adj" fmla="val 50000"/>
            </a:avLst>
          </a:prstGeom>
          <a:solidFill>
            <a:srgbClr val="F3F3F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r>
              <a:rPr kumimoji="1" lang="ja-JP" altLang="en-US" sz="1400" b="1" i="0">
                <a:solidFill>
                  <a:schemeClr val="accent6"/>
                </a:solidFill>
                <a:latin typeface="Meiryo" panose="020B0604030504040204" pitchFamily="34" charset="-128"/>
                <a:ea typeface="Meiryo" panose="020B0604030504040204" pitchFamily="34" charset="-128"/>
                <a:cs typeface="Segoe UI" panose="020B0502040204020203" pitchFamily="34" charset="0"/>
              </a:rPr>
              <a:t>ブランドパネル</a:t>
            </a:r>
            <a:r>
              <a:rPr kumimoji="1" lang="en-US" altLang="ja-JP"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  2022</a:t>
            </a:r>
            <a:r>
              <a:rPr kumimoji="1" lang="ja-JP" altLang="en-US" sz="1400" b="1" i="0">
                <a:solidFill>
                  <a:schemeClr val="accent6"/>
                </a:solidFill>
                <a:latin typeface="Meiryo" panose="020B0604030504040204" pitchFamily="34" charset="-128"/>
                <a:ea typeface="Meiryo" panose="020B0604030504040204" pitchFamily="34" charset="-128"/>
                <a:cs typeface="Segoe UI" panose="020B0502040204020203" pitchFamily="34" charset="0"/>
              </a:rPr>
              <a:t>年</a:t>
            </a:r>
            <a:r>
              <a:rPr kumimoji="1" lang="en-US" altLang="ja-JP"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9</a:t>
            </a:r>
            <a:r>
              <a:rPr kumimoji="1" lang="ja-JP" altLang="en-US" sz="1400" b="1" i="0">
                <a:solidFill>
                  <a:schemeClr val="accent6"/>
                </a:solidFill>
                <a:latin typeface="Meiryo" panose="020B0604030504040204" pitchFamily="34" charset="-128"/>
                <a:ea typeface="Meiryo" panose="020B0604030504040204" pitchFamily="34" charset="-128"/>
                <a:cs typeface="Segoe UI" panose="020B0502040204020203" pitchFamily="34" charset="0"/>
              </a:rPr>
              <a:t>月～</a:t>
            </a:r>
            <a:r>
              <a:rPr kumimoji="1" lang="en-US" altLang="ja-JP"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12</a:t>
            </a:r>
            <a:r>
              <a:rPr kumimoji="1" lang="ja-JP" altLang="en-US" sz="1400" b="1" i="0">
                <a:solidFill>
                  <a:schemeClr val="accent6"/>
                </a:solidFill>
                <a:latin typeface="Meiryo" panose="020B0604030504040204" pitchFamily="34" charset="-128"/>
                <a:ea typeface="Meiryo" panose="020B0604030504040204" pitchFamily="34" charset="-128"/>
                <a:cs typeface="Segoe UI" panose="020B0502040204020203" pitchFamily="34" charset="0"/>
              </a:rPr>
              <a:t>月</a:t>
            </a:r>
            <a:endParaRPr kumimoji="1" lang="ja-JP" altLang="en-US" sz="1400" b="1" i="0" dirty="0">
              <a:solidFill>
                <a:schemeClr val="accent6"/>
              </a:solidFill>
              <a:latin typeface="Meiryo" panose="020B0604030504040204" pitchFamily="34" charset="-128"/>
              <a:ea typeface="Meiryo" panose="020B0604030504040204" pitchFamily="34" charset="-128"/>
            </a:endParaRPr>
          </a:p>
        </p:txBody>
      </p:sp>
      <p:sp>
        <p:nvSpPr>
          <p:cNvPr id="5" name="角丸四角形 4">
            <a:extLst>
              <a:ext uri="{FF2B5EF4-FFF2-40B4-BE49-F238E27FC236}">
                <a16:creationId xmlns:a16="http://schemas.microsoft.com/office/drawing/2014/main" id="{146B9E35-489E-8201-FA34-2CCBB27228DA}"/>
              </a:ext>
            </a:extLst>
          </p:cNvPr>
          <p:cNvSpPr/>
          <p:nvPr userDrawn="1"/>
        </p:nvSpPr>
        <p:spPr>
          <a:xfrm>
            <a:off x="995788" y="2310963"/>
            <a:ext cx="1772858" cy="369332"/>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algn="l"/>
            <a:r>
              <a:rPr kumimoji="1" lang="en" altLang="ja-JP" sz="2400" b="1" i="0" dirty="0">
                <a:solidFill>
                  <a:schemeClr val="bg1"/>
                </a:solidFill>
                <a:latin typeface="Meiryo" panose="020B0604030504040204" pitchFamily="34" charset="-128"/>
                <a:ea typeface="Meiryo" panose="020B0604030504040204" pitchFamily="34" charset="-128"/>
                <a:cs typeface="Segoe UI" panose="020B0502040204020203" pitchFamily="34" charset="0"/>
              </a:rPr>
              <a:t>Yahoo</a:t>
            </a:r>
            <a:r>
              <a:rPr kumimoji="1" lang="en" altLang="ja-JP" sz="2400" b="1" i="0" spc="300" dirty="0">
                <a:solidFill>
                  <a:schemeClr val="bg1"/>
                </a:solidFill>
                <a:latin typeface="Meiryo" panose="020B0604030504040204" pitchFamily="34" charset="-128"/>
                <a:ea typeface="Meiryo" panose="020B0604030504040204" pitchFamily="34" charset="-128"/>
                <a:cs typeface="Segoe UI" panose="020B0502040204020203" pitchFamily="34" charset="0"/>
              </a:rPr>
              <a:t>!</a:t>
            </a:r>
            <a:r>
              <a:rPr kumimoji="1" lang="ja-JP" altLang="en-US" sz="2400" b="1" i="0">
                <a:solidFill>
                  <a:schemeClr val="bg1"/>
                </a:solidFill>
                <a:latin typeface="Meiryo" panose="020B0604030504040204" pitchFamily="34" charset="-128"/>
                <a:ea typeface="Meiryo" panose="020B0604030504040204" pitchFamily="34" charset="-128"/>
              </a:rPr>
              <a:t>広告</a:t>
            </a:r>
            <a:endParaRPr kumimoji="1" lang="ja-JP" altLang="en-US" sz="2400" b="1" i="0" dirty="0">
              <a:solidFill>
                <a:schemeClr val="bg1"/>
              </a:solidFill>
              <a:latin typeface="Meiryo" panose="020B0604030504040204" pitchFamily="34" charset="-128"/>
              <a:ea typeface="Meiryo" panose="020B0604030504040204" pitchFamily="34" charset="-128"/>
            </a:endParaRPr>
          </a:p>
        </p:txBody>
      </p:sp>
      <p:sp>
        <p:nvSpPr>
          <p:cNvPr id="6" name="タイトル 7">
            <a:extLst>
              <a:ext uri="{FF2B5EF4-FFF2-40B4-BE49-F238E27FC236}">
                <a16:creationId xmlns:a16="http://schemas.microsoft.com/office/drawing/2014/main" id="{F0045A1E-C9B2-107E-608F-792154A78757}"/>
              </a:ext>
            </a:extLst>
          </p:cNvPr>
          <p:cNvSpPr>
            <a:spLocks noGrp="1"/>
          </p:cNvSpPr>
          <p:nvPr>
            <p:ph type="title" hasCustomPrompt="1"/>
          </p:nvPr>
        </p:nvSpPr>
        <p:spPr>
          <a:xfrm>
            <a:off x="1013280" y="2790694"/>
            <a:ext cx="5082720" cy="1325563"/>
          </a:xfrm>
          <a:prstGeom prst="rect">
            <a:avLst/>
          </a:prstGeom>
          <a:solidFill>
            <a:schemeClr val="accent6">
              <a:alpha val="0"/>
            </a:schemeClr>
          </a:solidFill>
        </p:spPr>
        <p:txBody>
          <a:bodyPr lIns="46800" anchor="ctr"/>
          <a:lstStyle>
            <a:lvl1pPr>
              <a:lnSpc>
                <a:spcPct val="120000"/>
              </a:lnSpc>
              <a:defRPr sz="3200" b="1">
                <a:solidFill>
                  <a:schemeClr val="bg1"/>
                </a:solidFill>
              </a:defRPr>
            </a:lvl1pPr>
          </a:lstStyle>
          <a:p>
            <a:r>
              <a:rPr kumimoji="1" lang="ja-JP" altLang="en-US"/>
              <a:t>資料タイトルタイトル</a:t>
            </a:r>
            <a:br>
              <a:rPr kumimoji="1" lang="en-US" altLang="ja-JP" dirty="0"/>
            </a:br>
            <a:r>
              <a:rPr kumimoji="1" lang="en-US" altLang="ja-JP" dirty="0"/>
              <a:t>2</a:t>
            </a:r>
            <a:r>
              <a:rPr kumimoji="1" lang="ja-JP" altLang="en-US"/>
              <a:t>行目タイトルタイトル</a:t>
            </a:r>
          </a:p>
        </p:txBody>
      </p:sp>
      <p:pic>
        <p:nvPicPr>
          <p:cNvPr id="8" name="図 7">
            <a:extLst>
              <a:ext uri="{FF2B5EF4-FFF2-40B4-BE49-F238E27FC236}">
                <a16:creationId xmlns:a16="http://schemas.microsoft.com/office/drawing/2014/main" id="{52F79CF0-1B49-671C-5F7B-1013048237B8}"/>
              </a:ext>
            </a:extLst>
          </p:cNvPr>
          <p:cNvPicPr>
            <a:picLocks noChangeAspect="1"/>
          </p:cNvPicPr>
          <p:nvPr userDrawn="1"/>
        </p:nvPicPr>
        <p:blipFill>
          <a:blip r:embed="rId3"/>
          <a:stretch>
            <a:fillRect/>
          </a:stretch>
        </p:blipFill>
        <p:spPr>
          <a:xfrm>
            <a:off x="1013280" y="1053494"/>
            <a:ext cx="1496004" cy="783622"/>
          </a:xfrm>
          <a:prstGeom prst="rect">
            <a:avLst/>
          </a:prstGeom>
        </p:spPr>
      </p:pic>
      <p:sp>
        <p:nvSpPr>
          <p:cNvPr id="9" name="テキスト ボックス 8">
            <a:extLst>
              <a:ext uri="{FF2B5EF4-FFF2-40B4-BE49-F238E27FC236}">
                <a16:creationId xmlns:a16="http://schemas.microsoft.com/office/drawing/2014/main" id="{002CB47F-E46E-F3A9-ED2F-9C58930C043C}"/>
              </a:ext>
            </a:extLst>
          </p:cNvPr>
          <p:cNvSpPr txBox="1"/>
          <p:nvPr userDrawn="1"/>
        </p:nvSpPr>
        <p:spPr>
          <a:xfrm>
            <a:off x="6646756" y="4663160"/>
            <a:ext cx="8945195" cy="2123658"/>
          </a:xfrm>
          <a:prstGeom prst="rect">
            <a:avLst/>
          </a:prstGeom>
          <a:noFill/>
        </p:spPr>
        <p:txBody>
          <a:bodyPr wrap="square">
            <a:spAutoFit/>
          </a:bodyPr>
          <a:lstStyle/>
          <a:p>
            <a:pPr algn="l"/>
            <a:r>
              <a:rPr lang="ja-JP" altLang="en-US" sz="6600" b="1" i="0">
                <a:solidFill>
                  <a:schemeClr val="accent6">
                    <a:alpha val="70000"/>
                  </a:schemeClr>
                </a:solidFill>
                <a:latin typeface="A P-OTF UD Shin Go NT Pr6N U" panose="020B0400000000000000" pitchFamily="34" charset="-128"/>
                <a:ea typeface="A P-OTF UD Shin Go NT Pr6N U" panose="020B0400000000000000" pitchFamily="34" charset="-128"/>
              </a:rPr>
              <a:t>Marketing </a:t>
            </a:r>
            <a:endParaRPr lang="en-US" altLang="ja-JP" sz="6600" b="1" i="0" dirty="0">
              <a:solidFill>
                <a:schemeClr val="accent6">
                  <a:alpha val="70000"/>
                </a:schemeClr>
              </a:solidFill>
              <a:latin typeface="A P-OTF UD Shin Go NT Pr6N U" panose="020B0400000000000000" pitchFamily="34" charset="-128"/>
              <a:ea typeface="A P-OTF UD Shin Go NT Pr6N U" panose="020B0400000000000000" pitchFamily="34" charset="-128"/>
            </a:endParaRPr>
          </a:p>
          <a:p>
            <a:pPr algn="l"/>
            <a:r>
              <a:rPr lang="ja-JP" altLang="en-US" sz="6600" b="1" i="0">
                <a:solidFill>
                  <a:schemeClr val="accent6">
                    <a:alpha val="70000"/>
                  </a:schemeClr>
                </a:solidFill>
                <a:latin typeface="A P-OTF UD Shin Go NT Pr6N U" panose="020B0400000000000000" pitchFamily="34" charset="-128"/>
                <a:ea typeface="A P-OTF UD Shin Go NT Pr6N U" panose="020B0400000000000000" pitchFamily="34" charset="-128"/>
              </a:rPr>
              <a:t>Solution</a:t>
            </a:r>
          </a:p>
        </p:txBody>
      </p:sp>
      <p:sp>
        <p:nvSpPr>
          <p:cNvPr id="11" name="テキスト ボックス 10">
            <a:extLst>
              <a:ext uri="{FF2B5EF4-FFF2-40B4-BE49-F238E27FC236}">
                <a16:creationId xmlns:a16="http://schemas.microsoft.com/office/drawing/2014/main" id="{22FEDE9B-E4DA-B71F-B0C7-5FED2CB48DD5}"/>
              </a:ext>
            </a:extLst>
          </p:cNvPr>
          <p:cNvSpPr txBox="1"/>
          <p:nvPr userDrawn="1"/>
        </p:nvSpPr>
        <p:spPr>
          <a:xfrm>
            <a:off x="607656" y="5710013"/>
            <a:ext cx="1700850" cy="600164"/>
          </a:xfrm>
          <a:prstGeom prst="rect">
            <a:avLst/>
          </a:prstGeom>
          <a:noFill/>
        </p:spPr>
        <p:txBody>
          <a:bodyPr wrap="square" lIns="0" tIns="0" rIns="0" bIns="0" rtlCol="0">
            <a:spAutoFit/>
          </a:bodyPr>
          <a:lstStyle/>
          <a:p>
            <a:pPr algn="r"/>
            <a:r>
              <a:rPr kumimoji="1" lang="en-US" altLang="ja-JP" sz="1400" b="0" i="0" spc="300" dirty="0">
                <a:solidFill>
                  <a:schemeClr val="bg1"/>
                </a:solidFill>
                <a:latin typeface="Segoe UI" panose="020B0502040204020203" pitchFamily="34" charset="0"/>
                <a:ea typeface="Yu Gothic" panose="020B0400000000000000" pitchFamily="34" charset="-128"/>
                <a:cs typeface="Segoe UI" panose="020B0502040204020203" pitchFamily="34" charset="0"/>
              </a:rPr>
              <a:t>2023/1/25</a:t>
            </a:r>
          </a:p>
          <a:p>
            <a:pPr algn="r"/>
            <a:endParaRPr kumimoji="1" lang="en-US" altLang="ja-JP" sz="1400" b="0" i="0" spc="300" dirty="0">
              <a:solidFill>
                <a:schemeClr val="bg1"/>
              </a:solidFill>
              <a:latin typeface="Segoe UI" panose="020B0502040204020203" pitchFamily="34" charset="0"/>
              <a:ea typeface="Yu Gothic" panose="020B0400000000000000" pitchFamily="34" charset="-128"/>
              <a:cs typeface="Segoe UI" panose="020B0502040204020203" pitchFamily="34" charset="0"/>
            </a:endParaRPr>
          </a:p>
          <a:p>
            <a:pPr algn="r"/>
            <a:r>
              <a:rPr kumimoji="1" lang="ja-JP" altLang="en-US" sz="1050" b="0" i="0" spc="300" dirty="0">
                <a:solidFill>
                  <a:schemeClr val="bg1"/>
                </a:solidFill>
                <a:latin typeface="Segoe UI" panose="020B0502040204020203" pitchFamily="34" charset="0"/>
                <a:ea typeface="Yu Gothic" panose="020B0400000000000000" pitchFamily="34" charset="-128"/>
                <a:cs typeface="Segoe UI" panose="020B0502040204020203" pitchFamily="34" charset="0"/>
              </a:rPr>
              <a:t>更新日：</a:t>
            </a:r>
            <a:r>
              <a:rPr kumimoji="1" lang="en-US" altLang="ja-JP" sz="1050" b="0" i="0" spc="300" dirty="0">
                <a:solidFill>
                  <a:schemeClr val="bg1"/>
                </a:solidFill>
                <a:latin typeface="Segoe UI" panose="020B0502040204020203" pitchFamily="34" charset="0"/>
                <a:ea typeface="Yu Gothic" panose="020B0400000000000000" pitchFamily="34" charset="-128"/>
                <a:cs typeface="Segoe UI" panose="020B0502040204020203" pitchFamily="34" charset="0"/>
              </a:rPr>
              <a:t>2023/2/16</a:t>
            </a:r>
          </a:p>
        </p:txBody>
      </p:sp>
    </p:spTree>
    <p:extLst>
      <p:ext uri="{BB962C8B-B14F-4D97-AF65-F5344CB8AC3E}">
        <p14:creationId xmlns:p14="http://schemas.microsoft.com/office/powerpoint/2010/main" val="109794679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8_表紙_1行+1行（商品名入り）">
    <p:bg>
      <p:bgPr>
        <a:solidFill>
          <a:srgbClr val="F3F3F3"/>
        </a:solidFill>
        <a:effectLst/>
      </p:bgPr>
    </p:bg>
    <p:spTree>
      <p:nvGrpSpPr>
        <p:cNvPr id="1" name=""/>
        <p:cNvGrpSpPr/>
        <p:nvPr/>
      </p:nvGrpSpPr>
      <p:grpSpPr>
        <a:xfrm>
          <a:off x="0" y="0"/>
          <a:ext cx="0" cy="0"/>
          <a:chOff x="0" y="0"/>
          <a:chExt cx="0" cy="0"/>
        </a:xfrm>
      </p:grpSpPr>
      <p:sp>
        <p:nvSpPr>
          <p:cNvPr id="47" name="角丸四角形 46">
            <a:extLst>
              <a:ext uri="{FF2B5EF4-FFF2-40B4-BE49-F238E27FC236}">
                <a16:creationId xmlns:a16="http://schemas.microsoft.com/office/drawing/2014/main" id="{594C970C-C962-84E5-295B-25A4061DB8EB}"/>
              </a:ext>
            </a:extLst>
          </p:cNvPr>
          <p:cNvSpPr/>
          <p:nvPr userDrawn="1"/>
        </p:nvSpPr>
        <p:spPr>
          <a:xfrm>
            <a:off x="230388" y="159023"/>
            <a:ext cx="1791003"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US" altLang="ja-JP"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rPr>
              <a:t>CONTENTS</a:t>
            </a:r>
            <a:endParaRPr kumimoji="1" lang="ja-JP" altLang="en-US"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endParaRPr>
          </a:p>
        </p:txBody>
      </p:sp>
      <p:pic>
        <p:nvPicPr>
          <p:cNvPr id="48" name="図 47">
            <a:extLst>
              <a:ext uri="{FF2B5EF4-FFF2-40B4-BE49-F238E27FC236}">
                <a16:creationId xmlns:a16="http://schemas.microsoft.com/office/drawing/2014/main" id="{F4CEE68E-CF82-DA0A-F864-41AEA3C48257}"/>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49" name="円/楕円 48">
            <a:extLst>
              <a:ext uri="{FF2B5EF4-FFF2-40B4-BE49-F238E27FC236}">
                <a16:creationId xmlns:a16="http://schemas.microsoft.com/office/drawing/2014/main" id="{58243DD2-4FDC-6245-3AB2-D54A6A4DAE1B}"/>
              </a:ext>
            </a:extLst>
          </p:cNvPr>
          <p:cNvSpPr>
            <a:spLocks noChangeAspect="1"/>
          </p:cNvSpPr>
          <p:nvPr userDrawn="1"/>
        </p:nvSpPr>
        <p:spPr>
          <a:xfrm>
            <a:off x="1019496" y="1971952"/>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01</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50" name="円/楕円 49">
            <a:extLst>
              <a:ext uri="{FF2B5EF4-FFF2-40B4-BE49-F238E27FC236}">
                <a16:creationId xmlns:a16="http://schemas.microsoft.com/office/drawing/2014/main" id="{96FCCE5E-91DA-E001-DE39-79F5C2EB433E}"/>
              </a:ext>
            </a:extLst>
          </p:cNvPr>
          <p:cNvSpPr>
            <a:spLocks noChangeAspect="1"/>
          </p:cNvSpPr>
          <p:nvPr userDrawn="1"/>
        </p:nvSpPr>
        <p:spPr>
          <a:xfrm>
            <a:off x="1019496" y="2890054"/>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02</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51" name="円/楕円 50">
            <a:extLst>
              <a:ext uri="{FF2B5EF4-FFF2-40B4-BE49-F238E27FC236}">
                <a16:creationId xmlns:a16="http://schemas.microsoft.com/office/drawing/2014/main" id="{6CC99D52-4685-BF84-E6FA-D0A71546E384}"/>
              </a:ext>
            </a:extLst>
          </p:cNvPr>
          <p:cNvSpPr>
            <a:spLocks noChangeAspect="1"/>
          </p:cNvSpPr>
          <p:nvPr userDrawn="1"/>
        </p:nvSpPr>
        <p:spPr>
          <a:xfrm>
            <a:off x="1019496" y="3808156"/>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03</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52" name="円/楕円 51">
            <a:extLst>
              <a:ext uri="{FF2B5EF4-FFF2-40B4-BE49-F238E27FC236}">
                <a16:creationId xmlns:a16="http://schemas.microsoft.com/office/drawing/2014/main" id="{E3844857-778D-FB4D-F785-F07A305F429B}"/>
              </a:ext>
            </a:extLst>
          </p:cNvPr>
          <p:cNvSpPr>
            <a:spLocks noChangeAspect="1"/>
          </p:cNvSpPr>
          <p:nvPr userDrawn="1"/>
        </p:nvSpPr>
        <p:spPr>
          <a:xfrm>
            <a:off x="1019496" y="4726258"/>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04</a:t>
            </a:r>
            <a:endParaRPr kumimoji="1" lang="ja-JP" altLang="en-US" b="1" i="1" dirty="0">
              <a:solidFill>
                <a:schemeClr val="bg1"/>
              </a:solidFill>
              <a:latin typeface="Segoe UI" panose="020B0502040204020203" pitchFamily="34" charset="0"/>
              <a:cs typeface="Segoe UI" panose="020B0502040204020203" pitchFamily="34" charset="0"/>
            </a:endParaRPr>
          </a:p>
        </p:txBody>
      </p:sp>
      <p:cxnSp>
        <p:nvCxnSpPr>
          <p:cNvPr id="53" name="直線コネクタ 52">
            <a:extLst>
              <a:ext uri="{FF2B5EF4-FFF2-40B4-BE49-F238E27FC236}">
                <a16:creationId xmlns:a16="http://schemas.microsoft.com/office/drawing/2014/main" id="{3757EBEE-895F-1024-788E-68A303AB523C}"/>
              </a:ext>
            </a:extLst>
          </p:cNvPr>
          <p:cNvCxnSpPr>
            <a:cxnSpLocks/>
            <a:stCxn id="49" idx="4"/>
            <a:endCxn id="50" idx="0"/>
          </p:cNvCxnSpPr>
          <p:nvPr userDrawn="1"/>
        </p:nvCxnSpPr>
        <p:spPr>
          <a:xfrm>
            <a:off x="1289496" y="2511952"/>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cxnSp>
        <p:nvCxnSpPr>
          <p:cNvPr id="54" name="直線コネクタ 53">
            <a:extLst>
              <a:ext uri="{FF2B5EF4-FFF2-40B4-BE49-F238E27FC236}">
                <a16:creationId xmlns:a16="http://schemas.microsoft.com/office/drawing/2014/main" id="{487775CD-1830-B703-E4AF-05FD7E809186}"/>
              </a:ext>
            </a:extLst>
          </p:cNvPr>
          <p:cNvCxnSpPr>
            <a:stCxn id="50" idx="4"/>
            <a:endCxn id="51" idx="0"/>
          </p:cNvCxnSpPr>
          <p:nvPr userDrawn="1"/>
        </p:nvCxnSpPr>
        <p:spPr>
          <a:xfrm>
            <a:off x="1289496" y="3430054"/>
            <a:ext cx="0" cy="378102"/>
          </a:xfrm>
          <a:prstGeom prst="line">
            <a:avLst/>
          </a:prstGeom>
          <a:ln w="25400">
            <a:solidFill>
              <a:srgbClr val="C9002C"/>
            </a:solidFill>
          </a:ln>
        </p:spPr>
        <p:style>
          <a:lnRef idx="1">
            <a:schemeClr val="accent1"/>
          </a:lnRef>
          <a:fillRef idx="0">
            <a:schemeClr val="accent1"/>
          </a:fillRef>
          <a:effectRef idx="0">
            <a:schemeClr val="accent1"/>
          </a:effectRef>
          <a:fontRef idx="minor">
            <a:schemeClr val="tx1"/>
          </a:fontRef>
        </p:style>
      </p:cxnSp>
      <p:cxnSp>
        <p:nvCxnSpPr>
          <p:cNvPr id="55" name="直線コネクタ 54">
            <a:extLst>
              <a:ext uri="{FF2B5EF4-FFF2-40B4-BE49-F238E27FC236}">
                <a16:creationId xmlns:a16="http://schemas.microsoft.com/office/drawing/2014/main" id="{E1AC21E9-E95C-BFC8-4A22-D36654BF692B}"/>
              </a:ext>
            </a:extLst>
          </p:cNvPr>
          <p:cNvCxnSpPr>
            <a:stCxn id="51" idx="4"/>
            <a:endCxn id="52" idx="0"/>
          </p:cNvCxnSpPr>
          <p:nvPr userDrawn="1"/>
        </p:nvCxnSpPr>
        <p:spPr>
          <a:xfrm>
            <a:off x="1289496" y="4348156"/>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sp>
        <p:nvSpPr>
          <p:cNvPr id="56" name="テキスト プレースホルダー 4">
            <a:extLst>
              <a:ext uri="{FF2B5EF4-FFF2-40B4-BE49-F238E27FC236}">
                <a16:creationId xmlns:a16="http://schemas.microsoft.com/office/drawing/2014/main" id="{0F9C6D44-05F9-1EFB-62EA-986D156F9CFB}"/>
              </a:ext>
            </a:extLst>
          </p:cNvPr>
          <p:cNvSpPr>
            <a:spLocks noGrp="1"/>
          </p:cNvSpPr>
          <p:nvPr>
            <p:ph type="body" sz="quarter" idx="14" hasCustomPrompt="1"/>
          </p:nvPr>
        </p:nvSpPr>
        <p:spPr>
          <a:xfrm>
            <a:off x="1905536" y="2061932"/>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57" name="テキスト プレースホルダー 4">
            <a:extLst>
              <a:ext uri="{FF2B5EF4-FFF2-40B4-BE49-F238E27FC236}">
                <a16:creationId xmlns:a16="http://schemas.microsoft.com/office/drawing/2014/main" id="{2B7702EB-2961-1F4F-5387-5A02CCC43E4E}"/>
              </a:ext>
            </a:extLst>
          </p:cNvPr>
          <p:cNvSpPr>
            <a:spLocks noGrp="1"/>
          </p:cNvSpPr>
          <p:nvPr>
            <p:ph type="body" sz="quarter" idx="15" hasCustomPrompt="1"/>
          </p:nvPr>
        </p:nvSpPr>
        <p:spPr>
          <a:xfrm>
            <a:off x="1905536" y="3016526"/>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58" name="テキスト プレースホルダー 4">
            <a:extLst>
              <a:ext uri="{FF2B5EF4-FFF2-40B4-BE49-F238E27FC236}">
                <a16:creationId xmlns:a16="http://schemas.microsoft.com/office/drawing/2014/main" id="{3FAB6E8A-805A-6738-8145-D574DCFB8B2A}"/>
              </a:ext>
            </a:extLst>
          </p:cNvPr>
          <p:cNvSpPr>
            <a:spLocks noGrp="1"/>
          </p:cNvSpPr>
          <p:nvPr>
            <p:ph type="body" sz="quarter" idx="16" hasCustomPrompt="1"/>
          </p:nvPr>
        </p:nvSpPr>
        <p:spPr>
          <a:xfrm>
            <a:off x="1905536" y="3940975"/>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59" name="テキスト プレースホルダー 4">
            <a:extLst>
              <a:ext uri="{FF2B5EF4-FFF2-40B4-BE49-F238E27FC236}">
                <a16:creationId xmlns:a16="http://schemas.microsoft.com/office/drawing/2014/main" id="{707B4232-FAAB-FFB6-A623-D322760D290A}"/>
              </a:ext>
            </a:extLst>
          </p:cNvPr>
          <p:cNvSpPr>
            <a:spLocks noGrp="1"/>
          </p:cNvSpPr>
          <p:nvPr>
            <p:ph type="body" sz="quarter" idx="17" hasCustomPrompt="1"/>
          </p:nvPr>
        </p:nvSpPr>
        <p:spPr>
          <a:xfrm>
            <a:off x="1905536" y="4835278"/>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pic>
        <p:nvPicPr>
          <p:cNvPr id="62" name="図 61" descr="携帯電話を持っている手&#10;&#10;自動的に生成された説明">
            <a:extLst>
              <a:ext uri="{FF2B5EF4-FFF2-40B4-BE49-F238E27FC236}">
                <a16:creationId xmlns:a16="http://schemas.microsoft.com/office/drawing/2014/main" id="{046665FC-415C-C428-C7DD-973E4E27FEB7}"/>
              </a:ext>
            </a:extLst>
          </p:cNvPr>
          <p:cNvPicPr>
            <a:picLocks noChangeAspect="1"/>
          </p:cNvPicPr>
          <p:nvPr userDrawn="1"/>
        </p:nvPicPr>
        <p:blipFill rotWithShape="1">
          <a:blip r:embed="rId3" cstate="print">
            <a:alphaModFix/>
            <a:duotone>
              <a:prstClr val="black"/>
              <a:schemeClr val="accent1">
                <a:tint val="45000"/>
                <a:satMod val="400000"/>
              </a:schemeClr>
            </a:duotone>
            <a:extLst>
              <a:ext uri="{28A0092B-C50C-407E-A947-70E740481C1C}">
                <a14:useLocalDpi xmlns:a14="http://schemas.microsoft.com/office/drawing/2010/main"/>
              </a:ext>
            </a:extLst>
          </a:blip>
          <a:srcRect l="70801" t="-1" r="6953" b="9699"/>
          <a:stretch/>
        </p:blipFill>
        <p:spPr>
          <a:xfrm>
            <a:off x="9271000" y="0"/>
            <a:ext cx="2920999" cy="6858000"/>
          </a:xfrm>
          <a:prstGeom prst="rect">
            <a:avLst/>
          </a:prstGeom>
        </p:spPr>
      </p:pic>
      <p:sp>
        <p:nvSpPr>
          <p:cNvPr id="63" name="正方形/長方形 62">
            <a:extLst>
              <a:ext uri="{FF2B5EF4-FFF2-40B4-BE49-F238E27FC236}">
                <a16:creationId xmlns:a16="http://schemas.microsoft.com/office/drawing/2014/main" id="{8BE9F5E8-392E-BBFA-613F-81E2FE1DAB23}"/>
              </a:ext>
            </a:extLst>
          </p:cNvPr>
          <p:cNvSpPr/>
          <p:nvPr userDrawn="1"/>
        </p:nvSpPr>
        <p:spPr>
          <a:xfrm>
            <a:off x="9271000" y="0"/>
            <a:ext cx="2920999" cy="6858000"/>
          </a:xfrm>
          <a:prstGeom prst="rect">
            <a:avLst/>
          </a:prstGeom>
          <a:gradFill flip="none" rotWithShape="1">
            <a:gsLst>
              <a:gs pos="0">
                <a:schemeClr val="accent6">
                  <a:alpha val="70000"/>
                </a:schemeClr>
              </a:gs>
              <a:gs pos="59000">
                <a:schemeClr val="accent6">
                  <a:alpha val="70000"/>
                </a:schemeClr>
              </a:gs>
              <a:gs pos="100000">
                <a:schemeClr val="accent6">
                  <a:alpha val="20000"/>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Tree>
    <p:extLst>
      <p:ext uri="{BB962C8B-B14F-4D97-AF65-F5344CB8AC3E}">
        <p14:creationId xmlns:p14="http://schemas.microsoft.com/office/powerpoint/2010/main" val="235493812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3_タイトル スライド">
    <p:bg>
      <p:bgPr>
        <a:solidFill>
          <a:schemeClr val="accent6"/>
        </a:solidFill>
        <a:effectLst/>
      </p:bgPr>
    </p:bg>
    <p:spTree>
      <p:nvGrpSpPr>
        <p:cNvPr id="1" name=""/>
        <p:cNvGrpSpPr/>
        <p:nvPr/>
      </p:nvGrpSpPr>
      <p:grpSpPr>
        <a:xfrm>
          <a:off x="0" y="0"/>
          <a:ext cx="0" cy="0"/>
          <a:chOff x="0" y="0"/>
          <a:chExt cx="0" cy="0"/>
        </a:xfrm>
      </p:grpSpPr>
      <p:pic>
        <p:nvPicPr>
          <p:cNvPr id="6" name="図 5">
            <a:extLst>
              <a:ext uri="{FF2B5EF4-FFF2-40B4-BE49-F238E27FC236}">
                <a16:creationId xmlns:a16="http://schemas.microsoft.com/office/drawing/2014/main" id="{86120817-B160-24F7-C7E5-1BA472CDDD72}"/>
              </a:ext>
            </a:extLst>
          </p:cNvPr>
          <p:cNvPicPr>
            <a:picLocks noChangeAspect="1"/>
          </p:cNvPicPr>
          <p:nvPr userDrawn="1"/>
        </p:nvPicPr>
        <p:blipFill rotWithShape="1">
          <a:blip r:embed="rId2" cstate="print">
            <a:alphaModFix/>
            <a:grayscl/>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a:ext>
            </a:extLst>
          </a:blip>
          <a:srcRect t="2749"/>
          <a:stretch/>
        </p:blipFill>
        <p:spPr>
          <a:xfrm>
            <a:off x="0" y="0"/>
            <a:ext cx="12192000" cy="6858000"/>
          </a:xfrm>
          <a:prstGeom prst="rect">
            <a:avLst/>
          </a:prstGeom>
        </p:spPr>
      </p:pic>
      <p:sp>
        <p:nvSpPr>
          <p:cNvPr id="3" name="正方形/長方形 2">
            <a:extLst>
              <a:ext uri="{FF2B5EF4-FFF2-40B4-BE49-F238E27FC236}">
                <a16:creationId xmlns:a16="http://schemas.microsoft.com/office/drawing/2014/main" id="{D5E49ED5-D96F-97D5-1880-00C9688086C5}"/>
              </a:ext>
            </a:extLst>
          </p:cNvPr>
          <p:cNvSpPr/>
          <p:nvPr userDrawn="1"/>
        </p:nvSpPr>
        <p:spPr>
          <a:xfrm>
            <a:off x="-20531" y="-1"/>
            <a:ext cx="6116531" cy="6882433"/>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 name="角丸四角形 3">
            <a:extLst>
              <a:ext uri="{FF2B5EF4-FFF2-40B4-BE49-F238E27FC236}">
                <a16:creationId xmlns:a16="http://schemas.microsoft.com/office/drawing/2014/main" id="{08FC968B-3FAE-B631-5EE8-C6DEFA047252}"/>
              </a:ext>
            </a:extLst>
          </p:cNvPr>
          <p:cNvSpPr/>
          <p:nvPr userDrawn="1"/>
        </p:nvSpPr>
        <p:spPr>
          <a:xfrm>
            <a:off x="10139346" y="226800"/>
            <a:ext cx="1833164" cy="3240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rPr>
              <a:t>広告</a:t>
            </a:r>
            <a:r>
              <a:rPr kumimoji="1" lang="ja-JP" altLang="en-US" sz="1000" b="1" i="0" spc="0" dirty="0">
                <a:solidFill>
                  <a:schemeClr val="accent6"/>
                </a:solidFill>
                <a:latin typeface="Yu Gothic" panose="020B0400000000000000" pitchFamily="34" charset="-128"/>
                <a:ea typeface="Yu Gothic" panose="020B0400000000000000" pitchFamily="34" charset="-128"/>
                <a:cs typeface="メイリオ" pitchFamily="50" charset="-128"/>
              </a:rPr>
              <a:t>主</a:t>
            </a:r>
            <a:r>
              <a:rPr kumimoji="1" lang="ja-JP" altLang="en-US" sz="1000" b="1" i="0" spc="0">
                <a:solidFill>
                  <a:schemeClr val="accent6"/>
                </a:solidFill>
                <a:latin typeface="Yu Gothic" panose="020B0400000000000000" pitchFamily="34" charset="-128"/>
                <a:ea typeface="Yu Gothic" panose="020B0400000000000000" pitchFamily="34" charset="-128"/>
                <a:cs typeface="メイリオ" pitchFamily="50" charset="-128"/>
              </a:rPr>
              <a:t>・</a:t>
            </a:r>
            <a:r>
              <a:rPr kumimoji="1" lang="ja-JP" altLang="en-US" sz="1000" b="1" i="0" spc="300">
                <a:solidFill>
                  <a:schemeClr val="accent6"/>
                </a:solidFill>
                <a:latin typeface="Yu Gothic" panose="020B0400000000000000" pitchFamily="34" charset="-128"/>
                <a:ea typeface="Yu Gothic" panose="020B0400000000000000" pitchFamily="34" charset="-128"/>
                <a:cs typeface="メイリオ" pitchFamily="50" charset="-128"/>
              </a:rPr>
              <a:t>代理店限定</a:t>
            </a:r>
            <a:endPar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endParaRPr>
          </a:p>
        </p:txBody>
      </p:sp>
      <p:sp>
        <p:nvSpPr>
          <p:cNvPr id="8" name="フッター プレースホルダー 3">
            <a:extLst>
              <a:ext uri="{FF2B5EF4-FFF2-40B4-BE49-F238E27FC236}">
                <a16:creationId xmlns:a16="http://schemas.microsoft.com/office/drawing/2014/main" id="{21D54AD1-CF84-F71F-BC9B-1B07B1955C70}"/>
              </a:ext>
            </a:extLst>
          </p:cNvPr>
          <p:cNvSpPr>
            <a:spLocks noGrp="1"/>
          </p:cNvSpPr>
          <p:nvPr>
            <p:ph type="ftr" sz="quarter" idx="14"/>
          </p:nvPr>
        </p:nvSpPr>
        <p:spPr>
          <a:xfrm>
            <a:off x="0" y="0"/>
            <a:ext cx="0" cy="0"/>
          </a:xfrm>
        </p:spPr>
        <p:txBody>
          <a:bodyPr/>
          <a:lstStyle/>
          <a:p>
            <a:pPr>
              <a:defRPr/>
            </a:pPr>
            <a:r>
              <a:rPr lang="en" altLang="ja-JP" sz="800" dirty="0">
                <a:solidFill>
                  <a:schemeClr val="accent2"/>
                </a:solidFill>
              </a:rPr>
              <a:t>.</a:t>
            </a:r>
          </a:p>
        </p:txBody>
      </p:sp>
      <p:cxnSp>
        <p:nvCxnSpPr>
          <p:cNvPr id="12" name="直線コネクタ 11">
            <a:extLst>
              <a:ext uri="{FF2B5EF4-FFF2-40B4-BE49-F238E27FC236}">
                <a16:creationId xmlns:a16="http://schemas.microsoft.com/office/drawing/2014/main" id="{F611E313-2AD6-AD42-5CF5-E1B245A3CF05}"/>
              </a:ext>
            </a:extLst>
          </p:cNvPr>
          <p:cNvCxnSpPr>
            <a:cxnSpLocks/>
          </p:cNvCxnSpPr>
          <p:nvPr userDrawn="1"/>
        </p:nvCxnSpPr>
        <p:spPr>
          <a:xfrm>
            <a:off x="1210660" y="2537088"/>
            <a:ext cx="3600400" cy="0"/>
          </a:xfrm>
          <a:prstGeom prst="line">
            <a:avLst/>
          </a:prstGeom>
          <a:ln w="28575" cap="rnd">
            <a:solidFill>
              <a:srgbClr val="FFFFFF"/>
            </a:solidFill>
          </a:ln>
        </p:spPr>
        <p:style>
          <a:lnRef idx="1">
            <a:schemeClr val="accent1"/>
          </a:lnRef>
          <a:fillRef idx="0">
            <a:schemeClr val="accent1"/>
          </a:fillRef>
          <a:effectRef idx="0">
            <a:schemeClr val="accent1"/>
          </a:effectRef>
          <a:fontRef idx="minor">
            <a:schemeClr val="tx1"/>
          </a:fontRef>
        </p:style>
      </p:cxnSp>
      <p:sp>
        <p:nvSpPr>
          <p:cNvPr id="2" name="テキスト ボックス 1">
            <a:extLst>
              <a:ext uri="{FF2B5EF4-FFF2-40B4-BE49-F238E27FC236}">
                <a16:creationId xmlns:a16="http://schemas.microsoft.com/office/drawing/2014/main" id="{FA7D9F68-D74C-CD2C-7578-01F7F3D3BB29}"/>
              </a:ext>
            </a:extLst>
          </p:cNvPr>
          <p:cNvSpPr txBox="1"/>
          <p:nvPr userDrawn="1"/>
        </p:nvSpPr>
        <p:spPr>
          <a:xfrm>
            <a:off x="2648582" y="6356344"/>
            <a:ext cx="72455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bg1"/>
                </a:solidFill>
              </a:rPr>
              <a:t>© Yahoo Japan</a:t>
            </a:r>
            <a:endParaRPr kumimoji="1" lang="ja-JP" altLang="en-US" sz="800" dirty="0">
              <a:solidFill>
                <a:schemeClr val="bg1"/>
              </a:solidFill>
            </a:endParaRPr>
          </a:p>
        </p:txBody>
      </p:sp>
      <p:sp>
        <p:nvSpPr>
          <p:cNvPr id="5" name="図プレースホルダー 4">
            <a:extLst>
              <a:ext uri="{FF2B5EF4-FFF2-40B4-BE49-F238E27FC236}">
                <a16:creationId xmlns:a16="http://schemas.microsoft.com/office/drawing/2014/main" id="{9D111741-B365-9CB3-1697-B3DA766C74A9}"/>
              </a:ext>
            </a:extLst>
          </p:cNvPr>
          <p:cNvSpPr>
            <a:spLocks noGrp="1"/>
          </p:cNvSpPr>
          <p:nvPr>
            <p:ph type="pic" sz="quarter" idx="15"/>
          </p:nvPr>
        </p:nvSpPr>
        <p:spPr>
          <a:xfrm>
            <a:off x="2204326" y="2773503"/>
            <a:ext cx="1586282" cy="1464484"/>
          </a:xfrm>
          <a:prstGeom prst="rect">
            <a:avLst/>
          </a:prstGeom>
        </p:spPr>
        <p:txBody>
          <a:bodyPr/>
          <a:lstStyle>
            <a:lvl1pPr algn="ctr">
              <a:defRPr sz="1400">
                <a:solidFill>
                  <a:schemeClr val="bg1"/>
                </a:solidFill>
              </a:defRPr>
            </a:lvl1pPr>
          </a:lstStyle>
          <a:p>
            <a:r>
              <a:rPr kumimoji="1" lang="ja-JP" altLang="en-US"/>
              <a:t>アイコン</a:t>
            </a:r>
          </a:p>
        </p:txBody>
      </p:sp>
      <p:sp>
        <p:nvSpPr>
          <p:cNvPr id="20" name="テキスト プレースホルダー 19">
            <a:extLst>
              <a:ext uri="{FF2B5EF4-FFF2-40B4-BE49-F238E27FC236}">
                <a16:creationId xmlns:a16="http://schemas.microsoft.com/office/drawing/2014/main" id="{4C280B59-092A-77B1-5B58-5D9E06D972C5}"/>
              </a:ext>
            </a:extLst>
          </p:cNvPr>
          <p:cNvSpPr>
            <a:spLocks noGrp="1"/>
          </p:cNvSpPr>
          <p:nvPr>
            <p:ph type="body" sz="quarter" idx="18" hasCustomPrompt="1"/>
          </p:nvPr>
        </p:nvSpPr>
        <p:spPr>
          <a:xfrm>
            <a:off x="2422456" y="1047719"/>
            <a:ext cx="1150023" cy="1057321"/>
          </a:xfrm>
          <a:prstGeom prst="rect">
            <a:avLst/>
          </a:prstGeom>
        </p:spPr>
        <p:txBody>
          <a:bodyPr/>
          <a:lstStyle>
            <a:lvl1pPr>
              <a:defRPr sz="6600" b="1" i="1">
                <a:solidFill>
                  <a:schemeClr val="bg1"/>
                </a:solidFill>
                <a:latin typeface="Segoe UI" panose="020B0502040204020203" pitchFamily="34" charset="0"/>
                <a:cs typeface="Segoe UI" panose="020B0502040204020203" pitchFamily="34" charset="0"/>
              </a:defRPr>
            </a:lvl1pPr>
          </a:lstStyle>
          <a:p>
            <a:pPr lvl="0"/>
            <a:r>
              <a:rPr kumimoji="1" lang="en-US" altLang="ja-JP" dirty="0"/>
              <a:t>01</a:t>
            </a:r>
            <a:endParaRPr kumimoji="1" lang="ja-JP" altLang="en-US"/>
          </a:p>
        </p:txBody>
      </p:sp>
      <p:sp>
        <p:nvSpPr>
          <p:cNvPr id="24" name="テキスト プレースホルダー 23">
            <a:extLst>
              <a:ext uri="{FF2B5EF4-FFF2-40B4-BE49-F238E27FC236}">
                <a16:creationId xmlns:a16="http://schemas.microsoft.com/office/drawing/2014/main" id="{5CF79B8C-575F-FE24-5B11-B25E22FA25C2}"/>
              </a:ext>
            </a:extLst>
          </p:cNvPr>
          <p:cNvSpPr>
            <a:spLocks noGrp="1"/>
          </p:cNvSpPr>
          <p:nvPr>
            <p:ph type="body" sz="quarter" idx="19" hasCustomPrompt="1"/>
          </p:nvPr>
        </p:nvSpPr>
        <p:spPr>
          <a:xfrm>
            <a:off x="1210945" y="4409296"/>
            <a:ext cx="3600115" cy="1412875"/>
          </a:xfrm>
          <a:prstGeom prst="rect">
            <a:avLst/>
          </a:prstGeom>
        </p:spPr>
        <p:txBody>
          <a:bodyPr/>
          <a:lstStyle>
            <a:lvl1pPr algn="ctr">
              <a:defRPr b="1" spc="300">
                <a:solidFill>
                  <a:schemeClr val="bg1"/>
                </a:solidFill>
              </a:defRPr>
            </a:lvl1pPr>
            <a:lvl2pPr marL="457212" indent="0">
              <a:buNone/>
              <a:defRPr/>
            </a:lvl2pPr>
          </a:lstStyle>
          <a:p>
            <a:pPr lvl="0"/>
            <a:r>
              <a:rPr kumimoji="1" lang="ja-JP" altLang="en-US"/>
              <a:t>リッチ中タイトル</a:t>
            </a:r>
            <a:endParaRPr kumimoji="1" lang="en-US" altLang="ja-JP" dirty="0"/>
          </a:p>
          <a:p>
            <a:pPr lvl="0"/>
            <a:r>
              <a:rPr kumimoji="1" lang="ja-JP" altLang="en-US"/>
              <a:t>タイトルタイトル</a:t>
            </a:r>
          </a:p>
        </p:txBody>
      </p:sp>
    </p:spTree>
    <p:extLst>
      <p:ext uri="{BB962C8B-B14F-4D97-AF65-F5344CB8AC3E}">
        <p14:creationId xmlns:p14="http://schemas.microsoft.com/office/powerpoint/2010/main" val="1766688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タイトルとコンテンツ">
    <p:spTree>
      <p:nvGrpSpPr>
        <p:cNvPr id="1" name=""/>
        <p:cNvGrpSpPr/>
        <p:nvPr/>
      </p:nvGrpSpPr>
      <p:grpSpPr>
        <a:xfrm>
          <a:off x="0" y="0"/>
          <a:ext cx="0" cy="0"/>
          <a:chOff x="0" y="0"/>
          <a:chExt cx="0" cy="0"/>
        </a:xfrm>
      </p:grpSpPr>
      <p:pic>
        <p:nvPicPr>
          <p:cNvPr id="12" name="図 11" descr="携帯電話を持っている手&#10;&#10;自動的に生成された説明">
            <a:extLst>
              <a:ext uri="{FF2B5EF4-FFF2-40B4-BE49-F238E27FC236}">
                <a16:creationId xmlns:a16="http://schemas.microsoft.com/office/drawing/2014/main" id="{EB060A8E-FCBA-0C1A-CAE9-2C6E267FC2E7}"/>
              </a:ext>
            </a:extLst>
          </p:cNvPr>
          <p:cNvPicPr>
            <a:picLocks noChangeAspect="1"/>
          </p:cNvPicPr>
          <p:nvPr userDrawn="1"/>
        </p:nvPicPr>
        <p:blipFill rotWithShape="1">
          <a:blip r:embed="rId2" cstate="print">
            <a:grayscl/>
            <a:extLst>
              <a:ext uri="{28A0092B-C50C-407E-A947-70E740481C1C}">
                <a14:useLocalDpi xmlns:a14="http://schemas.microsoft.com/office/drawing/2010/main"/>
              </a:ext>
            </a:extLst>
          </a:blip>
          <a:srcRect l="178" t="7310" r="1369" b="9621"/>
          <a:stretch/>
        </p:blipFill>
        <p:spPr>
          <a:xfrm>
            <a:off x="0" y="1"/>
            <a:ext cx="12192000" cy="6858000"/>
          </a:xfrm>
          <a:prstGeom prst="rect">
            <a:avLst/>
          </a:prstGeom>
        </p:spPr>
      </p:pic>
      <p:sp>
        <p:nvSpPr>
          <p:cNvPr id="2" name="正方形/長方形 1">
            <a:extLst>
              <a:ext uri="{FF2B5EF4-FFF2-40B4-BE49-F238E27FC236}">
                <a16:creationId xmlns:a16="http://schemas.microsoft.com/office/drawing/2014/main" id="{FB2E2D59-92F6-7C0B-A644-AF7170B81752}"/>
              </a:ext>
            </a:extLst>
          </p:cNvPr>
          <p:cNvSpPr/>
          <p:nvPr userDrawn="1"/>
        </p:nvSpPr>
        <p:spPr>
          <a:xfrm>
            <a:off x="-20531" y="3429000"/>
            <a:ext cx="12212531" cy="3453432"/>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8" name="図 7">
            <a:extLst>
              <a:ext uri="{FF2B5EF4-FFF2-40B4-BE49-F238E27FC236}">
                <a16:creationId xmlns:a16="http://schemas.microsoft.com/office/drawing/2014/main" id="{4E330008-E135-6DC6-6245-7C913B8042FA}"/>
              </a:ext>
            </a:extLst>
          </p:cNvPr>
          <p:cNvPicPr>
            <a:picLocks noChangeAspect="1"/>
          </p:cNvPicPr>
          <p:nvPr userDrawn="1"/>
        </p:nvPicPr>
        <p:blipFill>
          <a:blip r:embed="rId3"/>
          <a:stretch>
            <a:fillRect/>
          </a:stretch>
        </p:blipFill>
        <p:spPr>
          <a:xfrm>
            <a:off x="4331804" y="4250359"/>
            <a:ext cx="3528392" cy="675650"/>
          </a:xfrm>
          <a:prstGeom prst="rect">
            <a:avLst/>
          </a:prstGeom>
        </p:spPr>
      </p:pic>
      <p:sp>
        <p:nvSpPr>
          <p:cNvPr id="9" name="角丸四角形 8">
            <a:extLst>
              <a:ext uri="{FF2B5EF4-FFF2-40B4-BE49-F238E27FC236}">
                <a16:creationId xmlns:a16="http://schemas.microsoft.com/office/drawing/2014/main" id="{ED902A33-118E-B90B-C162-41CFFF44BCD9}"/>
              </a:ext>
            </a:extLst>
          </p:cNvPr>
          <p:cNvSpPr/>
          <p:nvPr userDrawn="1"/>
        </p:nvSpPr>
        <p:spPr>
          <a:xfrm>
            <a:off x="10056440" y="260648"/>
            <a:ext cx="1833164" cy="320400"/>
          </a:xfrm>
          <a:prstGeom prst="roundRect">
            <a:avLst>
              <a:gd name="adj" fmla="val 9836"/>
            </a:avLst>
          </a:prstGeom>
          <a:noFill/>
          <a:ln w="63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bg1">
                    <a:lumMod val="95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1000" b="1" i="0" spc="0" dirty="0">
                <a:solidFill>
                  <a:schemeClr val="bg1">
                    <a:lumMod val="95000"/>
                  </a:schemeClr>
                </a:solidFill>
                <a:latin typeface="Meiryo" panose="020B0604030504040204" pitchFamily="34" charset="-128"/>
                <a:ea typeface="Meiryo" panose="020B0604030504040204" pitchFamily="34" charset="-128"/>
                <a:cs typeface="メイリオ" pitchFamily="50" charset="-128"/>
              </a:rPr>
              <a:t>主</a:t>
            </a:r>
            <a:r>
              <a:rPr kumimoji="1" lang="ja-JP" altLang="en-US" sz="1000" b="1" i="0" spc="0">
                <a:solidFill>
                  <a:schemeClr val="bg1">
                    <a:lumMod val="95000"/>
                  </a:schemeClr>
                </a:solidFill>
                <a:latin typeface="Meiryo" panose="020B0604030504040204" pitchFamily="34" charset="-128"/>
                <a:ea typeface="Meiryo" panose="020B0604030504040204" pitchFamily="34" charset="-128"/>
                <a:cs typeface="メイリオ" pitchFamily="50" charset="-128"/>
              </a:rPr>
              <a:t>・</a:t>
            </a:r>
            <a:r>
              <a:rPr kumimoji="1" lang="ja-JP" altLang="en-US" sz="1000" b="1" i="0" spc="300">
                <a:solidFill>
                  <a:schemeClr val="bg1">
                    <a:lumMod val="95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1000" b="1" i="0" spc="300" dirty="0">
              <a:solidFill>
                <a:schemeClr val="bg1">
                  <a:lumMod val="95000"/>
                </a:schemeClr>
              </a:solidFill>
              <a:latin typeface="Meiryo" panose="020B0604030504040204" pitchFamily="34" charset="-128"/>
              <a:ea typeface="Meiryo" panose="020B0604030504040204" pitchFamily="34" charset="-128"/>
              <a:cs typeface="メイリオ" pitchFamily="50" charset="-128"/>
            </a:endParaRPr>
          </a:p>
        </p:txBody>
      </p:sp>
      <p:sp>
        <p:nvSpPr>
          <p:cNvPr id="14" name="テキスト ボックス 13">
            <a:extLst>
              <a:ext uri="{FF2B5EF4-FFF2-40B4-BE49-F238E27FC236}">
                <a16:creationId xmlns:a16="http://schemas.microsoft.com/office/drawing/2014/main" id="{C932166E-22E3-431F-00A9-95A56049E7EE}"/>
              </a:ext>
            </a:extLst>
          </p:cNvPr>
          <p:cNvSpPr txBox="1"/>
          <p:nvPr userDrawn="1"/>
        </p:nvSpPr>
        <p:spPr>
          <a:xfrm>
            <a:off x="10704513" y="6384253"/>
            <a:ext cx="1185092" cy="215444"/>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b="0" i="0" dirty="0">
                <a:solidFill>
                  <a:schemeClr val="bg1"/>
                </a:solidFill>
                <a:latin typeface="Meiryo" panose="020B0604030504040204" pitchFamily="34" charset="-128"/>
                <a:ea typeface="Meiryo" panose="020B0604030504040204" pitchFamily="34" charset="-128"/>
              </a:rPr>
              <a:t>© Yahoo Japan</a:t>
            </a:r>
            <a:endParaRPr kumimoji="1" lang="ja-JP" altLang="en-US" sz="800" b="0" i="0" dirty="0">
              <a:solidFill>
                <a:schemeClr val="bg1"/>
              </a:solidFill>
              <a:latin typeface="Meiryo" panose="020B0604030504040204" pitchFamily="34" charset="-128"/>
              <a:ea typeface="Meiryo" panose="020B0604030504040204" pitchFamily="34" charset="-128"/>
            </a:endParaRPr>
          </a:p>
        </p:txBody>
      </p:sp>
      <p:sp>
        <p:nvSpPr>
          <p:cNvPr id="15" name="テキスト ボックス 14">
            <a:extLst>
              <a:ext uri="{FF2B5EF4-FFF2-40B4-BE49-F238E27FC236}">
                <a16:creationId xmlns:a16="http://schemas.microsoft.com/office/drawing/2014/main" id="{15AD5BF4-AAAB-3C4D-9CB4-455B641AE880}"/>
              </a:ext>
            </a:extLst>
          </p:cNvPr>
          <p:cNvSpPr txBox="1"/>
          <p:nvPr userDrawn="1"/>
        </p:nvSpPr>
        <p:spPr>
          <a:xfrm>
            <a:off x="4226706" y="5220647"/>
            <a:ext cx="3738589" cy="433965"/>
          </a:xfrm>
          <a:prstGeom prst="rect">
            <a:avLst/>
          </a:prstGeom>
          <a:noFill/>
        </p:spPr>
        <p:txBody>
          <a:bodyPr wrap="none" lIns="0" tIns="0" rIns="0" bIns="0"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lang="en" altLang="ja-JP" sz="1200" b="0" i="0" dirty="0">
                <a:solidFill>
                  <a:schemeClr val="bg1"/>
                </a:solidFill>
                <a:latin typeface="Meiryo" panose="020B0604030504040204" pitchFamily="34" charset="-128"/>
                <a:ea typeface="Meiryo" panose="020B0604030504040204" pitchFamily="34" charset="-128"/>
              </a:rPr>
              <a:t>Yahoo!</a:t>
            </a:r>
            <a:r>
              <a:rPr lang="ja-JP" altLang="en-US" sz="1200" b="0" i="0">
                <a:solidFill>
                  <a:schemeClr val="bg1"/>
                </a:solidFill>
                <a:latin typeface="Meiryo" panose="020B0604030504040204" pitchFamily="34" charset="-128"/>
                <a:ea typeface="Meiryo" panose="020B0604030504040204" pitchFamily="34" charset="-128"/>
              </a:rPr>
              <a:t>広告</a:t>
            </a:r>
            <a:r>
              <a:rPr lang="en-US" altLang="ja-JP" sz="1200" b="0" i="0" dirty="0">
                <a:solidFill>
                  <a:schemeClr val="bg1"/>
                </a:solidFill>
                <a:latin typeface="Meiryo" panose="020B0604030504040204" pitchFamily="34" charset="-128"/>
                <a:ea typeface="Meiryo" panose="020B0604030504040204" pitchFamily="34" charset="-128"/>
              </a:rPr>
              <a:t> </a:t>
            </a:r>
            <a:r>
              <a:rPr lang="ja-JP" altLang="en-US" sz="1200" b="0" i="0">
                <a:solidFill>
                  <a:schemeClr val="bg1"/>
                </a:solidFill>
                <a:latin typeface="Meiryo" panose="020B0604030504040204" pitchFamily="34" charset="-128"/>
                <a:ea typeface="Meiryo" panose="020B0604030504040204" pitchFamily="34" charset="-128"/>
              </a:rPr>
              <a:t>ウェブサイト</a:t>
            </a:r>
            <a:br>
              <a:rPr lang="en-US" altLang="ja-JP" sz="1200" dirty="0">
                <a:solidFill>
                  <a:schemeClr val="bg1"/>
                </a:solidFill>
                <a:latin typeface="Meiryo" panose="020B0604030504040204" pitchFamily="34" charset="-128"/>
                <a:ea typeface="Meiryo" panose="020B0604030504040204" pitchFamily="34" charset="-128"/>
              </a:rPr>
            </a:b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https://</a:t>
            </a:r>
            <a:r>
              <a:rPr lang="en-US" altLang="ja-JP" sz="1200" b="0" i="0" dirty="0" err="1">
                <a:solidFill>
                  <a:schemeClr val="bg1"/>
                </a:solidFill>
                <a:latin typeface="Meiryo" panose="020B0604030504040204" pitchFamily="34" charset="-128"/>
                <a:ea typeface="Meiryo" panose="020B0604030504040204" pitchFamily="34" charset="-128"/>
                <a:cs typeface="Segoe UI" panose="020B0502040204020203" pitchFamily="34" charset="0"/>
              </a:rPr>
              <a:t>marketing.yahoo.co.jp</a:t>
            </a: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/service/</a:t>
            </a:r>
            <a:r>
              <a:rPr lang="en-US" altLang="ja-JP" sz="1200" b="0" i="0" dirty="0" err="1">
                <a:solidFill>
                  <a:schemeClr val="bg1"/>
                </a:solidFill>
                <a:latin typeface="Meiryo" panose="020B0604030504040204" pitchFamily="34" charset="-128"/>
                <a:ea typeface="Meiryo" panose="020B0604030504040204" pitchFamily="34" charset="-128"/>
                <a:cs typeface="Segoe UI" panose="020B0502040204020203" pitchFamily="34" charset="0"/>
              </a:rPr>
              <a:t>yahooads</a:t>
            </a: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a:t>
            </a:r>
            <a:endParaRPr kumimoji="1" lang="ja-JP" altLang="en-US" sz="1200" b="0" i="0" dirty="0">
              <a:solidFill>
                <a:schemeClr val="bg1"/>
              </a:solidFill>
              <a:latin typeface="Meiryo" panose="020B0604030504040204" pitchFamily="34" charset="-128"/>
              <a:ea typeface="Meiryo" panose="020B0604030504040204" pitchFamily="34" charset="-128"/>
              <a:cs typeface="Segoe UI" panose="020B0502040204020203" pitchFamily="34" charset="0"/>
            </a:endParaRPr>
          </a:p>
        </p:txBody>
      </p:sp>
    </p:spTree>
    <p:extLst>
      <p:ext uri="{BB962C8B-B14F-4D97-AF65-F5344CB8AC3E}">
        <p14:creationId xmlns:p14="http://schemas.microsoft.com/office/powerpoint/2010/main" val="356937278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7.xml"/><Relationship Id="rId13" Type="http://schemas.openxmlformats.org/officeDocument/2006/relationships/theme" Target="../theme/theme2.xml"/><Relationship Id="rId3" Type="http://schemas.openxmlformats.org/officeDocument/2006/relationships/slideLayout" Target="../slideLayouts/slideLayout32.xml"/><Relationship Id="rId7" Type="http://schemas.openxmlformats.org/officeDocument/2006/relationships/slideLayout" Target="../slideLayouts/slideLayout36.xml"/><Relationship Id="rId12" Type="http://schemas.openxmlformats.org/officeDocument/2006/relationships/slideLayout" Target="../slideLayouts/slideLayout41.xml"/><Relationship Id="rId2" Type="http://schemas.openxmlformats.org/officeDocument/2006/relationships/slideLayout" Target="../slideLayouts/slideLayout31.xml"/><Relationship Id="rId1" Type="http://schemas.openxmlformats.org/officeDocument/2006/relationships/slideLayout" Target="../slideLayouts/slideLayout30.xml"/><Relationship Id="rId6" Type="http://schemas.openxmlformats.org/officeDocument/2006/relationships/slideLayout" Target="../slideLayouts/slideLayout35.xml"/><Relationship Id="rId11" Type="http://schemas.openxmlformats.org/officeDocument/2006/relationships/slideLayout" Target="../slideLayouts/slideLayout40.xml"/><Relationship Id="rId5" Type="http://schemas.openxmlformats.org/officeDocument/2006/relationships/slideLayout" Target="../slideLayouts/slideLayout34.xml"/><Relationship Id="rId10" Type="http://schemas.openxmlformats.org/officeDocument/2006/relationships/slideLayout" Target="../slideLayouts/slideLayout39.xml"/><Relationship Id="rId4" Type="http://schemas.openxmlformats.org/officeDocument/2006/relationships/slideLayout" Target="../slideLayouts/slideLayout33.xml"/><Relationship Id="rId9"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36576A88-AD2F-793D-5310-FC97A0C4F280}"/>
              </a:ext>
            </a:extLst>
          </p:cNvPr>
          <p:cNvSpPr txBox="1"/>
          <p:nvPr userDrawn="1"/>
        </p:nvSpPr>
        <p:spPr>
          <a:xfrm>
            <a:off x="10978709" y="6554278"/>
            <a:ext cx="1045028" cy="184666"/>
          </a:xfrm>
          <a:prstGeom prst="rect">
            <a:avLst/>
          </a:prstGeom>
          <a:noFill/>
        </p:spPr>
        <p:txBody>
          <a:bodyPr wrap="square" lIns="0" tIns="0" rIns="0" bIns="0" rtlCol="0">
            <a:spAutoFit/>
          </a:bodyPr>
          <a:lstStyle/>
          <a:p>
            <a:pPr algn="r"/>
            <a:fld id="{E0059287-6666-084C-9D74-9884BA0CD8A5}" type="slidenum">
              <a:rPr kumimoji="1" lang="ja-JP" altLang="en-US" sz="1200" b="0" i="0" smtClean="0">
                <a:solidFill>
                  <a:schemeClr val="bg2"/>
                </a:solidFill>
                <a:latin typeface="Arial" panose="020B0604020202020204" pitchFamily="34" charset="0"/>
                <a:cs typeface="Arial" panose="020B0604020202020204" pitchFamily="34" charset="0"/>
              </a:rPr>
              <a:t>‹#›</a:t>
            </a:fld>
            <a:endParaRPr kumimoji="1" lang="ja-JP" altLang="en-US" sz="1200" b="0" i="0">
              <a:solidFill>
                <a:schemeClr val="bg2"/>
              </a:solidFill>
              <a:latin typeface="Arial" panose="020B0604020202020204" pitchFamily="34" charset="0"/>
              <a:cs typeface="Arial" panose="020B0604020202020204" pitchFamily="34" charset="0"/>
            </a:endParaRPr>
          </a:p>
        </p:txBody>
      </p:sp>
      <p:sp>
        <p:nvSpPr>
          <p:cNvPr id="3" name="テキスト ボックス 2">
            <a:extLst>
              <a:ext uri="{FF2B5EF4-FFF2-40B4-BE49-F238E27FC236}">
                <a16:creationId xmlns:a16="http://schemas.microsoft.com/office/drawing/2014/main" id="{F48C1B28-8B85-767A-DF53-0B978A3417A8}"/>
              </a:ext>
            </a:extLst>
          </p:cNvPr>
          <p:cNvSpPr txBox="1"/>
          <p:nvPr userDrawn="1"/>
        </p:nvSpPr>
        <p:spPr>
          <a:xfrm>
            <a:off x="5733722" y="6615833"/>
            <a:ext cx="77264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b="0" i="0" dirty="0">
                <a:solidFill>
                  <a:schemeClr val="bg2"/>
                </a:solidFill>
                <a:latin typeface="Meiryo" panose="020B0604030504040204" pitchFamily="34" charset="-128"/>
                <a:ea typeface="Meiryo" panose="020B0604030504040204" pitchFamily="34" charset="-128"/>
              </a:rPr>
              <a:t>© Yahoo Japan</a:t>
            </a:r>
            <a:endParaRPr kumimoji="1" lang="ja-JP" altLang="en-US" sz="800" b="0" i="0" dirty="0">
              <a:solidFill>
                <a:schemeClr val="bg2"/>
              </a:solidFill>
              <a:latin typeface="Meiryo" panose="020B0604030504040204" pitchFamily="34" charset="-128"/>
              <a:ea typeface="Meiryo" panose="020B0604030504040204" pitchFamily="34" charset="-128"/>
            </a:endParaRPr>
          </a:p>
        </p:txBody>
      </p:sp>
    </p:spTree>
  </p:cSld>
  <p:clrMap bg1="lt1" tx1="dk1" bg2="lt2" tx2="dk2" accent1="accent1" accent2="accent2" accent3="accent3" accent4="accent4" accent5="accent5" accent6="accent6" hlink="hlink" folHlink="folHlink"/>
  <p:sldLayoutIdLst>
    <p:sldLayoutId id="2147483792" r:id="rId1"/>
    <p:sldLayoutId id="2147483859" r:id="rId2"/>
    <p:sldLayoutId id="2147483857" r:id="rId3"/>
    <p:sldLayoutId id="2147483855" r:id="rId4"/>
    <p:sldLayoutId id="2147483856" r:id="rId5"/>
    <p:sldLayoutId id="2147483841" r:id="rId6"/>
    <p:sldLayoutId id="2147483842" r:id="rId7"/>
    <p:sldLayoutId id="2147483747" r:id="rId8"/>
    <p:sldLayoutId id="2147483737" r:id="rId9"/>
    <p:sldLayoutId id="2147483850" r:id="rId10"/>
    <p:sldLayoutId id="2147483853" r:id="rId11"/>
    <p:sldLayoutId id="2147483851" r:id="rId12"/>
    <p:sldLayoutId id="2147483852" r:id="rId13"/>
    <p:sldLayoutId id="2147483760" r:id="rId14"/>
    <p:sldLayoutId id="2147483846" r:id="rId15"/>
    <p:sldLayoutId id="2147483847" r:id="rId16"/>
    <p:sldLayoutId id="2147483845" r:id="rId17"/>
    <p:sldLayoutId id="2147483849" r:id="rId18"/>
    <p:sldLayoutId id="2147483864" r:id="rId19"/>
    <p:sldLayoutId id="2147483820" r:id="rId20"/>
    <p:sldLayoutId id="2147483762" r:id="rId21"/>
    <p:sldLayoutId id="2147483782" r:id="rId22"/>
    <p:sldLayoutId id="2147483793" r:id="rId23"/>
    <p:sldLayoutId id="2147483799" r:id="rId24"/>
    <p:sldLayoutId id="2147483800" r:id="rId25"/>
    <p:sldLayoutId id="2147483794" r:id="rId26"/>
    <p:sldLayoutId id="2147483863" r:id="rId27"/>
    <p:sldLayoutId id="2147483865" r:id="rId28"/>
    <p:sldLayoutId id="2147483881" r:id="rId29"/>
  </p:sldLayoutIdLst>
  <p:hf hdr="0" dt="0"/>
  <p:txStyles>
    <p:titleStyle>
      <a:lvl1pPr algn="l" defTabSz="914423" rtl="0" eaLnBrk="1" latinLnBrk="0" hangingPunct="1">
        <a:spcBef>
          <a:spcPct val="0"/>
        </a:spcBef>
        <a:buNone/>
        <a:defRPr kumimoji="1" sz="4401"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319" userDrawn="1">
          <p15:clr>
            <a:srgbClr val="F26B43"/>
          </p15:clr>
        </p15:guide>
        <p15:guide id="2" pos="3749" userDrawn="1">
          <p15:clr>
            <a:srgbClr val="F26B43"/>
          </p15:clr>
        </p15:guide>
        <p15:guide id="3" pos="302" userDrawn="1">
          <p15:clr>
            <a:srgbClr val="F26B43"/>
          </p15:clr>
        </p15:guide>
        <p15:guide id="4" pos="3931" userDrawn="1">
          <p15:clr>
            <a:srgbClr val="F26B43"/>
          </p15:clr>
        </p15:guide>
        <p15:guide id="5" pos="7378" userDrawn="1">
          <p15:clr>
            <a:srgbClr val="F26B43"/>
          </p15:clr>
        </p15:guide>
        <p15:guide id="6" orient="horz" pos="799" userDrawn="1">
          <p15:clr>
            <a:srgbClr val="F26B43"/>
          </p15:clr>
        </p15:guide>
        <p15:guide id="7" orient="horz" pos="2500" userDrawn="1">
          <p15:clr>
            <a:srgbClr val="F26B43"/>
          </p15:clr>
        </p15:guide>
        <p15:guide id="8" orient="horz" pos="4020" userDrawn="1">
          <p15:clr>
            <a:srgbClr val="F26B43"/>
          </p15:clr>
        </p15:guide>
        <p15:guide id="9" orient="horz" pos="686" userDrawn="1">
          <p15:clr>
            <a:srgbClr val="5ACBF0"/>
          </p15:clr>
        </p15:guide>
        <p15:guide id="10" orient="horz" pos="4133" userDrawn="1">
          <p15:clr>
            <a:srgbClr val="5ACBF0"/>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36576A88-AD2F-793D-5310-FC97A0C4F280}"/>
              </a:ext>
            </a:extLst>
          </p:cNvPr>
          <p:cNvSpPr txBox="1"/>
          <p:nvPr userDrawn="1"/>
        </p:nvSpPr>
        <p:spPr>
          <a:xfrm>
            <a:off x="10978709" y="6554278"/>
            <a:ext cx="1045028" cy="184666"/>
          </a:xfrm>
          <a:prstGeom prst="rect">
            <a:avLst/>
          </a:prstGeom>
          <a:noFill/>
        </p:spPr>
        <p:txBody>
          <a:bodyPr wrap="square" lIns="0" tIns="0" rIns="0" bIns="0" rtlCol="0">
            <a:spAutoFit/>
          </a:bodyPr>
          <a:lstStyle/>
          <a:p>
            <a:pPr algn="r"/>
            <a:fld id="{E0059287-6666-084C-9D74-9884BA0CD8A5}" type="slidenum">
              <a:rPr kumimoji="1" lang="ja-JP" altLang="en-US" sz="1200" b="0" i="0" smtClean="0">
                <a:solidFill>
                  <a:schemeClr val="bg2"/>
                </a:solidFill>
                <a:latin typeface="Arial" panose="020B0604020202020204" pitchFamily="34" charset="0"/>
                <a:cs typeface="Arial" panose="020B0604020202020204" pitchFamily="34" charset="0"/>
              </a:rPr>
              <a:t>‹#›</a:t>
            </a:fld>
            <a:endParaRPr kumimoji="1" lang="ja-JP" altLang="en-US" sz="1200" b="0" i="0">
              <a:solidFill>
                <a:schemeClr val="bg2"/>
              </a:solidFill>
              <a:latin typeface="Arial" panose="020B0604020202020204" pitchFamily="34" charset="0"/>
              <a:cs typeface="Arial" panose="020B0604020202020204" pitchFamily="34" charset="0"/>
            </a:endParaRPr>
          </a:p>
        </p:txBody>
      </p:sp>
      <p:sp>
        <p:nvSpPr>
          <p:cNvPr id="3" name="テキスト ボックス 2">
            <a:extLst>
              <a:ext uri="{FF2B5EF4-FFF2-40B4-BE49-F238E27FC236}">
                <a16:creationId xmlns:a16="http://schemas.microsoft.com/office/drawing/2014/main" id="{F48C1B28-8B85-767A-DF53-0B978A3417A8}"/>
              </a:ext>
            </a:extLst>
          </p:cNvPr>
          <p:cNvSpPr txBox="1"/>
          <p:nvPr userDrawn="1"/>
        </p:nvSpPr>
        <p:spPr>
          <a:xfrm>
            <a:off x="5733722" y="6615833"/>
            <a:ext cx="77264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b="0" i="0" dirty="0">
                <a:solidFill>
                  <a:schemeClr val="bg2"/>
                </a:solidFill>
                <a:latin typeface="Meiryo" panose="020B0604030504040204" pitchFamily="34" charset="-128"/>
                <a:ea typeface="Meiryo" panose="020B0604030504040204" pitchFamily="34" charset="-128"/>
              </a:rPr>
              <a:t>© Yahoo Japan</a:t>
            </a:r>
            <a:endParaRPr kumimoji="1" lang="ja-JP" altLang="en-US" sz="800" b="0" i="0" dirty="0">
              <a:solidFill>
                <a:schemeClr val="bg2"/>
              </a:solidFill>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3716533491"/>
      </p:ext>
    </p:extLst>
  </p:cSld>
  <p:clrMap bg1="lt1" tx1="dk1" bg2="lt2" tx2="dk2" accent1="accent1" accent2="accent2" accent3="accent3" accent4="accent4" accent5="accent5" accent6="accent6" hlink="hlink" folHlink="folHlink"/>
  <p:sldLayoutIdLst>
    <p:sldLayoutId id="2147483870" r:id="rId1"/>
    <p:sldLayoutId id="2147483871" r:id="rId2"/>
    <p:sldLayoutId id="2147483872" r:id="rId3"/>
    <p:sldLayoutId id="2147483873" r:id="rId4"/>
    <p:sldLayoutId id="2147483874" r:id="rId5"/>
    <p:sldLayoutId id="2147483875" r:id="rId6"/>
    <p:sldLayoutId id="2147483876" r:id="rId7"/>
    <p:sldLayoutId id="2147483877" r:id="rId8"/>
    <p:sldLayoutId id="2147483878" r:id="rId9"/>
    <p:sldLayoutId id="2147483879" r:id="rId10"/>
    <p:sldLayoutId id="2147483880" r:id="rId11"/>
    <p:sldLayoutId id="2147483882" r:id="rId12"/>
  </p:sldLayoutIdLst>
  <p:hf hdr="0" dt="0"/>
  <p:txStyles>
    <p:titleStyle>
      <a:lvl1pPr algn="l" defTabSz="914423" rtl="0" eaLnBrk="1" latinLnBrk="0" hangingPunct="1">
        <a:spcBef>
          <a:spcPct val="0"/>
        </a:spcBef>
        <a:buNone/>
        <a:defRPr kumimoji="1" sz="4401"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319">
          <p15:clr>
            <a:srgbClr val="F26B43"/>
          </p15:clr>
        </p15:guide>
        <p15:guide id="2" pos="3749">
          <p15:clr>
            <a:srgbClr val="F26B43"/>
          </p15:clr>
        </p15:guide>
        <p15:guide id="3" pos="302">
          <p15:clr>
            <a:srgbClr val="F26B43"/>
          </p15:clr>
        </p15:guide>
        <p15:guide id="4" pos="3931">
          <p15:clr>
            <a:srgbClr val="F26B43"/>
          </p15:clr>
        </p15:guide>
        <p15:guide id="5" pos="7378">
          <p15:clr>
            <a:srgbClr val="F26B43"/>
          </p15:clr>
        </p15:guide>
        <p15:guide id="6" orient="horz" pos="799">
          <p15:clr>
            <a:srgbClr val="F26B43"/>
          </p15:clr>
        </p15:guide>
        <p15:guide id="7" orient="horz" pos="2500">
          <p15:clr>
            <a:srgbClr val="F26B43"/>
          </p15:clr>
        </p15:guide>
        <p15:guide id="8" orient="horz" pos="4020">
          <p15:clr>
            <a:srgbClr val="F26B43"/>
          </p15:clr>
        </p15:guide>
        <p15:guide id="9" orient="horz" pos="686">
          <p15:clr>
            <a:srgbClr val="5ACBF0"/>
          </p15:clr>
        </p15:guide>
        <p15:guide id="10" orient="horz" pos="4133">
          <p15:clr>
            <a:srgbClr val="5ACBF0"/>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1.xml"/></Relationships>
</file>

<file path=ppt/slides/_rels/slide1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8.xml"/><Relationship Id="rId1" Type="http://schemas.openxmlformats.org/officeDocument/2006/relationships/slideLayout" Target="../slideLayouts/slideLayout28.xml"/></Relationships>
</file>

<file path=ppt/slides/_rels/slide11.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8.xml"/></Relationships>
</file>

<file path=ppt/slides/_rels/slide12.xml.rels><?xml version="1.0" encoding="UTF-8" standalone="yes"?>
<Relationships xmlns="http://schemas.openxmlformats.org/package/2006/relationships"><Relationship Id="rId3" Type="http://schemas.openxmlformats.org/officeDocument/2006/relationships/hyperlink" Target="https://ads-help.yahoo.co.jp/yahooads/guideline/articledetail?lan=ja&amp;aid=1493&amp;o=default" TargetMode="External"/><Relationship Id="rId2" Type="http://schemas.openxmlformats.org/officeDocument/2006/relationships/notesSlide" Target="../notesSlides/notesSlide9.xml"/><Relationship Id="rId1" Type="http://schemas.openxmlformats.org/officeDocument/2006/relationships/slideLayout" Target="../slideLayouts/slideLayout28.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20.png"/></Relationships>
</file>

<file path=ppt/slides/_rels/slide1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0.xml"/><Relationship Id="rId1" Type="http://schemas.openxmlformats.org/officeDocument/2006/relationships/slideLayout" Target="../slideLayouts/slideLayout28.xml"/></Relationships>
</file>

<file path=ppt/slides/_rels/slide1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8.xml"/></Relationships>
</file>

<file path=ppt/slides/_rels/slide15.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33.xml"/></Relationships>
</file>

<file path=ppt/slides/_rels/slide1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1.xml"/><Relationship Id="rId1" Type="http://schemas.openxmlformats.org/officeDocument/2006/relationships/slideLayout" Target="../slideLayouts/slideLayout41.xml"/></Relationships>
</file>

<file path=ppt/slides/_rels/slide17.xml.rels><?xml version="1.0" encoding="UTF-8" standalone="yes"?>
<Relationships xmlns="http://schemas.openxmlformats.org/package/2006/relationships"><Relationship Id="rId3" Type="http://schemas.openxmlformats.org/officeDocument/2006/relationships/image" Target="../media/image33.png"/><Relationship Id="rId7" Type="http://schemas.openxmlformats.org/officeDocument/2006/relationships/image" Target="../media/image32.png"/><Relationship Id="rId2" Type="http://schemas.openxmlformats.org/officeDocument/2006/relationships/notesSlide" Target="../notesSlides/notesSlide12.xml"/><Relationship Id="rId1" Type="http://schemas.openxmlformats.org/officeDocument/2006/relationships/slideLayout" Target="../slideLayouts/slideLayout41.xml"/><Relationship Id="rId6" Type="http://schemas.openxmlformats.org/officeDocument/2006/relationships/image" Target="../media/image36.png"/><Relationship Id="rId5" Type="http://schemas.openxmlformats.org/officeDocument/2006/relationships/image" Target="../media/image35.png"/><Relationship Id="rId4" Type="http://schemas.openxmlformats.org/officeDocument/2006/relationships/image" Target="../media/image34.png"/></Relationships>
</file>

<file path=ppt/slides/_rels/slide1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3.xml"/><Relationship Id="rId1" Type="http://schemas.openxmlformats.org/officeDocument/2006/relationships/slideLayout" Target="../slideLayouts/slideLayout23.xml"/></Relationships>
</file>

<file path=ppt/slides/_rels/slide19.xml.rels><?xml version="1.0" encoding="UTF-8" standalone="yes"?>
<Relationships xmlns="http://schemas.openxmlformats.org/package/2006/relationships"><Relationship Id="rId3" Type="http://schemas.openxmlformats.org/officeDocument/2006/relationships/hyperlink" Target="https://form-business.yahoo.co.jp/claris/enqueteForm?inquiry_type=guaranteed_review" TargetMode="External"/><Relationship Id="rId2" Type="http://schemas.openxmlformats.org/officeDocument/2006/relationships/hyperlink" Target="https://form-business.yahoo.co.jp/claris/enqueteForm?inquiry_type=bls_review" TargetMode="External"/><Relationship Id="rId1" Type="http://schemas.openxmlformats.org/officeDocument/2006/relationships/slideLayout" Target="../slideLayouts/slideLayout23.xml"/><Relationship Id="rId5" Type="http://schemas.openxmlformats.org/officeDocument/2006/relationships/image" Target="../media/image32.png"/><Relationship Id="rId4" Type="http://schemas.openxmlformats.org/officeDocument/2006/relationships/hyperlink" Target="https://form-business.yahoo.co.jp/claris/enqueteForm?inquiry_type=placement_restrictions"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2.xml"/></Relationships>
</file>

<file path=ppt/slides/_rels/slide20.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3.xml"/></Relationships>
</file>

<file path=ppt/slides/_rels/slide21.xml.rels><?xml version="1.0" encoding="UTF-8" standalone="yes"?>
<Relationships xmlns="http://schemas.openxmlformats.org/package/2006/relationships"><Relationship Id="rId3" Type="http://schemas.openxmlformats.org/officeDocument/2006/relationships/hyperlink" Target="https://ads-help.yahoo.co.jp/yahooads/guideline/articledetail?lan=ja&amp;aid=1493&amp;o=default" TargetMode="External"/><Relationship Id="rId7" Type="http://schemas.openxmlformats.org/officeDocument/2006/relationships/image" Target="../media/image32.png"/><Relationship Id="rId2" Type="http://schemas.openxmlformats.org/officeDocument/2006/relationships/hyperlink" Target="https://marketing.yahoo.co.jp/guidelines/terms.html" TargetMode="External"/><Relationship Id="rId1" Type="http://schemas.openxmlformats.org/officeDocument/2006/relationships/slideLayout" Target="../slideLayouts/slideLayout23.xml"/><Relationship Id="rId6" Type="http://schemas.openxmlformats.org/officeDocument/2006/relationships/hyperlink" Target="https://form-business.yahoo.co.jp/claris/enqueteForm?inquiry_type=bls_review" TargetMode="External"/><Relationship Id="rId5" Type="http://schemas.openxmlformats.org/officeDocument/2006/relationships/hyperlink" Target="https://form-business.yahoo.co.jp/claris/enqueteForm?inquiry_type=guaranteed_review" TargetMode="External"/><Relationship Id="rId4" Type="http://schemas.openxmlformats.org/officeDocument/2006/relationships/hyperlink" Target="https://form-business.yahoo.co.jp/claris/enqueteForm?inquiry_type=placement_restrictions" TargetMode="External"/></Relationships>
</file>

<file path=ppt/slides/_rels/slide22.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3.xml"/></Relationships>
</file>

<file path=ppt/slides/_rels/slide23.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33.xml"/></Relationships>
</file>

<file path=ppt/slides/_rels/slide4.xml.rels><?xml version="1.0" encoding="UTF-8" standalone="yes"?>
<Relationships xmlns="http://schemas.openxmlformats.org/package/2006/relationships"><Relationship Id="rId3" Type="http://schemas.openxmlformats.org/officeDocument/2006/relationships/hyperlink" Target="https://portal.yadui.business.yahoo.co.jp/agencyportal/873240/" TargetMode="External"/><Relationship Id="rId7" Type="http://schemas.openxmlformats.org/officeDocument/2006/relationships/image" Target="../media/image17.png"/><Relationship Id="rId2" Type="http://schemas.openxmlformats.org/officeDocument/2006/relationships/notesSlide" Target="../notesSlides/notesSlide3.xml"/><Relationship Id="rId1" Type="http://schemas.openxmlformats.org/officeDocument/2006/relationships/slideLayout" Target="../slideLayouts/slideLayout24.xml"/><Relationship Id="rId6" Type="http://schemas.openxmlformats.org/officeDocument/2006/relationships/hyperlink" Target="https://portal.yadui.business.yahoo.co.jp/agencyportal/1052207/" TargetMode="External"/><Relationship Id="rId5" Type="http://schemas.openxmlformats.org/officeDocument/2006/relationships/hyperlink" Target="https://portal.yadui.business.yahoo.co.jp/agencyportal/30187098/" TargetMode="External"/><Relationship Id="rId4" Type="http://schemas.openxmlformats.org/officeDocument/2006/relationships/hyperlink" Target="https://portal.yadui.business.yahoo.co.jp/agencyportal/30335704/"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4.xml"/><Relationship Id="rId1" Type="http://schemas.openxmlformats.org/officeDocument/2006/relationships/slideLayout" Target="../slideLayouts/slideLayout24.xml"/></Relationships>
</file>

<file path=ppt/slides/_rels/slide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9.xml"/></Relationships>
</file>

<file path=ppt/slides/_rels/slide7.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notesSlide" Target="../notesSlides/notesSlide5.xml"/><Relationship Id="rId1" Type="http://schemas.openxmlformats.org/officeDocument/2006/relationships/slideLayout" Target="../slideLayouts/slideLayout23.xml"/><Relationship Id="rId5" Type="http://schemas.openxmlformats.org/officeDocument/2006/relationships/image" Target="../media/image21.emf"/><Relationship Id="rId4" Type="http://schemas.openxmlformats.org/officeDocument/2006/relationships/image" Target="../media/image20.png"/></Relationships>
</file>

<file path=ppt/slides/_rels/slide8.xml.rels><?xml version="1.0" encoding="UTF-8" standalone="yes"?>
<Relationships xmlns="http://schemas.openxmlformats.org/package/2006/relationships"><Relationship Id="rId3" Type="http://schemas.openxmlformats.org/officeDocument/2006/relationships/hyperlink" Target="https://ads-help.yahoo.co.jp/yahooads/guideline/articledetail?lan=ja&amp;aid=1493&amp;o=default" TargetMode="External"/><Relationship Id="rId7" Type="http://schemas.openxmlformats.org/officeDocument/2006/relationships/image" Target="../media/image24.png"/><Relationship Id="rId2" Type="http://schemas.openxmlformats.org/officeDocument/2006/relationships/notesSlide" Target="../notesSlides/notesSlide6.xml"/><Relationship Id="rId1" Type="http://schemas.openxmlformats.org/officeDocument/2006/relationships/slideLayout" Target="../slideLayouts/slideLayout28.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0.png"/></Relationships>
</file>

<file path=ppt/slides/_rels/slide9.xml.rels><?xml version="1.0" encoding="UTF-8" standalone="yes"?>
<Relationships xmlns="http://schemas.openxmlformats.org/package/2006/relationships"><Relationship Id="rId8" Type="http://schemas.openxmlformats.org/officeDocument/2006/relationships/image" Target="../media/image28.jpeg"/><Relationship Id="rId3" Type="http://schemas.openxmlformats.org/officeDocument/2006/relationships/image" Target="../media/image22.png"/><Relationship Id="rId7" Type="http://schemas.openxmlformats.org/officeDocument/2006/relationships/image" Target="../media/image27.jpeg"/><Relationship Id="rId2" Type="http://schemas.openxmlformats.org/officeDocument/2006/relationships/notesSlide" Target="../notesSlides/notesSlide7.xml"/><Relationship Id="rId1" Type="http://schemas.openxmlformats.org/officeDocument/2006/relationships/slideLayout" Target="../slideLayouts/slideLayout28.xml"/><Relationship Id="rId6" Type="http://schemas.openxmlformats.org/officeDocument/2006/relationships/image" Target="../media/image26.png"/><Relationship Id="rId5" Type="http://schemas.openxmlformats.org/officeDocument/2006/relationships/image" Target="../media/image23.png"/><Relationship Id="rId4" Type="http://schemas.openxmlformats.org/officeDocument/2006/relationships/image" Target="../media/image25.png"/><Relationship Id="rId9" Type="http://schemas.openxmlformats.org/officeDocument/2006/relationships/image" Target="../media/image2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665CBB43-5B8D-D086-673E-91530AE5B03B}"/>
              </a:ext>
            </a:extLst>
          </p:cNvPr>
          <p:cNvSpPr>
            <a:spLocks noGrp="1"/>
          </p:cNvSpPr>
          <p:nvPr>
            <p:ph type="title"/>
          </p:nvPr>
        </p:nvSpPr>
        <p:spPr>
          <a:xfrm>
            <a:off x="1033450" y="2790694"/>
            <a:ext cx="5653968" cy="1325563"/>
          </a:xfrm>
        </p:spPr>
        <p:txBody>
          <a:bodyPr/>
          <a:lstStyle/>
          <a:p>
            <a:r>
              <a:rPr kumimoji="1" lang="ja-JP" altLang="en-US" dirty="0"/>
              <a:t>ディスプレイ広告 （予約型）</a:t>
            </a:r>
            <a:br>
              <a:rPr kumimoji="1" lang="en-US" altLang="ja-JP" dirty="0"/>
            </a:br>
            <a:r>
              <a:rPr kumimoji="1" lang="ja-JP" altLang="en-US" dirty="0"/>
              <a:t>セールスシート</a:t>
            </a:r>
          </a:p>
        </p:txBody>
      </p:sp>
    </p:spTree>
    <p:extLst>
      <p:ext uri="{BB962C8B-B14F-4D97-AF65-F5344CB8AC3E}">
        <p14:creationId xmlns:p14="http://schemas.microsoft.com/office/powerpoint/2010/main" val="328523694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DEDBEF49-4ED3-D7A5-B1C1-AA91C9840AFF}"/>
              </a:ext>
            </a:extLst>
          </p:cNvPr>
          <p:cNvSpPr>
            <a:spLocks noGrp="1"/>
          </p:cNvSpPr>
          <p:nvPr>
            <p:ph type="body" sz="quarter" idx="12"/>
          </p:nvPr>
        </p:nvSpPr>
        <p:spPr/>
        <p:txBody>
          <a:bodyPr/>
          <a:lstStyle/>
          <a:p>
            <a:pPr algn="ctr"/>
            <a:r>
              <a:rPr lang="ja-JP" altLang="en-US"/>
              <a:t>商品スペック</a:t>
            </a:r>
          </a:p>
        </p:txBody>
      </p:sp>
      <p:sp>
        <p:nvSpPr>
          <p:cNvPr id="4" name="角丸四角形 3">
            <a:extLst>
              <a:ext uri="{FF2B5EF4-FFF2-40B4-BE49-F238E27FC236}">
                <a16:creationId xmlns:a16="http://schemas.microsoft.com/office/drawing/2014/main" id="{8B094D99-2C9A-87B3-9337-CEB1A4537738}"/>
              </a:ext>
            </a:extLst>
          </p:cNvPr>
          <p:cNvSpPr/>
          <p:nvPr/>
        </p:nvSpPr>
        <p:spPr>
          <a:xfrm>
            <a:off x="1817843" y="186644"/>
            <a:ext cx="1883106" cy="404312"/>
          </a:xfrm>
          <a:prstGeom prst="roundRect">
            <a:avLst>
              <a:gd name="adj" fmla="val 5000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商品一覧</a:t>
            </a:r>
            <a:endParaRPr kumimoji="1" lang="ja-JP" altLang="en-US" sz="12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endParaRPr>
          </a:p>
        </p:txBody>
      </p:sp>
      <p:sp>
        <p:nvSpPr>
          <p:cNvPr id="11" name="テキスト プレースホルダー 35">
            <a:extLst>
              <a:ext uri="{FF2B5EF4-FFF2-40B4-BE49-F238E27FC236}">
                <a16:creationId xmlns:a16="http://schemas.microsoft.com/office/drawing/2014/main" id="{5E09BA84-4225-9249-BCED-21B4B740DE2A}"/>
              </a:ext>
            </a:extLst>
          </p:cNvPr>
          <p:cNvSpPr>
            <a:spLocks noGrp="1"/>
          </p:cNvSpPr>
          <p:nvPr>
            <p:ph type="body" sz="quarter" idx="13"/>
          </p:nvPr>
        </p:nvSpPr>
        <p:spPr>
          <a:xfrm>
            <a:off x="3855764" y="241866"/>
            <a:ext cx="5325181" cy="335028"/>
          </a:xfrm>
        </p:spPr>
        <p:txBody>
          <a:bodyPr/>
          <a:lstStyle/>
          <a:p>
            <a:r>
              <a:rPr lang="ja-JP" altLang="en-US"/>
              <a:t>スマートフォン商品</a:t>
            </a:r>
          </a:p>
        </p:txBody>
      </p:sp>
      <p:sp>
        <p:nvSpPr>
          <p:cNvPr id="7" name="正方形/長方形 6">
            <a:extLst>
              <a:ext uri="{FF2B5EF4-FFF2-40B4-BE49-F238E27FC236}">
                <a16:creationId xmlns:a16="http://schemas.microsoft.com/office/drawing/2014/main" id="{7E676B5F-9E0E-560E-C0B2-B19927752F4C}"/>
              </a:ext>
            </a:extLst>
          </p:cNvPr>
          <p:cNvSpPr/>
          <p:nvPr/>
        </p:nvSpPr>
        <p:spPr>
          <a:xfrm>
            <a:off x="555391" y="6162717"/>
            <a:ext cx="4190250" cy="406265"/>
          </a:xfrm>
          <a:prstGeom prst="rect">
            <a:avLst/>
          </a:prstGeom>
        </p:spPr>
        <p:txBody>
          <a:bodyPr wrap="none" lIns="0" tIns="0" rIns="0" bIns="0" anchor="t">
            <a:spAutoFit/>
          </a:bodyPr>
          <a:lstStyle/>
          <a:p>
            <a:pPr>
              <a:lnSpc>
                <a:spcPct val="110000"/>
              </a:lnSpc>
              <a:defRPr/>
            </a:pP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※SP</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はスマートフォン、</a:t>
            </a: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PC</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はパソコン、</a:t>
            </a: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MD</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はマルチデバイスの略称です。　</a:t>
            </a:r>
            <a:endPar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endParaRPr>
          </a:p>
          <a:p>
            <a:pPr>
              <a:lnSpc>
                <a:spcPct val="110000"/>
              </a:lnSpc>
              <a:defRPr/>
            </a:pP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a:t>
            </a:r>
            <a:r>
              <a:rPr kumimoji="0" lang="en-US" altLang="ja-JP" sz="800" kern="0" dirty="0" err="1">
                <a:solidFill>
                  <a:prstClr val="black">
                    <a:lumMod val="65000"/>
                    <a:lumOff val="35000"/>
                  </a:prstClr>
                </a:solidFill>
                <a:latin typeface="Meiryo" panose="020B0604030504040204" pitchFamily="34" charset="-128"/>
                <a:ea typeface="Meiryo" panose="020B0604030504040204" pitchFamily="34" charset="-128"/>
              </a:rPr>
              <a:t>vCPM</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はビューアブルインプレッション</a:t>
            </a: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1,000</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回あたりにかかる見込み広告費用です。 </a:t>
            </a:r>
            <a:endPar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endParaRPr>
          </a:p>
          <a:p>
            <a:pPr>
              <a:lnSpc>
                <a:spcPct val="110000"/>
              </a:lnSpc>
              <a:defRPr/>
            </a:pP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a:t>
            </a:r>
            <a:r>
              <a:rPr kumimoji="0" lang="en-US" altLang="ja-JP" sz="800" kern="0" dirty="0" err="1">
                <a:solidFill>
                  <a:prstClr val="black">
                    <a:lumMod val="65000"/>
                    <a:lumOff val="35000"/>
                  </a:prstClr>
                </a:solidFill>
                <a:latin typeface="Meiryo" panose="020B0604030504040204" pitchFamily="34" charset="-128"/>
                <a:ea typeface="Meiryo" panose="020B0604030504040204" pitchFamily="34" charset="-128"/>
              </a:rPr>
              <a:t>vimps</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はビューアブルインプレッションの略称です。</a:t>
            </a:r>
            <a:endPar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endParaRPr>
          </a:p>
        </p:txBody>
      </p:sp>
      <p:graphicFrame>
        <p:nvGraphicFramePr>
          <p:cNvPr id="3" name="表 2">
            <a:extLst>
              <a:ext uri="{FF2B5EF4-FFF2-40B4-BE49-F238E27FC236}">
                <a16:creationId xmlns:a16="http://schemas.microsoft.com/office/drawing/2014/main" id="{3D9E0926-1499-4B1D-A993-834439427153}"/>
              </a:ext>
            </a:extLst>
          </p:cNvPr>
          <p:cNvGraphicFramePr>
            <a:graphicFrameLocks noGrp="1"/>
          </p:cNvGraphicFramePr>
          <p:nvPr>
            <p:extLst>
              <p:ext uri="{D42A27DB-BD31-4B8C-83A1-F6EECF244321}">
                <p14:modId xmlns:p14="http://schemas.microsoft.com/office/powerpoint/2010/main" val="3816819214"/>
              </p:ext>
            </p:extLst>
          </p:nvPr>
        </p:nvGraphicFramePr>
        <p:xfrm>
          <a:off x="479425" y="1082854"/>
          <a:ext cx="11233149" cy="4981161"/>
        </p:xfrm>
        <a:graphic>
          <a:graphicData uri="http://schemas.openxmlformats.org/drawingml/2006/table">
            <a:tbl>
              <a:tblPr firstCol="1" bandRow="1"/>
              <a:tblGrid>
                <a:gridCol w="3231923">
                  <a:extLst>
                    <a:ext uri="{9D8B030D-6E8A-4147-A177-3AD203B41FA5}">
                      <a16:colId xmlns:a16="http://schemas.microsoft.com/office/drawing/2014/main" val="792911817"/>
                    </a:ext>
                  </a:extLst>
                </a:gridCol>
                <a:gridCol w="2176162">
                  <a:extLst>
                    <a:ext uri="{9D8B030D-6E8A-4147-A177-3AD203B41FA5}">
                      <a16:colId xmlns:a16="http://schemas.microsoft.com/office/drawing/2014/main" val="1525620392"/>
                    </a:ext>
                  </a:extLst>
                </a:gridCol>
                <a:gridCol w="5825064">
                  <a:extLst>
                    <a:ext uri="{9D8B030D-6E8A-4147-A177-3AD203B41FA5}">
                      <a16:colId xmlns:a16="http://schemas.microsoft.com/office/drawing/2014/main" val="3835180974"/>
                    </a:ext>
                  </a:extLst>
                </a:gridCol>
              </a:tblGrid>
              <a:tr h="38523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1" i="0" dirty="0">
                          <a:solidFill>
                            <a:schemeClr val="accent3"/>
                          </a:solidFill>
                          <a:latin typeface="Meiryo" panose="020B0604030504040204" pitchFamily="34" charset="-128"/>
                          <a:ea typeface="Meiryo" panose="020B0604030504040204" pitchFamily="34" charset="-128"/>
                        </a:rPr>
                        <a:t>商品名</a:t>
                      </a:r>
                    </a:p>
                  </a:txBody>
                  <a:tcPr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b="1" i="0" dirty="0" err="1">
                          <a:solidFill>
                            <a:srgbClr val="FFFFFF"/>
                          </a:solidFill>
                          <a:latin typeface="Meiryo" panose="020B0604030504040204" pitchFamily="34" charset="-128"/>
                          <a:ea typeface="Meiryo" panose="020B0604030504040204" pitchFamily="34" charset="-128"/>
                        </a:rPr>
                        <a:t>carview</a:t>
                      </a:r>
                      <a:r>
                        <a:rPr kumimoji="1" lang="en-US" altLang="ja-JP" sz="900" b="1" i="0" dirty="0">
                          <a:solidFill>
                            <a:srgbClr val="FFFFFF"/>
                          </a:solidFill>
                          <a:latin typeface="Meiryo" panose="020B0604030504040204" pitchFamily="34" charset="-128"/>
                          <a:ea typeface="Meiryo" panose="020B0604030504040204" pitchFamily="34" charset="-128"/>
                        </a:rPr>
                        <a:t>!</a:t>
                      </a:r>
                      <a:r>
                        <a:rPr kumimoji="1" lang="ja-JP" altLang="en-US" sz="900" b="1" i="0" dirty="0">
                          <a:solidFill>
                            <a:srgbClr val="FFFFFF"/>
                          </a:solidFill>
                          <a:latin typeface="Meiryo" panose="020B0604030504040204" pitchFamily="34" charset="-128"/>
                          <a:ea typeface="Meiryo" panose="020B0604030504040204" pitchFamily="34" charset="-128"/>
                        </a:rPr>
                        <a:t>　トップパネル　</a:t>
                      </a:r>
                      <a:r>
                        <a:rPr kumimoji="1" lang="en-US" altLang="ja-JP" sz="900" b="1" i="0" dirty="0">
                          <a:solidFill>
                            <a:srgbClr val="FFFFFF"/>
                          </a:solidFill>
                          <a:latin typeface="Meiryo" panose="020B0604030504040204" pitchFamily="34" charset="-128"/>
                          <a:ea typeface="Meiryo" panose="020B0604030504040204" pitchFamily="34" charset="-128"/>
                        </a:rPr>
                        <a:t>SP</a:t>
                      </a:r>
                    </a:p>
                  </a:txBody>
                  <a:tcPr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p>
                      <a:endParaRPr kumimoji="1" lang="ja-JP" altLang="en-US"/>
                    </a:p>
                  </a:txBody>
                  <a:tcPr/>
                </a:tc>
                <a:extLst>
                  <a:ext uri="{0D108BD9-81ED-4DB2-BD59-A6C34878D82A}">
                    <a16:rowId xmlns:a16="http://schemas.microsoft.com/office/drawing/2014/main" val="2117335041"/>
                  </a:ext>
                </a:extLst>
              </a:tr>
              <a:tr h="30771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dirty="0">
                          <a:solidFill>
                            <a:schemeClr val="bg1"/>
                          </a:solidFill>
                          <a:latin typeface="Meiryo" panose="020B0604030504040204" pitchFamily="34" charset="-128"/>
                          <a:ea typeface="Meiryo" panose="020B0604030504040204" pitchFamily="34" charset="-128"/>
                          <a:cs typeface="+mn-cs"/>
                        </a:rPr>
                        <a:t>リリース種別</a:t>
                      </a:r>
                      <a:r>
                        <a:rPr kumimoji="1" lang="en-US" altLang="ja-JP" sz="900" b="0" i="0" kern="1200" dirty="0">
                          <a:solidFill>
                            <a:schemeClr val="bg1"/>
                          </a:solidFill>
                          <a:latin typeface="Meiryo" panose="020B0604030504040204" pitchFamily="34" charset="-128"/>
                          <a:ea typeface="Meiryo" panose="020B0604030504040204" pitchFamily="34" charset="-128"/>
                          <a:cs typeface="+mn-cs"/>
                        </a:rPr>
                        <a:t>/</a:t>
                      </a:r>
                      <a:r>
                        <a:rPr kumimoji="1" lang="ja-JP" altLang="en-US" sz="900" b="0" i="0" kern="1200" dirty="0">
                          <a:solidFill>
                            <a:schemeClr val="bg1"/>
                          </a:solidFill>
                          <a:latin typeface="Meiryo" panose="020B0604030504040204" pitchFamily="34" charset="-128"/>
                          <a:ea typeface="Meiryo" panose="020B0604030504040204" pitchFamily="34" charset="-128"/>
                          <a:cs typeface="+mn-cs"/>
                        </a:rPr>
                        <a:t>商品</a:t>
                      </a:r>
                      <a:r>
                        <a:rPr kumimoji="1" lang="en-US" altLang="ja-JP" sz="900" b="0" i="0" kern="1200" dirty="0">
                          <a:solidFill>
                            <a:schemeClr val="bg1"/>
                          </a:solidFill>
                          <a:latin typeface="Meiryo" panose="020B0604030504040204" pitchFamily="34" charset="-128"/>
                          <a:ea typeface="Meiryo" panose="020B0604030504040204" pitchFamily="34" charset="-128"/>
                          <a:cs typeface="+mn-cs"/>
                        </a:rPr>
                        <a:t>ID</a:t>
                      </a: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継続</a:t>
                      </a: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kern="1200" dirty="0">
                          <a:solidFill>
                            <a:schemeClr val="tx1">
                              <a:lumMod val="65000"/>
                              <a:lumOff val="35000"/>
                            </a:schemeClr>
                          </a:solidFill>
                          <a:latin typeface="+mn-ea"/>
                          <a:ea typeface="+mn-ea"/>
                          <a:cs typeface="+mn-cs"/>
                        </a:rPr>
                        <a:t>1000003483</a:t>
                      </a: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2355075111"/>
                  </a:ext>
                </a:extLst>
              </a:tr>
              <a:tr h="307712">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i="0" kern="1200" dirty="0">
                          <a:solidFill>
                            <a:schemeClr val="bg1"/>
                          </a:solidFill>
                          <a:latin typeface="Meiryo" panose="020B0604030504040204" pitchFamily="34" charset="-128"/>
                          <a:ea typeface="Meiryo" panose="020B0604030504040204" pitchFamily="34" charset="-128"/>
                          <a:cs typeface="+mn-cs"/>
                        </a:rPr>
                        <a:t>予約開始日</a:t>
                      </a: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kern="1200" dirty="0">
                          <a:solidFill>
                            <a:schemeClr val="tx1">
                              <a:lumMod val="65000"/>
                              <a:lumOff val="35000"/>
                            </a:schemeClr>
                          </a:solidFill>
                          <a:latin typeface="+mn-ea"/>
                          <a:ea typeface="+mn-ea"/>
                          <a:cs typeface="+mn-cs"/>
                        </a:rPr>
                        <a:t>2023</a:t>
                      </a:r>
                      <a:r>
                        <a:rPr kumimoji="1" lang="ja-JP" altLang="en-US" sz="900" b="0" i="0" kern="1200" dirty="0">
                          <a:solidFill>
                            <a:schemeClr val="tx1">
                              <a:lumMod val="65000"/>
                              <a:lumOff val="35000"/>
                            </a:schemeClr>
                          </a:solidFill>
                          <a:latin typeface="+mn-ea"/>
                          <a:ea typeface="+mn-ea"/>
                          <a:cs typeface="+mn-cs"/>
                        </a:rPr>
                        <a:t>年</a:t>
                      </a:r>
                      <a:r>
                        <a:rPr kumimoji="1" lang="en-US" altLang="ja-JP" sz="900" b="0" i="0" kern="1200" dirty="0">
                          <a:solidFill>
                            <a:schemeClr val="tx1">
                              <a:lumMod val="65000"/>
                              <a:lumOff val="35000"/>
                            </a:schemeClr>
                          </a:solidFill>
                          <a:latin typeface="+mn-ea"/>
                          <a:ea typeface="+mn-ea"/>
                          <a:cs typeface="+mn-cs"/>
                        </a:rPr>
                        <a:t>2</a:t>
                      </a:r>
                      <a:r>
                        <a:rPr kumimoji="1" lang="ja-JP" altLang="en-US" sz="900" b="0" i="0" kern="1200" dirty="0">
                          <a:solidFill>
                            <a:schemeClr val="tx1">
                              <a:lumMod val="65000"/>
                              <a:lumOff val="35000"/>
                            </a:schemeClr>
                          </a:solidFill>
                          <a:latin typeface="+mn-ea"/>
                          <a:ea typeface="+mn-ea"/>
                          <a:cs typeface="+mn-cs"/>
                        </a:rPr>
                        <a:t>月</a:t>
                      </a:r>
                      <a:r>
                        <a:rPr kumimoji="1" lang="en-US" altLang="ja-JP" sz="900" b="0" i="0" kern="1200" dirty="0">
                          <a:solidFill>
                            <a:schemeClr val="tx1">
                              <a:lumMod val="65000"/>
                              <a:lumOff val="35000"/>
                            </a:schemeClr>
                          </a:solidFill>
                          <a:latin typeface="+mn-ea"/>
                          <a:ea typeface="+mn-ea"/>
                          <a:cs typeface="+mn-cs"/>
                        </a:rPr>
                        <a:t>8</a:t>
                      </a:r>
                      <a:r>
                        <a:rPr kumimoji="1" lang="ja-JP" altLang="en-US" sz="900" b="0" i="0" kern="1200" dirty="0">
                          <a:solidFill>
                            <a:schemeClr val="tx1">
                              <a:lumMod val="65000"/>
                              <a:lumOff val="35000"/>
                            </a:schemeClr>
                          </a:solidFill>
                          <a:latin typeface="+mn-ea"/>
                          <a:ea typeface="+mn-ea"/>
                          <a:cs typeface="+mn-cs"/>
                        </a:rPr>
                        <a:t>日（水）</a:t>
                      </a: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extLst>
                  <a:ext uri="{0D108BD9-81ED-4DB2-BD59-A6C34878D82A}">
                    <a16:rowId xmlns:a16="http://schemas.microsoft.com/office/drawing/2014/main" val="777446988"/>
                  </a:ext>
                </a:extLst>
              </a:tr>
              <a:tr h="30771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i="0" kern="1200" dirty="0">
                          <a:solidFill>
                            <a:schemeClr val="bg1"/>
                          </a:solidFill>
                          <a:latin typeface="Meiryo" panose="020B0604030504040204" pitchFamily="34" charset="-128"/>
                          <a:ea typeface="Meiryo" panose="020B0604030504040204" pitchFamily="34" charset="-128"/>
                          <a:cs typeface="+mn-cs"/>
                        </a:rPr>
                        <a:t>入稿前審査対象</a:t>
                      </a:r>
                      <a:endParaRPr kumimoji="1" lang="en-US" altLang="ja-JP" sz="900" b="0" i="0" kern="1200" dirty="0">
                        <a:solidFill>
                          <a:schemeClr val="bg1"/>
                        </a:solidFill>
                        <a:latin typeface="Meiryo" panose="020B0604030504040204" pitchFamily="34" charset="-128"/>
                        <a:ea typeface="Meiryo" panose="020B0604030504040204" pitchFamily="34" charset="-128"/>
                        <a:cs typeface="+mn-cs"/>
                      </a:endParaRP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kern="1200" dirty="0">
                          <a:solidFill>
                            <a:schemeClr val="tx1">
                              <a:lumMod val="65000"/>
                              <a:lumOff val="35000"/>
                            </a:schemeClr>
                          </a:solidFill>
                          <a:latin typeface="+mn-ea"/>
                          <a:ea typeface="+mn-ea"/>
                          <a:cs typeface="+mn-cs"/>
                        </a:rPr>
                        <a:t>-</a:t>
                      </a: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extLst>
                  <a:ext uri="{0D108BD9-81ED-4DB2-BD59-A6C34878D82A}">
                    <a16:rowId xmlns:a16="http://schemas.microsoft.com/office/drawing/2014/main" val="3112060797"/>
                  </a:ext>
                </a:extLst>
              </a:tr>
              <a:tr h="391343">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i="0" kern="1200" dirty="0">
                          <a:solidFill>
                            <a:schemeClr val="bg1"/>
                          </a:solidFill>
                          <a:latin typeface="Meiryo" panose="020B0604030504040204" pitchFamily="34" charset="-128"/>
                          <a:ea typeface="Meiryo" panose="020B0604030504040204" pitchFamily="34" charset="-128"/>
                          <a:cs typeface="+mn-cs"/>
                        </a:rPr>
                        <a:t>広告タイプ</a:t>
                      </a:r>
                      <a:r>
                        <a:rPr kumimoji="1" lang="en-US" altLang="ja-JP" sz="900" b="0" i="0" kern="1200" dirty="0">
                          <a:solidFill>
                            <a:schemeClr val="bg1"/>
                          </a:solidFill>
                          <a:latin typeface="Meiryo" panose="020B0604030504040204" pitchFamily="34" charset="-128"/>
                          <a:ea typeface="Meiryo" panose="020B0604030504040204" pitchFamily="34" charset="-128"/>
                          <a:cs typeface="+mn-cs"/>
                        </a:rPr>
                        <a:t>/</a:t>
                      </a:r>
                      <a:r>
                        <a:rPr kumimoji="1" lang="ja-JP" altLang="en-US" sz="900" b="0" i="0" kern="1200" dirty="0">
                          <a:solidFill>
                            <a:schemeClr val="bg1"/>
                          </a:solidFill>
                          <a:latin typeface="Meiryo" panose="020B0604030504040204" pitchFamily="34" charset="-128"/>
                          <a:ea typeface="Meiryo" panose="020B0604030504040204" pitchFamily="34" charset="-128"/>
                          <a:cs typeface="+mn-cs"/>
                        </a:rPr>
                        <a:t>メインメディアの形式</a:t>
                      </a:r>
                      <a:r>
                        <a:rPr kumimoji="1" lang="en-US" altLang="ja-JP" sz="900" b="0" i="0" kern="1200" dirty="0">
                          <a:solidFill>
                            <a:schemeClr val="bg1"/>
                          </a:solidFill>
                          <a:latin typeface="Meiryo" panose="020B0604030504040204" pitchFamily="34" charset="-128"/>
                          <a:ea typeface="Meiryo" panose="020B0604030504040204" pitchFamily="34" charset="-128"/>
                          <a:cs typeface="+mn-cs"/>
                        </a:rPr>
                        <a:t>/</a:t>
                      </a:r>
                      <a:r>
                        <a:rPr kumimoji="1" lang="ja-JP" altLang="en-US" sz="900" b="0" i="0" kern="1200" dirty="0">
                          <a:solidFill>
                            <a:schemeClr val="bg1"/>
                          </a:solidFill>
                          <a:latin typeface="Meiryo" panose="020B0604030504040204" pitchFamily="34" charset="-128"/>
                          <a:ea typeface="Meiryo" panose="020B0604030504040204" pitchFamily="34" charset="-128"/>
                          <a:cs typeface="+mn-cs"/>
                        </a:rPr>
                        <a:t>アスペクト比</a:t>
                      </a: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i="0" kern="1200" dirty="0">
                          <a:solidFill>
                            <a:schemeClr val="tx1">
                              <a:lumMod val="65000"/>
                              <a:lumOff val="35000"/>
                            </a:schemeClr>
                          </a:solidFill>
                          <a:latin typeface="+mn-ea"/>
                          <a:ea typeface="+mn-ea"/>
                          <a:cs typeface="+mn-cs"/>
                        </a:rPr>
                        <a:t>バナー</a:t>
                      </a:r>
                      <a:r>
                        <a:rPr kumimoji="1" lang="en-US" altLang="ja-JP" sz="900" b="0" i="0" kern="1200" dirty="0">
                          <a:solidFill>
                            <a:schemeClr val="tx1">
                              <a:lumMod val="65000"/>
                              <a:lumOff val="35000"/>
                            </a:schemeClr>
                          </a:solidFill>
                          <a:latin typeface="+mn-ea"/>
                          <a:ea typeface="+mn-ea"/>
                          <a:cs typeface="+mn-cs"/>
                        </a:rPr>
                        <a:t>/</a:t>
                      </a:r>
                      <a:r>
                        <a:rPr kumimoji="1" lang="ja-JP" altLang="en-US" sz="900" b="0" i="0" kern="1200" dirty="0">
                          <a:solidFill>
                            <a:schemeClr val="tx1">
                              <a:lumMod val="65000"/>
                              <a:lumOff val="35000"/>
                            </a:schemeClr>
                          </a:solidFill>
                          <a:latin typeface="+mn-ea"/>
                          <a:ea typeface="+mn-ea"/>
                          <a:cs typeface="+mn-cs"/>
                        </a:rPr>
                        <a:t>画像</a:t>
                      </a:r>
                      <a:r>
                        <a:rPr kumimoji="1" lang="en-US" altLang="ja-JP" sz="900" b="0" i="0" kern="1200" dirty="0">
                          <a:solidFill>
                            <a:schemeClr val="tx1">
                              <a:lumMod val="65000"/>
                              <a:lumOff val="35000"/>
                            </a:schemeClr>
                          </a:solidFill>
                          <a:latin typeface="+mn-ea"/>
                          <a:ea typeface="+mn-ea"/>
                          <a:cs typeface="+mn-cs"/>
                        </a:rPr>
                        <a:t>/16</a:t>
                      </a:r>
                      <a:r>
                        <a:rPr kumimoji="1" lang="ja-JP" altLang="en-US" sz="900" b="0" i="0" kern="1200" dirty="0">
                          <a:solidFill>
                            <a:schemeClr val="tx1">
                              <a:lumMod val="65000"/>
                              <a:lumOff val="35000"/>
                            </a:schemeClr>
                          </a:solidFill>
                          <a:latin typeface="+mn-ea"/>
                          <a:ea typeface="+mn-ea"/>
                          <a:cs typeface="+mn-cs"/>
                        </a:rPr>
                        <a:t>：</a:t>
                      </a:r>
                      <a:r>
                        <a:rPr kumimoji="1" lang="en-US" altLang="ja-JP" sz="900" b="0" i="0" kern="1200" dirty="0">
                          <a:solidFill>
                            <a:schemeClr val="tx1">
                              <a:lumMod val="65000"/>
                              <a:lumOff val="35000"/>
                            </a:schemeClr>
                          </a:solidFill>
                          <a:latin typeface="+mn-ea"/>
                          <a:ea typeface="+mn-ea"/>
                          <a:cs typeface="+mn-cs"/>
                        </a:rPr>
                        <a:t>9</a:t>
                      </a: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i="0" kern="1200" dirty="0">
                          <a:solidFill>
                            <a:schemeClr val="tx1">
                              <a:lumMod val="65000"/>
                              <a:lumOff val="35000"/>
                            </a:schemeClr>
                          </a:solidFill>
                          <a:latin typeface="+mn-ea"/>
                          <a:ea typeface="+mn-ea"/>
                          <a:cs typeface="+mn-cs"/>
                        </a:rPr>
                        <a:t>バナー</a:t>
                      </a:r>
                      <a:r>
                        <a:rPr kumimoji="1" lang="en-US" altLang="ja-JP" sz="900" b="0" i="0" kern="1200" dirty="0">
                          <a:solidFill>
                            <a:schemeClr val="tx1">
                              <a:lumMod val="65000"/>
                              <a:lumOff val="35000"/>
                            </a:schemeClr>
                          </a:solidFill>
                          <a:latin typeface="+mn-ea"/>
                          <a:ea typeface="+mn-ea"/>
                          <a:cs typeface="+mn-cs"/>
                        </a:rPr>
                        <a:t>/</a:t>
                      </a:r>
                      <a:r>
                        <a:rPr kumimoji="1" lang="ja-JP" altLang="en-US" sz="900" b="0" i="0" kern="1200" dirty="0">
                          <a:solidFill>
                            <a:schemeClr val="tx1">
                              <a:lumMod val="65000"/>
                              <a:lumOff val="35000"/>
                            </a:schemeClr>
                          </a:solidFill>
                          <a:latin typeface="+mn-ea"/>
                          <a:ea typeface="+mn-ea"/>
                          <a:cs typeface="+mn-cs"/>
                        </a:rPr>
                        <a:t>動画</a:t>
                      </a:r>
                      <a:r>
                        <a:rPr kumimoji="1" lang="en-US" altLang="ja-JP" sz="900" b="0" i="0" kern="1200" dirty="0">
                          <a:solidFill>
                            <a:schemeClr val="tx1">
                              <a:lumMod val="65000"/>
                              <a:lumOff val="35000"/>
                            </a:schemeClr>
                          </a:solidFill>
                          <a:latin typeface="+mn-ea"/>
                          <a:ea typeface="+mn-ea"/>
                          <a:cs typeface="+mn-cs"/>
                        </a:rPr>
                        <a:t>/16</a:t>
                      </a:r>
                      <a:r>
                        <a:rPr kumimoji="1" lang="ja-JP" altLang="en-US" sz="900" b="0" i="0" kern="1200" dirty="0">
                          <a:solidFill>
                            <a:schemeClr val="tx1">
                              <a:lumMod val="65000"/>
                              <a:lumOff val="35000"/>
                            </a:schemeClr>
                          </a:solidFill>
                          <a:latin typeface="+mn-ea"/>
                          <a:ea typeface="+mn-ea"/>
                          <a:cs typeface="+mn-cs"/>
                        </a:rPr>
                        <a:t>：</a:t>
                      </a:r>
                      <a:r>
                        <a:rPr kumimoji="1" lang="en-US" altLang="ja-JP" sz="900" b="0" i="0" kern="1200" dirty="0">
                          <a:solidFill>
                            <a:schemeClr val="tx1">
                              <a:lumMod val="65000"/>
                              <a:lumOff val="35000"/>
                            </a:schemeClr>
                          </a:solidFill>
                          <a:latin typeface="+mn-ea"/>
                          <a:ea typeface="+mn-ea"/>
                          <a:cs typeface="+mn-cs"/>
                        </a:rPr>
                        <a:t>9</a:t>
                      </a: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extLst>
                  <a:ext uri="{0D108BD9-81ED-4DB2-BD59-A6C34878D82A}">
                    <a16:rowId xmlns:a16="http://schemas.microsoft.com/office/drawing/2014/main" val="3551643995"/>
                  </a:ext>
                </a:extLst>
              </a:tr>
              <a:tr h="492068">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b="0" kern="1200" dirty="0">
                          <a:solidFill>
                            <a:schemeClr val="bg1"/>
                          </a:solidFill>
                          <a:latin typeface="Meiryo" panose="020B0604030504040204" pitchFamily="34" charset="-128"/>
                          <a:ea typeface="Meiryo" panose="020B0604030504040204" pitchFamily="34" charset="-128"/>
                          <a:cs typeface="+mn-cs"/>
                        </a:rPr>
                        <a:t>バナー</a:t>
                      </a:r>
                      <a:r>
                        <a:rPr kumimoji="1" lang="en-US" altLang="ja-JP" sz="900" b="0" kern="1200" dirty="0">
                          <a:solidFill>
                            <a:schemeClr val="bg1"/>
                          </a:solidFill>
                          <a:latin typeface="Meiryo" panose="020B0604030504040204" pitchFamily="34" charset="-128"/>
                          <a:ea typeface="Meiryo" panose="020B0604030504040204" pitchFamily="34" charset="-128"/>
                          <a:cs typeface="+mn-cs"/>
                        </a:rPr>
                        <a:t>/</a:t>
                      </a:r>
                      <a:r>
                        <a:rPr kumimoji="1" lang="ja-JP" altLang="en-US" sz="900" b="0" kern="1200" dirty="0">
                          <a:solidFill>
                            <a:schemeClr val="bg1"/>
                          </a:solidFill>
                          <a:latin typeface="Meiryo" panose="020B0604030504040204" pitchFamily="34" charset="-128"/>
                          <a:ea typeface="Meiryo" panose="020B0604030504040204" pitchFamily="34" charset="-128"/>
                          <a:cs typeface="+mn-cs"/>
                        </a:rPr>
                        <a:t>動画</a:t>
                      </a:r>
                      <a:r>
                        <a:rPr kumimoji="1" lang="en-US" altLang="ja-JP" sz="900" b="0" kern="1200" dirty="0">
                          <a:solidFill>
                            <a:schemeClr val="bg1"/>
                          </a:solidFill>
                          <a:latin typeface="Meiryo" panose="020B0604030504040204" pitchFamily="34" charset="-128"/>
                          <a:ea typeface="Meiryo" panose="020B0604030504040204" pitchFamily="34" charset="-128"/>
                          <a:cs typeface="+mn-cs"/>
                        </a:rPr>
                        <a:t>/16</a:t>
                      </a:r>
                      <a:r>
                        <a:rPr kumimoji="1" lang="ja-JP" altLang="en-US" sz="900" b="0" kern="1200" dirty="0">
                          <a:solidFill>
                            <a:schemeClr val="bg1"/>
                          </a:solidFill>
                          <a:latin typeface="Meiryo" panose="020B0604030504040204" pitchFamily="34" charset="-128"/>
                          <a:ea typeface="Meiryo" panose="020B0604030504040204" pitchFamily="34" charset="-128"/>
                          <a:cs typeface="+mn-cs"/>
                        </a:rPr>
                        <a:t>：</a:t>
                      </a:r>
                      <a:r>
                        <a:rPr kumimoji="1" lang="en-US" altLang="ja-JP" sz="900" b="0" kern="1200" dirty="0">
                          <a:solidFill>
                            <a:schemeClr val="bg1"/>
                          </a:solidFill>
                          <a:latin typeface="Meiryo" panose="020B0604030504040204" pitchFamily="34" charset="-128"/>
                          <a:ea typeface="Meiryo" panose="020B0604030504040204" pitchFamily="34" charset="-128"/>
                          <a:cs typeface="+mn-cs"/>
                        </a:rPr>
                        <a:t>9</a:t>
                      </a:r>
                      <a:r>
                        <a:rPr kumimoji="1" lang="ja-JP" altLang="en-US" sz="900" b="0" kern="1200" dirty="0">
                          <a:solidFill>
                            <a:schemeClr val="bg1"/>
                          </a:solidFill>
                          <a:latin typeface="Meiryo" panose="020B0604030504040204" pitchFamily="34" charset="-128"/>
                          <a:ea typeface="Meiryo" panose="020B0604030504040204" pitchFamily="34" charset="-128"/>
                          <a:cs typeface="+mn-cs"/>
                        </a:rPr>
                        <a:t>広告　タップ後の動作</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kern="1200" dirty="0">
                          <a:solidFill>
                            <a:schemeClr val="accent3"/>
                          </a:solidFill>
                          <a:latin typeface="+mn-ea"/>
                          <a:ea typeface="+mn-ea"/>
                          <a:cs typeface="+mn-cs"/>
                        </a:rPr>
                        <a:t>動画をフルスクリーンで再生する（</a:t>
                      </a:r>
                      <a:r>
                        <a:rPr kumimoji="1" lang="en" altLang="ja-JP" sz="900" kern="1200" dirty="0">
                          <a:solidFill>
                            <a:schemeClr val="accent3"/>
                          </a:solidFill>
                          <a:latin typeface="+mn-ea"/>
                          <a:ea typeface="+mn-ea"/>
                          <a:cs typeface="+mn-cs"/>
                        </a:rPr>
                        <a:t>for view</a:t>
                      </a:r>
                      <a:r>
                        <a:rPr kumimoji="1" lang="ja-JP" altLang="en" sz="900" kern="1200" dirty="0">
                          <a:solidFill>
                            <a:schemeClr val="accent3"/>
                          </a:solidFill>
                          <a:latin typeface="+mn-ea"/>
                          <a:ea typeface="+mn-ea"/>
                          <a:cs typeface="+mn-cs"/>
                        </a:rPr>
                        <a:t>）</a:t>
                      </a:r>
                      <a:endParaRPr kumimoji="1" lang="en-US" altLang="ja-JP" sz="900" kern="1200" dirty="0">
                        <a:solidFill>
                          <a:schemeClr val="accent3"/>
                        </a:solidFill>
                        <a:latin typeface="+mn-ea"/>
                        <a:ea typeface="+mn-ea"/>
                        <a:cs typeface="+mn-cs"/>
                      </a:endParaRP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kern="1200" dirty="0">
                          <a:solidFill>
                            <a:schemeClr val="accent3"/>
                          </a:solidFill>
                          <a:latin typeface="+mn-ea"/>
                          <a:ea typeface="+mn-ea"/>
                          <a:cs typeface="+mn-cs"/>
                        </a:rPr>
                        <a:t>ランディングページを表示する（</a:t>
                      </a:r>
                      <a:r>
                        <a:rPr kumimoji="1" lang="en" altLang="ja-JP" sz="900" kern="1200" dirty="0">
                          <a:solidFill>
                            <a:schemeClr val="accent3"/>
                          </a:solidFill>
                          <a:latin typeface="+mn-ea"/>
                          <a:ea typeface="+mn-ea"/>
                          <a:cs typeface="+mn-cs"/>
                        </a:rPr>
                        <a:t>for click</a:t>
                      </a:r>
                      <a:r>
                        <a:rPr kumimoji="1" lang="ja-JP" altLang="en" sz="900" kern="1200" dirty="0">
                          <a:solidFill>
                            <a:schemeClr val="accent3"/>
                          </a:solidFill>
                          <a:latin typeface="+mn-ea"/>
                          <a:ea typeface="+mn-ea"/>
                          <a:cs typeface="+mn-cs"/>
                        </a:rPr>
                        <a:t>）</a:t>
                      </a:r>
                      <a:endParaRPr kumimoji="1" lang="ja-JP" altLang="en-US" sz="900" dirty="0">
                        <a:latin typeface="+mn-ea"/>
                        <a:ea typeface="+mn-ea"/>
                      </a:endParaRPr>
                    </a:p>
                  </a:txBody>
                  <a:tcPr marL="0" marR="0" marT="72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extLst>
                  <a:ext uri="{0D108BD9-81ED-4DB2-BD59-A6C34878D82A}">
                    <a16:rowId xmlns:a16="http://schemas.microsoft.com/office/drawing/2014/main" val="3993594562"/>
                  </a:ext>
                </a:extLst>
              </a:tr>
              <a:tr h="30771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dirty="0">
                          <a:solidFill>
                            <a:schemeClr val="bg1"/>
                          </a:solidFill>
                          <a:latin typeface="Meiryo" panose="020B0604030504040204" pitchFamily="34" charset="-128"/>
                          <a:ea typeface="Meiryo" panose="020B0604030504040204" pitchFamily="34" charset="-128"/>
                          <a:cs typeface="+mn-cs"/>
                        </a:rPr>
                        <a:t>デバイス</a:t>
                      </a: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b="0" i="0" kern="1200" dirty="0">
                          <a:solidFill>
                            <a:schemeClr val="tx1">
                              <a:lumMod val="65000"/>
                              <a:lumOff val="35000"/>
                            </a:schemeClr>
                          </a:solidFill>
                          <a:latin typeface="+mn-ea"/>
                          <a:ea typeface="+mn-ea"/>
                          <a:cs typeface="+mn-cs"/>
                        </a:rPr>
                        <a:t>スマートフォン（ウェブ）</a:t>
                      </a: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extLst>
                  <a:ext uri="{0D108BD9-81ED-4DB2-BD59-A6C34878D82A}">
                    <a16:rowId xmlns:a16="http://schemas.microsoft.com/office/drawing/2014/main" val="3931917948"/>
                  </a:ext>
                </a:extLst>
              </a:tr>
              <a:tr h="307712">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i="0" kern="1200" dirty="0">
                          <a:solidFill>
                            <a:schemeClr val="bg1"/>
                          </a:solidFill>
                          <a:latin typeface="Meiryo" panose="020B0604030504040204" pitchFamily="34" charset="-128"/>
                          <a:ea typeface="Meiryo" panose="020B0604030504040204" pitchFamily="34" charset="-128"/>
                          <a:cs typeface="+mn-cs"/>
                        </a:rPr>
                        <a:t>掲載面</a:t>
                      </a: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b="0" i="0" kern="1200" dirty="0" err="1">
                          <a:solidFill>
                            <a:schemeClr val="tx1">
                              <a:lumMod val="65000"/>
                              <a:lumOff val="35000"/>
                            </a:schemeClr>
                          </a:solidFill>
                          <a:latin typeface="+mn-ea"/>
                          <a:ea typeface="+mn-ea"/>
                          <a:cs typeface="+mn-cs"/>
                        </a:rPr>
                        <a:t>carview</a:t>
                      </a:r>
                      <a:r>
                        <a:rPr kumimoji="1" lang="en-US" altLang="ja-JP" sz="900" b="0" i="0" kern="1200" dirty="0">
                          <a:solidFill>
                            <a:schemeClr val="tx1">
                              <a:lumMod val="65000"/>
                              <a:lumOff val="35000"/>
                            </a:schemeClr>
                          </a:solidFill>
                          <a:latin typeface="+mn-ea"/>
                          <a:ea typeface="+mn-ea"/>
                          <a:cs typeface="+mn-cs"/>
                        </a:rPr>
                        <a:t>!</a:t>
                      </a: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extLst>
                  <a:ext uri="{0D108BD9-81ED-4DB2-BD59-A6C34878D82A}">
                    <a16:rowId xmlns:a16="http://schemas.microsoft.com/office/drawing/2014/main" val="787314208"/>
                  </a:ext>
                </a:extLst>
              </a:tr>
              <a:tr h="307712">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i="0" kern="1200" dirty="0">
                          <a:solidFill>
                            <a:schemeClr val="bg1"/>
                          </a:solidFill>
                          <a:latin typeface="Meiryo" panose="020B0604030504040204" pitchFamily="34" charset="-128"/>
                          <a:ea typeface="Meiryo" panose="020B0604030504040204" pitchFamily="34" charset="-128"/>
                          <a:cs typeface="+mn-cs"/>
                        </a:rPr>
                        <a:t>掲載場所</a:t>
                      </a: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b="0" i="0" kern="1200" dirty="0">
                          <a:solidFill>
                            <a:schemeClr val="tx1">
                              <a:lumMod val="65000"/>
                              <a:lumOff val="35000"/>
                            </a:schemeClr>
                          </a:solidFill>
                          <a:latin typeface="+mn-ea"/>
                          <a:ea typeface="+mn-ea"/>
                          <a:cs typeface="+mn-cs"/>
                        </a:rPr>
                        <a:t>carview!</a:t>
                      </a:r>
                      <a:r>
                        <a:rPr kumimoji="1" lang="ja-JP" altLang="en-US" sz="900" b="0" i="0" kern="1200" dirty="0">
                          <a:solidFill>
                            <a:schemeClr val="tx1">
                              <a:lumMod val="65000"/>
                              <a:lumOff val="35000"/>
                            </a:schemeClr>
                          </a:solidFill>
                          <a:latin typeface="+mn-ea"/>
                          <a:ea typeface="+mn-ea"/>
                          <a:cs typeface="+mn-cs"/>
                        </a:rPr>
                        <a:t>　トップ・ニュース・編集記事</a:t>
                      </a: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extLst>
                  <a:ext uri="{0D108BD9-81ED-4DB2-BD59-A6C34878D82A}">
                    <a16:rowId xmlns:a16="http://schemas.microsoft.com/office/drawing/2014/main" val="3066738162"/>
                  </a:ext>
                </a:extLst>
              </a:tr>
              <a:tr h="307712">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i="0" kern="1200" dirty="0">
                          <a:solidFill>
                            <a:schemeClr val="bg1"/>
                          </a:solidFill>
                          <a:latin typeface="Meiryo" panose="020B0604030504040204" pitchFamily="34" charset="-128"/>
                          <a:ea typeface="Meiryo" panose="020B0604030504040204" pitchFamily="34" charset="-128"/>
                          <a:cs typeface="+mn-cs"/>
                        </a:rPr>
                        <a:t>掲載期間</a:t>
                      </a: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chemeClr val="tx1">
                              <a:lumMod val="65000"/>
                              <a:lumOff val="35000"/>
                            </a:schemeClr>
                          </a:solidFill>
                          <a:effectLst/>
                          <a:uLnTx/>
                          <a:uFillTx/>
                          <a:latin typeface="+mn-ea"/>
                          <a:ea typeface="+mn-ea"/>
                          <a:cs typeface="+mn-cs"/>
                        </a:rPr>
                        <a:t>2023</a:t>
                      </a:r>
                      <a:r>
                        <a:rPr kumimoji="1" lang="ja-JP" altLang="en-US" sz="900" b="0" i="0" u="none" strike="noStrike" kern="1200" cap="none" spc="0" normalizeH="0" baseline="0" noProof="0" dirty="0">
                          <a:ln>
                            <a:noFill/>
                          </a:ln>
                          <a:solidFill>
                            <a:schemeClr val="tx1">
                              <a:lumMod val="65000"/>
                              <a:lumOff val="35000"/>
                            </a:schemeClr>
                          </a:solidFill>
                          <a:effectLst/>
                          <a:uLnTx/>
                          <a:uFillTx/>
                          <a:latin typeface="+mn-ea"/>
                          <a:ea typeface="+mn-ea"/>
                          <a:cs typeface="+mn-cs"/>
                        </a:rPr>
                        <a:t>年</a:t>
                      </a:r>
                      <a:r>
                        <a:rPr kumimoji="1" lang="en-US" altLang="ja-JP" sz="900" b="0" i="0" u="none" strike="noStrike" kern="1200" cap="none" spc="0" normalizeH="0" baseline="0" noProof="0" dirty="0">
                          <a:ln>
                            <a:noFill/>
                          </a:ln>
                          <a:solidFill>
                            <a:schemeClr val="tx1">
                              <a:lumMod val="65000"/>
                              <a:lumOff val="35000"/>
                            </a:schemeClr>
                          </a:solidFill>
                          <a:effectLst/>
                          <a:uLnTx/>
                          <a:uFillTx/>
                          <a:latin typeface="+mn-ea"/>
                          <a:ea typeface="+mn-ea"/>
                          <a:cs typeface="+mn-cs"/>
                        </a:rPr>
                        <a:t>3</a:t>
                      </a:r>
                      <a:r>
                        <a:rPr kumimoji="1" lang="ja-JP" altLang="en-US" sz="900" b="0" i="0" u="none" strike="noStrike" kern="1200" cap="none" spc="0" normalizeH="0" baseline="0" noProof="0" dirty="0">
                          <a:ln>
                            <a:noFill/>
                          </a:ln>
                          <a:solidFill>
                            <a:schemeClr val="tx1">
                              <a:lumMod val="65000"/>
                              <a:lumOff val="35000"/>
                            </a:schemeClr>
                          </a:solidFill>
                          <a:effectLst/>
                          <a:uLnTx/>
                          <a:uFillTx/>
                          <a:latin typeface="+mn-ea"/>
                          <a:ea typeface="+mn-ea"/>
                          <a:cs typeface="+mn-cs"/>
                        </a:rPr>
                        <a:t>月</a:t>
                      </a:r>
                      <a:r>
                        <a:rPr kumimoji="1" lang="en-US" altLang="ja-JP" sz="900" b="0" i="0" u="none" strike="noStrike" kern="1200" cap="none" spc="0" normalizeH="0" baseline="0" noProof="0" dirty="0">
                          <a:ln>
                            <a:noFill/>
                          </a:ln>
                          <a:solidFill>
                            <a:schemeClr val="tx1">
                              <a:lumMod val="65000"/>
                              <a:lumOff val="35000"/>
                            </a:schemeClr>
                          </a:solidFill>
                          <a:effectLst/>
                          <a:uLnTx/>
                          <a:uFillTx/>
                          <a:latin typeface="+mn-ea"/>
                          <a:ea typeface="+mn-ea"/>
                          <a:cs typeface="+mn-cs"/>
                        </a:rPr>
                        <a:t>1</a:t>
                      </a:r>
                      <a:r>
                        <a:rPr kumimoji="1" lang="ja-JP" altLang="en-US" sz="900" b="0" i="0" u="none" strike="noStrike" kern="1200" cap="none" spc="0" normalizeH="0" baseline="0" noProof="0" dirty="0">
                          <a:ln>
                            <a:noFill/>
                          </a:ln>
                          <a:solidFill>
                            <a:schemeClr val="tx1">
                              <a:lumMod val="65000"/>
                              <a:lumOff val="35000"/>
                            </a:schemeClr>
                          </a:solidFill>
                          <a:effectLst/>
                          <a:uLnTx/>
                          <a:uFillTx/>
                          <a:latin typeface="+mn-ea"/>
                          <a:ea typeface="+mn-ea"/>
                          <a:cs typeface="+mn-cs"/>
                        </a:rPr>
                        <a:t>日（水）～　</a:t>
                      </a:r>
                      <a:r>
                        <a:rPr kumimoji="1" lang="en-US" altLang="ja-JP" sz="900" b="0" i="0" u="none" strike="noStrike" kern="1200" cap="none" spc="0" normalizeH="0" baseline="0" noProof="0" dirty="0">
                          <a:ln>
                            <a:noFill/>
                          </a:ln>
                          <a:solidFill>
                            <a:schemeClr val="tx1">
                              <a:lumMod val="65000"/>
                              <a:lumOff val="35000"/>
                            </a:schemeClr>
                          </a:solidFill>
                          <a:effectLst/>
                          <a:uLnTx/>
                          <a:uFillTx/>
                          <a:latin typeface="+mn-ea"/>
                          <a:ea typeface="+mn-ea"/>
                          <a:cs typeface="+mn-cs"/>
                        </a:rPr>
                        <a:t>2023</a:t>
                      </a:r>
                      <a:r>
                        <a:rPr kumimoji="1" lang="ja-JP" altLang="en-US" sz="900" b="0" i="0" u="none" strike="noStrike" kern="1200" cap="none" spc="0" normalizeH="0" baseline="0" noProof="0" dirty="0">
                          <a:ln>
                            <a:noFill/>
                          </a:ln>
                          <a:solidFill>
                            <a:schemeClr val="tx1">
                              <a:lumMod val="65000"/>
                              <a:lumOff val="35000"/>
                            </a:schemeClr>
                          </a:solidFill>
                          <a:effectLst/>
                          <a:uLnTx/>
                          <a:uFillTx/>
                          <a:latin typeface="+mn-ea"/>
                          <a:ea typeface="+mn-ea"/>
                          <a:cs typeface="+mn-cs"/>
                        </a:rPr>
                        <a:t>年</a:t>
                      </a:r>
                      <a:r>
                        <a:rPr kumimoji="1" lang="en-US" altLang="ja-JP" sz="900" b="0" i="0" u="none" strike="noStrike" kern="1200" cap="none" spc="0" normalizeH="0" baseline="0" noProof="0" dirty="0">
                          <a:ln>
                            <a:noFill/>
                          </a:ln>
                          <a:solidFill>
                            <a:schemeClr val="tx1">
                              <a:lumMod val="65000"/>
                              <a:lumOff val="35000"/>
                            </a:schemeClr>
                          </a:solidFill>
                          <a:effectLst/>
                          <a:uLnTx/>
                          <a:uFillTx/>
                          <a:latin typeface="+mn-ea"/>
                          <a:ea typeface="+mn-ea"/>
                          <a:cs typeface="+mn-cs"/>
                        </a:rPr>
                        <a:t>9</a:t>
                      </a:r>
                      <a:r>
                        <a:rPr kumimoji="1" lang="ja-JP" altLang="en-US" sz="900" b="0" i="0" u="none" strike="noStrike" kern="1200" cap="none" spc="0" normalizeH="0" baseline="0" noProof="0" dirty="0">
                          <a:ln>
                            <a:noFill/>
                          </a:ln>
                          <a:solidFill>
                            <a:schemeClr val="tx1">
                              <a:lumMod val="65000"/>
                              <a:lumOff val="35000"/>
                            </a:schemeClr>
                          </a:solidFill>
                          <a:effectLst/>
                          <a:uLnTx/>
                          <a:uFillTx/>
                          <a:latin typeface="+mn-ea"/>
                          <a:ea typeface="+mn-ea"/>
                          <a:cs typeface="+mn-cs"/>
                        </a:rPr>
                        <a:t>月</a:t>
                      </a:r>
                      <a:r>
                        <a:rPr kumimoji="1" lang="en-US" altLang="ja-JP" sz="900" b="0" i="0" u="none" strike="noStrike" kern="1200" cap="none" spc="0" normalizeH="0" baseline="0" noProof="0" dirty="0">
                          <a:ln>
                            <a:noFill/>
                          </a:ln>
                          <a:solidFill>
                            <a:schemeClr val="tx1">
                              <a:lumMod val="65000"/>
                              <a:lumOff val="35000"/>
                            </a:schemeClr>
                          </a:solidFill>
                          <a:effectLst/>
                          <a:uLnTx/>
                          <a:uFillTx/>
                          <a:latin typeface="+mn-ea"/>
                          <a:ea typeface="+mn-ea"/>
                          <a:cs typeface="+mn-cs"/>
                        </a:rPr>
                        <a:t>30</a:t>
                      </a:r>
                      <a:r>
                        <a:rPr kumimoji="1" lang="ja-JP" altLang="en-US" sz="900" b="0" i="0" u="none" strike="noStrike" kern="1200" cap="none" spc="0" normalizeH="0" baseline="0" noProof="0" dirty="0">
                          <a:ln>
                            <a:noFill/>
                          </a:ln>
                          <a:solidFill>
                            <a:schemeClr val="tx1">
                              <a:lumMod val="65000"/>
                              <a:lumOff val="35000"/>
                            </a:schemeClr>
                          </a:solidFill>
                          <a:effectLst/>
                          <a:uLnTx/>
                          <a:uFillTx/>
                          <a:latin typeface="+mn-ea"/>
                          <a:ea typeface="+mn-ea"/>
                          <a:cs typeface="+mn-cs"/>
                        </a:rPr>
                        <a:t>日（土）</a:t>
                      </a: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extLst>
                  <a:ext uri="{0D108BD9-81ED-4DB2-BD59-A6C34878D82A}">
                    <a16:rowId xmlns:a16="http://schemas.microsoft.com/office/drawing/2014/main" val="2463668774"/>
                  </a:ext>
                </a:extLst>
              </a:tr>
              <a:tr h="30771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dirty="0">
                          <a:solidFill>
                            <a:schemeClr val="bg1"/>
                          </a:solidFill>
                          <a:latin typeface="Meiryo" panose="020B0604030504040204" pitchFamily="34" charset="-128"/>
                          <a:ea typeface="Meiryo" panose="020B0604030504040204" pitchFamily="34" charset="-128"/>
                          <a:cs typeface="+mn-cs"/>
                        </a:rPr>
                        <a:t>購入期間</a:t>
                      </a: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b="0" i="0" kern="1200" dirty="0">
                          <a:solidFill>
                            <a:schemeClr val="tx1">
                              <a:lumMod val="65000"/>
                              <a:lumOff val="35000"/>
                            </a:schemeClr>
                          </a:solidFill>
                          <a:latin typeface="+mn-ea"/>
                          <a:ea typeface="+mn-ea"/>
                          <a:cs typeface="+mn-cs"/>
                        </a:rPr>
                        <a:t>7</a:t>
                      </a:r>
                      <a:r>
                        <a:rPr kumimoji="1" lang="ja-JP" altLang="en-US" sz="900" b="0" i="0" kern="1200" dirty="0">
                          <a:solidFill>
                            <a:schemeClr val="tx1">
                              <a:lumMod val="65000"/>
                              <a:lumOff val="35000"/>
                            </a:schemeClr>
                          </a:solidFill>
                          <a:latin typeface="+mn-ea"/>
                          <a:ea typeface="+mn-ea"/>
                          <a:cs typeface="+mn-cs"/>
                        </a:rPr>
                        <a:t>日間～</a:t>
                      </a:r>
                      <a:r>
                        <a:rPr kumimoji="1" lang="en-US" altLang="ja-JP" sz="900" b="0" i="0" kern="1200" dirty="0">
                          <a:solidFill>
                            <a:schemeClr val="tx1">
                              <a:lumMod val="65000"/>
                              <a:lumOff val="35000"/>
                            </a:schemeClr>
                          </a:solidFill>
                          <a:latin typeface="+mn-ea"/>
                          <a:ea typeface="+mn-ea"/>
                          <a:cs typeface="+mn-cs"/>
                        </a:rPr>
                        <a:t>31</a:t>
                      </a:r>
                      <a:r>
                        <a:rPr kumimoji="1" lang="ja-JP" altLang="en-US" sz="900" b="0" i="0" kern="1200" dirty="0">
                          <a:solidFill>
                            <a:schemeClr val="tx1">
                              <a:lumMod val="65000"/>
                              <a:lumOff val="35000"/>
                            </a:schemeClr>
                          </a:solidFill>
                          <a:latin typeface="+mn-ea"/>
                          <a:ea typeface="+mn-ea"/>
                          <a:cs typeface="+mn-cs"/>
                        </a:rPr>
                        <a:t>日間</a:t>
                      </a: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extLst>
                  <a:ext uri="{0D108BD9-81ED-4DB2-BD59-A6C34878D82A}">
                    <a16:rowId xmlns:a16="http://schemas.microsoft.com/office/drawing/2014/main" val="1967014782"/>
                  </a:ext>
                </a:extLst>
              </a:tr>
              <a:tr h="32768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dirty="0">
                          <a:solidFill>
                            <a:schemeClr val="bg1"/>
                          </a:solidFill>
                          <a:latin typeface="Meiryo" panose="020B0604030504040204" pitchFamily="34" charset="-128"/>
                          <a:ea typeface="Meiryo" panose="020B0604030504040204" pitchFamily="34" charset="-128"/>
                          <a:cs typeface="+mn-cs"/>
                        </a:rPr>
                        <a:t>料金タイプ</a:t>
                      </a: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b="0" i="0" dirty="0">
                          <a:solidFill>
                            <a:schemeClr val="tx1">
                              <a:lumMod val="65000"/>
                              <a:lumOff val="35000"/>
                            </a:schemeClr>
                          </a:solidFill>
                          <a:latin typeface="+mn-ea"/>
                          <a:ea typeface="+mn-ea"/>
                        </a:rPr>
                        <a:t>枠購入型</a:t>
                      </a:r>
                      <a:r>
                        <a:rPr kumimoji="1" lang="en-US" altLang="ja-JP" sz="900" b="0" i="0" dirty="0">
                          <a:solidFill>
                            <a:schemeClr val="accent6"/>
                          </a:solidFill>
                          <a:latin typeface="+mn-ea"/>
                          <a:ea typeface="+mn-ea"/>
                        </a:rPr>
                        <a:t>※1</a:t>
                      </a:r>
                      <a:endParaRPr kumimoji="1" lang="ja-JP" altLang="en-US" sz="900" b="0" i="0" dirty="0">
                        <a:solidFill>
                          <a:schemeClr val="accent6"/>
                        </a:solidFill>
                        <a:latin typeface="+mn-ea"/>
                        <a:ea typeface="+mn-ea"/>
                      </a:endParaRP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extLst>
                  <a:ext uri="{0D108BD9-81ED-4DB2-BD59-A6C34878D82A}">
                    <a16:rowId xmlns:a16="http://schemas.microsoft.com/office/drawing/2014/main" val="1750538939"/>
                  </a:ext>
                </a:extLst>
              </a:tr>
              <a:tr h="30771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dirty="0">
                          <a:solidFill>
                            <a:schemeClr val="bg1"/>
                          </a:solidFill>
                          <a:latin typeface="Meiryo" panose="020B0604030504040204" pitchFamily="34" charset="-128"/>
                          <a:ea typeface="Meiryo" panose="020B0604030504040204" pitchFamily="34" charset="-128"/>
                          <a:cs typeface="+mn-cs"/>
                        </a:rPr>
                        <a:t>最低購入価格</a:t>
                      </a: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b="0" i="0" dirty="0">
                          <a:solidFill>
                            <a:schemeClr val="tx1">
                              <a:lumMod val="65000"/>
                              <a:lumOff val="35000"/>
                            </a:schemeClr>
                          </a:solidFill>
                          <a:latin typeface="+mn-ea"/>
                          <a:ea typeface="+mn-ea"/>
                        </a:rPr>
                        <a:t>最低購入価格：</a:t>
                      </a:r>
                      <a:r>
                        <a:rPr kumimoji="1" lang="en-US" altLang="ja-JP" sz="900" b="0" i="0" dirty="0">
                          <a:solidFill>
                            <a:schemeClr val="tx1">
                              <a:lumMod val="65000"/>
                              <a:lumOff val="35000"/>
                            </a:schemeClr>
                          </a:solidFill>
                          <a:latin typeface="+mn-ea"/>
                          <a:ea typeface="+mn-ea"/>
                        </a:rPr>
                        <a:t>280,000</a:t>
                      </a:r>
                      <a:r>
                        <a:rPr kumimoji="1" lang="ja-JP" altLang="en-US" sz="900" b="0" i="0" dirty="0">
                          <a:solidFill>
                            <a:schemeClr val="tx1">
                              <a:lumMod val="65000"/>
                              <a:lumOff val="35000"/>
                            </a:schemeClr>
                          </a:solidFill>
                          <a:latin typeface="+mn-ea"/>
                          <a:ea typeface="+mn-ea"/>
                        </a:rPr>
                        <a:t>円</a:t>
                      </a:r>
                      <a:r>
                        <a:rPr kumimoji="1" lang="en-US" altLang="ja-JP" sz="900" b="0" i="0" dirty="0">
                          <a:solidFill>
                            <a:schemeClr val="tx1">
                              <a:lumMod val="65000"/>
                              <a:lumOff val="35000"/>
                            </a:schemeClr>
                          </a:solidFill>
                          <a:latin typeface="+mn-ea"/>
                          <a:ea typeface="+mn-ea"/>
                        </a:rPr>
                        <a:t>(1</a:t>
                      </a:r>
                      <a:r>
                        <a:rPr kumimoji="1" lang="ja-JP" altLang="en-US" sz="900" b="0" i="0" dirty="0">
                          <a:solidFill>
                            <a:schemeClr val="tx1">
                              <a:lumMod val="65000"/>
                              <a:lumOff val="35000"/>
                            </a:schemeClr>
                          </a:solidFill>
                          <a:latin typeface="+mn-ea"/>
                          <a:ea typeface="+mn-ea"/>
                        </a:rPr>
                        <a:t>枠</a:t>
                      </a:r>
                      <a:r>
                        <a:rPr kumimoji="1" lang="en-US" altLang="ja-JP" sz="900" b="0" i="0" dirty="0">
                          <a:solidFill>
                            <a:schemeClr val="tx1">
                              <a:lumMod val="65000"/>
                              <a:lumOff val="35000"/>
                            </a:schemeClr>
                          </a:solidFill>
                          <a:latin typeface="+mn-ea"/>
                          <a:ea typeface="+mn-ea"/>
                        </a:rPr>
                        <a:t>/7</a:t>
                      </a:r>
                      <a:r>
                        <a:rPr kumimoji="1" lang="ja-JP" altLang="en-US" sz="900" b="0" i="0" dirty="0">
                          <a:solidFill>
                            <a:schemeClr val="tx1">
                              <a:lumMod val="65000"/>
                              <a:lumOff val="35000"/>
                            </a:schemeClr>
                          </a:solidFill>
                          <a:latin typeface="+mn-ea"/>
                          <a:ea typeface="+mn-ea"/>
                        </a:rPr>
                        <a:t>日間掲載</a:t>
                      </a:r>
                      <a:r>
                        <a:rPr kumimoji="1" lang="en-US" altLang="ja-JP" sz="900" b="0" i="0" dirty="0">
                          <a:solidFill>
                            <a:schemeClr val="tx1">
                              <a:lumMod val="65000"/>
                              <a:lumOff val="35000"/>
                            </a:schemeClr>
                          </a:solidFill>
                          <a:latin typeface="+mn-ea"/>
                          <a:ea typeface="+mn-ea"/>
                        </a:rPr>
                        <a:t>)</a:t>
                      </a:r>
                      <a:r>
                        <a:rPr kumimoji="1" lang="en-US" altLang="ja-JP" sz="900" b="0" i="0" dirty="0">
                          <a:solidFill>
                            <a:schemeClr val="accent6"/>
                          </a:solidFill>
                          <a:latin typeface="+mn-ea"/>
                          <a:ea typeface="+mn-ea"/>
                        </a:rPr>
                        <a:t>※</a:t>
                      </a:r>
                      <a:r>
                        <a:rPr kumimoji="1" lang="ja-JP" altLang="en-US" sz="900" b="0" i="0" dirty="0">
                          <a:solidFill>
                            <a:schemeClr val="accent6"/>
                          </a:solidFill>
                          <a:latin typeface="+mn-ea"/>
                          <a:ea typeface="+mn-ea"/>
                        </a:rPr>
                        <a:t>２</a:t>
                      </a:r>
                      <a:endParaRPr kumimoji="1" lang="en-US" altLang="ja-JP" sz="900" b="0" i="0" dirty="0">
                        <a:solidFill>
                          <a:schemeClr val="accent6"/>
                        </a:solidFill>
                        <a:latin typeface="+mn-ea"/>
                        <a:ea typeface="+mn-ea"/>
                      </a:endParaRP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extLst>
                  <a:ext uri="{0D108BD9-81ED-4DB2-BD59-A6C34878D82A}">
                    <a16:rowId xmlns:a16="http://schemas.microsoft.com/office/drawing/2014/main" val="3381913646"/>
                  </a:ext>
                </a:extLst>
              </a:tr>
              <a:tr h="30771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dirty="0">
                          <a:solidFill>
                            <a:schemeClr val="bg1"/>
                          </a:solidFill>
                          <a:latin typeface="Meiryo" panose="020B0604030504040204" pitchFamily="34" charset="-128"/>
                          <a:ea typeface="Meiryo" panose="020B0604030504040204" pitchFamily="34" charset="-128"/>
                          <a:cs typeface="+mn-cs"/>
                        </a:rPr>
                        <a:t>基本料金（</a:t>
                      </a:r>
                      <a:r>
                        <a:rPr kumimoji="1" lang="en-US" altLang="ja-JP" sz="900" b="0" i="0" kern="1200" dirty="0" err="1">
                          <a:solidFill>
                            <a:schemeClr val="bg1"/>
                          </a:solidFill>
                          <a:latin typeface="Meiryo" panose="020B0604030504040204" pitchFamily="34" charset="-128"/>
                          <a:ea typeface="Meiryo" panose="020B0604030504040204" pitchFamily="34" charset="-128"/>
                          <a:cs typeface="+mn-cs"/>
                        </a:rPr>
                        <a:t>vCPM</a:t>
                      </a:r>
                      <a:r>
                        <a:rPr kumimoji="1" lang="ja-JP" altLang="en-US" sz="900" b="0" i="0" kern="1200" dirty="0">
                          <a:solidFill>
                            <a:schemeClr val="bg1"/>
                          </a:solidFill>
                          <a:latin typeface="Meiryo" panose="020B0604030504040204" pitchFamily="34" charset="-128"/>
                          <a:ea typeface="Meiryo" panose="020B0604030504040204" pitchFamily="34" charset="-128"/>
                          <a:cs typeface="+mn-cs"/>
                        </a:rPr>
                        <a:t>）</a:t>
                      </a: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b="0" i="0" dirty="0">
                          <a:solidFill>
                            <a:schemeClr val="tx1">
                              <a:lumMod val="65000"/>
                              <a:lumOff val="35000"/>
                            </a:schemeClr>
                          </a:solidFill>
                          <a:latin typeface="+mn-ea"/>
                          <a:ea typeface="+mn-ea"/>
                        </a:rPr>
                        <a:t>-</a:t>
                      </a:r>
                      <a:endParaRPr kumimoji="1" lang="en-US" altLang="ja-JP" sz="900" b="0" i="0" dirty="0">
                        <a:solidFill>
                          <a:schemeClr val="accent6"/>
                        </a:solidFill>
                        <a:latin typeface="+mn-ea"/>
                        <a:ea typeface="+mn-ea"/>
                      </a:endParaRP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extLst>
                  <a:ext uri="{0D108BD9-81ED-4DB2-BD59-A6C34878D82A}">
                    <a16:rowId xmlns:a16="http://schemas.microsoft.com/office/drawing/2014/main" val="4014462905"/>
                  </a:ext>
                </a:extLst>
              </a:tr>
              <a:tr h="307712">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i="0" kern="1200" dirty="0">
                          <a:solidFill>
                            <a:schemeClr val="bg1"/>
                          </a:solidFill>
                          <a:latin typeface="Meiryo" panose="020B0604030504040204" pitchFamily="34" charset="-128"/>
                          <a:ea typeface="Meiryo" panose="020B0604030504040204" pitchFamily="34" charset="-128"/>
                          <a:cs typeface="+mn-cs"/>
                        </a:rPr>
                        <a:t>想定</a:t>
                      </a:r>
                      <a:r>
                        <a:rPr kumimoji="1" lang="en-US" altLang="ja-JP" sz="900" b="0" i="0" kern="1200" dirty="0" err="1">
                          <a:solidFill>
                            <a:schemeClr val="bg1"/>
                          </a:solidFill>
                          <a:latin typeface="Meiryo" panose="020B0604030504040204" pitchFamily="34" charset="-128"/>
                          <a:ea typeface="Meiryo" panose="020B0604030504040204" pitchFamily="34" charset="-128"/>
                          <a:cs typeface="+mn-cs"/>
                        </a:rPr>
                        <a:t>vimps</a:t>
                      </a:r>
                      <a:r>
                        <a:rPr kumimoji="1" lang="ja-JP" altLang="en-US" sz="900" b="0" i="0" kern="1200" dirty="0">
                          <a:solidFill>
                            <a:schemeClr val="bg1"/>
                          </a:solidFill>
                          <a:latin typeface="Meiryo" panose="020B0604030504040204" pitchFamily="34" charset="-128"/>
                          <a:ea typeface="Meiryo" panose="020B0604030504040204" pitchFamily="34" charset="-128"/>
                          <a:cs typeface="+mn-cs"/>
                        </a:rPr>
                        <a:t>（枠配信のみ）</a:t>
                      </a: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kern="1200" dirty="0">
                          <a:solidFill>
                            <a:schemeClr val="tx1">
                              <a:lumMod val="65000"/>
                              <a:lumOff val="35000"/>
                            </a:schemeClr>
                          </a:solidFill>
                          <a:latin typeface="+mn-ea"/>
                          <a:ea typeface="+mn-ea"/>
                          <a:cs typeface="+mn-cs"/>
                        </a:rPr>
                        <a:t>420,000vimps (1</a:t>
                      </a:r>
                      <a:r>
                        <a:rPr kumimoji="1" lang="ja-JP" altLang="en-US" sz="900" b="0" i="0" kern="1200" dirty="0">
                          <a:solidFill>
                            <a:schemeClr val="tx1">
                              <a:lumMod val="65000"/>
                              <a:lumOff val="35000"/>
                            </a:schemeClr>
                          </a:solidFill>
                          <a:latin typeface="+mn-ea"/>
                          <a:ea typeface="+mn-ea"/>
                          <a:cs typeface="+mn-cs"/>
                        </a:rPr>
                        <a:t>枠</a:t>
                      </a:r>
                      <a:r>
                        <a:rPr kumimoji="1" lang="en-US" altLang="ja-JP" sz="900" b="0" i="0" kern="1200" dirty="0">
                          <a:solidFill>
                            <a:schemeClr val="tx1">
                              <a:lumMod val="65000"/>
                              <a:lumOff val="35000"/>
                            </a:schemeClr>
                          </a:solidFill>
                          <a:latin typeface="+mn-ea"/>
                          <a:ea typeface="+mn-ea"/>
                          <a:cs typeface="+mn-cs"/>
                        </a:rPr>
                        <a:t>/7</a:t>
                      </a:r>
                      <a:r>
                        <a:rPr kumimoji="1" lang="ja-JP" altLang="en-US" sz="900" b="0" i="0" kern="1200" dirty="0">
                          <a:solidFill>
                            <a:schemeClr val="tx1">
                              <a:lumMod val="65000"/>
                              <a:lumOff val="35000"/>
                            </a:schemeClr>
                          </a:solidFill>
                          <a:latin typeface="+mn-ea"/>
                          <a:ea typeface="+mn-ea"/>
                          <a:cs typeface="+mn-cs"/>
                        </a:rPr>
                        <a:t>日間掲載</a:t>
                      </a:r>
                      <a:r>
                        <a:rPr kumimoji="1" lang="en-US" altLang="ja-JP" sz="900" b="0" i="0" kern="1200" dirty="0">
                          <a:solidFill>
                            <a:schemeClr val="tx1">
                              <a:lumMod val="65000"/>
                              <a:lumOff val="35000"/>
                            </a:schemeClr>
                          </a:solidFill>
                          <a:latin typeface="+mn-ea"/>
                          <a:ea typeface="+mn-ea"/>
                          <a:cs typeface="+mn-cs"/>
                        </a:rPr>
                        <a:t>)</a:t>
                      </a:r>
                      <a:r>
                        <a:rPr kumimoji="1" lang="en-US" altLang="ja-JP" sz="900" b="0" i="0" kern="1200" dirty="0">
                          <a:solidFill>
                            <a:schemeClr val="accent6"/>
                          </a:solidFill>
                          <a:latin typeface="+mn-ea"/>
                          <a:ea typeface="+mn-ea"/>
                          <a:cs typeface="+mn-cs"/>
                        </a:rPr>
                        <a:t>※</a:t>
                      </a:r>
                      <a:r>
                        <a:rPr kumimoji="1" lang="ja-JP" altLang="en-US" sz="900" b="0" i="0" kern="1200" dirty="0">
                          <a:solidFill>
                            <a:schemeClr val="accent6"/>
                          </a:solidFill>
                          <a:latin typeface="+mn-ea"/>
                          <a:ea typeface="+mn-ea"/>
                          <a:cs typeface="+mn-cs"/>
                        </a:rPr>
                        <a:t>３</a:t>
                      </a:r>
                      <a:endParaRPr kumimoji="1" lang="en-US" altLang="ja-JP" sz="900" b="0" i="0" kern="1200" dirty="0">
                        <a:solidFill>
                          <a:schemeClr val="accent6"/>
                        </a:solidFill>
                        <a:latin typeface="+mn-ea"/>
                        <a:ea typeface="+mn-ea"/>
                        <a:cs typeface="+mn-cs"/>
                      </a:endParaRP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extLst>
                  <a:ext uri="{0D108BD9-81ED-4DB2-BD59-A6C34878D82A}">
                    <a16:rowId xmlns:a16="http://schemas.microsoft.com/office/drawing/2014/main" val="1988356064"/>
                  </a:ext>
                </a:extLst>
              </a:tr>
            </a:tbl>
          </a:graphicData>
        </a:graphic>
      </p:graphicFrame>
      <p:sp>
        <p:nvSpPr>
          <p:cNvPr id="12" name="正方形/長方形 11">
            <a:extLst>
              <a:ext uri="{FF2B5EF4-FFF2-40B4-BE49-F238E27FC236}">
                <a16:creationId xmlns:a16="http://schemas.microsoft.com/office/drawing/2014/main" id="{1969A6D2-05DB-4F5B-4C03-004439B8ECA6}"/>
              </a:ext>
            </a:extLst>
          </p:cNvPr>
          <p:cNvSpPr/>
          <p:nvPr/>
        </p:nvSpPr>
        <p:spPr>
          <a:xfrm>
            <a:off x="7209828" y="6154873"/>
            <a:ext cx="5244353" cy="406265"/>
          </a:xfrm>
          <a:prstGeom prst="rect">
            <a:avLst/>
          </a:prstGeom>
        </p:spPr>
        <p:txBody>
          <a:bodyPr wrap="square" lIns="0" tIns="0" rIns="0" bIns="0" anchor="t">
            <a:spAutoFit/>
          </a:bodyPr>
          <a:lstStyle/>
          <a:p>
            <a:pPr>
              <a:lnSpc>
                <a:spcPct val="110000"/>
              </a:lnSpc>
              <a:defRPr/>
            </a:pPr>
            <a:r>
              <a:rPr kumimoji="0" lang="en-US" altLang="ja-JP" sz="800" kern="0" dirty="0">
                <a:solidFill>
                  <a:schemeClr val="accent6"/>
                </a:solidFill>
                <a:latin typeface="Meiryo" panose="020B0604030504040204" pitchFamily="34" charset="-128"/>
                <a:ea typeface="Meiryo" panose="020B0604030504040204" pitchFamily="34" charset="-128"/>
              </a:rPr>
              <a:t>※1</a:t>
            </a:r>
            <a:r>
              <a:rPr kumimoji="0" lang="ja-JP" altLang="en-US" sz="800" kern="0" dirty="0">
                <a:solidFill>
                  <a:schemeClr val="accent6"/>
                </a:solidFill>
                <a:latin typeface="Meiryo" panose="020B0604030504040204" pitchFamily="34" charset="-128"/>
                <a:ea typeface="Meiryo" panose="020B0604030504040204" pitchFamily="34" charset="-128"/>
              </a:rPr>
              <a:t>　</a:t>
            </a:r>
            <a:r>
              <a:rPr kumimoji="1" lang="en-US" altLang="ja-JP" sz="800" b="0" i="0" dirty="0">
                <a:solidFill>
                  <a:schemeClr val="accent6"/>
                </a:solidFill>
                <a:latin typeface="+mn-ea"/>
                <a:ea typeface="+mn-ea"/>
              </a:rPr>
              <a:t>1</a:t>
            </a:r>
            <a:r>
              <a:rPr kumimoji="1" lang="ja-JP" altLang="en-US" sz="800" b="0" i="0" dirty="0">
                <a:solidFill>
                  <a:schemeClr val="accent6"/>
                </a:solidFill>
                <a:latin typeface="+mn-ea"/>
                <a:ea typeface="+mn-ea"/>
              </a:rPr>
              <a:t>日あたり最大</a:t>
            </a:r>
            <a:r>
              <a:rPr kumimoji="1" lang="en-US" altLang="ja-JP" sz="800" b="0" i="0" dirty="0">
                <a:solidFill>
                  <a:schemeClr val="accent6"/>
                </a:solidFill>
                <a:latin typeface="+mn-ea"/>
                <a:ea typeface="+mn-ea"/>
              </a:rPr>
              <a:t>4</a:t>
            </a:r>
            <a:r>
              <a:rPr kumimoji="1" lang="ja-JP" altLang="en-US" sz="800" b="0" i="0" dirty="0">
                <a:solidFill>
                  <a:schemeClr val="accent6"/>
                </a:solidFill>
                <a:latin typeface="+mn-ea"/>
                <a:ea typeface="+mn-ea"/>
              </a:rPr>
              <a:t>枠</a:t>
            </a:r>
            <a:endParaRPr kumimoji="0" lang="en-US" altLang="ja-JP" sz="800" b="0" i="0" kern="0" dirty="0">
              <a:solidFill>
                <a:schemeClr val="accent6"/>
              </a:solidFill>
              <a:latin typeface="Meiryo" panose="020B0604030504040204" pitchFamily="34" charset="-128"/>
              <a:ea typeface="Meiryo" panose="020B0604030504040204" pitchFamily="34" charset="-128"/>
            </a:endParaRPr>
          </a:p>
          <a:p>
            <a:pPr>
              <a:lnSpc>
                <a:spcPct val="110000"/>
              </a:lnSpc>
              <a:defRPr/>
            </a:pPr>
            <a:r>
              <a:rPr kumimoji="0" lang="en-US" altLang="ja-JP" sz="800" kern="0" dirty="0">
                <a:solidFill>
                  <a:schemeClr val="accent6"/>
                </a:solidFill>
                <a:latin typeface="Meiryo" panose="020B0604030504040204" pitchFamily="34" charset="-128"/>
                <a:ea typeface="Meiryo" panose="020B0604030504040204" pitchFamily="34" charset="-128"/>
              </a:rPr>
              <a:t>※2</a:t>
            </a:r>
            <a:r>
              <a:rPr kumimoji="0" lang="ja-JP" altLang="en-US" sz="800" kern="0" dirty="0">
                <a:solidFill>
                  <a:schemeClr val="accent6"/>
                </a:solidFill>
                <a:latin typeface="Meiryo" panose="020B0604030504040204" pitchFamily="34" charset="-128"/>
                <a:ea typeface="Meiryo" panose="020B0604030504040204" pitchFamily="34" charset="-128"/>
              </a:rPr>
              <a:t>　</a:t>
            </a:r>
            <a:r>
              <a:rPr kumimoji="1" lang="en-US" altLang="ja-JP" sz="800" b="0" i="0" dirty="0">
                <a:solidFill>
                  <a:schemeClr val="accent6"/>
                </a:solidFill>
                <a:latin typeface="+mn-ea"/>
                <a:ea typeface="+mn-ea"/>
              </a:rPr>
              <a:t>1</a:t>
            </a:r>
            <a:r>
              <a:rPr kumimoji="1" lang="ja-JP" altLang="en-US" sz="800" b="0" i="0" dirty="0">
                <a:solidFill>
                  <a:schemeClr val="accent6"/>
                </a:solidFill>
                <a:latin typeface="+mn-ea"/>
                <a:ea typeface="+mn-ea"/>
              </a:rPr>
              <a:t>日あたり枠単価：</a:t>
            </a:r>
            <a:r>
              <a:rPr kumimoji="1" lang="en-US" altLang="ja-JP" sz="800" b="0" i="0" dirty="0">
                <a:solidFill>
                  <a:schemeClr val="accent6"/>
                </a:solidFill>
                <a:latin typeface="+mn-ea"/>
                <a:ea typeface="+mn-ea"/>
              </a:rPr>
              <a:t>40,000</a:t>
            </a:r>
            <a:r>
              <a:rPr kumimoji="1" lang="ja-JP" altLang="en-US" sz="800" b="0" i="0" dirty="0">
                <a:solidFill>
                  <a:schemeClr val="accent6"/>
                </a:solidFill>
                <a:latin typeface="+mn-ea"/>
                <a:ea typeface="+mn-ea"/>
              </a:rPr>
              <a:t>円</a:t>
            </a:r>
            <a:r>
              <a:rPr lang="ja-JP" altLang="en-US" sz="800" dirty="0">
                <a:solidFill>
                  <a:schemeClr val="accent6"/>
                </a:solidFill>
                <a:latin typeface="+mn-ea"/>
              </a:rPr>
              <a:t>   </a:t>
            </a:r>
            <a:r>
              <a:rPr kumimoji="1" lang="ja-JP" altLang="en-US" sz="800" b="0" i="0" dirty="0">
                <a:solidFill>
                  <a:schemeClr val="accent6"/>
                </a:solidFill>
                <a:latin typeface="+mn-ea"/>
                <a:ea typeface="+mn-ea"/>
              </a:rPr>
              <a:t>購入金額＝購入枠数</a:t>
            </a:r>
            <a:r>
              <a:rPr kumimoji="1" lang="en-US" altLang="ja-JP" sz="800" b="0" i="0" dirty="0">
                <a:solidFill>
                  <a:schemeClr val="accent6"/>
                </a:solidFill>
                <a:latin typeface="+mn-ea"/>
                <a:ea typeface="+mn-ea"/>
              </a:rPr>
              <a:t>×</a:t>
            </a:r>
            <a:r>
              <a:rPr kumimoji="1" lang="ja-JP" altLang="en-US" sz="800" b="0" i="0" dirty="0">
                <a:solidFill>
                  <a:schemeClr val="accent6"/>
                </a:solidFill>
                <a:latin typeface="+mn-ea"/>
                <a:ea typeface="+mn-ea"/>
              </a:rPr>
              <a:t>購入期間</a:t>
            </a:r>
            <a:r>
              <a:rPr kumimoji="1" lang="en-US" altLang="ja-JP" sz="800" b="0" i="0" dirty="0">
                <a:solidFill>
                  <a:schemeClr val="accent6"/>
                </a:solidFill>
                <a:latin typeface="+mn-ea"/>
                <a:ea typeface="+mn-ea"/>
              </a:rPr>
              <a:t>×1</a:t>
            </a:r>
            <a:r>
              <a:rPr kumimoji="1" lang="ja-JP" altLang="en-US" sz="800" b="0" i="0" dirty="0">
                <a:solidFill>
                  <a:schemeClr val="accent6"/>
                </a:solidFill>
                <a:latin typeface="+mn-ea"/>
                <a:ea typeface="+mn-ea"/>
              </a:rPr>
              <a:t>日枠単価</a:t>
            </a:r>
            <a:endParaRPr lang="en-US" altLang="ja-JP" sz="800" dirty="0">
              <a:solidFill>
                <a:schemeClr val="accent6"/>
              </a:solidFill>
              <a:latin typeface="+mn-ea"/>
            </a:endParaRPr>
          </a:p>
          <a:p>
            <a:pPr>
              <a:lnSpc>
                <a:spcPct val="110000"/>
              </a:lnSpc>
              <a:defRPr/>
            </a:pPr>
            <a:r>
              <a:rPr lang="en-US" altLang="ja-JP" sz="800" kern="0" dirty="0">
                <a:solidFill>
                  <a:schemeClr val="accent6"/>
                </a:solidFill>
                <a:latin typeface="+mn-ea"/>
              </a:rPr>
              <a:t>※3</a:t>
            </a:r>
            <a:r>
              <a:rPr lang="ja-JP" altLang="en-US" sz="800" kern="0" dirty="0">
                <a:solidFill>
                  <a:schemeClr val="accent6"/>
                </a:solidFill>
                <a:latin typeface="+mn-ea"/>
              </a:rPr>
              <a:t>　</a:t>
            </a:r>
            <a:r>
              <a:rPr kumimoji="1" lang="en-US" altLang="ja-JP" sz="800" b="0" i="0" kern="1200" dirty="0">
                <a:solidFill>
                  <a:schemeClr val="accent6"/>
                </a:solidFill>
                <a:latin typeface="+mn-ea"/>
                <a:ea typeface="+mn-ea"/>
                <a:cs typeface="+mn-cs"/>
              </a:rPr>
              <a:t>1</a:t>
            </a:r>
            <a:r>
              <a:rPr kumimoji="1" lang="ja-JP" altLang="en-US" sz="800" b="0" i="0" kern="1200" dirty="0">
                <a:solidFill>
                  <a:schemeClr val="accent6"/>
                </a:solidFill>
                <a:latin typeface="+mn-ea"/>
                <a:ea typeface="+mn-ea"/>
                <a:cs typeface="+mn-cs"/>
              </a:rPr>
              <a:t>日あたり想定</a:t>
            </a:r>
            <a:r>
              <a:rPr kumimoji="1" lang="en-US" altLang="ja-JP" sz="800" b="0" i="0" kern="1200" dirty="0" err="1">
                <a:solidFill>
                  <a:schemeClr val="accent6"/>
                </a:solidFill>
                <a:latin typeface="+mn-ea"/>
                <a:ea typeface="+mn-ea"/>
                <a:cs typeface="+mn-cs"/>
              </a:rPr>
              <a:t>vimps</a:t>
            </a:r>
            <a:r>
              <a:rPr kumimoji="1" lang="ja-JP" altLang="en-US" sz="800" b="0" i="0" kern="1200" dirty="0">
                <a:solidFill>
                  <a:schemeClr val="accent6"/>
                </a:solidFill>
                <a:latin typeface="+mn-ea"/>
                <a:ea typeface="+mn-ea"/>
                <a:cs typeface="+mn-cs"/>
              </a:rPr>
              <a:t>：</a:t>
            </a:r>
            <a:r>
              <a:rPr kumimoji="1" lang="en-US" altLang="ja-JP" sz="800" b="0" i="0" kern="1200" dirty="0">
                <a:solidFill>
                  <a:schemeClr val="accent6"/>
                </a:solidFill>
                <a:latin typeface="+mn-ea"/>
                <a:ea typeface="+mn-ea"/>
                <a:cs typeface="+mn-cs"/>
              </a:rPr>
              <a:t>60,000vimps</a:t>
            </a:r>
            <a:r>
              <a:rPr kumimoji="1" lang="ja-JP" altLang="en-US" sz="800" b="0" i="0" kern="1200" dirty="0">
                <a:solidFill>
                  <a:schemeClr val="accent6"/>
                </a:solidFill>
                <a:latin typeface="+mn-ea"/>
                <a:ea typeface="+mn-ea"/>
                <a:cs typeface="+mn-cs"/>
              </a:rPr>
              <a:t>   想定</a:t>
            </a:r>
            <a:r>
              <a:rPr kumimoji="1" lang="en-US" altLang="ja-JP" sz="800" b="0" i="0" kern="1200" dirty="0" err="1">
                <a:solidFill>
                  <a:schemeClr val="accent6"/>
                </a:solidFill>
                <a:latin typeface="+mn-ea"/>
                <a:ea typeface="+mn-ea"/>
                <a:cs typeface="+mn-cs"/>
              </a:rPr>
              <a:t>vimps</a:t>
            </a:r>
            <a:r>
              <a:rPr kumimoji="1" lang="ja-JP" altLang="en-US" sz="800" b="0" i="0" kern="1200" dirty="0">
                <a:solidFill>
                  <a:schemeClr val="accent6"/>
                </a:solidFill>
                <a:latin typeface="+mn-ea"/>
                <a:ea typeface="+mn-ea"/>
                <a:cs typeface="+mn-cs"/>
              </a:rPr>
              <a:t>＝購入枠数</a:t>
            </a:r>
            <a:r>
              <a:rPr kumimoji="1" lang="en-US" altLang="ja-JP" sz="800" b="0" i="0" kern="1200" dirty="0">
                <a:solidFill>
                  <a:schemeClr val="accent6"/>
                </a:solidFill>
                <a:latin typeface="+mn-ea"/>
                <a:ea typeface="+mn-ea"/>
                <a:cs typeface="+mn-cs"/>
              </a:rPr>
              <a:t>×</a:t>
            </a:r>
            <a:r>
              <a:rPr kumimoji="1" lang="ja-JP" altLang="en-US" sz="800" b="0" i="0" kern="1200" dirty="0">
                <a:solidFill>
                  <a:schemeClr val="accent6"/>
                </a:solidFill>
                <a:latin typeface="+mn-ea"/>
                <a:ea typeface="+mn-ea"/>
                <a:cs typeface="+mn-cs"/>
              </a:rPr>
              <a:t>購入期間</a:t>
            </a:r>
            <a:r>
              <a:rPr kumimoji="1" lang="en-US" altLang="ja-JP" sz="800" b="0" i="0" kern="1200" dirty="0">
                <a:solidFill>
                  <a:schemeClr val="accent6"/>
                </a:solidFill>
                <a:latin typeface="+mn-ea"/>
                <a:ea typeface="+mn-ea"/>
                <a:cs typeface="+mn-cs"/>
              </a:rPr>
              <a:t>×1</a:t>
            </a:r>
            <a:r>
              <a:rPr kumimoji="1" lang="ja-JP" altLang="en-US" sz="800" b="0" i="0" kern="1200" dirty="0">
                <a:solidFill>
                  <a:schemeClr val="accent6"/>
                </a:solidFill>
                <a:latin typeface="+mn-ea"/>
                <a:ea typeface="+mn-ea"/>
                <a:cs typeface="+mn-cs"/>
              </a:rPr>
              <a:t>日想定</a:t>
            </a:r>
            <a:r>
              <a:rPr kumimoji="1" lang="en-US" altLang="ja-JP" sz="800" b="0" i="0" kern="1200" dirty="0" err="1">
                <a:solidFill>
                  <a:schemeClr val="accent6"/>
                </a:solidFill>
                <a:latin typeface="+mn-ea"/>
                <a:ea typeface="+mn-ea"/>
                <a:cs typeface="+mn-cs"/>
              </a:rPr>
              <a:t>vimps</a:t>
            </a:r>
            <a:endParaRPr kumimoji="1" lang="en-US" altLang="ja-JP" sz="800" b="0" i="0" kern="1200" dirty="0">
              <a:solidFill>
                <a:schemeClr val="accent6"/>
              </a:solidFill>
              <a:latin typeface="+mn-ea"/>
              <a:ea typeface="+mn-ea"/>
              <a:cs typeface="+mn-cs"/>
            </a:endParaRPr>
          </a:p>
        </p:txBody>
      </p:sp>
      <p:pic>
        <p:nvPicPr>
          <p:cNvPr id="10" name="図プレースホルダー 9" descr="アイコン&#10;&#10;自動的に生成された説明">
            <a:extLst>
              <a:ext uri="{FF2B5EF4-FFF2-40B4-BE49-F238E27FC236}">
                <a16:creationId xmlns:a16="http://schemas.microsoft.com/office/drawing/2014/main" id="{9DA34D35-20CF-254B-C216-1ED50D2A0239}"/>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sp>
        <p:nvSpPr>
          <p:cNvPr id="5" name="円/楕円 19">
            <a:extLst>
              <a:ext uri="{FF2B5EF4-FFF2-40B4-BE49-F238E27FC236}">
                <a16:creationId xmlns:a16="http://schemas.microsoft.com/office/drawing/2014/main" id="{A666D352-6FB4-ED4E-42ED-591AF11FF96D}"/>
              </a:ext>
            </a:extLst>
          </p:cNvPr>
          <p:cNvSpPr>
            <a:spLocks noChangeAspect="1"/>
          </p:cNvSpPr>
          <p:nvPr/>
        </p:nvSpPr>
        <p:spPr>
          <a:xfrm>
            <a:off x="8332047" y="2487934"/>
            <a:ext cx="180000" cy="180000"/>
          </a:xfrm>
          <a:prstGeom prst="ellipse">
            <a:avLst/>
          </a:prstGeom>
          <a:solidFill>
            <a:srgbClr val="C9002C"/>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i="0"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A</a:t>
            </a:r>
            <a:endParaRPr kumimoji="0" lang="ja-JP" altLang="en-US" sz="900" b="1" i="0"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Tree>
    <p:extLst>
      <p:ext uri="{BB962C8B-B14F-4D97-AF65-F5344CB8AC3E}">
        <p14:creationId xmlns:p14="http://schemas.microsoft.com/office/powerpoint/2010/main" val="285090272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DEDBEF49-4ED3-D7A5-B1C1-AA91C9840AFF}"/>
              </a:ext>
            </a:extLst>
          </p:cNvPr>
          <p:cNvSpPr>
            <a:spLocks noGrp="1"/>
          </p:cNvSpPr>
          <p:nvPr>
            <p:ph type="body" sz="quarter" idx="12"/>
          </p:nvPr>
        </p:nvSpPr>
        <p:spPr/>
        <p:txBody>
          <a:bodyPr/>
          <a:lstStyle/>
          <a:p>
            <a:pPr algn="ctr"/>
            <a:r>
              <a:rPr lang="ja-JP" altLang="en-US"/>
              <a:t>商品スペック</a:t>
            </a:r>
          </a:p>
        </p:txBody>
      </p:sp>
      <p:sp>
        <p:nvSpPr>
          <p:cNvPr id="5" name="角丸四角形 4">
            <a:extLst>
              <a:ext uri="{FF2B5EF4-FFF2-40B4-BE49-F238E27FC236}">
                <a16:creationId xmlns:a16="http://schemas.microsoft.com/office/drawing/2014/main" id="{3EEE774C-01F1-C4F0-B967-EECA0B958B2C}"/>
              </a:ext>
            </a:extLst>
          </p:cNvPr>
          <p:cNvSpPr/>
          <p:nvPr/>
        </p:nvSpPr>
        <p:spPr>
          <a:xfrm>
            <a:off x="1717542" y="202787"/>
            <a:ext cx="1883106" cy="404312"/>
          </a:xfrm>
          <a:prstGeom prst="roundRect">
            <a:avLst>
              <a:gd name="adj" fmla="val 5000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ターゲティング設定</a:t>
            </a:r>
          </a:p>
        </p:txBody>
      </p:sp>
      <p:sp>
        <p:nvSpPr>
          <p:cNvPr id="4" name="テキスト プレースホルダー 35">
            <a:extLst>
              <a:ext uri="{FF2B5EF4-FFF2-40B4-BE49-F238E27FC236}">
                <a16:creationId xmlns:a16="http://schemas.microsoft.com/office/drawing/2014/main" id="{D030F671-8DFA-870D-597F-FFA7AC692215}"/>
              </a:ext>
            </a:extLst>
          </p:cNvPr>
          <p:cNvSpPr>
            <a:spLocks noGrp="1"/>
          </p:cNvSpPr>
          <p:nvPr>
            <p:ph type="body" sz="quarter" idx="13"/>
          </p:nvPr>
        </p:nvSpPr>
        <p:spPr>
          <a:xfrm>
            <a:off x="3855764" y="241866"/>
            <a:ext cx="5325181" cy="335028"/>
          </a:xfrm>
        </p:spPr>
        <p:txBody>
          <a:bodyPr/>
          <a:lstStyle/>
          <a:p>
            <a:r>
              <a:rPr lang="ja-JP" altLang="en-US"/>
              <a:t>スマートフォン商品</a:t>
            </a:r>
          </a:p>
        </p:txBody>
      </p:sp>
      <p:graphicFrame>
        <p:nvGraphicFramePr>
          <p:cNvPr id="6" name="表 5">
            <a:extLst>
              <a:ext uri="{FF2B5EF4-FFF2-40B4-BE49-F238E27FC236}">
                <a16:creationId xmlns:a16="http://schemas.microsoft.com/office/drawing/2014/main" id="{AADAC7A1-C6FE-DB04-CE49-3E3889DA91CF}"/>
              </a:ext>
            </a:extLst>
          </p:cNvPr>
          <p:cNvGraphicFramePr>
            <a:graphicFrameLocks noGrp="1"/>
          </p:cNvGraphicFramePr>
          <p:nvPr>
            <p:extLst>
              <p:ext uri="{D42A27DB-BD31-4B8C-83A1-F6EECF244321}">
                <p14:modId xmlns:p14="http://schemas.microsoft.com/office/powerpoint/2010/main" val="3728634613"/>
              </p:ext>
            </p:extLst>
          </p:nvPr>
        </p:nvGraphicFramePr>
        <p:xfrm>
          <a:off x="479423" y="1089025"/>
          <a:ext cx="11233150" cy="3756328"/>
        </p:xfrm>
        <a:graphic>
          <a:graphicData uri="http://schemas.openxmlformats.org/drawingml/2006/table">
            <a:tbl>
              <a:tblPr bandRow="1"/>
              <a:tblGrid>
                <a:gridCol w="2892469">
                  <a:extLst>
                    <a:ext uri="{9D8B030D-6E8A-4147-A177-3AD203B41FA5}">
                      <a16:colId xmlns:a16="http://schemas.microsoft.com/office/drawing/2014/main" val="792911817"/>
                    </a:ext>
                  </a:extLst>
                </a:gridCol>
                <a:gridCol w="3102093">
                  <a:extLst>
                    <a:ext uri="{9D8B030D-6E8A-4147-A177-3AD203B41FA5}">
                      <a16:colId xmlns:a16="http://schemas.microsoft.com/office/drawing/2014/main" val="2515137241"/>
                    </a:ext>
                  </a:extLst>
                </a:gridCol>
                <a:gridCol w="5238588">
                  <a:extLst>
                    <a:ext uri="{9D8B030D-6E8A-4147-A177-3AD203B41FA5}">
                      <a16:colId xmlns:a16="http://schemas.microsoft.com/office/drawing/2014/main" val="3608287535"/>
                    </a:ext>
                  </a:extLst>
                </a:gridCol>
              </a:tblGrid>
              <a:tr h="513112">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100" b="1" dirty="0">
                          <a:solidFill>
                            <a:schemeClr val="accent3"/>
                          </a:solidFill>
                          <a:latin typeface="Meiryo" panose="020B0604030504040204" pitchFamily="34" charset="-128"/>
                          <a:ea typeface="Meiryo" panose="020B0604030504040204" pitchFamily="34" charset="-128"/>
                        </a:rPr>
                        <a:t>ターゲティング</a:t>
                      </a: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DEDEDE"/>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100" b="1" kern="1200" dirty="0" err="1">
                          <a:solidFill>
                            <a:schemeClr val="accent3"/>
                          </a:solidFill>
                          <a:latin typeface="Meiryo" panose="020B0604030504040204" pitchFamily="34" charset="-128"/>
                          <a:ea typeface="Meiryo" panose="020B0604030504040204" pitchFamily="34" charset="-128"/>
                        </a:rPr>
                        <a:t>vCPM</a:t>
                      </a:r>
                      <a:endParaRPr kumimoji="1" lang="en-US" altLang="ja-JP" sz="1100" b="1" kern="1200" dirty="0">
                        <a:solidFill>
                          <a:schemeClr val="accent3"/>
                        </a:solidFill>
                        <a:latin typeface="Meiryo" panose="020B0604030504040204" pitchFamily="34" charset="-128"/>
                        <a:ea typeface="Meiryo" panose="020B0604030504040204" pitchFamily="34" charset="-128"/>
                      </a:endParaRPr>
                    </a:p>
                    <a:p>
                      <a:pPr algn="ctr"/>
                      <a:r>
                        <a:rPr kumimoji="1" lang="ja-JP" altLang="en-US" sz="1100" b="1" kern="1200" dirty="0">
                          <a:solidFill>
                            <a:schemeClr val="accent3"/>
                          </a:solidFill>
                          <a:latin typeface="Meiryo" panose="020B0604030504040204" pitchFamily="34" charset="-128"/>
                          <a:ea typeface="Meiryo" panose="020B0604030504040204" pitchFamily="34" charset="-128"/>
                        </a:rPr>
                        <a:t>掛け率</a:t>
                      </a:r>
                      <a:endParaRPr kumimoji="1" lang="en-US" altLang="ja-JP" sz="1100" b="1" kern="1200" dirty="0">
                        <a:solidFill>
                          <a:schemeClr val="accent3"/>
                        </a:solidFill>
                        <a:latin typeface="Meiryo" panose="020B0604030504040204" pitchFamily="34" charset="-128"/>
                        <a:ea typeface="Meiryo" panose="020B0604030504040204" pitchFamily="34" charset="-128"/>
                        <a:cs typeface="+mn-cs"/>
                      </a:endParaRPr>
                    </a:p>
                  </a:txBody>
                  <a:tcPr marL="45720" marR="4572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DEDEDE"/>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00" b="1" i="0" dirty="0">
                          <a:solidFill>
                            <a:srgbClr val="FFFFFF"/>
                          </a:solidFill>
                          <a:latin typeface="Meiryo" panose="020B0604030504040204" pitchFamily="34" charset="-128"/>
                          <a:ea typeface="Meiryo" panose="020B0604030504040204" pitchFamily="34" charset="-128"/>
                        </a:rPr>
                        <a:t>carview!</a:t>
                      </a:r>
                      <a:r>
                        <a:rPr kumimoji="1" lang="ja-JP" altLang="en-US" sz="1000" b="1" i="0" dirty="0">
                          <a:solidFill>
                            <a:srgbClr val="FFFFFF"/>
                          </a:solidFill>
                          <a:latin typeface="Meiryo" panose="020B0604030504040204" pitchFamily="34" charset="-128"/>
                          <a:ea typeface="Meiryo" panose="020B0604030504040204" pitchFamily="34" charset="-128"/>
                        </a:rPr>
                        <a:t>　トップパネル　</a:t>
                      </a:r>
                      <a:r>
                        <a:rPr kumimoji="1" lang="en-US" altLang="ja-JP" sz="1000" b="1" i="0" dirty="0">
                          <a:solidFill>
                            <a:srgbClr val="FFFFFF"/>
                          </a:solidFill>
                          <a:latin typeface="Meiryo" panose="020B0604030504040204" pitchFamily="34" charset="-128"/>
                          <a:ea typeface="Meiryo" panose="020B0604030504040204" pitchFamily="34" charset="-128"/>
                        </a:rPr>
                        <a:t>SP</a:t>
                      </a:r>
                    </a:p>
                  </a:txBody>
                  <a:tcPr marL="45720" marR="45720" anchor="ctr">
                    <a:lnL w="12700" cmpd="sng">
                      <a:solidFill>
                        <a:srgbClr val="FFFFFF"/>
                      </a:solidFill>
                    </a:lnL>
                    <a:lnR w="12700" cmpd="sng">
                      <a:solidFill>
                        <a:srgbClr val="FFFFFF"/>
                      </a:solidFill>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extLst>
                  <a:ext uri="{0D108BD9-81ED-4DB2-BD59-A6C34878D82A}">
                    <a16:rowId xmlns:a16="http://schemas.microsoft.com/office/drawing/2014/main" val="2117335041"/>
                  </a:ext>
                </a:extLst>
              </a:tr>
              <a:tr h="370356">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100" b="0" dirty="0">
                          <a:solidFill>
                            <a:schemeClr val="bg1"/>
                          </a:solidFill>
                          <a:latin typeface="Meiryo" panose="020B0604030504040204" pitchFamily="34" charset="-128"/>
                          <a:ea typeface="Meiryo" panose="020B0604030504040204" pitchFamily="34" charset="-128"/>
                        </a:rPr>
                        <a:t>性別</a:t>
                      </a: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100" b="0" dirty="0">
                          <a:solidFill>
                            <a:schemeClr val="bg1"/>
                          </a:solidFill>
                          <a:latin typeface="Meiryo" panose="020B0604030504040204" pitchFamily="34" charset="-128"/>
                          <a:ea typeface="Meiryo" panose="020B0604030504040204" pitchFamily="34" charset="-128"/>
                        </a:rPr>
                        <a:t>1.2</a:t>
                      </a:r>
                      <a:r>
                        <a:rPr kumimoji="1" lang="ja-JP" altLang="en-US" sz="1100" b="0" dirty="0">
                          <a:solidFill>
                            <a:schemeClr val="bg1"/>
                          </a:solidFill>
                          <a:latin typeface="Meiryo" panose="020B0604030504040204" pitchFamily="34" charset="-128"/>
                          <a:ea typeface="Meiryo" panose="020B0604030504040204" pitchFamily="34" charset="-128"/>
                        </a:rPr>
                        <a:t>倍</a:t>
                      </a: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a:t>
                      </a:r>
                      <a:endParaRPr kumimoji="1" lang="ja-JP" altLang="en-US"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384434171"/>
                  </a:ext>
                </a:extLst>
              </a:tr>
              <a:tr h="370356">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100" b="0" dirty="0">
                          <a:solidFill>
                            <a:schemeClr val="bg1"/>
                          </a:solidFill>
                          <a:latin typeface="Meiryo" panose="020B0604030504040204" pitchFamily="34" charset="-128"/>
                          <a:ea typeface="Meiryo" panose="020B0604030504040204" pitchFamily="34" charset="-128"/>
                        </a:rPr>
                        <a:t>年齢</a:t>
                      </a: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dirty="0">
                          <a:solidFill>
                            <a:schemeClr val="bg1"/>
                          </a:solidFill>
                          <a:latin typeface="Meiryo" panose="020B0604030504040204" pitchFamily="34" charset="-128"/>
                          <a:ea typeface="Meiryo" panose="020B0604030504040204" pitchFamily="34" charset="-128"/>
                        </a:rPr>
                        <a:t>1.2</a:t>
                      </a:r>
                      <a:r>
                        <a:rPr kumimoji="1" lang="ja-JP" altLang="en-US" sz="1100" b="0" kern="1200" dirty="0">
                          <a:solidFill>
                            <a:schemeClr val="bg1"/>
                          </a:solidFill>
                          <a:latin typeface="Meiryo" panose="020B0604030504040204" pitchFamily="34" charset="-128"/>
                          <a:ea typeface="Meiryo" panose="020B0604030504040204" pitchFamily="34" charset="-128"/>
                        </a:rPr>
                        <a:t>倍</a:t>
                      </a:r>
                      <a:endParaRPr kumimoji="1" lang="ja-JP" altLang="en-US" sz="1100" b="0" kern="1200" dirty="0">
                        <a:solidFill>
                          <a:schemeClr val="bg1"/>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a:t>
                      </a:r>
                      <a:endParaRPr kumimoji="1" lang="ja-JP" altLang="en-US"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3931917948"/>
                  </a:ext>
                </a:extLst>
              </a:tr>
              <a:tr h="370356">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solidFill>
                          <a:latin typeface="Meiryo" panose="020B0604030504040204" pitchFamily="34" charset="-128"/>
                          <a:ea typeface="Meiryo" panose="020B0604030504040204" pitchFamily="34" charset="-128"/>
                        </a:rPr>
                        <a:t>地域（</a:t>
                      </a:r>
                      <a:r>
                        <a:rPr kumimoji="1" lang="ja-JP" altLang="en-US" sz="1100" b="0" kern="1200" dirty="0">
                          <a:solidFill>
                            <a:schemeClr val="bg1"/>
                          </a:solidFill>
                          <a:latin typeface="Meiryo" panose="020B0604030504040204" pitchFamily="34" charset="-128"/>
                          <a:ea typeface="Meiryo" panose="020B0604030504040204" pitchFamily="34" charset="-128"/>
                        </a:rPr>
                        <a:t>都道府県）</a:t>
                      </a:r>
                      <a:endParaRPr kumimoji="1" lang="ja-JP" altLang="en-US" sz="1100" b="0" kern="1200" dirty="0">
                        <a:solidFill>
                          <a:schemeClr val="bg1"/>
                        </a:solidFill>
                        <a:latin typeface="Meiryo" panose="020B0604030504040204" pitchFamily="34" charset="-128"/>
                        <a:ea typeface="Meiryo" panose="020B0604030504040204" pitchFamily="34" charset="-128"/>
                        <a:cs typeface="+mn-cs"/>
                      </a:endParaRP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dirty="0">
                          <a:solidFill>
                            <a:schemeClr val="bg1"/>
                          </a:solidFill>
                          <a:latin typeface="Meiryo" panose="020B0604030504040204" pitchFamily="34" charset="-128"/>
                          <a:ea typeface="Meiryo" panose="020B0604030504040204" pitchFamily="34" charset="-128"/>
                        </a:rPr>
                        <a:t>1.3</a:t>
                      </a:r>
                      <a:r>
                        <a:rPr kumimoji="1" lang="ja-JP" altLang="en-US" sz="1100" b="0" kern="1200" dirty="0">
                          <a:solidFill>
                            <a:schemeClr val="bg1"/>
                          </a:solidFill>
                          <a:latin typeface="Meiryo" panose="020B0604030504040204" pitchFamily="34" charset="-128"/>
                          <a:ea typeface="Meiryo" panose="020B0604030504040204" pitchFamily="34" charset="-128"/>
                        </a:rPr>
                        <a:t>倍</a:t>
                      </a:r>
                      <a:endParaRPr kumimoji="1" lang="ja-JP" altLang="en-US" sz="1100" b="0" kern="1200" dirty="0">
                        <a:solidFill>
                          <a:schemeClr val="bg1"/>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a:t>
                      </a:r>
                      <a:endParaRPr kumimoji="1" lang="ja-JP" altLang="en-US"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166098080"/>
                  </a:ext>
                </a:extLst>
              </a:tr>
              <a:tr h="370356">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100" b="0">
                          <a:solidFill>
                            <a:schemeClr val="bg1"/>
                          </a:solidFill>
                          <a:latin typeface="Meiryo" panose="020B0604030504040204" pitchFamily="34" charset="-128"/>
                          <a:ea typeface="Meiryo" panose="020B0604030504040204" pitchFamily="34" charset="-128"/>
                        </a:rPr>
                        <a:t>地域（</a:t>
                      </a:r>
                      <a:r>
                        <a:rPr kumimoji="1" lang="ja-JP" altLang="en-US" sz="1100" b="0" dirty="0">
                          <a:solidFill>
                            <a:schemeClr val="bg1"/>
                          </a:solidFill>
                          <a:latin typeface="Meiryo" panose="020B0604030504040204" pitchFamily="34" charset="-128"/>
                          <a:ea typeface="Meiryo" panose="020B0604030504040204" pitchFamily="34" charset="-128"/>
                        </a:rPr>
                        <a:t>市区郡）</a:t>
                      </a: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100" b="0" kern="1200" dirty="0">
                          <a:solidFill>
                            <a:schemeClr val="bg1"/>
                          </a:solidFill>
                          <a:latin typeface="Meiryo" panose="020B0604030504040204" pitchFamily="34" charset="-128"/>
                          <a:ea typeface="Meiryo" panose="020B0604030504040204" pitchFamily="34" charset="-128"/>
                        </a:rPr>
                        <a:t>1.56</a:t>
                      </a:r>
                      <a:r>
                        <a:rPr kumimoji="1" lang="ja-JP" altLang="en-US" sz="1100" b="0" kern="1200" dirty="0">
                          <a:solidFill>
                            <a:schemeClr val="bg1"/>
                          </a:solidFill>
                          <a:latin typeface="Meiryo" panose="020B0604030504040204" pitchFamily="34" charset="-128"/>
                          <a:ea typeface="Meiryo" panose="020B0604030504040204" pitchFamily="34" charset="-128"/>
                        </a:rPr>
                        <a:t>倍</a:t>
                      </a:r>
                      <a:endParaRPr kumimoji="1" lang="ja-JP" altLang="en-US" sz="1100" b="0" kern="1200" dirty="0">
                        <a:solidFill>
                          <a:schemeClr val="bg1"/>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a:t>
                      </a:r>
                      <a:endParaRPr kumimoji="1" lang="ja-JP" altLang="en-US"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2463668774"/>
                  </a:ext>
                </a:extLst>
              </a:tr>
              <a:tr h="370356">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dirty="0">
                          <a:solidFill>
                            <a:schemeClr val="bg1"/>
                          </a:solidFill>
                          <a:latin typeface="Meiryo" panose="020B0604030504040204" pitchFamily="34" charset="-128"/>
                          <a:ea typeface="Meiryo" panose="020B0604030504040204" pitchFamily="34" charset="-128"/>
                        </a:rPr>
                        <a:t>曜日・</a:t>
                      </a:r>
                      <a:r>
                        <a:rPr kumimoji="1" lang="ja-JP" altLang="en-US" sz="1100" b="0" dirty="0">
                          <a:solidFill>
                            <a:schemeClr val="bg1"/>
                          </a:solidFill>
                          <a:latin typeface="Meiryo" panose="020B0604030504040204" pitchFamily="34" charset="-128"/>
                          <a:ea typeface="Meiryo" panose="020B0604030504040204" pitchFamily="34" charset="-128"/>
                        </a:rPr>
                        <a:t>時間帯</a:t>
                      </a: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dirty="0">
                          <a:solidFill>
                            <a:schemeClr val="bg1"/>
                          </a:solidFill>
                          <a:latin typeface="Meiryo" panose="020B0604030504040204" pitchFamily="34" charset="-128"/>
                          <a:ea typeface="Meiryo" panose="020B0604030504040204" pitchFamily="34" charset="-128"/>
                        </a:rPr>
                        <a:t>1.2</a:t>
                      </a:r>
                      <a:r>
                        <a:rPr kumimoji="1" lang="ja-JP" altLang="en-US" sz="1100" b="0" kern="1200" dirty="0">
                          <a:solidFill>
                            <a:schemeClr val="bg1"/>
                          </a:solidFill>
                          <a:latin typeface="Meiryo" panose="020B0604030504040204" pitchFamily="34" charset="-128"/>
                          <a:ea typeface="Meiryo" panose="020B0604030504040204" pitchFamily="34" charset="-128"/>
                        </a:rPr>
                        <a:t>倍</a:t>
                      </a:r>
                      <a:endParaRPr kumimoji="1" lang="ja-JP" altLang="en-US" sz="1100" b="0" kern="1200" dirty="0">
                        <a:solidFill>
                          <a:schemeClr val="bg1"/>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a:t>
                      </a:r>
                      <a:endParaRPr kumimoji="1" lang="ja-JP" altLang="en-US"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57742112"/>
                  </a:ext>
                </a:extLst>
              </a:tr>
              <a:tr h="552267">
                <a:tc rowSpan="2">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dirty="0">
                          <a:solidFill>
                            <a:schemeClr val="bg1"/>
                          </a:solidFill>
                          <a:latin typeface="Meiryo" panose="020B0604030504040204" pitchFamily="34" charset="-128"/>
                          <a:ea typeface="Meiryo" panose="020B0604030504040204" pitchFamily="34" charset="-128"/>
                        </a:rPr>
                        <a:t>オーディエンスリスト</a:t>
                      </a:r>
                      <a:endParaRPr kumimoji="1" lang="ja-JP" altLang="en-US" sz="1100" b="0" kern="1200" dirty="0">
                        <a:solidFill>
                          <a:schemeClr val="bg1"/>
                        </a:solidFill>
                        <a:latin typeface="Meiryo" panose="020B0604030504040204" pitchFamily="34" charset="-128"/>
                        <a:ea typeface="Meiryo" panose="020B0604030504040204" pitchFamily="34" charset="-128"/>
                        <a:cs typeface="+mn-cs"/>
                      </a:endParaRP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dirty="0">
                          <a:solidFill>
                            <a:schemeClr val="bg1"/>
                          </a:solidFill>
                          <a:latin typeface="Meiryo" panose="020B0604030504040204" pitchFamily="34" charset="-128"/>
                          <a:ea typeface="Meiryo" panose="020B0604030504040204" pitchFamily="34" charset="-128"/>
                        </a:rPr>
                        <a:t>（興味関心、購買意向、</a:t>
                      </a:r>
                      <a:endParaRPr kumimoji="1" lang="en-US" altLang="ja-JP" sz="1100" b="0" kern="1200" dirty="0">
                        <a:solidFill>
                          <a:schemeClr val="bg1"/>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dirty="0">
                          <a:solidFill>
                            <a:schemeClr val="bg1"/>
                          </a:solidFill>
                          <a:latin typeface="Meiryo" panose="020B0604030504040204" pitchFamily="34" charset="-128"/>
                          <a:ea typeface="Meiryo" panose="020B0604030504040204" pitchFamily="34" charset="-128"/>
                        </a:rPr>
                        <a:t>属性・ライフイベント）</a:t>
                      </a:r>
                      <a:r>
                        <a:rPr kumimoji="1" lang="en-US" altLang="ja-JP" sz="1100" b="0" kern="1200" dirty="0">
                          <a:solidFill>
                            <a:schemeClr val="bg1"/>
                          </a:solidFill>
                          <a:latin typeface="Meiryo" panose="020B0604030504040204" pitchFamily="34" charset="-128"/>
                          <a:ea typeface="Meiryo" panose="020B0604030504040204" pitchFamily="34" charset="-128"/>
                        </a:rPr>
                        <a:t>※1</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dirty="0">
                          <a:solidFill>
                            <a:schemeClr val="bg1"/>
                          </a:solidFill>
                          <a:latin typeface="Meiryo" panose="020B0604030504040204" pitchFamily="34" charset="-128"/>
                          <a:ea typeface="Meiryo" panose="020B0604030504040204" pitchFamily="34" charset="-128"/>
                        </a:rPr>
                        <a:t>1.8</a:t>
                      </a:r>
                      <a:r>
                        <a:rPr kumimoji="1" lang="ja-JP" altLang="en-US" sz="1100" b="0" kern="1200" dirty="0">
                          <a:solidFill>
                            <a:schemeClr val="bg1"/>
                          </a:solidFill>
                          <a:latin typeface="Meiryo" panose="020B0604030504040204" pitchFamily="34" charset="-128"/>
                          <a:ea typeface="Meiryo" panose="020B0604030504040204" pitchFamily="34" charset="-128"/>
                        </a:rPr>
                        <a:t>倍</a:t>
                      </a:r>
                      <a:endParaRPr kumimoji="1" lang="ja-JP" altLang="en-US" sz="1100" b="0" kern="1200" dirty="0">
                        <a:solidFill>
                          <a:schemeClr val="bg1"/>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a:t>
                      </a:r>
                      <a:endParaRPr kumimoji="1" lang="ja-JP" altLang="en-US"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1967014782"/>
                  </a:ext>
                </a:extLst>
              </a:tr>
              <a:tr h="396499">
                <a:tc vMerge="1">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dirty="0">
                          <a:solidFill>
                            <a:schemeClr val="bg1"/>
                          </a:solidFill>
                          <a:latin typeface="Meiryo" panose="020B0604030504040204" pitchFamily="34" charset="-128"/>
                          <a:ea typeface="Meiryo" panose="020B0604030504040204" pitchFamily="34" charset="-128"/>
                        </a:rPr>
                        <a:t>オーディエンスリスト（ヤフー提供）</a:t>
                      </a:r>
                      <a:r>
                        <a:rPr kumimoji="1" lang="ja-JP" altLang="en-US" sz="1050" b="0" kern="1200" dirty="0">
                          <a:solidFill>
                            <a:schemeClr val="bg1"/>
                          </a:solidFill>
                          <a:latin typeface="Meiryo" panose="020B0604030504040204" pitchFamily="34" charset="-128"/>
                          <a:ea typeface="Meiryo" panose="020B0604030504040204" pitchFamily="34" charset="-128"/>
                        </a:rPr>
                        <a:t>　</a:t>
                      </a:r>
                      <a:r>
                        <a:rPr kumimoji="1" lang="en-US" altLang="ja-JP" sz="1050" b="0" kern="1200" dirty="0">
                          <a:solidFill>
                            <a:schemeClr val="bg1"/>
                          </a:solidFill>
                          <a:latin typeface="Meiryo" panose="020B0604030504040204" pitchFamily="34" charset="-128"/>
                          <a:ea typeface="Meiryo" panose="020B0604030504040204" pitchFamily="34" charset="-128"/>
                        </a:rPr>
                        <a:t>※2</a:t>
                      </a:r>
                      <a:endParaRPr kumimoji="1" lang="ja-JP" altLang="en-US" sz="1100" b="0" kern="1200" dirty="0">
                        <a:solidFill>
                          <a:schemeClr val="bg1"/>
                        </a:solidFill>
                        <a:latin typeface="Meiryo" panose="020B0604030504040204" pitchFamily="34" charset="-128"/>
                        <a:ea typeface="Meiryo" panose="020B0604030504040204" pitchFamily="34" charset="-128"/>
                        <a:cs typeface="+mn-cs"/>
                      </a:endParaRP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dirty="0">
                          <a:solidFill>
                            <a:schemeClr val="bg1"/>
                          </a:solidFill>
                          <a:latin typeface="Meiryo" panose="020B0604030504040204" pitchFamily="34" charset="-128"/>
                          <a:ea typeface="Meiryo" panose="020B0604030504040204" pitchFamily="34" charset="-128"/>
                        </a:rPr>
                        <a:t>（ヤフー提供）</a:t>
                      </a:r>
                      <a:r>
                        <a:rPr kumimoji="1" lang="en-US" altLang="ja-JP" sz="1100" b="0" kern="1200" dirty="0">
                          <a:solidFill>
                            <a:schemeClr val="bg1"/>
                          </a:solidFill>
                          <a:latin typeface="Meiryo" panose="020B0604030504040204" pitchFamily="34" charset="-128"/>
                          <a:ea typeface="Meiryo" panose="020B0604030504040204" pitchFamily="34" charset="-128"/>
                        </a:rPr>
                        <a:t>※1</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dirty="0">
                          <a:solidFill>
                            <a:schemeClr val="bg1"/>
                          </a:solidFill>
                          <a:latin typeface="Meiryo" panose="020B0604030504040204" pitchFamily="34" charset="-128"/>
                          <a:ea typeface="Meiryo" panose="020B0604030504040204" pitchFamily="34" charset="-128"/>
                        </a:rPr>
                        <a:t>リスト参照</a:t>
                      </a:r>
                      <a:endParaRPr kumimoji="1" lang="ja-JP" altLang="en-US" sz="1100" b="0" kern="1200" dirty="0">
                        <a:solidFill>
                          <a:schemeClr val="bg1"/>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a:t>
                      </a:r>
                      <a:endParaRPr kumimoji="1" lang="ja-JP" altLang="en-US"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1750538939"/>
                  </a:ext>
                </a:extLst>
              </a:tr>
              <a:tr h="370356">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dirty="0">
                          <a:solidFill>
                            <a:schemeClr val="bg1"/>
                          </a:solidFill>
                          <a:latin typeface="Meiryo" panose="020B0604030504040204" pitchFamily="34" charset="-128"/>
                          <a:ea typeface="Meiryo" panose="020B0604030504040204" pitchFamily="34" charset="-128"/>
                        </a:rPr>
                        <a:t>フリークエンシー</a:t>
                      </a: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dirty="0">
                          <a:solidFill>
                            <a:schemeClr val="bg1"/>
                          </a:solidFill>
                          <a:latin typeface="Meiryo" panose="020B0604030504040204" pitchFamily="34" charset="-128"/>
                          <a:ea typeface="Meiryo" panose="020B0604030504040204" pitchFamily="34" charset="-128"/>
                        </a:rPr>
                        <a:t>2.0</a:t>
                      </a:r>
                      <a:r>
                        <a:rPr kumimoji="1" lang="ja-JP" altLang="en-US" sz="1100" b="0" kern="1200" dirty="0">
                          <a:solidFill>
                            <a:schemeClr val="bg1"/>
                          </a:solidFill>
                          <a:latin typeface="Meiryo" panose="020B0604030504040204" pitchFamily="34" charset="-128"/>
                          <a:ea typeface="Meiryo" panose="020B0604030504040204" pitchFamily="34" charset="-128"/>
                        </a:rPr>
                        <a:t>倍</a:t>
                      </a:r>
                      <a:endParaRPr kumimoji="1" lang="ja-JP" altLang="en-US" sz="1100" b="0" kern="1200" dirty="0">
                        <a:solidFill>
                          <a:schemeClr val="bg1"/>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a:t>
                      </a:r>
                      <a:endParaRPr kumimoji="1" lang="ja-JP" altLang="en-US"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3256108755"/>
                  </a:ext>
                </a:extLst>
              </a:tr>
            </a:tbl>
          </a:graphicData>
        </a:graphic>
      </p:graphicFrame>
      <p:pic>
        <p:nvPicPr>
          <p:cNvPr id="10" name="図プレースホルダー 9" descr="アイコン&#10;&#10;自動的に生成された説明">
            <a:extLst>
              <a:ext uri="{FF2B5EF4-FFF2-40B4-BE49-F238E27FC236}">
                <a16:creationId xmlns:a16="http://schemas.microsoft.com/office/drawing/2014/main" id="{348FB9C2-D3F9-9E5D-2407-5A7BE4BA2907}"/>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p:pic>
      <p:sp>
        <p:nvSpPr>
          <p:cNvPr id="7" name="テキスト ボックス 5">
            <a:extLst>
              <a:ext uri="{FF2B5EF4-FFF2-40B4-BE49-F238E27FC236}">
                <a16:creationId xmlns:a16="http://schemas.microsoft.com/office/drawing/2014/main" id="{758FD4A0-6AA8-BF1B-929C-D4AA183DA506}"/>
              </a:ext>
            </a:extLst>
          </p:cNvPr>
          <p:cNvSpPr txBox="1"/>
          <p:nvPr/>
        </p:nvSpPr>
        <p:spPr>
          <a:xfrm>
            <a:off x="513056" y="4953005"/>
            <a:ext cx="11199519" cy="1608133"/>
          </a:xfrm>
          <a:prstGeom prst="rect">
            <a:avLst/>
          </a:prstGeom>
          <a:noFill/>
        </p:spPr>
        <p:txBody>
          <a:bodyPr wrap="square" lIns="0" tIns="0" rIns="0" bIns="0" rtlCol="0">
            <a:spAutoFit/>
          </a:bodyPr>
          <a:lstStyle>
            <a:defPPr lvl="0">
              <a:defRPr lang="ja-JP"/>
            </a:defPPr>
            <a:lvl1pPr marL="0" lvl="1" algn="l" defTabSz="914400" rtl="0" eaLnBrk="1" latinLnBrk="0" hangingPunct="1">
              <a:defRPr kumimoji="1" sz="1800" kern="1200">
                <a:solidFill>
                  <a:schemeClr val="tx1"/>
                </a:solidFill>
                <a:latin typeface="+mn-lt"/>
                <a:ea typeface="+mn-ea"/>
                <a:cs typeface="+mn-cs"/>
              </a:defRPr>
            </a:lvl1pPr>
            <a:lvl2pPr marL="457200" lvl="2" algn="l" defTabSz="914400" rtl="0" eaLnBrk="1" latinLnBrk="0" hangingPunct="1">
              <a:defRPr kumimoji="1" sz="1800" kern="1200">
                <a:solidFill>
                  <a:schemeClr val="tx1"/>
                </a:solidFill>
                <a:latin typeface="+mn-lt"/>
                <a:ea typeface="+mn-ea"/>
                <a:cs typeface="+mn-cs"/>
              </a:defRPr>
            </a:lvl2pPr>
            <a:lvl3pPr marL="914400" lvl="3" algn="l" defTabSz="914400" rtl="0" eaLnBrk="1" latinLnBrk="0" hangingPunct="1">
              <a:defRPr kumimoji="1" sz="1800" kern="1200">
                <a:solidFill>
                  <a:schemeClr val="tx1"/>
                </a:solidFill>
                <a:latin typeface="+mn-lt"/>
                <a:ea typeface="+mn-ea"/>
                <a:cs typeface="+mn-cs"/>
              </a:defRPr>
            </a:lvl3pPr>
            <a:lvl4pPr marL="1371600" lvl="4"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1" i="0" u="none" strike="noStrike" kern="1200" cap="none" spc="0" normalizeH="0" baseline="0" noProof="0" dirty="0">
                <a:ln>
                  <a:noFill/>
                </a:ln>
                <a:solidFill>
                  <a:srgbClr val="000000">
                    <a:lumMod val="65000"/>
                    <a:lumOff val="35000"/>
                  </a:srgbClr>
                </a:solidFill>
                <a:effectLst/>
                <a:uLnTx/>
                <a:uFillTx/>
                <a:latin typeface="メイリオ" panose="020B0604030504040204" pitchFamily="50" charset="-128"/>
                <a:ea typeface="メイリオ" panose="020B0604030504040204" pitchFamily="50" charset="-128"/>
                <a:cs typeface="+mn-cs"/>
              </a:rPr>
              <a:t>【</a:t>
            </a:r>
            <a:r>
              <a:rPr kumimoji="1" lang="ja-JP" altLang="en-US" sz="900" b="1" i="0" u="none" strike="noStrike" kern="1200" cap="none" spc="0" normalizeH="0" baseline="0" noProof="0" dirty="0">
                <a:ln>
                  <a:noFill/>
                </a:ln>
                <a:solidFill>
                  <a:srgbClr val="000000">
                    <a:lumMod val="65000"/>
                    <a:lumOff val="35000"/>
                  </a:srgbClr>
                </a:solidFill>
                <a:effectLst/>
                <a:uLnTx/>
                <a:uFillTx/>
                <a:latin typeface="メイリオ" panose="020B0604030504040204" pitchFamily="50" charset="-128"/>
                <a:ea typeface="メイリオ" panose="020B0604030504040204" pitchFamily="50" charset="-128"/>
                <a:cs typeface="+mn-cs"/>
              </a:rPr>
              <a:t>注意事項</a:t>
            </a:r>
            <a:r>
              <a:rPr kumimoji="1" lang="en-US" altLang="ja-JP" sz="900" b="1" i="0" u="none" strike="noStrike" kern="1200" cap="none" spc="0" normalizeH="0" baseline="0" noProof="0" dirty="0">
                <a:ln>
                  <a:noFill/>
                </a:ln>
                <a:solidFill>
                  <a:srgbClr val="000000">
                    <a:lumMod val="65000"/>
                    <a:lumOff val="35000"/>
                  </a:srgbClr>
                </a:solidFill>
                <a:effectLst/>
                <a:uLnTx/>
                <a:uFillTx/>
                <a:latin typeface="メイリオ" panose="020B0604030504040204" pitchFamily="50" charset="-128"/>
                <a:ea typeface="メイリオ" panose="020B0604030504040204" pitchFamily="50" charset="-128"/>
                <a:cs typeface="+mn-cs"/>
              </a:rPr>
              <a:t>】</a:t>
            </a:r>
            <a:r>
              <a:rPr kumimoji="1" lang="ja-JP" altLang="en-US" sz="900" b="1" i="0" u="none" strike="noStrike" kern="1200" cap="none" spc="0" normalizeH="0" baseline="0" noProof="0" dirty="0">
                <a:ln>
                  <a:noFill/>
                </a:ln>
                <a:solidFill>
                  <a:srgbClr val="000000">
                    <a:lumMod val="65000"/>
                    <a:lumOff val="35000"/>
                  </a:srgbClr>
                </a:solidFill>
                <a:effectLst/>
                <a:uLnTx/>
                <a:uFillTx/>
                <a:latin typeface="メイリオ" panose="020B0604030504040204" pitchFamily="50" charset="-128"/>
                <a:ea typeface="メイリオ" panose="020B0604030504040204" pitchFamily="50" charset="-128"/>
                <a:cs typeface="+mn-cs"/>
              </a:rPr>
              <a:t>こちらの商品は、ターゲティング設定不可です。</a:t>
            </a:r>
            <a:endParaRPr lang="en-US" altLang="ja-JP" sz="900" b="1" dirty="0">
              <a:solidFill>
                <a:srgbClr val="000000">
                  <a:lumMod val="65000"/>
                  <a:lumOff val="35000"/>
                </a:srgbClr>
              </a:solidFill>
              <a:latin typeface="メイリオ" panose="020B0604030504040204" pitchFamily="50" charset="-128"/>
              <a:ea typeface="メイリオ" panose="020B0604030504040204" pitchFamily="50" charset="-128"/>
            </a:endParaRPr>
          </a:p>
          <a:p>
            <a:pPr marL="0" marR="0" lvl="0" indent="0" algn="l" defTabSz="914400" rtl="0" eaLnBrk="1" fontAlgn="auto" latinLnBrk="0" hangingPunct="1">
              <a:lnSpc>
                <a:spcPct val="110000"/>
              </a:lnSpc>
              <a:spcBef>
                <a:spcPts val="0"/>
              </a:spcBef>
              <a:spcAft>
                <a:spcPts val="0"/>
              </a:spcAft>
              <a:buClrTx/>
              <a:buSzTx/>
              <a:buFontTx/>
              <a:buNone/>
              <a:tabLst/>
              <a:defRPr/>
            </a:pPr>
            <a:endParaRPr kumimoji="1" lang="en-US" altLang="ja-JP" sz="5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※SP</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はスマートフォン、</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PC</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はパソコン、</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MD</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はマルチデバイスの略称です。</a:t>
            </a:r>
            <a:endPar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年齢は以下の区分で指定が可能です。</a:t>
            </a:r>
            <a:endPar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18</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19</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 20</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24</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 25</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29</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 30</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34</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 35</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39</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 40</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44</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 45</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49</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 50</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54</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 55</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59</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 60</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64</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 65</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69</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 70</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歳以上</a:t>
            </a:r>
            <a:endPar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a:t>
            </a:r>
            <a:r>
              <a:rPr kumimoji="1" lang="en-US" altLang="ja-JP" sz="800" b="0" i="0" u="none" strike="noStrike" kern="1200" cap="none" spc="0" normalizeH="0" baseline="0" noProof="0" dirty="0" err="1">
                <a:ln>
                  <a:noFill/>
                </a:ln>
                <a:solidFill>
                  <a:schemeClr val="bg2"/>
                </a:solidFill>
                <a:effectLst/>
                <a:uLnTx/>
                <a:uFillTx/>
                <a:latin typeface="Meiryo" panose="020B0604030504040204" pitchFamily="34" charset="-128"/>
                <a:ea typeface="Meiryo" panose="020B0604030504040204" pitchFamily="34" charset="-128"/>
                <a:cs typeface="+mn-cs"/>
              </a:rPr>
              <a:t>vCPM</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は「基本料金</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ターゲティングごとに設定されている掛け率」（小数点以下切り捨て）によって決定されます。</a:t>
            </a:r>
            <a:endPar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a:t>
            </a:r>
            <a:r>
              <a:rPr kumimoji="1" lang="en-US" altLang="ja-JP" sz="800" b="0" i="0" u="none" strike="noStrike" kern="1200" cap="none" spc="0" normalizeH="0" baseline="0" noProof="0" dirty="0" err="1">
                <a:ln>
                  <a:noFill/>
                </a:ln>
                <a:solidFill>
                  <a:schemeClr val="bg2"/>
                </a:solidFill>
                <a:effectLst/>
                <a:uLnTx/>
                <a:uFillTx/>
                <a:latin typeface="Meiryo" panose="020B0604030504040204" pitchFamily="34" charset="-128"/>
                <a:ea typeface="Meiryo" panose="020B0604030504040204" pitchFamily="34" charset="-128"/>
                <a:cs typeface="+mn-cs"/>
              </a:rPr>
              <a:t>vCPM</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掛け率の最大値は</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2.0</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倍になります。</a:t>
            </a:r>
            <a:endPar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例：性別、年齢、オーディエンスリスト（興味関心、購買意向、属性・ライフイベント）を設定した場合、</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1.2</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倍</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 1.2</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倍</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 1.8</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倍</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=2.59</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倍となりますが、最大値が</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2.0</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倍のため、</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2.0</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倍で設定可能となります。</a:t>
            </a:r>
            <a:endPar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オーディエンスリストを複数選択した場合、</a:t>
            </a:r>
            <a:r>
              <a:rPr kumimoji="1" lang="en-US" altLang="ja-JP" sz="800" b="0" i="0" u="none" strike="noStrike" kern="1200" cap="none" spc="0" normalizeH="0" baseline="0" noProof="0" dirty="0" err="1">
                <a:ln>
                  <a:noFill/>
                </a:ln>
                <a:solidFill>
                  <a:schemeClr val="bg2"/>
                </a:solidFill>
                <a:effectLst/>
                <a:uLnTx/>
                <a:uFillTx/>
                <a:latin typeface="Meiryo" panose="020B0604030504040204" pitchFamily="34" charset="-128"/>
                <a:ea typeface="Meiryo" panose="020B0604030504040204" pitchFamily="34" charset="-128"/>
                <a:cs typeface="+mn-cs"/>
              </a:rPr>
              <a:t>vCPM</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掛け率は高い方が選択されます。</a:t>
            </a:r>
            <a:endPar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例：「メディア視聴ターゲティング」</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1.5</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倍と「ファンターゲティング」</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1.8</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倍を選択した場合、</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 </a:t>
            </a:r>
            <a:r>
              <a:rPr kumimoji="1" lang="en-US" altLang="ja-JP" sz="800" b="0" i="0" u="none" strike="noStrike" kern="1200" cap="none" spc="0" normalizeH="0" baseline="0" noProof="0" dirty="0" err="1">
                <a:ln>
                  <a:noFill/>
                </a:ln>
                <a:solidFill>
                  <a:schemeClr val="bg2"/>
                </a:solidFill>
                <a:effectLst/>
                <a:uLnTx/>
                <a:uFillTx/>
                <a:latin typeface="Meiryo" panose="020B0604030504040204" pitchFamily="34" charset="-128"/>
                <a:ea typeface="Meiryo" panose="020B0604030504040204" pitchFamily="34" charset="-128"/>
                <a:cs typeface="+mn-cs"/>
              </a:rPr>
              <a:t>vCPM</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掛け率は</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1.8</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倍が適用されます。</a:t>
            </a:r>
            <a:endPar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※SP</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はスマートフォン、</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PC</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はパソコン、</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MD</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はマルチデバイスの略称です。</a:t>
            </a:r>
            <a:endPar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※1</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オーディエンスリストの詳細は、</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Yahoo!</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広告ヘルプを参照してください。 </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https://ads-help.yahoo-net.jp/s/article/H000044833?language=ja</a:t>
            </a:r>
          </a:p>
        </p:txBody>
      </p:sp>
    </p:spTree>
    <p:extLst>
      <p:ext uri="{BB962C8B-B14F-4D97-AF65-F5344CB8AC3E}">
        <p14:creationId xmlns:p14="http://schemas.microsoft.com/office/powerpoint/2010/main" val="83933915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DEDBEF49-4ED3-D7A5-B1C1-AA91C9840AFF}"/>
              </a:ext>
            </a:extLst>
          </p:cNvPr>
          <p:cNvSpPr>
            <a:spLocks noGrp="1"/>
          </p:cNvSpPr>
          <p:nvPr>
            <p:ph type="body" sz="quarter" idx="12"/>
          </p:nvPr>
        </p:nvSpPr>
        <p:spPr/>
        <p:txBody>
          <a:bodyPr/>
          <a:lstStyle/>
          <a:p>
            <a:pPr algn="ctr"/>
            <a:r>
              <a:rPr lang="ja-JP" altLang="en-US"/>
              <a:t>商品スペック</a:t>
            </a:r>
          </a:p>
        </p:txBody>
      </p:sp>
      <p:sp>
        <p:nvSpPr>
          <p:cNvPr id="36" name="テキスト プレースホルダー 35">
            <a:extLst>
              <a:ext uri="{FF2B5EF4-FFF2-40B4-BE49-F238E27FC236}">
                <a16:creationId xmlns:a16="http://schemas.microsoft.com/office/drawing/2014/main" id="{756D19D5-0A6C-C156-921D-0DCED90207C9}"/>
              </a:ext>
            </a:extLst>
          </p:cNvPr>
          <p:cNvSpPr>
            <a:spLocks noGrp="1"/>
          </p:cNvSpPr>
          <p:nvPr>
            <p:ph type="body" sz="quarter" idx="13"/>
          </p:nvPr>
        </p:nvSpPr>
        <p:spPr/>
        <p:txBody>
          <a:bodyPr/>
          <a:lstStyle/>
          <a:p>
            <a:r>
              <a:rPr lang="en-US" altLang="ja-JP" dirty="0"/>
              <a:t>PC</a:t>
            </a:r>
            <a:r>
              <a:rPr lang="ja-JP" altLang="en-US" dirty="0"/>
              <a:t>商品</a:t>
            </a:r>
          </a:p>
        </p:txBody>
      </p:sp>
      <p:sp>
        <p:nvSpPr>
          <p:cNvPr id="5" name="角丸四角形 4">
            <a:extLst>
              <a:ext uri="{FF2B5EF4-FFF2-40B4-BE49-F238E27FC236}">
                <a16:creationId xmlns:a16="http://schemas.microsoft.com/office/drawing/2014/main" id="{AAC1EB36-41D2-6CC3-B114-F8CE71F29CD2}"/>
              </a:ext>
            </a:extLst>
          </p:cNvPr>
          <p:cNvSpPr/>
          <p:nvPr/>
        </p:nvSpPr>
        <p:spPr>
          <a:xfrm>
            <a:off x="1799370" y="186644"/>
            <a:ext cx="1883106" cy="404312"/>
          </a:xfrm>
          <a:prstGeom prst="roundRect">
            <a:avLst>
              <a:gd name="adj" fmla="val 5000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商品イメージ</a:t>
            </a:r>
            <a:endParaRPr kumimoji="1" lang="ja-JP" altLang="en-US" sz="12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endParaRPr>
          </a:p>
        </p:txBody>
      </p:sp>
      <p:sp>
        <p:nvSpPr>
          <p:cNvPr id="41" name="正方形/長方形 40">
            <a:extLst>
              <a:ext uri="{FF2B5EF4-FFF2-40B4-BE49-F238E27FC236}">
                <a16:creationId xmlns:a16="http://schemas.microsoft.com/office/drawing/2014/main" id="{C7FE3AE4-AFD3-2AA1-3B55-A2A383FBE814}"/>
              </a:ext>
            </a:extLst>
          </p:cNvPr>
          <p:cNvSpPr/>
          <p:nvPr/>
        </p:nvSpPr>
        <p:spPr>
          <a:xfrm>
            <a:off x="0" y="5877272"/>
            <a:ext cx="12192000" cy="980728"/>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76000" tIns="45720" rIns="91440" bIns="28800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ja-JP" altLang="en-US"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・入稿規定（</a:t>
            </a:r>
            <a:r>
              <a:rPr kumimoji="0" lang="en-US" altLang="ja-JP"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web</a:t>
            </a:r>
            <a:r>
              <a:rPr kumimoji="0" lang="ja-JP" altLang="en-US"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hlinkClick r:id="rId3"/>
              </a:rPr>
              <a:t>https://ads-help.yahoo-net.jp/s/article/H000044930?language=ja</a:t>
            </a:r>
            <a:endParaRPr kumimoji="0" lang="en-US" altLang="ja-JP"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endParaRPr>
          </a:p>
        </p:txBody>
      </p:sp>
      <p:sp>
        <p:nvSpPr>
          <p:cNvPr id="44" name="正方形/長方形 43">
            <a:extLst>
              <a:ext uri="{FF2B5EF4-FFF2-40B4-BE49-F238E27FC236}">
                <a16:creationId xmlns:a16="http://schemas.microsoft.com/office/drawing/2014/main" id="{5B96794B-D175-406A-600F-C215E839B860}"/>
              </a:ext>
            </a:extLst>
          </p:cNvPr>
          <p:cNvSpPr/>
          <p:nvPr/>
        </p:nvSpPr>
        <p:spPr>
          <a:xfrm>
            <a:off x="8519905" y="6298387"/>
            <a:ext cx="3152589" cy="138499"/>
          </a:xfrm>
          <a:prstGeom prst="rect">
            <a:avLst/>
          </a:prstGeom>
        </p:spPr>
        <p:txBody>
          <a:bodyPr wrap="none" lIns="0" tIns="0" rIns="0" bIns="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a:t>
            </a:r>
            <a:r>
              <a:rPr kumimoji="1" lang="ja-JP" altLang="en-US" sz="900" b="0" i="0" u="none" strike="noStrike" kern="1200" cap="none" spc="0" normalizeH="0" baseline="0" noProof="0" dirty="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コンテンツページは予告なく変更されることがあります。</a:t>
            </a:r>
          </a:p>
        </p:txBody>
      </p:sp>
      <p:sp>
        <p:nvSpPr>
          <p:cNvPr id="61" name="テキスト ボックス 60">
            <a:extLst>
              <a:ext uri="{FF2B5EF4-FFF2-40B4-BE49-F238E27FC236}">
                <a16:creationId xmlns:a16="http://schemas.microsoft.com/office/drawing/2014/main" id="{8F62498E-EA71-6E8F-3ABF-44865B5DC823}"/>
              </a:ext>
            </a:extLst>
          </p:cNvPr>
          <p:cNvSpPr txBox="1"/>
          <p:nvPr/>
        </p:nvSpPr>
        <p:spPr>
          <a:xfrm>
            <a:off x="5733722" y="6605707"/>
            <a:ext cx="77264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 altLang="ja-JP" sz="800" b="0" i="0" u="none" strike="noStrike" kern="1200" cap="none" spc="0" normalizeH="0" baseline="0" noProof="0" dirty="0">
                <a:ln>
                  <a:noFill/>
                </a:ln>
                <a:solidFill>
                  <a:srgbClr val="999999"/>
                </a:solidFill>
                <a:effectLst/>
                <a:uLnTx/>
                <a:uFillTx/>
                <a:latin typeface="Meiryo" panose="020B0604030504040204" pitchFamily="34" charset="-128"/>
                <a:ea typeface="Meiryo" panose="020B0604030504040204" pitchFamily="34" charset="-128"/>
              </a:rPr>
              <a:t>© Yahoo Japan</a:t>
            </a:r>
            <a:endParaRPr kumimoji="1" lang="ja-JP" altLang="en-US" sz="800" b="0" i="0" u="none" strike="noStrike" kern="1200" cap="none" spc="0" normalizeH="0" baseline="0" noProof="0" dirty="0">
              <a:ln>
                <a:noFill/>
              </a:ln>
              <a:solidFill>
                <a:srgbClr val="999999"/>
              </a:solidFill>
              <a:effectLst/>
              <a:uLnTx/>
              <a:uFillTx/>
              <a:latin typeface="Meiryo" panose="020B0604030504040204" pitchFamily="34" charset="-128"/>
              <a:ea typeface="Meiryo" panose="020B0604030504040204" pitchFamily="34" charset="-128"/>
            </a:endParaRPr>
          </a:p>
        </p:txBody>
      </p:sp>
      <p:sp>
        <p:nvSpPr>
          <p:cNvPr id="62" name="テキスト ボックス 61">
            <a:extLst>
              <a:ext uri="{FF2B5EF4-FFF2-40B4-BE49-F238E27FC236}">
                <a16:creationId xmlns:a16="http://schemas.microsoft.com/office/drawing/2014/main" id="{2811B24F-F394-6CD2-A66F-B8C28F6AD05B}"/>
              </a:ext>
            </a:extLst>
          </p:cNvPr>
          <p:cNvSpPr txBox="1"/>
          <p:nvPr/>
        </p:nvSpPr>
        <p:spPr>
          <a:xfrm>
            <a:off x="11055928" y="6519553"/>
            <a:ext cx="1045028" cy="276999"/>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0059287-6666-084C-9D74-9884BA0CD8A5}" type="slidenum">
              <a:rPr kumimoji="1" lang="ja-JP" altLang="en-US" sz="1200" b="0" i="0" u="none" strike="noStrike" kern="1200" cap="none" spc="0" normalizeH="0" baseline="0" noProof="0" smtClean="0">
                <a:ln>
                  <a:noFill/>
                </a:ln>
                <a:solidFill>
                  <a:srgbClr val="CCCCCC"/>
                </a:solidFill>
                <a:effectLst/>
                <a:uLnTx/>
                <a:uFillTx/>
                <a:latin typeface="Arial" panose="020B0604020202020204" pitchFamily="34" charset="0"/>
                <a:ea typeface="メイリオ" panose="020B0604030504040204" pitchFamily="34" charset="-128"/>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1" lang="ja-JP" altLang="en-US" sz="1200" b="0" i="0" u="none" strike="noStrike" kern="1200" cap="none" spc="0" normalizeH="0" baseline="0" noProof="0">
              <a:ln>
                <a:noFill/>
              </a:ln>
              <a:solidFill>
                <a:srgbClr val="CCCCCC"/>
              </a:solidFill>
              <a:effectLst/>
              <a:uLnTx/>
              <a:uFillTx/>
              <a:latin typeface="Arial" panose="020B0604020202020204" pitchFamily="34" charset="0"/>
              <a:ea typeface="メイリオ" panose="020B0604030504040204" pitchFamily="34" charset="-128"/>
              <a:cs typeface="Arial" panose="020B0604020202020204" pitchFamily="34" charset="0"/>
            </a:endParaRPr>
          </a:p>
        </p:txBody>
      </p:sp>
      <p:pic>
        <p:nvPicPr>
          <p:cNvPr id="9" name="図プレースホルダー 8" descr="アイコン&#10;&#10;自動的に生成された説明">
            <a:extLst>
              <a:ext uri="{FF2B5EF4-FFF2-40B4-BE49-F238E27FC236}">
                <a16:creationId xmlns:a16="http://schemas.microsoft.com/office/drawing/2014/main" id="{B8DFA681-777D-6A93-1ACE-E6CD96315A45}"/>
              </a:ext>
            </a:extLst>
          </p:cNvPr>
          <p:cNvPicPr>
            <a:picLocks noGrp="1" noChangeAspect="1"/>
          </p:cNvPicPr>
          <p:nvPr>
            <p:ph type="pic" sz="quarter" idx="11"/>
          </p:nvPr>
        </p:nvPicPr>
        <p:blipFill>
          <a:blip r:embed="rId4" cstate="print">
            <a:extLst>
              <a:ext uri="{28A0092B-C50C-407E-A947-70E740481C1C}">
                <a14:useLocalDpi xmlns:a14="http://schemas.microsoft.com/office/drawing/2010/main" val="0"/>
              </a:ext>
            </a:extLst>
          </a:blip>
          <a:srcRect/>
          <a:stretch>
            <a:fillRect/>
          </a:stretch>
        </p:blipFill>
        <p:spPr/>
      </p:pic>
      <p:sp>
        <p:nvSpPr>
          <p:cNvPr id="17" name="フリーフォーム 24">
            <a:extLst>
              <a:ext uri="{FF2B5EF4-FFF2-40B4-BE49-F238E27FC236}">
                <a16:creationId xmlns:a16="http://schemas.microsoft.com/office/drawing/2014/main" id="{E9873B5C-AC47-0C70-612B-E379FA19DADD}"/>
              </a:ext>
            </a:extLst>
          </p:cNvPr>
          <p:cNvSpPr/>
          <p:nvPr/>
        </p:nvSpPr>
        <p:spPr>
          <a:xfrm>
            <a:off x="6560747" y="1592091"/>
            <a:ext cx="5332188" cy="1318142"/>
          </a:xfrm>
          <a:custGeom>
            <a:avLst/>
            <a:gdLst>
              <a:gd name="connsiteX0" fmla="*/ 166254 w 391885"/>
              <a:gd name="connsiteY0" fmla="*/ 1757549 h 1757549"/>
              <a:gd name="connsiteX1" fmla="*/ 391885 w 391885"/>
              <a:gd name="connsiteY1" fmla="*/ 1757549 h 1757549"/>
              <a:gd name="connsiteX2" fmla="*/ 391885 w 391885"/>
              <a:gd name="connsiteY2" fmla="*/ 0 h 1757549"/>
              <a:gd name="connsiteX3" fmla="*/ 0 w 391885"/>
              <a:gd name="connsiteY3" fmla="*/ 0 h 1757549"/>
              <a:gd name="connsiteX4" fmla="*/ 0 w 391885"/>
              <a:gd name="connsiteY4" fmla="*/ 0 h 1757549"/>
              <a:gd name="connsiteX0" fmla="*/ 665539 w 891170"/>
              <a:gd name="connsiteY0" fmla="*/ 1757549 h 1757549"/>
              <a:gd name="connsiteX1" fmla="*/ 891170 w 891170"/>
              <a:gd name="connsiteY1" fmla="*/ 1757549 h 1757549"/>
              <a:gd name="connsiteX2" fmla="*/ 891170 w 891170"/>
              <a:gd name="connsiteY2" fmla="*/ 0 h 1757549"/>
              <a:gd name="connsiteX3" fmla="*/ 499285 w 891170"/>
              <a:gd name="connsiteY3" fmla="*/ 0 h 1757549"/>
              <a:gd name="connsiteX4" fmla="*/ 0 w 891170"/>
              <a:gd name="connsiteY4" fmla="*/ 3175 h 17575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1170" h="1757549">
                <a:moveTo>
                  <a:pt x="665539" y="1757549"/>
                </a:moveTo>
                <a:lnTo>
                  <a:pt x="891170" y="1757549"/>
                </a:lnTo>
                <a:lnTo>
                  <a:pt x="891170" y="0"/>
                </a:lnTo>
                <a:lnTo>
                  <a:pt x="499285" y="0"/>
                </a:lnTo>
                <a:lnTo>
                  <a:pt x="0" y="3175"/>
                </a:lnTo>
              </a:path>
            </a:pathLst>
          </a:custGeom>
          <a:noFill/>
          <a:ln w="25400" cap="rnd">
            <a:solidFill>
              <a:schemeClr val="accent6"/>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endParaRPr>
          </a:p>
        </p:txBody>
      </p:sp>
      <p:sp>
        <p:nvSpPr>
          <p:cNvPr id="19" name="角丸四角形 27">
            <a:extLst>
              <a:ext uri="{FF2B5EF4-FFF2-40B4-BE49-F238E27FC236}">
                <a16:creationId xmlns:a16="http://schemas.microsoft.com/office/drawing/2014/main" id="{C54ED586-152C-FD74-2EC9-992B1EF096F8}"/>
              </a:ext>
            </a:extLst>
          </p:cNvPr>
          <p:cNvSpPr/>
          <p:nvPr/>
        </p:nvSpPr>
        <p:spPr>
          <a:xfrm>
            <a:off x="6177308" y="1268413"/>
            <a:ext cx="5542903" cy="544698"/>
          </a:xfrm>
          <a:prstGeom prst="roundRect">
            <a:avLst>
              <a:gd name="adj" fmla="val 8489"/>
            </a:avLst>
          </a:prstGeom>
          <a:solidFill>
            <a:srgbClr val="FEF6F6"/>
          </a:solidFill>
          <a:ln w="25400">
            <a:noFill/>
          </a:ln>
          <a:effectLst>
            <a:outerShdw dist="25400" dir="2700000" algn="tl" rotWithShape="0">
              <a:schemeClr val="accent6"/>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46800" rIns="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トップインパクト プライムディスプレイ ダブル</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画像</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a:t>
            </a:r>
            <a:b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b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トップインパクト プライムディスプレイ ダブル</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動画</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a:t>
            </a:r>
          </a:p>
        </p:txBody>
      </p:sp>
      <p:sp>
        <p:nvSpPr>
          <p:cNvPr id="20" name="円/楕円 28">
            <a:extLst>
              <a:ext uri="{FF2B5EF4-FFF2-40B4-BE49-F238E27FC236}">
                <a16:creationId xmlns:a16="http://schemas.microsoft.com/office/drawing/2014/main" id="{1F2B15A3-E15A-0766-28FE-9852E6E917B3}"/>
              </a:ext>
            </a:extLst>
          </p:cNvPr>
          <p:cNvSpPr>
            <a:spLocks noChangeAspect="1"/>
          </p:cNvSpPr>
          <p:nvPr/>
        </p:nvSpPr>
        <p:spPr>
          <a:xfrm>
            <a:off x="5951538" y="1362865"/>
            <a:ext cx="466262" cy="466262"/>
          </a:xfrm>
          <a:prstGeom prst="ellipse">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b="1" dirty="0">
                <a:solidFill>
                  <a:srgbClr val="FFFFFF"/>
                </a:solidFill>
                <a:latin typeface="Meiryo" panose="020B0604030504040204" pitchFamily="34" charset="-128"/>
                <a:ea typeface="Meiryo" panose="020B0604030504040204" pitchFamily="34" charset="-128"/>
                <a:cs typeface="Segoe UI" panose="020B0502040204020203" pitchFamily="34" charset="0"/>
              </a:rPr>
              <a:t>C</a:t>
            </a:r>
            <a:endParaRPr kumimoji="1" lang="ja-JP" altLang="en-US" sz="18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3" name="フリーフォーム 24">
            <a:extLst>
              <a:ext uri="{FF2B5EF4-FFF2-40B4-BE49-F238E27FC236}">
                <a16:creationId xmlns:a16="http://schemas.microsoft.com/office/drawing/2014/main" id="{FC2A43BA-579E-6D88-52F9-8B7170509DCD}"/>
              </a:ext>
            </a:extLst>
          </p:cNvPr>
          <p:cNvSpPr/>
          <p:nvPr/>
        </p:nvSpPr>
        <p:spPr>
          <a:xfrm>
            <a:off x="4393072" y="1592091"/>
            <a:ext cx="741724" cy="1217314"/>
          </a:xfrm>
          <a:custGeom>
            <a:avLst/>
            <a:gdLst>
              <a:gd name="connsiteX0" fmla="*/ 166254 w 391885"/>
              <a:gd name="connsiteY0" fmla="*/ 1757549 h 1757549"/>
              <a:gd name="connsiteX1" fmla="*/ 391885 w 391885"/>
              <a:gd name="connsiteY1" fmla="*/ 1757549 h 1757549"/>
              <a:gd name="connsiteX2" fmla="*/ 391885 w 391885"/>
              <a:gd name="connsiteY2" fmla="*/ 0 h 1757549"/>
              <a:gd name="connsiteX3" fmla="*/ 0 w 391885"/>
              <a:gd name="connsiteY3" fmla="*/ 0 h 1757549"/>
              <a:gd name="connsiteX4" fmla="*/ 0 w 391885"/>
              <a:gd name="connsiteY4" fmla="*/ 0 h 1757549"/>
              <a:gd name="connsiteX0" fmla="*/ 665539 w 891170"/>
              <a:gd name="connsiteY0" fmla="*/ 1757549 h 1757549"/>
              <a:gd name="connsiteX1" fmla="*/ 891170 w 891170"/>
              <a:gd name="connsiteY1" fmla="*/ 1757549 h 1757549"/>
              <a:gd name="connsiteX2" fmla="*/ 891170 w 891170"/>
              <a:gd name="connsiteY2" fmla="*/ 0 h 1757549"/>
              <a:gd name="connsiteX3" fmla="*/ 499285 w 891170"/>
              <a:gd name="connsiteY3" fmla="*/ 0 h 1757549"/>
              <a:gd name="connsiteX4" fmla="*/ 0 w 891170"/>
              <a:gd name="connsiteY4" fmla="*/ 3175 h 17575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1170" h="1757549">
                <a:moveTo>
                  <a:pt x="665539" y="1757549"/>
                </a:moveTo>
                <a:lnTo>
                  <a:pt x="891170" y="1757549"/>
                </a:lnTo>
                <a:lnTo>
                  <a:pt x="891170" y="0"/>
                </a:lnTo>
                <a:lnTo>
                  <a:pt x="499285" y="0"/>
                </a:lnTo>
                <a:lnTo>
                  <a:pt x="0" y="3175"/>
                </a:lnTo>
              </a:path>
            </a:pathLst>
          </a:custGeom>
          <a:noFill/>
          <a:ln w="25400" cap="rnd">
            <a:solidFill>
              <a:schemeClr val="accent6"/>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endParaRPr>
          </a:p>
        </p:txBody>
      </p:sp>
      <p:sp>
        <p:nvSpPr>
          <p:cNvPr id="6" name="角丸四角形 27">
            <a:extLst>
              <a:ext uri="{FF2B5EF4-FFF2-40B4-BE49-F238E27FC236}">
                <a16:creationId xmlns:a16="http://schemas.microsoft.com/office/drawing/2014/main" id="{516A1059-650E-2666-9739-BE82DBAF7102}"/>
              </a:ext>
            </a:extLst>
          </p:cNvPr>
          <p:cNvSpPr/>
          <p:nvPr/>
        </p:nvSpPr>
        <p:spPr>
          <a:xfrm>
            <a:off x="1634847" y="1268413"/>
            <a:ext cx="3317122" cy="544698"/>
          </a:xfrm>
          <a:prstGeom prst="roundRect">
            <a:avLst>
              <a:gd name="adj" fmla="val 8489"/>
            </a:avLst>
          </a:prstGeom>
          <a:solidFill>
            <a:srgbClr val="FEF6F6"/>
          </a:solidFill>
          <a:ln w="25400">
            <a:noFill/>
          </a:ln>
          <a:effectLst>
            <a:outerShdw dist="25400" dir="2700000" algn="tl" rotWithShape="0">
              <a:schemeClr val="accent6"/>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46800" rIns="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バナー</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画像</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/1</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2</a:t>
            </a:r>
            <a:endPar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endParaRPr>
          </a:p>
          <a:p>
            <a:pPr marL="0" marR="0" lvl="0" indent="0" algn="ctr"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バナー</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動画</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/1</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2</a:t>
            </a:r>
            <a:endPar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15" name="円/楕円 28">
            <a:extLst>
              <a:ext uri="{FF2B5EF4-FFF2-40B4-BE49-F238E27FC236}">
                <a16:creationId xmlns:a16="http://schemas.microsoft.com/office/drawing/2014/main" id="{AFFE701D-8040-DA07-7A9E-4379931547B3}"/>
              </a:ext>
            </a:extLst>
          </p:cNvPr>
          <p:cNvSpPr>
            <a:spLocks noChangeAspect="1"/>
          </p:cNvSpPr>
          <p:nvPr/>
        </p:nvSpPr>
        <p:spPr>
          <a:xfrm>
            <a:off x="1360951" y="1362865"/>
            <a:ext cx="466262" cy="466262"/>
          </a:xfrm>
          <a:prstGeom prst="ellipse">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B</a:t>
            </a:r>
            <a:endParaRPr kumimoji="1" lang="ja-JP" altLang="en-US" sz="18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pic>
        <p:nvPicPr>
          <p:cNvPr id="7" name="図 6" descr="グラフィカル ユーザー インターフェイス, Web サイト&#10;&#10;自動的に生成された説明">
            <a:extLst>
              <a:ext uri="{FF2B5EF4-FFF2-40B4-BE49-F238E27FC236}">
                <a16:creationId xmlns:a16="http://schemas.microsoft.com/office/drawing/2014/main" id="{15ADE7C6-BFCD-411E-C230-0635B69D88B2}"/>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290191" y="2541536"/>
            <a:ext cx="3604086" cy="2854427"/>
          </a:xfrm>
          <a:prstGeom prst="rect">
            <a:avLst/>
          </a:prstGeom>
          <a:ln>
            <a:solidFill>
              <a:schemeClr val="bg1">
                <a:lumMod val="85000"/>
              </a:schemeClr>
            </a:solidFill>
          </a:ln>
        </p:spPr>
      </p:pic>
      <p:pic>
        <p:nvPicPr>
          <p:cNvPr id="25" name="図 24">
            <a:extLst>
              <a:ext uri="{FF2B5EF4-FFF2-40B4-BE49-F238E27FC236}">
                <a16:creationId xmlns:a16="http://schemas.microsoft.com/office/drawing/2014/main" id="{7317A40D-6006-D2EC-318B-D7DE5EBC0859}"/>
              </a:ext>
            </a:extLst>
          </p:cNvPr>
          <p:cNvPicPr>
            <a:picLocks noChangeAspect="1"/>
          </p:cNvPicPr>
          <p:nvPr/>
        </p:nvPicPr>
        <p:blipFill>
          <a:blip r:embed="rId6"/>
          <a:stretch>
            <a:fillRect/>
          </a:stretch>
        </p:blipFill>
        <p:spPr>
          <a:xfrm>
            <a:off x="6690447" y="2508371"/>
            <a:ext cx="3853006" cy="3060457"/>
          </a:xfrm>
          <a:prstGeom prst="rect">
            <a:avLst/>
          </a:prstGeom>
        </p:spPr>
      </p:pic>
    </p:spTree>
    <p:extLst>
      <p:ext uri="{BB962C8B-B14F-4D97-AF65-F5344CB8AC3E}">
        <p14:creationId xmlns:p14="http://schemas.microsoft.com/office/powerpoint/2010/main" val="13624768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DEDBEF49-4ED3-D7A5-B1C1-AA91C9840AFF}"/>
              </a:ext>
            </a:extLst>
          </p:cNvPr>
          <p:cNvSpPr>
            <a:spLocks noGrp="1"/>
          </p:cNvSpPr>
          <p:nvPr>
            <p:ph type="body" sz="quarter" idx="12"/>
          </p:nvPr>
        </p:nvSpPr>
        <p:spPr/>
        <p:txBody>
          <a:bodyPr/>
          <a:lstStyle/>
          <a:p>
            <a:pPr algn="ctr"/>
            <a:r>
              <a:rPr lang="ja-JP" altLang="en-US"/>
              <a:t>商品スペック</a:t>
            </a:r>
          </a:p>
        </p:txBody>
      </p:sp>
      <p:sp>
        <p:nvSpPr>
          <p:cNvPr id="4" name="角丸四角形 3">
            <a:extLst>
              <a:ext uri="{FF2B5EF4-FFF2-40B4-BE49-F238E27FC236}">
                <a16:creationId xmlns:a16="http://schemas.microsoft.com/office/drawing/2014/main" id="{8B094D99-2C9A-87B3-9337-CEB1A4537738}"/>
              </a:ext>
            </a:extLst>
          </p:cNvPr>
          <p:cNvSpPr/>
          <p:nvPr/>
        </p:nvSpPr>
        <p:spPr>
          <a:xfrm>
            <a:off x="1817843" y="186644"/>
            <a:ext cx="1883106" cy="404312"/>
          </a:xfrm>
          <a:prstGeom prst="roundRect">
            <a:avLst>
              <a:gd name="adj" fmla="val 5000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商品一覧</a:t>
            </a:r>
            <a:endParaRPr kumimoji="1" lang="ja-JP" altLang="en-US" sz="12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endParaRPr>
          </a:p>
        </p:txBody>
      </p:sp>
      <p:sp>
        <p:nvSpPr>
          <p:cNvPr id="11" name="テキスト プレースホルダー 35">
            <a:extLst>
              <a:ext uri="{FF2B5EF4-FFF2-40B4-BE49-F238E27FC236}">
                <a16:creationId xmlns:a16="http://schemas.microsoft.com/office/drawing/2014/main" id="{5E09BA84-4225-9249-BCED-21B4B740DE2A}"/>
              </a:ext>
            </a:extLst>
          </p:cNvPr>
          <p:cNvSpPr>
            <a:spLocks noGrp="1"/>
          </p:cNvSpPr>
          <p:nvPr>
            <p:ph type="body" sz="quarter" idx="13"/>
          </p:nvPr>
        </p:nvSpPr>
        <p:spPr>
          <a:xfrm>
            <a:off x="3855764" y="241866"/>
            <a:ext cx="5325181" cy="335028"/>
          </a:xfrm>
        </p:spPr>
        <p:txBody>
          <a:bodyPr/>
          <a:lstStyle/>
          <a:p>
            <a:r>
              <a:rPr lang="en-US" altLang="ja-JP" dirty="0"/>
              <a:t>PC</a:t>
            </a:r>
            <a:r>
              <a:rPr lang="ja-JP" altLang="en-US" dirty="0"/>
              <a:t>商品</a:t>
            </a:r>
          </a:p>
        </p:txBody>
      </p:sp>
      <p:sp>
        <p:nvSpPr>
          <p:cNvPr id="7" name="正方形/長方形 6">
            <a:extLst>
              <a:ext uri="{FF2B5EF4-FFF2-40B4-BE49-F238E27FC236}">
                <a16:creationId xmlns:a16="http://schemas.microsoft.com/office/drawing/2014/main" id="{7E676B5F-9E0E-560E-C0B2-B19927752F4C}"/>
              </a:ext>
            </a:extLst>
          </p:cNvPr>
          <p:cNvSpPr/>
          <p:nvPr/>
        </p:nvSpPr>
        <p:spPr>
          <a:xfrm>
            <a:off x="573555" y="6071059"/>
            <a:ext cx="4190250" cy="406265"/>
          </a:xfrm>
          <a:prstGeom prst="rect">
            <a:avLst/>
          </a:prstGeom>
        </p:spPr>
        <p:txBody>
          <a:bodyPr wrap="none" lIns="0" tIns="0" rIns="0" bIns="0" anchor="t">
            <a:spAutoFit/>
          </a:bodyPr>
          <a:lstStyle/>
          <a:p>
            <a:pPr>
              <a:lnSpc>
                <a:spcPct val="110000"/>
              </a:lnSpc>
              <a:defRPr/>
            </a:pP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※SP</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はスマートフォン、</a:t>
            </a: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PC</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はパソコン、</a:t>
            </a: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MD</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はマルチデバイスの略称です。　</a:t>
            </a:r>
            <a:endPar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endParaRPr>
          </a:p>
          <a:p>
            <a:pPr>
              <a:lnSpc>
                <a:spcPct val="110000"/>
              </a:lnSpc>
              <a:defRPr/>
            </a:pP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a:t>
            </a:r>
            <a:r>
              <a:rPr kumimoji="0" lang="en-US" altLang="ja-JP" sz="800" kern="0" dirty="0" err="1">
                <a:solidFill>
                  <a:prstClr val="black">
                    <a:lumMod val="65000"/>
                    <a:lumOff val="35000"/>
                  </a:prstClr>
                </a:solidFill>
                <a:latin typeface="Meiryo" panose="020B0604030504040204" pitchFamily="34" charset="-128"/>
                <a:ea typeface="Meiryo" panose="020B0604030504040204" pitchFamily="34" charset="-128"/>
              </a:rPr>
              <a:t>vCPM</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はビューアブルインプレッション</a:t>
            </a: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1,000</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回あたりにかかる見込み広告費用です。 </a:t>
            </a:r>
            <a:endPar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endParaRPr>
          </a:p>
          <a:p>
            <a:pPr>
              <a:lnSpc>
                <a:spcPct val="110000"/>
              </a:lnSpc>
              <a:defRPr/>
            </a:pP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a:t>
            </a:r>
            <a:r>
              <a:rPr kumimoji="0" lang="en-US" altLang="ja-JP" sz="800" kern="0" dirty="0" err="1">
                <a:solidFill>
                  <a:prstClr val="black">
                    <a:lumMod val="65000"/>
                    <a:lumOff val="35000"/>
                  </a:prstClr>
                </a:solidFill>
                <a:latin typeface="Meiryo" panose="020B0604030504040204" pitchFamily="34" charset="-128"/>
                <a:ea typeface="Meiryo" panose="020B0604030504040204" pitchFamily="34" charset="-128"/>
              </a:rPr>
              <a:t>vimps</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はビューアブルインプレッションの略称です。</a:t>
            </a:r>
            <a:endPar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endParaRPr>
          </a:p>
        </p:txBody>
      </p:sp>
      <p:sp>
        <p:nvSpPr>
          <p:cNvPr id="12" name="正方形/長方形 11">
            <a:extLst>
              <a:ext uri="{FF2B5EF4-FFF2-40B4-BE49-F238E27FC236}">
                <a16:creationId xmlns:a16="http://schemas.microsoft.com/office/drawing/2014/main" id="{1969A6D2-05DB-4F5B-4C03-004439B8ECA6}"/>
              </a:ext>
            </a:extLst>
          </p:cNvPr>
          <p:cNvSpPr/>
          <p:nvPr/>
        </p:nvSpPr>
        <p:spPr>
          <a:xfrm>
            <a:off x="7328646" y="6110906"/>
            <a:ext cx="5244353" cy="541687"/>
          </a:xfrm>
          <a:prstGeom prst="rect">
            <a:avLst/>
          </a:prstGeom>
        </p:spPr>
        <p:txBody>
          <a:bodyPr wrap="square" lIns="0" tIns="0" rIns="0" bIns="0" anchor="t">
            <a:spAutoFit/>
          </a:bodyPr>
          <a:lstStyle/>
          <a:p>
            <a:pPr>
              <a:lnSpc>
                <a:spcPct val="110000"/>
              </a:lnSpc>
              <a:defRPr/>
            </a:pPr>
            <a:r>
              <a:rPr kumimoji="0" lang="en-US" altLang="ja-JP" sz="800" kern="0" dirty="0">
                <a:solidFill>
                  <a:schemeClr val="accent6"/>
                </a:solidFill>
                <a:latin typeface="Meiryo" panose="020B0604030504040204" pitchFamily="34" charset="-128"/>
                <a:ea typeface="Meiryo" panose="020B0604030504040204" pitchFamily="34" charset="-128"/>
              </a:rPr>
              <a:t>※1</a:t>
            </a:r>
            <a:r>
              <a:rPr kumimoji="0" lang="ja-JP" altLang="en-US" sz="800" kern="0" dirty="0">
                <a:solidFill>
                  <a:schemeClr val="accent6"/>
                </a:solidFill>
                <a:latin typeface="Meiryo" panose="020B0604030504040204" pitchFamily="34" charset="-128"/>
                <a:ea typeface="Meiryo" panose="020B0604030504040204" pitchFamily="34" charset="-128"/>
              </a:rPr>
              <a:t>　</a:t>
            </a:r>
            <a:r>
              <a:rPr kumimoji="1" lang="en-US" altLang="ja-JP" sz="800" b="0" i="0" dirty="0">
                <a:solidFill>
                  <a:schemeClr val="accent6"/>
                </a:solidFill>
                <a:latin typeface="+mn-ea"/>
                <a:ea typeface="+mn-ea"/>
              </a:rPr>
              <a:t>1</a:t>
            </a:r>
            <a:r>
              <a:rPr kumimoji="1" lang="ja-JP" altLang="en-US" sz="800" b="0" i="0" dirty="0">
                <a:solidFill>
                  <a:schemeClr val="accent6"/>
                </a:solidFill>
                <a:latin typeface="+mn-ea"/>
                <a:ea typeface="+mn-ea"/>
              </a:rPr>
              <a:t>日あたり最大</a:t>
            </a:r>
            <a:r>
              <a:rPr kumimoji="1" lang="en-US" altLang="ja-JP" sz="800" b="0" i="0" dirty="0">
                <a:solidFill>
                  <a:schemeClr val="accent6"/>
                </a:solidFill>
                <a:latin typeface="+mn-ea"/>
                <a:ea typeface="+mn-ea"/>
              </a:rPr>
              <a:t>4</a:t>
            </a:r>
            <a:r>
              <a:rPr kumimoji="1" lang="ja-JP" altLang="en-US" sz="800" b="0" i="0" dirty="0">
                <a:solidFill>
                  <a:schemeClr val="accent6"/>
                </a:solidFill>
                <a:latin typeface="+mn-ea"/>
                <a:ea typeface="+mn-ea"/>
              </a:rPr>
              <a:t>枠</a:t>
            </a:r>
            <a:endParaRPr kumimoji="0" lang="en-US" altLang="ja-JP" sz="800" b="0" i="0" kern="0" dirty="0">
              <a:solidFill>
                <a:schemeClr val="accent6"/>
              </a:solidFill>
              <a:latin typeface="Meiryo" panose="020B0604030504040204" pitchFamily="34" charset="-128"/>
              <a:ea typeface="Meiryo" panose="020B0604030504040204" pitchFamily="34" charset="-128"/>
            </a:endParaRPr>
          </a:p>
          <a:p>
            <a:pPr>
              <a:lnSpc>
                <a:spcPct val="110000"/>
              </a:lnSpc>
              <a:defRPr/>
            </a:pPr>
            <a:r>
              <a:rPr kumimoji="0" lang="en-US" altLang="ja-JP" sz="800" kern="0" dirty="0">
                <a:solidFill>
                  <a:schemeClr val="accent6"/>
                </a:solidFill>
                <a:latin typeface="Meiryo" panose="020B0604030504040204" pitchFamily="34" charset="-128"/>
                <a:ea typeface="Meiryo" panose="020B0604030504040204" pitchFamily="34" charset="-128"/>
              </a:rPr>
              <a:t>※2</a:t>
            </a:r>
            <a:r>
              <a:rPr kumimoji="0" lang="ja-JP" altLang="en-US" sz="800" kern="0" dirty="0">
                <a:solidFill>
                  <a:schemeClr val="accent6"/>
                </a:solidFill>
                <a:latin typeface="Meiryo" panose="020B0604030504040204" pitchFamily="34" charset="-128"/>
                <a:ea typeface="Meiryo" panose="020B0604030504040204" pitchFamily="34" charset="-128"/>
              </a:rPr>
              <a:t>　</a:t>
            </a:r>
            <a:r>
              <a:rPr kumimoji="1" lang="en-US" altLang="ja-JP" sz="800" b="0" i="0" dirty="0">
                <a:solidFill>
                  <a:schemeClr val="accent6"/>
                </a:solidFill>
                <a:latin typeface="+mn-ea"/>
                <a:ea typeface="+mn-ea"/>
              </a:rPr>
              <a:t>1</a:t>
            </a:r>
            <a:r>
              <a:rPr kumimoji="1" lang="ja-JP" altLang="en-US" sz="800" b="0" i="0" dirty="0">
                <a:solidFill>
                  <a:schemeClr val="accent6"/>
                </a:solidFill>
                <a:latin typeface="+mn-ea"/>
                <a:ea typeface="+mn-ea"/>
              </a:rPr>
              <a:t>日あたり枠単価：</a:t>
            </a:r>
            <a:r>
              <a:rPr kumimoji="1" lang="en-US" altLang="ja-JP" sz="800" b="0" i="0" dirty="0">
                <a:solidFill>
                  <a:schemeClr val="accent6"/>
                </a:solidFill>
                <a:latin typeface="+mn-ea"/>
                <a:ea typeface="+mn-ea"/>
              </a:rPr>
              <a:t>40,000</a:t>
            </a:r>
            <a:r>
              <a:rPr kumimoji="1" lang="ja-JP" altLang="en-US" sz="800" b="0" i="0" dirty="0">
                <a:solidFill>
                  <a:schemeClr val="accent6"/>
                </a:solidFill>
                <a:latin typeface="+mn-ea"/>
                <a:ea typeface="+mn-ea"/>
              </a:rPr>
              <a:t>円</a:t>
            </a:r>
            <a:r>
              <a:rPr lang="ja-JP" altLang="en-US" sz="800" dirty="0">
                <a:solidFill>
                  <a:schemeClr val="accent6"/>
                </a:solidFill>
                <a:latin typeface="+mn-ea"/>
              </a:rPr>
              <a:t>   </a:t>
            </a:r>
            <a:r>
              <a:rPr kumimoji="1" lang="ja-JP" altLang="en-US" sz="800" b="0" i="0" dirty="0">
                <a:solidFill>
                  <a:schemeClr val="accent6"/>
                </a:solidFill>
                <a:latin typeface="+mn-ea"/>
                <a:ea typeface="+mn-ea"/>
              </a:rPr>
              <a:t>購入金額＝購入枠数</a:t>
            </a:r>
            <a:r>
              <a:rPr kumimoji="1" lang="en-US" altLang="ja-JP" sz="800" b="0" i="0" dirty="0">
                <a:solidFill>
                  <a:schemeClr val="accent6"/>
                </a:solidFill>
                <a:latin typeface="+mn-ea"/>
                <a:ea typeface="+mn-ea"/>
              </a:rPr>
              <a:t>×</a:t>
            </a:r>
            <a:r>
              <a:rPr kumimoji="1" lang="ja-JP" altLang="en-US" sz="800" b="0" i="0" dirty="0">
                <a:solidFill>
                  <a:schemeClr val="accent6"/>
                </a:solidFill>
                <a:latin typeface="+mn-ea"/>
                <a:ea typeface="+mn-ea"/>
              </a:rPr>
              <a:t>購入期間</a:t>
            </a:r>
            <a:r>
              <a:rPr kumimoji="1" lang="en-US" altLang="ja-JP" sz="800" b="0" i="0" dirty="0">
                <a:solidFill>
                  <a:schemeClr val="accent6"/>
                </a:solidFill>
                <a:latin typeface="+mn-ea"/>
                <a:ea typeface="+mn-ea"/>
              </a:rPr>
              <a:t>×1</a:t>
            </a:r>
            <a:r>
              <a:rPr kumimoji="1" lang="ja-JP" altLang="en-US" sz="800" b="0" i="0" dirty="0">
                <a:solidFill>
                  <a:schemeClr val="accent6"/>
                </a:solidFill>
                <a:latin typeface="+mn-ea"/>
                <a:ea typeface="+mn-ea"/>
              </a:rPr>
              <a:t>日枠単価</a:t>
            </a:r>
            <a:endParaRPr lang="en-US" altLang="ja-JP" sz="800" dirty="0">
              <a:solidFill>
                <a:schemeClr val="accent6"/>
              </a:solidFill>
              <a:latin typeface="+mn-ea"/>
            </a:endParaRPr>
          </a:p>
          <a:p>
            <a:pPr>
              <a:lnSpc>
                <a:spcPct val="110000"/>
              </a:lnSpc>
              <a:defRPr/>
            </a:pPr>
            <a:r>
              <a:rPr lang="en-US" altLang="ja-JP" sz="800" kern="0" dirty="0">
                <a:solidFill>
                  <a:schemeClr val="accent6"/>
                </a:solidFill>
                <a:latin typeface="+mn-ea"/>
              </a:rPr>
              <a:t>※3</a:t>
            </a:r>
            <a:r>
              <a:rPr lang="ja-JP" altLang="en-US" sz="800" kern="0" dirty="0">
                <a:solidFill>
                  <a:schemeClr val="accent6"/>
                </a:solidFill>
                <a:latin typeface="+mn-ea"/>
              </a:rPr>
              <a:t>　</a:t>
            </a:r>
            <a:r>
              <a:rPr kumimoji="1" lang="en-US" altLang="ja-JP" sz="800" b="0" i="0" kern="1200" dirty="0">
                <a:solidFill>
                  <a:schemeClr val="accent6"/>
                </a:solidFill>
                <a:latin typeface="+mn-ea"/>
                <a:ea typeface="+mn-ea"/>
                <a:cs typeface="+mn-cs"/>
              </a:rPr>
              <a:t>1</a:t>
            </a:r>
            <a:r>
              <a:rPr kumimoji="1" lang="ja-JP" altLang="en-US" sz="800" b="0" i="0" kern="1200" dirty="0">
                <a:solidFill>
                  <a:schemeClr val="accent6"/>
                </a:solidFill>
                <a:latin typeface="+mn-ea"/>
                <a:ea typeface="+mn-ea"/>
                <a:cs typeface="+mn-cs"/>
              </a:rPr>
              <a:t>日あたり想定</a:t>
            </a:r>
            <a:r>
              <a:rPr kumimoji="1" lang="en-US" altLang="ja-JP" sz="800" b="0" i="0" kern="1200" dirty="0" err="1">
                <a:solidFill>
                  <a:schemeClr val="accent6"/>
                </a:solidFill>
                <a:latin typeface="+mn-ea"/>
                <a:ea typeface="+mn-ea"/>
                <a:cs typeface="+mn-cs"/>
              </a:rPr>
              <a:t>vimps</a:t>
            </a:r>
            <a:r>
              <a:rPr kumimoji="1" lang="ja-JP" altLang="en-US" sz="800" b="0" i="0" kern="1200" dirty="0">
                <a:solidFill>
                  <a:schemeClr val="accent6"/>
                </a:solidFill>
                <a:latin typeface="+mn-ea"/>
                <a:ea typeface="+mn-ea"/>
                <a:cs typeface="+mn-cs"/>
              </a:rPr>
              <a:t>：</a:t>
            </a:r>
            <a:r>
              <a:rPr kumimoji="1" lang="en-US" altLang="ja-JP" sz="800" b="0" i="0" kern="1200" dirty="0">
                <a:solidFill>
                  <a:schemeClr val="accent6"/>
                </a:solidFill>
                <a:latin typeface="+mn-ea"/>
                <a:ea typeface="+mn-ea"/>
                <a:cs typeface="+mn-cs"/>
              </a:rPr>
              <a:t>90,000vimps</a:t>
            </a:r>
            <a:r>
              <a:rPr kumimoji="1" lang="ja-JP" altLang="en-US" sz="800" b="0" i="0" kern="1200" dirty="0">
                <a:solidFill>
                  <a:schemeClr val="accent6"/>
                </a:solidFill>
                <a:latin typeface="+mn-ea"/>
                <a:ea typeface="+mn-ea"/>
                <a:cs typeface="+mn-cs"/>
              </a:rPr>
              <a:t>   想定</a:t>
            </a:r>
            <a:r>
              <a:rPr kumimoji="1" lang="en-US" altLang="ja-JP" sz="800" b="0" i="0" kern="1200" dirty="0" err="1">
                <a:solidFill>
                  <a:schemeClr val="accent6"/>
                </a:solidFill>
                <a:latin typeface="+mn-ea"/>
                <a:ea typeface="+mn-ea"/>
                <a:cs typeface="+mn-cs"/>
              </a:rPr>
              <a:t>vimps</a:t>
            </a:r>
            <a:r>
              <a:rPr kumimoji="1" lang="ja-JP" altLang="en-US" sz="800" b="0" i="0" kern="1200" dirty="0">
                <a:solidFill>
                  <a:schemeClr val="accent6"/>
                </a:solidFill>
                <a:latin typeface="+mn-ea"/>
                <a:ea typeface="+mn-ea"/>
                <a:cs typeface="+mn-cs"/>
              </a:rPr>
              <a:t>＝購入枠数</a:t>
            </a:r>
            <a:r>
              <a:rPr kumimoji="1" lang="en-US" altLang="ja-JP" sz="800" b="0" i="0" kern="1200" dirty="0">
                <a:solidFill>
                  <a:schemeClr val="accent6"/>
                </a:solidFill>
                <a:latin typeface="+mn-ea"/>
                <a:ea typeface="+mn-ea"/>
                <a:cs typeface="+mn-cs"/>
              </a:rPr>
              <a:t>×</a:t>
            </a:r>
            <a:r>
              <a:rPr kumimoji="1" lang="ja-JP" altLang="en-US" sz="800" b="0" i="0" kern="1200" dirty="0">
                <a:solidFill>
                  <a:schemeClr val="accent6"/>
                </a:solidFill>
                <a:latin typeface="+mn-ea"/>
                <a:ea typeface="+mn-ea"/>
                <a:cs typeface="+mn-cs"/>
              </a:rPr>
              <a:t>購入期間</a:t>
            </a:r>
            <a:r>
              <a:rPr kumimoji="1" lang="en-US" altLang="ja-JP" sz="800" b="0" i="0" kern="1200" dirty="0">
                <a:solidFill>
                  <a:schemeClr val="accent6"/>
                </a:solidFill>
                <a:latin typeface="+mn-ea"/>
                <a:ea typeface="+mn-ea"/>
                <a:cs typeface="+mn-cs"/>
              </a:rPr>
              <a:t>×1</a:t>
            </a:r>
            <a:r>
              <a:rPr kumimoji="1" lang="ja-JP" altLang="en-US" sz="800" b="0" i="0" kern="1200" dirty="0">
                <a:solidFill>
                  <a:schemeClr val="accent6"/>
                </a:solidFill>
                <a:latin typeface="+mn-ea"/>
                <a:ea typeface="+mn-ea"/>
                <a:cs typeface="+mn-cs"/>
              </a:rPr>
              <a:t>日想定</a:t>
            </a:r>
            <a:r>
              <a:rPr kumimoji="1" lang="en-US" altLang="ja-JP" sz="800" b="0" i="0" kern="1200" dirty="0" err="1">
                <a:solidFill>
                  <a:schemeClr val="accent6"/>
                </a:solidFill>
                <a:latin typeface="+mn-ea"/>
                <a:ea typeface="+mn-ea"/>
                <a:cs typeface="+mn-cs"/>
              </a:rPr>
              <a:t>vimps</a:t>
            </a:r>
            <a:endParaRPr kumimoji="1" lang="en-US" altLang="ja-JP" sz="800" b="0" i="0" kern="1200" dirty="0">
              <a:solidFill>
                <a:schemeClr val="accent6"/>
              </a:solidFill>
              <a:latin typeface="+mn-ea"/>
              <a:ea typeface="+mn-ea"/>
              <a:cs typeface="+mn-cs"/>
            </a:endParaRPr>
          </a:p>
          <a:p>
            <a:pPr>
              <a:lnSpc>
                <a:spcPct val="110000"/>
              </a:lnSpc>
              <a:defRPr/>
            </a:pPr>
            <a:endParaRPr kumimoji="0" lang="en-US" altLang="ja-JP" sz="800" kern="0" dirty="0">
              <a:solidFill>
                <a:schemeClr val="accent6"/>
              </a:solidFill>
              <a:latin typeface="Meiryo" panose="020B0604030504040204" pitchFamily="34" charset="-128"/>
              <a:ea typeface="Meiryo" panose="020B0604030504040204" pitchFamily="34" charset="-128"/>
            </a:endParaRPr>
          </a:p>
        </p:txBody>
      </p:sp>
      <p:graphicFrame>
        <p:nvGraphicFramePr>
          <p:cNvPr id="6" name="表 5">
            <a:extLst>
              <a:ext uri="{FF2B5EF4-FFF2-40B4-BE49-F238E27FC236}">
                <a16:creationId xmlns:a16="http://schemas.microsoft.com/office/drawing/2014/main" id="{93B637D0-750F-3962-7530-37905DF7685D}"/>
              </a:ext>
            </a:extLst>
          </p:cNvPr>
          <p:cNvGraphicFramePr>
            <a:graphicFrameLocks noGrp="1"/>
          </p:cNvGraphicFramePr>
          <p:nvPr>
            <p:extLst>
              <p:ext uri="{D42A27DB-BD31-4B8C-83A1-F6EECF244321}">
                <p14:modId xmlns:p14="http://schemas.microsoft.com/office/powerpoint/2010/main" val="1041336687"/>
              </p:ext>
            </p:extLst>
          </p:nvPr>
        </p:nvGraphicFramePr>
        <p:xfrm>
          <a:off x="479425" y="1089024"/>
          <a:ext cx="11233150" cy="4950999"/>
        </p:xfrm>
        <a:graphic>
          <a:graphicData uri="http://schemas.openxmlformats.org/drawingml/2006/table">
            <a:tbl>
              <a:tblPr firstCol="1" bandRow="1"/>
              <a:tblGrid>
                <a:gridCol w="2489660">
                  <a:extLst>
                    <a:ext uri="{9D8B030D-6E8A-4147-A177-3AD203B41FA5}">
                      <a16:colId xmlns:a16="http://schemas.microsoft.com/office/drawing/2014/main" val="792911817"/>
                    </a:ext>
                  </a:extLst>
                </a:gridCol>
                <a:gridCol w="1909474">
                  <a:extLst>
                    <a:ext uri="{9D8B030D-6E8A-4147-A177-3AD203B41FA5}">
                      <a16:colId xmlns:a16="http://schemas.microsoft.com/office/drawing/2014/main" val="4269922740"/>
                    </a:ext>
                  </a:extLst>
                </a:gridCol>
                <a:gridCol w="2329489">
                  <a:extLst>
                    <a:ext uri="{9D8B030D-6E8A-4147-A177-3AD203B41FA5}">
                      <a16:colId xmlns:a16="http://schemas.microsoft.com/office/drawing/2014/main" val="360912566"/>
                    </a:ext>
                  </a:extLst>
                </a:gridCol>
                <a:gridCol w="1890704">
                  <a:extLst>
                    <a:ext uri="{9D8B030D-6E8A-4147-A177-3AD203B41FA5}">
                      <a16:colId xmlns:a16="http://schemas.microsoft.com/office/drawing/2014/main" val="739266037"/>
                    </a:ext>
                  </a:extLst>
                </a:gridCol>
                <a:gridCol w="2613823">
                  <a:extLst>
                    <a:ext uri="{9D8B030D-6E8A-4147-A177-3AD203B41FA5}">
                      <a16:colId xmlns:a16="http://schemas.microsoft.com/office/drawing/2014/main" val="3201855149"/>
                    </a:ext>
                  </a:extLst>
                </a:gridCol>
              </a:tblGrid>
              <a:tr h="50445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1" i="0" dirty="0">
                          <a:solidFill>
                            <a:schemeClr val="accent3"/>
                          </a:solidFill>
                          <a:latin typeface="Meiryo" panose="020B0604030504040204" pitchFamily="34" charset="-128"/>
                          <a:ea typeface="Meiryo" panose="020B0604030504040204" pitchFamily="34" charset="-128"/>
                        </a:rPr>
                        <a:t>商品名</a:t>
                      </a:r>
                    </a:p>
                  </a:txBody>
                  <a:tcPr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b="1" i="0" kern="1200" dirty="0" err="1">
                          <a:solidFill>
                            <a:srgbClr val="FFFFFF"/>
                          </a:solidFill>
                          <a:latin typeface="Meiryo" panose="020B0604030504040204" pitchFamily="34" charset="-128"/>
                          <a:ea typeface="Meiryo" panose="020B0604030504040204" pitchFamily="34" charset="-128"/>
                          <a:cs typeface="+mn-cs"/>
                        </a:rPr>
                        <a:t>carview</a:t>
                      </a:r>
                      <a:r>
                        <a:rPr kumimoji="1" lang="en-US" altLang="ja-JP" sz="900" b="1" i="0" kern="1200" dirty="0">
                          <a:solidFill>
                            <a:srgbClr val="FFFFFF"/>
                          </a:solidFill>
                          <a:latin typeface="Meiryo" panose="020B0604030504040204" pitchFamily="34" charset="-128"/>
                          <a:ea typeface="Meiryo" panose="020B0604030504040204" pitchFamily="34" charset="-128"/>
                          <a:cs typeface="+mn-cs"/>
                        </a:rPr>
                        <a:t>!</a:t>
                      </a:r>
                      <a:r>
                        <a:rPr kumimoji="1" lang="ja-JP" altLang="en-US" sz="900" b="1" i="0" kern="1200" dirty="0">
                          <a:solidFill>
                            <a:srgbClr val="FFFFFF"/>
                          </a:solidFill>
                          <a:latin typeface="Meiryo" panose="020B0604030504040204" pitchFamily="34" charset="-128"/>
                          <a:ea typeface="Meiryo" panose="020B0604030504040204" pitchFamily="34" charset="-128"/>
                          <a:cs typeface="+mn-cs"/>
                        </a:rPr>
                        <a:t>　ニュース・編集記事</a:t>
                      </a:r>
                    </a:p>
                    <a:p>
                      <a:pPr algn="ctr"/>
                      <a:r>
                        <a:rPr kumimoji="1" lang="ja-JP" altLang="en-US" sz="900" b="1" i="0" kern="1200" dirty="0">
                          <a:solidFill>
                            <a:srgbClr val="FFFFFF"/>
                          </a:solidFill>
                          <a:latin typeface="Meiryo" panose="020B0604030504040204" pitchFamily="34" charset="-128"/>
                          <a:ea typeface="Meiryo" panose="020B0604030504040204" pitchFamily="34" charset="-128"/>
                          <a:cs typeface="+mn-cs"/>
                        </a:rPr>
                        <a:t>　プライムディスプレイ　</a:t>
                      </a:r>
                      <a:r>
                        <a:rPr kumimoji="1" lang="en-US" altLang="ja-JP" sz="900" b="1" i="0" kern="1200" dirty="0">
                          <a:solidFill>
                            <a:srgbClr val="FFFFFF"/>
                          </a:solidFill>
                          <a:latin typeface="Meiryo" panose="020B0604030504040204" pitchFamily="34" charset="-128"/>
                          <a:ea typeface="Meiryo" panose="020B0604030504040204" pitchFamily="34" charset="-128"/>
                          <a:cs typeface="+mn-cs"/>
                        </a:rPr>
                        <a:t>PC</a:t>
                      </a:r>
                    </a:p>
                  </a:txBody>
                  <a:tcPr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p>
                      <a:endParaRPr kumimoji="1" lang="ja-JP" altLang="en-US" dirty="0"/>
                    </a:p>
                  </a:txBody>
                  <a:tcPr>
                    <a:lnL w="28575" cap="flat" cmpd="sng" algn="ctr">
                      <a:solidFill>
                        <a:srgbClr val="FFFFFF"/>
                      </a:solidFill>
                      <a:prstDash val="solid"/>
                      <a:round/>
                      <a:headEnd type="none" w="med" len="med"/>
                      <a:tailEnd type="none" w="med" len="med"/>
                    </a:ln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b="1" i="0" kern="1200" dirty="0" err="1">
                          <a:solidFill>
                            <a:srgbClr val="FFFFFF"/>
                          </a:solidFill>
                          <a:latin typeface="Meiryo" panose="020B0604030504040204" pitchFamily="34" charset="-128"/>
                          <a:ea typeface="Meiryo" panose="020B0604030504040204" pitchFamily="34" charset="-128"/>
                          <a:cs typeface="+mn-cs"/>
                        </a:rPr>
                        <a:t>carview</a:t>
                      </a:r>
                      <a:r>
                        <a:rPr kumimoji="1" lang="en-US" altLang="ja-JP" sz="900" b="1" i="0" kern="1200" dirty="0">
                          <a:solidFill>
                            <a:srgbClr val="FFFFFF"/>
                          </a:solidFill>
                          <a:latin typeface="Meiryo" panose="020B0604030504040204" pitchFamily="34" charset="-128"/>
                          <a:ea typeface="Meiryo" panose="020B0604030504040204" pitchFamily="34" charset="-128"/>
                          <a:cs typeface="+mn-cs"/>
                        </a:rPr>
                        <a:t>!</a:t>
                      </a:r>
                      <a:r>
                        <a:rPr kumimoji="1" lang="ja-JP" altLang="en-US" sz="900" b="1" i="0" kern="1200" dirty="0">
                          <a:solidFill>
                            <a:srgbClr val="FFFFFF"/>
                          </a:solidFill>
                          <a:latin typeface="Meiryo" panose="020B0604030504040204" pitchFamily="34" charset="-128"/>
                          <a:ea typeface="Meiryo" panose="020B0604030504040204" pitchFamily="34" charset="-128"/>
                          <a:cs typeface="+mn-cs"/>
                        </a:rPr>
                        <a:t>　トップ　トップインパクト</a:t>
                      </a:r>
                    </a:p>
                    <a:p>
                      <a:pPr algn="ctr"/>
                      <a:r>
                        <a:rPr kumimoji="1" lang="ja-JP" altLang="en-US" sz="900" b="1" i="0" kern="1200" dirty="0">
                          <a:solidFill>
                            <a:srgbClr val="FFFFFF"/>
                          </a:solidFill>
                          <a:latin typeface="Meiryo" panose="020B0604030504040204" pitchFamily="34" charset="-128"/>
                          <a:ea typeface="Meiryo" panose="020B0604030504040204" pitchFamily="34" charset="-128"/>
                          <a:cs typeface="+mn-cs"/>
                        </a:rPr>
                        <a:t>プライムディスプレイダブルサイズ 　</a:t>
                      </a:r>
                      <a:r>
                        <a:rPr kumimoji="1" lang="en-US" altLang="ja-JP" sz="900" b="1" i="0" kern="1200" dirty="0">
                          <a:solidFill>
                            <a:srgbClr val="FFFFFF"/>
                          </a:solidFill>
                          <a:latin typeface="Meiryo" panose="020B0604030504040204" pitchFamily="34" charset="-128"/>
                          <a:ea typeface="Meiryo" panose="020B0604030504040204" pitchFamily="34" charset="-128"/>
                          <a:cs typeface="+mn-cs"/>
                        </a:rPr>
                        <a:t>PC</a:t>
                      </a:r>
                    </a:p>
                  </a:txBody>
                  <a:tcPr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2117335041"/>
                  </a:ext>
                </a:extLst>
              </a:tr>
              <a:tr h="28924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dirty="0">
                          <a:solidFill>
                            <a:schemeClr val="bg1"/>
                          </a:solidFill>
                          <a:latin typeface="Meiryo" panose="020B0604030504040204" pitchFamily="34" charset="-128"/>
                          <a:ea typeface="Meiryo" panose="020B0604030504040204" pitchFamily="34" charset="-128"/>
                          <a:cs typeface="+mn-cs"/>
                        </a:rPr>
                        <a:t>リリース種別</a:t>
                      </a:r>
                      <a:r>
                        <a:rPr kumimoji="1" lang="en-US" altLang="ja-JP" sz="900" b="0" i="0" kern="1200" dirty="0">
                          <a:solidFill>
                            <a:schemeClr val="bg1"/>
                          </a:solidFill>
                          <a:latin typeface="Meiryo" panose="020B0604030504040204" pitchFamily="34" charset="-128"/>
                          <a:ea typeface="Meiryo" panose="020B0604030504040204" pitchFamily="34" charset="-128"/>
                          <a:cs typeface="+mn-cs"/>
                        </a:rPr>
                        <a:t>/</a:t>
                      </a:r>
                      <a:r>
                        <a:rPr kumimoji="1" lang="ja-JP" altLang="en-US" sz="900" b="0" i="0" kern="1200" dirty="0">
                          <a:solidFill>
                            <a:schemeClr val="bg1"/>
                          </a:solidFill>
                          <a:latin typeface="Meiryo" panose="020B0604030504040204" pitchFamily="34" charset="-128"/>
                          <a:ea typeface="Meiryo" panose="020B0604030504040204" pitchFamily="34" charset="-128"/>
                          <a:cs typeface="+mn-cs"/>
                        </a:rPr>
                        <a:t>商品</a:t>
                      </a:r>
                      <a:r>
                        <a:rPr kumimoji="1" lang="en-US" altLang="ja-JP" sz="900" b="0" i="0" kern="1200" dirty="0">
                          <a:solidFill>
                            <a:schemeClr val="bg1"/>
                          </a:solidFill>
                          <a:latin typeface="Meiryo" panose="020B0604030504040204" pitchFamily="34" charset="-128"/>
                          <a:ea typeface="Meiryo" panose="020B0604030504040204" pitchFamily="34" charset="-128"/>
                          <a:cs typeface="+mn-cs"/>
                        </a:rPr>
                        <a:t>ID</a:t>
                      </a: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b="0" i="0" dirty="0">
                          <a:solidFill>
                            <a:schemeClr val="tx1">
                              <a:lumMod val="65000"/>
                              <a:lumOff val="35000"/>
                            </a:schemeClr>
                          </a:solidFill>
                          <a:latin typeface="Meiryo" panose="020B0604030504040204" pitchFamily="34" charset="-128"/>
                          <a:ea typeface="Meiryo" panose="020B0604030504040204" pitchFamily="34" charset="-128"/>
                        </a:rPr>
                        <a:t>継続</a:t>
                      </a: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kern="1200" noProof="0" dirty="0">
                          <a:solidFill>
                            <a:schemeClr val="tx1">
                              <a:lumMod val="65000"/>
                              <a:lumOff val="35000"/>
                            </a:schemeClr>
                          </a:solidFill>
                          <a:latin typeface="メイリオ"/>
                          <a:ea typeface="メイリオ"/>
                          <a:cs typeface="+mn-cs"/>
                        </a:rPr>
                        <a:t>1000003482</a:t>
                      </a: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kern="1200" dirty="0">
                          <a:solidFill>
                            <a:schemeClr val="tx1">
                              <a:lumMod val="65000"/>
                              <a:lumOff val="35000"/>
                            </a:schemeClr>
                          </a:solidFill>
                          <a:latin typeface="メイリオ"/>
                          <a:ea typeface="メイリオ"/>
                          <a:cs typeface="+mn-cs"/>
                        </a:rPr>
                        <a:t>継続</a:t>
                      </a: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kern="1200" dirty="0">
                          <a:solidFill>
                            <a:schemeClr val="tx1">
                              <a:lumMod val="65000"/>
                              <a:lumOff val="35000"/>
                            </a:schemeClr>
                          </a:solidFill>
                          <a:latin typeface="メイリオ"/>
                          <a:ea typeface="メイリオ"/>
                          <a:cs typeface="+mn-cs"/>
                        </a:rPr>
                        <a:t>1000000843</a:t>
                      </a:r>
                    </a:p>
                  </a:txBody>
                  <a:tcPr marT="72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2355075111"/>
                  </a:ext>
                </a:extLst>
              </a:tr>
              <a:tr h="289240">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i="0" kern="1200" dirty="0">
                          <a:solidFill>
                            <a:schemeClr val="bg1"/>
                          </a:solidFill>
                          <a:latin typeface="Meiryo" panose="020B0604030504040204" pitchFamily="34" charset="-128"/>
                          <a:ea typeface="Meiryo" panose="020B0604030504040204" pitchFamily="34" charset="-128"/>
                          <a:cs typeface="+mn-cs"/>
                        </a:rPr>
                        <a:t>予約開始日</a:t>
                      </a: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kern="1200" dirty="0">
                          <a:solidFill>
                            <a:schemeClr val="tx1">
                              <a:lumMod val="65000"/>
                              <a:lumOff val="35000"/>
                            </a:schemeClr>
                          </a:solidFill>
                          <a:latin typeface="+mn-ea"/>
                          <a:ea typeface="+mn-ea"/>
                          <a:cs typeface="+mn-cs"/>
                        </a:rPr>
                        <a:t>2023</a:t>
                      </a:r>
                      <a:r>
                        <a:rPr kumimoji="1" lang="ja-JP" altLang="en-US" sz="900" b="0" i="0" kern="1200" dirty="0">
                          <a:solidFill>
                            <a:schemeClr val="tx1">
                              <a:lumMod val="65000"/>
                              <a:lumOff val="35000"/>
                            </a:schemeClr>
                          </a:solidFill>
                          <a:latin typeface="+mn-ea"/>
                          <a:ea typeface="+mn-ea"/>
                          <a:cs typeface="+mn-cs"/>
                        </a:rPr>
                        <a:t>年</a:t>
                      </a:r>
                      <a:r>
                        <a:rPr kumimoji="1" lang="en-US" altLang="ja-JP" sz="900" b="0" i="0" kern="1200" dirty="0">
                          <a:solidFill>
                            <a:schemeClr val="tx1">
                              <a:lumMod val="65000"/>
                              <a:lumOff val="35000"/>
                            </a:schemeClr>
                          </a:solidFill>
                          <a:latin typeface="+mn-ea"/>
                          <a:ea typeface="+mn-ea"/>
                          <a:cs typeface="+mn-cs"/>
                        </a:rPr>
                        <a:t>2</a:t>
                      </a:r>
                      <a:r>
                        <a:rPr kumimoji="1" lang="ja-JP" altLang="en-US" sz="900" b="0" i="0" kern="1200" dirty="0">
                          <a:solidFill>
                            <a:schemeClr val="tx1">
                              <a:lumMod val="65000"/>
                              <a:lumOff val="35000"/>
                            </a:schemeClr>
                          </a:solidFill>
                          <a:latin typeface="+mn-ea"/>
                          <a:ea typeface="+mn-ea"/>
                          <a:cs typeface="+mn-cs"/>
                        </a:rPr>
                        <a:t>月</a:t>
                      </a:r>
                      <a:r>
                        <a:rPr kumimoji="1" lang="en-US" altLang="ja-JP" sz="900" b="0" i="0" kern="1200" dirty="0">
                          <a:solidFill>
                            <a:schemeClr val="tx1">
                              <a:lumMod val="65000"/>
                              <a:lumOff val="35000"/>
                            </a:schemeClr>
                          </a:solidFill>
                          <a:latin typeface="+mn-ea"/>
                          <a:ea typeface="+mn-ea"/>
                          <a:cs typeface="+mn-cs"/>
                        </a:rPr>
                        <a:t>8</a:t>
                      </a:r>
                      <a:r>
                        <a:rPr kumimoji="1" lang="ja-JP" altLang="en-US" sz="900" b="0" i="0" kern="1200" dirty="0">
                          <a:solidFill>
                            <a:schemeClr val="tx1">
                              <a:lumMod val="65000"/>
                              <a:lumOff val="35000"/>
                            </a:schemeClr>
                          </a:solidFill>
                          <a:latin typeface="+mn-ea"/>
                          <a:ea typeface="+mn-ea"/>
                          <a:cs typeface="+mn-cs"/>
                        </a:rPr>
                        <a:t>日（水）</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lnL w="12700" cmpd="sng">
                      <a:noFill/>
                      <a:prstDash val="solid"/>
                    </a:lnL>
                    <a:lnT w="28575" cap="flat" cmpd="sng" algn="ctr">
                      <a:solidFill>
                        <a:srgbClr val="FFFFFF"/>
                      </a:solidFill>
                      <a:prstDash val="solid"/>
                      <a:round/>
                      <a:headEnd type="none" w="med" len="med"/>
                      <a:tailEnd type="none" w="med" len="med"/>
                    </a:lnT>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T w="19050"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777446988"/>
                  </a:ext>
                </a:extLst>
              </a:tr>
              <a:tr h="28924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i="0" kern="1200" dirty="0">
                          <a:solidFill>
                            <a:schemeClr val="bg1"/>
                          </a:solidFill>
                          <a:latin typeface="Meiryo" panose="020B0604030504040204" pitchFamily="34" charset="-128"/>
                          <a:ea typeface="Meiryo" panose="020B0604030504040204" pitchFamily="34" charset="-128"/>
                          <a:cs typeface="+mn-cs"/>
                        </a:rPr>
                        <a:t>入稿前審査対象</a:t>
                      </a:r>
                      <a:endParaRPr kumimoji="1" lang="en-US" altLang="ja-JP" sz="900" b="0" i="0" kern="1200" dirty="0">
                        <a:solidFill>
                          <a:schemeClr val="bg1"/>
                        </a:solidFill>
                        <a:latin typeface="Meiryo" panose="020B0604030504040204" pitchFamily="34" charset="-128"/>
                        <a:ea typeface="Meiryo" panose="020B0604030504040204" pitchFamily="34" charset="-128"/>
                        <a:cs typeface="+mn-cs"/>
                      </a:endParaRP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lnL w="28575" cap="flat" cmpd="sng" algn="ctr">
                      <a:solidFill>
                        <a:srgbClr val="FFFFFF"/>
                      </a:solidFill>
                      <a:prstDash val="solid"/>
                      <a:round/>
                      <a:headEnd type="none" w="med" len="med"/>
                      <a:tailEnd type="none" w="med" len="med"/>
                    </a:ln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endPar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112060797"/>
                  </a:ext>
                </a:extLst>
              </a:tr>
              <a:tr h="379141">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i="0" kern="1200" dirty="0">
                          <a:solidFill>
                            <a:schemeClr val="bg1"/>
                          </a:solidFill>
                          <a:latin typeface="Meiryo" panose="020B0604030504040204" pitchFamily="34" charset="-128"/>
                          <a:ea typeface="Meiryo" panose="020B0604030504040204" pitchFamily="34" charset="-128"/>
                          <a:cs typeface="+mn-cs"/>
                        </a:rPr>
                        <a:t>広告タイプ</a:t>
                      </a:r>
                      <a:r>
                        <a:rPr kumimoji="1" lang="en-US" altLang="ja-JP" sz="900" b="0" i="0" kern="1200" dirty="0">
                          <a:solidFill>
                            <a:schemeClr val="bg1"/>
                          </a:solidFill>
                          <a:latin typeface="Meiryo" panose="020B0604030504040204" pitchFamily="34" charset="-128"/>
                          <a:ea typeface="Meiryo" panose="020B0604030504040204" pitchFamily="34" charset="-128"/>
                          <a:cs typeface="+mn-cs"/>
                        </a:rPr>
                        <a:t>/</a:t>
                      </a:r>
                      <a:r>
                        <a:rPr kumimoji="1" lang="ja-JP" altLang="en-US" sz="900" b="0" i="0" kern="1200" dirty="0">
                          <a:solidFill>
                            <a:schemeClr val="bg1"/>
                          </a:solidFill>
                          <a:latin typeface="Meiryo" panose="020B0604030504040204" pitchFamily="34" charset="-128"/>
                          <a:ea typeface="Meiryo" panose="020B0604030504040204" pitchFamily="34" charset="-128"/>
                          <a:cs typeface="+mn-cs"/>
                        </a:rPr>
                        <a:t>メインメディアの形式</a:t>
                      </a:r>
                      <a:endParaRPr kumimoji="1" lang="en-US" altLang="ja-JP" sz="900" b="0" i="0" kern="1200" dirty="0">
                        <a:solidFill>
                          <a:schemeClr val="bg1"/>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b="0" i="0" kern="1200" dirty="0">
                          <a:solidFill>
                            <a:schemeClr val="bg1"/>
                          </a:solidFill>
                          <a:latin typeface="Meiryo" panose="020B0604030504040204" pitchFamily="34" charset="-128"/>
                          <a:ea typeface="Meiryo" panose="020B0604030504040204" pitchFamily="34" charset="-128"/>
                          <a:cs typeface="+mn-cs"/>
                        </a:rPr>
                        <a:t>/</a:t>
                      </a:r>
                      <a:r>
                        <a:rPr kumimoji="1" lang="ja-JP" altLang="en-US" sz="900" b="0" i="0" kern="1200" dirty="0">
                          <a:solidFill>
                            <a:schemeClr val="bg1"/>
                          </a:solidFill>
                          <a:latin typeface="Meiryo" panose="020B0604030504040204" pitchFamily="34" charset="-128"/>
                          <a:ea typeface="Meiryo" panose="020B0604030504040204" pitchFamily="34" charset="-128"/>
                          <a:cs typeface="+mn-cs"/>
                        </a:rPr>
                        <a:t>アスペクト比</a:t>
                      </a: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バナー</a:t>
                      </a:r>
                      <a:r>
                        <a:rPr kumimoji="1"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a:t>
                      </a:r>
                      <a:r>
                        <a:rPr kumimoji="1" lang="ja-JP"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画像</a:t>
                      </a:r>
                      <a:r>
                        <a:rPr kumimoji="1"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/1</a:t>
                      </a:r>
                      <a:r>
                        <a:rPr kumimoji="1" lang="ja-JP"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a:t>
                      </a:r>
                      <a:r>
                        <a:rPr kumimoji="1"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2</a:t>
                      </a:r>
                      <a:r>
                        <a:rPr kumimoji="1" lang="ja-JP"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　</a:t>
                      </a:r>
                      <a:endParaRPr kumimoji="1"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バナー</a:t>
                      </a:r>
                      <a:r>
                        <a:rPr kumimoji="1"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a:t>
                      </a:r>
                      <a:r>
                        <a:rPr kumimoji="1" lang="ja-JP"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動画</a:t>
                      </a:r>
                      <a:r>
                        <a:rPr kumimoji="1"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/1</a:t>
                      </a:r>
                      <a:r>
                        <a:rPr kumimoji="1" lang="ja-JP"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a:t>
                      </a:r>
                      <a:r>
                        <a:rPr kumimoji="1"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2</a:t>
                      </a: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lnL w="28575" cap="flat" cmpd="sng" algn="ctr">
                      <a:solidFill>
                        <a:srgbClr val="FFFFFF"/>
                      </a:solidFill>
                      <a:prstDash val="solid"/>
                      <a:round/>
                      <a:headEnd type="none" w="med" len="med"/>
                      <a:tailEnd type="none" w="med" len="med"/>
                    </a:ln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トップインパクト プライムディスプレイ ダブル</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画像</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b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b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トップインパクト プライムディスプレイ ダブル</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動画</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551643995"/>
                  </a:ext>
                </a:extLst>
              </a:tr>
              <a:tr h="431525">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b="0" kern="1200" dirty="0">
                          <a:solidFill>
                            <a:schemeClr val="bg1"/>
                          </a:solidFill>
                          <a:latin typeface="Meiryo" panose="020B0604030504040204" pitchFamily="34" charset="-128"/>
                          <a:ea typeface="Meiryo" panose="020B0604030504040204" pitchFamily="34" charset="-128"/>
                          <a:cs typeface="+mn-cs"/>
                        </a:rPr>
                        <a:t>バナー</a:t>
                      </a:r>
                      <a:r>
                        <a:rPr kumimoji="1" lang="en-US" altLang="ja-JP" sz="900" b="0" kern="1200" dirty="0">
                          <a:solidFill>
                            <a:schemeClr val="bg1"/>
                          </a:solidFill>
                          <a:latin typeface="Meiryo" panose="020B0604030504040204" pitchFamily="34" charset="-128"/>
                          <a:ea typeface="Meiryo" panose="020B0604030504040204" pitchFamily="34" charset="-128"/>
                          <a:cs typeface="+mn-cs"/>
                        </a:rPr>
                        <a:t>/</a:t>
                      </a:r>
                      <a:r>
                        <a:rPr kumimoji="1" lang="ja-JP" altLang="en-US" sz="900" b="0" kern="1200" dirty="0">
                          <a:solidFill>
                            <a:schemeClr val="bg1"/>
                          </a:solidFill>
                          <a:latin typeface="Meiryo" panose="020B0604030504040204" pitchFamily="34" charset="-128"/>
                          <a:ea typeface="Meiryo" panose="020B0604030504040204" pitchFamily="34" charset="-128"/>
                          <a:cs typeface="+mn-cs"/>
                        </a:rPr>
                        <a:t>動画</a:t>
                      </a:r>
                      <a:r>
                        <a:rPr kumimoji="1" lang="en-US" altLang="ja-JP" sz="900" b="0" kern="1200" dirty="0">
                          <a:solidFill>
                            <a:schemeClr val="bg1"/>
                          </a:solidFill>
                          <a:latin typeface="Meiryo" panose="020B0604030504040204" pitchFamily="34" charset="-128"/>
                          <a:ea typeface="Meiryo" panose="020B0604030504040204" pitchFamily="34" charset="-128"/>
                          <a:cs typeface="+mn-cs"/>
                        </a:rPr>
                        <a:t>/16</a:t>
                      </a:r>
                      <a:r>
                        <a:rPr kumimoji="1" lang="ja-JP" altLang="en-US" sz="900" b="0" kern="1200" dirty="0">
                          <a:solidFill>
                            <a:schemeClr val="bg1"/>
                          </a:solidFill>
                          <a:latin typeface="Meiryo" panose="020B0604030504040204" pitchFamily="34" charset="-128"/>
                          <a:ea typeface="Meiryo" panose="020B0604030504040204" pitchFamily="34" charset="-128"/>
                          <a:cs typeface="+mn-cs"/>
                        </a:rPr>
                        <a:t>：</a:t>
                      </a:r>
                      <a:r>
                        <a:rPr kumimoji="1" lang="en-US" altLang="ja-JP" sz="900" b="0" kern="1200" dirty="0">
                          <a:solidFill>
                            <a:schemeClr val="bg1"/>
                          </a:solidFill>
                          <a:latin typeface="Meiryo" panose="020B0604030504040204" pitchFamily="34" charset="-128"/>
                          <a:ea typeface="Meiryo" panose="020B0604030504040204" pitchFamily="34" charset="-128"/>
                          <a:cs typeface="+mn-cs"/>
                        </a:rPr>
                        <a:t>9</a:t>
                      </a:r>
                      <a:r>
                        <a:rPr kumimoji="1" lang="ja-JP" altLang="en-US" sz="900" b="0" kern="1200" dirty="0">
                          <a:solidFill>
                            <a:schemeClr val="bg1"/>
                          </a:solidFill>
                          <a:latin typeface="Meiryo" panose="020B0604030504040204" pitchFamily="34" charset="-128"/>
                          <a:ea typeface="Meiryo" panose="020B0604030504040204" pitchFamily="34" charset="-128"/>
                          <a:cs typeface="+mn-cs"/>
                        </a:rPr>
                        <a:t>広告</a:t>
                      </a:r>
                    </a:p>
                    <a:p>
                      <a:pPr algn="ctr"/>
                      <a:r>
                        <a:rPr kumimoji="1" lang="ja-JP" altLang="en-US" sz="900" b="0" kern="1200" dirty="0">
                          <a:solidFill>
                            <a:schemeClr val="bg1"/>
                          </a:solidFill>
                          <a:latin typeface="Meiryo" panose="020B0604030504040204" pitchFamily="34" charset="-128"/>
                          <a:ea typeface="Meiryo" panose="020B0604030504040204" pitchFamily="34" charset="-128"/>
                          <a:cs typeface="+mn-cs"/>
                        </a:rPr>
                        <a:t>タップ後の動作</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p>
                      <a:pPr algn="ctr"/>
                      <a:r>
                        <a:rPr kumimoji="1" lang="en-US" altLang="ja-JP" sz="900" dirty="0">
                          <a:latin typeface="+mn-ea"/>
                          <a:ea typeface="+mn-ea"/>
                        </a:rPr>
                        <a:t>-</a:t>
                      </a:r>
                      <a:endParaRPr kumimoji="1" lang="ja-JP" altLang="en-US" dirty="0"/>
                    </a:p>
                  </a:txBody>
                  <a:tcPr marL="0" marR="0" marT="72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lnL w="12700" cmpd="sng">
                      <a:noFill/>
                      <a:prstDash val="solid"/>
                    </a:lnL>
                  </a:tcPr>
                </a:tc>
                <a:tc gridSpan="2">
                  <a:txBody>
                    <a:bodyPr/>
                    <a:lstStyle/>
                    <a:p>
                      <a:pPr algn="ctr"/>
                      <a:r>
                        <a:rPr kumimoji="1" lang="en-US" altLang="ja-JP" sz="900" kern="1200" dirty="0">
                          <a:solidFill>
                            <a:schemeClr val="accent3"/>
                          </a:solidFill>
                          <a:latin typeface="+mn-ea"/>
                          <a:ea typeface="+mn-ea"/>
                          <a:cs typeface="+mn-cs"/>
                        </a:rPr>
                        <a:t>-</a:t>
                      </a:r>
                      <a:endParaRPr kumimoji="1" lang="ja-JP" altLang="en-US" sz="900" dirty="0">
                        <a:latin typeface="+mn-ea"/>
                        <a:ea typeface="+mn-ea"/>
                      </a:endParaRPr>
                    </a:p>
                  </a:txBody>
                  <a:tcPr marL="0" marR="0" marT="72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extLst>
                  <a:ext uri="{0D108BD9-81ED-4DB2-BD59-A6C34878D82A}">
                    <a16:rowId xmlns:a16="http://schemas.microsoft.com/office/drawing/2014/main" val="3993594562"/>
                  </a:ext>
                </a:extLst>
              </a:tr>
              <a:tr h="28924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dirty="0">
                          <a:solidFill>
                            <a:schemeClr val="bg1"/>
                          </a:solidFill>
                          <a:latin typeface="Meiryo" panose="020B0604030504040204" pitchFamily="34" charset="-128"/>
                          <a:ea typeface="Meiryo" panose="020B0604030504040204" pitchFamily="34" charset="-128"/>
                          <a:cs typeface="+mn-cs"/>
                        </a:rPr>
                        <a:t>デバイス</a:t>
                      </a: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b="0" i="0" kern="1200" noProof="0" dirty="0">
                          <a:solidFill>
                            <a:schemeClr val="tx1">
                              <a:lumMod val="65000"/>
                              <a:lumOff val="35000"/>
                            </a:schemeClr>
                          </a:solidFill>
                          <a:latin typeface="+mn-ea"/>
                          <a:ea typeface="+mn-ea"/>
                          <a:cs typeface="+mn-cs"/>
                        </a:rPr>
                        <a:t>PC</a:t>
                      </a: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lnL w="12700" cmpd="sng">
                      <a:noFill/>
                      <a:prstDash val="solid"/>
                    </a:ln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i="0" kern="1200" noProof="0" dirty="0">
                          <a:solidFill>
                            <a:schemeClr val="tx1">
                              <a:lumMod val="65000"/>
                              <a:lumOff val="35000"/>
                            </a:schemeClr>
                          </a:solidFill>
                          <a:latin typeface="+mn-ea"/>
                          <a:ea typeface="+mn-ea"/>
                          <a:cs typeface="+mn-cs"/>
                        </a:rPr>
                        <a:t>スマートフォン</a:t>
                      </a:r>
                      <a:r>
                        <a:rPr kumimoji="1" lang="ja-JP" altLang="en-US" sz="900" b="0" i="0" u="none" strike="noStrike" kern="1200" cap="none" spc="0" normalizeH="0" baseline="0" noProof="0" dirty="0">
                          <a:ln>
                            <a:noFill/>
                          </a:ln>
                          <a:solidFill>
                            <a:prstClr val="black">
                              <a:lumMod val="65000"/>
                              <a:lumOff val="35000"/>
                            </a:prstClr>
                          </a:solidFill>
                          <a:effectLst/>
                          <a:uLnTx/>
                          <a:uFillTx/>
                          <a:latin typeface="+mn-ea"/>
                          <a:ea typeface="+mn-ea"/>
                          <a:cs typeface="+mn-cs"/>
                        </a:rPr>
                        <a:t>（アプリ）</a:t>
                      </a:r>
                    </a:p>
                  </a:txBody>
                  <a:tcPr marT="72000" marB="36000" anchor="ctr">
                    <a:lnR w="6350" cap="flat" cmpd="sng" algn="ctr">
                      <a:noFill/>
                      <a:prstDash val="sysDot"/>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931917948"/>
                  </a:ext>
                </a:extLst>
              </a:tr>
              <a:tr h="289240">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i="0" kern="1200" dirty="0">
                          <a:solidFill>
                            <a:schemeClr val="bg1"/>
                          </a:solidFill>
                          <a:latin typeface="Meiryo" panose="020B0604030504040204" pitchFamily="34" charset="-128"/>
                          <a:ea typeface="Meiryo" panose="020B0604030504040204" pitchFamily="34" charset="-128"/>
                          <a:cs typeface="+mn-cs"/>
                        </a:rPr>
                        <a:t>掲載面</a:t>
                      </a: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p>
                      <a:pPr algn="ctr"/>
                      <a:r>
                        <a:rPr kumimoji="1" lang="en-US" altLang="ja-JP" sz="900" b="0" i="0" kern="1200" dirty="0" err="1">
                          <a:solidFill>
                            <a:schemeClr val="tx1">
                              <a:lumMod val="65000"/>
                              <a:lumOff val="35000"/>
                            </a:schemeClr>
                          </a:solidFill>
                          <a:latin typeface="Meiryo" panose="020B0604030504040204" pitchFamily="34" charset="-128"/>
                          <a:ea typeface="Meiryo" panose="020B0604030504040204" pitchFamily="34" charset="-128"/>
                          <a:cs typeface="+mn-cs"/>
                        </a:rPr>
                        <a:t>carview</a:t>
                      </a:r>
                      <a:r>
                        <a:rPr kumimoji="1"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a:t>
                      </a: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lnL w="12700" cmpd="sng">
                      <a:noFill/>
                      <a:prstDash val="solid"/>
                    </a:ln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900" kern="1200" dirty="0">
                        <a:solidFill>
                          <a:schemeClr val="tx1">
                            <a:lumMod val="65000"/>
                            <a:lumOff val="35000"/>
                          </a:schemeClr>
                        </a:solidFill>
                        <a:latin typeface="+mn-ea"/>
                        <a:ea typeface="+mn-ea"/>
                        <a:cs typeface="+mn-cs"/>
                      </a:endParaRPr>
                    </a:p>
                  </a:txBody>
                  <a:tcPr marT="72000" marB="36000" anchor="ctr">
                    <a:lnL w="19050" cap="flat" cmpd="sng" algn="ctr">
                      <a:noFill/>
                      <a:prstDash val="solid"/>
                      <a:round/>
                      <a:headEnd type="none" w="med" len="med"/>
                      <a:tailEnd type="none" w="med" len="med"/>
                    </a:lnL>
                    <a:lnR w="6350" cap="flat" cmpd="sng" algn="ctr">
                      <a:noFill/>
                      <a:prstDash val="sysDot"/>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787314208"/>
                  </a:ext>
                </a:extLst>
              </a:tr>
              <a:tr h="289240">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i="0" kern="1200" dirty="0">
                          <a:solidFill>
                            <a:schemeClr val="bg1"/>
                          </a:solidFill>
                          <a:latin typeface="Meiryo" panose="020B0604030504040204" pitchFamily="34" charset="-128"/>
                          <a:ea typeface="Meiryo" panose="020B0604030504040204" pitchFamily="34" charset="-128"/>
                          <a:cs typeface="+mn-cs"/>
                        </a:rPr>
                        <a:t>掲載場所</a:t>
                      </a: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err="1">
                          <a:ln>
                            <a:noFill/>
                          </a:ln>
                          <a:solidFill>
                            <a:prstClr val="black">
                              <a:lumMod val="65000"/>
                              <a:lumOff val="35000"/>
                            </a:prstClr>
                          </a:solidFill>
                          <a:effectLst/>
                          <a:uLnTx/>
                          <a:uFillTx/>
                          <a:latin typeface="+mn-lt"/>
                          <a:ea typeface="+mn-ea"/>
                          <a:cs typeface="+mn-cs"/>
                        </a:rPr>
                        <a:t>carview</a:t>
                      </a:r>
                      <a:r>
                        <a:rPr kumimoji="1" lang="en-US" altLang="ja-JP" sz="900" b="0" i="0" u="none" strike="noStrike" kern="1200" cap="none" spc="0" normalizeH="0" baseline="0" noProof="0" dirty="0">
                          <a:ln>
                            <a:noFill/>
                          </a:ln>
                          <a:solidFill>
                            <a:prstClr val="black">
                              <a:lumMod val="65000"/>
                              <a:lumOff val="35000"/>
                            </a:prstClr>
                          </a:solidFill>
                          <a:effectLst/>
                          <a:uLnTx/>
                          <a:uFillTx/>
                          <a:latin typeface="+mn-lt"/>
                          <a:ea typeface="+mn-ea"/>
                          <a:cs typeface="+mn-cs"/>
                        </a:rPr>
                        <a:t>!</a:t>
                      </a:r>
                      <a:r>
                        <a:rPr kumimoji="1" lang="ja-JP" altLang="en-US" sz="900" b="0" i="0" u="none" strike="noStrike" kern="1200" cap="none" spc="0" normalizeH="0" baseline="0" noProof="0" dirty="0">
                          <a:ln>
                            <a:noFill/>
                          </a:ln>
                          <a:solidFill>
                            <a:prstClr val="black">
                              <a:lumMod val="65000"/>
                              <a:lumOff val="35000"/>
                            </a:prstClr>
                          </a:solidFill>
                          <a:effectLst/>
                          <a:uLnTx/>
                          <a:uFillTx/>
                          <a:latin typeface="+mn-lt"/>
                          <a:ea typeface="+mn-ea"/>
                          <a:cs typeface="+mn-cs"/>
                        </a:rPr>
                        <a:t>　ニュース・編集記事</a:t>
                      </a: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lnL w="12700" cmpd="sng">
                      <a:noFill/>
                      <a:prstDash val="solid"/>
                    </a:ln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err="1">
                          <a:ln>
                            <a:noFill/>
                          </a:ln>
                          <a:solidFill>
                            <a:prstClr val="black">
                              <a:lumMod val="65000"/>
                              <a:lumOff val="35000"/>
                            </a:prstClr>
                          </a:solidFill>
                          <a:effectLst/>
                          <a:uLnTx/>
                          <a:uFillTx/>
                          <a:latin typeface="+mn-ea"/>
                          <a:ea typeface="+mn-ea"/>
                          <a:cs typeface="+mn-cs"/>
                        </a:rPr>
                        <a:t>carview</a:t>
                      </a:r>
                      <a:r>
                        <a:rPr kumimoji="1" lang="en-US" altLang="ja-JP" sz="900" b="0" i="0" u="none" strike="noStrike" kern="1200" cap="none" spc="0" normalizeH="0" baseline="0" noProof="0" dirty="0">
                          <a:ln>
                            <a:noFill/>
                          </a:ln>
                          <a:solidFill>
                            <a:prstClr val="black">
                              <a:lumMod val="65000"/>
                              <a:lumOff val="35000"/>
                            </a:prstClr>
                          </a:solidFill>
                          <a:effectLst/>
                          <a:uLnTx/>
                          <a:uFillTx/>
                          <a:latin typeface="+mn-ea"/>
                          <a:ea typeface="+mn-ea"/>
                          <a:cs typeface="+mn-cs"/>
                        </a:rPr>
                        <a:t>!</a:t>
                      </a:r>
                      <a:r>
                        <a:rPr kumimoji="1" lang="ja-JP" altLang="en-US" sz="900" b="0" i="0" u="none" strike="noStrike" kern="1200" cap="none" spc="0" normalizeH="0" baseline="0" noProof="0" dirty="0">
                          <a:ln>
                            <a:noFill/>
                          </a:ln>
                          <a:solidFill>
                            <a:prstClr val="black">
                              <a:lumMod val="65000"/>
                              <a:lumOff val="35000"/>
                            </a:prstClr>
                          </a:solidFill>
                          <a:effectLst/>
                          <a:uLnTx/>
                          <a:uFillTx/>
                          <a:latin typeface="+mn-ea"/>
                          <a:ea typeface="+mn-ea"/>
                          <a:cs typeface="+mn-cs"/>
                        </a:rPr>
                        <a:t>　トップ</a:t>
                      </a: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066738162"/>
                  </a:ext>
                </a:extLst>
              </a:tr>
              <a:tr h="289240">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i="0" kern="1200" dirty="0">
                          <a:solidFill>
                            <a:schemeClr val="bg1"/>
                          </a:solidFill>
                          <a:latin typeface="Meiryo" panose="020B0604030504040204" pitchFamily="34" charset="-128"/>
                          <a:ea typeface="Meiryo" panose="020B0604030504040204" pitchFamily="34" charset="-128"/>
                          <a:cs typeface="+mn-cs"/>
                        </a:rPr>
                        <a:t>掲載期間</a:t>
                      </a: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kern="1200" dirty="0">
                          <a:solidFill>
                            <a:schemeClr val="tx1">
                              <a:lumMod val="65000"/>
                              <a:lumOff val="35000"/>
                            </a:schemeClr>
                          </a:solidFill>
                          <a:latin typeface="+mn-ea"/>
                          <a:ea typeface="+mn-ea"/>
                          <a:cs typeface="+mn-cs"/>
                        </a:rPr>
                        <a:t>2023</a:t>
                      </a:r>
                      <a:r>
                        <a:rPr kumimoji="1" lang="ja-JP" altLang="en-US" sz="900" kern="1200" dirty="0">
                          <a:solidFill>
                            <a:schemeClr val="tx1">
                              <a:lumMod val="65000"/>
                              <a:lumOff val="35000"/>
                            </a:schemeClr>
                          </a:solidFill>
                          <a:latin typeface="+mn-ea"/>
                          <a:ea typeface="+mn-ea"/>
                          <a:cs typeface="+mn-cs"/>
                        </a:rPr>
                        <a:t>年</a:t>
                      </a:r>
                      <a:r>
                        <a:rPr kumimoji="1" lang="en-US" altLang="ja-JP" sz="900" kern="1200" dirty="0">
                          <a:solidFill>
                            <a:schemeClr val="tx1">
                              <a:lumMod val="65000"/>
                              <a:lumOff val="35000"/>
                            </a:schemeClr>
                          </a:solidFill>
                          <a:latin typeface="+mn-ea"/>
                          <a:ea typeface="+mn-ea"/>
                          <a:cs typeface="+mn-cs"/>
                        </a:rPr>
                        <a:t>3</a:t>
                      </a:r>
                      <a:r>
                        <a:rPr kumimoji="1" lang="ja-JP" altLang="en-US" sz="900" kern="1200" dirty="0">
                          <a:solidFill>
                            <a:schemeClr val="tx1">
                              <a:lumMod val="65000"/>
                              <a:lumOff val="35000"/>
                            </a:schemeClr>
                          </a:solidFill>
                          <a:latin typeface="+mn-ea"/>
                          <a:ea typeface="+mn-ea"/>
                          <a:cs typeface="+mn-cs"/>
                        </a:rPr>
                        <a:t>月</a:t>
                      </a:r>
                      <a:r>
                        <a:rPr kumimoji="1" lang="en-US" altLang="ja-JP" sz="900" kern="1200" dirty="0">
                          <a:solidFill>
                            <a:schemeClr val="tx1">
                              <a:lumMod val="65000"/>
                              <a:lumOff val="35000"/>
                            </a:schemeClr>
                          </a:solidFill>
                          <a:latin typeface="+mn-ea"/>
                          <a:ea typeface="+mn-ea"/>
                          <a:cs typeface="+mn-cs"/>
                        </a:rPr>
                        <a:t>1</a:t>
                      </a:r>
                      <a:r>
                        <a:rPr kumimoji="1" lang="ja-JP" altLang="en-US" sz="900" kern="1200" dirty="0">
                          <a:solidFill>
                            <a:schemeClr val="tx1">
                              <a:lumMod val="65000"/>
                              <a:lumOff val="35000"/>
                            </a:schemeClr>
                          </a:solidFill>
                          <a:latin typeface="+mn-ea"/>
                          <a:ea typeface="+mn-ea"/>
                          <a:cs typeface="+mn-cs"/>
                        </a:rPr>
                        <a:t>日（水）～　</a:t>
                      </a:r>
                      <a:r>
                        <a:rPr kumimoji="1" lang="en-US" altLang="ja-JP" sz="900" kern="1200" dirty="0">
                          <a:solidFill>
                            <a:schemeClr val="tx1">
                              <a:lumMod val="65000"/>
                              <a:lumOff val="35000"/>
                            </a:schemeClr>
                          </a:solidFill>
                          <a:latin typeface="+mn-ea"/>
                          <a:ea typeface="+mn-ea"/>
                          <a:cs typeface="+mn-cs"/>
                        </a:rPr>
                        <a:t>2023</a:t>
                      </a:r>
                      <a:r>
                        <a:rPr kumimoji="1" lang="ja-JP" altLang="en-US" sz="900" kern="1200" dirty="0">
                          <a:solidFill>
                            <a:schemeClr val="tx1">
                              <a:lumMod val="65000"/>
                              <a:lumOff val="35000"/>
                            </a:schemeClr>
                          </a:solidFill>
                          <a:latin typeface="+mn-ea"/>
                          <a:ea typeface="+mn-ea"/>
                          <a:cs typeface="+mn-cs"/>
                        </a:rPr>
                        <a:t>年</a:t>
                      </a:r>
                      <a:r>
                        <a:rPr kumimoji="1" lang="en-US" altLang="ja-JP" sz="900" kern="1200" dirty="0">
                          <a:solidFill>
                            <a:schemeClr val="tx1">
                              <a:lumMod val="65000"/>
                              <a:lumOff val="35000"/>
                            </a:schemeClr>
                          </a:solidFill>
                          <a:latin typeface="+mn-ea"/>
                          <a:ea typeface="+mn-ea"/>
                          <a:cs typeface="+mn-cs"/>
                        </a:rPr>
                        <a:t>9</a:t>
                      </a:r>
                      <a:r>
                        <a:rPr kumimoji="1" lang="ja-JP" altLang="en-US" sz="900" kern="1200" dirty="0">
                          <a:solidFill>
                            <a:schemeClr val="tx1">
                              <a:lumMod val="65000"/>
                              <a:lumOff val="35000"/>
                            </a:schemeClr>
                          </a:solidFill>
                          <a:latin typeface="+mn-ea"/>
                          <a:ea typeface="+mn-ea"/>
                          <a:cs typeface="+mn-cs"/>
                        </a:rPr>
                        <a:t>月</a:t>
                      </a:r>
                      <a:r>
                        <a:rPr kumimoji="1" lang="en-US" altLang="ja-JP" sz="900" kern="1200" dirty="0">
                          <a:solidFill>
                            <a:schemeClr val="tx1">
                              <a:lumMod val="65000"/>
                              <a:lumOff val="35000"/>
                            </a:schemeClr>
                          </a:solidFill>
                          <a:latin typeface="+mn-ea"/>
                          <a:ea typeface="+mn-ea"/>
                          <a:cs typeface="+mn-cs"/>
                        </a:rPr>
                        <a:t>30</a:t>
                      </a:r>
                      <a:r>
                        <a:rPr kumimoji="1" lang="ja-JP" altLang="en-US" sz="900" kern="1200" dirty="0">
                          <a:solidFill>
                            <a:schemeClr val="tx1">
                              <a:lumMod val="65000"/>
                              <a:lumOff val="35000"/>
                            </a:schemeClr>
                          </a:solidFill>
                          <a:latin typeface="+mn-ea"/>
                          <a:ea typeface="+mn-ea"/>
                          <a:cs typeface="+mn-cs"/>
                        </a:rPr>
                        <a:t>日（土）</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lnL w="12700" cmpd="sng">
                      <a:noFill/>
                      <a:prstDash val="solid"/>
                    </a:lnL>
                  </a:tcPr>
                </a:tc>
                <a:tc hMerge="1">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2022</a:t>
                      </a:r>
                      <a:r>
                        <a:rPr kumimoji="1" lang="ja-JP" altLang="en-US" sz="800" kern="1200" dirty="0">
                          <a:solidFill>
                            <a:schemeClr val="tx1">
                              <a:lumMod val="65000"/>
                              <a:lumOff val="35000"/>
                            </a:schemeClr>
                          </a:solidFill>
                          <a:latin typeface="+mn-lt"/>
                          <a:ea typeface="+mn-ea"/>
                          <a:cs typeface="+mn-cs"/>
                        </a:rPr>
                        <a:t>年</a:t>
                      </a:r>
                      <a:r>
                        <a:rPr kumimoji="1" lang="en-US" altLang="ja-JP" sz="800" kern="1200" dirty="0">
                          <a:solidFill>
                            <a:schemeClr val="tx1">
                              <a:lumMod val="65000"/>
                              <a:lumOff val="35000"/>
                            </a:schemeClr>
                          </a:solidFill>
                          <a:latin typeface="+mn-lt"/>
                          <a:ea typeface="+mn-ea"/>
                          <a:cs typeface="+mn-cs"/>
                        </a:rPr>
                        <a:t>12</a:t>
                      </a:r>
                      <a:r>
                        <a:rPr kumimoji="1" lang="ja-JP" altLang="en-US" sz="800" kern="1200" dirty="0">
                          <a:solidFill>
                            <a:schemeClr val="tx1">
                              <a:lumMod val="65000"/>
                              <a:lumOff val="35000"/>
                            </a:schemeClr>
                          </a:solidFill>
                          <a:latin typeface="+mn-lt"/>
                          <a:ea typeface="+mn-ea"/>
                          <a:cs typeface="+mn-cs"/>
                        </a:rPr>
                        <a:t>月</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日（木）～　</a:t>
                      </a:r>
                      <a:r>
                        <a:rPr kumimoji="1" lang="en-US" altLang="ja-JP" sz="800" kern="1200" dirty="0">
                          <a:solidFill>
                            <a:schemeClr val="tx1">
                              <a:lumMod val="65000"/>
                              <a:lumOff val="35000"/>
                            </a:schemeClr>
                          </a:solidFill>
                          <a:latin typeface="+mn-lt"/>
                          <a:ea typeface="+mn-ea"/>
                          <a:cs typeface="+mn-cs"/>
                        </a:rPr>
                        <a:t>2023</a:t>
                      </a:r>
                      <a:r>
                        <a:rPr kumimoji="1" lang="ja-JP" altLang="en-US" sz="800" kern="1200" dirty="0">
                          <a:solidFill>
                            <a:schemeClr val="tx1">
                              <a:lumMod val="65000"/>
                              <a:lumOff val="35000"/>
                            </a:schemeClr>
                          </a:solidFill>
                          <a:latin typeface="+mn-lt"/>
                          <a:ea typeface="+mn-ea"/>
                          <a:cs typeface="+mn-cs"/>
                        </a:rPr>
                        <a:t>年</a:t>
                      </a:r>
                      <a:r>
                        <a:rPr kumimoji="1" lang="en-US" altLang="ja-JP" sz="800" kern="1200" dirty="0">
                          <a:solidFill>
                            <a:schemeClr val="tx1">
                              <a:lumMod val="65000"/>
                              <a:lumOff val="35000"/>
                            </a:schemeClr>
                          </a:solidFill>
                          <a:latin typeface="+mn-lt"/>
                          <a:ea typeface="+mn-ea"/>
                          <a:cs typeface="+mn-cs"/>
                        </a:rPr>
                        <a:t>3</a:t>
                      </a:r>
                      <a:r>
                        <a:rPr kumimoji="1" lang="ja-JP" altLang="en-US" sz="800" kern="1200" dirty="0">
                          <a:solidFill>
                            <a:schemeClr val="tx1">
                              <a:lumMod val="65000"/>
                              <a:lumOff val="35000"/>
                            </a:schemeClr>
                          </a:solidFill>
                          <a:latin typeface="+mn-lt"/>
                          <a:ea typeface="+mn-ea"/>
                          <a:cs typeface="+mn-cs"/>
                        </a:rPr>
                        <a:t>月</a:t>
                      </a:r>
                      <a:r>
                        <a:rPr kumimoji="1" lang="en-US" altLang="ja-JP" sz="800" kern="1200" dirty="0">
                          <a:solidFill>
                            <a:schemeClr val="tx1">
                              <a:lumMod val="65000"/>
                              <a:lumOff val="35000"/>
                            </a:schemeClr>
                          </a:solidFill>
                          <a:latin typeface="+mn-lt"/>
                          <a:ea typeface="+mn-ea"/>
                          <a:cs typeface="+mn-cs"/>
                        </a:rPr>
                        <a:t>31</a:t>
                      </a:r>
                      <a:r>
                        <a:rPr kumimoji="1" lang="ja-JP" altLang="en-US" sz="800" kern="1200" dirty="0">
                          <a:solidFill>
                            <a:schemeClr val="tx1">
                              <a:lumMod val="65000"/>
                              <a:lumOff val="35000"/>
                            </a:schemeClr>
                          </a:solidFill>
                          <a:latin typeface="+mn-lt"/>
                          <a:ea typeface="+mn-ea"/>
                          <a:cs typeface="+mn-cs"/>
                        </a:rPr>
                        <a:t>日（土）</a:t>
                      </a:r>
                    </a:p>
                  </a:txBody>
                  <a:tcPr marT="72000" marB="36000" anchor="ctr">
                    <a:lnL w="19050" cap="flat" cmpd="sng" algn="ctr">
                      <a:noFill/>
                      <a:prstDash val="solid"/>
                      <a:round/>
                      <a:headEnd type="none" w="med" len="med"/>
                      <a:tailEnd type="none" w="med" len="med"/>
                    </a:lnL>
                    <a:lnR w="6350" cap="flat" cmpd="sng" algn="ctr">
                      <a:noFill/>
                      <a:prstDash val="sysDot"/>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2463668774"/>
                  </a:ext>
                </a:extLst>
              </a:tr>
              <a:tr h="28924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dirty="0">
                          <a:solidFill>
                            <a:schemeClr val="bg1"/>
                          </a:solidFill>
                          <a:latin typeface="Meiryo" panose="020B0604030504040204" pitchFamily="34" charset="-128"/>
                          <a:ea typeface="Meiryo" panose="020B0604030504040204" pitchFamily="34" charset="-128"/>
                          <a:cs typeface="+mn-cs"/>
                        </a:rPr>
                        <a:t>購入期間</a:t>
                      </a: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7</a:t>
                      </a:r>
                      <a:r>
                        <a:rPr kumimoji="1" lang="ja-JP"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日間～</a:t>
                      </a:r>
                      <a:r>
                        <a:rPr kumimoji="1"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31</a:t>
                      </a:r>
                      <a:r>
                        <a:rPr kumimoji="1" lang="ja-JP"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日間</a:t>
                      </a: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lnL w="28575" cap="flat" cmpd="sng" algn="ctr">
                      <a:solidFill>
                        <a:srgbClr val="FFFFFF"/>
                      </a:solidFill>
                      <a:prstDash val="solid"/>
                      <a:round/>
                      <a:headEnd type="none" w="med" len="med"/>
                      <a:tailEnd type="none" w="med" len="med"/>
                    </a:ln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b="0" i="0" kern="1200" dirty="0">
                          <a:solidFill>
                            <a:schemeClr val="tx1">
                              <a:lumMod val="65000"/>
                              <a:lumOff val="35000"/>
                            </a:schemeClr>
                          </a:solidFill>
                          <a:latin typeface="+mn-ea"/>
                          <a:ea typeface="+mn-ea"/>
                          <a:cs typeface="+mn-cs"/>
                        </a:rPr>
                        <a:t>7</a:t>
                      </a:r>
                      <a:r>
                        <a:rPr kumimoji="1" lang="ja-JP" altLang="en-US" sz="900" b="0" i="0" kern="1200" dirty="0">
                          <a:solidFill>
                            <a:schemeClr val="tx1">
                              <a:lumMod val="65000"/>
                              <a:lumOff val="35000"/>
                            </a:schemeClr>
                          </a:solidFill>
                          <a:latin typeface="+mn-ea"/>
                          <a:ea typeface="+mn-ea"/>
                          <a:cs typeface="+mn-cs"/>
                        </a:rPr>
                        <a:t>日間～</a:t>
                      </a:r>
                      <a:r>
                        <a:rPr kumimoji="1" lang="en-US" altLang="ja-JP" sz="900" b="0" i="0" kern="1200" dirty="0">
                          <a:solidFill>
                            <a:schemeClr val="tx1">
                              <a:lumMod val="65000"/>
                              <a:lumOff val="35000"/>
                            </a:schemeClr>
                          </a:solidFill>
                          <a:latin typeface="+mn-ea"/>
                          <a:ea typeface="+mn-ea"/>
                          <a:cs typeface="+mn-cs"/>
                        </a:rPr>
                        <a:t>31</a:t>
                      </a:r>
                      <a:r>
                        <a:rPr kumimoji="1" lang="ja-JP" altLang="en-US" sz="900" b="0" i="0" kern="1200" dirty="0">
                          <a:solidFill>
                            <a:schemeClr val="tx1">
                              <a:lumMod val="65000"/>
                              <a:lumOff val="35000"/>
                            </a:schemeClr>
                          </a:solidFill>
                          <a:latin typeface="+mn-ea"/>
                          <a:ea typeface="+mn-ea"/>
                          <a:cs typeface="+mn-cs"/>
                        </a:rPr>
                        <a:t>日間</a:t>
                      </a: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1967014782"/>
                  </a:ext>
                </a:extLst>
              </a:tr>
              <a:tr h="28924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dirty="0">
                          <a:solidFill>
                            <a:schemeClr val="bg1"/>
                          </a:solidFill>
                          <a:latin typeface="Meiryo" panose="020B0604030504040204" pitchFamily="34" charset="-128"/>
                          <a:ea typeface="Meiryo" panose="020B0604030504040204" pitchFamily="34" charset="-128"/>
                          <a:cs typeface="+mn-cs"/>
                        </a:rPr>
                        <a:t>料金タイプ</a:t>
                      </a: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p>
                      <a:pPr algn="ctr"/>
                      <a:r>
                        <a:rPr kumimoji="1" lang="ja-JP" altLang="en-US" sz="800" b="0" i="0" dirty="0">
                          <a:solidFill>
                            <a:schemeClr val="tx1">
                              <a:lumMod val="65000"/>
                              <a:lumOff val="35000"/>
                            </a:schemeClr>
                          </a:solidFill>
                          <a:latin typeface="+mn-ea"/>
                          <a:ea typeface="+mn-ea"/>
                        </a:rPr>
                        <a:t>枠購入型</a:t>
                      </a:r>
                      <a:r>
                        <a:rPr kumimoji="1" lang="en-US" altLang="ja-JP" sz="800" b="0" i="0" dirty="0">
                          <a:solidFill>
                            <a:schemeClr val="accent6"/>
                          </a:solidFill>
                          <a:latin typeface="+mn-ea"/>
                          <a:ea typeface="+mn-ea"/>
                        </a:rPr>
                        <a:t>※1</a:t>
                      </a:r>
                      <a:endParaRPr kumimoji="1" lang="ja-JP" altLang="en-US" sz="800" b="0" i="0" dirty="0">
                        <a:solidFill>
                          <a:schemeClr val="tx1">
                            <a:lumMod val="65000"/>
                            <a:lumOff val="35000"/>
                          </a:schemeClr>
                        </a:solidFill>
                        <a:latin typeface="+mn-ea"/>
                        <a:ea typeface="+mn-ea"/>
                      </a:endParaRP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lnL w="12700" cmpd="sng">
                      <a:noFill/>
                      <a:prstDash val="solid"/>
                    </a:ln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en-US" altLang="ja-JP" sz="800" b="0" i="0" u="none" strike="noStrike" dirty="0" err="1">
                          <a:solidFill>
                            <a:srgbClr val="595959"/>
                          </a:solidFill>
                          <a:effectLst/>
                          <a:latin typeface="メイリオ" panose="020B0604030504040204" pitchFamily="50" charset="-128"/>
                          <a:ea typeface="+mn-ea"/>
                        </a:rPr>
                        <a:t>vimps</a:t>
                      </a:r>
                      <a:r>
                        <a:rPr lang="ja-JP" altLang="en-US" sz="800" b="0" i="0" u="none" strike="noStrike" dirty="0">
                          <a:solidFill>
                            <a:srgbClr val="595959"/>
                          </a:solidFill>
                          <a:effectLst/>
                          <a:latin typeface="メイリオ" panose="020B0604030504040204" pitchFamily="50" charset="-128"/>
                          <a:ea typeface="+mn-ea"/>
                        </a:rPr>
                        <a:t>購入型</a:t>
                      </a: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1750538939"/>
                  </a:ext>
                </a:extLst>
              </a:tr>
              <a:tr h="45106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dirty="0">
                          <a:solidFill>
                            <a:schemeClr val="bg1"/>
                          </a:solidFill>
                          <a:latin typeface="Meiryo" panose="020B0604030504040204" pitchFamily="34" charset="-128"/>
                          <a:ea typeface="Meiryo" panose="020B0604030504040204" pitchFamily="34" charset="-128"/>
                          <a:cs typeface="+mn-cs"/>
                        </a:rPr>
                        <a:t>最低購入価格</a:t>
                      </a: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最低購入価格：</a:t>
                      </a:r>
                      <a:r>
                        <a:rPr kumimoji="1"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280,000</a:t>
                      </a:r>
                      <a:r>
                        <a:rPr kumimoji="1" lang="ja-JP"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円</a:t>
                      </a:r>
                      <a:r>
                        <a:rPr kumimoji="1"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(1</a:t>
                      </a:r>
                      <a:r>
                        <a:rPr kumimoji="1" lang="ja-JP"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枠</a:t>
                      </a:r>
                      <a:r>
                        <a:rPr kumimoji="1"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/7</a:t>
                      </a:r>
                      <a:r>
                        <a:rPr kumimoji="1" lang="ja-JP"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日間掲載</a:t>
                      </a:r>
                      <a:r>
                        <a:rPr kumimoji="1"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a:t>
                      </a:r>
                      <a:r>
                        <a:rPr kumimoji="1" lang="en-US" altLang="ja-JP" sz="900" b="0" i="0" dirty="0">
                          <a:solidFill>
                            <a:schemeClr val="accent6"/>
                          </a:solidFill>
                          <a:latin typeface="+mn-ea"/>
                          <a:ea typeface="+mn-ea"/>
                        </a:rPr>
                        <a:t> ※2</a:t>
                      </a:r>
                      <a:endParaRPr kumimoji="1"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lnL w="28575" cap="flat" cmpd="sng" algn="ctr">
                      <a:solidFill>
                        <a:srgbClr val="FFFFFF"/>
                      </a:solidFill>
                      <a:prstDash val="solid"/>
                      <a:round/>
                      <a:headEnd type="none" w="med" len="med"/>
                      <a:tailEnd type="none" w="med" len="med"/>
                    </a:ln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b="0" i="0" kern="1200" dirty="0">
                          <a:solidFill>
                            <a:schemeClr val="tx1">
                              <a:lumMod val="65000"/>
                              <a:lumOff val="35000"/>
                            </a:schemeClr>
                          </a:solidFill>
                          <a:latin typeface="+mn-ea"/>
                          <a:ea typeface="+mn-ea"/>
                          <a:cs typeface="+mn-cs"/>
                        </a:rPr>
                        <a:t>1,250,000</a:t>
                      </a:r>
                      <a:r>
                        <a:rPr kumimoji="1" lang="ja-JP" altLang="en-US" sz="900" b="0" i="0" kern="1200" dirty="0">
                          <a:solidFill>
                            <a:schemeClr val="tx1">
                              <a:lumMod val="65000"/>
                              <a:lumOff val="35000"/>
                            </a:schemeClr>
                          </a:solidFill>
                          <a:latin typeface="+mn-ea"/>
                          <a:ea typeface="+mn-ea"/>
                          <a:cs typeface="+mn-cs"/>
                        </a:rPr>
                        <a:t>円</a:t>
                      </a: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381913646"/>
                  </a:ext>
                </a:extLst>
              </a:tr>
              <a:tr h="28924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dirty="0">
                          <a:solidFill>
                            <a:schemeClr val="bg1"/>
                          </a:solidFill>
                          <a:latin typeface="Meiryo" panose="020B0604030504040204" pitchFamily="34" charset="-128"/>
                          <a:ea typeface="Meiryo" panose="020B0604030504040204" pitchFamily="34" charset="-128"/>
                          <a:cs typeface="+mn-cs"/>
                        </a:rPr>
                        <a:t>基本料金（</a:t>
                      </a:r>
                      <a:r>
                        <a:rPr kumimoji="1" lang="en-US" altLang="ja-JP" sz="900" b="0" i="0" kern="1200" dirty="0" err="1">
                          <a:solidFill>
                            <a:schemeClr val="bg1"/>
                          </a:solidFill>
                          <a:latin typeface="Meiryo" panose="020B0604030504040204" pitchFamily="34" charset="-128"/>
                          <a:ea typeface="Meiryo" panose="020B0604030504040204" pitchFamily="34" charset="-128"/>
                          <a:cs typeface="+mn-cs"/>
                        </a:rPr>
                        <a:t>vCPM</a:t>
                      </a:r>
                      <a:r>
                        <a:rPr kumimoji="1" lang="ja-JP" altLang="en-US" sz="900" b="0" i="0" kern="1200" dirty="0">
                          <a:solidFill>
                            <a:schemeClr val="bg1"/>
                          </a:solidFill>
                          <a:latin typeface="Meiryo" panose="020B0604030504040204" pitchFamily="34" charset="-128"/>
                          <a:ea typeface="Meiryo" panose="020B0604030504040204" pitchFamily="34" charset="-128"/>
                          <a:cs typeface="+mn-cs"/>
                        </a:rPr>
                        <a:t>）</a:t>
                      </a: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b="0" i="0" dirty="0">
                          <a:solidFill>
                            <a:schemeClr val="tx1">
                              <a:lumMod val="65000"/>
                              <a:lumOff val="35000"/>
                            </a:schemeClr>
                          </a:solidFill>
                          <a:latin typeface="Meiryo" panose="020B0604030504040204" pitchFamily="34" charset="-128"/>
                          <a:ea typeface="Meiryo" panose="020B0604030504040204" pitchFamily="34" charset="-128"/>
                        </a:rPr>
                        <a:t>-</a:t>
                      </a:r>
                      <a:endParaRPr kumimoji="1" lang="ja-JP" altLang="en-US" sz="900" b="0" i="0" kern="1200" dirty="0">
                        <a:solidFill>
                          <a:schemeClr val="accent6"/>
                        </a:solidFill>
                        <a:latin typeface="Meiryo" panose="020B0604030504040204" pitchFamily="34" charset="-128"/>
                        <a:ea typeface="Meiryo" panose="020B0604030504040204" pitchFamily="34" charset="-128"/>
                        <a:cs typeface="+mn-cs"/>
                      </a:endParaRP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lnL w="28575" cap="flat" cmpd="sng" algn="ctr">
                      <a:solidFill>
                        <a:srgbClr val="FFFFFF"/>
                      </a:solidFill>
                      <a:prstDash val="solid"/>
                      <a:round/>
                      <a:headEnd type="none" w="med" len="med"/>
                      <a:tailEnd type="none" w="med" len="med"/>
                    </a:ln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b="0" i="0" kern="1200" dirty="0">
                          <a:solidFill>
                            <a:schemeClr val="tx1">
                              <a:lumMod val="65000"/>
                              <a:lumOff val="35000"/>
                            </a:schemeClr>
                          </a:solidFill>
                          <a:latin typeface="+mn-ea"/>
                          <a:ea typeface="+mn-ea"/>
                          <a:cs typeface="+mn-cs"/>
                        </a:rPr>
                        <a:t>1,540</a:t>
                      </a:r>
                      <a:r>
                        <a:rPr kumimoji="1" lang="ja-JP" altLang="en-US" sz="900" b="0" i="0" kern="1200" dirty="0">
                          <a:solidFill>
                            <a:schemeClr val="tx1">
                              <a:lumMod val="65000"/>
                              <a:lumOff val="35000"/>
                            </a:schemeClr>
                          </a:solidFill>
                          <a:latin typeface="+mn-ea"/>
                          <a:ea typeface="+mn-ea"/>
                          <a:cs typeface="+mn-cs"/>
                        </a:rPr>
                        <a:t>円</a:t>
                      </a: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4014462905"/>
                  </a:ext>
                </a:extLst>
              </a:tr>
              <a:tr h="289240">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i="0" kern="1200" dirty="0">
                          <a:solidFill>
                            <a:schemeClr val="bg1"/>
                          </a:solidFill>
                          <a:latin typeface="Meiryo" panose="020B0604030504040204" pitchFamily="34" charset="-128"/>
                          <a:ea typeface="Meiryo" panose="020B0604030504040204" pitchFamily="34" charset="-128"/>
                          <a:cs typeface="+mn-cs"/>
                        </a:rPr>
                        <a:t>想定</a:t>
                      </a:r>
                      <a:r>
                        <a:rPr kumimoji="1" lang="en-US" altLang="ja-JP" sz="900" b="0" i="0" kern="1200" dirty="0" err="1">
                          <a:solidFill>
                            <a:schemeClr val="bg1"/>
                          </a:solidFill>
                          <a:latin typeface="Meiryo" panose="020B0604030504040204" pitchFamily="34" charset="-128"/>
                          <a:ea typeface="Meiryo" panose="020B0604030504040204" pitchFamily="34" charset="-128"/>
                          <a:cs typeface="+mn-cs"/>
                        </a:rPr>
                        <a:t>vimps</a:t>
                      </a:r>
                      <a:r>
                        <a:rPr kumimoji="1" lang="ja-JP" altLang="en-US" sz="900" b="0" i="0" kern="1200" dirty="0">
                          <a:solidFill>
                            <a:schemeClr val="bg1"/>
                          </a:solidFill>
                          <a:latin typeface="Meiryo" panose="020B0604030504040204" pitchFamily="34" charset="-128"/>
                          <a:ea typeface="Meiryo" panose="020B0604030504040204" pitchFamily="34" charset="-128"/>
                          <a:cs typeface="+mn-cs"/>
                        </a:rPr>
                        <a:t>（枠配信のみ）</a:t>
                      </a: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b="0" i="0" dirty="0">
                          <a:solidFill>
                            <a:schemeClr val="tx1">
                              <a:lumMod val="65000"/>
                              <a:lumOff val="35000"/>
                            </a:schemeClr>
                          </a:solidFill>
                          <a:latin typeface="Meiryo" panose="020B0604030504040204" pitchFamily="34" charset="-128"/>
                          <a:ea typeface="Meiryo" panose="020B0604030504040204" pitchFamily="34" charset="-128"/>
                        </a:rPr>
                        <a:t>630,000vimps (1</a:t>
                      </a:r>
                      <a:r>
                        <a:rPr kumimoji="1" lang="ja-JP" altLang="en-US" sz="900" b="0" i="0" dirty="0">
                          <a:solidFill>
                            <a:schemeClr val="tx1">
                              <a:lumMod val="65000"/>
                              <a:lumOff val="35000"/>
                            </a:schemeClr>
                          </a:solidFill>
                          <a:latin typeface="Meiryo" panose="020B0604030504040204" pitchFamily="34" charset="-128"/>
                          <a:ea typeface="Meiryo" panose="020B0604030504040204" pitchFamily="34" charset="-128"/>
                        </a:rPr>
                        <a:t>枠</a:t>
                      </a:r>
                      <a:r>
                        <a:rPr kumimoji="1" lang="en-US" altLang="ja-JP" sz="900" b="0" i="0" dirty="0">
                          <a:solidFill>
                            <a:schemeClr val="tx1">
                              <a:lumMod val="65000"/>
                              <a:lumOff val="35000"/>
                            </a:schemeClr>
                          </a:solidFill>
                          <a:latin typeface="Meiryo" panose="020B0604030504040204" pitchFamily="34" charset="-128"/>
                          <a:ea typeface="Meiryo" panose="020B0604030504040204" pitchFamily="34" charset="-128"/>
                        </a:rPr>
                        <a:t>/7</a:t>
                      </a:r>
                      <a:r>
                        <a:rPr kumimoji="1" lang="ja-JP" altLang="en-US" sz="900" b="0" i="0" dirty="0">
                          <a:solidFill>
                            <a:schemeClr val="tx1">
                              <a:lumMod val="65000"/>
                              <a:lumOff val="35000"/>
                            </a:schemeClr>
                          </a:solidFill>
                          <a:latin typeface="Meiryo" panose="020B0604030504040204" pitchFamily="34" charset="-128"/>
                          <a:ea typeface="Meiryo" panose="020B0604030504040204" pitchFamily="34" charset="-128"/>
                        </a:rPr>
                        <a:t>日間掲載</a:t>
                      </a:r>
                      <a:r>
                        <a:rPr kumimoji="1" lang="en-US" altLang="ja-JP" sz="900" b="0" i="0" dirty="0">
                          <a:solidFill>
                            <a:schemeClr val="tx1">
                              <a:lumMod val="65000"/>
                              <a:lumOff val="35000"/>
                            </a:schemeClr>
                          </a:solidFill>
                          <a:latin typeface="Meiryo" panose="020B0604030504040204" pitchFamily="34" charset="-128"/>
                          <a:ea typeface="Meiryo" panose="020B0604030504040204" pitchFamily="34" charset="-128"/>
                        </a:rPr>
                        <a:t>)</a:t>
                      </a:r>
                      <a:r>
                        <a:rPr kumimoji="1" lang="en-US" altLang="ja-JP" sz="900" b="0" i="0" dirty="0">
                          <a:solidFill>
                            <a:schemeClr val="accent6"/>
                          </a:solidFill>
                          <a:latin typeface="+mn-ea"/>
                          <a:ea typeface="+mn-ea"/>
                        </a:rPr>
                        <a:t> ※3</a:t>
                      </a:r>
                      <a:endParaRPr kumimoji="1" lang="en-US" altLang="ja-JP" sz="900" b="0" i="0" dirty="0">
                        <a:solidFill>
                          <a:schemeClr val="tx1">
                            <a:lumMod val="65000"/>
                            <a:lumOff val="35000"/>
                          </a:schemeClr>
                        </a:solidFill>
                        <a:latin typeface="Meiryo" panose="020B0604030504040204" pitchFamily="34" charset="-128"/>
                        <a:ea typeface="Meiryo" panose="020B0604030504040204" pitchFamily="34" charset="-128"/>
                      </a:endParaRP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lnL w="28575" cap="flat" cmpd="sng" algn="ctr">
                      <a:solidFill>
                        <a:srgbClr val="FFFFFF"/>
                      </a:solidFill>
                      <a:prstDash val="solid"/>
                      <a:round/>
                      <a:headEnd type="none" w="med" len="med"/>
                      <a:tailEnd type="none" w="med" len="med"/>
                    </a:ln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b="0" i="0" dirty="0">
                          <a:solidFill>
                            <a:schemeClr val="tx1">
                              <a:lumMod val="65000"/>
                              <a:lumOff val="35000"/>
                            </a:schemeClr>
                          </a:solidFill>
                          <a:latin typeface="+mn-ea"/>
                          <a:ea typeface="+mn-ea"/>
                        </a:rPr>
                        <a:t>-</a:t>
                      </a:r>
                      <a:endParaRPr kumimoji="1" lang="ja-JP" altLang="en-US" sz="900" b="0" i="0" dirty="0">
                        <a:solidFill>
                          <a:schemeClr val="tx1">
                            <a:lumMod val="65000"/>
                            <a:lumOff val="35000"/>
                          </a:schemeClr>
                        </a:solidFill>
                        <a:latin typeface="+mn-ea"/>
                        <a:ea typeface="+mn-ea"/>
                      </a:endParaRP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1988356064"/>
                  </a:ext>
                </a:extLst>
              </a:tr>
            </a:tbl>
          </a:graphicData>
        </a:graphic>
      </p:graphicFrame>
      <p:pic>
        <p:nvPicPr>
          <p:cNvPr id="13" name="図プレースホルダー 12" descr="アイコン&#10;&#10;自動的に生成された説明">
            <a:extLst>
              <a:ext uri="{FF2B5EF4-FFF2-40B4-BE49-F238E27FC236}">
                <a16:creationId xmlns:a16="http://schemas.microsoft.com/office/drawing/2014/main" id="{47F5885D-1237-F1E6-AFC3-284FDC75C381}"/>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sp>
        <p:nvSpPr>
          <p:cNvPr id="3" name="円/楕円 19">
            <a:extLst>
              <a:ext uri="{FF2B5EF4-FFF2-40B4-BE49-F238E27FC236}">
                <a16:creationId xmlns:a16="http://schemas.microsoft.com/office/drawing/2014/main" id="{6187D1FB-B171-6E2F-699E-2B3B4159F8C5}"/>
              </a:ext>
            </a:extLst>
          </p:cNvPr>
          <p:cNvSpPr>
            <a:spLocks noChangeAspect="1"/>
          </p:cNvSpPr>
          <p:nvPr/>
        </p:nvSpPr>
        <p:spPr>
          <a:xfrm>
            <a:off x="5626657" y="2534111"/>
            <a:ext cx="226568" cy="226568"/>
          </a:xfrm>
          <a:prstGeom prst="ellipse">
            <a:avLst/>
          </a:prstGeom>
          <a:solidFill>
            <a:srgbClr val="C9002C"/>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kern="0" dirty="0">
                <a:solidFill>
                  <a:srgbClr val="FFFFFF"/>
                </a:solidFill>
                <a:latin typeface="Meiryo" panose="020B0604030504040204" pitchFamily="34" charset="-128"/>
                <a:ea typeface="Meiryo" panose="020B0604030504040204" pitchFamily="34" charset="-128"/>
                <a:cs typeface="Segoe UI" panose="020B0502040204020203" pitchFamily="34" charset="0"/>
              </a:rPr>
              <a:t>B</a:t>
            </a:r>
            <a:endParaRPr kumimoji="0" lang="ja-JP" altLang="en-US" sz="900" b="1" i="0"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5" name="円/楕円 19">
            <a:extLst>
              <a:ext uri="{FF2B5EF4-FFF2-40B4-BE49-F238E27FC236}">
                <a16:creationId xmlns:a16="http://schemas.microsoft.com/office/drawing/2014/main" id="{9AAB718C-5588-C43E-BFEA-B49291AC6541}"/>
              </a:ext>
            </a:extLst>
          </p:cNvPr>
          <p:cNvSpPr>
            <a:spLocks noChangeAspect="1"/>
          </p:cNvSpPr>
          <p:nvPr/>
        </p:nvSpPr>
        <p:spPr>
          <a:xfrm>
            <a:off x="11044824" y="2534111"/>
            <a:ext cx="226568" cy="226568"/>
          </a:xfrm>
          <a:prstGeom prst="ellipse">
            <a:avLst/>
          </a:prstGeom>
          <a:solidFill>
            <a:srgbClr val="C9002C"/>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i="0"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C</a:t>
            </a:r>
            <a:endParaRPr kumimoji="0" lang="ja-JP" altLang="en-US" sz="900" b="1" i="0"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Tree>
    <p:extLst>
      <p:ext uri="{BB962C8B-B14F-4D97-AF65-F5344CB8AC3E}">
        <p14:creationId xmlns:p14="http://schemas.microsoft.com/office/powerpoint/2010/main" val="203441236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DEDBEF49-4ED3-D7A5-B1C1-AA91C9840AFF}"/>
              </a:ext>
            </a:extLst>
          </p:cNvPr>
          <p:cNvSpPr>
            <a:spLocks noGrp="1"/>
          </p:cNvSpPr>
          <p:nvPr>
            <p:ph type="body" sz="quarter" idx="12"/>
          </p:nvPr>
        </p:nvSpPr>
        <p:spPr/>
        <p:txBody>
          <a:bodyPr/>
          <a:lstStyle/>
          <a:p>
            <a:pPr algn="ctr"/>
            <a:r>
              <a:rPr lang="ja-JP" altLang="en-US"/>
              <a:t>商品スペック</a:t>
            </a:r>
          </a:p>
        </p:txBody>
      </p:sp>
      <p:sp>
        <p:nvSpPr>
          <p:cNvPr id="5" name="角丸四角形 4">
            <a:extLst>
              <a:ext uri="{FF2B5EF4-FFF2-40B4-BE49-F238E27FC236}">
                <a16:creationId xmlns:a16="http://schemas.microsoft.com/office/drawing/2014/main" id="{3EEE774C-01F1-C4F0-B967-EECA0B958B2C}"/>
              </a:ext>
            </a:extLst>
          </p:cNvPr>
          <p:cNvSpPr/>
          <p:nvPr/>
        </p:nvSpPr>
        <p:spPr>
          <a:xfrm>
            <a:off x="1717542" y="202787"/>
            <a:ext cx="1883106" cy="404312"/>
          </a:xfrm>
          <a:prstGeom prst="roundRect">
            <a:avLst>
              <a:gd name="adj" fmla="val 5000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ターゲティング設定</a:t>
            </a:r>
            <a:endParaRPr kumimoji="1" lang="ja-JP" altLang="en-US" sz="12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endParaRPr>
          </a:p>
        </p:txBody>
      </p:sp>
      <p:sp>
        <p:nvSpPr>
          <p:cNvPr id="4" name="テキスト プレースホルダー 35">
            <a:extLst>
              <a:ext uri="{FF2B5EF4-FFF2-40B4-BE49-F238E27FC236}">
                <a16:creationId xmlns:a16="http://schemas.microsoft.com/office/drawing/2014/main" id="{D030F671-8DFA-870D-597F-FFA7AC692215}"/>
              </a:ext>
            </a:extLst>
          </p:cNvPr>
          <p:cNvSpPr>
            <a:spLocks noGrp="1"/>
          </p:cNvSpPr>
          <p:nvPr>
            <p:ph type="body" sz="quarter" idx="13"/>
          </p:nvPr>
        </p:nvSpPr>
        <p:spPr>
          <a:xfrm>
            <a:off x="3855764" y="241866"/>
            <a:ext cx="5325181" cy="335028"/>
          </a:xfrm>
        </p:spPr>
        <p:txBody>
          <a:bodyPr/>
          <a:lstStyle/>
          <a:p>
            <a:r>
              <a:rPr lang="en-US" altLang="ja-JP" dirty="0"/>
              <a:t>PC</a:t>
            </a:r>
            <a:r>
              <a:rPr lang="ja-JP" altLang="en-US" dirty="0"/>
              <a:t>商品</a:t>
            </a:r>
          </a:p>
        </p:txBody>
      </p:sp>
      <p:graphicFrame>
        <p:nvGraphicFramePr>
          <p:cNvPr id="6" name="表 5">
            <a:extLst>
              <a:ext uri="{FF2B5EF4-FFF2-40B4-BE49-F238E27FC236}">
                <a16:creationId xmlns:a16="http://schemas.microsoft.com/office/drawing/2014/main" id="{AADAC7A1-C6FE-DB04-CE49-3E3889DA91CF}"/>
              </a:ext>
            </a:extLst>
          </p:cNvPr>
          <p:cNvGraphicFramePr>
            <a:graphicFrameLocks noGrp="1"/>
          </p:cNvGraphicFramePr>
          <p:nvPr>
            <p:extLst>
              <p:ext uri="{D42A27DB-BD31-4B8C-83A1-F6EECF244321}">
                <p14:modId xmlns:p14="http://schemas.microsoft.com/office/powerpoint/2010/main" val="286334095"/>
              </p:ext>
            </p:extLst>
          </p:nvPr>
        </p:nvGraphicFramePr>
        <p:xfrm>
          <a:off x="479423" y="1089025"/>
          <a:ext cx="11233153" cy="3790462"/>
        </p:xfrm>
        <a:graphic>
          <a:graphicData uri="http://schemas.openxmlformats.org/drawingml/2006/table">
            <a:tbl>
              <a:tblPr bandRow="1"/>
              <a:tblGrid>
                <a:gridCol w="2678824">
                  <a:extLst>
                    <a:ext uri="{9D8B030D-6E8A-4147-A177-3AD203B41FA5}">
                      <a16:colId xmlns:a16="http://schemas.microsoft.com/office/drawing/2014/main" val="792911817"/>
                    </a:ext>
                  </a:extLst>
                </a:gridCol>
                <a:gridCol w="2725295">
                  <a:extLst>
                    <a:ext uri="{9D8B030D-6E8A-4147-A177-3AD203B41FA5}">
                      <a16:colId xmlns:a16="http://schemas.microsoft.com/office/drawing/2014/main" val="2515137241"/>
                    </a:ext>
                  </a:extLst>
                </a:gridCol>
                <a:gridCol w="2946833">
                  <a:extLst>
                    <a:ext uri="{9D8B030D-6E8A-4147-A177-3AD203B41FA5}">
                      <a16:colId xmlns:a16="http://schemas.microsoft.com/office/drawing/2014/main" val="3608287535"/>
                    </a:ext>
                  </a:extLst>
                </a:gridCol>
                <a:gridCol w="2882201">
                  <a:extLst>
                    <a:ext uri="{9D8B030D-6E8A-4147-A177-3AD203B41FA5}">
                      <a16:colId xmlns:a16="http://schemas.microsoft.com/office/drawing/2014/main" val="135909385"/>
                    </a:ext>
                  </a:extLst>
                </a:gridCol>
              </a:tblGrid>
              <a:tr h="515882">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100" b="1" dirty="0">
                          <a:solidFill>
                            <a:schemeClr val="accent3"/>
                          </a:solidFill>
                          <a:latin typeface="Meiryo" panose="020B0604030504040204" pitchFamily="34" charset="-128"/>
                          <a:ea typeface="Meiryo" panose="020B0604030504040204" pitchFamily="34" charset="-128"/>
                        </a:rPr>
                        <a:t>ターゲティング</a:t>
                      </a: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DEDEDE"/>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100" b="1" kern="1200" dirty="0" err="1">
                          <a:solidFill>
                            <a:schemeClr val="accent3"/>
                          </a:solidFill>
                          <a:latin typeface="Meiryo" panose="020B0604030504040204" pitchFamily="34" charset="-128"/>
                          <a:ea typeface="Meiryo" panose="020B0604030504040204" pitchFamily="34" charset="-128"/>
                        </a:rPr>
                        <a:t>vCPM</a:t>
                      </a:r>
                      <a:endParaRPr kumimoji="1" lang="en-US" altLang="ja-JP" sz="1100" b="1" kern="1200" dirty="0">
                        <a:solidFill>
                          <a:schemeClr val="accent3"/>
                        </a:solidFill>
                        <a:latin typeface="Meiryo" panose="020B0604030504040204" pitchFamily="34" charset="-128"/>
                        <a:ea typeface="Meiryo" panose="020B0604030504040204" pitchFamily="34" charset="-128"/>
                      </a:endParaRPr>
                    </a:p>
                    <a:p>
                      <a:pPr algn="ctr"/>
                      <a:r>
                        <a:rPr kumimoji="1" lang="ja-JP" altLang="en-US" sz="1100" b="1" kern="1200" dirty="0">
                          <a:solidFill>
                            <a:schemeClr val="accent3"/>
                          </a:solidFill>
                          <a:latin typeface="Meiryo" panose="020B0604030504040204" pitchFamily="34" charset="-128"/>
                          <a:ea typeface="Meiryo" panose="020B0604030504040204" pitchFamily="34" charset="-128"/>
                        </a:rPr>
                        <a:t>掛け率</a:t>
                      </a:r>
                      <a:endParaRPr kumimoji="1" lang="en-US" altLang="ja-JP" sz="1100" b="1" kern="1200" dirty="0">
                        <a:solidFill>
                          <a:schemeClr val="accent3"/>
                        </a:solidFill>
                        <a:latin typeface="Meiryo" panose="020B0604030504040204" pitchFamily="34" charset="-128"/>
                        <a:ea typeface="Meiryo" panose="020B0604030504040204" pitchFamily="34" charset="-128"/>
                        <a:cs typeface="+mn-cs"/>
                      </a:endParaRPr>
                    </a:p>
                  </a:txBody>
                  <a:tcPr marL="45720" marR="4572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DEDEDE"/>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00" b="1" i="0" kern="1200" dirty="0">
                          <a:solidFill>
                            <a:srgbClr val="FFFFFF"/>
                          </a:solidFill>
                          <a:latin typeface="Meiryo" panose="020B0604030504040204" pitchFamily="34" charset="-128"/>
                          <a:ea typeface="Meiryo" panose="020B0604030504040204" pitchFamily="34" charset="-128"/>
                          <a:cs typeface="+mn-cs"/>
                        </a:rPr>
                        <a:t>carview!</a:t>
                      </a:r>
                      <a:r>
                        <a:rPr kumimoji="1" lang="ja-JP" altLang="en-US" sz="1000" b="1" i="0" kern="1200" dirty="0">
                          <a:solidFill>
                            <a:srgbClr val="FFFFFF"/>
                          </a:solidFill>
                          <a:latin typeface="Meiryo" panose="020B0604030504040204" pitchFamily="34" charset="-128"/>
                          <a:ea typeface="Meiryo" panose="020B0604030504040204" pitchFamily="34" charset="-128"/>
                          <a:cs typeface="+mn-cs"/>
                        </a:rPr>
                        <a:t>　ニュース・編集記事</a:t>
                      </a:r>
                    </a:p>
                    <a:p>
                      <a:pPr algn="ctr"/>
                      <a:r>
                        <a:rPr kumimoji="1" lang="ja-JP" altLang="en-US" sz="1000" b="1" i="0" kern="1200" dirty="0">
                          <a:solidFill>
                            <a:srgbClr val="FFFFFF"/>
                          </a:solidFill>
                          <a:latin typeface="Meiryo" panose="020B0604030504040204" pitchFamily="34" charset="-128"/>
                          <a:ea typeface="Meiryo" panose="020B0604030504040204" pitchFamily="34" charset="-128"/>
                          <a:cs typeface="+mn-cs"/>
                        </a:rPr>
                        <a:t>　プライムディスプレイ　</a:t>
                      </a:r>
                      <a:r>
                        <a:rPr kumimoji="1" lang="en-US" altLang="ja-JP" sz="1000" b="1" i="0" kern="1200" dirty="0">
                          <a:solidFill>
                            <a:srgbClr val="FFFFFF"/>
                          </a:solidFill>
                          <a:latin typeface="Meiryo" panose="020B0604030504040204" pitchFamily="34" charset="-128"/>
                          <a:ea typeface="Meiryo" panose="020B0604030504040204" pitchFamily="34" charset="-128"/>
                          <a:cs typeface="+mn-cs"/>
                        </a:rPr>
                        <a:t>PC</a:t>
                      </a:r>
                    </a:p>
                  </a:txBody>
                  <a:tcPr marL="45720" marR="45720" anchor="ctr">
                    <a:lnL w="12700" cmpd="sng">
                      <a:solidFill>
                        <a:srgbClr val="FFFFFF"/>
                      </a:solidFill>
                    </a:lnL>
                    <a:lnR w="12700" cmpd="sng">
                      <a:solidFill>
                        <a:srgbClr val="FFFFFF"/>
                      </a:solidFill>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00" b="1" i="0" kern="1200" dirty="0">
                          <a:solidFill>
                            <a:srgbClr val="FFFFFF"/>
                          </a:solidFill>
                          <a:latin typeface="Meiryo" panose="020B0604030504040204" pitchFamily="34" charset="-128"/>
                          <a:ea typeface="Meiryo" panose="020B0604030504040204" pitchFamily="34" charset="-128"/>
                          <a:cs typeface="+mn-cs"/>
                        </a:rPr>
                        <a:t>carview!</a:t>
                      </a:r>
                      <a:r>
                        <a:rPr kumimoji="1" lang="ja-JP" altLang="en-US" sz="1000" b="1" i="0" kern="1200" dirty="0">
                          <a:solidFill>
                            <a:srgbClr val="FFFFFF"/>
                          </a:solidFill>
                          <a:latin typeface="Meiryo" panose="020B0604030504040204" pitchFamily="34" charset="-128"/>
                          <a:ea typeface="Meiryo" panose="020B0604030504040204" pitchFamily="34" charset="-128"/>
                          <a:cs typeface="+mn-cs"/>
                        </a:rPr>
                        <a:t>　トップ　トップインパクト</a:t>
                      </a:r>
                    </a:p>
                    <a:p>
                      <a:pPr algn="ctr"/>
                      <a:r>
                        <a:rPr kumimoji="1" lang="ja-JP" altLang="en-US" sz="1000" b="1" i="0" kern="1200" dirty="0">
                          <a:solidFill>
                            <a:srgbClr val="FFFFFF"/>
                          </a:solidFill>
                          <a:latin typeface="Meiryo" panose="020B0604030504040204" pitchFamily="34" charset="-128"/>
                          <a:ea typeface="Meiryo" panose="020B0604030504040204" pitchFamily="34" charset="-128"/>
                          <a:cs typeface="+mn-cs"/>
                        </a:rPr>
                        <a:t>プライムディスプレイダブルサイズ 　</a:t>
                      </a:r>
                      <a:r>
                        <a:rPr kumimoji="1" lang="en-US" altLang="ja-JP" sz="1000" b="1" i="0" kern="1200" dirty="0">
                          <a:solidFill>
                            <a:srgbClr val="FFFFFF"/>
                          </a:solidFill>
                          <a:latin typeface="Meiryo" panose="020B0604030504040204" pitchFamily="34" charset="-128"/>
                          <a:ea typeface="Meiryo" panose="020B0604030504040204" pitchFamily="34" charset="-128"/>
                          <a:cs typeface="+mn-cs"/>
                        </a:rPr>
                        <a:t>PC</a:t>
                      </a:r>
                    </a:p>
                  </a:txBody>
                  <a:tcPr marL="45720" marR="45720" anchor="ctr">
                    <a:lnL w="12700" cmpd="sng">
                      <a:solidFill>
                        <a:srgbClr val="FFFFFF"/>
                      </a:solidFill>
                    </a:lnL>
                    <a:lnR w="12700" cmpd="sng">
                      <a:solidFill>
                        <a:srgbClr val="FFFFFF"/>
                      </a:solidFill>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extLst>
                  <a:ext uri="{0D108BD9-81ED-4DB2-BD59-A6C34878D82A}">
                    <a16:rowId xmlns:a16="http://schemas.microsoft.com/office/drawing/2014/main" val="2117335041"/>
                  </a:ext>
                </a:extLst>
              </a:tr>
              <a:tr h="372355">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100" b="0" dirty="0">
                          <a:solidFill>
                            <a:schemeClr val="bg1"/>
                          </a:solidFill>
                          <a:latin typeface="Meiryo" panose="020B0604030504040204" pitchFamily="34" charset="-128"/>
                          <a:ea typeface="Meiryo" panose="020B0604030504040204" pitchFamily="34" charset="-128"/>
                        </a:rPr>
                        <a:t>性別</a:t>
                      </a: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100" b="0" dirty="0">
                          <a:solidFill>
                            <a:schemeClr val="bg1"/>
                          </a:solidFill>
                          <a:latin typeface="Meiryo" panose="020B0604030504040204" pitchFamily="34" charset="-128"/>
                          <a:ea typeface="Meiryo" panose="020B0604030504040204" pitchFamily="34" charset="-128"/>
                        </a:rPr>
                        <a:t>1.2</a:t>
                      </a:r>
                      <a:r>
                        <a:rPr kumimoji="1" lang="ja-JP" altLang="en-US" sz="1100" b="0" dirty="0">
                          <a:solidFill>
                            <a:schemeClr val="bg1"/>
                          </a:solidFill>
                          <a:latin typeface="Meiryo" panose="020B0604030504040204" pitchFamily="34" charset="-128"/>
                          <a:ea typeface="Meiryo" panose="020B0604030504040204" pitchFamily="34" charset="-128"/>
                        </a:rPr>
                        <a:t>倍</a:t>
                      </a: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a:t>
                      </a:r>
                      <a:endParaRPr kumimoji="1" lang="ja-JP" altLang="en-US" sz="1400" b="0" dirty="0">
                        <a:solidFill>
                          <a:schemeClr val="accent3"/>
                        </a:solidFill>
                        <a:latin typeface="Meiryo" panose="020B0604030504040204" pitchFamily="34" charset="-128"/>
                        <a:ea typeface="Meiryo" panose="020B0604030504040204" pitchFamily="34" charset="-128"/>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mn-cs"/>
                        </a:rPr>
                        <a:t>-</a:t>
                      </a:r>
                      <a:endParaRPr kumimoji="1" lang="ja-JP" altLang="en-US"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384434171"/>
                  </a:ext>
                </a:extLst>
              </a:tr>
              <a:tr h="372355">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100" b="0" dirty="0">
                          <a:solidFill>
                            <a:schemeClr val="bg1"/>
                          </a:solidFill>
                          <a:latin typeface="Meiryo" panose="020B0604030504040204" pitchFamily="34" charset="-128"/>
                          <a:ea typeface="Meiryo" panose="020B0604030504040204" pitchFamily="34" charset="-128"/>
                        </a:rPr>
                        <a:t>年齢</a:t>
                      </a: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dirty="0">
                          <a:solidFill>
                            <a:schemeClr val="bg1"/>
                          </a:solidFill>
                          <a:latin typeface="Meiryo" panose="020B0604030504040204" pitchFamily="34" charset="-128"/>
                          <a:ea typeface="Meiryo" panose="020B0604030504040204" pitchFamily="34" charset="-128"/>
                        </a:rPr>
                        <a:t>1.2</a:t>
                      </a:r>
                      <a:r>
                        <a:rPr kumimoji="1" lang="ja-JP" altLang="en-US" sz="1100" b="0" kern="1200" dirty="0">
                          <a:solidFill>
                            <a:schemeClr val="bg1"/>
                          </a:solidFill>
                          <a:latin typeface="Meiryo" panose="020B0604030504040204" pitchFamily="34" charset="-128"/>
                          <a:ea typeface="Meiryo" panose="020B0604030504040204" pitchFamily="34" charset="-128"/>
                        </a:rPr>
                        <a:t>倍</a:t>
                      </a:r>
                      <a:endParaRPr kumimoji="1" lang="ja-JP" altLang="en-US" sz="1100" b="0" kern="1200" dirty="0">
                        <a:solidFill>
                          <a:schemeClr val="bg1"/>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a:t>
                      </a:r>
                      <a:endParaRPr kumimoji="1" lang="ja-JP" altLang="en-US" sz="1400" b="0" kern="1200" dirty="0">
                        <a:solidFill>
                          <a:schemeClr val="accent3"/>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mn-cs"/>
                        </a:rPr>
                        <a:t>-</a:t>
                      </a:r>
                      <a:endParaRPr kumimoji="1" lang="ja-JP" altLang="en-US"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3931917948"/>
                  </a:ext>
                </a:extLst>
              </a:tr>
              <a:tr h="372355">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solidFill>
                          <a:latin typeface="Meiryo" panose="020B0604030504040204" pitchFamily="34" charset="-128"/>
                          <a:ea typeface="Meiryo" panose="020B0604030504040204" pitchFamily="34" charset="-128"/>
                        </a:rPr>
                        <a:t>地域（</a:t>
                      </a:r>
                      <a:r>
                        <a:rPr kumimoji="1" lang="ja-JP" altLang="en-US" sz="1100" b="0" kern="1200" dirty="0">
                          <a:solidFill>
                            <a:schemeClr val="bg1"/>
                          </a:solidFill>
                          <a:latin typeface="Meiryo" panose="020B0604030504040204" pitchFamily="34" charset="-128"/>
                          <a:ea typeface="Meiryo" panose="020B0604030504040204" pitchFamily="34" charset="-128"/>
                        </a:rPr>
                        <a:t>都道府県）</a:t>
                      </a:r>
                      <a:endParaRPr kumimoji="1" lang="ja-JP" altLang="en-US" sz="1100" b="0" kern="1200" dirty="0">
                        <a:solidFill>
                          <a:schemeClr val="bg1"/>
                        </a:solidFill>
                        <a:latin typeface="Meiryo" panose="020B0604030504040204" pitchFamily="34" charset="-128"/>
                        <a:ea typeface="Meiryo" panose="020B0604030504040204" pitchFamily="34" charset="-128"/>
                        <a:cs typeface="+mn-cs"/>
                      </a:endParaRP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dirty="0">
                          <a:solidFill>
                            <a:schemeClr val="bg1"/>
                          </a:solidFill>
                          <a:latin typeface="Meiryo" panose="020B0604030504040204" pitchFamily="34" charset="-128"/>
                          <a:ea typeface="Meiryo" panose="020B0604030504040204" pitchFamily="34" charset="-128"/>
                        </a:rPr>
                        <a:t>1.3</a:t>
                      </a:r>
                      <a:r>
                        <a:rPr kumimoji="1" lang="ja-JP" altLang="en-US" sz="1100" b="0" kern="1200" dirty="0">
                          <a:solidFill>
                            <a:schemeClr val="bg1"/>
                          </a:solidFill>
                          <a:latin typeface="Meiryo" panose="020B0604030504040204" pitchFamily="34" charset="-128"/>
                          <a:ea typeface="Meiryo" panose="020B0604030504040204" pitchFamily="34" charset="-128"/>
                        </a:rPr>
                        <a:t>倍</a:t>
                      </a:r>
                      <a:endParaRPr kumimoji="1" lang="ja-JP" altLang="en-US" sz="1100" b="0" kern="1200" dirty="0">
                        <a:solidFill>
                          <a:schemeClr val="bg1"/>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a:t>
                      </a:r>
                      <a:endParaRPr kumimoji="1" lang="ja-JP" altLang="en-US" sz="1400" b="0" kern="1200" dirty="0">
                        <a:solidFill>
                          <a:schemeClr val="accent3"/>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a:t>
                      </a:r>
                      <a:endParaRPr kumimoji="1" lang="ja-JP" altLang="en-US"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166098080"/>
                  </a:ext>
                </a:extLst>
              </a:tr>
              <a:tr h="372355">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100" b="0">
                          <a:solidFill>
                            <a:schemeClr val="bg1"/>
                          </a:solidFill>
                          <a:latin typeface="Meiryo" panose="020B0604030504040204" pitchFamily="34" charset="-128"/>
                          <a:ea typeface="Meiryo" panose="020B0604030504040204" pitchFamily="34" charset="-128"/>
                        </a:rPr>
                        <a:t>地域（</a:t>
                      </a:r>
                      <a:r>
                        <a:rPr kumimoji="1" lang="ja-JP" altLang="en-US" sz="1100" b="0" dirty="0">
                          <a:solidFill>
                            <a:schemeClr val="bg1"/>
                          </a:solidFill>
                          <a:latin typeface="Meiryo" panose="020B0604030504040204" pitchFamily="34" charset="-128"/>
                          <a:ea typeface="Meiryo" panose="020B0604030504040204" pitchFamily="34" charset="-128"/>
                        </a:rPr>
                        <a:t>市区郡）</a:t>
                      </a: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100" b="0" kern="1200" dirty="0">
                          <a:solidFill>
                            <a:schemeClr val="bg1"/>
                          </a:solidFill>
                          <a:latin typeface="Meiryo" panose="020B0604030504040204" pitchFamily="34" charset="-128"/>
                          <a:ea typeface="Meiryo" panose="020B0604030504040204" pitchFamily="34" charset="-128"/>
                        </a:rPr>
                        <a:t>1.56</a:t>
                      </a:r>
                      <a:r>
                        <a:rPr kumimoji="1" lang="ja-JP" altLang="en-US" sz="1100" b="0" kern="1200" dirty="0">
                          <a:solidFill>
                            <a:schemeClr val="bg1"/>
                          </a:solidFill>
                          <a:latin typeface="Meiryo" panose="020B0604030504040204" pitchFamily="34" charset="-128"/>
                          <a:ea typeface="Meiryo" panose="020B0604030504040204" pitchFamily="34" charset="-128"/>
                        </a:rPr>
                        <a:t>倍</a:t>
                      </a:r>
                      <a:endParaRPr kumimoji="1" lang="ja-JP" altLang="en-US" sz="1100" b="0" kern="1200" dirty="0">
                        <a:solidFill>
                          <a:schemeClr val="bg1"/>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a:t>
                      </a:r>
                      <a:endParaRPr kumimoji="1" lang="ja-JP" altLang="en-US" sz="1400" b="0" kern="1200" dirty="0">
                        <a:solidFill>
                          <a:schemeClr val="accent3"/>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a:t>
                      </a:r>
                      <a:endParaRPr kumimoji="1" lang="ja-JP" altLang="en-US"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2463668774"/>
                  </a:ext>
                </a:extLst>
              </a:tr>
              <a:tr h="372355">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dirty="0">
                          <a:solidFill>
                            <a:schemeClr val="bg1"/>
                          </a:solidFill>
                          <a:latin typeface="Meiryo" panose="020B0604030504040204" pitchFamily="34" charset="-128"/>
                          <a:ea typeface="Meiryo" panose="020B0604030504040204" pitchFamily="34" charset="-128"/>
                        </a:rPr>
                        <a:t>曜日・</a:t>
                      </a:r>
                      <a:r>
                        <a:rPr kumimoji="1" lang="ja-JP" altLang="en-US" sz="1100" b="0" dirty="0">
                          <a:solidFill>
                            <a:schemeClr val="bg1"/>
                          </a:solidFill>
                          <a:latin typeface="Meiryo" panose="020B0604030504040204" pitchFamily="34" charset="-128"/>
                          <a:ea typeface="Meiryo" panose="020B0604030504040204" pitchFamily="34" charset="-128"/>
                        </a:rPr>
                        <a:t>時間帯</a:t>
                      </a: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dirty="0">
                          <a:solidFill>
                            <a:schemeClr val="bg1"/>
                          </a:solidFill>
                          <a:latin typeface="Meiryo" panose="020B0604030504040204" pitchFamily="34" charset="-128"/>
                          <a:ea typeface="Meiryo" panose="020B0604030504040204" pitchFamily="34" charset="-128"/>
                        </a:rPr>
                        <a:t>1.2</a:t>
                      </a:r>
                      <a:r>
                        <a:rPr kumimoji="1" lang="ja-JP" altLang="en-US" sz="1100" b="0" kern="1200" dirty="0">
                          <a:solidFill>
                            <a:schemeClr val="bg1"/>
                          </a:solidFill>
                          <a:latin typeface="Meiryo" panose="020B0604030504040204" pitchFamily="34" charset="-128"/>
                          <a:ea typeface="Meiryo" panose="020B0604030504040204" pitchFamily="34" charset="-128"/>
                        </a:rPr>
                        <a:t>倍</a:t>
                      </a:r>
                      <a:endParaRPr kumimoji="1" lang="ja-JP" altLang="en-US" sz="1100" b="0" kern="1200" dirty="0">
                        <a:solidFill>
                          <a:schemeClr val="bg1"/>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0" kern="1200" dirty="0">
                          <a:solidFill>
                            <a:schemeClr val="accent3"/>
                          </a:solidFill>
                          <a:latin typeface="Meiryo" panose="020B0604030504040204" pitchFamily="34" charset="-128"/>
                          <a:ea typeface="Meiryo" panose="020B0604030504040204" pitchFamily="34" charset="-128"/>
                        </a:rPr>
                        <a:t>-</a:t>
                      </a:r>
                      <a:endParaRPr kumimoji="1" lang="ja-JP" altLang="en-US" sz="1400" b="0" kern="1200" dirty="0">
                        <a:solidFill>
                          <a:schemeClr val="accent3"/>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a:t>
                      </a:r>
                      <a:endParaRPr kumimoji="1" lang="ja-JP" altLang="en-US"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57742112"/>
                  </a:ext>
                </a:extLst>
              </a:tr>
              <a:tr h="605635">
                <a:tc rowSpan="2">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dirty="0">
                          <a:solidFill>
                            <a:schemeClr val="bg1"/>
                          </a:solidFill>
                          <a:latin typeface="Meiryo" panose="020B0604030504040204" pitchFamily="34" charset="-128"/>
                          <a:ea typeface="Meiryo" panose="020B0604030504040204" pitchFamily="34" charset="-128"/>
                        </a:rPr>
                        <a:t>オーディエンスリスト</a:t>
                      </a:r>
                      <a:endParaRPr kumimoji="1" lang="en-US" altLang="ja-JP" sz="1050" b="0" kern="1200" dirty="0">
                        <a:solidFill>
                          <a:schemeClr val="bg1"/>
                        </a:solidFill>
                        <a:latin typeface="Meiryo" panose="020B0604030504040204" pitchFamily="34" charset="-128"/>
                        <a:ea typeface="Meiryo" panose="020B0604030504040204" pitchFamily="34" charset="-128"/>
                      </a:endParaRP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dirty="0">
                          <a:solidFill>
                            <a:schemeClr val="bg1"/>
                          </a:solidFill>
                          <a:latin typeface="Meiryo" panose="020B0604030504040204" pitchFamily="34" charset="-128"/>
                          <a:ea typeface="Meiryo" panose="020B0604030504040204" pitchFamily="34" charset="-128"/>
                        </a:rPr>
                        <a:t>（興味関心、購買意向、</a:t>
                      </a:r>
                      <a:endParaRPr kumimoji="1" lang="en-US" altLang="ja-JP" sz="1100" b="0" kern="1200" dirty="0">
                        <a:solidFill>
                          <a:schemeClr val="bg1"/>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dirty="0">
                          <a:solidFill>
                            <a:schemeClr val="bg1"/>
                          </a:solidFill>
                          <a:latin typeface="Meiryo" panose="020B0604030504040204" pitchFamily="34" charset="-128"/>
                          <a:ea typeface="Meiryo" panose="020B0604030504040204" pitchFamily="34" charset="-128"/>
                        </a:rPr>
                        <a:t>属性・ライフイベント）</a:t>
                      </a:r>
                      <a:r>
                        <a:rPr kumimoji="1" lang="en-US" altLang="ja-JP" sz="1100" b="0" kern="1200" dirty="0">
                          <a:solidFill>
                            <a:schemeClr val="bg1"/>
                          </a:solidFill>
                          <a:latin typeface="Meiryo" panose="020B0604030504040204" pitchFamily="34" charset="-128"/>
                          <a:ea typeface="Meiryo" panose="020B0604030504040204" pitchFamily="34" charset="-128"/>
                        </a:rPr>
                        <a:t>※1</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dirty="0">
                          <a:solidFill>
                            <a:schemeClr val="bg1"/>
                          </a:solidFill>
                          <a:latin typeface="Meiryo" panose="020B0604030504040204" pitchFamily="34" charset="-128"/>
                          <a:ea typeface="Meiryo" panose="020B0604030504040204" pitchFamily="34" charset="-128"/>
                        </a:rPr>
                        <a:t>1.8</a:t>
                      </a:r>
                      <a:r>
                        <a:rPr kumimoji="1" lang="ja-JP" altLang="en-US" sz="1100" b="0" kern="1200" dirty="0">
                          <a:solidFill>
                            <a:schemeClr val="bg1"/>
                          </a:solidFill>
                          <a:latin typeface="Meiryo" panose="020B0604030504040204" pitchFamily="34" charset="-128"/>
                          <a:ea typeface="Meiryo" panose="020B0604030504040204" pitchFamily="34" charset="-128"/>
                        </a:rPr>
                        <a:t>倍</a:t>
                      </a:r>
                      <a:endParaRPr kumimoji="1" lang="ja-JP" altLang="en-US" sz="1100" b="0" kern="1200" dirty="0">
                        <a:solidFill>
                          <a:schemeClr val="bg1"/>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a:t>
                      </a:r>
                      <a:endParaRPr kumimoji="1" lang="ja-JP" altLang="en-US" sz="14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a:t>
                      </a:r>
                      <a:endParaRPr kumimoji="1" lang="ja-JP" altLang="en-US"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1967014782"/>
                  </a:ext>
                </a:extLst>
              </a:tr>
              <a:tr h="434815">
                <a:tc vMerge="1">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dirty="0">
                          <a:solidFill>
                            <a:schemeClr val="bg1"/>
                          </a:solidFill>
                          <a:latin typeface="Meiryo" panose="020B0604030504040204" pitchFamily="34" charset="-128"/>
                          <a:ea typeface="Meiryo" panose="020B0604030504040204" pitchFamily="34" charset="-128"/>
                        </a:rPr>
                        <a:t>オーディエンスリスト（ヤフー提供）</a:t>
                      </a:r>
                      <a:r>
                        <a:rPr kumimoji="1" lang="ja-JP" altLang="en-US" sz="1050" b="0" kern="1200" dirty="0">
                          <a:solidFill>
                            <a:schemeClr val="bg1"/>
                          </a:solidFill>
                          <a:latin typeface="Meiryo" panose="020B0604030504040204" pitchFamily="34" charset="-128"/>
                          <a:ea typeface="Meiryo" panose="020B0604030504040204" pitchFamily="34" charset="-128"/>
                        </a:rPr>
                        <a:t>　</a:t>
                      </a:r>
                      <a:r>
                        <a:rPr kumimoji="1" lang="en-US" altLang="ja-JP" sz="1050" b="0" kern="1200" dirty="0">
                          <a:solidFill>
                            <a:schemeClr val="bg1"/>
                          </a:solidFill>
                          <a:latin typeface="Meiryo" panose="020B0604030504040204" pitchFamily="34" charset="-128"/>
                          <a:ea typeface="Meiryo" panose="020B0604030504040204" pitchFamily="34" charset="-128"/>
                        </a:rPr>
                        <a:t>※2</a:t>
                      </a:r>
                      <a:endParaRPr kumimoji="1" lang="ja-JP" altLang="en-US" sz="1100" b="0" kern="1200" dirty="0">
                        <a:solidFill>
                          <a:schemeClr val="bg1"/>
                        </a:solidFill>
                        <a:latin typeface="Meiryo" panose="020B0604030504040204" pitchFamily="34" charset="-128"/>
                        <a:ea typeface="Meiryo" panose="020B0604030504040204" pitchFamily="34" charset="-128"/>
                        <a:cs typeface="+mn-cs"/>
                      </a:endParaRP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dirty="0">
                          <a:solidFill>
                            <a:schemeClr val="bg1"/>
                          </a:solidFill>
                          <a:latin typeface="Meiryo" panose="020B0604030504040204" pitchFamily="34" charset="-128"/>
                          <a:ea typeface="Meiryo" panose="020B0604030504040204" pitchFamily="34" charset="-128"/>
                        </a:rPr>
                        <a:t>（ヤフー提供）</a:t>
                      </a:r>
                      <a:r>
                        <a:rPr kumimoji="1" lang="en-US" altLang="ja-JP" sz="1100" b="0" kern="1200" dirty="0">
                          <a:solidFill>
                            <a:schemeClr val="bg1"/>
                          </a:solidFill>
                          <a:latin typeface="Meiryo" panose="020B0604030504040204" pitchFamily="34" charset="-128"/>
                          <a:ea typeface="Meiryo" panose="020B0604030504040204" pitchFamily="34" charset="-128"/>
                        </a:rPr>
                        <a:t>※1</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dirty="0">
                          <a:solidFill>
                            <a:schemeClr val="bg1"/>
                          </a:solidFill>
                          <a:latin typeface="Meiryo" panose="020B0604030504040204" pitchFamily="34" charset="-128"/>
                          <a:ea typeface="Meiryo" panose="020B0604030504040204" pitchFamily="34" charset="-128"/>
                        </a:rPr>
                        <a:t>リスト参照</a:t>
                      </a:r>
                      <a:endParaRPr kumimoji="1" lang="ja-JP" altLang="en-US" sz="1100" b="0" kern="1200" dirty="0">
                        <a:solidFill>
                          <a:schemeClr val="bg1"/>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a:t>
                      </a:r>
                      <a:endParaRPr kumimoji="1" lang="ja-JP" altLang="en-US" sz="14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a:t>
                      </a:r>
                      <a:endParaRPr kumimoji="1" lang="ja-JP" altLang="en-US"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1750538939"/>
                  </a:ext>
                </a:extLst>
              </a:tr>
              <a:tr h="372355">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dirty="0">
                          <a:solidFill>
                            <a:schemeClr val="bg1"/>
                          </a:solidFill>
                          <a:latin typeface="Meiryo" panose="020B0604030504040204" pitchFamily="34" charset="-128"/>
                          <a:ea typeface="Meiryo" panose="020B0604030504040204" pitchFamily="34" charset="-128"/>
                        </a:rPr>
                        <a:t>フリークエンシー</a:t>
                      </a: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dirty="0">
                          <a:solidFill>
                            <a:schemeClr val="bg1"/>
                          </a:solidFill>
                          <a:latin typeface="Meiryo" panose="020B0604030504040204" pitchFamily="34" charset="-128"/>
                          <a:ea typeface="Meiryo" panose="020B0604030504040204" pitchFamily="34" charset="-128"/>
                        </a:rPr>
                        <a:t>2.0</a:t>
                      </a:r>
                      <a:r>
                        <a:rPr kumimoji="1" lang="ja-JP" altLang="en-US" sz="1100" b="0" kern="1200" dirty="0">
                          <a:solidFill>
                            <a:schemeClr val="bg1"/>
                          </a:solidFill>
                          <a:latin typeface="Meiryo" panose="020B0604030504040204" pitchFamily="34" charset="-128"/>
                          <a:ea typeface="Meiryo" panose="020B0604030504040204" pitchFamily="34" charset="-128"/>
                        </a:rPr>
                        <a:t>倍</a:t>
                      </a:r>
                      <a:endParaRPr kumimoji="1" lang="ja-JP" altLang="en-US" sz="1100" b="0" kern="1200" dirty="0">
                        <a:solidFill>
                          <a:schemeClr val="bg1"/>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100" b="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a:t>
                      </a:r>
                      <a:endParaRPr kumimoji="1" lang="ja-JP" altLang="en-US" sz="11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a:t>
                      </a:r>
                      <a:endParaRPr kumimoji="1" lang="ja-JP" altLang="en-US"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3256108755"/>
                  </a:ext>
                </a:extLst>
              </a:tr>
            </a:tbl>
          </a:graphicData>
        </a:graphic>
      </p:graphicFrame>
      <p:pic>
        <p:nvPicPr>
          <p:cNvPr id="10" name="図プレースホルダー 9" descr="アイコン&#10;&#10;自動的に生成された説明">
            <a:extLst>
              <a:ext uri="{FF2B5EF4-FFF2-40B4-BE49-F238E27FC236}">
                <a16:creationId xmlns:a16="http://schemas.microsoft.com/office/drawing/2014/main" id="{52C7B0BE-A692-70FD-2DC5-5528139FF85C}"/>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p:pic>
      <p:sp>
        <p:nvSpPr>
          <p:cNvPr id="3" name="テキスト ボックス 5">
            <a:extLst>
              <a:ext uri="{FF2B5EF4-FFF2-40B4-BE49-F238E27FC236}">
                <a16:creationId xmlns:a16="http://schemas.microsoft.com/office/drawing/2014/main" id="{FDC95B78-69AB-053D-8314-437599CA756A}"/>
              </a:ext>
            </a:extLst>
          </p:cNvPr>
          <p:cNvSpPr txBox="1"/>
          <p:nvPr/>
        </p:nvSpPr>
        <p:spPr>
          <a:xfrm>
            <a:off x="496239" y="4987666"/>
            <a:ext cx="11199519" cy="1608133"/>
          </a:xfrm>
          <a:prstGeom prst="rect">
            <a:avLst/>
          </a:prstGeom>
          <a:noFill/>
        </p:spPr>
        <p:txBody>
          <a:bodyPr wrap="square" lIns="0" tIns="0" rIns="0" bIns="0" rtlCol="0">
            <a:spAutoFit/>
          </a:bodyPr>
          <a:lstStyle>
            <a:defPPr lvl="0">
              <a:defRPr lang="ja-JP"/>
            </a:defPPr>
            <a:lvl1pPr marL="0" lvl="1" algn="l" defTabSz="914400" rtl="0" eaLnBrk="1" latinLnBrk="0" hangingPunct="1">
              <a:defRPr kumimoji="1" sz="1800" kern="1200">
                <a:solidFill>
                  <a:schemeClr val="tx1"/>
                </a:solidFill>
                <a:latin typeface="+mn-lt"/>
                <a:ea typeface="+mn-ea"/>
                <a:cs typeface="+mn-cs"/>
              </a:defRPr>
            </a:lvl1pPr>
            <a:lvl2pPr marL="457200" lvl="2" algn="l" defTabSz="914400" rtl="0" eaLnBrk="1" latinLnBrk="0" hangingPunct="1">
              <a:defRPr kumimoji="1" sz="1800" kern="1200">
                <a:solidFill>
                  <a:schemeClr val="tx1"/>
                </a:solidFill>
                <a:latin typeface="+mn-lt"/>
                <a:ea typeface="+mn-ea"/>
                <a:cs typeface="+mn-cs"/>
              </a:defRPr>
            </a:lvl2pPr>
            <a:lvl3pPr marL="914400" lvl="3" algn="l" defTabSz="914400" rtl="0" eaLnBrk="1" latinLnBrk="0" hangingPunct="1">
              <a:defRPr kumimoji="1" sz="1800" kern="1200">
                <a:solidFill>
                  <a:schemeClr val="tx1"/>
                </a:solidFill>
                <a:latin typeface="+mn-lt"/>
                <a:ea typeface="+mn-ea"/>
                <a:cs typeface="+mn-cs"/>
              </a:defRPr>
            </a:lvl3pPr>
            <a:lvl4pPr marL="1371600" lvl="4"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1" i="0" u="none" strike="noStrike" kern="1200" cap="none" spc="0" normalizeH="0" baseline="0" noProof="0" dirty="0">
                <a:ln>
                  <a:noFill/>
                </a:ln>
                <a:solidFill>
                  <a:srgbClr val="000000">
                    <a:lumMod val="65000"/>
                    <a:lumOff val="35000"/>
                  </a:srgbClr>
                </a:solidFill>
                <a:effectLst/>
                <a:uLnTx/>
                <a:uFillTx/>
                <a:latin typeface="メイリオ" panose="020B0604030504040204" pitchFamily="50" charset="-128"/>
                <a:ea typeface="メイリオ" panose="020B0604030504040204" pitchFamily="50" charset="-128"/>
                <a:cs typeface="+mn-cs"/>
              </a:rPr>
              <a:t>【</a:t>
            </a:r>
            <a:r>
              <a:rPr kumimoji="1" lang="ja-JP" altLang="en-US" sz="900" b="1" i="0" u="none" strike="noStrike" kern="1200" cap="none" spc="0" normalizeH="0" baseline="0" noProof="0" dirty="0">
                <a:ln>
                  <a:noFill/>
                </a:ln>
                <a:solidFill>
                  <a:srgbClr val="000000">
                    <a:lumMod val="65000"/>
                    <a:lumOff val="35000"/>
                  </a:srgbClr>
                </a:solidFill>
                <a:effectLst/>
                <a:uLnTx/>
                <a:uFillTx/>
                <a:latin typeface="メイリオ" panose="020B0604030504040204" pitchFamily="50" charset="-128"/>
                <a:ea typeface="メイリオ" panose="020B0604030504040204" pitchFamily="50" charset="-128"/>
                <a:cs typeface="+mn-cs"/>
              </a:rPr>
              <a:t>注意事項</a:t>
            </a:r>
            <a:r>
              <a:rPr kumimoji="1" lang="en-US" altLang="ja-JP" sz="900" b="1" i="0" u="none" strike="noStrike" kern="1200" cap="none" spc="0" normalizeH="0" baseline="0" noProof="0" dirty="0">
                <a:ln>
                  <a:noFill/>
                </a:ln>
                <a:solidFill>
                  <a:srgbClr val="000000">
                    <a:lumMod val="65000"/>
                    <a:lumOff val="35000"/>
                  </a:srgbClr>
                </a:solidFill>
                <a:effectLst/>
                <a:uLnTx/>
                <a:uFillTx/>
                <a:latin typeface="メイリオ" panose="020B0604030504040204" pitchFamily="50" charset="-128"/>
                <a:ea typeface="メイリオ" panose="020B0604030504040204" pitchFamily="50" charset="-128"/>
                <a:cs typeface="+mn-cs"/>
              </a:rPr>
              <a:t>】</a:t>
            </a:r>
            <a:r>
              <a:rPr kumimoji="1" lang="ja-JP" altLang="en-US" sz="900" b="1" i="0" u="none" strike="noStrike" kern="1200" cap="none" spc="0" normalizeH="0" baseline="0" noProof="0" dirty="0">
                <a:ln>
                  <a:noFill/>
                </a:ln>
                <a:solidFill>
                  <a:srgbClr val="000000">
                    <a:lumMod val="65000"/>
                    <a:lumOff val="35000"/>
                  </a:srgbClr>
                </a:solidFill>
                <a:effectLst/>
                <a:uLnTx/>
                <a:uFillTx/>
                <a:latin typeface="メイリオ" panose="020B0604030504040204" pitchFamily="50" charset="-128"/>
                <a:ea typeface="メイリオ" panose="020B0604030504040204" pitchFamily="50" charset="-128"/>
                <a:cs typeface="+mn-cs"/>
              </a:rPr>
              <a:t>こちらの商品は、ターゲティング設定不可です。</a:t>
            </a:r>
            <a:endParaRPr lang="en-US" altLang="ja-JP" sz="900" b="1" dirty="0">
              <a:solidFill>
                <a:srgbClr val="000000">
                  <a:lumMod val="65000"/>
                  <a:lumOff val="35000"/>
                </a:srgbClr>
              </a:solidFill>
              <a:latin typeface="メイリオ" panose="020B0604030504040204" pitchFamily="50" charset="-128"/>
              <a:ea typeface="メイリオ" panose="020B0604030504040204" pitchFamily="50" charset="-128"/>
            </a:endParaRPr>
          </a:p>
          <a:p>
            <a:pPr marL="0" marR="0" lvl="0" indent="0" algn="l" defTabSz="914400" rtl="0" eaLnBrk="1" fontAlgn="auto" latinLnBrk="0" hangingPunct="1">
              <a:lnSpc>
                <a:spcPct val="110000"/>
              </a:lnSpc>
              <a:spcBef>
                <a:spcPts val="0"/>
              </a:spcBef>
              <a:spcAft>
                <a:spcPts val="0"/>
              </a:spcAft>
              <a:buClrTx/>
              <a:buSzTx/>
              <a:buFontTx/>
              <a:buNone/>
              <a:tabLst/>
              <a:defRPr/>
            </a:pPr>
            <a:endParaRPr kumimoji="1" lang="en-US" altLang="ja-JP" sz="5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※SP</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はスマートフォン、</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PC</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はパソコン、</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MD</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はマルチデバイスの略称です。</a:t>
            </a:r>
            <a:endPar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年齢は以下の区分で指定が可能です。</a:t>
            </a:r>
            <a:endPar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18</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19</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 20</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24</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 25</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29</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 30</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34</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 35</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39</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 40</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44</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 45</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49</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 50</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54</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 55</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59</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 60</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64</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 65</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69</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 70</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歳以上</a:t>
            </a:r>
            <a:endPar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a:t>
            </a:r>
            <a:r>
              <a:rPr kumimoji="1" lang="en-US" altLang="ja-JP" sz="800" b="0" i="0" u="none" strike="noStrike" kern="1200" cap="none" spc="0" normalizeH="0" baseline="0" noProof="0" dirty="0" err="1">
                <a:ln>
                  <a:noFill/>
                </a:ln>
                <a:solidFill>
                  <a:schemeClr val="bg2"/>
                </a:solidFill>
                <a:effectLst/>
                <a:uLnTx/>
                <a:uFillTx/>
                <a:latin typeface="Meiryo" panose="020B0604030504040204" pitchFamily="34" charset="-128"/>
                <a:ea typeface="Meiryo" panose="020B0604030504040204" pitchFamily="34" charset="-128"/>
                <a:cs typeface="+mn-cs"/>
              </a:rPr>
              <a:t>vCPM</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は「基本料金</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ターゲティングごとに設定されている掛け率」（小数点以下切り捨て）によって決定されます。</a:t>
            </a:r>
            <a:endPar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a:t>
            </a:r>
            <a:r>
              <a:rPr kumimoji="1" lang="en-US" altLang="ja-JP" sz="800" b="0" i="0" u="none" strike="noStrike" kern="1200" cap="none" spc="0" normalizeH="0" baseline="0" noProof="0" dirty="0" err="1">
                <a:ln>
                  <a:noFill/>
                </a:ln>
                <a:solidFill>
                  <a:schemeClr val="bg2"/>
                </a:solidFill>
                <a:effectLst/>
                <a:uLnTx/>
                <a:uFillTx/>
                <a:latin typeface="Meiryo" panose="020B0604030504040204" pitchFamily="34" charset="-128"/>
                <a:ea typeface="Meiryo" panose="020B0604030504040204" pitchFamily="34" charset="-128"/>
                <a:cs typeface="+mn-cs"/>
              </a:rPr>
              <a:t>vCPM</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掛け率の最大値は</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2.0</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倍になります。</a:t>
            </a:r>
            <a:endPar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例：性別、年齢、オーディエンスリスト（興味関心、購買意向、属性・ライフイベント）を設定した場合、</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1.2</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倍</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 1.2</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倍</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 1.8</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倍</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=2.59</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倍となりますが、最大値が</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2.0</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倍のため、</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2.0</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倍で設定可能となります。</a:t>
            </a:r>
            <a:endPar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オーディエンスリストを複数選択した場合、</a:t>
            </a:r>
            <a:r>
              <a:rPr kumimoji="1" lang="en-US" altLang="ja-JP" sz="800" b="0" i="0" u="none" strike="noStrike" kern="1200" cap="none" spc="0" normalizeH="0" baseline="0" noProof="0" dirty="0" err="1">
                <a:ln>
                  <a:noFill/>
                </a:ln>
                <a:solidFill>
                  <a:schemeClr val="bg2"/>
                </a:solidFill>
                <a:effectLst/>
                <a:uLnTx/>
                <a:uFillTx/>
                <a:latin typeface="Meiryo" panose="020B0604030504040204" pitchFamily="34" charset="-128"/>
                <a:ea typeface="Meiryo" panose="020B0604030504040204" pitchFamily="34" charset="-128"/>
                <a:cs typeface="+mn-cs"/>
              </a:rPr>
              <a:t>vCPM</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掛け率は高い方が選択されます。</a:t>
            </a:r>
            <a:endPar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例：「メディア視聴ターゲティング」</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1.5</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倍と「ファンターゲティング」</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1.8</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倍を選択した場合、</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 </a:t>
            </a:r>
            <a:r>
              <a:rPr kumimoji="1" lang="en-US" altLang="ja-JP" sz="800" b="0" i="0" u="none" strike="noStrike" kern="1200" cap="none" spc="0" normalizeH="0" baseline="0" noProof="0" dirty="0" err="1">
                <a:ln>
                  <a:noFill/>
                </a:ln>
                <a:solidFill>
                  <a:schemeClr val="bg2"/>
                </a:solidFill>
                <a:effectLst/>
                <a:uLnTx/>
                <a:uFillTx/>
                <a:latin typeface="Meiryo" panose="020B0604030504040204" pitchFamily="34" charset="-128"/>
                <a:ea typeface="Meiryo" panose="020B0604030504040204" pitchFamily="34" charset="-128"/>
                <a:cs typeface="+mn-cs"/>
              </a:rPr>
              <a:t>vCPM</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掛け率は</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1.8</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倍が適用されます。</a:t>
            </a:r>
            <a:endPar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※SP</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はスマートフォン、</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PC</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はパソコン、</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MD</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はマルチデバイスの略称です。</a:t>
            </a:r>
            <a:endPar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※1</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オーディエンスリストの詳細は、</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Yahoo!</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広告ヘルプを参照してください。 </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https://ads-help.yahoo-net.jp/s/article/H000044833?language=ja</a:t>
            </a:r>
          </a:p>
        </p:txBody>
      </p:sp>
    </p:spTree>
    <p:extLst>
      <p:ext uri="{BB962C8B-B14F-4D97-AF65-F5344CB8AC3E}">
        <p14:creationId xmlns:p14="http://schemas.microsoft.com/office/powerpoint/2010/main" val="248586332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a:extLst>
              <a:ext uri="{FF2B5EF4-FFF2-40B4-BE49-F238E27FC236}">
                <a16:creationId xmlns:a16="http://schemas.microsoft.com/office/drawing/2014/main" id="{60735E41-A59A-13E6-1F9E-4511BAE3DBEE}"/>
              </a:ext>
            </a:extLst>
          </p:cNvPr>
          <p:cNvSpPr>
            <a:spLocks noGrp="1"/>
          </p:cNvSpPr>
          <p:nvPr>
            <p:ph type="ftr" sz="quarter" idx="14"/>
          </p:nvPr>
        </p:nvSpPr>
        <p:spPr/>
        <p:txBody>
          <a:bodyPr/>
          <a:lstStyle/>
          <a:p>
            <a:pPr>
              <a:defRPr/>
            </a:pPr>
            <a:r>
              <a:rPr lang="en" altLang="ja-JP" sz="800">
                <a:solidFill>
                  <a:schemeClr val="accent2"/>
                </a:solidFill>
              </a:rPr>
              <a:t>.</a:t>
            </a:r>
            <a:endParaRPr lang="en" altLang="ja-JP" sz="800" dirty="0">
              <a:solidFill>
                <a:schemeClr val="accent2"/>
              </a:solidFill>
            </a:endParaRPr>
          </a:p>
        </p:txBody>
      </p:sp>
      <p:sp>
        <p:nvSpPr>
          <p:cNvPr id="4" name="テキスト プレースホルダー 3">
            <a:extLst>
              <a:ext uri="{FF2B5EF4-FFF2-40B4-BE49-F238E27FC236}">
                <a16:creationId xmlns:a16="http://schemas.microsoft.com/office/drawing/2014/main" id="{8DA02621-E6DB-2A90-B4D1-BF43B5F16B29}"/>
              </a:ext>
            </a:extLst>
          </p:cNvPr>
          <p:cNvSpPr>
            <a:spLocks noGrp="1"/>
          </p:cNvSpPr>
          <p:nvPr>
            <p:ph type="body" sz="quarter" idx="18"/>
          </p:nvPr>
        </p:nvSpPr>
        <p:spPr/>
        <p:txBody>
          <a:bodyPr/>
          <a:lstStyle/>
          <a:p>
            <a:r>
              <a:rPr kumimoji="1" lang="en-US" altLang="ja-JP" dirty="0"/>
              <a:t>04</a:t>
            </a:r>
            <a:endParaRPr kumimoji="1" lang="ja-JP" altLang="en-US" dirty="0"/>
          </a:p>
        </p:txBody>
      </p:sp>
      <p:sp>
        <p:nvSpPr>
          <p:cNvPr id="5" name="テキスト プレースホルダー 4">
            <a:extLst>
              <a:ext uri="{FF2B5EF4-FFF2-40B4-BE49-F238E27FC236}">
                <a16:creationId xmlns:a16="http://schemas.microsoft.com/office/drawing/2014/main" id="{76CFA4C1-1F79-FEB7-B8AD-CA060C7EE85D}"/>
              </a:ext>
            </a:extLst>
          </p:cNvPr>
          <p:cNvSpPr>
            <a:spLocks noGrp="1"/>
          </p:cNvSpPr>
          <p:nvPr>
            <p:ph type="body" sz="quarter" idx="19"/>
          </p:nvPr>
        </p:nvSpPr>
        <p:spPr/>
        <p:txBody>
          <a:bodyPr/>
          <a:lstStyle/>
          <a:p>
            <a:r>
              <a:rPr kumimoji="1" lang="ja-JP" altLang="en-US" dirty="0"/>
              <a:t>その他・注意事項</a:t>
            </a:r>
          </a:p>
          <a:p>
            <a:endParaRPr kumimoji="1" lang="ja-JP" altLang="en-US" dirty="0"/>
          </a:p>
        </p:txBody>
      </p:sp>
      <p:pic>
        <p:nvPicPr>
          <p:cNvPr id="19" name="図プレースホルダー 18" descr="アイコン&#10;&#10;自動的に生成された説明">
            <a:extLst>
              <a:ext uri="{FF2B5EF4-FFF2-40B4-BE49-F238E27FC236}">
                <a16:creationId xmlns:a16="http://schemas.microsoft.com/office/drawing/2014/main" id="{57ECB28C-BBAB-CB25-D126-908C292B8CFB}"/>
              </a:ext>
            </a:extLst>
          </p:cNvPr>
          <p:cNvPicPr>
            <a:picLocks noGrp="1" noChangeAspect="1"/>
          </p:cNvPicPr>
          <p:nvPr>
            <p:ph type="pic" sz="quarter" idx="15"/>
          </p:nvPr>
        </p:nvPicPr>
        <p:blipFill>
          <a:blip r:embed="rId2">
            <a:extLst>
              <a:ext uri="{28A0092B-C50C-407E-A947-70E740481C1C}">
                <a14:useLocalDpi xmlns:a14="http://schemas.microsoft.com/office/drawing/2010/main" val="0"/>
              </a:ext>
            </a:extLst>
          </a:blip>
          <a:srcRect t="3804" b="3804"/>
          <a:stretch>
            <a:fillRect/>
          </a:stretch>
        </p:blipFill>
        <p:spPr/>
      </p:pic>
    </p:spTree>
    <p:extLst>
      <p:ext uri="{BB962C8B-B14F-4D97-AF65-F5344CB8AC3E}">
        <p14:creationId xmlns:p14="http://schemas.microsoft.com/office/powerpoint/2010/main" val="272468256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テキスト プレースホルダー 6">
            <a:extLst>
              <a:ext uri="{FF2B5EF4-FFF2-40B4-BE49-F238E27FC236}">
                <a16:creationId xmlns:a16="http://schemas.microsoft.com/office/drawing/2014/main" id="{44AD1FD2-67A4-BC49-3811-05708DDACA60}"/>
              </a:ext>
            </a:extLst>
          </p:cNvPr>
          <p:cNvSpPr>
            <a:spLocks noGrp="1"/>
          </p:cNvSpPr>
          <p:nvPr>
            <p:ph type="body" sz="quarter" idx="12"/>
          </p:nvPr>
        </p:nvSpPr>
        <p:spPr/>
        <p:txBody>
          <a:bodyPr/>
          <a:lstStyle/>
          <a:p>
            <a:r>
              <a:rPr lang="ja-JP" altLang="en-US"/>
              <a:t>その他・注意事項</a:t>
            </a:r>
          </a:p>
        </p:txBody>
      </p:sp>
      <p:sp>
        <p:nvSpPr>
          <p:cNvPr id="2" name="テキスト プレースホルダー 1">
            <a:extLst>
              <a:ext uri="{FF2B5EF4-FFF2-40B4-BE49-F238E27FC236}">
                <a16:creationId xmlns:a16="http://schemas.microsoft.com/office/drawing/2014/main" id="{6486B363-8A60-7EB7-29F3-D45CCF22E2FB}"/>
              </a:ext>
            </a:extLst>
          </p:cNvPr>
          <p:cNvSpPr>
            <a:spLocks noGrp="1"/>
          </p:cNvSpPr>
          <p:nvPr>
            <p:ph type="body" sz="quarter" idx="10"/>
          </p:nvPr>
        </p:nvSpPr>
        <p:spPr/>
        <p:txBody>
          <a:bodyPr/>
          <a:lstStyle/>
          <a:p>
            <a:r>
              <a:rPr lang="ja-JP" altLang="en-US" dirty="0"/>
              <a:t>計算方法と購入例</a:t>
            </a:r>
            <a:endParaRPr kumimoji="1" lang="ja-JP" altLang="en-US" dirty="0"/>
          </a:p>
        </p:txBody>
      </p:sp>
      <p:pic>
        <p:nvPicPr>
          <p:cNvPr id="10" name="図プレースホルダー 9" descr="アイコン&#10;&#10;自動的に生成された説明">
            <a:extLst>
              <a:ext uri="{FF2B5EF4-FFF2-40B4-BE49-F238E27FC236}">
                <a16:creationId xmlns:a16="http://schemas.microsoft.com/office/drawing/2014/main" id="{F877CD54-3D36-3702-B6DF-50126B691D31}"/>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graphicFrame>
        <p:nvGraphicFramePr>
          <p:cNvPr id="8" name="表 7">
            <a:extLst>
              <a:ext uri="{FF2B5EF4-FFF2-40B4-BE49-F238E27FC236}">
                <a16:creationId xmlns:a16="http://schemas.microsoft.com/office/drawing/2014/main" id="{18C80601-5CF2-1946-68A8-81A7774FE6B4}"/>
              </a:ext>
            </a:extLst>
          </p:cNvPr>
          <p:cNvGraphicFramePr>
            <a:graphicFrameLocks noGrp="1"/>
          </p:cNvGraphicFramePr>
          <p:nvPr/>
        </p:nvGraphicFramePr>
        <p:xfrm>
          <a:off x="551384" y="1268760"/>
          <a:ext cx="4608510" cy="5227651"/>
        </p:xfrm>
        <a:graphic>
          <a:graphicData uri="http://schemas.openxmlformats.org/drawingml/2006/table">
            <a:tbl>
              <a:tblPr/>
              <a:tblGrid>
                <a:gridCol w="792088">
                  <a:extLst>
                    <a:ext uri="{9D8B030D-6E8A-4147-A177-3AD203B41FA5}">
                      <a16:colId xmlns:a16="http://schemas.microsoft.com/office/drawing/2014/main" val="1458915034"/>
                    </a:ext>
                  </a:extLst>
                </a:gridCol>
                <a:gridCol w="944452">
                  <a:extLst>
                    <a:ext uri="{9D8B030D-6E8A-4147-A177-3AD203B41FA5}">
                      <a16:colId xmlns:a16="http://schemas.microsoft.com/office/drawing/2014/main" val="3632094137"/>
                    </a:ext>
                  </a:extLst>
                </a:gridCol>
                <a:gridCol w="1001850">
                  <a:extLst>
                    <a:ext uri="{9D8B030D-6E8A-4147-A177-3AD203B41FA5}">
                      <a16:colId xmlns:a16="http://schemas.microsoft.com/office/drawing/2014/main" val="448242103"/>
                    </a:ext>
                  </a:extLst>
                </a:gridCol>
                <a:gridCol w="1001850">
                  <a:extLst>
                    <a:ext uri="{9D8B030D-6E8A-4147-A177-3AD203B41FA5}">
                      <a16:colId xmlns:a16="http://schemas.microsoft.com/office/drawing/2014/main" val="3143617944"/>
                    </a:ext>
                  </a:extLst>
                </a:gridCol>
                <a:gridCol w="868270">
                  <a:extLst>
                    <a:ext uri="{9D8B030D-6E8A-4147-A177-3AD203B41FA5}">
                      <a16:colId xmlns:a16="http://schemas.microsoft.com/office/drawing/2014/main" val="3154933245"/>
                    </a:ext>
                  </a:extLst>
                </a:gridCol>
              </a:tblGrid>
              <a:tr h="288031">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l" fontAlgn="ctr"/>
                      <a:r>
                        <a:rPr lang="ja-JP" altLang="en-US" sz="1050" b="0" i="0" u="none" strike="noStrike" dirty="0">
                          <a:solidFill>
                            <a:srgbClr val="000000"/>
                          </a:solidFill>
                          <a:effectLst/>
                          <a:latin typeface="Meiryo UI" panose="020B0604030504040204" pitchFamily="50" charset="-128"/>
                          <a:ea typeface="Meiryo UI" panose="020B0604030504040204" pitchFamily="50" charset="-128"/>
                        </a:rPr>
                        <a:t>　</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9D9D9"/>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fontAlgn="ctr"/>
                      <a:r>
                        <a:rPr lang="ja-JP" altLang="en-US" sz="1200" b="1" i="0" u="none" strike="noStrike" dirty="0">
                          <a:solidFill>
                            <a:srgbClr val="000000"/>
                          </a:solidFill>
                          <a:effectLst/>
                          <a:latin typeface="Meiryo UI" panose="020B0604030504040204" pitchFamily="50" charset="-128"/>
                          <a:ea typeface="Meiryo UI" panose="020B0604030504040204" pitchFamily="50" charset="-128"/>
                        </a:rPr>
                        <a:t>①</a:t>
                      </a:r>
                      <a:endParaRPr lang="en-US" altLang="ja-JP" sz="1200" b="1" i="0" u="none" strike="noStrike" dirty="0">
                        <a:solidFill>
                          <a:srgbClr val="000000"/>
                        </a:solidFill>
                        <a:effectLst/>
                        <a:latin typeface="Meiryo UI" panose="020B0604030504040204" pitchFamily="50" charset="-128"/>
                        <a:ea typeface="Meiryo UI" panose="020B0604030504040204" pitchFamily="50" charset="-128"/>
                      </a:endParaRP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9D9D9"/>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fontAlgn="ctr"/>
                      <a:r>
                        <a:rPr lang="ja-JP" altLang="en-US" sz="1200" b="1" i="0" u="none" strike="noStrike" dirty="0">
                          <a:solidFill>
                            <a:srgbClr val="000000"/>
                          </a:solidFill>
                          <a:effectLst/>
                          <a:latin typeface="Meiryo UI" panose="020B0604030504040204" pitchFamily="50" charset="-128"/>
                          <a:ea typeface="Meiryo UI" panose="020B0604030504040204" pitchFamily="50" charset="-128"/>
                        </a:rPr>
                        <a:t>②</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9D9D9"/>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fontAlgn="ctr"/>
                      <a:r>
                        <a:rPr lang="ja-JP" altLang="en-US" sz="1200" b="1" i="0" u="none" strike="noStrike" dirty="0">
                          <a:solidFill>
                            <a:srgbClr val="000000"/>
                          </a:solidFill>
                          <a:effectLst/>
                          <a:latin typeface="Meiryo UI" panose="020B0604030504040204" pitchFamily="50" charset="-128"/>
                          <a:ea typeface="Meiryo UI" panose="020B0604030504040204" pitchFamily="50" charset="-128"/>
                        </a:rPr>
                        <a:t>③</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9D9D9"/>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fontAlgn="ctr"/>
                      <a:r>
                        <a:rPr lang="ja-JP" altLang="en-US" sz="1200" b="1" i="0" u="none" strike="noStrike" dirty="0">
                          <a:solidFill>
                            <a:srgbClr val="000000"/>
                          </a:solidFill>
                          <a:effectLst/>
                          <a:latin typeface="Meiryo UI" panose="020B0604030504040204" pitchFamily="50" charset="-128"/>
                          <a:ea typeface="Meiryo UI" panose="020B0604030504040204" pitchFamily="50" charset="-128"/>
                        </a:rPr>
                        <a:t>④</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9D9D9"/>
                    </a:solidFill>
                  </a:tcPr>
                </a:tc>
                <a:extLst>
                  <a:ext uri="{0D108BD9-81ED-4DB2-BD59-A6C34878D82A}">
                    <a16:rowId xmlns:a16="http://schemas.microsoft.com/office/drawing/2014/main" val="3039066884"/>
                  </a:ext>
                </a:extLst>
              </a:tr>
              <a:tr h="163341">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r" fontAlgn="ctr"/>
                      <a:r>
                        <a:rPr lang="en-US" altLang="ja-JP" sz="1050" b="0" i="0" u="none" strike="noStrike" dirty="0">
                          <a:solidFill>
                            <a:srgbClr val="000000"/>
                          </a:solidFill>
                          <a:effectLst/>
                          <a:latin typeface="Meiryo UI" panose="020B0604030504040204" pitchFamily="50" charset="-128"/>
                          <a:ea typeface="Meiryo UI" panose="020B0604030504040204" pitchFamily="50" charset="-128"/>
                        </a:rPr>
                        <a:t>11</a:t>
                      </a:r>
                      <a:r>
                        <a:rPr lang="ja-JP" altLang="en-US" sz="1050" b="0" i="0" u="none" strike="noStrike" dirty="0">
                          <a:solidFill>
                            <a:srgbClr val="000000"/>
                          </a:solidFill>
                          <a:effectLst/>
                          <a:latin typeface="Meiryo UI" panose="020B0604030504040204" pitchFamily="50" charset="-128"/>
                          <a:ea typeface="Meiryo UI" panose="020B0604030504040204" pitchFamily="50" charset="-128"/>
                        </a:rPr>
                        <a:t>月</a:t>
                      </a:r>
                      <a:r>
                        <a:rPr lang="en-US" altLang="ja-JP" sz="1050" b="0" i="0" u="none" strike="noStrike" dirty="0">
                          <a:solidFill>
                            <a:srgbClr val="000000"/>
                          </a:solidFill>
                          <a:effectLst/>
                          <a:latin typeface="Meiryo UI" panose="020B0604030504040204" pitchFamily="50" charset="-128"/>
                          <a:ea typeface="Meiryo UI" panose="020B0604030504040204" pitchFamily="50" charset="-128"/>
                        </a:rPr>
                        <a:t>1</a:t>
                      </a:r>
                      <a:r>
                        <a:rPr lang="ja-JP" altLang="en-US" sz="1050" b="0" i="0" u="none" strike="noStrike" dirty="0">
                          <a:solidFill>
                            <a:srgbClr val="000000"/>
                          </a:solidFill>
                          <a:effectLst/>
                          <a:latin typeface="Meiryo UI" panose="020B0604030504040204" pitchFamily="50" charset="-128"/>
                          <a:ea typeface="Meiryo UI" panose="020B0604030504040204" pitchFamily="50" charset="-128"/>
                        </a:rPr>
                        <a:t>日</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fontAlgn="ctr"/>
                      <a:r>
                        <a:rPr lang="en-US" sz="1050" b="0" i="0" u="none" strike="noStrike" dirty="0">
                          <a:solidFill>
                            <a:schemeClr val="accent6"/>
                          </a:solidFill>
                          <a:effectLst/>
                          <a:latin typeface="Meiryo UI" panose="020B0604030504040204" pitchFamily="50" charset="-128"/>
                          <a:ea typeface="Meiryo UI" panose="020B0604030504040204" pitchFamily="50" charset="-128"/>
                        </a:rPr>
                        <a:t>A</a:t>
                      </a:r>
                      <a:r>
                        <a:rPr lang="ja-JP" altLang="en-US" sz="1050" b="0" i="0" u="none" strike="noStrike" dirty="0">
                          <a:solidFill>
                            <a:schemeClr val="accent6"/>
                          </a:solidFill>
                          <a:effectLst/>
                          <a:latin typeface="Meiryo UI" panose="020B0604030504040204" pitchFamily="50" charset="-128"/>
                          <a:ea typeface="Meiryo UI" panose="020B0604030504040204" pitchFamily="50" charset="-128"/>
                        </a:rPr>
                        <a:t>社</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lumMod val="85000"/>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fontAlgn="ctr"/>
                      <a:r>
                        <a:rPr lang="en-US" sz="1050" b="0" i="0" u="none" strike="noStrike">
                          <a:solidFill>
                            <a:schemeClr val="accent6"/>
                          </a:solidFill>
                          <a:effectLst/>
                          <a:latin typeface="Meiryo UI" panose="020B0604030504040204" pitchFamily="50" charset="-128"/>
                          <a:ea typeface="Meiryo UI" panose="020B0604030504040204" pitchFamily="50" charset="-128"/>
                        </a:rPr>
                        <a:t>A</a:t>
                      </a:r>
                      <a:r>
                        <a:rPr lang="ja-JP" altLang="en-US" sz="1050" b="0" i="0" u="none" strike="noStrike">
                          <a:solidFill>
                            <a:schemeClr val="accent6"/>
                          </a:solidFill>
                          <a:effectLst/>
                          <a:latin typeface="Meiryo UI" panose="020B0604030504040204" pitchFamily="50" charset="-128"/>
                          <a:ea typeface="Meiryo UI" panose="020B0604030504040204" pitchFamily="50" charset="-128"/>
                        </a:rPr>
                        <a:t>社</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lumMod val="85000"/>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fontAlgn="ctr"/>
                      <a:r>
                        <a:rPr lang="ja-JP" altLang="en-US" sz="1050" b="0" i="0" u="none" strike="noStrike">
                          <a:solidFill>
                            <a:srgbClr val="000000"/>
                          </a:solidFill>
                          <a:effectLst/>
                          <a:latin typeface="Meiryo UI" panose="020B0604030504040204" pitchFamily="50" charset="-128"/>
                          <a:ea typeface="Meiryo UI" panose="020B0604030504040204" pitchFamily="50" charset="-128"/>
                        </a:rPr>
                        <a:t>　</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fontAlgn="ctr"/>
                      <a:r>
                        <a:rPr lang="ja-JP" altLang="en-US" sz="1050" b="0" i="0" u="none" strike="noStrike">
                          <a:solidFill>
                            <a:srgbClr val="000000"/>
                          </a:solidFill>
                          <a:effectLst/>
                          <a:latin typeface="Meiryo UI" panose="020B0604030504040204" pitchFamily="50" charset="-128"/>
                          <a:ea typeface="Meiryo UI" panose="020B0604030504040204" pitchFamily="50" charset="-128"/>
                        </a:rPr>
                        <a:t>　</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091419927"/>
                  </a:ext>
                </a:extLst>
              </a:tr>
              <a:tr h="163341">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r" fontAlgn="ctr"/>
                      <a:r>
                        <a:rPr lang="en-US" altLang="ja-JP" sz="1050" b="0" i="0" u="none" strike="noStrike" dirty="0">
                          <a:solidFill>
                            <a:srgbClr val="000000"/>
                          </a:solidFill>
                          <a:effectLst/>
                          <a:latin typeface="Meiryo UI" panose="020B0604030504040204" pitchFamily="50" charset="-128"/>
                          <a:ea typeface="Meiryo UI" panose="020B0604030504040204" pitchFamily="50" charset="-128"/>
                        </a:rPr>
                        <a:t>11</a:t>
                      </a:r>
                      <a:r>
                        <a:rPr lang="ja-JP" altLang="en-US" sz="1050" b="0" i="0" u="none" strike="noStrike" dirty="0">
                          <a:solidFill>
                            <a:srgbClr val="000000"/>
                          </a:solidFill>
                          <a:effectLst/>
                          <a:latin typeface="Meiryo UI" panose="020B0604030504040204" pitchFamily="50" charset="-128"/>
                          <a:ea typeface="Meiryo UI" panose="020B0604030504040204" pitchFamily="50" charset="-128"/>
                        </a:rPr>
                        <a:t>月</a:t>
                      </a:r>
                      <a:r>
                        <a:rPr lang="en-US" altLang="ja-JP" sz="1050" b="0" i="0" u="none" strike="noStrike" dirty="0">
                          <a:solidFill>
                            <a:srgbClr val="000000"/>
                          </a:solidFill>
                          <a:effectLst/>
                          <a:latin typeface="Meiryo UI" panose="020B0604030504040204" pitchFamily="50" charset="-128"/>
                          <a:ea typeface="Meiryo UI" panose="020B0604030504040204" pitchFamily="50" charset="-128"/>
                        </a:rPr>
                        <a:t>2</a:t>
                      </a:r>
                      <a:r>
                        <a:rPr lang="ja-JP" altLang="en-US" sz="1050" b="0" i="0" u="none" strike="noStrike" dirty="0">
                          <a:solidFill>
                            <a:srgbClr val="000000"/>
                          </a:solidFill>
                          <a:effectLst/>
                          <a:latin typeface="Meiryo UI" panose="020B0604030504040204" pitchFamily="50" charset="-128"/>
                          <a:ea typeface="Meiryo UI" panose="020B0604030504040204" pitchFamily="50" charset="-128"/>
                        </a:rPr>
                        <a:t>日</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fontAlgn="ctr"/>
                      <a:r>
                        <a:rPr lang="ja-JP" altLang="en-US" sz="1050" b="0" i="0" u="none" strike="noStrike" dirty="0">
                          <a:solidFill>
                            <a:schemeClr val="accent6"/>
                          </a:solidFill>
                          <a:effectLst/>
                          <a:latin typeface="Meiryo UI" panose="020B0604030504040204" pitchFamily="50" charset="-128"/>
                          <a:ea typeface="Meiryo UI" panose="020B0604030504040204" pitchFamily="50" charset="-128"/>
                        </a:rPr>
                        <a:t>↓</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lumMod val="85000"/>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fontAlgn="ctr"/>
                      <a:r>
                        <a:rPr lang="ja-JP" altLang="en-US" sz="1050" b="0" i="0" u="none" strike="noStrike" dirty="0">
                          <a:solidFill>
                            <a:schemeClr val="accent6"/>
                          </a:solidFill>
                          <a:effectLst/>
                          <a:latin typeface="Meiryo UI" panose="020B0604030504040204" pitchFamily="50" charset="-128"/>
                          <a:ea typeface="Meiryo UI" panose="020B0604030504040204" pitchFamily="50" charset="-128"/>
                        </a:rPr>
                        <a:t>↓</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lumMod val="85000"/>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fontAlgn="ctr"/>
                      <a:r>
                        <a:rPr lang="ja-JP" altLang="en-US" sz="1050" b="0" i="0" u="none" strike="noStrike">
                          <a:solidFill>
                            <a:srgbClr val="000000"/>
                          </a:solidFill>
                          <a:effectLst/>
                          <a:latin typeface="Meiryo UI" panose="020B0604030504040204" pitchFamily="50" charset="-128"/>
                          <a:ea typeface="Meiryo UI" panose="020B0604030504040204" pitchFamily="50" charset="-128"/>
                        </a:rPr>
                        <a:t>　</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fontAlgn="ctr"/>
                      <a:r>
                        <a:rPr lang="ja-JP" altLang="en-US" sz="1050" b="0" i="0" u="none" strike="noStrike">
                          <a:solidFill>
                            <a:srgbClr val="000000"/>
                          </a:solidFill>
                          <a:effectLst/>
                          <a:latin typeface="Meiryo UI" panose="020B0604030504040204" pitchFamily="50" charset="-128"/>
                          <a:ea typeface="Meiryo UI" panose="020B0604030504040204" pitchFamily="50" charset="-128"/>
                        </a:rPr>
                        <a:t>　</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774512582"/>
                  </a:ext>
                </a:extLst>
              </a:tr>
              <a:tr h="163341">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r" fontAlgn="ctr"/>
                      <a:r>
                        <a:rPr lang="en-US" altLang="ja-JP" sz="1050" b="0" i="0" u="none" strike="noStrike" dirty="0">
                          <a:solidFill>
                            <a:srgbClr val="000000"/>
                          </a:solidFill>
                          <a:effectLst/>
                          <a:latin typeface="Meiryo UI" panose="020B0604030504040204" pitchFamily="50" charset="-128"/>
                          <a:ea typeface="Meiryo UI" panose="020B0604030504040204" pitchFamily="50" charset="-128"/>
                        </a:rPr>
                        <a:t>11</a:t>
                      </a:r>
                      <a:r>
                        <a:rPr lang="ja-JP" altLang="en-US" sz="1050" b="0" i="0" u="none" strike="noStrike" dirty="0">
                          <a:solidFill>
                            <a:srgbClr val="000000"/>
                          </a:solidFill>
                          <a:effectLst/>
                          <a:latin typeface="Meiryo UI" panose="020B0604030504040204" pitchFamily="50" charset="-128"/>
                          <a:ea typeface="Meiryo UI" panose="020B0604030504040204" pitchFamily="50" charset="-128"/>
                        </a:rPr>
                        <a:t>月</a:t>
                      </a:r>
                      <a:r>
                        <a:rPr lang="en-US" altLang="ja-JP" sz="1050" b="0" i="0" u="none" strike="noStrike" dirty="0">
                          <a:solidFill>
                            <a:srgbClr val="000000"/>
                          </a:solidFill>
                          <a:effectLst/>
                          <a:latin typeface="Meiryo UI" panose="020B0604030504040204" pitchFamily="50" charset="-128"/>
                          <a:ea typeface="Meiryo UI" panose="020B0604030504040204" pitchFamily="50" charset="-128"/>
                        </a:rPr>
                        <a:t>3</a:t>
                      </a:r>
                      <a:r>
                        <a:rPr lang="ja-JP" altLang="en-US" sz="1050" b="0" i="0" u="none" strike="noStrike" dirty="0">
                          <a:solidFill>
                            <a:srgbClr val="000000"/>
                          </a:solidFill>
                          <a:effectLst/>
                          <a:latin typeface="Meiryo UI" panose="020B0604030504040204" pitchFamily="50" charset="-128"/>
                          <a:ea typeface="Meiryo UI" panose="020B0604030504040204" pitchFamily="50" charset="-128"/>
                        </a:rPr>
                        <a:t>日</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fontAlgn="ctr"/>
                      <a:r>
                        <a:rPr lang="ja-JP" altLang="en-US" sz="1050" b="0" i="0" u="none" strike="noStrike" dirty="0">
                          <a:solidFill>
                            <a:schemeClr val="accent6"/>
                          </a:solidFill>
                          <a:effectLst/>
                          <a:latin typeface="Meiryo UI" panose="020B0604030504040204" pitchFamily="50" charset="-128"/>
                          <a:ea typeface="Meiryo UI" panose="020B0604030504040204" pitchFamily="50" charset="-128"/>
                        </a:rPr>
                        <a:t>↓</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lumMod val="85000"/>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fontAlgn="ctr"/>
                      <a:r>
                        <a:rPr lang="ja-JP" altLang="en-US" sz="1050" b="0" i="0" u="none" strike="noStrike" dirty="0">
                          <a:solidFill>
                            <a:schemeClr val="accent6"/>
                          </a:solidFill>
                          <a:effectLst/>
                          <a:latin typeface="Meiryo UI" panose="020B0604030504040204" pitchFamily="50" charset="-128"/>
                          <a:ea typeface="Meiryo UI" panose="020B0604030504040204" pitchFamily="50" charset="-128"/>
                        </a:rPr>
                        <a:t>↓</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lumMod val="85000"/>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fontAlgn="ctr"/>
                      <a:r>
                        <a:rPr lang="ja-JP" altLang="en-US" sz="1050" b="0" i="0" u="none" strike="noStrike">
                          <a:solidFill>
                            <a:srgbClr val="000000"/>
                          </a:solidFill>
                          <a:effectLst/>
                          <a:latin typeface="Meiryo UI" panose="020B0604030504040204" pitchFamily="50" charset="-128"/>
                          <a:ea typeface="Meiryo UI" panose="020B0604030504040204" pitchFamily="50" charset="-128"/>
                        </a:rPr>
                        <a:t>　</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fontAlgn="ctr"/>
                      <a:r>
                        <a:rPr lang="ja-JP" altLang="en-US" sz="1050" b="0" i="0" u="none" strike="noStrike">
                          <a:solidFill>
                            <a:srgbClr val="000000"/>
                          </a:solidFill>
                          <a:effectLst/>
                          <a:latin typeface="Meiryo UI" panose="020B0604030504040204" pitchFamily="50" charset="-128"/>
                          <a:ea typeface="Meiryo UI" panose="020B0604030504040204" pitchFamily="50" charset="-128"/>
                        </a:rPr>
                        <a:t>　</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183804535"/>
                  </a:ext>
                </a:extLst>
              </a:tr>
              <a:tr h="163341">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r" fontAlgn="ctr"/>
                      <a:r>
                        <a:rPr lang="en-US" altLang="ja-JP" sz="1050" b="0" i="0" u="none" strike="noStrike" dirty="0">
                          <a:solidFill>
                            <a:srgbClr val="000000"/>
                          </a:solidFill>
                          <a:effectLst/>
                          <a:latin typeface="Meiryo UI" panose="020B0604030504040204" pitchFamily="50" charset="-128"/>
                          <a:ea typeface="Meiryo UI" panose="020B0604030504040204" pitchFamily="50" charset="-128"/>
                        </a:rPr>
                        <a:t>11</a:t>
                      </a:r>
                      <a:r>
                        <a:rPr lang="ja-JP" altLang="en-US" sz="1050" b="0" i="0" u="none" strike="noStrike" dirty="0">
                          <a:solidFill>
                            <a:srgbClr val="000000"/>
                          </a:solidFill>
                          <a:effectLst/>
                          <a:latin typeface="Meiryo UI" panose="020B0604030504040204" pitchFamily="50" charset="-128"/>
                          <a:ea typeface="Meiryo UI" panose="020B0604030504040204" pitchFamily="50" charset="-128"/>
                        </a:rPr>
                        <a:t>月</a:t>
                      </a:r>
                      <a:r>
                        <a:rPr lang="en-US" altLang="ja-JP" sz="1050" b="0" i="0" u="none" strike="noStrike" dirty="0">
                          <a:solidFill>
                            <a:srgbClr val="000000"/>
                          </a:solidFill>
                          <a:effectLst/>
                          <a:latin typeface="Meiryo UI" panose="020B0604030504040204" pitchFamily="50" charset="-128"/>
                          <a:ea typeface="Meiryo UI" panose="020B0604030504040204" pitchFamily="50" charset="-128"/>
                        </a:rPr>
                        <a:t>4</a:t>
                      </a:r>
                      <a:r>
                        <a:rPr lang="ja-JP" altLang="en-US" sz="1050" b="0" i="0" u="none" strike="noStrike" dirty="0">
                          <a:solidFill>
                            <a:srgbClr val="000000"/>
                          </a:solidFill>
                          <a:effectLst/>
                          <a:latin typeface="Meiryo UI" panose="020B0604030504040204" pitchFamily="50" charset="-128"/>
                          <a:ea typeface="Meiryo UI" panose="020B0604030504040204" pitchFamily="50" charset="-128"/>
                        </a:rPr>
                        <a:t>日</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fontAlgn="ctr"/>
                      <a:r>
                        <a:rPr lang="ja-JP" altLang="en-US" sz="1050" b="0" i="0" u="none" strike="noStrike" dirty="0">
                          <a:solidFill>
                            <a:schemeClr val="accent6"/>
                          </a:solidFill>
                          <a:effectLst/>
                          <a:latin typeface="Meiryo UI" panose="020B0604030504040204" pitchFamily="50" charset="-128"/>
                          <a:ea typeface="Meiryo UI" panose="020B0604030504040204" pitchFamily="50" charset="-128"/>
                        </a:rPr>
                        <a:t>↓</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lumMod val="85000"/>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fontAlgn="ctr"/>
                      <a:r>
                        <a:rPr lang="ja-JP" altLang="en-US" sz="1050" b="0" i="0" u="none" strike="noStrike" dirty="0">
                          <a:solidFill>
                            <a:schemeClr val="accent6"/>
                          </a:solidFill>
                          <a:effectLst/>
                          <a:latin typeface="Meiryo UI" panose="020B0604030504040204" pitchFamily="50" charset="-128"/>
                          <a:ea typeface="Meiryo UI" panose="020B0604030504040204" pitchFamily="50" charset="-128"/>
                        </a:rPr>
                        <a:t>↓</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lumMod val="85000"/>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fontAlgn="ctr"/>
                      <a:r>
                        <a:rPr lang="en-US" sz="1050" b="0" i="0" u="none" strike="noStrike" dirty="0">
                          <a:solidFill>
                            <a:schemeClr val="accent6"/>
                          </a:solidFill>
                          <a:effectLst/>
                          <a:latin typeface="Meiryo UI" panose="020B0604030504040204" pitchFamily="50" charset="-128"/>
                          <a:ea typeface="Meiryo UI" panose="020B0604030504040204" pitchFamily="50" charset="-128"/>
                        </a:rPr>
                        <a:t>B</a:t>
                      </a:r>
                      <a:r>
                        <a:rPr lang="ja-JP" altLang="en-US" sz="1050" b="0" i="0" u="none" strike="noStrike" dirty="0">
                          <a:solidFill>
                            <a:schemeClr val="accent6"/>
                          </a:solidFill>
                          <a:effectLst/>
                          <a:latin typeface="Meiryo UI" panose="020B0604030504040204" pitchFamily="50" charset="-128"/>
                          <a:ea typeface="Meiryo UI" panose="020B0604030504040204" pitchFamily="50" charset="-128"/>
                        </a:rPr>
                        <a:t>社</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lumMod val="85000"/>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fontAlgn="ctr"/>
                      <a:r>
                        <a:rPr lang="ja-JP" altLang="en-US" sz="1050" b="0" i="0" u="none" strike="noStrike">
                          <a:solidFill>
                            <a:schemeClr val="accent6"/>
                          </a:solidFill>
                          <a:effectLst/>
                          <a:latin typeface="Meiryo UI" panose="020B0604030504040204" pitchFamily="50" charset="-128"/>
                          <a:ea typeface="Meiryo UI" panose="020B0604030504040204" pitchFamily="50" charset="-128"/>
                        </a:rPr>
                        <a:t>　</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386641026"/>
                  </a:ext>
                </a:extLst>
              </a:tr>
              <a:tr h="163341">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r" fontAlgn="ctr"/>
                      <a:r>
                        <a:rPr lang="en-US" altLang="ja-JP" sz="1050" b="0" i="0" u="none" strike="noStrike" dirty="0">
                          <a:solidFill>
                            <a:srgbClr val="000000"/>
                          </a:solidFill>
                          <a:effectLst/>
                          <a:latin typeface="Meiryo UI" panose="020B0604030504040204" pitchFamily="50" charset="-128"/>
                          <a:ea typeface="Meiryo UI" panose="020B0604030504040204" pitchFamily="50" charset="-128"/>
                        </a:rPr>
                        <a:t>11</a:t>
                      </a:r>
                      <a:r>
                        <a:rPr lang="ja-JP" altLang="en-US" sz="1050" b="0" i="0" u="none" strike="noStrike" dirty="0">
                          <a:solidFill>
                            <a:srgbClr val="000000"/>
                          </a:solidFill>
                          <a:effectLst/>
                          <a:latin typeface="Meiryo UI" panose="020B0604030504040204" pitchFamily="50" charset="-128"/>
                          <a:ea typeface="Meiryo UI" panose="020B0604030504040204" pitchFamily="50" charset="-128"/>
                        </a:rPr>
                        <a:t>月</a:t>
                      </a:r>
                      <a:r>
                        <a:rPr lang="en-US" altLang="ja-JP" sz="1050" b="0" i="0" u="none" strike="noStrike" dirty="0">
                          <a:solidFill>
                            <a:srgbClr val="000000"/>
                          </a:solidFill>
                          <a:effectLst/>
                          <a:latin typeface="Meiryo UI" panose="020B0604030504040204" pitchFamily="50" charset="-128"/>
                          <a:ea typeface="Meiryo UI" panose="020B0604030504040204" pitchFamily="50" charset="-128"/>
                        </a:rPr>
                        <a:t>5</a:t>
                      </a:r>
                      <a:r>
                        <a:rPr lang="ja-JP" altLang="en-US" sz="1050" b="0" i="0" u="none" strike="noStrike" dirty="0">
                          <a:solidFill>
                            <a:srgbClr val="000000"/>
                          </a:solidFill>
                          <a:effectLst/>
                          <a:latin typeface="Meiryo UI" panose="020B0604030504040204" pitchFamily="50" charset="-128"/>
                          <a:ea typeface="Meiryo UI" panose="020B0604030504040204" pitchFamily="50" charset="-128"/>
                        </a:rPr>
                        <a:t>日</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fontAlgn="ctr"/>
                      <a:r>
                        <a:rPr lang="ja-JP" altLang="en-US" sz="1050" b="0" i="0" u="none" strike="noStrike">
                          <a:solidFill>
                            <a:schemeClr val="accent6"/>
                          </a:solidFill>
                          <a:effectLst/>
                          <a:latin typeface="Meiryo UI" panose="020B0604030504040204" pitchFamily="50" charset="-128"/>
                          <a:ea typeface="Meiryo UI" panose="020B0604030504040204" pitchFamily="50" charset="-128"/>
                        </a:rPr>
                        <a:t>↓</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lumMod val="85000"/>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fontAlgn="ctr"/>
                      <a:r>
                        <a:rPr lang="ja-JP" altLang="en-US" sz="1050" b="0" i="0" u="none" strike="noStrike" dirty="0">
                          <a:solidFill>
                            <a:schemeClr val="accent6"/>
                          </a:solidFill>
                          <a:effectLst/>
                          <a:latin typeface="Meiryo UI" panose="020B0604030504040204" pitchFamily="50" charset="-128"/>
                          <a:ea typeface="Meiryo UI" panose="020B0604030504040204" pitchFamily="50" charset="-128"/>
                        </a:rPr>
                        <a:t>↓</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lumMod val="85000"/>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fontAlgn="ctr"/>
                      <a:r>
                        <a:rPr lang="ja-JP" altLang="en-US" sz="1050" b="0" i="0" u="none" strike="noStrike" dirty="0">
                          <a:solidFill>
                            <a:schemeClr val="accent6"/>
                          </a:solidFill>
                          <a:effectLst/>
                          <a:latin typeface="Meiryo UI" panose="020B0604030504040204" pitchFamily="50" charset="-128"/>
                          <a:ea typeface="Meiryo UI" panose="020B0604030504040204" pitchFamily="50" charset="-128"/>
                        </a:rPr>
                        <a:t>↓</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lumMod val="85000"/>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fontAlgn="ctr"/>
                      <a:r>
                        <a:rPr lang="ja-JP" altLang="en-US" sz="1050" b="0" i="0" u="none" strike="noStrike">
                          <a:solidFill>
                            <a:schemeClr val="accent6"/>
                          </a:solidFill>
                          <a:effectLst/>
                          <a:latin typeface="Meiryo UI" panose="020B0604030504040204" pitchFamily="50" charset="-128"/>
                          <a:ea typeface="Meiryo UI" panose="020B0604030504040204" pitchFamily="50" charset="-128"/>
                        </a:rPr>
                        <a:t>　</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128556882"/>
                  </a:ext>
                </a:extLst>
              </a:tr>
              <a:tr h="163341">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r" fontAlgn="ctr"/>
                      <a:r>
                        <a:rPr lang="en-US" altLang="ja-JP" sz="1050" b="0" i="0" u="none" strike="noStrike">
                          <a:solidFill>
                            <a:srgbClr val="000000"/>
                          </a:solidFill>
                          <a:effectLst/>
                          <a:latin typeface="Meiryo UI" panose="020B0604030504040204" pitchFamily="50" charset="-128"/>
                          <a:ea typeface="Meiryo UI" panose="020B0604030504040204" pitchFamily="50" charset="-128"/>
                        </a:rPr>
                        <a:t>11</a:t>
                      </a:r>
                      <a:r>
                        <a:rPr lang="ja-JP" altLang="en-US" sz="1050" b="0" i="0" u="none" strike="noStrike">
                          <a:solidFill>
                            <a:srgbClr val="000000"/>
                          </a:solidFill>
                          <a:effectLst/>
                          <a:latin typeface="Meiryo UI" panose="020B0604030504040204" pitchFamily="50" charset="-128"/>
                          <a:ea typeface="Meiryo UI" panose="020B0604030504040204" pitchFamily="50" charset="-128"/>
                        </a:rPr>
                        <a:t>月</a:t>
                      </a:r>
                      <a:r>
                        <a:rPr lang="en-US" altLang="ja-JP" sz="1050" b="0" i="0" u="none" strike="noStrike">
                          <a:solidFill>
                            <a:srgbClr val="000000"/>
                          </a:solidFill>
                          <a:effectLst/>
                          <a:latin typeface="Meiryo UI" panose="020B0604030504040204" pitchFamily="50" charset="-128"/>
                          <a:ea typeface="Meiryo UI" panose="020B0604030504040204" pitchFamily="50" charset="-128"/>
                        </a:rPr>
                        <a:t>6</a:t>
                      </a:r>
                      <a:r>
                        <a:rPr lang="ja-JP" altLang="en-US" sz="1050" b="0" i="0" u="none" strike="noStrike">
                          <a:solidFill>
                            <a:srgbClr val="000000"/>
                          </a:solidFill>
                          <a:effectLst/>
                          <a:latin typeface="Meiryo UI" panose="020B0604030504040204" pitchFamily="50" charset="-128"/>
                          <a:ea typeface="Meiryo UI" panose="020B0604030504040204" pitchFamily="50" charset="-128"/>
                        </a:rPr>
                        <a:t>日</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fontAlgn="ctr"/>
                      <a:r>
                        <a:rPr lang="ja-JP" altLang="en-US" sz="1050" b="0" i="0" u="none" strike="noStrike">
                          <a:solidFill>
                            <a:schemeClr val="accent6"/>
                          </a:solidFill>
                          <a:effectLst/>
                          <a:latin typeface="Meiryo UI" panose="020B0604030504040204" pitchFamily="50" charset="-128"/>
                          <a:ea typeface="Meiryo UI" panose="020B0604030504040204" pitchFamily="50" charset="-128"/>
                        </a:rPr>
                        <a:t>↓</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lumMod val="85000"/>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fontAlgn="ctr"/>
                      <a:r>
                        <a:rPr lang="ja-JP" altLang="en-US" sz="1050" b="0" i="0" u="none" strike="noStrike" dirty="0">
                          <a:solidFill>
                            <a:schemeClr val="accent6"/>
                          </a:solidFill>
                          <a:effectLst/>
                          <a:latin typeface="Meiryo UI" panose="020B0604030504040204" pitchFamily="50" charset="-128"/>
                          <a:ea typeface="Meiryo UI" panose="020B0604030504040204" pitchFamily="50" charset="-128"/>
                        </a:rPr>
                        <a:t>↓</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lumMod val="85000"/>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fontAlgn="ctr"/>
                      <a:r>
                        <a:rPr lang="ja-JP" altLang="en-US" sz="1050" b="0" i="0" u="none" strike="noStrike" dirty="0">
                          <a:solidFill>
                            <a:schemeClr val="accent6"/>
                          </a:solidFill>
                          <a:effectLst/>
                          <a:latin typeface="Meiryo UI" panose="020B0604030504040204" pitchFamily="50" charset="-128"/>
                          <a:ea typeface="Meiryo UI" panose="020B0604030504040204" pitchFamily="50" charset="-128"/>
                        </a:rPr>
                        <a:t>↓</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lumMod val="85000"/>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fontAlgn="ctr"/>
                      <a:r>
                        <a:rPr lang="ja-JP" altLang="en-US" sz="1050" b="0" i="0" u="none" strike="noStrike">
                          <a:solidFill>
                            <a:schemeClr val="accent6"/>
                          </a:solidFill>
                          <a:effectLst/>
                          <a:latin typeface="Meiryo UI" panose="020B0604030504040204" pitchFamily="50" charset="-128"/>
                          <a:ea typeface="Meiryo UI" panose="020B0604030504040204" pitchFamily="50" charset="-128"/>
                        </a:rPr>
                        <a:t>　</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782373922"/>
                  </a:ext>
                </a:extLst>
              </a:tr>
              <a:tr h="163341">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r" fontAlgn="ctr"/>
                      <a:r>
                        <a:rPr lang="en-US" altLang="ja-JP" sz="1050" b="0" i="0" u="none" strike="noStrike">
                          <a:solidFill>
                            <a:srgbClr val="000000"/>
                          </a:solidFill>
                          <a:effectLst/>
                          <a:latin typeface="Meiryo UI" panose="020B0604030504040204" pitchFamily="50" charset="-128"/>
                          <a:ea typeface="Meiryo UI" panose="020B0604030504040204" pitchFamily="50" charset="-128"/>
                        </a:rPr>
                        <a:t>11</a:t>
                      </a:r>
                      <a:r>
                        <a:rPr lang="ja-JP" altLang="en-US" sz="1050" b="0" i="0" u="none" strike="noStrike">
                          <a:solidFill>
                            <a:srgbClr val="000000"/>
                          </a:solidFill>
                          <a:effectLst/>
                          <a:latin typeface="Meiryo UI" panose="020B0604030504040204" pitchFamily="50" charset="-128"/>
                          <a:ea typeface="Meiryo UI" panose="020B0604030504040204" pitchFamily="50" charset="-128"/>
                        </a:rPr>
                        <a:t>月</a:t>
                      </a:r>
                      <a:r>
                        <a:rPr lang="en-US" altLang="ja-JP" sz="1050" b="0" i="0" u="none" strike="noStrike">
                          <a:solidFill>
                            <a:srgbClr val="000000"/>
                          </a:solidFill>
                          <a:effectLst/>
                          <a:latin typeface="Meiryo UI" panose="020B0604030504040204" pitchFamily="50" charset="-128"/>
                          <a:ea typeface="Meiryo UI" panose="020B0604030504040204" pitchFamily="50" charset="-128"/>
                        </a:rPr>
                        <a:t>7</a:t>
                      </a:r>
                      <a:r>
                        <a:rPr lang="ja-JP" altLang="en-US" sz="1050" b="0" i="0" u="none" strike="noStrike">
                          <a:solidFill>
                            <a:srgbClr val="000000"/>
                          </a:solidFill>
                          <a:effectLst/>
                          <a:latin typeface="Meiryo UI" panose="020B0604030504040204" pitchFamily="50" charset="-128"/>
                          <a:ea typeface="Meiryo UI" panose="020B0604030504040204" pitchFamily="50" charset="-128"/>
                        </a:rPr>
                        <a:t>日</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fontAlgn="ctr"/>
                      <a:r>
                        <a:rPr lang="ja-JP" altLang="en-US" sz="1050" b="0" i="0" u="none" strike="noStrike" dirty="0">
                          <a:solidFill>
                            <a:schemeClr val="accent6"/>
                          </a:solidFill>
                          <a:effectLst/>
                          <a:latin typeface="Meiryo UI" panose="020B0604030504040204" pitchFamily="50" charset="-128"/>
                          <a:ea typeface="Meiryo UI" panose="020B0604030504040204" pitchFamily="50" charset="-128"/>
                        </a:rPr>
                        <a:t>↓</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lumMod val="85000"/>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fontAlgn="ctr"/>
                      <a:r>
                        <a:rPr lang="ja-JP" altLang="en-US" sz="1050" b="0" i="0" u="none" strike="noStrike" dirty="0">
                          <a:solidFill>
                            <a:schemeClr val="accent6"/>
                          </a:solidFill>
                          <a:effectLst/>
                          <a:latin typeface="Meiryo UI" panose="020B0604030504040204" pitchFamily="50" charset="-128"/>
                          <a:ea typeface="Meiryo UI" panose="020B0604030504040204" pitchFamily="50" charset="-128"/>
                        </a:rPr>
                        <a:t>↓</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lumMod val="85000"/>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fontAlgn="ctr"/>
                      <a:r>
                        <a:rPr lang="ja-JP" altLang="en-US" sz="1050" b="0" i="0" u="none" strike="noStrike" dirty="0">
                          <a:solidFill>
                            <a:schemeClr val="accent6"/>
                          </a:solidFill>
                          <a:effectLst/>
                          <a:latin typeface="Meiryo UI" panose="020B0604030504040204" pitchFamily="50" charset="-128"/>
                          <a:ea typeface="Meiryo UI" panose="020B0604030504040204" pitchFamily="50" charset="-128"/>
                        </a:rPr>
                        <a:t>↓</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lumMod val="85000"/>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fontAlgn="ctr"/>
                      <a:r>
                        <a:rPr lang="en-US" sz="1050" b="0" i="0" u="none" strike="noStrike" dirty="0">
                          <a:solidFill>
                            <a:schemeClr val="accent6"/>
                          </a:solidFill>
                          <a:effectLst/>
                          <a:latin typeface="Meiryo UI" panose="020B0604030504040204" pitchFamily="50" charset="-128"/>
                          <a:ea typeface="Meiryo UI" panose="020B0604030504040204" pitchFamily="50" charset="-128"/>
                        </a:rPr>
                        <a:t>C</a:t>
                      </a:r>
                      <a:r>
                        <a:rPr lang="ja-JP" altLang="en-US" sz="1050" b="0" i="0" u="none" strike="noStrike" dirty="0">
                          <a:solidFill>
                            <a:schemeClr val="accent6"/>
                          </a:solidFill>
                          <a:effectLst/>
                          <a:latin typeface="Meiryo UI" panose="020B0604030504040204" pitchFamily="50" charset="-128"/>
                          <a:ea typeface="Meiryo UI" panose="020B0604030504040204" pitchFamily="50" charset="-128"/>
                        </a:rPr>
                        <a:t>社</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lumMod val="85000"/>
                      </a:srgbClr>
                    </a:solidFill>
                  </a:tcPr>
                </a:tc>
                <a:extLst>
                  <a:ext uri="{0D108BD9-81ED-4DB2-BD59-A6C34878D82A}">
                    <a16:rowId xmlns:a16="http://schemas.microsoft.com/office/drawing/2014/main" val="2980884150"/>
                  </a:ext>
                </a:extLst>
              </a:tr>
              <a:tr h="163341">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r" fontAlgn="ctr"/>
                      <a:r>
                        <a:rPr lang="en-US" altLang="ja-JP" sz="1050" b="0" i="0" u="none" strike="noStrike" dirty="0">
                          <a:solidFill>
                            <a:srgbClr val="000000"/>
                          </a:solidFill>
                          <a:effectLst/>
                          <a:latin typeface="Meiryo UI" panose="020B0604030504040204" pitchFamily="50" charset="-128"/>
                          <a:ea typeface="Meiryo UI" panose="020B0604030504040204" pitchFamily="50" charset="-128"/>
                        </a:rPr>
                        <a:t>11</a:t>
                      </a:r>
                      <a:r>
                        <a:rPr lang="ja-JP" altLang="en-US" sz="1050" b="0" i="0" u="none" strike="noStrike" dirty="0">
                          <a:solidFill>
                            <a:srgbClr val="000000"/>
                          </a:solidFill>
                          <a:effectLst/>
                          <a:latin typeface="Meiryo UI" panose="020B0604030504040204" pitchFamily="50" charset="-128"/>
                          <a:ea typeface="Meiryo UI" panose="020B0604030504040204" pitchFamily="50" charset="-128"/>
                        </a:rPr>
                        <a:t>月</a:t>
                      </a:r>
                      <a:r>
                        <a:rPr lang="en-US" altLang="ja-JP" sz="1050" b="0" i="0" u="none" strike="noStrike" dirty="0">
                          <a:solidFill>
                            <a:srgbClr val="000000"/>
                          </a:solidFill>
                          <a:effectLst/>
                          <a:latin typeface="Meiryo UI" panose="020B0604030504040204" pitchFamily="50" charset="-128"/>
                          <a:ea typeface="Meiryo UI" panose="020B0604030504040204" pitchFamily="50" charset="-128"/>
                        </a:rPr>
                        <a:t>8</a:t>
                      </a:r>
                      <a:r>
                        <a:rPr lang="ja-JP" altLang="en-US" sz="1050" b="0" i="0" u="none" strike="noStrike" dirty="0">
                          <a:solidFill>
                            <a:srgbClr val="000000"/>
                          </a:solidFill>
                          <a:effectLst/>
                          <a:latin typeface="Meiryo UI" panose="020B0604030504040204" pitchFamily="50" charset="-128"/>
                          <a:ea typeface="Meiryo UI" panose="020B0604030504040204" pitchFamily="50" charset="-128"/>
                        </a:rPr>
                        <a:t>日</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fontAlgn="ctr"/>
                      <a:r>
                        <a:rPr lang="ja-JP" altLang="en-US" sz="1050" b="0" i="0" u="none" strike="noStrike">
                          <a:solidFill>
                            <a:schemeClr val="accent6"/>
                          </a:solidFill>
                          <a:effectLst/>
                          <a:latin typeface="Meiryo UI" panose="020B0604030504040204" pitchFamily="50" charset="-128"/>
                          <a:ea typeface="Meiryo UI" panose="020B0604030504040204" pitchFamily="50" charset="-128"/>
                        </a:rPr>
                        <a:t>↓</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lumMod val="85000"/>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fontAlgn="ctr"/>
                      <a:r>
                        <a:rPr lang="ja-JP" altLang="en-US" sz="1050" b="0" i="0" u="none" strike="noStrike" dirty="0">
                          <a:solidFill>
                            <a:schemeClr val="accent6"/>
                          </a:solidFill>
                          <a:effectLst/>
                          <a:latin typeface="Meiryo UI" panose="020B0604030504040204" pitchFamily="50" charset="-128"/>
                          <a:ea typeface="Meiryo UI" panose="020B0604030504040204" pitchFamily="50" charset="-128"/>
                        </a:rPr>
                        <a:t>↓</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lumMod val="85000"/>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fontAlgn="ctr"/>
                      <a:r>
                        <a:rPr lang="ja-JP" altLang="en-US" sz="1050" b="0" i="0" u="none" strike="noStrike">
                          <a:solidFill>
                            <a:schemeClr val="accent6"/>
                          </a:solidFill>
                          <a:effectLst/>
                          <a:latin typeface="Meiryo UI" panose="020B0604030504040204" pitchFamily="50" charset="-128"/>
                          <a:ea typeface="Meiryo UI" panose="020B0604030504040204" pitchFamily="50" charset="-128"/>
                        </a:rPr>
                        <a:t>↓</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lumMod val="85000"/>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fontAlgn="ctr"/>
                      <a:r>
                        <a:rPr lang="ja-JP" altLang="en-US" sz="1050" b="0" i="0" u="none" strike="noStrike" dirty="0">
                          <a:solidFill>
                            <a:schemeClr val="accent6"/>
                          </a:solidFill>
                          <a:effectLst/>
                          <a:latin typeface="Meiryo UI" panose="020B0604030504040204" pitchFamily="50" charset="-128"/>
                          <a:ea typeface="Meiryo UI" panose="020B0604030504040204" pitchFamily="50" charset="-128"/>
                        </a:rPr>
                        <a:t>↓</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lumMod val="85000"/>
                      </a:srgbClr>
                    </a:solidFill>
                  </a:tcPr>
                </a:tc>
                <a:extLst>
                  <a:ext uri="{0D108BD9-81ED-4DB2-BD59-A6C34878D82A}">
                    <a16:rowId xmlns:a16="http://schemas.microsoft.com/office/drawing/2014/main" val="994301667"/>
                  </a:ext>
                </a:extLst>
              </a:tr>
              <a:tr h="163341">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r" fontAlgn="ctr"/>
                      <a:r>
                        <a:rPr lang="en-US" altLang="ja-JP" sz="1050" b="0" i="0" u="none" strike="noStrike">
                          <a:solidFill>
                            <a:srgbClr val="000000"/>
                          </a:solidFill>
                          <a:effectLst/>
                          <a:latin typeface="Meiryo UI" panose="020B0604030504040204" pitchFamily="50" charset="-128"/>
                          <a:ea typeface="Meiryo UI" panose="020B0604030504040204" pitchFamily="50" charset="-128"/>
                        </a:rPr>
                        <a:t>11</a:t>
                      </a:r>
                      <a:r>
                        <a:rPr lang="ja-JP" altLang="en-US" sz="1050" b="0" i="0" u="none" strike="noStrike">
                          <a:solidFill>
                            <a:srgbClr val="000000"/>
                          </a:solidFill>
                          <a:effectLst/>
                          <a:latin typeface="Meiryo UI" panose="020B0604030504040204" pitchFamily="50" charset="-128"/>
                          <a:ea typeface="Meiryo UI" panose="020B0604030504040204" pitchFamily="50" charset="-128"/>
                        </a:rPr>
                        <a:t>月</a:t>
                      </a:r>
                      <a:r>
                        <a:rPr lang="en-US" altLang="ja-JP" sz="1050" b="0" i="0" u="none" strike="noStrike">
                          <a:solidFill>
                            <a:srgbClr val="000000"/>
                          </a:solidFill>
                          <a:effectLst/>
                          <a:latin typeface="Meiryo UI" panose="020B0604030504040204" pitchFamily="50" charset="-128"/>
                          <a:ea typeface="Meiryo UI" panose="020B0604030504040204" pitchFamily="50" charset="-128"/>
                        </a:rPr>
                        <a:t>9</a:t>
                      </a:r>
                      <a:r>
                        <a:rPr lang="ja-JP" altLang="en-US" sz="1050" b="0" i="0" u="none" strike="noStrike">
                          <a:solidFill>
                            <a:srgbClr val="000000"/>
                          </a:solidFill>
                          <a:effectLst/>
                          <a:latin typeface="Meiryo UI" panose="020B0604030504040204" pitchFamily="50" charset="-128"/>
                          <a:ea typeface="Meiryo UI" panose="020B0604030504040204" pitchFamily="50" charset="-128"/>
                        </a:rPr>
                        <a:t>日</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fontAlgn="ctr"/>
                      <a:r>
                        <a:rPr lang="ja-JP" altLang="en-US" sz="1050" b="0" i="0" u="none" strike="noStrike">
                          <a:solidFill>
                            <a:schemeClr val="accent6"/>
                          </a:solidFill>
                          <a:effectLst/>
                          <a:latin typeface="Meiryo UI" panose="020B0604030504040204" pitchFamily="50" charset="-128"/>
                          <a:ea typeface="Meiryo UI" panose="020B0604030504040204" pitchFamily="50" charset="-128"/>
                        </a:rPr>
                        <a:t>↓</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lumMod val="85000"/>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fontAlgn="ctr"/>
                      <a:r>
                        <a:rPr lang="ja-JP" altLang="en-US" sz="1050" b="0" i="0" u="none" strike="noStrike" dirty="0">
                          <a:solidFill>
                            <a:schemeClr val="accent6"/>
                          </a:solidFill>
                          <a:effectLst/>
                          <a:latin typeface="Meiryo UI" panose="020B0604030504040204" pitchFamily="50" charset="-128"/>
                          <a:ea typeface="Meiryo UI" panose="020B0604030504040204" pitchFamily="50" charset="-128"/>
                        </a:rPr>
                        <a:t>↓</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lumMod val="85000"/>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fontAlgn="ctr"/>
                      <a:r>
                        <a:rPr lang="ja-JP" altLang="en-US" sz="1050" b="0" i="0" u="none" strike="noStrike" dirty="0">
                          <a:solidFill>
                            <a:schemeClr val="accent6"/>
                          </a:solidFill>
                          <a:effectLst/>
                          <a:latin typeface="Meiryo UI" panose="020B0604030504040204" pitchFamily="50" charset="-128"/>
                          <a:ea typeface="Meiryo UI" panose="020B0604030504040204" pitchFamily="50" charset="-128"/>
                        </a:rPr>
                        <a:t>↓</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lumMod val="85000"/>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fontAlgn="ctr"/>
                      <a:r>
                        <a:rPr lang="ja-JP" altLang="en-US" sz="1050" b="0" i="0" u="none" strike="noStrike" dirty="0">
                          <a:solidFill>
                            <a:schemeClr val="accent6"/>
                          </a:solidFill>
                          <a:effectLst/>
                          <a:latin typeface="Meiryo UI" panose="020B0604030504040204" pitchFamily="50" charset="-128"/>
                          <a:ea typeface="Meiryo UI" panose="020B0604030504040204" pitchFamily="50" charset="-128"/>
                        </a:rPr>
                        <a:t>↓</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lumMod val="85000"/>
                      </a:srgbClr>
                    </a:solidFill>
                  </a:tcPr>
                </a:tc>
                <a:extLst>
                  <a:ext uri="{0D108BD9-81ED-4DB2-BD59-A6C34878D82A}">
                    <a16:rowId xmlns:a16="http://schemas.microsoft.com/office/drawing/2014/main" val="1763308330"/>
                  </a:ext>
                </a:extLst>
              </a:tr>
              <a:tr h="163341">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r" fontAlgn="ctr"/>
                      <a:r>
                        <a:rPr lang="en-US" altLang="ja-JP" sz="1050" b="0" i="0" u="none" strike="noStrike" dirty="0">
                          <a:solidFill>
                            <a:srgbClr val="000000"/>
                          </a:solidFill>
                          <a:effectLst/>
                          <a:latin typeface="Meiryo UI" panose="020B0604030504040204" pitchFamily="50" charset="-128"/>
                          <a:ea typeface="Meiryo UI" panose="020B0604030504040204" pitchFamily="50" charset="-128"/>
                        </a:rPr>
                        <a:t>11</a:t>
                      </a:r>
                      <a:r>
                        <a:rPr lang="ja-JP" altLang="en-US" sz="1050" b="0" i="0" u="none" strike="noStrike" dirty="0">
                          <a:solidFill>
                            <a:srgbClr val="000000"/>
                          </a:solidFill>
                          <a:effectLst/>
                          <a:latin typeface="Meiryo UI" panose="020B0604030504040204" pitchFamily="50" charset="-128"/>
                          <a:ea typeface="Meiryo UI" panose="020B0604030504040204" pitchFamily="50" charset="-128"/>
                        </a:rPr>
                        <a:t>月</a:t>
                      </a:r>
                      <a:r>
                        <a:rPr lang="en-US" altLang="ja-JP" sz="1050" b="0" i="0" u="none" strike="noStrike" dirty="0">
                          <a:solidFill>
                            <a:srgbClr val="000000"/>
                          </a:solidFill>
                          <a:effectLst/>
                          <a:latin typeface="Meiryo UI" panose="020B0604030504040204" pitchFamily="50" charset="-128"/>
                          <a:ea typeface="Meiryo UI" panose="020B0604030504040204" pitchFamily="50" charset="-128"/>
                        </a:rPr>
                        <a:t>10</a:t>
                      </a:r>
                      <a:r>
                        <a:rPr lang="ja-JP" altLang="en-US" sz="1050" b="0" i="0" u="none" strike="noStrike" dirty="0">
                          <a:solidFill>
                            <a:srgbClr val="000000"/>
                          </a:solidFill>
                          <a:effectLst/>
                          <a:latin typeface="Meiryo UI" panose="020B0604030504040204" pitchFamily="50" charset="-128"/>
                          <a:ea typeface="Meiryo UI" panose="020B0604030504040204" pitchFamily="50" charset="-128"/>
                        </a:rPr>
                        <a:t>日</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fontAlgn="ctr"/>
                      <a:r>
                        <a:rPr lang="ja-JP" altLang="en-US" sz="1050" b="0" i="0" u="none" strike="noStrike">
                          <a:solidFill>
                            <a:srgbClr val="000000"/>
                          </a:solidFill>
                          <a:effectLst/>
                          <a:latin typeface="Meiryo UI" panose="020B0604030504040204" pitchFamily="50" charset="-128"/>
                          <a:ea typeface="Meiryo UI" panose="020B0604030504040204" pitchFamily="50" charset="-128"/>
                        </a:rPr>
                        <a:t>　</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fontAlgn="ctr"/>
                      <a:r>
                        <a:rPr lang="ja-JP" altLang="en-US" sz="1050" b="0" i="0" u="none" strike="noStrike" dirty="0">
                          <a:solidFill>
                            <a:srgbClr val="000000"/>
                          </a:solidFill>
                          <a:effectLst/>
                          <a:latin typeface="Meiryo UI" panose="020B0604030504040204" pitchFamily="50" charset="-128"/>
                          <a:ea typeface="Meiryo UI" panose="020B0604030504040204" pitchFamily="50" charset="-128"/>
                        </a:rPr>
                        <a:t>　</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fontAlgn="ctr"/>
                      <a:r>
                        <a:rPr lang="ja-JP" altLang="en-US" sz="1050" b="0" i="0" u="none" strike="noStrike" dirty="0">
                          <a:solidFill>
                            <a:schemeClr val="accent6"/>
                          </a:solidFill>
                          <a:effectLst/>
                          <a:latin typeface="Meiryo UI" panose="020B0604030504040204" pitchFamily="50" charset="-128"/>
                          <a:ea typeface="Meiryo UI" panose="020B0604030504040204" pitchFamily="50" charset="-128"/>
                        </a:rPr>
                        <a:t>↓</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lumMod val="85000"/>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fontAlgn="ctr"/>
                      <a:r>
                        <a:rPr lang="ja-JP" altLang="en-US" sz="1050" b="0" i="0" u="none" strike="noStrike" dirty="0">
                          <a:solidFill>
                            <a:schemeClr val="accent6"/>
                          </a:solidFill>
                          <a:effectLst/>
                          <a:latin typeface="Meiryo UI" panose="020B0604030504040204" pitchFamily="50" charset="-128"/>
                          <a:ea typeface="Meiryo UI" panose="020B0604030504040204" pitchFamily="50" charset="-128"/>
                        </a:rPr>
                        <a:t>↓</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lumMod val="85000"/>
                      </a:srgbClr>
                    </a:solidFill>
                  </a:tcPr>
                </a:tc>
                <a:extLst>
                  <a:ext uri="{0D108BD9-81ED-4DB2-BD59-A6C34878D82A}">
                    <a16:rowId xmlns:a16="http://schemas.microsoft.com/office/drawing/2014/main" val="1929340786"/>
                  </a:ext>
                </a:extLst>
              </a:tr>
              <a:tr h="163341">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r" fontAlgn="ctr"/>
                      <a:r>
                        <a:rPr lang="en-US" altLang="ja-JP" sz="1050" b="0" i="0" u="none" strike="noStrike" dirty="0">
                          <a:solidFill>
                            <a:srgbClr val="000000"/>
                          </a:solidFill>
                          <a:effectLst/>
                          <a:latin typeface="Meiryo UI" panose="020B0604030504040204" pitchFamily="50" charset="-128"/>
                          <a:ea typeface="Meiryo UI" panose="020B0604030504040204" pitchFamily="50" charset="-128"/>
                        </a:rPr>
                        <a:t>11</a:t>
                      </a:r>
                      <a:r>
                        <a:rPr lang="ja-JP" altLang="en-US" sz="1050" b="0" i="0" u="none" strike="noStrike" dirty="0">
                          <a:solidFill>
                            <a:srgbClr val="000000"/>
                          </a:solidFill>
                          <a:effectLst/>
                          <a:latin typeface="Meiryo UI" panose="020B0604030504040204" pitchFamily="50" charset="-128"/>
                          <a:ea typeface="Meiryo UI" panose="020B0604030504040204" pitchFamily="50" charset="-128"/>
                        </a:rPr>
                        <a:t>月</a:t>
                      </a:r>
                      <a:r>
                        <a:rPr lang="en-US" altLang="ja-JP" sz="1050" b="0" i="0" u="none" strike="noStrike" dirty="0">
                          <a:solidFill>
                            <a:srgbClr val="000000"/>
                          </a:solidFill>
                          <a:effectLst/>
                          <a:latin typeface="Meiryo UI" panose="020B0604030504040204" pitchFamily="50" charset="-128"/>
                          <a:ea typeface="Meiryo UI" panose="020B0604030504040204" pitchFamily="50" charset="-128"/>
                        </a:rPr>
                        <a:t>11</a:t>
                      </a:r>
                      <a:r>
                        <a:rPr lang="ja-JP" altLang="en-US" sz="1050" b="0" i="0" u="none" strike="noStrike" dirty="0">
                          <a:solidFill>
                            <a:srgbClr val="000000"/>
                          </a:solidFill>
                          <a:effectLst/>
                          <a:latin typeface="Meiryo UI" panose="020B0604030504040204" pitchFamily="50" charset="-128"/>
                          <a:ea typeface="Meiryo UI" panose="020B0604030504040204" pitchFamily="50" charset="-128"/>
                        </a:rPr>
                        <a:t>日</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fontAlgn="ctr"/>
                      <a:r>
                        <a:rPr lang="ja-JP" altLang="en-US" sz="1050" b="0" i="0" u="none" strike="noStrike">
                          <a:solidFill>
                            <a:srgbClr val="000000"/>
                          </a:solidFill>
                          <a:effectLst/>
                          <a:latin typeface="Meiryo UI" panose="020B0604030504040204" pitchFamily="50" charset="-128"/>
                          <a:ea typeface="Meiryo UI" panose="020B0604030504040204" pitchFamily="50" charset="-128"/>
                        </a:rPr>
                        <a:t>　</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fontAlgn="ctr"/>
                      <a:r>
                        <a:rPr lang="ja-JP" altLang="en-US" sz="1050" b="0" i="0" u="none" strike="noStrike">
                          <a:solidFill>
                            <a:srgbClr val="000000"/>
                          </a:solidFill>
                          <a:effectLst/>
                          <a:latin typeface="Meiryo UI" panose="020B0604030504040204" pitchFamily="50" charset="-128"/>
                          <a:ea typeface="Meiryo UI" panose="020B0604030504040204" pitchFamily="50" charset="-128"/>
                        </a:rPr>
                        <a:t>　</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fontAlgn="ctr"/>
                      <a:r>
                        <a:rPr lang="ja-JP" altLang="en-US" sz="1050" b="0" i="0" u="none" strike="noStrike" dirty="0">
                          <a:solidFill>
                            <a:schemeClr val="accent6"/>
                          </a:solidFill>
                          <a:effectLst/>
                          <a:latin typeface="Meiryo UI" panose="020B0604030504040204" pitchFamily="50" charset="-128"/>
                          <a:ea typeface="Meiryo UI" panose="020B0604030504040204" pitchFamily="50" charset="-128"/>
                        </a:rPr>
                        <a:t>↓</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lumMod val="85000"/>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fontAlgn="ctr"/>
                      <a:r>
                        <a:rPr lang="ja-JP" altLang="en-US" sz="1050" b="0" i="0" u="none" strike="noStrike" dirty="0">
                          <a:solidFill>
                            <a:schemeClr val="accent6"/>
                          </a:solidFill>
                          <a:effectLst/>
                          <a:latin typeface="Meiryo UI" panose="020B0604030504040204" pitchFamily="50" charset="-128"/>
                          <a:ea typeface="Meiryo UI" panose="020B0604030504040204" pitchFamily="50" charset="-128"/>
                        </a:rPr>
                        <a:t>↓</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lumMod val="85000"/>
                      </a:srgbClr>
                    </a:solidFill>
                  </a:tcPr>
                </a:tc>
                <a:extLst>
                  <a:ext uri="{0D108BD9-81ED-4DB2-BD59-A6C34878D82A}">
                    <a16:rowId xmlns:a16="http://schemas.microsoft.com/office/drawing/2014/main" val="957587652"/>
                  </a:ext>
                </a:extLst>
              </a:tr>
              <a:tr h="163341">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r" fontAlgn="ctr"/>
                      <a:r>
                        <a:rPr lang="en-US" altLang="ja-JP" sz="1050" b="0" i="0" u="none" strike="noStrike" dirty="0">
                          <a:solidFill>
                            <a:srgbClr val="000000"/>
                          </a:solidFill>
                          <a:effectLst/>
                          <a:latin typeface="Meiryo UI" panose="020B0604030504040204" pitchFamily="50" charset="-128"/>
                          <a:ea typeface="Meiryo UI" panose="020B0604030504040204" pitchFamily="50" charset="-128"/>
                        </a:rPr>
                        <a:t>11</a:t>
                      </a:r>
                      <a:r>
                        <a:rPr lang="ja-JP" altLang="en-US" sz="1050" b="0" i="0" u="none" strike="noStrike" dirty="0">
                          <a:solidFill>
                            <a:srgbClr val="000000"/>
                          </a:solidFill>
                          <a:effectLst/>
                          <a:latin typeface="Meiryo UI" panose="020B0604030504040204" pitchFamily="50" charset="-128"/>
                          <a:ea typeface="Meiryo UI" panose="020B0604030504040204" pitchFamily="50" charset="-128"/>
                        </a:rPr>
                        <a:t>月</a:t>
                      </a:r>
                      <a:r>
                        <a:rPr lang="en-US" altLang="ja-JP" sz="1050" b="0" i="0" u="none" strike="noStrike" dirty="0">
                          <a:solidFill>
                            <a:srgbClr val="000000"/>
                          </a:solidFill>
                          <a:effectLst/>
                          <a:latin typeface="Meiryo UI" panose="020B0604030504040204" pitchFamily="50" charset="-128"/>
                          <a:ea typeface="Meiryo UI" panose="020B0604030504040204" pitchFamily="50" charset="-128"/>
                        </a:rPr>
                        <a:t>12</a:t>
                      </a:r>
                      <a:r>
                        <a:rPr lang="ja-JP" altLang="en-US" sz="1050" b="0" i="0" u="none" strike="noStrike" dirty="0">
                          <a:solidFill>
                            <a:srgbClr val="000000"/>
                          </a:solidFill>
                          <a:effectLst/>
                          <a:latin typeface="Meiryo UI" panose="020B0604030504040204" pitchFamily="50" charset="-128"/>
                          <a:ea typeface="Meiryo UI" panose="020B0604030504040204" pitchFamily="50" charset="-128"/>
                        </a:rPr>
                        <a:t>日</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fontAlgn="ctr"/>
                      <a:r>
                        <a:rPr lang="ja-JP" altLang="en-US" sz="1050" b="0" i="0" u="none" strike="noStrike">
                          <a:solidFill>
                            <a:srgbClr val="000000"/>
                          </a:solidFill>
                          <a:effectLst/>
                          <a:latin typeface="Meiryo UI" panose="020B0604030504040204" pitchFamily="50" charset="-128"/>
                          <a:ea typeface="Meiryo UI" panose="020B0604030504040204" pitchFamily="50" charset="-128"/>
                        </a:rPr>
                        <a:t>　</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fontAlgn="ctr"/>
                      <a:r>
                        <a:rPr lang="ja-JP" altLang="en-US" sz="1050" b="0" i="0" u="none" strike="noStrike">
                          <a:solidFill>
                            <a:srgbClr val="000000"/>
                          </a:solidFill>
                          <a:effectLst/>
                          <a:latin typeface="Meiryo UI" panose="020B0604030504040204" pitchFamily="50" charset="-128"/>
                          <a:ea typeface="Meiryo UI" panose="020B0604030504040204" pitchFamily="50" charset="-128"/>
                        </a:rPr>
                        <a:t>　</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fontAlgn="ctr"/>
                      <a:r>
                        <a:rPr lang="ja-JP" altLang="en-US" sz="1050" b="0" i="0" u="none" strike="noStrike" dirty="0">
                          <a:solidFill>
                            <a:schemeClr val="accent6"/>
                          </a:solidFill>
                          <a:effectLst/>
                          <a:latin typeface="Meiryo UI" panose="020B0604030504040204" pitchFamily="50" charset="-128"/>
                          <a:ea typeface="Meiryo UI" panose="020B0604030504040204" pitchFamily="50" charset="-128"/>
                        </a:rPr>
                        <a:t>↓</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lumMod val="85000"/>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fontAlgn="ctr"/>
                      <a:r>
                        <a:rPr lang="ja-JP" altLang="en-US" sz="1050" b="0" i="0" u="none" strike="noStrike" dirty="0">
                          <a:solidFill>
                            <a:schemeClr val="accent6"/>
                          </a:solidFill>
                          <a:effectLst/>
                          <a:latin typeface="Meiryo UI" panose="020B0604030504040204" pitchFamily="50" charset="-128"/>
                          <a:ea typeface="Meiryo UI" panose="020B0604030504040204" pitchFamily="50" charset="-128"/>
                        </a:rPr>
                        <a:t>↓</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lumMod val="85000"/>
                      </a:srgbClr>
                    </a:solidFill>
                  </a:tcPr>
                </a:tc>
                <a:extLst>
                  <a:ext uri="{0D108BD9-81ED-4DB2-BD59-A6C34878D82A}">
                    <a16:rowId xmlns:a16="http://schemas.microsoft.com/office/drawing/2014/main" val="3781717330"/>
                  </a:ext>
                </a:extLst>
              </a:tr>
              <a:tr h="163341">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r" fontAlgn="ctr"/>
                      <a:r>
                        <a:rPr lang="en-US" altLang="ja-JP" sz="1050" b="0" i="0" u="none" strike="noStrike" dirty="0">
                          <a:solidFill>
                            <a:srgbClr val="000000"/>
                          </a:solidFill>
                          <a:effectLst/>
                          <a:latin typeface="Meiryo UI" panose="020B0604030504040204" pitchFamily="50" charset="-128"/>
                          <a:ea typeface="Meiryo UI" panose="020B0604030504040204" pitchFamily="50" charset="-128"/>
                        </a:rPr>
                        <a:t>11</a:t>
                      </a:r>
                      <a:r>
                        <a:rPr lang="ja-JP" altLang="en-US" sz="1050" b="0" i="0" u="none" strike="noStrike" dirty="0">
                          <a:solidFill>
                            <a:srgbClr val="000000"/>
                          </a:solidFill>
                          <a:effectLst/>
                          <a:latin typeface="Meiryo UI" panose="020B0604030504040204" pitchFamily="50" charset="-128"/>
                          <a:ea typeface="Meiryo UI" panose="020B0604030504040204" pitchFamily="50" charset="-128"/>
                        </a:rPr>
                        <a:t>月</a:t>
                      </a:r>
                      <a:r>
                        <a:rPr lang="en-US" altLang="ja-JP" sz="1050" b="0" i="0" u="none" strike="noStrike" dirty="0">
                          <a:solidFill>
                            <a:srgbClr val="000000"/>
                          </a:solidFill>
                          <a:effectLst/>
                          <a:latin typeface="Meiryo UI" panose="020B0604030504040204" pitchFamily="50" charset="-128"/>
                          <a:ea typeface="Meiryo UI" panose="020B0604030504040204" pitchFamily="50" charset="-128"/>
                        </a:rPr>
                        <a:t>13</a:t>
                      </a:r>
                      <a:r>
                        <a:rPr lang="ja-JP" altLang="en-US" sz="1050" b="0" i="0" u="none" strike="noStrike" dirty="0">
                          <a:solidFill>
                            <a:srgbClr val="000000"/>
                          </a:solidFill>
                          <a:effectLst/>
                          <a:latin typeface="Meiryo UI" panose="020B0604030504040204" pitchFamily="50" charset="-128"/>
                          <a:ea typeface="Meiryo UI" panose="020B0604030504040204" pitchFamily="50" charset="-128"/>
                        </a:rPr>
                        <a:t>日</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fontAlgn="ctr"/>
                      <a:r>
                        <a:rPr lang="ja-JP" altLang="en-US" sz="1050" b="0" i="0" u="none" strike="noStrike">
                          <a:solidFill>
                            <a:srgbClr val="000000"/>
                          </a:solidFill>
                          <a:effectLst/>
                          <a:latin typeface="Meiryo UI" panose="020B0604030504040204" pitchFamily="50" charset="-128"/>
                          <a:ea typeface="Meiryo UI" panose="020B0604030504040204" pitchFamily="50" charset="-128"/>
                        </a:rPr>
                        <a:t>　</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fontAlgn="ctr"/>
                      <a:r>
                        <a:rPr lang="ja-JP" altLang="en-US" sz="1050" b="0" i="0" u="none" strike="noStrike">
                          <a:solidFill>
                            <a:srgbClr val="000000"/>
                          </a:solidFill>
                          <a:effectLst/>
                          <a:latin typeface="Meiryo UI" panose="020B0604030504040204" pitchFamily="50" charset="-128"/>
                          <a:ea typeface="Meiryo UI" panose="020B0604030504040204" pitchFamily="50" charset="-128"/>
                        </a:rPr>
                        <a:t>　</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fontAlgn="ctr"/>
                      <a:r>
                        <a:rPr lang="ja-JP" altLang="en-US" sz="1050" b="0" i="0" u="none" strike="noStrike" dirty="0">
                          <a:solidFill>
                            <a:schemeClr val="accent6"/>
                          </a:solidFill>
                          <a:effectLst/>
                          <a:latin typeface="Meiryo UI" panose="020B0604030504040204" pitchFamily="50" charset="-128"/>
                          <a:ea typeface="Meiryo UI" panose="020B0604030504040204" pitchFamily="50" charset="-128"/>
                        </a:rPr>
                        <a:t>↓</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lumMod val="85000"/>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fontAlgn="ctr"/>
                      <a:r>
                        <a:rPr lang="ja-JP" altLang="en-US" sz="1050" b="0" i="0" u="none" strike="noStrike" dirty="0">
                          <a:solidFill>
                            <a:schemeClr val="accent6"/>
                          </a:solidFill>
                          <a:effectLst/>
                          <a:latin typeface="Meiryo UI" panose="020B0604030504040204" pitchFamily="50" charset="-128"/>
                          <a:ea typeface="Meiryo UI" panose="020B0604030504040204" pitchFamily="50" charset="-128"/>
                        </a:rPr>
                        <a:t>↓</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lumMod val="85000"/>
                      </a:srgbClr>
                    </a:solidFill>
                  </a:tcPr>
                </a:tc>
                <a:extLst>
                  <a:ext uri="{0D108BD9-81ED-4DB2-BD59-A6C34878D82A}">
                    <a16:rowId xmlns:a16="http://schemas.microsoft.com/office/drawing/2014/main" val="2513479728"/>
                  </a:ext>
                </a:extLst>
              </a:tr>
              <a:tr h="163341">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r" fontAlgn="ctr"/>
                      <a:r>
                        <a:rPr lang="en-US" altLang="ja-JP" sz="1050" b="0" i="0" u="none" strike="noStrike" dirty="0">
                          <a:solidFill>
                            <a:srgbClr val="000000"/>
                          </a:solidFill>
                          <a:effectLst/>
                          <a:latin typeface="Meiryo UI" panose="020B0604030504040204" pitchFamily="50" charset="-128"/>
                          <a:ea typeface="Meiryo UI" panose="020B0604030504040204" pitchFamily="50" charset="-128"/>
                        </a:rPr>
                        <a:t>11</a:t>
                      </a:r>
                      <a:r>
                        <a:rPr lang="ja-JP" altLang="en-US" sz="1050" b="0" i="0" u="none" strike="noStrike" dirty="0">
                          <a:solidFill>
                            <a:srgbClr val="000000"/>
                          </a:solidFill>
                          <a:effectLst/>
                          <a:latin typeface="Meiryo UI" panose="020B0604030504040204" pitchFamily="50" charset="-128"/>
                          <a:ea typeface="Meiryo UI" panose="020B0604030504040204" pitchFamily="50" charset="-128"/>
                        </a:rPr>
                        <a:t>月</a:t>
                      </a:r>
                      <a:r>
                        <a:rPr lang="en-US" altLang="ja-JP" sz="1050" b="0" i="0" u="none" strike="noStrike" dirty="0">
                          <a:solidFill>
                            <a:srgbClr val="000000"/>
                          </a:solidFill>
                          <a:effectLst/>
                          <a:latin typeface="Meiryo UI" panose="020B0604030504040204" pitchFamily="50" charset="-128"/>
                          <a:ea typeface="Meiryo UI" panose="020B0604030504040204" pitchFamily="50" charset="-128"/>
                        </a:rPr>
                        <a:t>14</a:t>
                      </a:r>
                      <a:r>
                        <a:rPr lang="ja-JP" altLang="en-US" sz="1050" b="0" i="0" u="none" strike="noStrike" dirty="0">
                          <a:solidFill>
                            <a:srgbClr val="000000"/>
                          </a:solidFill>
                          <a:effectLst/>
                          <a:latin typeface="Meiryo UI" panose="020B0604030504040204" pitchFamily="50" charset="-128"/>
                          <a:ea typeface="Meiryo UI" panose="020B0604030504040204" pitchFamily="50" charset="-128"/>
                        </a:rPr>
                        <a:t>日</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fontAlgn="ctr"/>
                      <a:r>
                        <a:rPr lang="ja-JP" altLang="en-US" sz="1050" b="0" i="0" u="none" strike="noStrike">
                          <a:solidFill>
                            <a:srgbClr val="000000"/>
                          </a:solidFill>
                          <a:effectLst/>
                          <a:latin typeface="Meiryo UI" panose="020B0604030504040204" pitchFamily="50" charset="-128"/>
                          <a:ea typeface="Meiryo UI" panose="020B0604030504040204" pitchFamily="50" charset="-128"/>
                        </a:rPr>
                        <a:t>　</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fontAlgn="ctr"/>
                      <a:r>
                        <a:rPr lang="ja-JP" altLang="en-US" sz="1050" b="0" i="0" u="none" strike="noStrike">
                          <a:solidFill>
                            <a:srgbClr val="000000"/>
                          </a:solidFill>
                          <a:effectLst/>
                          <a:latin typeface="Meiryo UI" panose="020B0604030504040204" pitchFamily="50" charset="-128"/>
                          <a:ea typeface="Meiryo UI" panose="020B0604030504040204" pitchFamily="50" charset="-128"/>
                        </a:rPr>
                        <a:t>　</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fontAlgn="ctr"/>
                      <a:r>
                        <a:rPr lang="ja-JP" altLang="en-US" sz="1050" b="0" i="0" u="none" strike="noStrike" dirty="0">
                          <a:solidFill>
                            <a:schemeClr val="accent6"/>
                          </a:solidFill>
                          <a:effectLst/>
                          <a:latin typeface="Meiryo UI" panose="020B0604030504040204" pitchFamily="50" charset="-128"/>
                          <a:ea typeface="Meiryo UI" panose="020B0604030504040204" pitchFamily="50" charset="-128"/>
                        </a:rPr>
                        <a:t>↓</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lumMod val="85000"/>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fontAlgn="ctr"/>
                      <a:r>
                        <a:rPr lang="ja-JP" altLang="en-US" sz="1050" b="0" i="0" u="none" strike="noStrike" dirty="0">
                          <a:solidFill>
                            <a:schemeClr val="accent6"/>
                          </a:solidFill>
                          <a:effectLst/>
                          <a:latin typeface="Meiryo UI" panose="020B0604030504040204" pitchFamily="50" charset="-128"/>
                          <a:ea typeface="Meiryo UI" panose="020B0604030504040204" pitchFamily="50" charset="-128"/>
                        </a:rPr>
                        <a:t>　</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074255433"/>
                  </a:ext>
                </a:extLst>
              </a:tr>
              <a:tr h="163341">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r" fontAlgn="ctr"/>
                      <a:r>
                        <a:rPr lang="en-US" altLang="ja-JP" sz="1050" b="0" i="0" u="none" strike="noStrike" dirty="0">
                          <a:solidFill>
                            <a:srgbClr val="000000"/>
                          </a:solidFill>
                          <a:effectLst/>
                          <a:latin typeface="Meiryo UI" panose="020B0604030504040204" pitchFamily="50" charset="-128"/>
                          <a:ea typeface="Meiryo UI" panose="020B0604030504040204" pitchFamily="50" charset="-128"/>
                        </a:rPr>
                        <a:t>11</a:t>
                      </a:r>
                      <a:r>
                        <a:rPr lang="ja-JP" altLang="en-US" sz="1050" b="0" i="0" u="none" strike="noStrike" dirty="0">
                          <a:solidFill>
                            <a:srgbClr val="000000"/>
                          </a:solidFill>
                          <a:effectLst/>
                          <a:latin typeface="Meiryo UI" panose="020B0604030504040204" pitchFamily="50" charset="-128"/>
                          <a:ea typeface="Meiryo UI" panose="020B0604030504040204" pitchFamily="50" charset="-128"/>
                        </a:rPr>
                        <a:t>月</a:t>
                      </a:r>
                      <a:r>
                        <a:rPr lang="en-US" altLang="ja-JP" sz="1050" b="0" i="0" u="none" strike="noStrike" dirty="0">
                          <a:solidFill>
                            <a:srgbClr val="000000"/>
                          </a:solidFill>
                          <a:effectLst/>
                          <a:latin typeface="Meiryo UI" panose="020B0604030504040204" pitchFamily="50" charset="-128"/>
                          <a:ea typeface="Meiryo UI" panose="020B0604030504040204" pitchFamily="50" charset="-128"/>
                        </a:rPr>
                        <a:t>15</a:t>
                      </a:r>
                      <a:r>
                        <a:rPr lang="ja-JP" altLang="en-US" sz="1050" b="0" i="0" u="none" strike="noStrike" dirty="0">
                          <a:solidFill>
                            <a:srgbClr val="000000"/>
                          </a:solidFill>
                          <a:effectLst/>
                          <a:latin typeface="Meiryo UI" panose="020B0604030504040204" pitchFamily="50" charset="-128"/>
                          <a:ea typeface="Meiryo UI" panose="020B0604030504040204" pitchFamily="50" charset="-128"/>
                        </a:rPr>
                        <a:t>日</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fontAlgn="ctr"/>
                      <a:r>
                        <a:rPr lang="ja-JP" altLang="en-US" sz="1050" b="0" i="0" u="none" strike="noStrike">
                          <a:solidFill>
                            <a:srgbClr val="000000"/>
                          </a:solidFill>
                          <a:effectLst/>
                          <a:latin typeface="Meiryo UI" panose="020B0604030504040204" pitchFamily="50" charset="-128"/>
                          <a:ea typeface="Meiryo UI" panose="020B0604030504040204" pitchFamily="50" charset="-128"/>
                        </a:rPr>
                        <a:t>　</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fontAlgn="ctr"/>
                      <a:r>
                        <a:rPr lang="ja-JP" altLang="en-US" sz="1050" b="0" i="0" u="none" strike="noStrike">
                          <a:solidFill>
                            <a:srgbClr val="000000"/>
                          </a:solidFill>
                          <a:effectLst/>
                          <a:latin typeface="Meiryo UI" panose="020B0604030504040204" pitchFamily="50" charset="-128"/>
                          <a:ea typeface="Meiryo UI" panose="020B0604030504040204" pitchFamily="50" charset="-128"/>
                        </a:rPr>
                        <a:t>　</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fontAlgn="ctr"/>
                      <a:r>
                        <a:rPr lang="ja-JP" altLang="en-US" sz="1050" b="0" i="0" u="none" strike="noStrike" dirty="0">
                          <a:solidFill>
                            <a:schemeClr val="accent6"/>
                          </a:solidFill>
                          <a:effectLst/>
                          <a:latin typeface="Meiryo UI" panose="020B0604030504040204" pitchFamily="50" charset="-128"/>
                          <a:ea typeface="Meiryo UI" panose="020B0604030504040204" pitchFamily="50" charset="-128"/>
                        </a:rPr>
                        <a:t>↓</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lumMod val="85000"/>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fontAlgn="ctr"/>
                      <a:r>
                        <a:rPr lang="ja-JP" altLang="en-US" sz="1050" b="0" i="0" u="none" strike="noStrike">
                          <a:solidFill>
                            <a:schemeClr val="accent6"/>
                          </a:solidFill>
                          <a:effectLst/>
                          <a:latin typeface="Meiryo UI" panose="020B0604030504040204" pitchFamily="50" charset="-128"/>
                          <a:ea typeface="Meiryo UI" panose="020B0604030504040204" pitchFamily="50" charset="-128"/>
                        </a:rPr>
                        <a:t>　</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194484734"/>
                  </a:ext>
                </a:extLst>
              </a:tr>
              <a:tr h="163341">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r" fontAlgn="ctr"/>
                      <a:r>
                        <a:rPr lang="en-US" altLang="ja-JP" sz="1050" b="0" i="0" u="none" strike="noStrike" dirty="0">
                          <a:solidFill>
                            <a:srgbClr val="000000"/>
                          </a:solidFill>
                          <a:effectLst/>
                          <a:latin typeface="Meiryo UI" panose="020B0604030504040204" pitchFamily="50" charset="-128"/>
                          <a:ea typeface="Meiryo UI" panose="020B0604030504040204" pitchFamily="50" charset="-128"/>
                        </a:rPr>
                        <a:t>11</a:t>
                      </a:r>
                      <a:r>
                        <a:rPr lang="ja-JP" altLang="en-US" sz="1050" b="0" i="0" u="none" strike="noStrike" dirty="0">
                          <a:solidFill>
                            <a:srgbClr val="000000"/>
                          </a:solidFill>
                          <a:effectLst/>
                          <a:latin typeface="Meiryo UI" panose="020B0604030504040204" pitchFamily="50" charset="-128"/>
                          <a:ea typeface="Meiryo UI" panose="020B0604030504040204" pitchFamily="50" charset="-128"/>
                        </a:rPr>
                        <a:t>月</a:t>
                      </a:r>
                      <a:r>
                        <a:rPr lang="en-US" altLang="ja-JP" sz="1050" b="0" i="0" u="none" strike="noStrike" dirty="0">
                          <a:solidFill>
                            <a:srgbClr val="000000"/>
                          </a:solidFill>
                          <a:effectLst/>
                          <a:latin typeface="Meiryo UI" panose="020B0604030504040204" pitchFamily="50" charset="-128"/>
                          <a:ea typeface="Meiryo UI" panose="020B0604030504040204" pitchFamily="50" charset="-128"/>
                        </a:rPr>
                        <a:t>16</a:t>
                      </a:r>
                      <a:r>
                        <a:rPr lang="ja-JP" altLang="en-US" sz="1050" b="0" i="0" u="none" strike="noStrike" dirty="0">
                          <a:solidFill>
                            <a:srgbClr val="000000"/>
                          </a:solidFill>
                          <a:effectLst/>
                          <a:latin typeface="Meiryo UI" panose="020B0604030504040204" pitchFamily="50" charset="-128"/>
                          <a:ea typeface="Meiryo UI" panose="020B0604030504040204" pitchFamily="50" charset="-128"/>
                        </a:rPr>
                        <a:t>日</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fontAlgn="ctr"/>
                      <a:r>
                        <a:rPr lang="ja-JP" altLang="en-US" sz="1050" b="0" i="0" u="none" strike="noStrike">
                          <a:solidFill>
                            <a:srgbClr val="000000"/>
                          </a:solidFill>
                          <a:effectLst/>
                          <a:latin typeface="Meiryo UI" panose="020B0604030504040204" pitchFamily="50" charset="-128"/>
                          <a:ea typeface="Meiryo UI" panose="020B0604030504040204" pitchFamily="50" charset="-128"/>
                        </a:rPr>
                        <a:t>　</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fontAlgn="ctr"/>
                      <a:r>
                        <a:rPr lang="ja-JP" altLang="en-US" sz="1050" b="0" i="0" u="none" strike="noStrike">
                          <a:solidFill>
                            <a:srgbClr val="000000"/>
                          </a:solidFill>
                          <a:effectLst/>
                          <a:latin typeface="Meiryo UI" panose="020B0604030504040204" pitchFamily="50" charset="-128"/>
                          <a:ea typeface="Meiryo UI" panose="020B0604030504040204" pitchFamily="50" charset="-128"/>
                        </a:rPr>
                        <a:t>　</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fontAlgn="ctr"/>
                      <a:r>
                        <a:rPr lang="ja-JP" altLang="en-US" sz="1050" b="0" i="0" u="none" strike="noStrike" dirty="0">
                          <a:solidFill>
                            <a:schemeClr val="accent6"/>
                          </a:solidFill>
                          <a:effectLst/>
                          <a:latin typeface="Meiryo UI" panose="020B0604030504040204" pitchFamily="50" charset="-128"/>
                          <a:ea typeface="Meiryo UI" panose="020B0604030504040204" pitchFamily="50" charset="-128"/>
                        </a:rPr>
                        <a:t>↓</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lumMod val="85000"/>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fontAlgn="ctr"/>
                      <a:r>
                        <a:rPr lang="ja-JP" altLang="en-US" sz="1050" b="0" i="0" u="none" strike="noStrike">
                          <a:solidFill>
                            <a:schemeClr val="accent6"/>
                          </a:solidFill>
                          <a:effectLst/>
                          <a:latin typeface="Meiryo UI" panose="020B0604030504040204" pitchFamily="50" charset="-128"/>
                          <a:ea typeface="Meiryo UI" panose="020B0604030504040204" pitchFamily="50" charset="-128"/>
                        </a:rPr>
                        <a:t>　</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100991084"/>
                  </a:ext>
                </a:extLst>
              </a:tr>
              <a:tr h="163341">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r" fontAlgn="ctr"/>
                      <a:r>
                        <a:rPr lang="en-US" altLang="ja-JP" sz="1050" b="0" i="0" u="none" strike="noStrike" dirty="0">
                          <a:solidFill>
                            <a:srgbClr val="000000"/>
                          </a:solidFill>
                          <a:effectLst/>
                          <a:latin typeface="Meiryo UI" panose="020B0604030504040204" pitchFamily="50" charset="-128"/>
                          <a:ea typeface="Meiryo UI" panose="020B0604030504040204" pitchFamily="50" charset="-128"/>
                        </a:rPr>
                        <a:t>11</a:t>
                      </a:r>
                      <a:r>
                        <a:rPr lang="ja-JP" altLang="en-US" sz="1050" b="0" i="0" u="none" strike="noStrike" dirty="0">
                          <a:solidFill>
                            <a:srgbClr val="000000"/>
                          </a:solidFill>
                          <a:effectLst/>
                          <a:latin typeface="Meiryo UI" panose="020B0604030504040204" pitchFamily="50" charset="-128"/>
                          <a:ea typeface="Meiryo UI" panose="020B0604030504040204" pitchFamily="50" charset="-128"/>
                        </a:rPr>
                        <a:t>月</a:t>
                      </a:r>
                      <a:r>
                        <a:rPr lang="en-US" altLang="ja-JP" sz="1050" b="0" i="0" u="none" strike="noStrike" dirty="0">
                          <a:solidFill>
                            <a:srgbClr val="000000"/>
                          </a:solidFill>
                          <a:effectLst/>
                          <a:latin typeface="Meiryo UI" panose="020B0604030504040204" pitchFamily="50" charset="-128"/>
                          <a:ea typeface="Meiryo UI" panose="020B0604030504040204" pitchFamily="50" charset="-128"/>
                        </a:rPr>
                        <a:t>17</a:t>
                      </a:r>
                      <a:r>
                        <a:rPr lang="ja-JP" altLang="en-US" sz="1050" b="0" i="0" u="none" strike="noStrike" dirty="0">
                          <a:solidFill>
                            <a:srgbClr val="000000"/>
                          </a:solidFill>
                          <a:effectLst/>
                          <a:latin typeface="Meiryo UI" panose="020B0604030504040204" pitchFamily="50" charset="-128"/>
                          <a:ea typeface="Meiryo UI" panose="020B0604030504040204" pitchFamily="50" charset="-128"/>
                        </a:rPr>
                        <a:t>日</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fontAlgn="ctr"/>
                      <a:r>
                        <a:rPr lang="ja-JP" altLang="en-US" sz="1050" b="0" i="0" u="none" strike="noStrike">
                          <a:solidFill>
                            <a:srgbClr val="000000"/>
                          </a:solidFill>
                          <a:effectLst/>
                          <a:latin typeface="Meiryo UI" panose="020B0604030504040204" pitchFamily="50" charset="-128"/>
                          <a:ea typeface="Meiryo UI" panose="020B0604030504040204" pitchFamily="50" charset="-128"/>
                        </a:rPr>
                        <a:t>　</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fontAlgn="ctr"/>
                      <a:r>
                        <a:rPr lang="ja-JP" altLang="en-US" sz="1050" b="0" i="0" u="none" strike="noStrike">
                          <a:solidFill>
                            <a:srgbClr val="000000"/>
                          </a:solidFill>
                          <a:effectLst/>
                          <a:latin typeface="Meiryo UI" panose="020B0604030504040204" pitchFamily="50" charset="-128"/>
                          <a:ea typeface="Meiryo UI" panose="020B0604030504040204" pitchFamily="50" charset="-128"/>
                        </a:rPr>
                        <a:t>　</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fontAlgn="ctr"/>
                      <a:r>
                        <a:rPr lang="ja-JP" altLang="en-US" sz="1050" b="0" i="0" u="none" strike="noStrike">
                          <a:solidFill>
                            <a:schemeClr val="accent6"/>
                          </a:solidFill>
                          <a:effectLst/>
                          <a:latin typeface="Meiryo UI" panose="020B0604030504040204" pitchFamily="50" charset="-128"/>
                          <a:ea typeface="Meiryo UI" panose="020B0604030504040204" pitchFamily="50" charset="-128"/>
                        </a:rPr>
                        <a:t>↓</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lumMod val="85000"/>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fontAlgn="ctr"/>
                      <a:r>
                        <a:rPr lang="ja-JP" altLang="en-US" sz="1050" b="0" i="0" u="none" strike="noStrike">
                          <a:solidFill>
                            <a:schemeClr val="accent6"/>
                          </a:solidFill>
                          <a:effectLst/>
                          <a:latin typeface="Meiryo UI" panose="020B0604030504040204" pitchFamily="50" charset="-128"/>
                          <a:ea typeface="Meiryo UI" panose="020B0604030504040204" pitchFamily="50" charset="-128"/>
                        </a:rPr>
                        <a:t>　</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786640757"/>
                  </a:ext>
                </a:extLst>
              </a:tr>
              <a:tr h="163341">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r" fontAlgn="ctr"/>
                      <a:r>
                        <a:rPr lang="en-US" altLang="ja-JP" sz="1050" b="0" i="0" u="none" strike="noStrike" dirty="0">
                          <a:solidFill>
                            <a:srgbClr val="000000"/>
                          </a:solidFill>
                          <a:effectLst/>
                          <a:latin typeface="Meiryo UI" panose="020B0604030504040204" pitchFamily="50" charset="-128"/>
                          <a:ea typeface="Meiryo UI" panose="020B0604030504040204" pitchFamily="50" charset="-128"/>
                        </a:rPr>
                        <a:t>11</a:t>
                      </a:r>
                      <a:r>
                        <a:rPr lang="ja-JP" altLang="en-US" sz="1050" b="0" i="0" u="none" strike="noStrike" dirty="0">
                          <a:solidFill>
                            <a:srgbClr val="000000"/>
                          </a:solidFill>
                          <a:effectLst/>
                          <a:latin typeface="Meiryo UI" panose="020B0604030504040204" pitchFamily="50" charset="-128"/>
                          <a:ea typeface="Meiryo UI" panose="020B0604030504040204" pitchFamily="50" charset="-128"/>
                        </a:rPr>
                        <a:t>月</a:t>
                      </a:r>
                      <a:r>
                        <a:rPr lang="en-US" altLang="ja-JP" sz="1050" b="0" i="0" u="none" strike="noStrike" dirty="0">
                          <a:solidFill>
                            <a:srgbClr val="000000"/>
                          </a:solidFill>
                          <a:effectLst/>
                          <a:latin typeface="Meiryo UI" panose="020B0604030504040204" pitchFamily="50" charset="-128"/>
                          <a:ea typeface="Meiryo UI" panose="020B0604030504040204" pitchFamily="50" charset="-128"/>
                        </a:rPr>
                        <a:t>18</a:t>
                      </a:r>
                      <a:r>
                        <a:rPr lang="ja-JP" altLang="en-US" sz="1050" b="0" i="0" u="none" strike="noStrike" dirty="0">
                          <a:solidFill>
                            <a:srgbClr val="000000"/>
                          </a:solidFill>
                          <a:effectLst/>
                          <a:latin typeface="Meiryo UI" panose="020B0604030504040204" pitchFamily="50" charset="-128"/>
                          <a:ea typeface="Meiryo UI" panose="020B0604030504040204" pitchFamily="50" charset="-128"/>
                        </a:rPr>
                        <a:t>日</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fontAlgn="ctr"/>
                      <a:r>
                        <a:rPr lang="ja-JP" altLang="en-US" sz="1050" b="0" i="0" u="none" strike="noStrike">
                          <a:solidFill>
                            <a:srgbClr val="000000"/>
                          </a:solidFill>
                          <a:effectLst/>
                          <a:latin typeface="Meiryo UI" panose="020B0604030504040204" pitchFamily="50" charset="-128"/>
                          <a:ea typeface="Meiryo UI" panose="020B0604030504040204" pitchFamily="50" charset="-128"/>
                        </a:rPr>
                        <a:t>　</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fontAlgn="ctr"/>
                      <a:r>
                        <a:rPr lang="ja-JP" altLang="en-US" sz="1050" b="0" i="0" u="none" strike="noStrike">
                          <a:solidFill>
                            <a:srgbClr val="000000"/>
                          </a:solidFill>
                          <a:effectLst/>
                          <a:latin typeface="Meiryo UI" panose="020B0604030504040204" pitchFamily="50" charset="-128"/>
                          <a:ea typeface="Meiryo UI" panose="020B0604030504040204" pitchFamily="50" charset="-128"/>
                        </a:rPr>
                        <a:t>　</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fontAlgn="ctr"/>
                      <a:r>
                        <a:rPr lang="ja-JP" altLang="en-US" sz="1050" b="0" i="0" u="none" strike="noStrike" dirty="0">
                          <a:solidFill>
                            <a:schemeClr val="accent6"/>
                          </a:solidFill>
                          <a:effectLst/>
                          <a:latin typeface="Meiryo UI" panose="020B0604030504040204" pitchFamily="50" charset="-128"/>
                          <a:ea typeface="Meiryo UI" panose="020B0604030504040204" pitchFamily="50" charset="-128"/>
                        </a:rPr>
                        <a:t>↓</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lumMod val="85000"/>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fontAlgn="ctr"/>
                      <a:r>
                        <a:rPr lang="ja-JP" altLang="en-US" sz="1050" b="0" i="0" u="none" strike="noStrike" dirty="0">
                          <a:solidFill>
                            <a:schemeClr val="accent6"/>
                          </a:solidFill>
                          <a:effectLst/>
                          <a:latin typeface="Meiryo UI" panose="020B0604030504040204" pitchFamily="50" charset="-128"/>
                          <a:ea typeface="Meiryo UI" panose="020B0604030504040204" pitchFamily="50" charset="-128"/>
                        </a:rPr>
                        <a:t>　</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844379931"/>
                  </a:ext>
                </a:extLst>
              </a:tr>
              <a:tr h="163341">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r" fontAlgn="ctr"/>
                      <a:r>
                        <a:rPr lang="en-US" altLang="ja-JP" sz="1050" b="0" i="0" u="none" strike="noStrike">
                          <a:solidFill>
                            <a:srgbClr val="000000"/>
                          </a:solidFill>
                          <a:effectLst/>
                          <a:latin typeface="Meiryo UI" panose="020B0604030504040204" pitchFamily="50" charset="-128"/>
                          <a:ea typeface="Meiryo UI" panose="020B0604030504040204" pitchFamily="50" charset="-128"/>
                        </a:rPr>
                        <a:t>11</a:t>
                      </a:r>
                      <a:r>
                        <a:rPr lang="ja-JP" altLang="en-US" sz="1050" b="0" i="0" u="none" strike="noStrike">
                          <a:solidFill>
                            <a:srgbClr val="000000"/>
                          </a:solidFill>
                          <a:effectLst/>
                          <a:latin typeface="Meiryo UI" panose="020B0604030504040204" pitchFamily="50" charset="-128"/>
                          <a:ea typeface="Meiryo UI" panose="020B0604030504040204" pitchFamily="50" charset="-128"/>
                        </a:rPr>
                        <a:t>月</a:t>
                      </a:r>
                      <a:r>
                        <a:rPr lang="en-US" altLang="ja-JP" sz="1050" b="0" i="0" u="none" strike="noStrike">
                          <a:solidFill>
                            <a:srgbClr val="000000"/>
                          </a:solidFill>
                          <a:effectLst/>
                          <a:latin typeface="Meiryo UI" panose="020B0604030504040204" pitchFamily="50" charset="-128"/>
                          <a:ea typeface="Meiryo UI" panose="020B0604030504040204" pitchFamily="50" charset="-128"/>
                        </a:rPr>
                        <a:t>19</a:t>
                      </a:r>
                      <a:r>
                        <a:rPr lang="ja-JP" altLang="en-US" sz="1050" b="0" i="0" u="none" strike="noStrike">
                          <a:solidFill>
                            <a:srgbClr val="000000"/>
                          </a:solidFill>
                          <a:effectLst/>
                          <a:latin typeface="Meiryo UI" panose="020B0604030504040204" pitchFamily="50" charset="-128"/>
                          <a:ea typeface="Meiryo UI" panose="020B0604030504040204" pitchFamily="50" charset="-128"/>
                        </a:rPr>
                        <a:t>日</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fontAlgn="ctr"/>
                      <a:r>
                        <a:rPr lang="ja-JP" altLang="en-US" sz="1050" b="0" i="0" u="none" strike="noStrike">
                          <a:solidFill>
                            <a:srgbClr val="000000"/>
                          </a:solidFill>
                          <a:effectLst/>
                          <a:latin typeface="Meiryo UI" panose="020B0604030504040204" pitchFamily="50" charset="-128"/>
                          <a:ea typeface="Meiryo UI" panose="020B0604030504040204" pitchFamily="50" charset="-128"/>
                        </a:rPr>
                        <a:t>　</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fontAlgn="ctr"/>
                      <a:r>
                        <a:rPr lang="ja-JP" altLang="en-US" sz="1050" b="0" i="0" u="none" strike="noStrike">
                          <a:solidFill>
                            <a:srgbClr val="000000"/>
                          </a:solidFill>
                          <a:effectLst/>
                          <a:latin typeface="Meiryo UI" panose="020B0604030504040204" pitchFamily="50" charset="-128"/>
                          <a:ea typeface="Meiryo UI" panose="020B0604030504040204" pitchFamily="50" charset="-128"/>
                        </a:rPr>
                        <a:t>　</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fontAlgn="ctr"/>
                      <a:r>
                        <a:rPr lang="ja-JP" altLang="en-US" sz="1050" b="0" i="0" u="none" strike="noStrike" dirty="0">
                          <a:solidFill>
                            <a:schemeClr val="accent6"/>
                          </a:solidFill>
                          <a:effectLst/>
                          <a:latin typeface="Meiryo UI" panose="020B0604030504040204" pitchFamily="50" charset="-128"/>
                          <a:ea typeface="Meiryo UI" panose="020B0604030504040204" pitchFamily="50" charset="-128"/>
                        </a:rPr>
                        <a:t>↓</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lumMod val="85000"/>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fontAlgn="ctr"/>
                      <a:r>
                        <a:rPr lang="ja-JP" altLang="en-US" sz="1050" b="0" i="0" u="none" strike="noStrike">
                          <a:solidFill>
                            <a:schemeClr val="accent6"/>
                          </a:solidFill>
                          <a:effectLst/>
                          <a:latin typeface="Meiryo UI" panose="020B0604030504040204" pitchFamily="50" charset="-128"/>
                          <a:ea typeface="Meiryo UI" panose="020B0604030504040204" pitchFamily="50" charset="-128"/>
                        </a:rPr>
                        <a:t>　</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948780429"/>
                  </a:ext>
                </a:extLst>
              </a:tr>
              <a:tr h="163341">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r" fontAlgn="ctr"/>
                      <a:r>
                        <a:rPr lang="en-US" altLang="ja-JP" sz="1050" b="0" i="0" u="none" strike="noStrike" dirty="0">
                          <a:solidFill>
                            <a:srgbClr val="000000"/>
                          </a:solidFill>
                          <a:effectLst/>
                          <a:latin typeface="Meiryo UI" panose="020B0604030504040204" pitchFamily="50" charset="-128"/>
                          <a:ea typeface="Meiryo UI" panose="020B0604030504040204" pitchFamily="50" charset="-128"/>
                        </a:rPr>
                        <a:t>11</a:t>
                      </a:r>
                      <a:r>
                        <a:rPr lang="ja-JP" altLang="en-US" sz="1050" b="0" i="0" u="none" strike="noStrike" dirty="0">
                          <a:solidFill>
                            <a:srgbClr val="000000"/>
                          </a:solidFill>
                          <a:effectLst/>
                          <a:latin typeface="Meiryo UI" panose="020B0604030504040204" pitchFamily="50" charset="-128"/>
                          <a:ea typeface="Meiryo UI" panose="020B0604030504040204" pitchFamily="50" charset="-128"/>
                        </a:rPr>
                        <a:t>月</a:t>
                      </a:r>
                      <a:r>
                        <a:rPr lang="en-US" altLang="ja-JP" sz="1050" b="0" i="0" u="none" strike="noStrike" dirty="0">
                          <a:solidFill>
                            <a:srgbClr val="000000"/>
                          </a:solidFill>
                          <a:effectLst/>
                          <a:latin typeface="Meiryo UI" panose="020B0604030504040204" pitchFamily="50" charset="-128"/>
                          <a:ea typeface="Meiryo UI" panose="020B0604030504040204" pitchFamily="50" charset="-128"/>
                        </a:rPr>
                        <a:t>20</a:t>
                      </a:r>
                      <a:r>
                        <a:rPr lang="ja-JP" altLang="en-US" sz="1050" b="0" i="0" u="none" strike="noStrike" dirty="0">
                          <a:solidFill>
                            <a:srgbClr val="000000"/>
                          </a:solidFill>
                          <a:effectLst/>
                          <a:latin typeface="Meiryo UI" panose="020B0604030504040204" pitchFamily="50" charset="-128"/>
                          <a:ea typeface="Meiryo UI" panose="020B0604030504040204" pitchFamily="50" charset="-128"/>
                        </a:rPr>
                        <a:t>日</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fontAlgn="ctr"/>
                      <a:r>
                        <a:rPr lang="ja-JP" altLang="en-US" sz="1050" b="0" i="0" u="none" strike="noStrike">
                          <a:solidFill>
                            <a:srgbClr val="000000"/>
                          </a:solidFill>
                          <a:effectLst/>
                          <a:latin typeface="Meiryo UI" panose="020B0604030504040204" pitchFamily="50" charset="-128"/>
                          <a:ea typeface="Meiryo UI" panose="020B0604030504040204" pitchFamily="50" charset="-128"/>
                        </a:rPr>
                        <a:t>　</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fontAlgn="ctr"/>
                      <a:r>
                        <a:rPr lang="ja-JP" altLang="en-US" sz="1050" b="0" i="0" u="none" strike="noStrike">
                          <a:solidFill>
                            <a:srgbClr val="000000"/>
                          </a:solidFill>
                          <a:effectLst/>
                          <a:latin typeface="Meiryo UI" panose="020B0604030504040204" pitchFamily="50" charset="-128"/>
                          <a:ea typeface="Meiryo UI" panose="020B0604030504040204" pitchFamily="50" charset="-128"/>
                        </a:rPr>
                        <a:t>　</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fontAlgn="ctr"/>
                      <a:r>
                        <a:rPr lang="ja-JP" altLang="en-US" sz="1050" b="0" i="0" u="none" strike="noStrike">
                          <a:solidFill>
                            <a:schemeClr val="accent6"/>
                          </a:solidFill>
                          <a:effectLst/>
                          <a:latin typeface="Meiryo UI" panose="020B0604030504040204" pitchFamily="50" charset="-128"/>
                          <a:ea typeface="Meiryo UI" panose="020B0604030504040204" pitchFamily="50" charset="-128"/>
                        </a:rPr>
                        <a:t>↓</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lumMod val="85000"/>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fontAlgn="ctr"/>
                      <a:r>
                        <a:rPr lang="ja-JP" altLang="en-US" sz="1050" b="0" i="0" u="none" strike="noStrike">
                          <a:solidFill>
                            <a:schemeClr val="accent6"/>
                          </a:solidFill>
                          <a:effectLst/>
                          <a:latin typeface="Meiryo UI" panose="020B0604030504040204" pitchFamily="50" charset="-128"/>
                          <a:ea typeface="Meiryo UI" panose="020B0604030504040204" pitchFamily="50" charset="-128"/>
                        </a:rPr>
                        <a:t>　</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319333821"/>
                  </a:ext>
                </a:extLst>
              </a:tr>
              <a:tr h="163341">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r" fontAlgn="ctr"/>
                      <a:r>
                        <a:rPr lang="en-US" altLang="ja-JP" sz="1050" b="0" i="0" u="none" strike="noStrike" dirty="0">
                          <a:solidFill>
                            <a:srgbClr val="000000"/>
                          </a:solidFill>
                          <a:effectLst/>
                          <a:latin typeface="Meiryo UI" panose="020B0604030504040204" pitchFamily="50" charset="-128"/>
                          <a:ea typeface="Meiryo UI" panose="020B0604030504040204" pitchFamily="50" charset="-128"/>
                        </a:rPr>
                        <a:t>11</a:t>
                      </a:r>
                      <a:r>
                        <a:rPr lang="ja-JP" altLang="en-US" sz="1050" b="0" i="0" u="none" strike="noStrike" dirty="0">
                          <a:solidFill>
                            <a:srgbClr val="000000"/>
                          </a:solidFill>
                          <a:effectLst/>
                          <a:latin typeface="Meiryo UI" panose="020B0604030504040204" pitchFamily="50" charset="-128"/>
                          <a:ea typeface="Meiryo UI" panose="020B0604030504040204" pitchFamily="50" charset="-128"/>
                        </a:rPr>
                        <a:t>月</a:t>
                      </a:r>
                      <a:r>
                        <a:rPr lang="en-US" altLang="ja-JP" sz="1050" b="0" i="0" u="none" strike="noStrike" dirty="0">
                          <a:solidFill>
                            <a:srgbClr val="000000"/>
                          </a:solidFill>
                          <a:effectLst/>
                          <a:latin typeface="Meiryo UI" panose="020B0604030504040204" pitchFamily="50" charset="-128"/>
                          <a:ea typeface="Meiryo UI" panose="020B0604030504040204" pitchFamily="50" charset="-128"/>
                        </a:rPr>
                        <a:t>21</a:t>
                      </a:r>
                      <a:r>
                        <a:rPr lang="ja-JP" altLang="en-US" sz="1050" b="0" i="0" u="none" strike="noStrike" dirty="0">
                          <a:solidFill>
                            <a:srgbClr val="000000"/>
                          </a:solidFill>
                          <a:effectLst/>
                          <a:latin typeface="Meiryo UI" panose="020B0604030504040204" pitchFamily="50" charset="-128"/>
                          <a:ea typeface="Meiryo UI" panose="020B0604030504040204" pitchFamily="50" charset="-128"/>
                        </a:rPr>
                        <a:t>日</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fontAlgn="ctr"/>
                      <a:r>
                        <a:rPr lang="ja-JP" altLang="en-US" sz="1050" b="0" i="0" u="none" strike="noStrike">
                          <a:solidFill>
                            <a:srgbClr val="000000"/>
                          </a:solidFill>
                          <a:effectLst/>
                          <a:latin typeface="Meiryo UI" panose="020B0604030504040204" pitchFamily="50" charset="-128"/>
                          <a:ea typeface="Meiryo UI" panose="020B0604030504040204" pitchFamily="50" charset="-128"/>
                        </a:rPr>
                        <a:t>　</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fontAlgn="ctr"/>
                      <a:r>
                        <a:rPr lang="ja-JP" altLang="en-US" sz="1050" b="0" i="0" u="none" strike="noStrike">
                          <a:solidFill>
                            <a:srgbClr val="000000"/>
                          </a:solidFill>
                          <a:effectLst/>
                          <a:latin typeface="Meiryo UI" panose="020B0604030504040204" pitchFamily="50" charset="-128"/>
                          <a:ea typeface="Meiryo UI" panose="020B0604030504040204" pitchFamily="50" charset="-128"/>
                        </a:rPr>
                        <a:t>　</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fontAlgn="ctr"/>
                      <a:r>
                        <a:rPr lang="ja-JP" altLang="en-US" sz="1050" b="0" i="0" u="none" strike="noStrike" dirty="0">
                          <a:solidFill>
                            <a:schemeClr val="accent6"/>
                          </a:solidFill>
                          <a:effectLst/>
                          <a:latin typeface="Meiryo UI" panose="020B0604030504040204" pitchFamily="50" charset="-128"/>
                          <a:ea typeface="Meiryo UI" panose="020B0604030504040204" pitchFamily="50" charset="-128"/>
                        </a:rPr>
                        <a:t>↓</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lumMod val="85000"/>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fontAlgn="ctr"/>
                      <a:r>
                        <a:rPr lang="ja-JP" altLang="en-US" sz="1050" b="0" i="0" u="none" strike="noStrike">
                          <a:solidFill>
                            <a:schemeClr val="accent6"/>
                          </a:solidFill>
                          <a:effectLst/>
                          <a:latin typeface="Meiryo UI" panose="020B0604030504040204" pitchFamily="50" charset="-128"/>
                          <a:ea typeface="Meiryo UI" panose="020B0604030504040204" pitchFamily="50" charset="-128"/>
                        </a:rPr>
                        <a:t>　</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764613251"/>
                  </a:ext>
                </a:extLst>
              </a:tr>
              <a:tr h="163341">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r" fontAlgn="ctr"/>
                      <a:r>
                        <a:rPr lang="en-US" altLang="ja-JP" sz="1050" b="0" i="0" u="none" strike="noStrike" dirty="0">
                          <a:solidFill>
                            <a:srgbClr val="000000"/>
                          </a:solidFill>
                          <a:effectLst/>
                          <a:latin typeface="Meiryo UI" panose="020B0604030504040204" pitchFamily="50" charset="-128"/>
                          <a:ea typeface="Meiryo UI" panose="020B0604030504040204" pitchFamily="50" charset="-128"/>
                        </a:rPr>
                        <a:t>11</a:t>
                      </a:r>
                      <a:r>
                        <a:rPr lang="ja-JP" altLang="en-US" sz="1050" b="0" i="0" u="none" strike="noStrike" dirty="0">
                          <a:solidFill>
                            <a:srgbClr val="000000"/>
                          </a:solidFill>
                          <a:effectLst/>
                          <a:latin typeface="Meiryo UI" panose="020B0604030504040204" pitchFamily="50" charset="-128"/>
                          <a:ea typeface="Meiryo UI" panose="020B0604030504040204" pitchFamily="50" charset="-128"/>
                        </a:rPr>
                        <a:t>月</a:t>
                      </a:r>
                      <a:r>
                        <a:rPr lang="en-US" altLang="ja-JP" sz="1050" b="0" i="0" u="none" strike="noStrike" dirty="0">
                          <a:solidFill>
                            <a:srgbClr val="000000"/>
                          </a:solidFill>
                          <a:effectLst/>
                          <a:latin typeface="Meiryo UI" panose="020B0604030504040204" pitchFamily="50" charset="-128"/>
                          <a:ea typeface="Meiryo UI" panose="020B0604030504040204" pitchFamily="50" charset="-128"/>
                        </a:rPr>
                        <a:t>22</a:t>
                      </a:r>
                      <a:r>
                        <a:rPr lang="ja-JP" altLang="en-US" sz="1050" b="0" i="0" u="none" strike="noStrike" dirty="0">
                          <a:solidFill>
                            <a:srgbClr val="000000"/>
                          </a:solidFill>
                          <a:effectLst/>
                          <a:latin typeface="Meiryo UI" panose="020B0604030504040204" pitchFamily="50" charset="-128"/>
                          <a:ea typeface="Meiryo UI" panose="020B0604030504040204" pitchFamily="50" charset="-128"/>
                        </a:rPr>
                        <a:t>日</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fontAlgn="ctr"/>
                      <a:r>
                        <a:rPr lang="ja-JP" altLang="en-US" sz="1050" b="0" i="0" u="none" strike="noStrike">
                          <a:solidFill>
                            <a:srgbClr val="000000"/>
                          </a:solidFill>
                          <a:effectLst/>
                          <a:latin typeface="Meiryo UI" panose="020B0604030504040204" pitchFamily="50" charset="-128"/>
                          <a:ea typeface="Meiryo UI" panose="020B0604030504040204" pitchFamily="50" charset="-128"/>
                        </a:rPr>
                        <a:t>　</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fontAlgn="ctr"/>
                      <a:r>
                        <a:rPr lang="ja-JP" altLang="en-US" sz="1050" b="0" i="0" u="none" strike="noStrike">
                          <a:solidFill>
                            <a:srgbClr val="000000"/>
                          </a:solidFill>
                          <a:effectLst/>
                          <a:latin typeface="Meiryo UI" panose="020B0604030504040204" pitchFamily="50" charset="-128"/>
                          <a:ea typeface="Meiryo UI" panose="020B0604030504040204" pitchFamily="50" charset="-128"/>
                        </a:rPr>
                        <a:t>　</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fontAlgn="ctr"/>
                      <a:r>
                        <a:rPr lang="ja-JP" altLang="en-US" sz="1050" b="0" i="0" u="none" strike="noStrike" dirty="0">
                          <a:solidFill>
                            <a:schemeClr val="accent6"/>
                          </a:solidFill>
                          <a:effectLst/>
                          <a:latin typeface="Meiryo UI" panose="020B0604030504040204" pitchFamily="50" charset="-128"/>
                          <a:ea typeface="Meiryo UI" panose="020B0604030504040204" pitchFamily="50" charset="-128"/>
                        </a:rPr>
                        <a:t>↓</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lumMod val="85000"/>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fontAlgn="ctr"/>
                      <a:r>
                        <a:rPr lang="ja-JP" altLang="en-US" sz="1050" b="0" i="0" u="none" strike="noStrike" dirty="0">
                          <a:solidFill>
                            <a:schemeClr val="accent6"/>
                          </a:solidFill>
                          <a:effectLst/>
                          <a:latin typeface="Meiryo UI" panose="020B0604030504040204" pitchFamily="50" charset="-128"/>
                          <a:ea typeface="Meiryo UI" panose="020B0604030504040204" pitchFamily="50" charset="-128"/>
                        </a:rPr>
                        <a:t>　</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598856928"/>
                  </a:ext>
                </a:extLst>
              </a:tr>
              <a:tr h="163341">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r" fontAlgn="ctr"/>
                      <a:r>
                        <a:rPr lang="en-US" altLang="ja-JP" sz="1050" b="0" i="0" u="none" strike="noStrike" dirty="0">
                          <a:solidFill>
                            <a:srgbClr val="000000"/>
                          </a:solidFill>
                          <a:effectLst/>
                          <a:latin typeface="Meiryo UI" panose="020B0604030504040204" pitchFamily="50" charset="-128"/>
                          <a:ea typeface="Meiryo UI" panose="020B0604030504040204" pitchFamily="50" charset="-128"/>
                        </a:rPr>
                        <a:t>11</a:t>
                      </a:r>
                      <a:r>
                        <a:rPr lang="ja-JP" altLang="en-US" sz="1050" b="0" i="0" u="none" strike="noStrike" dirty="0">
                          <a:solidFill>
                            <a:srgbClr val="000000"/>
                          </a:solidFill>
                          <a:effectLst/>
                          <a:latin typeface="Meiryo UI" panose="020B0604030504040204" pitchFamily="50" charset="-128"/>
                          <a:ea typeface="Meiryo UI" panose="020B0604030504040204" pitchFamily="50" charset="-128"/>
                        </a:rPr>
                        <a:t>月</a:t>
                      </a:r>
                      <a:r>
                        <a:rPr lang="en-US" altLang="ja-JP" sz="1050" b="0" i="0" u="none" strike="noStrike" dirty="0">
                          <a:solidFill>
                            <a:srgbClr val="000000"/>
                          </a:solidFill>
                          <a:effectLst/>
                          <a:latin typeface="Meiryo UI" panose="020B0604030504040204" pitchFamily="50" charset="-128"/>
                          <a:ea typeface="Meiryo UI" panose="020B0604030504040204" pitchFamily="50" charset="-128"/>
                        </a:rPr>
                        <a:t>23</a:t>
                      </a:r>
                      <a:r>
                        <a:rPr lang="ja-JP" altLang="en-US" sz="1050" b="0" i="0" u="none" strike="noStrike" dirty="0">
                          <a:solidFill>
                            <a:srgbClr val="000000"/>
                          </a:solidFill>
                          <a:effectLst/>
                          <a:latin typeface="Meiryo UI" panose="020B0604030504040204" pitchFamily="50" charset="-128"/>
                          <a:ea typeface="Meiryo UI" panose="020B0604030504040204" pitchFamily="50" charset="-128"/>
                        </a:rPr>
                        <a:t>日</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fontAlgn="ctr"/>
                      <a:r>
                        <a:rPr lang="ja-JP" altLang="en-US" sz="1050" b="0" i="0" u="none" strike="noStrike">
                          <a:solidFill>
                            <a:srgbClr val="000000"/>
                          </a:solidFill>
                          <a:effectLst/>
                          <a:latin typeface="Meiryo UI" panose="020B0604030504040204" pitchFamily="50" charset="-128"/>
                          <a:ea typeface="Meiryo UI" panose="020B0604030504040204" pitchFamily="50" charset="-128"/>
                        </a:rPr>
                        <a:t>　</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fontAlgn="ctr"/>
                      <a:r>
                        <a:rPr lang="ja-JP" altLang="en-US" sz="1050" b="0" i="0" u="none" strike="noStrike">
                          <a:solidFill>
                            <a:srgbClr val="000000"/>
                          </a:solidFill>
                          <a:effectLst/>
                          <a:latin typeface="Meiryo UI" panose="020B0604030504040204" pitchFamily="50" charset="-128"/>
                          <a:ea typeface="Meiryo UI" panose="020B0604030504040204" pitchFamily="50" charset="-128"/>
                        </a:rPr>
                        <a:t>　</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fontAlgn="ctr"/>
                      <a:r>
                        <a:rPr lang="ja-JP" altLang="en-US" sz="1050" b="0" i="0" u="none" strike="noStrike" dirty="0">
                          <a:solidFill>
                            <a:schemeClr val="accent6"/>
                          </a:solidFill>
                          <a:effectLst/>
                          <a:latin typeface="Meiryo UI" panose="020B0604030504040204" pitchFamily="50" charset="-128"/>
                          <a:ea typeface="Meiryo UI" panose="020B0604030504040204" pitchFamily="50" charset="-128"/>
                        </a:rPr>
                        <a:t>↓</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lumMod val="85000"/>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fontAlgn="ctr"/>
                      <a:r>
                        <a:rPr lang="ja-JP" altLang="en-US" sz="1050" b="0" i="0" u="none" strike="noStrike" dirty="0">
                          <a:solidFill>
                            <a:schemeClr val="accent6"/>
                          </a:solidFill>
                          <a:effectLst/>
                          <a:latin typeface="Meiryo UI" panose="020B0604030504040204" pitchFamily="50" charset="-128"/>
                          <a:ea typeface="Meiryo UI" panose="020B0604030504040204" pitchFamily="50" charset="-128"/>
                        </a:rPr>
                        <a:t>　</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463935669"/>
                  </a:ext>
                </a:extLst>
              </a:tr>
              <a:tr h="163341">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r" fontAlgn="ctr"/>
                      <a:r>
                        <a:rPr lang="en-US" altLang="ja-JP" sz="1050" b="0" i="0" u="none" strike="noStrike" dirty="0">
                          <a:solidFill>
                            <a:srgbClr val="000000"/>
                          </a:solidFill>
                          <a:effectLst/>
                          <a:latin typeface="Meiryo UI" panose="020B0604030504040204" pitchFamily="50" charset="-128"/>
                          <a:ea typeface="Meiryo UI" panose="020B0604030504040204" pitchFamily="50" charset="-128"/>
                        </a:rPr>
                        <a:t>11</a:t>
                      </a:r>
                      <a:r>
                        <a:rPr lang="ja-JP" altLang="en-US" sz="1050" b="0" i="0" u="none" strike="noStrike" dirty="0">
                          <a:solidFill>
                            <a:srgbClr val="000000"/>
                          </a:solidFill>
                          <a:effectLst/>
                          <a:latin typeface="Meiryo UI" panose="020B0604030504040204" pitchFamily="50" charset="-128"/>
                          <a:ea typeface="Meiryo UI" panose="020B0604030504040204" pitchFamily="50" charset="-128"/>
                        </a:rPr>
                        <a:t>月</a:t>
                      </a:r>
                      <a:r>
                        <a:rPr lang="en-US" altLang="ja-JP" sz="1050" b="0" i="0" u="none" strike="noStrike" dirty="0">
                          <a:solidFill>
                            <a:srgbClr val="000000"/>
                          </a:solidFill>
                          <a:effectLst/>
                          <a:latin typeface="Meiryo UI" panose="020B0604030504040204" pitchFamily="50" charset="-128"/>
                          <a:ea typeface="Meiryo UI" panose="020B0604030504040204" pitchFamily="50" charset="-128"/>
                        </a:rPr>
                        <a:t>24</a:t>
                      </a:r>
                      <a:r>
                        <a:rPr lang="ja-JP" altLang="en-US" sz="1050" b="0" i="0" u="none" strike="noStrike" dirty="0">
                          <a:solidFill>
                            <a:srgbClr val="000000"/>
                          </a:solidFill>
                          <a:effectLst/>
                          <a:latin typeface="Meiryo UI" panose="020B0604030504040204" pitchFamily="50" charset="-128"/>
                          <a:ea typeface="Meiryo UI" panose="020B0604030504040204" pitchFamily="50" charset="-128"/>
                        </a:rPr>
                        <a:t>日</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fontAlgn="ctr"/>
                      <a:r>
                        <a:rPr lang="ja-JP" altLang="en-US" sz="1050" b="0" i="0" u="none" strike="noStrike">
                          <a:solidFill>
                            <a:srgbClr val="000000"/>
                          </a:solidFill>
                          <a:effectLst/>
                          <a:latin typeface="Meiryo UI" panose="020B0604030504040204" pitchFamily="50" charset="-128"/>
                          <a:ea typeface="Meiryo UI" panose="020B0604030504040204" pitchFamily="50" charset="-128"/>
                        </a:rPr>
                        <a:t>　</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fontAlgn="ctr"/>
                      <a:r>
                        <a:rPr lang="ja-JP" altLang="en-US" sz="1050" b="0" i="0" u="none" strike="noStrike">
                          <a:solidFill>
                            <a:srgbClr val="000000"/>
                          </a:solidFill>
                          <a:effectLst/>
                          <a:latin typeface="Meiryo UI" panose="020B0604030504040204" pitchFamily="50" charset="-128"/>
                          <a:ea typeface="Meiryo UI" panose="020B0604030504040204" pitchFamily="50" charset="-128"/>
                        </a:rPr>
                        <a:t>　</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fontAlgn="ctr"/>
                      <a:r>
                        <a:rPr lang="ja-JP" altLang="en-US" sz="1050" b="0" i="0" u="none" strike="noStrike" dirty="0">
                          <a:solidFill>
                            <a:schemeClr val="accent6"/>
                          </a:solidFill>
                          <a:effectLst/>
                          <a:latin typeface="Meiryo UI" panose="020B0604030504040204" pitchFamily="50" charset="-128"/>
                          <a:ea typeface="Meiryo UI" panose="020B0604030504040204" pitchFamily="50" charset="-128"/>
                        </a:rPr>
                        <a:t>↓</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lumMod val="85000"/>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fontAlgn="ctr"/>
                      <a:r>
                        <a:rPr lang="ja-JP" altLang="en-US" sz="1050" b="0" i="0" u="none" strike="noStrike">
                          <a:solidFill>
                            <a:schemeClr val="accent6"/>
                          </a:solidFill>
                          <a:effectLst/>
                          <a:latin typeface="Meiryo UI" panose="020B0604030504040204" pitchFamily="50" charset="-128"/>
                          <a:ea typeface="Meiryo UI" panose="020B0604030504040204" pitchFamily="50" charset="-128"/>
                        </a:rPr>
                        <a:t>　</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899455141"/>
                  </a:ext>
                </a:extLst>
              </a:tr>
              <a:tr h="163341">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r" fontAlgn="ctr"/>
                      <a:r>
                        <a:rPr lang="en-US" altLang="ja-JP" sz="1050" b="0" i="0" u="none" strike="noStrike" dirty="0">
                          <a:solidFill>
                            <a:srgbClr val="000000"/>
                          </a:solidFill>
                          <a:effectLst/>
                          <a:latin typeface="Meiryo UI" panose="020B0604030504040204" pitchFamily="50" charset="-128"/>
                          <a:ea typeface="Meiryo UI" panose="020B0604030504040204" pitchFamily="50" charset="-128"/>
                        </a:rPr>
                        <a:t>11</a:t>
                      </a:r>
                      <a:r>
                        <a:rPr lang="ja-JP" altLang="en-US" sz="1050" b="0" i="0" u="none" strike="noStrike" dirty="0">
                          <a:solidFill>
                            <a:srgbClr val="000000"/>
                          </a:solidFill>
                          <a:effectLst/>
                          <a:latin typeface="Meiryo UI" panose="020B0604030504040204" pitchFamily="50" charset="-128"/>
                          <a:ea typeface="Meiryo UI" panose="020B0604030504040204" pitchFamily="50" charset="-128"/>
                        </a:rPr>
                        <a:t>月</a:t>
                      </a:r>
                      <a:r>
                        <a:rPr lang="en-US" altLang="ja-JP" sz="1050" b="0" i="0" u="none" strike="noStrike" dirty="0">
                          <a:solidFill>
                            <a:srgbClr val="000000"/>
                          </a:solidFill>
                          <a:effectLst/>
                          <a:latin typeface="Meiryo UI" panose="020B0604030504040204" pitchFamily="50" charset="-128"/>
                          <a:ea typeface="Meiryo UI" panose="020B0604030504040204" pitchFamily="50" charset="-128"/>
                        </a:rPr>
                        <a:t>25</a:t>
                      </a:r>
                      <a:r>
                        <a:rPr lang="ja-JP" altLang="en-US" sz="1050" b="0" i="0" u="none" strike="noStrike" dirty="0">
                          <a:solidFill>
                            <a:srgbClr val="000000"/>
                          </a:solidFill>
                          <a:effectLst/>
                          <a:latin typeface="Meiryo UI" panose="020B0604030504040204" pitchFamily="50" charset="-128"/>
                          <a:ea typeface="Meiryo UI" panose="020B0604030504040204" pitchFamily="50" charset="-128"/>
                        </a:rPr>
                        <a:t>日</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fontAlgn="ctr"/>
                      <a:r>
                        <a:rPr lang="ja-JP" altLang="en-US" sz="1050" b="0" i="0" u="none" strike="noStrike">
                          <a:solidFill>
                            <a:srgbClr val="000000"/>
                          </a:solidFill>
                          <a:effectLst/>
                          <a:latin typeface="Meiryo UI" panose="020B0604030504040204" pitchFamily="50" charset="-128"/>
                          <a:ea typeface="Meiryo UI" panose="020B0604030504040204" pitchFamily="50" charset="-128"/>
                        </a:rPr>
                        <a:t>　</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fontAlgn="ctr"/>
                      <a:r>
                        <a:rPr lang="ja-JP" altLang="en-US" sz="1050" b="0" i="0" u="none" strike="noStrike">
                          <a:solidFill>
                            <a:srgbClr val="000000"/>
                          </a:solidFill>
                          <a:effectLst/>
                          <a:latin typeface="Meiryo UI" panose="020B0604030504040204" pitchFamily="50" charset="-128"/>
                          <a:ea typeface="Meiryo UI" panose="020B0604030504040204" pitchFamily="50" charset="-128"/>
                        </a:rPr>
                        <a:t>　</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fontAlgn="ctr"/>
                      <a:r>
                        <a:rPr lang="ja-JP" altLang="en-US" sz="1050" b="0" i="0" u="none" strike="noStrike">
                          <a:solidFill>
                            <a:schemeClr val="accent6"/>
                          </a:solidFill>
                          <a:effectLst/>
                          <a:latin typeface="Meiryo UI" panose="020B0604030504040204" pitchFamily="50" charset="-128"/>
                          <a:ea typeface="Meiryo UI" panose="020B0604030504040204" pitchFamily="50" charset="-128"/>
                        </a:rPr>
                        <a:t>↓</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lumMod val="85000"/>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fontAlgn="ctr"/>
                      <a:r>
                        <a:rPr lang="ja-JP" altLang="en-US" sz="1050" b="0" i="0" u="none" strike="noStrike" dirty="0">
                          <a:solidFill>
                            <a:schemeClr val="accent6"/>
                          </a:solidFill>
                          <a:effectLst/>
                          <a:latin typeface="Meiryo UI" panose="020B0604030504040204" pitchFamily="50" charset="-128"/>
                          <a:ea typeface="Meiryo UI" panose="020B0604030504040204" pitchFamily="50" charset="-128"/>
                        </a:rPr>
                        <a:t>　</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525524314"/>
                  </a:ext>
                </a:extLst>
              </a:tr>
              <a:tr h="163341">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r" fontAlgn="ctr"/>
                      <a:r>
                        <a:rPr lang="en-US" altLang="ja-JP" sz="1050" b="0" i="0" u="none" strike="noStrike" dirty="0">
                          <a:solidFill>
                            <a:srgbClr val="000000"/>
                          </a:solidFill>
                          <a:effectLst/>
                          <a:latin typeface="Meiryo UI" panose="020B0604030504040204" pitchFamily="50" charset="-128"/>
                          <a:ea typeface="Meiryo UI" panose="020B0604030504040204" pitchFamily="50" charset="-128"/>
                        </a:rPr>
                        <a:t>11</a:t>
                      </a:r>
                      <a:r>
                        <a:rPr lang="ja-JP" altLang="en-US" sz="1050" b="0" i="0" u="none" strike="noStrike" dirty="0">
                          <a:solidFill>
                            <a:srgbClr val="000000"/>
                          </a:solidFill>
                          <a:effectLst/>
                          <a:latin typeface="Meiryo UI" panose="020B0604030504040204" pitchFamily="50" charset="-128"/>
                          <a:ea typeface="Meiryo UI" panose="020B0604030504040204" pitchFamily="50" charset="-128"/>
                        </a:rPr>
                        <a:t>月</a:t>
                      </a:r>
                      <a:r>
                        <a:rPr lang="en-US" altLang="ja-JP" sz="1050" b="0" i="0" u="none" strike="noStrike" dirty="0">
                          <a:solidFill>
                            <a:srgbClr val="000000"/>
                          </a:solidFill>
                          <a:effectLst/>
                          <a:latin typeface="Meiryo UI" panose="020B0604030504040204" pitchFamily="50" charset="-128"/>
                          <a:ea typeface="Meiryo UI" panose="020B0604030504040204" pitchFamily="50" charset="-128"/>
                        </a:rPr>
                        <a:t>26</a:t>
                      </a:r>
                      <a:r>
                        <a:rPr lang="ja-JP" altLang="en-US" sz="1050" b="0" i="0" u="none" strike="noStrike" dirty="0">
                          <a:solidFill>
                            <a:srgbClr val="000000"/>
                          </a:solidFill>
                          <a:effectLst/>
                          <a:latin typeface="Meiryo UI" panose="020B0604030504040204" pitchFamily="50" charset="-128"/>
                          <a:ea typeface="Meiryo UI" panose="020B0604030504040204" pitchFamily="50" charset="-128"/>
                        </a:rPr>
                        <a:t>日</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fontAlgn="ctr"/>
                      <a:r>
                        <a:rPr lang="ja-JP" altLang="en-US" sz="1050" b="0" i="0" u="none" strike="noStrike" dirty="0">
                          <a:solidFill>
                            <a:srgbClr val="000000"/>
                          </a:solidFill>
                          <a:effectLst/>
                          <a:latin typeface="Meiryo UI" panose="020B0604030504040204" pitchFamily="50" charset="-128"/>
                          <a:ea typeface="Meiryo UI" panose="020B0604030504040204" pitchFamily="50" charset="-128"/>
                        </a:rPr>
                        <a:t>　</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fontAlgn="ctr"/>
                      <a:r>
                        <a:rPr lang="ja-JP" altLang="en-US" sz="1050" b="0" i="0" u="none" strike="noStrike">
                          <a:solidFill>
                            <a:srgbClr val="000000"/>
                          </a:solidFill>
                          <a:effectLst/>
                          <a:latin typeface="Meiryo UI" panose="020B0604030504040204" pitchFamily="50" charset="-128"/>
                          <a:ea typeface="Meiryo UI" panose="020B0604030504040204" pitchFamily="50" charset="-128"/>
                        </a:rPr>
                        <a:t>　</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fontAlgn="ctr"/>
                      <a:r>
                        <a:rPr lang="ja-JP" altLang="en-US" sz="1050" b="0" i="0" u="none" strike="noStrike" dirty="0">
                          <a:solidFill>
                            <a:schemeClr val="accent6"/>
                          </a:solidFill>
                          <a:effectLst/>
                          <a:latin typeface="Meiryo UI" panose="020B0604030504040204" pitchFamily="50" charset="-128"/>
                          <a:ea typeface="Meiryo UI" panose="020B0604030504040204" pitchFamily="50" charset="-128"/>
                        </a:rPr>
                        <a:t>↓</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lumMod val="85000"/>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fontAlgn="ctr"/>
                      <a:r>
                        <a:rPr lang="ja-JP" altLang="en-US" sz="1050" b="0" i="0" u="none" strike="noStrike">
                          <a:solidFill>
                            <a:schemeClr val="accent6"/>
                          </a:solidFill>
                          <a:effectLst/>
                          <a:latin typeface="Meiryo UI" panose="020B0604030504040204" pitchFamily="50" charset="-128"/>
                          <a:ea typeface="Meiryo UI" panose="020B0604030504040204" pitchFamily="50" charset="-128"/>
                        </a:rPr>
                        <a:t>　</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360968398"/>
                  </a:ext>
                </a:extLst>
              </a:tr>
              <a:tr h="163341">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r" fontAlgn="ctr"/>
                      <a:r>
                        <a:rPr lang="en-US" altLang="ja-JP" sz="1050" b="0" i="0" u="none" strike="noStrike" dirty="0">
                          <a:solidFill>
                            <a:srgbClr val="000000"/>
                          </a:solidFill>
                          <a:effectLst/>
                          <a:latin typeface="Meiryo UI" panose="020B0604030504040204" pitchFamily="50" charset="-128"/>
                          <a:ea typeface="Meiryo UI" panose="020B0604030504040204" pitchFamily="50" charset="-128"/>
                        </a:rPr>
                        <a:t>11</a:t>
                      </a:r>
                      <a:r>
                        <a:rPr lang="ja-JP" altLang="en-US" sz="1050" b="0" i="0" u="none" strike="noStrike" dirty="0">
                          <a:solidFill>
                            <a:srgbClr val="000000"/>
                          </a:solidFill>
                          <a:effectLst/>
                          <a:latin typeface="Meiryo UI" panose="020B0604030504040204" pitchFamily="50" charset="-128"/>
                          <a:ea typeface="Meiryo UI" panose="020B0604030504040204" pitchFamily="50" charset="-128"/>
                        </a:rPr>
                        <a:t>月</a:t>
                      </a:r>
                      <a:r>
                        <a:rPr lang="en-US" altLang="ja-JP" sz="1050" b="0" i="0" u="none" strike="noStrike" dirty="0">
                          <a:solidFill>
                            <a:srgbClr val="000000"/>
                          </a:solidFill>
                          <a:effectLst/>
                          <a:latin typeface="Meiryo UI" panose="020B0604030504040204" pitchFamily="50" charset="-128"/>
                          <a:ea typeface="Meiryo UI" panose="020B0604030504040204" pitchFamily="50" charset="-128"/>
                        </a:rPr>
                        <a:t>27</a:t>
                      </a:r>
                      <a:r>
                        <a:rPr lang="ja-JP" altLang="en-US" sz="1050" b="0" i="0" u="none" strike="noStrike" dirty="0">
                          <a:solidFill>
                            <a:srgbClr val="000000"/>
                          </a:solidFill>
                          <a:effectLst/>
                          <a:latin typeface="Meiryo UI" panose="020B0604030504040204" pitchFamily="50" charset="-128"/>
                          <a:ea typeface="Meiryo UI" panose="020B0604030504040204" pitchFamily="50" charset="-128"/>
                        </a:rPr>
                        <a:t>日</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fontAlgn="ctr"/>
                      <a:r>
                        <a:rPr lang="ja-JP" altLang="en-US" sz="1050" b="0" i="0" u="none" strike="noStrike" dirty="0">
                          <a:solidFill>
                            <a:srgbClr val="000000"/>
                          </a:solidFill>
                          <a:effectLst/>
                          <a:latin typeface="Meiryo UI" panose="020B0604030504040204" pitchFamily="50" charset="-128"/>
                          <a:ea typeface="Meiryo UI" panose="020B0604030504040204" pitchFamily="50" charset="-128"/>
                        </a:rPr>
                        <a:t>　</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fontAlgn="ctr"/>
                      <a:r>
                        <a:rPr lang="ja-JP" altLang="en-US" sz="1050" b="0" i="0" u="none" strike="noStrike">
                          <a:solidFill>
                            <a:srgbClr val="000000"/>
                          </a:solidFill>
                          <a:effectLst/>
                          <a:latin typeface="Meiryo UI" panose="020B0604030504040204" pitchFamily="50" charset="-128"/>
                          <a:ea typeface="Meiryo UI" panose="020B0604030504040204" pitchFamily="50" charset="-128"/>
                        </a:rPr>
                        <a:t>　</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fontAlgn="ctr"/>
                      <a:r>
                        <a:rPr lang="ja-JP" altLang="en-US" sz="1050" b="0" i="0" u="none" strike="noStrike" dirty="0">
                          <a:solidFill>
                            <a:schemeClr val="accent6"/>
                          </a:solidFill>
                          <a:effectLst/>
                          <a:latin typeface="Meiryo UI" panose="020B0604030504040204" pitchFamily="50" charset="-128"/>
                          <a:ea typeface="Meiryo UI" panose="020B0604030504040204" pitchFamily="50" charset="-128"/>
                        </a:rPr>
                        <a:t>↓</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lumMod val="85000"/>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fontAlgn="ctr"/>
                      <a:r>
                        <a:rPr lang="ja-JP" altLang="en-US" sz="1050" b="0" i="0" u="none" strike="noStrike">
                          <a:solidFill>
                            <a:schemeClr val="accent6"/>
                          </a:solidFill>
                          <a:effectLst/>
                          <a:latin typeface="Meiryo UI" panose="020B0604030504040204" pitchFamily="50" charset="-128"/>
                          <a:ea typeface="Meiryo UI" panose="020B0604030504040204" pitchFamily="50" charset="-128"/>
                        </a:rPr>
                        <a:t>　</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353252786"/>
                  </a:ext>
                </a:extLst>
              </a:tr>
              <a:tr h="163341">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r" fontAlgn="ctr"/>
                      <a:r>
                        <a:rPr lang="en-US" altLang="ja-JP" sz="1050" b="0" i="0" u="none" strike="noStrike" dirty="0">
                          <a:solidFill>
                            <a:srgbClr val="000000"/>
                          </a:solidFill>
                          <a:effectLst/>
                          <a:latin typeface="Meiryo UI" panose="020B0604030504040204" pitchFamily="50" charset="-128"/>
                          <a:ea typeface="Meiryo UI" panose="020B0604030504040204" pitchFamily="50" charset="-128"/>
                        </a:rPr>
                        <a:t>11</a:t>
                      </a:r>
                      <a:r>
                        <a:rPr lang="ja-JP" altLang="en-US" sz="1050" b="0" i="0" u="none" strike="noStrike" dirty="0">
                          <a:solidFill>
                            <a:srgbClr val="000000"/>
                          </a:solidFill>
                          <a:effectLst/>
                          <a:latin typeface="Meiryo UI" panose="020B0604030504040204" pitchFamily="50" charset="-128"/>
                          <a:ea typeface="Meiryo UI" panose="020B0604030504040204" pitchFamily="50" charset="-128"/>
                        </a:rPr>
                        <a:t>月</a:t>
                      </a:r>
                      <a:r>
                        <a:rPr lang="en-US" altLang="ja-JP" sz="1050" b="0" i="0" u="none" strike="noStrike" dirty="0">
                          <a:solidFill>
                            <a:srgbClr val="000000"/>
                          </a:solidFill>
                          <a:effectLst/>
                          <a:latin typeface="Meiryo UI" panose="020B0604030504040204" pitchFamily="50" charset="-128"/>
                          <a:ea typeface="Meiryo UI" panose="020B0604030504040204" pitchFamily="50" charset="-128"/>
                        </a:rPr>
                        <a:t>28</a:t>
                      </a:r>
                      <a:r>
                        <a:rPr lang="ja-JP" altLang="en-US" sz="1050" b="0" i="0" u="none" strike="noStrike" dirty="0">
                          <a:solidFill>
                            <a:srgbClr val="000000"/>
                          </a:solidFill>
                          <a:effectLst/>
                          <a:latin typeface="Meiryo UI" panose="020B0604030504040204" pitchFamily="50" charset="-128"/>
                          <a:ea typeface="Meiryo UI" panose="020B0604030504040204" pitchFamily="50" charset="-128"/>
                        </a:rPr>
                        <a:t>日</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fontAlgn="ctr"/>
                      <a:r>
                        <a:rPr lang="ja-JP" altLang="en-US" sz="1050" b="0" i="0" u="none" strike="noStrike" dirty="0">
                          <a:solidFill>
                            <a:srgbClr val="000000"/>
                          </a:solidFill>
                          <a:effectLst/>
                          <a:latin typeface="Meiryo UI" panose="020B0604030504040204" pitchFamily="50" charset="-128"/>
                          <a:ea typeface="Meiryo UI" panose="020B0604030504040204" pitchFamily="50" charset="-128"/>
                        </a:rPr>
                        <a:t>　</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fontAlgn="ctr"/>
                      <a:r>
                        <a:rPr lang="ja-JP" altLang="en-US" sz="1050" b="0" i="0" u="none" strike="noStrike">
                          <a:solidFill>
                            <a:srgbClr val="000000"/>
                          </a:solidFill>
                          <a:effectLst/>
                          <a:latin typeface="Meiryo UI" panose="020B0604030504040204" pitchFamily="50" charset="-128"/>
                          <a:ea typeface="Meiryo UI" panose="020B0604030504040204" pitchFamily="50" charset="-128"/>
                        </a:rPr>
                        <a:t>　</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fontAlgn="ctr"/>
                      <a:r>
                        <a:rPr lang="ja-JP" altLang="en-US" sz="1050" b="0" i="0" u="none" strike="noStrike" dirty="0">
                          <a:solidFill>
                            <a:schemeClr val="accent6"/>
                          </a:solidFill>
                          <a:effectLst/>
                          <a:latin typeface="Meiryo UI" panose="020B0604030504040204" pitchFamily="50" charset="-128"/>
                          <a:ea typeface="Meiryo UI" panose="020B0604030504040204" pitchFamily="50" charset="-128"/>
                        </a:rPr>
                        <a:t>↓</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lumMod val="85000"/>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fontAlgn="ctr"/>
                      <a:r>
                        <a:rPr lang="ja-JP" altLang="en-US" sz="1050" b="0" i="0" u="none" strike="noStrike">
                          <a:solidFill>
                            <a:schemeClr val="accent6"/>
                          </a:solidFill>
                          <a:effectLst/>
                          <a:latin typeface="Meiryo UI" panose="020B0604030504040204" pitchFamily="50" charset="-128"/>
                          <a:ea typeface="Meiryo UI" panose="020B0604030504040204" pitchFamily="50" charset="-128"/>
                        </a:rPr>
                        <a:t>　</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419878895"/>
                  </a:ext>
                </a:extLst>
              </a:tr>
              <a:tr h="163341">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r" fontAlgn="ctr"/>
                      <a:r>
                        <a:rPr lang="en-US" altLang="ja-JP" sz="1050" b="0" i="0" u="none" strike="noStrike" dirty="0">
                          <a:solidFill>
                            <a:srgbClr val="000000"/>
                          </a:solidFill>
                          <a:effectLst/>
                          <a:latin typeface="Meiryo UI" panose="020B0604030504040204" pitchFamily="50" charset="-128"/>
                          <a:ea typeface="Meiryo UI" panose="020B0604030504040204" pitchFamily="50" charset="-128"/>
                        </a:rPr>
                        <a:t>11</a:t>
                      </a:r>
                      <a:r>
                        <a:rPr lang="ja-JP" altLang="en-US" sz="1050" b="0" i="0" u="none" strike="noStrike" dirty="0">
                          <a:solidFill>
                            <a:srgbClr val="000000"/>
                          </a:solidFill>
                          <a:effectLst/>
                          <a:latin typeface="Meiryo UI" panose="020B0604030504040204" pitchFamily="50" charset="-128"/>
                          <a:ea typeface="Meiryo UI" panose="020B0604030504040204" pitchFamily="50" charset="-128"/>
                        </a:rPr>
                        <a:t>月</a:t>
                      </a:r>
                      <a:r>
                        <a:rPr lang="en-US" altLang="ja-JP" sz="1050" b="0" i="0" u="none" strike="noStrike" dirty="0">
                          <a:solidFill>
                            <a:srgbClr val="000000"/>
                          </a:solidFill>
                          <a:effectLst/>
                          <a:latin typeface="Meiryo UI" panose="020B0604030504040204" pitchFamily="50" charset="-128"/>
                          <a:ea typeface="Meiryo UI" panose="020B0604030504040204" pitchFamily="50" charset="-128"/>
                        </a:rPr>
                        <a:t>29</a:t>
                      </a:r>
                      <a:r>
                        <a:rPr lang="ja-JP" altLang="en-US" sz="1050" b="0" i="0" u="none" strike="noStrike" dirty="0">
                          <a:solidFill>
                            <a:srgbClr val="000000"/>
                          </a:solidFill>
                          <a:effectLst/>
                          <a:latin typeface="Meiryo UI" panose="020B0604030504040204" pitchFamily="50" charset="-128"/>
                          <a:ea typeface="Meiryo UI" panose="020B0604030504040204" pitchFamily="50" charset="-128"/>
                        </a:rPr>
                        <a:t>日</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fontAlgn="ctr"/>
                      <a:r>
                        <a:rPr lang="ja-JP" altLang="en-US" sz="1050" b="0" i="0" u="none" strike="noStrike" dirty="0">
                          <a:solidFill>
                            <a:srgbClr val="000000"/>
                          </a:solidFill>
                          <a:effectLst/>
                          <a:latin typeface="Meiryo UI" panose="020B0604030504040204" pitchFamily="50" charset="-128"/>
                          <a:ea typeface="Meiryo UI" panose="020B0604030504040204" pitchFamily="50" charset="-128"/>
                        </a:rPr>
                        <a:t>　</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fontAlgn="ctr"/>
                      <a:r>
                        <a:rPr lang="ja-JP" altLang="en-US" sz="1050" b="0" i="0" u="none" strike="noStrike">
                          <a:solidFill>
                            <a:srgbClr val="000000"/>
                          </a:solidFill>
                          <a:effectLst/>
                          <a:latin typeface="Meiryo UI" panose="020B0604030504040204" pitchFamily="50" charset="-128"/>
                          <a:ea typeface="Meiryo UI" panose="020B0604030504040204" pitchFamily="50" charset="-128"/>
                        </a:rPr>
                        <a:t>　</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fontAlgn="ctr"/>
                      <a:r>
                        <a:rPr lang="ja-JP" altLang="en-US" sz="1050" b="0" i="0" u="none" strike="noStrike" dirty="0">
                          <a:solidFill>
                            <a:schemeClr val="accent6"/>
                          </a:solidFill>
                          <a:effectLst/>
                          <a:latin typeface="Meiryo UI" panose="020B0604030504040204" pitchFamily="50" charset="-128"/>
                          <a:ea typeface="Meiryo UI" panose="020B0604030504040204" pitchFamily="50" charset="-128"/>
                        </a:rPr>
                        <a:t>↓</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lumMod val="85000"/>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fontAlgn="ctr"/>
                      <a:r>
                        <a:rPr lang="ja-JP" altLang="en-US" sz="1050" b="0" i="0" u="none" strike="noStrike" dirty="0">
                          <a:solidFill>
                            <a:schemeClr val="accent6"/>
                          </a:solidFill>
                          <a:effectLst/>
                          <a:latin typeface="Meiryo UI" panose="020B0604030504040204" pitchFamily="50" charset="-128"/>
                          <a:ea typeface="Meiryo UI" panose="020B0604030504040204" pitchFamily="50" charset="-128"/>
                        </a:rPr>
                        <a:t>　</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225888738"/>
                  </a:ext>
                </a:extLst>
              </a:tr>
              <a:tr h="163341">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r" fontAlgn="ctr"/>
                      <a:r>
                        <a:rPr lang="en-US" altLang="ja-JP" sz="1050" b="0" i="0" u="none" strike="noStrike" dirty="0">
                          <a:solidFill>
                            <a:srgbClr val="000000"/>
                          </a:solidFill>
                          <a:effectLst/>
                          <a:latin typeface="Meiryo UI" panose="020B0604030504040204" pitchFamily="50" charset="-128"/>
                          <a:ea typeface="Meiryo UI" panose="020B0604030504040204" pitchFamily="50" charset="-128"/>
                        </a:rPr>
                        <a:t>11</a:t>
                      </a:r>
                      <a:r>
                        <a:rPr lang="ja-JP" altLang="en-US" sz="1050" b="0" i="0" u="none" strike="noStrike" dirty="0">
                          <a:solidFill>
                            <a:srgbClr val="000000"/>
                          </a:solidFill>
                          <a:effectLst/>
                          <a:latin typeface="Meiryo UI" panose="020B0604030504040204" pitchFamily="50" charset="-128"/>
                          <a:ea typeface="Meiryo UI" panose="020B0604030504040204" pitchFamily="50" charset="-128"/>
                        </a:rPr>
                        <a:t>月</a:t>
                      </a:r>
                      <a:r>
                        <a:rPr lang="en-US" altLang="ja-JP" sz="1050" b="0" i="0" u="none" strike="noStrike" dirty="0">
                          <a:solidFill>
                            <a:srgbClr val="000000"/>
                          </a:solidFill>
                          <a:effectLst/>
                          <a:latin typeface="Meiryo UI" panose="020B0604030504040204" pitchFamily="50" charset="-128"/>
                          <a:ea typeface="Meiryo UI" panose="020B0604030504040204" pitchFamily="50" charset="-128"/>
                        </a:rPr>
                        <a:t>30</a:t>
                      </a:r>
                      <a:r>
                        <a:rPr lang="ja-JP" altLang="en-US" sz="1050" b="0" i="0" u="none" strike="noStrike" dirty="0">
                          <a:solidFill>
                            <a:srgbClr val="000000"/>
                          </a:solidFill>
                          <a:effectLst/>
                          <a:latin typeface="Meiryo UI" panose="020B0604030504040204" pitchFamily="50" charset="-128"/>
                          <a:ea typeface="Meiryo UI" panose="020B0604030504040204" pitchFamily="50" charset="-128"/>
                        </a:rPr>
                        <a:t>日</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fontAlgn="ctr"/>
                      <a:r>
                        <a:rPr lang="ja-JP" altLang="en-US" sz="1050" b="0" i="0" u="none" strike="noStrike" dirty="0">
                          <a:solidFill>
                            <a:srgbClr val="000000"/>
                          </a:solidFill>
                          <a:effectLst/>
                          <a:latin typeface="Meiryo UI" panose="020B0604030504040204" pitchFamily="50" charset="-128"/>
                          <a:ea typeface="Meiryo UI" panose="020B0604030504040204" pitchFamily="50" charset="-128"/>
                        </a:rPr>
                        <a:t>　</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fontAlgn="ctr"/>
                      <a:r>
                        <a:rPr lang="ja-JP" altLang="en-US" sz="1050" b="0" i="0" u="none" strike="noStrike" dirty="0">
                          <a:solidFill>
                            <a:srgbClr val="000000"/>
                          </a:solidFill>
                          <a:effectLst/>
                          <a:latin typeface="Meiryo UI" panose="020B0604030504040204" pitchFamily="50" charset="-128"/>
                          <a:ea typeface="Meiryo UI" panose="020B0604030504040204" pitchFamily="50" charset="-128"/>
                        </a:rPr>
                        <a:t>　</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fontAlgn="ctr"/>
                      <a:r>
                        <a:rPr lang="ja-JP" altLang="en-US" sz="1050" b="0" i="0" u="none" strike="noStrike" dirty="0">
                          <a:solidFill>
                            <a:schemeClr val="accent6"/>
                          </a:solidFill>
                          <a:effectLst/>
                          <a:latin typeface="Meiryo UI" panose="020B0604030504040204" pitchFamily="50" charset="-128"/>
                          <a:ea typeface="Meiryo UI" panose="020B0604030504040204" pitchFamily="50" charset="-128"/>
                        </a:rPr>
                        <a:t>↓</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lumMod val="85000"/>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fontAlgn="ctr"/>
                      <a:r>
                        <a:rPr lang="ja-JP" altLang="en-US" sz="1050" b="0" i="0" u="none" strike="noStrike" dirty="0">
                          <a:solidFill>
                            <a:schemeClr val="accent6"/>
                          </a:solidFill>
                          <a:effectLst/>
                          <a:latin typeface="Meiryo UI" panose="020B0604030504040204" pitchFamily="50" charset="-128"/>
                          <a:ea typeface="Meiryo UI" panose="020B0604030504040204" pitchFamily="50" charset="-128"/>
                        </a:rPr>
                        <a:t>　</a:t>
                      </a:r>
                    </a:p>
                  </a:txBody>
                  <a:tcPr marL="4634" marR="4634" marT="46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415838665"/>
                  </a:ext>
                </a:extLst>
              </a:tr>
            </a:tbl>
          </a:graphicData>
        </a:graphic>
      </p:graphicFrame>
      <p:sp>
        <p:nvSpPr>
          <p:cNvPr id="9" name="テキスト ボックス 8">
            <a:extLst>
              <a:ext uri="{FF2B5EF4-FFF2-40B4-BE49-F238E27FC236}">
                <a16:creationId xmlns:a16="http://schemas.microsoft.com/office/drawing/2014/main" id="{FF5C8E75-1CE1-1D82-3402-7B73C8A7CDA2}"/>
              </a:ext>
            </a:extLst>
          </p:cNvPr>
          <p:cNvSpPr txBox="1"/>
          <p:nvPr/>
        </p:nvSpPr>
        <p:spPr>
          <a:xfrm>
            <a:off x="479376" y="1052736"/>
            <a:ext cx="6192688" cy="276999"/>
          </a:xfrm>
          <a:prstGeom prst="rect">
            <a:avLst/>
          </a:prstGeom>
          <a:noFill/>
        </p:spPr>
        <p:txBody>
          <a:bodyPr wrap="square" rtlCol="0">
            <a:spAutoFit/>
          </a:bodyPr>
          <a:lstStyle/>
          <a:p>
            <a:r>
              <a:rPr lang="ja-JP" altLang="en-US" sz="1200" b="1" dirty="0">
                <a:solidFill>
                  <a:srgbClr val="000000"/>
                </a:solidFill>
                <a:latin typeface="メイリオ"/>
              </a:rPr>
              <a:t>▼トップパネル商品の購入例</a:t>
            </a:r>
            <a:endParaRPr lang="en-US" altLang="ja-JP" sz="1200" b="1" dirty="0">
              <a:solidFill>
                <a:srgbClr val="000000"/>
              </a:solidFill>
              <a:latin typeface="メイリオ"/>
            </a:endParaRPr>
          </a:p>
        </p:txBody>
      </p:sp>
      <p:sp>
        <p:nvSpPr>
          <p:cNvPr id="11" name="テキスト ボックス 10">
            <a:extLst>
              <a:ext uri="{FF2B5EF4-FFF2-40B4-BE49-F238E27FC236}">
                <a16:creationId xmlns:a16="http://schemas.microsoft.com/office/drawing/2014/main" id="{C40572BB-7279-5A81-4A18-BF246C2B5F54}"/>
              </a:ext>
            </a:extLst>
          </p:cNvPr>
          <p:cNvSpPr txBox="1"/>
          <p:nvPr/>
        </p:nvSpPr>
        <p:spPr>
          <a:xfrm>
            <a:off x="6337151" y="1737198"/>
            <a:ext cx="6192688" cy="338554"/>
          </a:xfrm>
          <a:prstGeom prst="rect">
            <a:avLst/>
          </a:prstGeom>
          <a:noFill/>
        </p:spPr>
        <p:txBody>
          <a:bodyPr wrap="square" rtlCol="0">
            <a:spAutoFit/>
          </a:bodyPr>
          <a:lstStyle/>
          <a:p>
            <a:r>
              <a:rPr lang="zh-TW" altLang="en-US" sz="1600" dirty="0">
                <a:solidFill>
                  <a:schemeClr val="accent6"/>
                </a:solidFill>
                <a:latin typeface="メイリオ"/>
                <a:ea typeface="メイリオ"/>
              </a:rPr>
              <a:t>購入金額＝購入枠数</a:t>
            </a:r>
            <a:r>
              <a:rPr lang="en-US" altLang="zh-TW" sz="1600" dirty="0">
                <a:solidFill>
                  <a:schemeClr val="accent6"/>
                </a:solidFill>
                <a:latin typeface="メイリオ"/>
                <a:ea typeface="メイリオ"/>
              </a:rPr>
              <a:t>×</a:t>
            </a:r>
            <a:r>
              <a:rPr lang="zh-TW" altLang="en-US" sz="1600" dirty="0">
                <a:solidFill>
                  <a:schemeClr val="accent6"/>
                </a:solidFill>
                <a:latin typeface="メイリオ"/>
                <a:ea typeface="メイリオ"/>
              </a:rPr>
              <a:t>購入期間</a:t>
            </a:r>
            <a:r>
              <a:rPr lang="en-US" altLang="zh-TW" sz="1600" dirty="0">
                <a:solidFill>
                  <a:schemeClr val="accent6"/>
                </a:solidFill>
                <a:latin typeface="メイリオ"/>
                <a:ea typeface="メイリオ"/>
              </a:rPr>
              <a:t>×1</a:t>
            </a:r>
            <a:r>
              <a:rPr lang="zh-TW" altLang="en-US" sz="1600" dirty="0">
                <a:solidFill>
                  <a:schemeClr val="accent6"/>
                </a:solidFill>
                <a:latin typeface="メイリオ"/>
                <a:ea typeface="メイリオ"/>
              </a:rPr>
              <a:t>日枠単価</a:t>
            </a:r>
            <a:endParaRPr lang="ja-JP" altLang="en-US" dirty="0">
              <a:solidFill>
                <a:schemeClr val="accent6"/>
              </a:solidFill>
              <a:latin typeface="メイリオ"/>
            </a:endParaRPr>
          </a:p>
        </p:txBody>
      </p:sp>
      <p:sp>
        <p:nvSpPr>
          <p:cNvPr id="12" name="テキスト ボックス 11">
            <a:extLst>
              <a:ext uri="{FF2B5EF4-FFF2-40B4-BE49-F238E27FC236}">
                <a16:creationId xmlns:a16="http://schemas.microsoft.com/office/drawing/2014/main" id="{F3F693DB-4C06-80ED-6384-F7EF4F90968A}"/>
              </a:ext>
            </a:extLst>
          </p:cNvPr>
          <p:cNvSpPr txBox="1"/>
          <p:nvPr/>
        </p:nvSpPr>
        <p:spPr>
          <a:xfrm>
            <a:off x="6337151" y="3986586"/>
            <a:ext cx="6192688" cy="615553"/>
          </a:xfrm>
          <a:prstGeom prst="rect">
            <a:avLst/>
          </a:prstGeom>
          <a:noFill/>
        </p:spPr>
        <p:txBody>
          <a:bodyPr wrap="square" rtlCol="0">
            <a:spAutoFit/>
          </a:bodyPr>
          <a:lstStyle/>
          <a:p>
            <a:r>
              <a:rPr lang="ja-JP" altLang="en-US" b="1" u="sng" dirty="0">
                <a:solidFill>
                  <a:srgbClr val="000000"/>
                </a:solidFill>
                <a:latin typeface="メイリオ"/>
              </a:rPr>
              <a:t>想定</a:t>
            </a:r>
            <a:r>
              <a:rPr lang="en-US" altLang="ja-JP" b="1" u="sng" dirty="0" err="1">
                <a:solidFill>
                  <a:srgbClr val="000000"/>
                </a:solidFill>
                <a:latin typeface="メイリオ"/>
              </a:rPr>
              <a:t>vimps</a:t>
            </a:r>
            <a:r>
              <a:rPr lang="ja-JP" altLang="en-US" b="1" u="sng" dirty="0">
                <a:solidFill>
                  <a:srgbClr val="000000"/>
                </a:solidFill>
                <a:latin typeface="メイリオ"/>
              </a:rPr>
              <a:t>計算</a:t>
            </a:r>
            <a:endParaRPr lang="en-US" altLang="ja-JP" b="1" u="sng" dirty="0">
              <a:solidFill>
                <a:srgbClr val="000000"/>
              </a:solidFill>
              <a:latin typeface="メイリオ"/>
            </a:endParaRPr>
          </a:p>
          <a:p>
            <a:r>
              <a:rPr lang="ja-JP" altLang="en-US" sz="1600" dirty="0">
                <a:solidFill>
                  <a:schemeClr val="accent6"/>
                </a:solidFill>
                <a:latin typeface="メイリオ"/>
              </a:rPr>
              <a:t>期間</a:t>
            </a:r>
            <a:r>
              <a:rPr lang="zh-CN" altLang="en-US" sz="1600" dirty="0">
                <a:solidFill>
                  <a:schemeClr val="accent6"/>
                </a:solidFill>
                <a:latin typeface="メイリオ"/>
                <a:ea typeface="メイリオ"/>
              </a:rPr>
              <a:t>想定</a:t>
            </a:r>
            <a:r>
              <a:rPr lang="en-US" altLang="zh-CN" sz="1600" dirty="0" err="1">
                <a:solidFill>
                  <a:schemeClr val="accent6"/>
                </a:solidFill>
                <a:latin typeface="メイリオ"/>
                <a:ea typeface="メイリオ"/>
              </a:rPr>
              <a:t>vimps</a:t>
            </a:r>
            <a:r>
              <a:rPr lang="zh-CN" altLang="en-US" sz="1600" dirty="0">
                <a:solidFill>
                  <a:schemeClr val="accent6"/>
                </a:solidFill>
                <a:latin typeface="メイリオ"/>
                <a:ea typeface="メイリオ"/>
              </a:rPr>
              <a:t>：</a:t>
            </a:r>
            <a:r>
              <a:rPr lang="zh-TW" altLang="en-US" sz="1600" dirty="0">
                <a:solidFill>
                  <a:schemeClr val="accent6"/>
                </a:solidFill>
                <a:latin typeface="メイリオ"/>
                <a:ea typeface="メイリオ"/>
              </a:rPr>
              <a:t>購入枠数</a:t>
            </a:r>
            <a:r>
              <a:rPr lang="en-US" altLang="zh-CN" sz="1600" dirty="0">
                <a:solidFill>
                  <a:schemeClr val="accent6"/>
                </a:solidFill>
                <a:latin typeface="メイリオ"/>
                <a:ea typeface="メイリオ"/>
              </a:rPr>
              <a:t>×</a:t>
            </a:r>
            <a:r>
              <a:rPr lang="zh-TW" altLang="en-US" sz="1600" dirty="0">
                <a:solidFill>
                  <a:schemeClr val="accent6"/>
                </a:solidFill>
                <a:latin typeface="メイリオ"/>
                <a:ea typeface="メイリオ"/>
              </a:rPr>
              <a:t>購入期間</a:t>
            </a:r>
            <a:r>
              <a:rPr lang="en-US" altLang="zh-TW" sz="1600" dirty="0">
                <a:solidFill>
                  <a:schemeClr val="accent6"/>
                </a:solidFill>
                <a:latin typeface="メイリオ"/>
                <a:ea typeface="メイリオ"/>
              </a:rPr>
              <a:t>×</a:t>
            </a:r>
            <a:r>
              <a:rPr lang="en-US" altLang="zh-CN" sz="1600" dirty="0">
                <a:solidFill>
                  <a:schemeClr val="accent6"/>
                </a:solidFill>
                <a:latin typeface="メイリオ"/>
                <a:ea typeface="メイリオ"/>
              </a:rPr>
              <a:t>1</a:t>
            </a:r>
            <a:r>
              <a:rPr lang="zh-CN" altLang="en-US" sz="1600" dirty="0">
                <a:solidFill>
                  <a:schemeClr val="accent6"/>
                </a:solidFill>
                <a:latin typeface="メイリオ"/>
                <a:ea typeface="メイリオ"/>
              </a:rPr>
              <a:t>日想定</a:t>
            </a:r>
            <a:r>
              <a:rPr lang="en-US" altLang="zh-CN" sz="1600" dirty="0" err="1">
                <a:solidFill>
                  <a:schemeClr val="accent6"/>
                </a:solidFill>
                <a:latin typeface="メイリオ"/>
                <a:ea typeface="メイリオ"/>
              </a:rPr>
              <a:t>vimps</a:t>
            </a:r>
            <a:endParaRPr lang="en-US" altLang="ja-JP" sz="1600" u="sng" dirty="0">
              <a:solidFill>
                <a:schemeClr val="accent6"/>
              </a:solidFill>
              <a:latin typeface="メイリオ"/>
            </a:endParaRPr>
          </a:p>
        </p:txBody>
      </p:sp>
      <p:sp>
        <p:nvSpPr>
          <p:cNvPr id="13" name="テキスト ボックス 12">
            <a:extLst>
              <a:ext uri="{FF2B5EF4-FFF2-40B4-BE49-F238E27FC236}">
                <a16:creationId xmlns:a16="http://schemas.microsoft.com/office/drawing/2014/main" id="{7929BB25-43C7-AE57-4968-39553E91540E}"/>
              </a:ext>
            </a:extLst>
          </p:cNvPr>
          <p:cNvSpPr txBox="1"/>
          <p:nvPr/>
        </p:nvSpPr>
        <p:spPr>
          <a:xfrm>
            <a:off x="6240463" y="2097238"/>
            <a:ext cx="6192688" cy="646331"/>
          </a:xfrm>
          <a:prstGeom prst="rect">
            <a:avLst/>
          </a:prstGeom>
          <a:noFill/>
        </p:spPr>
        <p:txBody>
          <a:bodyPr wrap="square" rtlCol="0">
            <a:spAutoFit/>
          </a:bodyPr>
          <a:lstStyle/>
          <a:p>
            <a:r>
              <a:rPr lang="ja-JP" altLang="en-US" sz="1200" dirty="0">
                <a:solidFill>
                  <a:srgbClr val="000000"/>
                </a:solidFill>
                <a:latin typeface="メイリオ"/>
              </a:rPr>
              <a:t>・</a:t>
            </a:r>
            <a:r>
              <a:rPr lang="en-US" altLang="ja-JP" sz="1200" dirty="0">
                <a:solidFill>
                  <a:srgbClr val="000000"/>
                </a:solidFill>
                <a:latin typeface="メイリオ"/>
              </a:rPr>
              <a:t>1</a:t>
            </a:r>
            <a:r>
              <a:rPr lang="ja-JP" altLang="en-US" sz="1200" dirty="0">
                <a:solidFill>
                  <a:srgbClr val="000000"/>
                </a:solidFill>
                <a:latin typeface="メイリオ"/>
              </a:rPr>
              <a:t>日ごとの単価設定となり、</a:t>
            </a:r>
            <a:r>
              <a:rPr lang="en-US" altLang="ja-JP" sz="1200" dirty="0">
                <a:solidFill>
                  <a:srgbClr val="000000"/>
                </a:solidFill>
                <a:latin typeface="メイリオ"/>
              </a:rPr>
              <a:t>1</a:t>
            </a:r>
            <a:r>
              <a:rPr lang="ja-JP" altLang="en-US" sz="1200" dirty="0">
                <a:solidFill>
                  <a:srgbClr val="000000"/>
                </a:solidFill>
                <a:latin typeface="メイリオ"/>
              </a:rPr>
              <a:t>日</a:t>
            </a:r>
            <a:r>
              <a:rPr lang="en-US" altLang="ja-JP" sz="1200" dirty="0">
                <a:solidFill>
                  <a:srgbClr val="000000"/>
                </a:solidFill>
                <a:latin typeface="メイリオ"/>
              </a:rPr>
              <a:t>1</a:t>
            </a:r>
            <a:r>
              <a:rPr lang="ja-JP" altLang="en-US" sz="1200" dirty="0">
                <a:solidFill>
                  <a:srgbClr val="000000"/>
                </a:solidFill>
                <a:latin typeface="メイリオ"/>
              </a:rPr>
              <a:t>枠</a:t>
            </a:r>
            <a:r>
              <a:rPr lang="en-US" altLang="ja-JP" sz="1200" dirty="0">
                <a:solidFill>
                  <a:srgbClr val="000000"/>
                </a:solidFill>
                <a:latin typeface="メイリオ"/>
              </a:rPr>
              <a:t>40,000</a:t>
            </a:r>
            <a:r>
              <a:rPr lang="ja-JP" altLang="en-US" sz="1200" dirty="0">
                <a:solidFill>
                  <a:srgbClr val="000000"/>
                </a:solidFill>
                <a:latin typeface="メイリオ"/>
              </a:rPr>
              <a:t>円</a:t>
            </a:r>
            <a:endParaRPr lang="en-US" altLang="ja-JP" sz="1200" dirty="0">
              <a:solidFill>
                <a:srgbClr val="000000"/>
              </a:solidFill>
              <a:latin typeface="メイリオ"/>
            </a:endParaRPr>
          </a:p>
          <a:p>
            <a:r>
              <a:rPr lang="ja-JP" altLang="en-US" sz="1200" dirty="0">
                <a:solidFill>
                  <a:srgbClr val="000000"/>
                </a:solidFill>
                <a:latin typeface="メイリオ"/>
              </a:rPr>
              <a:t>・購入枠数は最低</a:t>
            </a:r>
            <a:r>
              <a:rPr lang="en-US" altLang="ja-JP" sz="1200" dirty="0">
                <a:solidFill>
                  <a:srgbClr val="000000"/>
                </a:solidFill>
                <a:latin typeface="メイリオ"/>
              </a:rPr>
              <a:t>1</a:t>
            </a:r>
            <a:r>
              <a:rPr lang="ja-JP" altLang="en-US" sz="1200" dirty="0">
                <a:solidFill>
                  <a:srgbClr val="000000"/>
                </a:solidFill>
                <a:latin typeface="メイリオ"/>
              </a:rPr>
              <a:t>枠以上とし、最大</a:t>
            </a:r>
            <a:r>
              <a:rPr lang="en-US" altLang="ja-JP" sz="1200" dirty="0">
                <a:solidFill>
                  <a:srgbClr val="000000"/>
                </a:solidFill>
                <a:latin typeface="メイリオ"/>
              </a:rPr>
              <a:t>4</a:t>
            </a:r>
            <a:r>
              <a:rPr lang="ja-JP" altLang="en-US" sz="1200" dirty="0">
                <a:solidFill>
                  <a:srgbClr val="000000"/>
                </a:solidFill>
                <a:latin typeface="メイリオ"/>
              </a:rPr>
              <a:t>枠まで購入可能</a:t>
            </a:r>
            <a:r>
              <a:rPr lang="en-US" altLang="ja-JP" sz="1200" dirty="0">
                <a:solidFill>
                  <a:srgbClr val="000000"/>
                </a:solidFill>
                <a:latin typeface="メイリオ"/>
              </a:rPr>
              <a:t>(</a:t>
            </a:r>
            <a:r>
              <a:rPr lang="ja-JP" altLang="en-US" sz="1200" dirty="0">
                <a:solidFill>
                  <a:srgbClr val="000000"/>
                </a:solidFill>
                <a:latin typeface="メイリオ"/>
              </a:rPr>
              <a:t>空きがあれば</a:t>
            </a:r>
            <a:r>
              <a:rPr lang="en-US" altLang="ja-JP" sz="1200" dirty="0">
                <a:solidFill>
                  <a:srgbClr val="000000"/>
                </a:solidFill>
                <a:latin typeface="メイリオ"/>
              </a:rPr>
              <a:t>)</a:t>
            </a:r>
          </a:p>
          <a:p>
            <a:r>
              <a:rPr lang="ja-JP" altLang="en-US" sz="1200" dirty="0">
                <a:solidFill>
                  <a:srgbClr val="000000"/>
                </a:solidFill>
                <a:latin typeface="メイリオ"/>
              </a:rPr>
              <a:t>・最低購入日数は</a:t>
            </a:r>
            <a:r>
              <a:rPr lang="en-US" altLang="ja-JP" sz="1200" dirty="0">
                <a:solidFill>
                  <a:srgbClr val="000000"/>
                </a:solidFill>
                <a:latin typeface="メイリオ"/>
              </a:rPr>
              <a:t>7</a:t>
            </a:r>
            <a:r>
              <a:rPr lang="ja-JP" altLang="en-US" sz="1200" dirty="0">
                <a:solidFill>
                  <a:srgbClr val="000000"/>
                </a:solidFill>
                <a:latin typeface="メイリオ"/>
              </a:rPr>
              <a:t>日間とし、最大</a:t>
            </a:r>
            <a:r>
              <a:rPr lang="en-US" altLang="ja-JP" sz="1200" dirty="0">
                <a:solidFill>
                  <a:srgbClr val="000000"/>
                </a:solidFill>
                <a:latin typeface="メイリオ"/>
              </a:rPr>
              <a:t>31</a:t>
            </a:r>
            <a:r>
              <a:rPr lang="ja-JP" altLang="en-US" sz="1200" dirty="0">
                <a:solidFill>
                  <a:srgbClr val="000000"/>
                </a:solidFill>
                <a:latin typeface="メイリオ"/>
              </a:rPr>
              <a:t>日まで購入可能</a:t>
            </a:r>
            <a:endParaRPr lang="ja-JP" altLang="en-US" sz="1400" dirty="0">
              <a:solidFill>
                <a:srgbClr val="000000"/>
              </a:solidFill>
              <a:latin typeface="メイリオ"/>
            </a:endParaRPr>
          </a:p>
        </p:txBody>
      </p:sp>
      <p:sp>
        <p:nvSpPr>
          <p:cNvPr id="14" name="テキスト ボックス 13">
            <a:extLst>
              <a:ext uri="{FF2B5EF4-FFF2-40B4-BE49-F238E27FC236}">
                <a16:creationId xmlns:a16="http://schemas.microsoft.com/office/drawing/2014/main" id="{F29590DA-1D39-76F7-E04E-274309AF590E}"/>
              </a:ext>
            </a:extLst>
          </p:cNvPr>
          <p:cNvSpPr txBox="1"/>
          <p:nvPr/>
        </p:nvSpPr>
        <p:spPr>
          <a:xfrm>
            <a:off x="6258615" y="4634658"/>
            <a:ext cx="6192688" cy="830997"/>
          </a:xfrm>
          <a:prstGeom prst="rect">
            <a:avLst/>
          </a:prstGeom>
          <a:noFill/>
        </p:spPr>
        <p:txBody>
          <a:bodyPr wrap="square" rtlCol="0">
            <a:spAutoFit/>
          </a:bodyPr>
          <a:lstStyle/>
          <a:p>
            <a:r>
              <a:rPr lang="ja-JP" altLang="en-US" sz="1200" dirty="0">
                <a:solidFill>
                  <a:srgbClr val="000000"/>
                </a:solidFill>
                <a:latin typeface="メイリオ"/>
              </a:rPr>
              <a:t>・</a:t>
            </a:r>
            <a:r>
              <a:rPr lang="en-US" altLang="ja-JP" sz="1200" dirty="0">
                <a:solidFill>
                  <a:srgbClr val="000000"/>
                </a:solidFill>
                <a:latin typeface="メイリオ"/>
              </a:rPr>
              <a:t>1</a:t>
            </a:r>
            <a:r>
              <a:rPr lang="ja-JP" altLang="en-US" sz="1200" dirty="0">
                <a:solidFill>
                  <a:srgbClr val="000000"/>
                </a:solidFill>
                <a:latin typeface="メイリオ"/>
              </a:rPr>
              <a:t>日ごとの</a:t>
            </a:r>
            <a:r>
              <a:rPr lang="en-US" altLang="ja-JP" sz="1200" dirty="0" err="1">
                <a:solidFill>
                  <a:srgbClr val="000000"/>
                </a:solidFill>
                <a:latin typeface="メイリオ"/>
              </a:rPr>
              <a:t>vimps</a:t>
            </a:r>
            <a:r>
              <a:rPr lang="ja-JP" altLang="en-US" sz="1200" dirty="0">
                <a:solidFill>
                  <a:srgbClr val="000000"/>
                </a:solidFill>
                <a:latin typeface="メイリオ"/>
              </a:rPr>
              <a:t>想定となり、</a:t>
            </a:r>
            <a:r>
              <a:rPr lang="en-US" altLang="ja-JP" sz="1200" dirty="0">
                <a:solidFill>
                  <a:srgbClr val="000000"/>
                </a:solidFill>
                <a:latin typeface="メイリオ"/>
              </a:rPr>
              <a:t> </a:t>
            </a:r>
          </a:p>
          <a:p>
            <a:r>
              <a:rPr lang="ja-JP" altLang="en-US" sz="1200" dirty="0">
                <a:solidFill>
                  <a:srgbClr val="000000"/>
                </a:solidFill>
                <a:latin typeface="メイリオ"/>
              </a:rPr>
              <a:t>　トップパネル </a:t>
            </a:r>
            <a:r>
              <a:rPr lang="en-US" altLang="ja-JP" sz="1200" dirty="0">
                <a:solidFill>
                  <a:srgbClr val="000000"/>
                </a:solidFill>
                <a:latin typeface="メイリオ"/>
              </a:rPr>
              <a:t>60,000vimps</a:t>
            </a:r>
            <a:r>
              <a:rPr lang="ja-JP" altLang="en-US" sz="1200" dirty="0">
                <a:solidFill>
                  <a:srgbClr val="000000"/>
                </a:solidFill>
                <a:latin typeface="メイリオ"/>
              </a:rPr>
              <a:t>・プライムディスプレイ </a:t>
            </a:r>
            <a:r>
              <a:rPr lang="en-US" altLang="ja-JP" sz="1200" dirty="0">
                <a:solidFill>
                  <a:srgbClr val="000000"/>
                </a:solidFill>
                <a:latin typeface="メイリオ"/>
              </a:rPr>
              <a:t>90,000vimps</a:t>
            </a:r>
          </a:p>
          <a:p>
            <a:r>
              <a:rPr lang="ja-JP" altLang="en-US" sz="1200" dirty="0">
                <a:solidFill>
                  <a:srgbClr val="000000"/>
                </a:solidFill>
                <a:latin typeface="メイリオ"/>
              </a:rPr>
              <a:t>・想定</a:t>
            </a:r>
            <a:r>
              <a:rPr lang="en-US" altLang="ja-JP" sz="1200" dirty="0" err="1">
                <a:solidFill>
                  <a:srgbClr val="000000"/>
                </a:solidFill>
                <a:latin typeface="メイリオ"/>
              </a:rPr>
              <a:t>vimps</a:t>
            </a:r>
            <a:r>
              <a:rPr lang="ja-JP" altLang="en-US" sz="1200" dirty="0">
                <a:solidFill>
                  <a:srgbClr val="000000"/>
                </a:solidFill>
                <a:latin typeface="メイリオ"/>
              </a:rPr>
              <a:t>数は購入枠数、購入日数により変動</a:t>
            </a:r>
            <a:endParaRPr lang="en-US" altLang="ja-JP" sz="1200" dirty="0">
              <a:solidFill>
                <a:srgbClr val="000000"/>
              </a:solidFill>
              <a:latin typeface="メイリオ"/>
            </a:endParaRPr>
          </a:p>
          <a:p>
            <a:r>
              <a:rPr lang="ja-JP" altLang="en-US" sz="1200" dirty="0">
                <a:solidFill>
                  <a:srgbClr val="000000"/>
                </a:solidFill>
                <a:latin typeface="メイリオ"/>
              </a:rPr>
              <a:t>・あくまで想定</a:t>
            </a:r>
            <a:r>
              <a:rPr lang="en-US" altLang="ja-JP" sz="1200" dirty="0" err="1">
                <a:solidFill>
                  <a:srgbClr val="000000"/>
                </a:solidFill>
                <a:latin typeface="メイリオ"/>
              </a:rPr>
              <a:t>vimps</a:t>
            </a:r>
            <a:r>
              <a:rPr lang="ja-JP" altLang="en-US" sz="1200" dirty="0">
                <a:solidFill>
                  <a:srgbClr val="000000"/>
                </a:solidFill>
                <a:latin typeface="メイリオ"/>
              </a:rPr>
              <a:t>となり、保証の対象外</a:t>
            </a:r>
            <a:endParaRPr lang="en-US" altLang="ja-JP" sz="1200" dirty="0">
              <a:solidFill>
                <a:srgbClr val="000000"/>
              </a:solidFill>
              <a:latin typeface="メイリオ"/>
            </a:endParaRPr>
          </a:p>
        </p:txBody>
      </p:sp>
      <p:graphicFrame>
        <p:nvGraphicFramePr>
          <p:cNvPr id="15" name="表 14">
            <a:extLst>
              <a:ext uri="{FF2B5EF4-FFF2-40B4-BE49-F238E27FC236}">
                <a16:creationId xmlns:a16="http://schemas.microsoft.com/office/drawing/2014/main" id="{FDB137E5-59DC-1476-2D3A-69E3E1F51123}"/>
              </a:ext>
            </a:extLst>
          </p:cNvPr>
          <p:cNvGraphicFramePr>
            <a:graphicFrameLocks noGrp="1"/>
          </p:cNvGraphicFramePr>
          <p:nvPr>
            <p:extLst>
              <p:ext uri="{D42A27DB-BD31-4B8C-83A1-F6EECF244321}">
                <p14:modId xmlns:p14="http://schemas.microsoft.com/office/powerpoint/2010/main" val="475037905"/>
              </p:ext>
            </p:extLst>
          </p:nvPr>
        </p:nvGraphicFramePr>
        <p:xfrm>
          <a:off x="6352644" y="5243260"/>
          <a:ext cx="5299231" cy="864096"/>
        </p:xfrm>
        <a:graphic>
          <a:graphicData uri="http://schemas.openxmlformats.org/drawingml/2006/table">
            <a:tbl>
              <a:tblPr/>
              <a:tblGrid>
                <a:gridCol w="1477814">
                  <a:extLst>
                    <a:ext uri="{9D8B030D-6E8A-4147-A177-3AD203B41FA5}">
                      <a16:colId xmlns:a16="http://schemas.microsoft.com/office/drawing/2014/main" val="1794292320"/>
                    </a:ext>
                  </a:extLst>
                </a:gridCol>
                <a:gridCol w="1209120">
                  <a:extLst>
                    <a:ext uri="{9D8B030D-6E8A-4147-A177-3AD203B41FA5}">
                      <a16:colId xmlns:a16="http://schemas.microsoft.com/office/drawing/2014/main" val="200220420"/>
                    </a:ext>
                  </a:extLst>
                </a:gridCol>
                <a:gridCol w="1224048">
                  <a:extLst>
                    <a:ext uri="{9D8B030D-6E8A-4147-A177-3AD203B41FA5}">
                      <a16:colId xmlns:a16="http://schemas.microsoft.com/office/drawing/2014/main" val="3812846794"/>
                    </a:ext>
                  </a:extLst>
                </a:gridCol>
                <a:gridCol w="1388249">
                  <a:extLst>
                    <a:ext uri="{9D8B030D-6E8A-4147-A177-3AD203B41FA5}">
                      <a16:colId xmlns:a16="http://schemas.microsoft.com/office/drawing/2014/main" val="1729963882"/>
                    </a:ext>
                  </a:extLst>
                </a:gridCol>
              </a:tblGrid>
              <a:tr h="216024">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fontAlgn="ctr"/>
                      <a:r>
                        <a:rPr lang="ja-JP" altLang="en-US" sz="1200" b="1" i="0" u="none" strike="noStrike" dirty="0">
                          <a:solidFill>
                            <a:srgbClr val="000000"/>
                          </a:solidFill>
                          <a:effectLst/>
                          <a:latin typeface="Meiryo UI" panose="020B0604030504040204" pitchFamily="50" charset="-128"/>
                          <a:ea typeface="Meiryo UI" panose="020B0604030504040204" pitchFamily="50" charset="-128"/>
                        </a:rPr>
                        <a:t>　</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DDDF"/>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fontAlgn="ctr"/>
                      <a:r>
                        <a:rPr lang="en-US" sz="1200" b="1" i="0" u="none" strike="noStrike" dirty="0">
                          <a:solidFill>
                            <a:srgbClr val="000000"/>
                          </a:solidFill>
                          <a:effectLst/>
                          <a:latin typeface="Meiryo UI" panose="020B0604030504040204" pitchFamily="50" charset="-128"/>
                          <a:ea typeface="Meiryo UI" panose="020B0604030504040204" pitchFamily="50" charset="-128"/>
                        </a:rPr>
                        <a:t>A</a:t>
                      </a:r>
                      <a:r>
                        <a:rPr lang="ja-JP" altLang="en-US" sz="1200" b="1" i="0" u="none" strike="noStrike" dirty="0">
                          <a:solidFill>
                            <a:srgbClr val="000000"/>
                          </a:solidFill>
                          <a:effectLst/>
                          <a:latin typeface="Meiryo UI" panose="020B0604030504040204" pitchFamily="50" charset="-128"/>
                          <a:ea typeface="Meiryo UI" panose="020B0604030504040204" pitchFamily="50" charset="-128"/>
                        </a:rPr>
                        <a:t>社</a:t>
                      </a:r>
                      <a:r>
                        <a:rPr lang="en-US" altLang="ja-JP" sz="1200" b="1" i="0" u="none" strike="noStrike" dirty="0">
                          <a:solidFill>
                            <a:srgbClr val="000000"/>
                          </a:solidFill>
                          <a:effectLst/>
                          <a:latin typeface="Meiryo UI" panose="020B0604030504040204" pitchFamily="50" charset="-128"/>
                          <a:ea typeface="Meiryo UI" panose="020B0604030504040204" pitchFamily="50" charset="-128"/>
                        </a:rPr>
                        <a:t>(①</a:t>
                      </a:r>
                      <a:r>
                        <a:rPr lang="ja-JP" altLang="en-US" sz="1200" b="1" i="0" u="none" strike="noStrike" dirty="0">
                          <a:solidFill>
                            <a:srgbClr val="000000"/>
                          </a:solidFill>
                          <a:effectLst/>
                          <a:latin typeface="Meiryo UI" panose="020B0604030504040204" pitchFamily="50" charset="-128"/>
                          <a:ea typeface="Meiryo UI" panose="020B0604030504040204" pitchFamily="50" charset="-128"/>
                        </a:rPr>
                        <a:t>＆②</a:t>
                      </a:r>
                      <a:r>
                        <a:rPr lang="en-US" altLang="ja-JP" sz="1200" b="1" i="0" u="none" strike="noStrike" dirty="0">
                          <a:solidFill>
                            <a:srgbClr val="000000"/>
                          </a:solidFill>
                          <a:effectLst/>
                          <a:latin typeface="Meiryo UI" panose="020B0604030504040204" pitchFamily="50" charset="-128"/>
                          <a:ea typeface="Meiryo UI" panose="020B0604030504040204" pitchFamily="50" charset="-128"/>
                        </a:rPr>
                        <a:t>)</a:t>
                      </a:r>
                      <a:endParaRPr lang="ja-JP" altLang="en-US" sz="1200" b="1" i="0" u="none" strike="noStrike" dirty="0">
                        <a:solidFill>
                          <a:srgbClr val="000000"/>
                        </a:solidFill>
                        <a:effectLst/>
                        <a:latin typeface="Meiryo UI" panose="020B0604030504040204" pitchFamily="50" charset="-128"/>
                        <a:ea typeface="Meiryo UI" panose="020B0604030504040204" pitchFamily="50" charset="-128"/>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DDDF"/>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fontAlgn="ctr"/>
                      <a:r>
                        <a:rPr lang="en-US" sz="1200" b="1" i="0" u="none" strike="noStrike" dirty="0">
                          <a:solidFill>
                            <a:srgbClr val="000000"/>
                          </a:solidFill>
                          <a:effectLst/>
                          <a:latin typeface="Meiryo UI" panose="020B0604030504040204" pitchFamily="50" charset="-128"/>
                          <a:ea typeface="Meiryo UI" panose="020B0604030504040204" pitchFamily="50" charset="-128"/>
                        </a:rPr>
                        <a:t>B</a:t>
                      </a:r>
                      <a:r>
                        <a:rPr lang="ja-JP" altLang="en-US" sz="1200" b="1" i="0" u="none" strike="noStrike" dirty="0">
                          <a:solidFill>
                            <a:srgbClr val="000000"/>
                          </a:solidFill>
                          <a:effectLst/>
                          <a:latin typeface="Meiryo UI" panose="020B0604030504040204" pitchFamily="50" charset="-128"/>
                          <a:ea typeface="Meiryo UI" panose="020B0604030504040204" pitchFamily="50" charset="-128"/>
                        </a:rPr>
                        <a:t>社</a:t>
                      </a:r>
                      <a:r>
                        <a:rPr lang="en-US" altLang="ja-JP" sz="1200" b="1" i="0" u="none" strike="noStrike" dirty="0">
                          <a:solidFill>
                            <a:srgbClr val="000000"/>
                          </a:solidFill>
                          <a:effectLst/>
                          <a:latin typeface="Meiryo UI" panose="020B0604030504040204" pitchFamily="50" charset="-128"/>
                          <a:ea typeface="Meiryo UI" panose="020B0604030504040204" pitchFamily="50" charset="-128"/>
                        </a:rPr>
                        <a:t>(</a:t>
                      </a:r>
                      <a:r>
                        <a:rPr lang="ja-JP" altLang="en-US" sz="1200" b="1" i="0" u="none" strike="noStrike" dirty="0">
                          <a:solidFill>
                            <a:srgbClr val="000000"/>
                          </a:solidFill>
                          <a:effectLst/>
                          <a:latin typeface="Meiryo UI" panose="020B0604030504040204" pitchFamily="50" charset="-128"/>
                          <a:ea typeface="Meiryo UI" panose="020B0604030504040204" pitchFamily="50" charset="-128"/>
                        </a:rPr>
                        <a:t>③</a:t>
                      </a:r>
                      <a:r>
                        <a:rPr lang="en-US" altLang="ja-JP" sz="1200" b="1" i="0" u="none" strike="noStrike" dirty="0">
                          <a:solidFill>
                            <a:srgbClr val="000000"/>
                          </a:solidFill>
                          <a:effectLst/>
                          <a:latin typeface="Meiryo UI" panose="020B0604030504040204" pitchFamily="50" charset="-128"/>
                          <a:ea typeface="Meiryo UI" panose="020B0604030504040204" pitchFamily="50" charset="-128"/>
                        </a:rPr>
                        <a:t>)</a:t>
                      </a:r>
                      <a:endParaRPr lang="ja-JP" altLang="en-US" sz="1200" b="1" i="0" u="none" strike="noStrike" dirty="0">
                        <a:solidFill>
                          <a:srgbClr val="000000"/>
                        </a:solidFill>
                        <a:effectLst/>
                        <a:latin typeface="Meiryo UI" panose="020B0604030504040204" pitchFamily="50" charset="-128"/>
                        <a:ea typeface="Meiryo UI" panose="020B0604030504040204" pitchFamily="50" charset="-128"/>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DDDF"/>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fontAlgn="ctr"/>
                      <a:r>
                        <a:rPr lang="en-US" sz="1200" b="1" i="0" u="none" strike="noStrike" dirty="0">
                          <a:solidFill>
                            <a:srgbClr val="000000"/>
                          </a:solidFill>
                          <a:effectLst/>
                          <a:latin typeface="Meiryo UI" panose="020B0604030504040204" pitchFamily="50" charset="-128"/>
                          <a:ea typeface="Meiryo UI" panose="020B0604030504040204" pitchFamily="50" charset="-128"/>
                        </a:rPr>
                        <a:t>C</a:t>
                      </a:r>
                      <a:r>
                        <a:rPr lang="ja-JP" altLang="en-US" sz="1200" b="1" i="0" u="none" strike="noStrike" dirty="0">
                          <a:solidFill>
                            <a:srgbClr val="000000"/>
                          </a:solidFill>
                          <a:effectLst/>
                          <a:latin typeface="Meiryo UI" panose="020B0604030504040204" pitchFamily="50" charset="-128"/>
                          <a:ea typeface="Meiryo UI" panose="020B0604030504040204" pitchFamily="50" charset="-128"/>
                        </a:rPr>
                        <a:t>社</a:t>
                      </a:r>
                      <a:r>
                        <a:rPr lang="en-US" altLang="ja-JP" sz="1200" b="1" i="0" u="none" strike="noStrike" dirty="0">
                          <a:solidFill>
                            <a:srgbClr val="000000"/>
                          </a:solidFill>
                          <a:effectLst/>
                          <a:latin typeface="Meiryo UI" panose="020B0604030504040204" pitchFamily="50" charset="-128"/>
                          <a:ea typeface="Meiryo UI" panose="020B0604030504040204" pitchFamily="50" charset="-128"/>
                        </a:rPr>
                        <a:t>(</a:t>
                      </a:r>
                      <a:r>
                        <a:rPr lang="ja-JP" altLang="en-US" sz="1200" b="1" i="0" u="none" strike="noStrike" dirty="0">
                          <a:solidFill>
                            <a:srgbClr val="000000"/>
                          </a:solidFill>
                          <a:effectLst/>
                          <a:latin typeface="Meiryo UI" panose="020B0604030504040204" pitchFamily="50" charset="-128"/>
                          <a:ea typeface="Meiryo UI" panose="020B0604030504040204" pitchFamily="50" charset="-128"/>
                        </a:rPr>
                        <a:t>④</a:t>
                      </a:r>
                      <a:r>
                        <a:rPr lang="en-US" altLang="ja-JP" sz="1200" b="1" i="0" u="none" strike="noStrike" dirty="0">
                          <a:solidFill>
                            <a:srgbClr val="000000"/>
                          </a:solidFill>
                          <a:effectLst/>
                          <a:latin typeface="Meiryo UI" panose="020B0604030504040204" pitchFamily="50" charset="-128"/>
                          <a:ea typeface="Meiryo UI" panose="020B0604030504040204" pitchFamily="50" charset="-128"/>
                        </a:rPr>
                        <a:t>)</a:t>
                      </a:r>
                      <a:endParaRPr lang="ja-JP" altLang="en-US" sz="1200" b="1" i="0" u="none" strike="noStrike" dirty="0">
                        <a:solidFill>
                          <a:srgbClr val="000000"/>
                        </a:solidFill>
                        <a:effectLst/>
                        <a:latin typeface="Meiryo UI" panose="020B0604030504040204" pitchFamily="50" charset="-128"/>
                        <a:ea typeface="Meiryo UI" panose="020B0604030504040204" pitchFamily="50" charset="-128"/>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DDDF"/>
                    </a:solidFill>
                  </a:tcPr>
                </a:tc>
                <a:extLst>
                  <a:ext uri="{0D108BD9-81ED-4DB2-BD59-A6C34878D82A}">
                    <a16:rowId xmlns:a16="http://schemas.microsoft.com/office/drawing/2014/main" val="3208540823"/>
                  </a:ext>
                </a:extLst>
              </a:tr>
              <a:tr h="216024">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fontAlgn="ctr"/>
                      <a:r>
                        <a:rPr lang="ja-JP" altLang="en-US" sz="1100" b="1" i="0" u="none" strike="noStrike">
                          <a:solidFill>
                            <a:srgbClr val="000000"/>
                          </a:solidFill>
                          <a:effectLst/>
                          <a:latin typeface="Meiryo UI" panose="020B0604030504040204" pitchFamily="50" charset="-128"/>
                          <a:ea typeface="Meiryo UI" panose="020B0604030504040204" pitchFamily="50" charset="-128"/>
                        </a:rPr>
                        <a:t>購入枠数</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fontAlgn="ctr"/>
                      <a:r>
                        <a:rPr lang="en-US" altLang="ja-JP" sz="1100" b="0" i="0" u="none" strike="noStrike">
                          <a:solidFill>
                            <a:srgbClr val="000000"/>
                          </a:solidFill>
                          <a:effectLst/>
                          <a:latin typeface="Meiryo UI" panose="020B0604030504040204" pitchFamily="50" charset="-128"/>
                          <a:ea typeface="Meiryo UI" panose="020B0604030504040204" pitchFamily="50" charset="-128"/>
                        </a:rPr>
                        <a:t>2</a:t>
                      </a:r>
                      <a:r>
                        <a:rPr lang="ja-JP" altLang="en-US" sz="1100" b="0" i="0" u="none" strike="noStrike">
                          <a:solidFill>
                            <a:srgbClr val="000000"/>
                          </a:solidFill>
                          <a:effectLst/>
                          <a:latin typeface="Meiryo UI" panose="020B0604030504040204" pitchFamily="50" charset="-128"/>
                          <a:ea typeface="Meiryo UI" panose="020B0604030504040204" pitchFamily="50" charset="-128"/>
                        </a:rPr>
                        <a:t>枠</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fontAlgn="ctr"/>
                      <a:r>
                        <a:rPr lang="en-US" altLang="ja-JP" sz="1100" b="0" i="0" u="none" strike="noStrike" dirty="0">
                          <a:solidFill>
                            <a:srgbClr val="000000"/>
                          </a:solidFill>
                          <a:effectLst/>
                          <a:latin typeface="Meiryo UI" panose="020B0604030504040204" pitchFamily="50" charset="-128"/>
                          <a:ea typeface="Meiryo UI" panose="020B0604030504040204" pitchFamily="50" charset="-128"/>
                        </a:rPr>
                        <a:t>1</a:t>
                      </a:r>
                      <a:r>
                        <a:rPr lang="ja-JP" altLang="en-US" sz="1100" b="0" i="0" u="none" strike="noStrike" dirty="0">
                          <a:solidFill>
                            <a:srgbClr val="000000"/>
                          </a:solidFill>
                          <a:effectLst/>
                          <a:latin typeface="Meiryo UI" panose="020B0604030504040204" pitchFamily="50" charset="-128"/>
                          <a:ea typeface="Meiryo UI" panose="020B0604030504040204" pitchFamily="50" charset="-128"/>
                        </a:rPr>
                        <a:t>枠</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fontAlgn="ctr"/>
                      <a:r>
                        <a:rPr lang="en-US" altLang="ja-JP" sz="1100" b="0" i="0" u="none" strike="noStrike" dirty="0">
                          <a:solidFill>
                            <a:srgbClr val="000000"/>
                          </a:solidFill>
                          <a:effectLst/>
                          <a:latin typeface="Meiryo UI" panose="020B0604030504040204" pitchFamily="50" charset="-128"/>
                          <a:ea typeface="Meiryo UI" panose="020B0604030504040204" pitchFamily="50" charset="-128"/>
                        </a:rPr>
                        <a:t>1</a:t>
                      </a:r>
                      <a:r>
                        <a:rPr lang="ja-JP" altLang="en-US" sz="1100" b="0" i="0" u="none" strike="noStrike" dirty="0">
                          <a:solidFill>
                            <a:srgbClr val="000000"/>
                          </a:solidFill>
                          <a:effectLst/>
                          <a:latin typeface="Meiryo UI" panose="020B0604030504040204" pitchFamily="50" charset="-128"/>
                          <a:ea typeface="Meiryo UI" panose="020B0604030504040204" pitchFamily="50" charset="-128"/>
                        </a:rPr>
                        <a:t>枠</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037003481"/>
                  </a:ext>
                </a:extLst>
              </a:tr>
              <a:tr h="216024">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fontAlgn="ctr"/>
                      <a:r>
                        <a:rPr lang="ja-JP" altLang="en-US" sz="1100" b="1" i="0" u="none" strike="noStrike">
                          <a:solidFill>
                            <a:srgbClr val="000000"/>
                          </a:solidFill>
                          <a:effectLst/>
                          <a:latin typeface="Meiryo UI" panose="020B0604030504040204" pitchFamily="50" charset="-128"/>
                          <a:ea typeface="Meiryo UI" panose="020B0604030504040204" pitchFamily="50" charset="-128"/>
                        </a:rPr>
                        <a:t>購入日数</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fontAlgn="ctr"/>
                      <a:r>
                        <a:rPr lang="en-US" altLang="ja-JP" sz="1100" b="0" i="0" u="none" strike="noStrike">
                          <a:solidFill>
                            <a:srgbClr val="000000"/>
                          </a:solidFill>
                          <a:effectLst/>
                          <a:latin typeface="Meiryo UI" panose="020B0604030504040204" pitchFamily="50" charset="-128"/>
                          <a:ea typeface="Meiryo UI" panose="020B0604030504040204" pitchFamily="50" charset="-128"/>
                        </a:rPr>
                        <a:t>9</a:t>
                      </a:r>
                      <a:r>
                        <a:rPr lang="ja-JP" altLang="en-US" sz="1100" b="0" i="0" u="none" strike="noStrike">
                          <a:solidFill>
                            <a:srgbClr val="000000"/>
                          </a:solidFill>
                          <a:effectLst/>
                          <a:latin typeface="Meiryo UI" panose="020B0604030504040204" pitchFamily="50" charset="-128"/>
                          <a:ea typeface="Meiryo UI" panose="020B0604030504040204" pitchFamily="50" charset="-128"/>
                        </a:rPr>
                        <a:t>日</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fontAlgn="ctr"/>
                      <a:r>
                        <a:rPr lang="en-US" altLang="ja-JP" sz="1100" b="0" i="0" u="none" strike="noStrike">
                          <a:solidFill>
                            <a:srgbClr val="000000"/>
                          </a:solidFill>
                          <a:effectLst/>
                          <a:latin typeface="Meiryo UI" panose="020B0604030504040204" pitchFamily="50" charset="-128"/>
                          <a:ea typeface="Meiryo UI" panose="020B0604030504040204" pitchFamily="50" charset="-128"/>
                        </a:rPr>
                        <a:t>27</a:t>
                      </a:r>
                      <a:r>
                        <a:rPr lang="ja-JP" altLang="en-US" sz="1100" b="0" i="0" u="none" strike="noStrike">
                          <a:solidFill>
                            <a:srgbClr val="000000"/>
                          </a:solidFill>
                          <a:effectLst/>
                          <a:latin typeface="Meiryo UI" panose="020B0604030504040204" pitchFamily="50" charset="-128"/>
                          <a:ea typeface="Meiryo UI" panose="020B0604030504040204" pitchFamily="50" charset="-128"/>
                        </a:rPr>
                        <a:t>日</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fontAlgn="ctr"/>
                      <a:r>
                        <a:rPr lang="en-US" altLang="ja-JP" sz="1100" b="0" i="0" u="none" strike="noStrike">
                          <a:solidFill>
                            <a:srgbClr val="000000"/>
                          </a:solidFill>
                          <a:effectLst/>
                          <a:latin typeface="Meiryo UI" panose="020B0604030504040204" pitchFamily="50" charset="-128"/>
                          <a:ea typeface="Meiryo UI" panose="020B0604030504040204" pitchFamily="50" charset="-128"/>
                        </a:rPr>
                        <a:t>7</a:t>
                      </a:r>
                      <a:r>
                        <a:rPr lang="ja-JP" altLang="en-US" sz="1100" b="0" i="0" u="none" strike="noStrike">
                          <a:solidFill>
                            <a:srgbClr val="000000"/>
                          </a:solidFill>
                          <a:effectLst/>
                          <a:latin typeface="Meiryo UI" panose="020B0604030504040204" pitchFamily="50" charset="-128"/>
                          <a:ea typeface="Meiryo UI" panose="020B0604030504040204" pitchFamily="50" charset="-128"/>
                        </a:rPr>
                        <a:t>日</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343751756"/>
                  </a:ext>
                </a:extLst>
              </a:tr>
              <a:tr h="216024">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fontAlgn="ctr"/>
                      <a:r>
                        <a:rPr lang="ja-JP" altLang="en-US" sz="1100" b="1" i="0" u="none" strike="noStrike" dirty="0">
                          <a:solidFill>
                            <a:srgbClr val="000000"/>
                          </a:solidFill>
                          <a:effectLst/>
                          <a:latin typeface="Meiryo UI" panose="020B0604030504040204" pitchFamily="50" charset="-128"/>
                          <a:ea typeface="Meiryo UI" panose="020B0604030504040204" pitchFamily="50" charset="-128"/>
                        </a:rPr>
                        <a:t>期間想定</a:t>
                      </a:r>
                      <a:r>
                        <a:rPr lang="en-US" sz="1100" b="1" i="0" u="none" strike="noStrike" dirty="0" err="1">
                          <a:solidFill>
                            <a:srgbClr val="000000"/>
                          </a:solidFill>
                          <a:effectLst/>
                          <a:latin typeface="Meiryo UI" panose="020B0604030504040204" pitchFamily="50" charset="-128"/>
                          <a:ea typeface="Meiryo UI" panose="020B0604030504040204" pitchFamily="50" charset="-128"/>
                        </a:rPr>
                        <a:t>vimps</a:t>
                      </a:r>
                      <a:endParaRPr lang="en-US" sz="1100" b="1" i="0" u="none" strike="noStrike" dirty="0">
                        <a:solidFill>
                          <a:srgbClr val="000000"/>
                        </a:solidFill>
                        <a:effectLst/>
                        <a:latin typeface="Meiryo UI" panose="020B0604030504040204" pitchFamily="50" charset="-128"/>
                        <a:ea typeface="Meiryo UI" panose="020B0604030504040204" pitchFamily="50" charset="-128"/>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fontAlgn="ctr"/>
                      <a:r>
                        <a:rPr lang="en-US" altLang="ja-JP" sz="1100" b="0" i="0" u="none" strike="noStrike">
                          <a:solidFill>
                            <a:srgbClr val="000000"/>
                          </a:solidFill>
                          <a:effectLst/>
                          <a:latin typeface="Meiryo UI" panose="020B0604030504040204" pitchFamily="50" charset="-128"/>
                          <a:ea typeface="Meiryo UI" panose="020B0604030504040204" pitchFamily="50" charset="-128"/>
                        </a:rPr>
                        <a:t>1,080,000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fontAlgn="ctr"/>
                      <a:r>
                        <a:rPr lang="en-US" altLang="ja-JP" sz="1100" b="0" i="0" u="none" strike="noStrike" dirty="0">
                          <a:solidFill>
                            <a:srgbClr val="000000"/>
                          </a:solidFill>
                          <a:effectLst/>
                          <a:latin typeface="Meiryo UI" panose="020B0604030504040204" pitchFamily="50" charset="-128"/>
                          <a:ea typeface="Meiryo UI" panose="020B0604030504040204" pitchFamily="50" charset="-128"/>
                        </a:rPr>
                        <a:t>1,620,000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fontAlgn="ctr"/>
                      <a:r>
                        <a:rPr lang="en-US" altLang="ja-JP" sz="1100" b="0" i="0" u="none" strike="noStrike" dirty="0">
                          <a:solidFill>
                            <a:srgbClr val="000000"/>
                          </a:solidFill>
                          <a:effectLst/>
                          <a:latin typeface="Meiryo UI" panose="020B0604030504040204" pitchFamily="50" charset="-128"/>
                          <a:ea typeface="Meiryo UI" panose="020B0604030504040204" pitchFamily="50" charset="-128"/>
                        </a:rPr>
                        <a:t>420,000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706726205"/>
                  </a:ext>
                </a:extLst>
              </a:tr>
            </a:tbl>
          </a:graphicData>
        </a:graphic>
      </p:graphicFrame>
      <p:graphicFrame>
        <p:nvGraphicFramePr>
          <p:cNvPr id="16" name="表 15">
            <a:extLst>
              <a:ext uri="{FF2B5EF4-FFF2-40B4-BE49-F238E27FC236}">
                <a16:creationId xmlns:a16="http://schemas.microsoft.com/office/drawing/2014/main" id="{A1D1A99E-9FD8-4751-6C8D-11DAEC52C831}"/>
              </a:ext>
            </a:extLst>
          </p:cNvPr>
          <p:cNvGraphicFramePr>
            <a:graphicFrameLocks noGrp="1"/>
          </p:cNvGraphicFramePr>
          <p:nvPr>
            <p:extLst>
              <p:ext uri="{D42A27DB-BD31-4B8C-83A1-F6EECF244321}">
                <p14:modId xmlns:p14="http://schemas.microsoft.com/office/powerpoint/2010/main" val="3444924939"/>
              </p:ext>
            </p:extLst>
          </p:nvPr>
        </p:nvGraphicFramePr>
        <p:xfrm>
          <a:off x="6361683" y="2815780"/>
          <a:ext cx="5304059" cy="865633"/>
        </p:xfrm>
        <a:graphic>
          <a:graphicData uri="http://schemas.openxmlformats.org/drawingml/2006/table">
            <a:tbl>
              <a:tblPr/>
              <a:tblGrid>
                <a:gridCol w="1479160">
                  <a:extLst>
                    <a:ext uri="{9D8B030D-6E8A-4147-A177-3AD203B41FA5}">
                      <a16:colId xmlns:a16="http://schemas.microsoft.com/office/drawing/2014/main" val="4254243516"/>
                    </a:ext>
                  </a:extLst>
                </a:gridCol>
                <a:gridCol w="1210222">
                  <a:extLst>
                    <a:ext uri="{9D8B030D-6E8A-4147-A177-3AD203B41FA5}">
                      <a16:colId xmlns:a16="http://schemas.microsoft.com/office/drawing/2014/main" val="3002815177"/>
                    </a:ext>
                  </a:extLst>
                </a:gridCol>
                <a:gridCol w="1225163">
                  <a:extLst>
                    <a:ext uri="{9D8B030D-6E8A-4147-A177-3AD203B41FA5}">
                      <a16:colId xmlns:a16="http://schemas.microsoft.com/office/drawing/2014/main" val="1580198301"/>
                    </a:ext>
                  </a:extLst>
                </a:gridCol>
                <a:gridCol w="1389514">
                  <a:extLst>
                    <a:ext uri="{9D8B030D-6E8A-4147-A177-3AD203B41FA5}">
                      <a16:colId xmlns:a16="http://schemas.microsoft.com/office/drawing/2014/main" val="1189030020"/>
                    </a:ext>
                  </a:extLst>
                </a:gridCol>
              </a:tblGrid>
              <a:tr h="261703">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fontAlgn="ctr"/>
                      <a:r>
                        <a:rPr lang="ja-JP" altLang="en-US" sz="1100" b="1" i="0" u="none" strike="noStrike" dirty="0">
                          <a:solidFill>
                            <a:srgbClr val="000000"/>
                          </a:solidFill>
                          <a:effectLst/>
                          <a:latin typeface="Meiryo UI" panose="020B0604030504040204" pitchFamily="50" charset="-128"/>
                          <a:ea typeface="Meiryo UI" panose="020B0604030504040204" pitchFamily="50" charset="-128"/>
                        </a:rPr>
                        <a:t>　</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DDDF"/>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fontAlgn="ctr"/>
                      <a:r>
                        <a:rPr lang="en-US" sz="1200" b="1" i="0" u="none" strike="noStrike" dirty="0">
                          <a:solidFill>
                            <a:srgbClr val="000000"/>
                          </a:solidFill>
                          <a:effectLst/>
                          <a:latin typeface="Meiryo UI" panose="020B0604030504040204" pitchFamily="50" charset="-128"/>
                          <a:ea typeface="Meiryo UI" panose="020B0604030504040204" pitchFamily="50" charset="-128"/>
                        </a:rPr>
                        <a:t>A</a:t>
                      </a:r>
                      <a:r>
                        <a:rPr lang="ja-JP" altLang="en-US" sz="1200" b="1" i="0" u="none" strike="noStrike" dirty="0">
                          <a:solidFill>
                            <a:srgbClr val="000000"/>
                          </a:solidFill>
                          <a:effectLst/>
                          <a:latin typeface="Meiryo UI" panose="020B0604030504040204" pitchFamily="50" charset="-128"/>
                          <a:ea typeface="Meiryo UI" panose="020B0604030504040204" pitchFamily="50" charset="-128"/>
                        </a:rPr>
                        <a:t>社</a:t>
                      </a:r>
                      <a:r>
                        <a:rPr lang="en-US" altLang="ja-JP" sz="1200" b="1" i="0" u="none" strike="noStrike" dirty="0">
                          <a:solidFill>
                            <a:srgbClr val="000000"/>
                          </a:solidFill>
                          <a:effectLst/>
                          <a:latin typeface="Meiryo UI" panose="020B0604030504040204" pitchFamily="50" charset="-128"/>
                          <a:ea typeface="Meiryo UI" panose="020B0604030504040204" pitchFamily="50" charset="-128"/>
                        </a:rPr>
                        <a:t>(①</a:t>
                      </a:r>
                      <a:r>
                        <a:rPr lang="ja-JP" altLang="en-US" sz="1200" b="1" i="0" u="none" strike="noStrike" dirty="0">
                          <a:solidFill>
                            <a:srgbClr val="000000"/>
                          </a:solidFill>
                          <a:effectLst/>
                          <a:latin typeface="Meiryo UI" panose="020B0604030504040204" pitchFamily="50" charset="-128"/>
                          <a:ea typeface="Meiryo UI" panose="020B0604030504040204" pitchFamily="50" charset="-128"/>
                        </a:rPr>
                        <a:t>＆②</a:t>
                      </a:r>
                      <a:r>
                        <a:rPr lang="en-US" altLang="ja-JP" sz="1200" b="1" i="0" u="none" strike="noStrike" dirty="0">
                          <a:solidFill>
                            <a:srgbClr val="000000"/>
                          </a:solidFill>
                          <a:effectLst/>
                          <a:latin typeface="Meiryo UI" panose="020B0604030504040204" pitchFamily="50" charset="-128"/>
                          <a:ea typeface="Meiryo UI" panose="020B0604030504040204" pitchFamily="50" charset="-128"/>
                        </a:rPr>
                        <a:t>)</a:t>
                      </a:r>
                      <a:endParaRPr lang="ja-JP" altLang="en-US" sz="1200" b="1" i="0" u="none" strike="noStrike" dirty="0">
                        <a:solidFill>
                          <a:srgbClr val="000000"/>
                        </a:solidFill>
                        <a:effectLst/>
                        <a:latin typeface="Meiryo UI" panose="020B0604030504040204" pitchFamily="50" charset="-128"/>
                        <a:ea typeface="Meiryo UI" panose="020B0604030504040204" pitchFamily="50" charset="-128"/>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DDDF"/>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fontAlgn="ctr"/>
                      <a:r>
                        <a:rPr lang="en-US" sz="1200" b="1" i="0" u="none" strike="noStrike" dirty="0">
                          <a:solidFill>
                            <a:srgbClr val="000000"/>
                          </a:solidFill>
                          <a:effectLst/>
                          <a:latin typeface="Meiryo UI" panose="020B0604030504040204" pitchFamily="50" charset="-128"/>
                          <a:ea typeface="Meiryo UI" panose="020B0604030504040204" pitchFamily="50" charset="-128"/>
                        </a:rPr>
                        <a:t>B</a:t>
                      </a:r>
                      <a:r>
                        <a:rPr lang="ja-JP" altLang="en-US" sz="1200" b="1" i="0" u="none" strike="noStrike" dirty="0">
                          <a:solidFill>
                            <a:srgbClr val="000000"/>
                          </a:solidFill>
                          <a:effectLst/>
                          <a:latin typeface="Meiryo UI" panose="020B0604030504040204" pitchFamily="50" charset="-128"/>
                          <a:ea typeface="Meiryo UI" panose="020B0604030504040204" pitchFamily="50" charset="-128"/>
                        </a:rPr>
                        <a:t>社</a:t>
                      </a:r>
                      <a:r>
                        <a:rPr lang="en-US" altLang="ja-JP" sz="1200" b="1" i="0" u="none" strike="noStrike" dirty="0">
                          <a:solidFill>
                            <a:srgbClr val="000000"/>
                          </a:solidFill>
                          <a:effectLst/>
                          <a:latin typeface="Meiryo UI" panose="020B0604030504040204" pitchFamily="50" charset="-128"/>
                          <a:ea typeface="Meiryo UI" panose="020B0604030504040204" pitchFamily="50" charset="-128"/>
                        </a:rPr>
                        <a:t>(</a:t>
                      </a:r>
                      <a:r>
                        <a:rPr lang="ja-JP" altLang="en-US" sz="1200" b="1" i="0" u="none" strike="noStrike" dirty="0">
                          <a:solidFill>
                            <a:srgbClr val="000000"/>
                          </a:solidFill>
                          <a:effectLst/>
                          <a:latin typeface="Meiryo UI" panose="020B0604030504040204" pitchFamily="50" charset="-128"/>
                          <a:ea typeface="Meiryo UI" panose="020B0604030504040204" pitchFamily="50" charset="-128"/>
                        </a:rPr>
                        <a:t>③</a:t>
                      </a:r>
                      <a:r>
                        <a:rPr lang="en-US" altLang="ja-JP" sz="1200" b="1" i="0" u="none" strike="noStrike" dirty="0">
                          <a:solidFill>
                            <a:srgbClr val="000000"/>
                          </a:solidFill>
                          <a:effectLst/>
                          <a:latin typeface="Meiryo UI" panose="020B0604030504040204" pitchFamily="50" charset="-128"/>
                          <a:ea typeface="Meiryo UI" panose="020B0604030504040204" pitchFamily="50" charset="-128"/>
                        </a:rPr>
                        <a:t>)</a:t>
                      </a:r>
                      <a:endParaRPr lang="ja-JP" altLang="en-US" sz="1200" b="1" i="0" u="none" strike="noStrike" dirty="0">
                        <a:solidFill>
                          <a:srgbClr val="000000"/>
                        </a:solidFill>
                        <a:effectLst/>
                        <a:latin typeface="Meiryo UI" panose="020B0604030504040204" pitchFamily="50" charset="-128"/>
                        <a:ea typeface="Meiryo UI" panose="020B0604030504040204" pitchFamily="50" charset="-128"/>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DDDF"/>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fontAlgn="ctr"/>
                      <a:r>
                        <a:rPr lang="en-US" sz="1200" b="1" i="0" u="none" strike="noStrike" dirty="0">
                          <a:solidFill>
                            <a:srgbClr val="000000"/>
                          </a:solidFill>
                          <a:effectLst/>
                          <a:latin typeface="Meiryo UI" panose="020B0604030504040204" pitchFamily="50" charset="-128"/>
                          <a:ea typeface="Meiryo UI" panose="020B0604030504040204" pitchFamily="50" charset="-128"/>
                        </a:rPr>
                        <a:t>C</a:t>
                      </a:r>
                      <a:r>
                        <a:rPr lang="ja-JP" altLang="en-US" sz="1200" b="1" i="0" u="none" strike="noStrike" dirty="0">
                          <a:solidFill>
                            <a:srgbClr val="000000"/>
                          </a:solidFill>
                          <a:effectLst/>
                          <a:latin typeface="Meiryo UI" panose="020B0604030504040204" pitchFamily="50" charset="-128"/>
                          <a:ea typeface="Meiryo UI" panose="020B0604030504040204" pitchFamily="50" charset="-128"/>
                        </a:rPr>
                        <a:t>社</a:t>
                      </a:r>
                      <a:r>
                        <a:rPr lang="en-US" altLang="ja-JP" sz="1200" b="1" i="0" u="none" strike="noStrike" dirty="0">
                          <a:solidFill>
                            <a:srgbClr val="000000"/>
                          </a:solidFill>
                          <a:effectLst/>
                          <a:latin typeface="Meiryo UI" panose="020B0604030504040204" pitchFamily="50" charset="-128"/>
                          <a:ea typeface="Meiryo UI" panose="020B0604030504040204" pitchFamily="50" charset="-128"/>
                        </a:rPr>
                        <a:t>(</a:t>
                      </a:r>
                      <a:r>
                        <a:rPr lang="ja-JP" altLang="en-US" sz="1200" b="1" i="0" u="none" strike="noStrike" dirty="0">
                          <a:solidFill>
                            <a:srgbClr val="000000"/>
                          </a:solidFill>
                          <a:effectLst/>
                          <a:latin typeface="Meiryo UI" panose="020B0604030504040204" pitchFamily="50" charset="-128"/>
                          <a:ea typeface="Meiryo UI" panose="020B0604030504040204" pitchFamily="50" charset="-128"/>
                        </a:rPr>
                        <a:t>④</a:t>
                      </a:r>
                      <a:r>
                        <a:rPr lang="en-US" altLang="ja-JP" sz="1200" b="1" i="0" u="none" strike="noStrike" dirty="0">
                          <a:solidFill>
                            <a:srgbClr val="000000"/>
                          </a:solidFill>
                          <a:effectLst/>
                          <a:latin typeface="Meiryo UI" panose="020B0604030504040204" pitchFamily="50" charset="-128"/>
                          <a:ea typeface="Meiryo UI" panose="020B0604030504040204" pitchFamily="50" charset="-128"/>
                        </a:rPr>
                        <a:t>)</a:t>
                      </a:r>
                      <a:endParaRPr lang="ja-JP" altLang="en-US" sz="1200" b="1" i="0" u="none" strike="noStrike" dirty="0">
                        <a:solidFill>
                          <a:srgbClr val="000000"/>
                        </a:solidFill>
                        <a:effectLst/>
                        <a:latin typeface="Meiryo UI" panose="020B0604030504040204" pitchFamily="50" charset="-128"/>
                        <a:ea typeface="Meiryo UI" panose="020B0604030504040204" pitchFamily="50" charset="-128"/>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DDDF"/>
                    </a:solidFill>
                  </a:tcPr>
                </a:tc>
                <a:extLst>
                  <a:ext uri="{0D108BD9-81ED-4DB2-BD59-A6C34878D82A}">
                    <a16:rowId xmlns:a16="http://schemas.microsoft.com/office/drawing/2014/main" val="3159237791"/>
                  </a:ext>
                </a:extLst>
              </a:tr>
              <a:tr h="201310">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fontAlgn="ctr"/>
                      <a:r>
                        <a:rPr lang="ja-JP" altLang="en-US" sz="1100" b="1" i="0" u="none" strike="noStrike">
                          <a:solidFill>
                            <a:srgbClr val="000000"/>
                          </a:solidFill>
                          <a:effectLst/>
                          <a:latin typeface="Meiryo UI" panose="020B0604030504040204" pitchFamily="50" charset="-128"/>
                          <a:ea typeface="Meiryo UI" panose="020B0604030504040204" pitchFamily="50" charset="-128"/>
                        </a:rPr>
                        <a:t>購入枠数</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fontAlgn="ctr"/>
                      <a:r>
                        <a:rPr lang="en-US" altLang="ja-JP" sz="1100" b="0" i="0" u="none" strike="noStrike">
                          <a:solidFill>
                            <a:srgbClr val="000000"/>
                          </a:solidFill>
                          <a:effectLst/>
                          <a:latin typeface="Meiryo UI" panose="020B0604030504040204" pitchFamily="50" charset="-128"/>
                          <a:ea typeface="Meiryo UI" panose="020B0604030504040204" pitchFamily="50" charset="-128"/>
                        </a:rPr>
                        <a:t>2</a:t>
                      </a:r>
                      <a:r>
                        <a:rPr lang="ja-JP" altLang="en-US" sz="1100" b="0" i="0" u="none" strike="noStrike">
                          <a:solidFill>
                            <a:srgbClr val="000000"/>
                          </a:solidFill>
                          <a:effectLst/>
                          <a:latin typeface="Meiryo UI" panose="020B0604030504040204" pitchFamily="50" charset="-128"/>
                          <a:ea typeface="Meiryo UI" panose="020B0604030504040204" pitchFamily="50" charset="-128"/>
                        </a:rPr>
                        <a:t>枠</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fontAlgn="ctr"/>
                      <a:r>
                        <a:rPr lang="en-US" altLang="ja-JP" sz="1100" b="0" i="0" u="none" strike="noStrike">
                          <a:solidFill>
                            <a:srgbClr val="000000"/>
                          </a:solidFill>
                          <a:effectLst/>
                          <a:latin typeface="Meiryo UI" panose="020B0604030504040204" pitchFamily="50" charset="-128"/>
                          <a:ea typeface="Meiryo UI" panose="020B0604030504040204" pitchFamily="50" charset="-128"/>
                        </a:rPr>
                        <a:t>1</a:t>
                      </a:r>
                      <a:r>
                        <a:rPr lang="ja-JP" altLang="en-US" sz="1100" b="0" i="0" u="none" strike="noStrike">
                          <a:solidFill>
                            <a:srgbClr val="000000"/>
                          </a:solidFill>
                          <a:effectLst/>
                          <a:latin typeface="Meiryo UI" panose="020B0604030504040204" pitchFamily="50" charset="-128"/>
                          <a:ea typeface="Meiryo UI" panose="020B0604030504040204" pitchFamily="50" charset="-128"/>
                        </a:rPr>
                        <a:t>枠</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fontAlgn="ctr"/>
                      <a:r>
                        <a:rPr lang="en-US" altLang="ja-JP" sz="1100" b="0" i="0" u="none" strike="noStrike" dirty="0">
                          <a:solidFill>
                            <a:srgbClr val="000000"/>
                          </a:solidFill>
                          <a:effectLst/>
                          <a:latin typeface="Meiryo UI" panose="020B0604030504040204" pitchFamily="50" charset="-128"/>
                          <a:ea typeface="Meiryo UI" panose="020B0604030504040204" pitchFamily="50" charset="-128"/>
                        </a:rPr>
                        <a:t>1</a:t>
                      </a:r>
                      <a:r>
                        <a:rPr lang="ja-JP" altLang="en-US" sz="1100" b="0" i="0" u="none" strike="noStrike" dirty="0">
                          <a:solidFill>
                            <a:srgbClr val="000000"/>
                          </a:solidFill>
                          <a:effectLst/>
                          <a:latin typeface="Meiryo UI" panose="020B0604030504040204" pitchFamily="50" charset="-128"/>
                          <a:ea typeface="Meiryo UI" panose="020B0604030504040204" pitchFamily="50" charset="-128"/>
                        </a:rPr>
                        <a:t>枠</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0830557"/>
                  </a:ext>
                </a:extLst>
              </a:tr>
              <a:tr h="201310">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fontAlgn="ctr"/>
                      <a:r>
                        <a:rPr lang="ja-JP" altLang="en-US" sz="1100" b="1" i="0" u="none" strike="noStrike">
                          <a:solidFill>
                            <a:srgbClr val="000000"/>
                          </a:solidFill>
                          <a:effectLst/>
                          <a:latin typeface="Meiryo UI" panose="020B0604030504040204" pitchFamily="50" charset="-128"/>
                          <a:ea typeface="Meiryo UI" panose="020B0604030504040204" pitchFamily="50" charset="-128"/>
                        </a:rPr>
                        <a:t>購入日数</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fontAlgn="ctr"/>
                      <a:r>
                        <a:rPr lang="en-US" altLang="ja-JP" sz="1100" b="0" i="0" u="none" strike="noStrike">
                          <a:solidFill>
                            <a:srgbClr val="000000"/>
                          </a:solidFill>
                          <a:effectLst/>
                          <a:latin typeface="Meiryo UI" panose="020B0604030504040204" pitchFamily="50" charset="-128"/>
                          <a:ea typeface="Meiryo UI" panose="020B0604030504040204" pitchFamily="50" charset="-128"/>
                        </a:rPr>
                        <a:t>9</a:t>
                      </a:r>
                      <a:r>
                        <a:rPr lang="ja-JP" altLang="en-US" sz="1100" b="0" i="0" u="none" strike="noStrike">
                          <a:solidFill>
                            <a:srgbClr val="000000"/>
                          </a:solidFill>
                          <a:effectLst/>
                          <a:latin typeface="Meiryo UI" panose="020B0604030504040204" pitchFamily="50" charset="-128"/>
                          <a:ea typeface="Meiryo UI" panose="020B0604030504040204" pitchFamily="50" charset="-128"/>
                        </a:rPr>
                        <a:t>日</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fontAlgn="ctr"/>
                      <a:r>
                        <a:rPr lang="en-US" altLang="ja-JP" sz="1100" b="0" i="0" u="none" strike="noStrike">
                          <a:solidFill>
                            <a:srgbClr val="000000"/>
                          </a:solidFill>
                          <a:effectLst/>
                          <a:latin typeface="Meiryo UI" panose="020B0604030504040204" pitchFamily="50" charset="-128"/>
                          <a:ea typeface="Meiryo UI" panose="020B0604030504040204" pitchFamily="50" charset="-128"/>
                        </a:rPr>
                        <a:t>27</a:t>
                      </a:r>
                      <a:r>
                        <a:rPr lang="ja-JP" altLang="en-US" sz="1100" b="0" i="0" u="none" strike="noStrike">
                          <a:solidFill>
                            <a:srgbClr val="000000"/>
                          </a:solidFill>
                          <a:effectLst/>
                          <a:latin typeface="Meiryo UI" panose="020B0604030504040204" pitchFamily="50" charset="-128"/>
                          <a:ea typeface="Meiryo UI" panose="020B0604030504040204" pitchFamily="50" charset="-128"/>
                        </a:rPr>
                        <a:t>日</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fontAlgn="ctr"/>
                      <a:r>
                        <a:rPr lang="en-US" altLang="ja-JP" sz="1100" b="0" i="0" u="none" strike="noStrike">
                          <a:solidFill>
                            <a:srgbClr val="000000"/>
                          </a:solidFill>
                          <a:effectLst/>
                          <a:latin typeface="Meiryo UI" panose="020B0604030504040204" pitchFamily="50" charset="-128"/>
                          <a:ea typeface="Meiryo UI" panose="020B0604030504040204" pitchFamily="50" charset="-128"/>
                        </a:rPr>
                        <a:t>7</a:t>
                      </a:r>
                      <a:r>
                        <a:rPr lang="ja-JP" altLang="en-US" sz="1100" b="0" i="0" u="none" strike="noStrike">
                          <a:solidFill>
                            <a:srgbClr val="000000"/>
                          </a:solidFill>
                          <a:effectLst/>
                          <a:latin typeface="Meiryo UI" panose="020B0604030504040204" pitchFamily="50" charset="-128"/>
                          <a:ea typeface="Meiryo UI" panose="020B0604030504040204" pitchFamily="50" charset="-128"/>
                        </a:rPr>
                        <a:t>日</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711454508"/>
                  </a:ext>
                </a:extLst>
              </a:tr>
              <a:tr h="201310">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fontAlgn="ctr"/>
                      <a:r>
                        <a:rPr lang="ja-JP" altLang="en-US" sz="1100" b="1" i="0" u="none" strike="noStrike">
                          <a:solidFill>
                            <a:srgbClr val="000000"/>
                          </a:solidFill>
                          <a:effectLst/>
                          <a:latin typeface="Meiryo UI" panose="020B0604030504040204" pitchFamily="50" charset="-128"/>
                          <a:ea typeface="Meiryo UI" panose="020B0604030504040204" pitchFamily="50" charset="-128"/>
                        </a:rPr>
                        <a:t>購入金額</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fontAlgn="ctr"/>
                      <a:r>
                        <a:rPr lang="en-US" altLang="ja-JP" sz="1100" b="0" i="0" u="none" strike="noStrike">
                          <a:solidFill>
                            <a:srgbClr val="000000"/>
                          </a:solidFill>
                          <a:effectLst/>
                          <a:latin typeface="Meiryo UI" panose="020B0604030504040204" pitchFamily="50" charset="-128"/>
                          <a:ea typeface="Meiryo UI" panose="020B0604030504040204" pitchFamily="50" charset="-128"/>
                        </a:rPr>
                        <a:t>720,000</a:t>
                      </a:r>
                      <a:r>
                        <a:rPr lang="ja-JP" altLang="en-US" sz="1100" b="0" i="0" u="none" strike="noStrike">
                          <a:solidFill>
                            <a:srgbClr val="000000"/>
                          </a:solidFill>
                          <a:effectLst/>
                          <a:latin typeface="Meiryo UI" panose="020B0604030504040204" pitchFamily="50" charset="-128"/>
                          <a:ea typeface="Meiryo UI" panose="020B0604030504040204" pitchFamily="50" charset="-128"/>
                        </a:rPr>
                        <a:t>円</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fontAlgn="ctr"/>
                      <a:r>
                        <a:rPr lang="en-US" altLang="ja-JP" sz="1100" b="0" i="0" u="none" strike="noStrike">
                          <a:solidFill>
                            <a:srgbClr val="000000"/>
                          </a:solidFill>
                          <a:effectLst/>
                          <a:latin typeface="Meiryo UI" panose="020B0604030504040204" pitchFamily="50" charset="-128"/>
                          <a:ea typeface="Meiryo UI" panose="020B0604030504040204" pitchFamily="50" charset="-128"/>
                        </a:rPr>
                        <a:t>1,080,000</a:t>
                      </a:r>
                      <a:r>
                        <a:rPr lang="ja-JP" altLang="en-US" sz="1100" b="0" i="0" u="none" strike="noStrike">
                          <a:solidFill>
                            <a:srgbClr val="000000"/>
                          </a:solidFill>
                          <a:effectLst/>
                          <a:latin typeface="Meiryo UI" panose="020B0604030504040204" pitchFamily="50" charset="-128"/>
                          <a:ea typeface="Meiryo UI" panose="020B0604030504040204" pitchFamily="50" charset="-128"/>
                        </a:rPr>
                        <a:t>円</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fontAlgn="ctr"/>
                      <a:r>
                        <a:rPr lang="en-US" altLang="ja-JP" sz="1100" b="0" i="0" u="none" strike="noStrike" dirty="0">
                          <a:solidFill>
                            <a:srgbClr val="000000"/>
                          </a:solidFill>
                          <a:effectLst/>
                          <a:latin typeface="Meiryo UI" panose="020B0604030504040204" pitchFamily="50" charset="-128"/>
                          <a:ea typeface="Meiryo UI" panose="020B0604030504040204" pitchFamily="50" charset="-128"/>
                        </a:rPr>
                        <a:t>280,000</a:t>
                      </a:r>
                      <a:r>
                        <a:rPr lang="ja-JP" altLang="en-US" sz="1100" b="0" i="0" u="none" strike="noStrike" dirty="0">
                          <a:solidFill>
                            <a:srgbClr val="000000"/>
                          </a:solidFill>
                          <a:effectLst/>
                          <a:latin typeface="Meiryo UI" panose="020B0604030504040204" pitchFamily="50" charset="-128"/>
                          <a:ea typeface="Meiryo UI" panose="020B0604030504040204" pitchFamily="50" charset="-128"/>
                        </a:rPr>
                        <a:t>円</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12810512"/>
                  </a:ext>
                </a:extLst>
              </a:tr>
            </a:tbl>
          </a:graphicData>
        </a:graphic>
      </p:graphicFrame>
      <p:sp>
        <p:nvSpPr>
          <p:cNvPr id="17" name="テキスト ボックス 16">
            <a:extLst>
              <a:ext uri="{FF2B5EF4-FFF2-40B4-BE49-F238E27FC236}">
                <a16:creationId xmlns:a16="http://schemas.microsoft.com/office/drawing/2014/main" id="{301962E5-7BD1-D7A3-5AD2-B65FB19EF4AB}"/>
              </a:ext>
            </a:extLst>
          </p:cNvPr>
          <p:cNvSpPr txBox="1"/>
          <p:nvPr/>
        </p:nvSpPr>
        <p:spPr>
          <a:xfrm>
            <a:off x="6337151" y="1449166"/>
            <a:ext cx="6192688" cy="369332"/>
          </a:xfrm>
          <a:prstGeom prst="rect">
            <a:avLst/>
          </a:prstGeom>
          <a:noFill/>
        </p:spPr>
        <p:txBody>
          <a:bodyPr wrap="square" rtlCol="0">
            <a:spAutoFit/>
          </a:bodyPr>
          <a:lstStyle/>
          <a:p>
            <a:r>
              <a:rPr lang="ja-JP" altLang="en-US" b="1" u="sng" dirty="0">
                <a:solidFill>
                  <a:srgbClr val="000000"/>
                </a:solidFill>
                <a:latin typeface="メイリオ"/>
              </a:rPr>
              <a:t>購入金額計算方法</a:t>
            </a:r>
            <a:endParaRPr lang="en-US" altLang="ja-JP" b="1" u="sng" dirty="0">
              <a:solidFill>
                <a:srgbClr val="000000"/>
              </a:solidFill>
              <a:latin typeface="メイリオ"/>
            </a:endParaRPr>
          </a:p>
        </p:txBody>
      </p:sp>
    </p:spTree>
    <p:extLst>
      <p:ext uri="{BB962C8B-B14F-4D97-AF65-F5344CB8AC3E}">
        <p14:creationId xmlns:p14="http://schemas.microsoft.com/office/powerpoint/2010/main" val="152005996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6486B363-8A60-7EB7-29F3-D45CCF22E2FB}"/>
              </a:ext>
            </a:extLst>
          </p:cNvPr>
          <p:cNvSpPr>
            <a:spLocks noGrp="1"/>
          </p:cNvSpPr>
          <p:nvPr>
            <p:ph type="body" sz="quarter" idx="10"/>
          </p:nvPr>
        </p:nvSpPr>
        <p:spPr/>
        <p:txBody>
          <a:bodyPr/>
          <a:lstStyle/>
          <a:p>
            <a:r>
              <a:rPr lang="en-US" altLang="ja-JP" dirty="0"/>
              <a:t>carview!</a:t>
            </a:r>
            <a:r>
              <a:rPr lang="ja-JP" altLang="en-US" dirty="0"/>
              <a:t> 入稿規定変更について</a:t>
            </a:r>
            <a:endParaRPr kumimoji="1" lang="ja-JP" altLang="en-US" dirty="0"/>
          </a:p>
        </p:txBody>
      </p:sp>
      <p:sp>
        <p:nvSpPr>
          <p:cNvPr id="6" name="テキスト ボックス 5">
            <a:extLst>
              <a:ext uri="{FF2B5EF4-FFF2-40B4-BE49-F238E27FC236}">
                <a16:creationId xmlns:a16="http://schemas.microsoft.com/office/drawing/2014/main" id="{E6837777-E4EC-2859-9158-DBFD5752140D}"/>
              </a:ext>
            </a:extLst>
          </p:cNvPr>
          <p:cNvSpPr txBox="1"/>
          <p:nvPr/>
        </p:nvSpPr>
        <p:spPr>
          <a:xfrm>
            <a:off x="435178" y="1060232"/>
            <a:ext cx="11167430" cy="2262158"/>
          </a:xfrm>
          <a:prstGeom prst="rect">
            <a:avLst/>
          </a:prstGeom>
          <a:noFill/>
        </p:spPr>
        <p:txBody>
          <a:bodyPr wrap="square" rtlCol="0">
            <a:spAutoFit/>
          </a:bodyPr>
          <a:lstStyle/>
          <a:p>
            <a:r>
              <a:rPr kumimoji="1" lang="ja-JP" altLang="en-US" sz="1400" b="1" dirty="0">
                <a:latin typeface="+mn-ea"/>
              </a:rPr>
              <a:t>■概要</a:t>
            </a:r>
            <a:endParaRPr kumimoji="1" lang="en-US" altLang="ja-JP" sz="1400" b="1" dirty="0">
              <a:latin typeface="+mn-ea"/>
            </a:endParaRPr>
          </a:p>
          <a:p>
            <a:r>
              <a:rPr lang="ja-JP" altLang="en-US" sz="1400" dirty="0">
                <a:latin typeface="+mn-ea"/>
              </a:rPr>
              <a:t>　</a:t>
            </a:r>
            <a:r>
              <a:rPr lang="en-US" altLang="ja-JP" sz="1400" dirty="0">
                <a:latin typeface="+mn-ea"/>
              </a:rPr>
              <a:t>carview! </a:t>
            </a:r>
            <a:r>
              <a:rPr lang="ja-JP" altLang="en-US" sz="1400" dirty="0">
                <a:latin typeface="+mn-ea"/>
              </a:rPr>
              <a:t>の</a:t>
            </a:r>
            <a:r>
              <a:rPr lang="en-US" altLang="ja-JP" sz="1400" dirty="0">
                <a:latin typeface="+mn-ea"/>
              </a:rPr>
              <a:t>UI</a:t>
            </a:r>
            <a:r>
              <a:rPr lang="ja-JP" altLang="en-US" sz="1400" dirty="0">
                <a:latin typeface="+mn-ea"/>
              </a:rPr>
              <a:t>変更により、下記商品の入稿規定が変更になっています。</a:t>
            </a:r>
            <a:endParaRPr kumimoji="1" lang="en-US" altLang="ja-JP" sz="1400" dirty="0">
              <a:latin typeface="+mn-ea"/>
            </a:endParaRPr>
          </a:p>
          <a:p>
            <a:endParaRPr lang="en-US" altLang="ja-JP" sz="500" dirty="0">
              <a:latin typeface="+mn-ea"/>
            </a:endParaRPr>
          </a:p>
          <a:p>
            <a:r>
              <a:rPr kumimoji="1" lang="ja-JP" altLang="en-US" sz="1400" b="1" dirty="0">
                <a:latin typeface="+mn-ea"/>
              </a:rPr>
              <a:t>■</a:t>
            </a:r>
            <a:r>
              <a:rPr lang="ja-JP" altLang="en-US" sz="1400" b="1" dirty="0">
                <a:latin typeface="+mn-ea"/>
              </a:rPr>
              <a:t>対象</a:t>
            </a:r>
            <a:r>
              <a:rPr kumimoji="1" lang="ja-JP" altLang="en-US" sz="1400" b="1" dirty="0">
                <a:latin typeface="+mn-ea"/>
              </a:rPr>
              <a:t>広告商品</a:t>
            </a:r>
            <a:endParaRPr kumimoji="1" lang="en-US" altLang="ja-JP" sz="1400" b="1" dirty="0">
              <a:latin typeface="+mn-ea"/>
            </a:endParaRPr>
          </a:p>
          <a:p>
            <a:r>
              <a:rPr kumimoji="1" lang="ja-JP" altLang="en-US" sz="1400" dirty="0">
                <a:latin typeface="+mn-ea"/>
              </a:rPr>
              <a:t>　トップ　トップインパクト　プライムディスプレイダブルサイズ 　</a:t>
            </a:r>
            <a:r>
              <a:rPr kumimoji="1" lang="en-US" altLang="ja-JP" sz="1400" dirty="0">
                <a:latin typeface="+mn-ea"/>
              </a:rPr>
              <a:t>PC</a:t>
            </a:r>
          </a:p>
          <a:p>
            <a:endParaRPr kumimoji="1" lang="en-US" altLang="ja-JP" sz="500" dirty="0">
              <a:latin typeface="+mn-ea"/>
            </a:endParaRPr>
          </a:p>
          <a:p>
            <a:pPr algn="l"/>
            <a:r>
              <a:rPr kumimoji="1" lang="ja-JP" altLang="en-US" sz="1400" b="1" dirty="0">
                <a:latin typeface="+mn-ea"/>
              </a:rPr>
              <a:t>■広告への影響</a:t>
            </a:r>
            <a:endParaRPr kumimoji="1" lang="en-US" altLang="ja-JP" sz="1400" b="1" dirty="0">
              <a:latin typeface="+mn-ea"/>
            </a:endParaRPr>
          </a:p>
          <a:p>
            <a:pPr algn="l"/>
            <a:r>
              <a:rPr lang="ja-JP" altLang="en-US" sz="1400" dirty="0">
                <a:latin typeface="+mn-ea"/>
              </a:rPr>
              <a:t>　①</a:t>
            </a:r>
            <a:r>
              <a:rPr kumimoji="0" lang="ja-JP" altLang="ja-JP" sz="1400" b="0" i="0" u="none" strike="noStrike" cap="none" normalizeH="0" baseline="0" dirty="0">
                <a:ln>
                  <a:noFill/>
                </a:ln>
                <a:solidFill>
                  <a:srgbClr val="1D1C1D"/>
                </a:solidFill>
                <a:effectLst/>
                <a:latin typeface="+mn-ea"/>
              </a:rPr>
              <a:t>コンテンツ幅が</a:t>
            </a:r>
            <a:r>
              <a:rPr kumimoji="0" lang="ja-JP" altLang="ja-JP" sz="1400" b="1" i="0" u="sng" strike="noStrike" cap="none" normalizeH="0" baseline="0" dirty="0">
                <a:ln>
                  <a:noFill/>
                </a:ln>
                <a:solidFill>
                  <a:srgbClr val="C00000"/>
                </a:solidFill>
                <a:effectLst/>
                <a:latin typeface="+mn-ea"/>
              </a:rPr>
              <a:t>950</a:t>
            </a:r>
            <a:r>
              <a:rPr kumimoji="1" lang="en-US" altLang="ja-JP" sz="1400" b="1" u="sng" dirty="0" err="1">
                <a:solidFill>
                  <a:srgbClr val="C00000"/>
                </a:solidFill>
                <a:latin typeface="+mn-ea"/>
              </a:rPr>
              <a:t>px</a:t>
            </a:r>
            <a:r>
              <a:rPr kumimoji="0" lang="ja-JP" altLang="ja-JP" sz="1400" b="1" i="0" u="sng" strike="noStrike" cap="none" normalizeH="0" baseline="0" dirty="0">
                <a:ln>
                  <a:noFill/>
                </a:ln>
                <a:solidFill>
                  <a:srgbClr val="C00000"/>
                </a:solidFill>
                <a:effectLst/>
                <a:latin typeface="+mn-ea"/>
              </a:rPr>
              <a:t>→990</a:t>
            </a:r>
            <a:r>
              <a:rPr kumimoji="1" lang="en-US" altLang="ja-JP" sz="1400" b="1" u="sng" dirty="0" err="1">
                <a:solidFill>
                  <a:srgbClr val="C00000"/>
                </a:solidFill>
                <a:latin typeface="+mn-ea"/>
              </a:rPr>
              <a:t>px</a:t>
            </a:r>
            <a:r>
              <a:rPr kumimoji="0" lang="ja-JP" altLang="ja-JP" sz="1400" b="0" i="0" u="none" strike="noStrike" cap="none" normalizeH="0" baseline="0" dirty="0">
                <a:ln>
                  <a:noFill/>
                </a:ln>
                <a:solidFill>
                  <a:srgbClr val="1D1C1D"/>
                </a:solidFill>
                <a:effectLst/>
                <a:latin typeface="+mn-ea"/>
              </a:rPr>
              <a:t>に変更</a:t>
            </a:r>
            <a:r>
              <a:rPr kumimoji="0" lang="ja-JP" altLang="en-US" sz="1400" b="0" i="0" u="none" strike="noStrike" cap="none" normalizeH="0" baseline="0" dirty="0">
                <a:ln>
                  <a:noFill/>
                </a:ln>
                <a:solidFill>
                  <a:srgbClr val="1D1C1D"/>
                </a:solidFill>
                <a:effectLst/>
                <a:latin typeface="+mn-ea"/>
              </a:rPr>
              <a:t>になるため、見え方が変わります。</a:t>
            </a:r>
            <a:endParaRPr lang="en-US" altLang="ja-JP" sz="1400" dirty="0">
              <a:latin typeface="+mn-ea"/>
            </a:endParaRPr>
          </a:p>
          <a:p>
            <a:pPr algn="l"/>
            <a:r>
              <a:rPr lang="ja-JP" altLang="en-US" sz="1400" dirty="0">
                <a:latin typeface="+mn-ea"/>
              </a:rPr>
              <a:t>　②天井からの高さ</a:t>
            </a:r>
            <a:r>
              <a:rPr kumimoji="1" lang="ja-JP" altLang="en-US" sz="1400" dirty="0">
                <a:latin typeface="+mn-ea"/>
              </a:rPr>
              <a:t>が</a:t>
            </a:r>
            <a:r>
              <a:rPr kumimoji="1" lang="en-US" altLang="ja-JP" sz="1400" b="1" u="sng" dirty="0">
                <a:solidFill>
                  <a:srgbClr val="C00000"/>
                </a:solidFill>
                <a:latin typeface="+mn-ea"/>
              </a:rPr>
              <a:t>113px→146px</a:t>
            </a:r>
            <a:r>
              <a:rPr kumimoji="1" lang="ja-JP" altLang="en-US" sz="1400" dirty="0">
                <a:latin typeface="+mn-ea"/>
              </a:rPr>
              <a:t>に変更となります。</a:t>
            </a:r>
            <a:endParaRPr kumimoji="1" lang="en-US" altLang="ja-JP" sz="1400" dirty="0">
              <a:latin typeface="+mn-ea"/>
            </a:endParaRPr>
          </a:p>
          <a:p>
            <a:pPr algn="l"/>
            <a:endParaRPr lang="en-US" altLang="ja-JP" sz="500" dirty="0">
              <a:latin typeface="+mn-ea"/>
            </a:endParaRPr>
          </a:p>
          <a:p>
            <a:pPr algn="l"/>
            <a:r>
              <a:rPr kumimoji="1" lang="ja-JP" altLang="en-US" sz="1400" dirty="0">
                <a:latin typeface="+mn-ea"/>
              </a:rPr>
              <a:t>■</a:t>
            </a:r>
            <a:r>
              <a:rPr kumimoji="1" lang="ja-JP" altLang="en-US" sz="1400" b="1" dirty="0">
                <a:latin typeface="+mn-ea"/>
              </a:rPr>
              <a:t>適用日</a:t>
            </a:r>
            <a:endParaRPr kumimoji="1" lang="en-US" altLang="ja-JP" sz="1400" b="1" dirty="0">
              <a:latin typeface="+mn-ea"/>
            </a:endParaRPr>
          </a:p>
          <a:p>
            <a:pPr algn="l"/>
            <a:r>
              <a:rPr lang="ja-JP" altLang="en-US" sz="1400" dirty="0">
                <a:latin typeface="+mn-ea"/>
              </a:rPr>
              <a:t>　</a:t>
            </a:r>
            <a:r>
              <a:rPr lang="en-US" altLang="ja-JP" sz="1400" dirty="0">
                <a:latin typeface="+mn-ea"/>
              </a:rPr>
              <a:t>2023/1/11</a:t>
            </a:r>
            <a:r>
              <a:rPr lang="ja-JP" altLang="en-US" sz="1400" dirty="0">
                <a:latin typeface="+mn-ea"/>
              </a:rPr>
              <a:t>変更済み</a:t>
            </a:r>
            <a:endParaRPr kumimoji="1" lang="en-US" altLang="ja-JP" sz="1400" dirty="0">
              <a:latin typeface="+mn-ea"/>
            </a:endParaRPr>
          </a:p>
        </p:txBody>
      </p:sp>
      <p:pic>
        <p:nvPicPr>
          <p:cNvPr id="8" name="図 7">
            <a:extLst>
              <a:ext uri="{FF2B5EF4-FFF2-40B4-BE49-F238E27FC236}">
                <a16:creationId xmlns:a16="http://schemas.microsoft.com/office/drawing/2014/main" id="{A6987C3F-12E1-8911-495C-79F3C5300757}"/>
              </a:ext>
            </a:extLst>
          </p:cNvPr>
          <p:cNvPicPr>
            <a:picLocks noChangeAspect="1"/>
          </p:cNvPicPr>
          <p:nvPr/>
        </p:nvPicPr>
        <p:blipFill rotWithShape="1">
          <a:blip r:embed="rId3"/>
          <a:srcRect l="51250" t="31473" r="4950" b="21539"/>
          <a:stretch/>
        </p:blipFill>
        <p:spPr>
          <a:xfrm>
            <a:off x="3084427" y="4011628"/>
            <a:ext cx="2744873" cy="2043990"/>
          </a:xfrm>
          <a:prstGeom prst="rect">
            <a:avLst/>
          </a:prstGeom>
        </p:spPr>
      </p:pic>
      <p:pic>
        <p:nvPicPr>
          <p:cNvPr id="10" name="図 9">
            <a:extLst>
              <a:ext uri="{FF2B5EF4-FFF2-40B4-BE49-F238E27FC236}">
                <a16:creationId xmlns:a16="http://schemas.microsoft.com/office/drawing/2014/main" id="{2976EDC2-896D-B43F-7490-3AE9A76E5D06}"/>
              </a:ext>
            </a:extLst>
          </p:cNvPr>
          <p:cNvPicPr>
            <a:picLocks noChangeAspect="1"/>
          </p:cNvPicPr>
          <p:nvPr/>
        </p:nvPicPr>
        <p:blipFill rotWithShape="1">
          <a:blip r:embed="rId4"/>
          <a:srcRect l="25676" t="31558" r="28102" b="18818"/>
          <a:stretch/>
        </p:blipFill>
        <p:spPr>
          <a:xfrm>
            <a:off x="9171605" y="4064960"/>
            <a:ext cx="2728384" cy="2027893"/>
          </a:xfrm>
          <a:prstGeom prst="rect">
            <a:avLst/>
          </a:prstGeom>
        </p:spPr>
      </p:pic>
      <p:pic>
        <p:nvPicPr>
          <p:cNvPr id="16" name="図 15">
            <a:extLst>
              <a:ext uri="{FF2B5EF4-FFF2-40B4-BE49-F238E27FC236}">
                <a16:creationId xmlns:a16="http://schemas.microsoft.com/office/drawing/2014/main" id="{BAC326EF-59CD-DBB3-AEB3-03788A911E86}"/>
              </a:ext>
            </a:extLst>
          </p:cNvPr>
          <p:cNvPicPr>
            <a:picLocks noChangeAspect="1"/>
          </p:cNvPicPr>
          <p:nvPr/>
        </p:nvPicPr>
        <p:blipFill>
          <a:blip r:embed="rId5"/>
          <a:stretch>
            <a:fillRect/>
          </a:stretch>
        </p:blipFill>
        <p:spPr>
          <a:xfrm>
            <a:off x="378387" y="4093177"/>
            <a:ext cx="2772684" cy="2440691"/>
          </a:xfrm>
          <a:prstGeom prst="rect">
            <a:avLst/>
          </a:prstGeom>
        </p:spPr>
      </p:pic>
      <p:sp>
        <p:nvSpPr>
          <p:cNvPr id="21" name="テキスト ボックス 20">
            <a:extLst>
              <a:ext uri="{FF2B5EF4-FFF2-40B4-BE49-F238E27FC236}">
                <a16:creationId xmlns:a16="http://schemas.microsoft.com/office/drawing/2014/main" id="{38E4652D-8069-BA38-8D98-EADF795C976F}"/>
              </a:ext>
            </a:extLst>
          </p:cNvPr>
          <p:cNvSpPr txBox="1"/>
          <p:nvPr/>
        </p:nvSpPr>
        <p:spPr>
          <a:xfrm>
            <a:off x="479424" y="3360429"/>
            <a:ext cx="5472113" cy="307777"/>
          </a:xfrm>
          <a:prstGeom prst="rect">
            <a:avLst/>
          </a:prstGeom>
          <a:solidFill>
            <a:schemeClr val="accent1">
              <a:lumMod val="50000"/>
            </a:schemeClr>
          </a:solidFill>
        </p:spPr>
        <p:txBody>
          <a:bodyPr wrap="square" rtlCol="0">
            <a:spAutoFit/>
          </a:bodyPr>
          <a:lstStyle/>
          <a:p>
            <a:pPr algn="ctr"/>
            <a:r>
              <a:rPr kumimoji="1" lang="ja-JP" altLang="en-US" sz="1400" b="1" dirty="0">
                <a:solidFill>
                  <a:schemeClr val="bg1"/>
                </a:solidFill>
              </a:rPr>
              <a:t>旧</a:t>
            </a:r>
            <a:r>
              <a:rPr kumimoji="1" lang="en-US" altLang="ja-JP" sz="1400" b="1" dirty="0">
                <a:solidFill>
                  <a:schemeClr val="bg1"/>
                </a:solidFill>
              </a:rPr>
              <a:t>UI</a:t>
            </a:r>
            <a:endParaRPr kumimoji="1" lang="ja-JP" altLang="en-US" sz="1400" b="1" dirty="0">
              <a:solidFill>
                <a:schemeClr val="bg1"/>
              </a:solidFill>
            </a:endParaRPr>
          </a:p>
        </p:txBody>
      </p:sp>
      <p:sp>
        <p:nvSpPr>
          <p:cNvPr id="22" name="テキスト ボックス 21">
            <a:extLst>
              <a:ext uri="{FF2B5EF4-FFF2-40B4-BE49-F238E27FC236}">
                <a16:creationId xmlns:a16="http://schemas.microsoft.com/office/drawing/2014/main" id="{8296BF8E-1539-D60B-90AE-0305F3708D42}"/>
              </a:ext>
            </a:extLst>
          </p:cNvPr>
          <p:cNvSpPr txBox="1"/>
          <p:nvPr/>
        </p:nvSpPr>
        <p:spPr>
          <a:xfrm>
            <a:off x="6240462" y="3358188"/>
            <a:ext cx="5472113" cy="307777"/>
          </a:xfrm>
          <a:prstGeom prst="rect">
            <a:avLst/>
          </a:prstGeom>
          <a:solidFill>
            <a:schemeClr val="accent6"/>
          </a:solidFill>
        </p:spPr>
        <p:txBody>
          <a:bodyPr wrap="square" rtlCol="0">
            <a:spAutoFit/>
          </a:bodyPr>
          <a:lstStyle/>
          <a:p>
            <a:pPr algn="ctr"/>
            <a:r>
              <a:rPr kumimoji="1" lang="ja-JP" altLang="en-US" sz="1400" b="1" dirty="0">
                <a:solidFill>
                  <a:schemeClr val="bg1"/>
                </a:solidFill>
              </a:rPr>
              <a:t>新</a:t>
            </a:r>
            <a:r>
              <a:rPr kumimoji="1" lang="en-US" altLang="ja-JP" sz="1400" b="1" dirty="0">
                <a:solidFill>
                  <a:schemeClr val="bg1"/>
                </a:solidFill>
              </a:rPr>
              <a:t>UI(2023</a:t>
            </a:r>
            <a:r>
              <a:rPr kumimoji="1" lang="ja-JP" altLang="en-US" sz="1400" b="1" dirty="0">
                <a:solidFill>
                  <a:schemeClr val="bg1"/>
                </a:solidFill>
              </a:rPr>
              <a:t>年</a:t>
            </a:r>
            <a:r>
              <a:rPr kumimoji="1" lang="en-US" altLang="ja-JP" sz="1400" b="1" dirty="0">
                <a:solidFill>
                  <a:schemeClr val="bg1"/>
                </a:solidFill>
              </a:rPr>
              <a:t>1</a:t>
            </a:r>
            <a:r>
              <a:rPr kumimoji="1" lang="ja-JP" altLang="en-US" sz="1400" b="1" dirty="0">
                <a:solidFill>
                  <a:schemeClr val="bg1"/>
                </a:solidFill>
              </a:rPr>
              <a:t>月</a:t>
            </a:r>
            <a:r>
              <a:rPr kumimoji="1" lang="en-US" altLang="ja-JP" sz="1400" b="1" dirty="0">
                <a:solidFill>
                  <a:schemeClr val="bg1"/>
                </a:solidFill>
              </a:rPr>
              <a:t>11</a:t>
            </a:r>
            <a:r>
              <a:rPr kumimoji="1" lang="ja-JP" altLang="en-US" sz="1400" b="1" dirty="0">
                <a:solidFill>
                  <a:schemeClr val="bg1"/>
                </a:solidFill>
              </a:rPr>
              <a:t>日以降</a:t>
            </a:r>
            <a:r>
              <a:rPr lang="en-US" altLang="ja-JP" sz="1400" b="1" dirty="0">
                <a:solidFill>
                  <a:schemeClr val="bg1"/>
                </a:solidFill>
              </a:rPr>
              <a:t>)</a:t>
            </a:r>
            <a:endParaRPr kumimoji="1" lang="ja-JP" altLang="en-US" sz="1400" b="1" dirty="0">
              <a:solidFill>
                <a:schemeClr val="bg1"/>
              </a:solidFill>
            </a:endParaRPr>
          </a:p>
        </p:txBody>
      </p:sp>
      <p:sp>
        <p:nvSpPr>
          <p:cNvPr id="23" name="正方形/長方形 22">
            <a:extLst>
              <a:ext uri="{FF2B5EF4-FFF2-40B4-BE49-F238E27FC236}">
                <a16:creationId xmlns:a16="http://schemas.microsoft.com/office/drawing/2014/main" id="{A032AA51-7E8B-5E84-B57C-AE9AF2C6996E}"/>
              </a:ext>
            </a:extLst>
          </p:cNvPr>
          <p:cNvSpPr/>
          <p:nvPr/>
        </p:nvSpPr>
        <p:spPr>
          <a:xfrm>
            <a:off x="4968688" y="4338013"/>
            <a:ext cx="443753" cy="194982"/>
          </a:xfrm>
          <a:prstGeom prst="rect">
            <a:avLst/>
          </a:prstGeom>
          <a:noFill/>
          <a:ln w="28575">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4" name="正方形/長方形 23">
            <a:extLst>
              <a:ext uri="{FF2B5EF4-FFF2-40B4-BE49-F238E27FC236}">
                <a16:creationId xmlns:a16="http://schemas.microsoft.com/office/drawing/2014/main" id="{90B88009-A49F-3772-8326-A6B55C4CC71F}"/>
              </a:ext>
            </a:extLst>
          </p:cNvPr>
          <p:cNvSpPr/>
          <p:nvPr/>
        </p:nvSpPr>
        <p:spPr>
          <a:xfrm>
            <a:off x="11091121" y="4376860"/>
            <a:ext cx="443753" cy="194982"/>
          </a:xfrm>
          <a:prstGeom prst="rect">
            <a:avLst/>
          </a:prstGeom>
          <a:noFill/>
          <a:ln w="28575">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5" name="四角形: 角を丸くする 24">
            <a:extLst>
              <a:ext uri="{FF2B5EF4-FFF2-40B4-BE49-F238E27FC236}">
                <a16:creationId xmlns:a16="http://schemas.microsoft.com/office/drawing/2014/main" id="{DC249A41-9E42-3BC1-67BC-4EDD9C84CF0D}"/>
              </a:ext>
            </a:extLst>
          </p:cNvPr>
          <p:cNvSpPr/>
          <p:nvPr/>
        </p:nvSpPr>
        <p:spPr>
          <a:xfrm>
            <a:off x="781050" y="3750789"/>
            <a:ext cx="1922929" cy="230467"/>
          </a:xfrm>
          <a:prstGeom prst="roundRect">
            <a:avLst/>
          </a:prstGeom>
          <a:no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200" dirty="0">
                <a:solidFill>
                  <a:schemeClr val="tx1"/>
                </a:solidFill>
              </a:rPr>
              <a:t>イメージ図</a:t>
            </a:r>
            <a:endParaRPr kumimoji="1" lang="ja-JP" altLang="en-US" sz="1200" dirty="0">
              <a:solidFill>
                <a:schemeClr val="tx1"/>
              </a:solidFill>
            </a:endParaRPr>
          </a:p>
        </p:txBody>
      </p:sp>
      <p:sp>
        <p:nvSpPr>
          <p:cNvPr id="26" name="四角形: 角を丸くする 25">
            <a:extLst>
              <a:ext uri="{FF2B5EF4-FFF2-40B4-BE49-F238E27FC236}">
                <a16:creationId xmlns:a16="http://schemas.microsoft.com/office/drawing/2014/main" id="{EBCF61AE-E2BD-DCDC-48A8-C199FC984F59}"/>
              </a:ext>
            </a:extLst>
          </p:cNvPr>
          <p:cNvSpPr/>
          <p:nvPr/>
        </p:nvSpPr>
        <p:spPr>
          <a:xfrm>
            <a:off x="3548903" y="3750789"/>
            <a:ext cx="1922929" cy="230467"/>
          </a:xfrm>
          <a:prstGeom prst="roundRect">
            <a:avLst/>
          </a:prstGeom>
          <a:no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200" dirty="0">
                <a:solidFill>
                  <a:schemeClr val="tx1"/>
                </a:solidFill>
              </a:rPr>
              <a:t>入稿規定</a:t>
            </a:r>
          </a:p>
        </p:txBody>
      </p:sp>
      <p:sp>
        <p:nvSpPr>
          <p:cNvPr id="27" name="四角形: 角を丸くする 26">
            <a:extLst>
              <a:ext uri="{FF2B5EF4-FFF2-40B4-BE49-F238E27FC236}">
                <a16:creationId xmlns:a16="http://schemas.microsoft.com/office/drawing/2014/main" id="{1FF9522B-BA94-C1AF-4E57-39D4CD2A4FE8}"/>
              </a:ext>
            </a:extLst>
          </p:cNvPr>
          <p:cNvSpPr/>
          <p:nvPr/>
        </p:nvSpPr>
        <p:spPr>
          <a:xfrm>
            <a:off x="6692900" y="3750789"/>
            <a:ext cx="1922929" cy="230467"/>
          </a:xfrm>
          <a:prstGeom prst="roundRect">
            <a:avLst/>
          </a:prstGeom>
          <a:no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200" dirty="0">
                <a:solidFill>
                  <a:schemeClr val="tx1"/>
                </a:solidFill>
              </a:rPr>
              <a:t>イメージ図</a:t>
            </a:r>
            <a:endParaRPr kumimoji="1" lang="ja-JP" altLang="en-US" sz="1200" dirty="0">
              <a:solidFill>
                <a:schemeClr val="tx1"/>
              </a:solidFill>
            </a:endParaRPr>
          </a:p>
        </p:txBody>
      </p:sp>
      <p:sp>
        <p:nvSpPr>
          <p:cNvPr id="28" name="四角形: 角を丸くする 27">
            <a:extLst>
              <a:ext uri="{FF2B5EF4-FFF2-40B4-BE49-F238E27FC236}">
                <a16:creationId xmlns:a16="http://schemas.microsoft.com/office/drawing/2014/main" id="{D4D4F20B-B3B9-1859-2B4F-C02F4C28CC1E}"/>
              </a:ext>
            </a:extLst>
          </p:cNvPr>
          <p:cNvSpPr/>
          <p:nvPr/>
        </p:nvSpPr>
        <p:spPr>
          <a:xfrm>
            <a:off x="9460753" y="3750789"/>
            <a:ext cx="1922929" cy="230467"/>
          </a:xfrm>
          <a:prstGeom prst="roundRect">
            <a:avLst/>
          </a:prstGeom>
          <a:no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200" dirty="0">
                <a:solidFill>
                  <a:schemeClr val="tx1"/>
                </a:solidFill>
              </a:rPr>
              <a:t>入稿規定</a:t>
            </a:r>
          </a:p>
        </p:txBody>
      </p:sp>
      <p:pic>
        <p:nvPicPr>
          <p:cNvPr id="11" name="図 10">
            <a:extLst>
              <a:ext uri="{FF2B5EF4-FFF2-40B4-BE49-F238E27FC236}">
                <a16:creationId xmlns:a16="http://schemas.microsoft.com/office/drawing/2014/main" id="{D06D3ED9-2C73-36A1-8E5E-B1DFCD610B3C}"/>
              </a:ext>
            </a:extLst>
          </p:cNvPr>
          <p:cNvPicPr>
            <a:picLocks noChangeAspect="1"/>
          </p:cNvPicPr>
          <p:nvPr/>
        </p:nvPicPr>
        <p:blipFill>
          <a:blip r:embed="rId6"/>
          <a:stretch>
            <a:fillRect/>
          </a:stretch>
        </p:blipFill>
        <p:spPr>
          <a:xfrm>
            <a:off x="6189063" y="4031042"/>
            <a:ext cx="2815237" cy="2236763"/>
          </a:xfrm>
          <a:prstGeom prst="rect">
            <a:avLst/>
          </a:prstGeom>
        </p:spPr>
      </p:pic>
      <p:pic>
        <p:nvPicPr>
          <p:cNvPr id="14" name="図プレースホルダー 13" descr="アイコン&#10;&#10;自動的に生成された説明">
            <a:extLst>
              <a:ext uri="{FF2B5EF4-FFF2-40B4-BE49-F238E27FC236}">
                <a16:creationId xmlns:a16="http://schemas.microsoft.com/office/drawing/2014/main" id="{7283C59B-2624-8ED3-B2B3-52739DDEFA56}"/>
              </a:ext>
            </a:extLst>
          </p:cNvPr>
          <p:cNvPicPr>
            <a:picLocks noGrp="1" noChangeAspect="1"/>
          </p:cNvPicPr>
          <p:nvPr>
            <p:ph type="pic" sz="quarter" idx="11"/>
          </p:nvPr>
        </p:nvPicPr>
        <p:blipFill>
          <a:blip r:embed="rId7" cstate="print">
            <a:extLst>
              <a:ext uri="{28A0092B-C50C-407E-A947-70E740481C1C}">
                <a14:useLocalDpi xmlns:a14="http://schemas.microsoft.com/office/drawing/2010/main" val="0"/>
              </a:ext>
            </a:extLst>
          </a:blip>
          <a:srcRect/>
          <a:stretch>
            <a:fillRect/>
          </a:stretch>
        </p:blipFill>
        <p:spPr/>
      </p:pic>
      <p:sp>
        <p:nvSpPr>
          <p:cNvPr id="18" name="テキスト プレースホルダー 6">
            <a:extLst>
              <a:ext uri="{FF2B5EF4-FFF2-40B4-BE49-F238E27FC236}">
                <a16:creationId xmlns:a16="http://schemas.microsoft.com/office/drawing/2014/main" id="{29C3D525-F47F-938C-4104-BB5089BC9796}"/>
              </a:ext>
            </a:extLst>
          </p:cNvPr>
          <p:cNvSpPr txBox="1">
            <a:spLocks/>
          </p:cNvSpPr>
          <p:nvPr/>
        </p:nvSpPr>
        <p:spPr>
          <a:xfrm>
            <a:off x="630681" y="85531"/>
            <a:ext cx="866756" cy="410840"/>
          </a:xfrm>
          <a:prstGeom prst="rect">
            <a:avLst/>
          </a:prstGeom>
        </p:spPr>
        <p:txBody>
          <a:bodyPr lIns="0" tIns="36000" rIns="0" bIns="0" anchor="ctr"/>
          <a:lstStyle>
            <a:lvl1pPr marL="0" indent="0" algn="l" defTabSz="914423" rtl="0" eaLnBrk="1" latinLnBrk="0" hangingPunct="1">
              <a:spcBef>
                <a:spcPct val="20000"/>
              </a:spcBef>
              <a:buFont typeface="Arial" pitchFamily="34" charset="0"/>
              <a:buNone/>
              <a:defRPr kumimoji="1" sz="900" kern="1200" spc="-150">
                <a:solidFill>
                  <a:schemeClr val="bg1"/>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ja-JP" altLang="en-US" dirty="0"/>
              <a:t>その他・注意事項</a:t>
            </a:r>
          </a:p>
        </p:txBody>
      </p:sp>
    </p:spTree>
    <p:extLst>
      <p:ext uri="{BB962C8B-B14F-4D97-AF65-F5344CB8AC3E}">
        <p14:creationId xmlns:p14="http://schemas.microsoft.com/office/powerpoint/2010/main" val="88686760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テキスト プレースホルダー 6">
            <a:extLst>
              <a:ext uri="{FF2B5EF4-FFF2-40B4-BE49-F238E27FC236}">
                <a16:creationId xmlns:a16="http://schemas.microsoft.com/office/drawing/2014/main" id="{44AD1FD2-67A4-BC49-3811-05708DDACA60}"/>
              </a:ext>
            </a:extLst>
          </p:cNvPr>
          <p:cNvSpPr>
            <a:spLocks noGrp="1"/>
          </p:cNvSpPr>
          <p:nvPr>
            <p:ph type="body" sz="quarter" idx="12"/>
          </p:nvPr>
        </p:nvSpPr>
        <p:spPr/>
        <p:txBody>
          <a:bodyPr/>
          <a:lstStyle/>
          <a:p>
            <a:r>
              <a:rPr lang="ja-JP" altLang="en-US"/>
              <a:t>その他・注意事項</a:t>
            </a:r>
          </a:p>
        </p:txBody>
      </p:sp>
      <p:sp>
        <p:nvSpPr>
          <p:cNvPr id="2" name="テキスト プレースホルダー 1">
            <a:extLst>
              <a:ext uri="{FF2B5EF4-FFF2-40B4-BE49-F238E27FC236}">
                <a16:creationId xmlns:a16="http://schemas.microsoft.com/office/drawing/2014/main" id="{6486B363-8A60-7EB7-29F3-D45CCF22E2FB}"/>
              </a:ext>
            </a:extLst>
          </p:cNvPr>
          <p:cNvSpPr>
            <a:spLocks noGrp="1"/>
          </p:cNvSpPr>
          <p:nvPr>
            <p:ph type="body" sz="quarter" idx="10"/>
          </p:nvPr>
        </p:nvSpPr>
        <p:spPr/>
        <p:txBody>
          <a:bodyPr/>
          <a:lstStyle/>
          <a:p>
            <a:r>
              <a:rPr lang="ja-JP" altLang="en-US"/>
              <a:t>掲載制限業種</a:t>
            </a:r>
            <a:endParaRPr kumimoji="1" lang="ja-JP" altLang="en-US"/>
          </a:p>
        </p:txBody>
      </p:sp>
      <p:sp>
        <p:nvSpPr>
          <p:cNvPr id="20" name="正方形/長方形 19">
            <a:extLst>
              <a:ext uri="{FF2B5EF4-FFF2-40B4-BE49-F238E27FC236}">
                <a16:creationId xmlns:a16="http://schemas.microsoft.com/office/drawing/2014/main" id="{27E0E6A7-8E08-191B-8F72-B306165AD086}"/>
              </a:ext>
            </a:extLst>
          </p:cNvPr>
          <p:cNvSpPr/>
          <p:nvPr/>
        </p:nvSpPr>
        <p:spPr>
          <a:xfrm>
            <a:off x="7773839" y="6246328"/>
            <a:ext cx="4183422" cy="270843"/>
          </a:xfrm>
          <a:prstGeom prst="rect">
            <a:avLst/>
          </a:prstGeom>
        </p:spPr>
        <p:txBody>
          <a:bodyPr wrap="square" lIns="0" tIns="0" rIns="0" bIns="0">
            <a:spAutoFit/>
          </a:bodyPr>
          <a:lstStyle/>
          <a:p>
            <a:pPr>
              <a:lnSpc>
                <a:spcPct val="110000"/>
              </a:lnSpc>
              <a:defRPr/>
            </a:pP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　　  の枠はホワイトリストで一部プロモーションで掲載可となる場合があります。</a:t>
            </a:r>
            <a:b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b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 </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印のないカテゴリーは制限なしとなります。</a:t>
            </a:r>
            <a:endPar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endParaRPr>
          </a:p>
        </p:txBody>
      </p:sp>
      <p:sp>
        <p:nvSpPr>
          <p:cNvPr id="22" name="正方形/長方形 21">
            <a:extLst>
              <a:ext uri="{FF2B5EF4-FFF2-40B4-BE49-F238E27FC236}">
                <a16:creationId xmlns:a16="http://schemas.microsoft.com/office/drawing/2014/main" id="{DFE94CF2-292B-3FEA-CAC7-196E96168650}"/>
              </a:ext>
            </a:extLst>
          </p:cNvPr>
          <p:cNvSpPr/>
          <p:nvPr/>
        </p:nvSpPr>
        <p:spPr>
          <a:xfrm>
            <a:off x="7944968" y="6246328"/>
            <a:ext cx="145205" cy="125865"/>
          </a:xfrm>
          <a:prstGeom prst="rect">
            <a:avLst/>
          </a:prstGeom>
          <a:solidFill>
            <a:srgbClr val="FCEDED"/>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endParaRPr>
          </a:p>
        </p:txBody>
      </p:sp>
      <p:sp>
        <p:nvSpPr>
          <p:cNvPr id="4" name="テキスト ボックス 3">
            <a:extLst>
              <a:ext uri="{FF2B5EF4-FFF2-40B4-BE49-F238E27FC236}">
                <a16:creationId xmlns:a16="http://schemas.microsoft.com/office/drawing/2014/main" id="{B9939776-5D89-3803-52DB-1F3832472590}"/>
              </a:ext>
            </a:extLst>
          </p:cNvPr>
          <p:cNvSpPr txBox="1"/>
          <p:nvPr/>
        </p:nvSpPr>
        <p:spPr>
          <a:xfrm>
            <a:off x="425637" y="6219083"/>
            <a:ext cx="3742717" cy="227755"/>
          </a:xfrm>
          <a:prstGeom prst="rect">
            <a:avLst/>
          </a:prstGeom>
          <a:noFill/>
        </p:spPr>
        <p:txBody>
          <a:bodyPr wrap="square">
            <a:spAutoFit/>
          </a:bodyPr>
          <a:lstStyle/>
          <a:p>
            <a:pPr>
              <a:lnSpc>
                <a:spcPct val="110000"/>
              </a:lnSpc>
            </a:pP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 SP</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はスマートフォン、 </a:t>
            </a: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PC</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はパソコン、</a:t>
            </a: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MD</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はマルチデバイスの略称です。</a:t>
            </a:r>
            <a:endParaRPr kumimoji="0" lang="en-US" altLang="ja-JP" sz="800" kern="0" dirty="0">
              <a:solidFill>
                <a:prstClr val="black"/>
              </a:solidFill>
              <a:latin typeface="Meiryo" panose="020B0604030504040204" pitchFamily="34" charset="-128"/>
              <a:ea typeface="Meiryo" panose="020B0604030504040204" pitchFamily="34" charset="-128"/>
            </a:endParaRPr>
          </a:p>
        </p:txBody>
      </p:sp>
      <p:pic>
        <p:nvPicPr>
          <p:cNvPr id="10" name="図プレースホルダー 9" descr="アイコン&#10;&#10;自動的に生成された説明">
            <a:extLst>
              <a:ext uri="{FF2B5EF4-FFF2-40B4-BE49-F238E27FC236}">
                <a16:creationId xmlns:a16="http://schemas.microsoft.com/office/drawing/2014/main" id="{F877CD54-3D36-3702-B6DF-50126B691D31}"/>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graphicFrame>
        <p:nvGraphicFramePr>
          <p:cNvPr id="11" name="表 10">
            <a:extLst>
              <a:ext uri="{FF2B5EF4-FFF2-40B4-BE49-F238E27FC236}">
                <a16:creationId xmlns:a16="http://schemas.microsoft.com/office/drawing/2014/main" id="{AF413E5C-940A-737B-8733-12F560976307}"/>
              </a:ext>
            </a:extLst>
          </p:cNvPr>
          <p:cNvGraphicFramePr>
            <a:graphicFrameLocks noGrp="1"/>
          </p:cNvGraphicFramePr>
          <p:nvPr>
            <p:extLst>
              <p:ext uri="{D42A27DB-BD31-4B8C-83A1-F6EECF244321}">
                <p14:modId xmlns:p14="http://schemas.microsoft.com/office/powerpoint/2010/main" val="1443244851"/>
              </p:ext>
            </p:extLst>
          </p:nvPr>
        </p:nvGraphicFramePr>
        <p:xfrm>
          <a:off x="479425" y="1089024"/>
          <a:ext cx="11165729" cy="5078785"/>
        </p:xfrm>
        <a:graphic>
          <a:graphicData uri="http://schemas.openxmlformats.org/drawingml/2006/table">
            <a:tbl>
              <a:tblPr firstCol="1" bandRow="1"/>
              <a:tblGrid>
                <a:gridCol w="4093130">
                  <a:extLst>
                    <a:ext uri="{9D8B030D-6E8A-4147-A177-3AD203B41FA5}">
                      <a16:colId xmlns:a16="http://schemas.microsoft.com/office/drawing/2014/main" val="792911817"/>
                    </a:ext>
                  </a:extLst>
                </a:gridCol>
                <a:gridCol w="2316199">
                  <a:extLst>
                    <a:ext uri="{9D8B030D-6E8A-4147-A177-3AD203B41FA5}">
                      <a16:colId xmlns:a16="http://schemas.microsoft.com/office/drawing/2014/main" val="3057805663"/>
                    </a:ext>
                  </a:extLst>
                </a:gridCol>
                <a:gridCol w="2421929">
                  <a:extLst>
                    <a:ext uri="{9D8B030D-6E8A-4147-A177-3AD203B41FA5}">
                      <a16:colId xmlns:a16="http://schemas.microsoft.com/office/drawing/2014/main" val="4203260269"/>
                    </a:ext>
                  </a:extLst>
                </a:gridCol>
                <a:gridCol w="2334471">
                  <a:extLst>
                    <a:ext uri="{9D8B030D-6E8A-4147-A177-3AD203B41FA5}">
                      <a16:colId xmlns:a16="http://schemas.microsoft.com/office/drawing/2014/main" val="862787916"/>
                    </a:ext>
                  </a:extLst>
                </a:gridCol>
              </a:tblGrid>
              <a:tr h="46800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1" dirty="0">
                          <a:solidFill>
                            <a:schemeClr val="accent3"/>
                          </a:solidFill>
                        </a:rPr>
                        <a:t>カテゴリー名</a:t>
                      </a:r>
                      <a:endParaRPr kumimoji="1" lang="ja-JP" altLang="en-US" sz="900" b="1" dirty="0">
                        <a:solidFill>
                          <a:schemeClr val="accent3"/>
                        </a:solidFill>
                        <a:latin typeface="Meiryo" panose="020B0604030504040204" pitchFamily="34" charset="-128"/>
                        <a:ea typeface="Meiryo" panose="020B0604030504040204" pitchFamily="34" charset="-128"/>
                      </a:endParaRPr>
                    </a:p>
                  </a:txBody>
                  <a:tcPr marT="36000" marB="0" anchor="ctr">
                    <a:lnL w="12700" cmpd="sng">
                      <a:solidFill>
                        <a:srgbClr val="FFFFFF"/>
                      </a:solidFill>
                    </a:lnL>
                    <a:lnR w="3175" cap="flat" cmpd="sng" algn="ctr">
                      <a:solidFill>
                        <a:srgbClr val="FFFFFF"/>
                      </a:solidFill>
                      <a:prstDash val="solid"/>
                      <a:round/>
                      <a:headEnd type="none" w="med" len="med"/>
                      <a:tailEnd type="none" w="med" len="med"/>
                    </a:lnR>
                    <a:lnT w="12700" cmpd="sng">
                      <a:solidFill>
                        <a:srgbClr val="FFFFFF"/>
                      </a:solidFill>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CCCCC"/>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b="1" kern="1200" dirty="0" err="1">
                          <a:solidFill>
                            <a:schemeClr val="bg1"/>
                          </a:solidFill>
                        </a:rPr>
                        <a:t>carview</a:t>
                      </a:r>
                      <a:r>
                        <a:rPr kumimoji="1" lang="en-US" altLang="ja-JP" sz="800" b="1" kern="1200" dirty="0">
                          <a:solidFill>
                            <a:schemeClr val="bg1"/>
                          </a:solidFill>
                        </a:rPr>
                        <a:t>!</a:t>
                      </a:r>
                      <a:r>
                        <a:rPr kumimoji="1" lang="ja-JP" altLang="en-US" sz="800" b="1" kern="1200" dirty="0">
                          <a:solidFill>
                            <a:schemeClr val="bg1"/>
                          </a:solidFill>
                        </a:rPr>
                        <a:t>　トップパネル　</a:t>
                      </a:r>
                      <a:r>
                        <a:rPr kumimoji="1" lang="en-US" altLang="ja-JP" sz="800" b="1" kern="1200" dirty="0">
                          <a:solidFill>
                            <a:schemeClr val="bg1"/>
                          </a:solidFill>
                        </a:rPr>
                        <a:t>SP</a:t>
                      </a:r>
                    </a:p>
                  </a:txBody>
                  <a:tcPr marL="45720" marR="45720" marT="3600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b="1" kern="1200" dirty="0" err="1">
                          <a:solidFill>
                            <a:schemeClr val="bg1"/>
                          </a:solidFill>
                        </a:rPr>
                        <a:t>carview</a:t>
                      </a:r>
                      <a:r>
                        <a:rPr kumimoji="1" lang="en-US" altLang="ja-JP" sz="800" b="1" kern="1200" dirty="0">
                          <a:solidFill>
                            <a:schemeClr val="bg1"/>
                          </a:solidFill>
                        </a:rPr>
                        <a:t>!</a:t>
                      </a:r>
                      <a:r>
                        <a:rPr kumimoji="1" lang="ja-JP" altLang="en-US" sz="800" b="1" kern="1200" dirty="0">
                          <a:solidFill>
                            <a:schemeClr val="bg1"/>
                          </a:solidFill>
                        </a:rPr>
                        <a:t>　ニュース・編集記事</a:t>
                      </a:r>
                    </a:p>
                    <a:p>
                      <a:pPr algn="ctr"/>
                      <a:r>
                        <a:rPr kumimoji="1" lang="ja-JP" altLang="en-US" sz="800" b="1" kern="1200" dirty="0">
                          <a:solidFill>
                            <a:schemeClr val="bg1"/>
                          </a:solidFill>
                        </a:rPr>
                        <a:t>　プライムディスプレイ　</a:t>
                      </a:r>
                      <a:r>
                        <a:rPr kumimoji="1" lang="en-US" altLang="ja-JP" sz="800" b="1" kern="1200" dirty="0">
                          <a:solidFill>
                            <a:schemeClr val="bg1"/>
                          </a:solidFill>
                        </a:rPr>
                        <a:t>PC</a:t>
                      </a:r>
                    </a:p>
                  </a:txBody>
                  <a:tcPr marL="45720" marR="45720" marT="360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b="1" kern="1200" dirty="0" err="1">
                          <a:solidFill>
                            <a:schemeClr val="bg1"/>
                          </a:solidFill>
                        </a:rPr>
                        <a:t>carview</a:t>
                      </a:r>
                      <a:r>
                        <a:rPr kumimoji="1" lang="en-US" altLang="ja-JP" sz="800" b="1" kern="1200" dirty="0">
                          <a:solidFill>
                            <a:schemeClr val="bg1"/>
                          </a:solidFill>
                        </a:rPr>
                        <a:t>!</a:t>
                      </a:r>
                      <a:r>
                        <a:rPr kumimoji="1" lang="ja-JP" altLang="en-US" sz="800" b="1" kern="1200" dirty="0">
                          <a:solidFill>
                            <a:schemeClr val="bg1"/>
                          </a:solidFill>
                        </a:rPr>
                        <a:t>　トップ　トップインパクト</a:t>
                      </a:r>
                    </a:p>
                    <a:p>
                      <a:pPr algn="ctr"/>
                      <a:r>
                        <a:rPr kumimoji="1" lang="ja-JP" altLang="en-US" sz="800" b="1" kern="1200" dirty="0">
                          <a:solidFill>
                            <a:schemeClr val="bg1"/>
                          </a:solidFill>
                        </a:rPr>
                        <a:t>プライムディスプレイダブルサイズ 　</a:t>
                      </a:r>
                      <a:r>
                        <a:rPr kumimoji="1" lang="en-US" altLang="ja-JP" sz="800" b="1" kern="1200" dirty="0">
                          <a:solidFill>
                            <a:schemeClr val="bg1"/>
                          </a:solidFill>
                        </a:rPr>
                        <a:t>PC</a:t>
                      </a:r>
                    </a:p>
                  </a:txBody>
                  <a:tcPr marL="45720" marR="45720" marT="360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extLst>
                  <a:ext uri="{0D108BD9-81ED-4DB2-BD59-A6C34878D82A}">
                    <a16:rowId xmlns:a16="http://schemas.microsoft.com/office/drawing/2014/main" val="2117335041"/>
                  </a:ext>
                </a:extLst>
              </a:tr>
              <a:tr h="148735">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アルコール飲料</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700" b="1" u="none" strike="noStrike" dirty="0">
                          <a:solidFill>
                            <a:schemeClr val="accent3"/>
                          </a:solidFill>
                          <a:effectLst/>
                          <a:latin typeface="Meiryo" panose="020B0604030504040204" pitchFamily="34" charset="-128"/>
                          <a:ea typeface="Meiryo" panose="020B0604030504040204" pitchFamily="34" charset="-128"/>
                        </a:rPr>
                        <a:t>　</a:t>
                      </a:r>
                      <a:endParaRPr lang="ja-JP" altLang="en-US" sz="7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1509047038"/>
                  </a:ext>
                </a:extLst>
              </a:tr>
              <a:tr h="148735">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宝くじ（国内）</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700" b="1" u="none" strike="noStrike">
                          <a:solidFill>
                            <a:schemeClr val="accent3"/>
                          </a:solidFill>
                          <a:effectLst/>
                          <a:latin typeface="Meiryo" panose="020B0604030504040204" pitchFamily="34" charset="-128"/>
                          <a:ea typeface="Meiryo" panose="020B0604030504040204" pitchFamily="34" charset="-128"/>
                        </a:rPr>
                        <a:t>　</a:t>
                      </a:r>
                      <a:endParaRPr lang="ja-JP" altLang="en-US" sz="7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1205067978"/>
                  </a:ext>
                </a:extLst>
              </a:tr>
              <a:tr h="148735">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公営ギャンブル</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700" b="1" u="none" strike="noStrike">
                          <a:solidFill>
                            <a:schemeClr val="accent3"/>
                          </a:solidFill>
                          <a:effectLst/>
                          <a:latin typeface="Meiryo" panose="020B0604030504040204" pitchFamily="34" charset="-128"/>
                          <a:ea typeface="Meiryo" panose="020B0604030504040204" pitchFamily="34" charset="-128"/>
                        </a:rPr>
                        <a:t>　</a:t>
                      </a:r>
                      <a:endParaRPr lang="ja-JP" altLang="en-US" sz="7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2716567869"/>
                  </a:ext>
                </a:extLst>
              </a:tr>
              <a:tr h="14873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ギャンブル（公営競技除く）</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en-US" altLang="ja-JP"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DEDEDE"/>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en-US" altLang="ja-JP"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en-US" altLang="ja-JP"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DEDEDE"/>
                    </a:solidFill>
                  </a:tcPr>
                </a:tc>
                <a:extLst>
                  <a:ext uri="{0D108BD9-81ED-4DB2-BD59-A6C34878D82A}">
                    <a16:rowId xmlns:a16="http://schemas.microsoft.com/office/drawing/2014/main" val="1767268695"/>
                  </a:ext>
                </a:extLst>
              </a:tr>
              <a:tr h="14873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パチンコ・スロット</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en-US" altLang="ja-JP"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en-US" altLang="ja-JP"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en-US" altLang="ja-JP"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628964"/>
                  </a:ext>
                </a:extLst>
              </a:tr>
              <a:tr h="148735">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銀行</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ja-JP" altLang="en-US"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3850117590"/>
                  </a:ext>
                </a:extLst>
              </a:tr>
              <a:tr h="148735">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金融サービス・情報</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ja-JP" altLang="en-US"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ja-JP" altLang="en-US"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3541138105"/>
                  </a:ext>
                </a:extLst>
              </a:tr>
              <a:tr h="148735">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クレジットカード</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ja-JP" altLang="en-US"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ja-JP" altLang="en-US"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1494366260"/>
                  </a:ext>
                </a:extLst>
              </a:tr>
              <a:tr h="148735">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ローン</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ja-JP" altLang="en-US"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ja-JP" altLang="en-US"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3034750592"/>
                  </a:ext>
                </a:extLst>
              </a:tr>
              <a:tr h="148735">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消費者金融</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ja-JP" altLang="en-US"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ja-JP" altLang="en-US"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3601219410"/>
                  </a:ext>
                </a:extLst>
              </a:tr>
              <a:tr h="14873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消費者向無担保貸金業者（銀行グループ・上場企業を除く）、商工ローン</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en-US" altLang="ja-JP"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en-US" altLang="ja-JP"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en-US" altLang="ja-JP"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4197840892"/>
                  </a:ext>
                </a:extLst>
              </a:tr>
              <a:tr h="148735">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保険</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ja-JP" altLang="en-US"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4252025979"/>
                  </a:ext>
                </a:extLst>
              </a:tr>
              <a:tr h="148735">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証券・投資</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ja-JP" altLang="en-US"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ja-JP" altLang="en-US"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1247669965"/>
                  </a:ext>
                </a:extLst>
              </a:tr>
              <a:tr h="14873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法務・税務</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ja-JP" altLang="en-US"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en-US" altLang="ja-JP"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3751516483"/>
                  </a:ext>
                </a:extLst>
              </a:tr>
              <a:tr h="14873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zh-TW" altLang="en-US" sz="850" b="0" u="none" strike="noStrike" dirty="0">
                          <a:solidFill>
                            <a:schemeClr val="bg1"/>
                          </a:solidFill>
                          <a:effectLst/>
                          <a:latin typeface="Meiryo" panose="020B0604030504040204" pitchFamily="34" charset="-128"/>
                          <a:ea typeface="Meiryo" panose="020B0604030504040204" pitchFamily="34" charset="-128"/>
                        </a:rPr>
                        <a:t>医療（保険外治療）</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en-US" altLang="ja-JP"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en-US" altLang="ja-JP"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en-US" altLang="ja-JP"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2251199972"/>
                  </a:ext>
                </a:extLst>
              </a:tr>
              <a:tr h="14873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レーシック・美容整形・美容外科・美容皮膚科</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en-US" altLang="ja-JP"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en-US" altLang="ja-JP"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en-US" altLang="ja-JP"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3479615484"/>
                  </a:ext>
                </a:extLst>
              </a:tr>
              <a:tr h="14873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美容エステティックサロン（医療脱毛・増毛育毛サービス除く）</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en-US" altLang="ja-JP"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en-US" altLang="ja-JP"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en-US" altLang="ja-JP"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914959637"/>
                  </a:ext>
                </a:extLst>
              </a:tr>
              <a:tr h="14873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発毛・育毛・増毛・かつらサービス</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en-US" altLang="ja-JP"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DEDEDE"/>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en-US" altLang="ja-JP"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en-US" altLang="ja-JP"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DEDEDE"/>
                    </a:solidFill>
                  </a:tcPr>
                </a:tc>
                <a:extLst>
                  <a:ext uri="{0D108BD9-81ED-4DB2-BD59-A6C34878D82A}">
                    <a16:rowId xmlns:a16="http://schemas.microsoft.com/office/drawing/2014/main" val="1362951679"/>
                  </a:ext>
                </a:extLst>
              </a:tr>
              <a:tr h="14873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妊娠・不妊情報</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en-US" altLang="ja-JP"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en-US" altLang="ja-JP"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en-US" altLang="ja-JP"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1594083045"/>
                  </a:ext>
                </a:extLst>
              </a:tr>
              <a:tr h="14873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治験</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en-US" altLang="ja-JP"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en-US" altLang="ja-JP"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en-US" altLang="ja-JP"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3145858479"/>
                  </a:ext>
                </a:extLst>
              </a:tr>
              <a:tr h="14873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性に関する薬・商品・情報</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en-US" altLang="ja-JP"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en-US" altLang="ja-JP"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en-US" altLang="ja-JP"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3079597813"/>
                  </a:ext>
                </a:extLst>
              </a:tr>
              <a:tr h="14873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健康・美容食品</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ja-JP" altLang="en-US"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en-US" altLang="ja-JP"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1445162569"/>
                  </a:ext>
                </a:extLst>
              </a:tr>
              <a:tr h="14873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健康器具・雑貨</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en-US" altLang="ja-JP"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en-US" altLang="ja-JP"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en-US" altLang="ja-JP"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2178296829"/>
                  </a:ext>
                </a:extLst>
              </a:tr>
              <a:tr h="14873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恋愛</a:t>
                      </a:r>
                      <a:r>
                        <a:rPr lang="en-US" altLang="ja-JP" sz="850" b="0" u="none" strike="noStrike" dirty="0">
                          <a:solidFill>
                            <a:schemeClr val="bg1"/>
                          </a:solidFill>
                          <a:effectLst/>
                          <a:latin typeface="Meiryo" panose="020B0604030504040204" pitchFamily="34" charset="-128"/>
                          <a:ea typeface="Meiryo" panose="020B0604030504040204" pitchFamily="34" charset="-128"/>
                        </a:rPr>
                        <a:t>/</a:t>
                      </a:r>
                      <a:r>
                        <a:rPr lang="ja-JP" altLang="en-US" sz="850" b="0" u="none" strike="noStrike" dirty="0">
                          <a:solidFill>
                            <a:schemeClr val="bg1"/>
                          </a:solidFill>
                          <a:effectLst/>
                          <a:latin typeface="Meiryo" panose="020B0604030504040204" pitchFamily="34" charset="-128"/>
                          <a:ea typeface="Meiryo" panose="020B0604030504040204" pitchFamily="34" charset="-128"/>
                        </a:rPr>
                        <a:t>結婚情報・サービス</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en-US" altLang="ja-JP"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DEDEDE"/>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en-US" altLang="ja-JP"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en-US" altLang="ja-JP"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DEDEDE"/>
                    </a:solidFill>
                  </a:tcPr>
                </a:tc>
                <a:extLst>
                  <a:ext uri="{0D108BD9-81ED-4DB2-BD59-A6C34878D82A}">
                    <a16:rowId xmlns:a16="http://schemas.microsoft.com/office/drawing/2014/main" val="2327458966"/>
                  </a:ext>
                </a:extLst>
              </a:tr>
              <a:tr h="14873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恋愛・結婚情報（出会い系サイト、結婚紹介、インターネット異性紹介業</a:t>
                      </a:r>
                      <a:r>
                        <a:rPr lang="en-US" altLang="ja-JP" sz="850" b="0" u="none" strike="noStrike" dirty="0">
                          <a:solidFill>
                            <a:schemeClr val="bg1"/>
                          </a:solidFill>
                          <a:effectLst/>
                          <a:latin typeface="Meiryo" panose="020B0604030504040204" pitchFamily="34" charset="-128"/>
                          <a:ea typeface="Meiryo" panose="020B0604030504040204" pitchFamily="34" charset="-128"/>
                        </a:rPr>
                        <a:t>)</a:t>
                      </a:r>
                      <a:endParaRPr lang="en-US" altLang="ja-JP"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en-US" altLang="ja-JP"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en-US" altLang="ja-JP"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en-US" altLang="ja-JP"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143799200"/>
                  </a:ext>
                </a:extLst>
              </a:tr>
              <a:tr h="14873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占い</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en-US" altLang="ja-JP"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en-US" altLang="ja-JP"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en-US" altLang="ja-JP"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384434171"/>
                  </a:ext>
                </a:extLst>
              </a:tr>
              <a:tr h="14873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zh-TW" altLang="en-US" sz="850" b="0" u="none" strike="noStrike" dirty="0">
                          <a:solidFill>
                            <a:schemeClr val="bg1"/>
                          </a:solidFill>
                          <a:effectLst/>
                          <a:latin typeface="Meiryo" panose="020B0604030504040204" pitchFamily="34" charset="-128"/>
                          <a:ea typeface="Meiryo" panose="020B0604030504040204" pitchFamily="34" charset="-128"/>
                        </a:rPr>
                        <a:t>能力開発関連商品</a:t>
                      </a:r>
                      <a:endParaRPr lang="zh-TW"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en-US" altLang="ja-JP"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en-US" altLang="ja-JP"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en-US" altLang="ja-JP"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2812486826"/>
                  </a:ext>
                </a:extLst>
              </a:tr>
              <a:tr h="14873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探偵</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en-US" altLang="ja-JP"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en-US" altLang="ja-JP"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1424464143"/>
                  </a:ext>
                </a:extLst>
              </a:tr>
              <a:tr h="148735">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葬祭</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ja-JP" altLang="en-US"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349541065"/>
                  </a:ext>
                </a:extLst>
              </a:tr>
              <a:tr h="14873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宗教団体</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en-US" altLang="ja-JP"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2940608094"/>
                  </a:ext>
                </a:extLst>
              </a:tr>
              <a:tr h="14873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団体による意見広告、主観的な意見を強く伝えるもの</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en-US" altLang="ja-JP"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en-US" altLang="ja-JP"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1740765094"/>
                  </a:ext>
                </a:extLst>
              </a:tr>
            </a:tbl>
          </a:graphicData>
        </a:graphic>
      </p:graphicFrame>
    </p:spTree>
    <p:extLst>
      <p:ext uri="{BB962C8B-B14F-4D97-AF65-F5344CB8AC3E}">
        <p14:creationId xmlns:p14="http://schemas.microsoft.com/office/powerpoint/2010/main" val="311060918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テキスト プレースホルダー 4">
            <a:extLst>
              <a:ext uri="{FF2B5EF4-FFF2-40B4-BE49-F238E27FC236}">
                <a16:creationId xmlns:a16="http://schemas.microsoft.com/office/drawing/2014/main" id="{8611F7AF-2F79-8263-D1CB-A7593B360634}"/>
              </a:ext>
            </a:extLst>
          </p:cNvPr>
          <p:cNvSpPr>
            <a:spLocks noGrp="1"/>
          </p:cNvSpPr>
          <p:nvPr>
            <p:ph type="body" sz="quarter" idx="12"/>
          </p:nvPr>
        </p:nvSpPr>
        <p:spPr/>
        <p:txBody>
          <a:bodyPr/>
          <a:lstStyle/>
          <a:p>
            <a:r>
              <a:rPr lang="ja-JP" altLang="en-US" dirty="0"/>
              <a:t>その他・注意事項</a:t>
            </a:r>
          </a:p>
        </p:txBody>
      </p:sp>
      <p:sp>
        <p:nvSpPr>
          <p:cNvPr id="2" name="テキスト プレースホルダー 1">
            <a:extLst>
              <a:ext uri="{FF2B5EF4-FFF2-40B4-BE49-F238E27FC236}">
                <a16:creationId xmlns:a16="http://schemas.microsoft.com/office/drawing/2014/main" id="{6486B363-8A60-7EB7-29F3-D45CCF22E2FB}"/>
              </a:ext>
            </a:extLst>
          </p:cNvPr>
          <p:cNvSpPr>
            <a:spLocks noGrp="1"/>
          </p:cNvSpPr>
          <p:nvPr>
            <p:ph type="body" sz="quarter" idx="10"/>
          </p:nvPr>
        </p:nvSpPr>
        <p:spPr/>
        <p:txBody>
          <a:bodyPr/>
          <a:lstStyle/>
          <a:p>
            <a:r>
              <a:rPr lang="ja-JP" altLang="en-US"/>
              <a:t>審査について</a:t>
            </a:r>
            <a:endParaRPr kumimoji="1" lang="ja-JP" altLang="en-US" sz="1600">
              <a:solidFill>
                <a:schemeClr val="accent6"/>
              </a:solidFill>
            </a:endParaRPr>
          </a:p>
        </p:txBody>
      </p:sp>
      <p:sp>
        <p:nvSpPr>
          <p:cNvPr id="4" name="テキスト ボックス 3">
            <a:extLst>
              <a:ext uri="{FF2B5EF4-FFF2-40B4-BE49-F238E27FC236}">
                <a16:creationId xmlns:a16="http://schemas.microsoft.com/office/drawing/2014/main" id="{D4199445-C21E-0254-B2A3-CECFE4E29296}"/>
              </a:ext>
            </a:extLst>
          </p:cNvPr>
          <p:cNvSpPr txBox="1"/>
          <p:nvPr/>
        </p:nvSpPr>
        <p:spPr>
          <a:xfrm>
            <a:off x="3565134" y="306687"/>
            <a:ext cx="3411190" cy="236988"/>
          </a:xfrm>
          <a:prstGeom prst="rect">
            <a:avLst/>
          </a:prstGeom>
          <a:noFill/>
        </p:spPr>
        <p:txBody>
          <a:bodyPr wrap="none" lIns="0" tIns="0" rIns="0" bIns="0" rtlCol="0">
            <a:spAutoFit/>
          </a:body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1" lang="ja-JP" altLang="en-US" sz="1400" b="0"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rPr>
              <a:t>入稿前審査が必要な項目をご確認ください</a:t>
            </a:r>
            <a:endParaRPr kumimoji="1" lang="ja-JP" altLang="en-US" sz="14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endParaRPr>
          </a:p>
        </p:txBody>
      </p:sp>
      <p:graphicFrame>
        <p:nvGraphicFramePr>
          <p:cNvPr id="6" name="表 5">
            <a:extLst>
              <a:ext uri="{FF2B5EF4-FFF2-40B4-BE49-F238E27FC236}">
                <a16:creationId xmlns:a16="http://schemas.microsoft.com/office/drawing/2014/main" id="{659FCFC1-B066-B7EB-C44D-516ACDFDB4E5}"/>
              </a:ext>
            </a:extLst>
          </p:cNvPr>
          <p:cNvGraphicFramePr>
            <a:graphicFrameLocks noGrp="1"/>
          </p:cNvGraphicFramePr>
          <p:nvPr>
            <p:extLst>
              <p:ext uri="{D42A27DB-BD31-4B8C-83A1-F6EECF244321}">
                <p14:modId xmlns:p14="http://schemas.microsoft.com/office/powerpoint/2010/main" val="62571254"/>
              </p:ext>
            </p:extLst>
          </p:nvPr>
        </p:nvGraphicFramePr>
        <p:xfrm>
          <a:off x="479427" y="1089025"/>
          <a:ext cx="11233149" cy="5462288"/>
        </p:xfrm>
        <a:graphic>
          <a:graphicData uri="http://schemas.openxmlformats.org/drawingml/2006/table">
            <a:tbl>
              <a:tblPr firstCol="1" bandRow="1"/>
              <a:tblGrid>
                <a:gridCol w="749903">
                  <a:extLst>
                    <a:ext uri="{9D8B030D-6E8A-4147-A177-3AD203B41FA5}">
                      <a16:colId xmlns:a16="http://schemas.microsoft.com/office/drawing/2014/main" val="792911817"/>
                    </a:ext>
                  </a:extLst>
                </a:gridCol>
                <a:gridCol w="865192">
                  <a:extLst>
                    <a:ext uri="{9D8B030D-6E8A-4147-A177-3AD203B41FA5}">
                      <a16:colId xmlns:a16="http://schemas.microsoft.com/office/drawing/2014/main" val="3608287535"/>
                    </a:ext>
                  </a:extLst>
                </a:gridCol>
                <a:gridCol w="1240642">
                  <a:extLst>
                    <a:ext uri="{9D8B030D-6E8A-4147-A177-3AD203B41FA5}">
                      <a16:colId xmlns:a16="http://schemas.microsoft.com/office/drawing/2014/main" val="135909385"/>
                    </a:ext>
                  </a:extLst>
                </a:gridCol>
                <a:gridCol w="4563689">
                  <a:extLst>
                    <a:ext uri="{9D8B030D-6E8A-4147-A177-3AD203B41FA5}">
                      <a16:colId xmlns:a16="http://schemas.microsoft.com/office/drawing/2014/main" val="2591893762"/>
                    </a:ext>
                  </a:extLst>
                </a:gridCol>
                <a:gridCol w="991283">
                  <a:extLst>
                    <a:ext uri="{9D8B030D-6E8A-4147-A177-3AD203B41FA5}">
                      <a16:colId xmlns:a16="http://schemas.microsoft.com/office/drawing/2014/main" val="664908994"/>
                    </a:ext>
                  </a:extLst>
                </a:gridCol>
                <a:gridCol w="1194222">
                  <a:extLst>
                    <a:ext uri="{9D8B030D-6E8A-4147-A177-3AD203B41FA5}">
                      <a16:colId xmlns:a16="http://schemas.microsoft.com/office/drawing/2014/main" val="1931427765"/>
                    </a:ext>
                  </a:extLst>
                </a:gridCol>
                <a:gridCol w="1628218">
                  <a:extLst>
                    <a:ext uri="{9D8B030D-6E8A-4147-A177-3AD203B41FA5}">
                      <a16:colId xmlns:a16="http://schemas.microsoft.com/office/drawing/2014/main" val="2760754859"/>
                    </a:ext>
                  </a:extLst>
                </a:gridCol>
              </a:tblGrid>
              <a:tr h="545528">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marL="0" algn="ctr" defTabSz="914423" rtl="0" eaLnBrk="1" latinLnBrk="0" hangingPunct="1">
                        <a:lnSpc>
                          <a:spcPct val="110000"/>
                        </a:lnSpc>
                      </a:pPr>
                      <a:r>
                        <a:rPr kumimoji="1" lang="ja-JP" altLang="en-US" sz="1000" b="1" kern="1200" dirty="0">
                          <a:solidFill>
                            <a:schemeClr val="accent3"/>
                          </a:solidFill>
                          <a:latin typeface="Meiryo" panose="020B0604030504040204" pitchFamily="34" charset="-128"/>
                          <a:ea typeface="Meiryo" panose="020B0604030504040204" pitchFamily="34" charset="-128"/>
                          <a:cs typeface="+mn-cs"/>
                        </a:rPr>
                        <a:t>項目</a:t>
                      </a:r>
                    </a:p>
                  </a:txBody>
                  <a:tcPr marT="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CCCCC"/>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dirty="0">
                          <a:solidFill>
                            <a:schemeClr val="accent3"/>
                          </a:solidFill>
                          <a:latin typeface="Meiryo" panose="020B0604030504040204" pitchFamily="34" charset="-128"/>
                          <a:ea typeface="Meiryo" panose="020B0604030504040204" pitchFamily="34" charset="-128"/>
                          <a:cs typeface="+mn-cs"/>
                        </a:rPr>
                        <a:t>問い合わせ内容</a:t>
                      </a:r>
                      <a:endParaRPr kumimoji="1" lang="en-US" altLang="ja-JP" sz="1000" b="1" kern="1200" dirty="0">
                        <a:solidFill>
                          <a:schemeClr val="accent3"/>
                        </a:solidFill>
                        <a:latin typeface="Meiryo" panose="020B0604030504040204" pitchFamily="34" charset="-128"/>
                        <a:ea typeface="Meiryo" panose="020B0604030504040204" pitchFamily="34" charset="-128"/>
                        <a:cs typeface="+mn-cs"/>
                      </a:endParaRPr>
                    </a:p>
                  </a:txBody>
                  <a:tcPr marL="45720" marR="45720" marT="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CCCCC"/>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dirty="0">
                          <a:solidFill>
                            <a:schemeClr val="accent3"/>
                          </a:solidFill>
                          <a:latin typeface="Meiryo" panose="020B0604030504040204" pitchFamily="34" charset="-128"/>
                          <a:ea typeface="Meiryo" panose="020B0604030504040204" pitchFamily="34" charset="-128"/>
                          <a:cs typeface="+mn-cs"/>
                        </a:rPr>
                        <a:t>項目別</a:t>
                      </a:r>
                    </a:p>
                  </a:txBody>
                  <a:tcPr marL="45720" marR="45720" marT="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CCCCC"/>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dirty="0">
                          <a:solidFill>
                            <a:schemeClr val="accent3"/>
                          </a:solidFill>
                          <a:latin typeface="Meiryo" panose="020B0604030504040204" pitchFamily="34" charset="-128"/>
                          <a:ea typeface="Meiryo" panose="020B0604030504040204" pitchFamily="34" charset="-128"/>
                          <a:cs typeface="+mn-cs"/>
                        </a:rPr>
                        <a:t>詳細</a:t>
                      </a:r>
                    </a:p>
                  </a:txBody>
                  <a:tcPr marL="45720" marR="45720" marT="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CCCCC"/>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dirty="0">
                          <a:solidFill>
                            <a:schemeClr val="bg1"/>
                          </a:solidFill>
                          <a:latin typeface="Meiryo" panose="020B0604030504040204" pitchFamily="34" charset="-128"/>
                          <a:ea typeface="Meiryo" panose="020B0604030504040204" pitchFamily="34" charset="-128"/>
                          <a:cs typeface="+mn-cs"/>
                        </a:rPr>
                        <a:t>必須</a:t>
                      </a:r>
                      <a:r>
                        <a:rPr kumimoji="1" lang="en-US" altLang="ja-JP" sz="1000" b="1" kern="1200" dirty="0">
                          <a:solidFill>
                            <a:schemeClr val="bg1"/>
                          </a:solidFill>
                          <a:latin typeface="Meiryo" panose="020B0604030504040204" pitchFamily="34" charset="-128"/>
                          <a:ea typeface="Meiryo" panose="020B0604030504040204" pitchFamily="34" charset="-128"/>
                          <a:cs typeface="+mn-cs"/>
                        </a:rPr>
                        <a:t>/</a:t>
                      </a:r>
                      <a:r>
                        <a:rPr kumimoji="1" lang="ja-JP" altLang="en-US" sz="1000" b="1" kern="1200" dirty="0">
                          <a:solidFill>
                            <a:schemeClr val="bg1"/>
                          </a:solidFill>
                          <a:latin typeface="Meiryo" panose="020B0604030504040204" pitchFamily="34" charset="-128"/>
                          <a:ea typeface="Meiryo" panose="020B0604030504040204" pitchFamily="34" charset="-128"/>
                          <a:cs typeface="+mn-cs"/>
                        </a:rPr>
                        <a:t>任意</a:t>
                      </a:r>
                    </a:p>
                  </a:txBody>
                  <a:tcPr marL="45720" marR="45720" marT="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dirty="0">
                          <a:solidFill>
                            <a:schemeClr val="accent3"/>
                          </a:solidFill>
                          <a:latin typeface="Meiryo" panose="020B0604030504040204" pitchFamily="34" charset="-128"/>
                          <a:ea typeface="Meiryo" panose="020B0604030504040204" pitchFamily="34" charset="-128"/>
                          <a:cs typeface="+mn-cs"/>
                        </a:rPr>
                        <a:t>期日</a:t>
                      </a:r>
                    </a:p>
                  </a:txBody>
                  <a:tcPr marL="45720" marR="45720" marT="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CCCCC"/>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dirty="0">
                          <a:solidFill>
                            <a:schemeClr val="accent3"/>
                          </a:solidFill>
                          <a:latin typeface="Meiryo" panose="020B0604030504040204" pitchFamily="34" charset="-128"/>
                          <a:ea typeface="Meiryo" panose="020B0604030504040204" pitchFamily="34" charset="-128"/>
                          <a:cs typeface="+mn-cs"/>
                        </a:rPr>
                        <a:t>ツール</a:t>
                      </a:r>
                    </a:p>
                  </a:txBody>
                  <a:tcPr marL="45720" marR="45720" marT="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CCCCC"/>
                    </a:solidFill>
                  </a:tcPr>
                </a:tc>
                <a:extLst>
                  <a:ext uri="{0D108BD9-81ED-4DB2-BD59-A6C34878D82A}">
                    <a16:rowId xmlns:a16="http://schemas.microsoft.com/office/drawing/2014/main" val="2117335041"/>
                  </a:ext>
                </a:extLst>
              </a:tr>
              <a:tr h="913451">
                <a:tc rowSpan="5">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ctr">
                        <a:lnSpc>
                          <a:spcPct val="110000"/>
                        </a:lnSpc>
                      </a:pPr>
                      <a:r>
                        <a:rPr kumimoji="1" lang="ja-JP" altLang="en-US" sz="1000" b="0" i="0">
                          <a:solidFill>
                            <a:schemeClr val="bg1"/>
                          </a:solidFill>
                          <a:latin typeface="Meiryo" panose="020B0604030504040204" pitchFamily="34" charset="-128"/>
                          <a:ea typeface="Meiryo" panose="020B0604030504040204" pitchFamily="34" charset="-128"/>
                        </a:rPr>
                        <a:t>入稿前</a:t>
                      </a:r>
                      <a:endParaRPr kumimoji="1" lang="en-US" altLang="ja-JP" sz="1000" b="0" i="0" dirty="0">
                        <a:solidFill>
                          <a:schemeClr val="bg1"/>
                        </a:solidFill>
                        <a:latin typeface="Meiryo" panose="020B0604030504040204" pitchFamily="34" charset="-128"/>
                        <a:ea typeface="Meiryo" panose="020B0604030504040204" pitchFamily="34" charset="-128"/>
                      </a:endParaRPr>
                    </a:p>
                    <a:p>
                      <a:pPr algn="ctr">
                        <a:lnSpc>
                          <a:spcPct val="110000"/>
                        </a:lnSpc>
                      </a:pPr>
                      <a:r>
                        <a:rPr kumimoji="1" lang="ja-JP" altLang="en-US" sz="1000" b="0" i="0">
                          <a:solidFill>
                            <a:schemeClr val="bg1"/>
                          </a:solidFill>
                          <a:latin typeface="Meiryo" panose="020B0604030504040204" pitchFamily="34" charset="-128"/>
                          <a:ea typeface="Meiryo" panose="020B0604030504040204" pitchFamily="34" charset="-128"/>
                        </a:rPr>
                        <a:t>審査</a:t>
                      </a:r>
                      <a:endParaRPr kumimoji="1" lang="ja-JP" altLang="en-US" sz="1000" b="0" i="0" dirty="0">
                        <a:solidFill>
                          <a:schemeClr val="bg1"/>
                        </a:solidFill>
                        <a:latin typeface="Meiryo" panose="020B0604030504040204" pitchFamily="34" charset="-128"/>
                        <a:ea typeface="Meiryo" panose="020B0604030504040204" pitchFamily="34" charset="-128"/>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00">
                        <a:lumMod val="50000"/>
                        <a:lumOff val="50000"/>
                      </a:srgbClr>
                    </a:solidFill>
                  </a:tcPr>
                </a:tc>
                <a:tc rowSpan="3">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kern="1200" noProof="0">
                          <a:solidFill>
                            <a:schemeClr val="bg1"/>
                          </a:solidFill>
                          <a:latin typeface="Meiryo" panose="020B0604030504040204" pitchFamily="34" charset="-128"/>
                          <a:ea typeface="Meiryo" panose="020B0604030504040204" pitchFamily="34" charset="-128"/>
                          <a:cs typeface="+mn-cs"/>
                        </a:rPr>
                        <a:t>広告掲載</a:t>
                      </a:r>
                      <a:endParaRPr kumimoji="1" lang="en-US" altLang="ja-JP" sz="1000" b="0" i="0" kern="1200" noProof="0" dirty="0">
                        <a:solidFill>
                          <a:schemeClr val="bg1"/>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kern="1200" noProof="0" dirty="0">
                          <a:solidFill>
                            <a:schemeClr val="bg1"/>
                          </a:solidFill>
                          <a:latin typeface="Meiryo" panose="020B0604030504040204" pitchFamily="34" charset="-128"/>
                          <a:ea typeface="Meiryo" panose="020B0604030504040204" pitchFamily="34" charset="-128"/>
                          <a:cs typeface="+mn-cs"/>
                        </a:rPr>
                        <a:t>基準</a:t>
                      </a:r>
                      <a:endParaRPr kumimoji="1" lang="ja-JP" altLang="en-US" sz="1000" b="0" i="0" kern="1200" dirty="0">
                        <a:solidFill>
                          <a:schemeClr val="bg1"/>
                        </a:solidFill>
                        <a:latin typeface="Meiryo" panose="020B0604030504040204" pitchFamily="34" charset="-128"/>
                        <a:ea typeface="Meiryo" panose="020B0604030504040204" pitchFamily="34" charset="-128"/>
                        <a:cs typeface="+mn-cs"/>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u="none" strike="noStrike" kern="120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cs typeface="+mn-cs"/>
                        </a:rPr>
                        <a:t>種別</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l" defTabSz="914423" rtl="0" eaLnBrk="1" fontAlgn="auto" latinLnBrk="0" hangingPunct="1">
                        <a:lnSpc>
                          <a:spcPct val="110000"/>
                        </a:lnSpc>
                        <a:spcBef>
                          <a:spcPts val="0"/>
                        </a:spcBef>
                        <a:spcAft>
                          <a:spcPts val="0"/>
                        </a:spcAft>
                        <a:buClrTx/>
                        <a:buSzTx/>
                        <a:buFontTx/>
                        <a:buNone/>
                        <a:tabLst/>
                        <a:defRPr/>
                      </a:pPr>
                      <a:r>
                        <a:rPr kumimoji="1" lang="ja-JP" altLang="en-US" sz="10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・ブランドリフト調査（調査種別：</a:t>
                      </a:r>
                      <a:r>
                        <a:rPr kumimoji="1" lang="ja-JP" altLang="en-US" sz="1000" b="0"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mn-cs"/>
                        </a:rPr>
                        <a:t>比較検討</a:t>
                      </a:r>
                      <a:r>
                        <a:rPr kumimoji="1" lang="ja-JP" altLang="en-US" sz="10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endParaRPr kumimoji="1" lang="en-US" altLang="ja-JP" sz="10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23" rtl="0" eaLnBrk="1" fontAlgn="auto" latinLnBrk="0" hangingPunct="1">
                        <a:lnSpc>
                          <a:spcPct val="11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r>
                        <a:rPr kumimoji="1" lang="ja-JP" altLang="en-US" sz="10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紐づく広告が分からないと判断できない部分もある</a:t>
                      </a:r>
                      <a:r>
                        <a:rPr kumimoji="1" lang="ja-JP" altLang="en-US" sz="10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ため 、任意</a:t>
                      </a:r>
                      <a:r>
                        <a:rPr kumimoji="1" lang="ja-JP" altLang="en-US" sz="10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で一緒に設問文もつけてください。</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i="0" u="none" strike="noStrike" kern="1200" cap="none" spc="0" normalizeH="0" baseline="0" noProof="0" dirty="0">
                          <a:ln>
                            <a:noFill/>
                          </a:ln>
                          <a:solidFill>
                            <a:schemeClr val="accent6"/>
                          </a:solidFill>
                          <a:effectLst/>
                          <a:uLnTx/>
                          <a:uFillTx/>
                          <a:latin typeface="Meiryo" panose="020B0604030504040204" pitchFamily="34" charset="-128"/>
                          <a:ea typeface="Meiryo" panose="020B0604030504040204" pitchFamily="34" charset="-128"/>
                          <a:cs typeface="+mn-cs"/>
                        </a:rPr>
                        <a:t>必須</a:t>
                      </a:r>
                      <a:endParaRPr kumimoji="1" lang="ja-JP" altLang="en-US" sz="1000" b="1"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10000"/>
                        </a:lnSpc>
                        <a:spcBef>
                          <a:spcPts val="0"/>
                        </a:spcBef>
                        <a:spcAft>
                          <a:spcPts val="0"/>
                        </a:spcAft>
                        <a:buClrTx/>
                        <a:buSzTx/>
                        <a:buFontTx/>
                        <a:buNone/>
                        <a:tabLst/>
                        <a:defRPr/>
                      </a:pPr>
                      <a:r>
                        <a:rPr kumimoji="1" lang="en-US" altLang="ja-JP" sz="1000" b="0" kern="1200" dirty="0">
                          <a:solidFill>
                            <a:schemeClr val="tx1">
                              <a:lumMod val="65000"/>
                              <a:lumOff val="35000"/>
                            </a:schemeClr>
                          </a:solidFill>
                          <a:latin typeface="Meiryo" panose="020B0604030504040204" pitchFamily="34" charset="-128"/>
                          <a:ea typeface="Meiryo" panose="020B0604030504040204" pitchFamily="34" charset="-128"/>
                          <a:cs typeface="+mn-cs"/>
                        </a:rPr>
                        <a:t>※</a:t>
                      </a:r>
                      <a:r>
                        <a:rPr kumimoji="1" lang="ja-JP" altLang="en-US" sz="1000" b="0" kern="1200" dirty="0">
                          <a:solidFill>
                            <a:schemeClr val="tx1">
                              <a:lumMod val="65000"/>
                              <a:lumOff val="35000"/>
                            </a:schemeClr>
                          </a:solidFill>
                          <a:latin typeface="Meiryo" panose="020B0604030504040204" pitchFamily="34" charset="-128"/>
                          <a:ea typeface="Meiryo" panose="020B0604030504040204" pitchFamily="34" charset="-128"/>
                          <a:cs typeface="+mn-cs"/>
                        </a:rPr>
                        <a:t>「比較検討」以外は</a:t>
                      </a:r>
                      <a:endParaRPr kumimoji="1" lang="en-US" altLang="ja-JP" sz="1000" b="0"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kern="1200" dirty="0">
                          <a:solidFill>
                            <a:schemeClr val="tx1">
                              <a:lumMod val="65000"/>
                              <a:lumOff val="35000"/>
                            </a:schemeClr>
                          </a:solidFill>
                          <a:latin typeface="Meiryo" panose="020B0604030504040204" pitchFamily="34" charset="-128"/>
                          <a:ea typeface="Meiryo" panose="020B0604030504040204" pitchFamily="34" charset="-128"/>
                          <a:cs typeface="+mn-cs"/>
                        </a:rPr>
                        <a:t>任意</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l">
                        <a:lnSpc>
                          <a:spcPct val="110000"/>
                        </a:lnSpc>
                      </a:pPr>
                      <a:r>
                        <a:rPr kumimoji="1" lang="ja-JP" altLang="en-US" sz="1000" b="0" kern="1200">
                          <a:solidFill>
                            <a:schemeClr val="tx1">
                              <a:lumMod val="65000"/>
                              <a:lumOff val="35000"/>
                            </a:schemeClr>
                          </a:solidFill>
                          <a:latin typeface="Meiryo" panose="020B0604030504040204" pitchFamily="34" charset="-128"/>
                          <a:ea typeface="Meiryo" panose="020B0604030504040204" pitchFamily="34" charset="-128"/>
                          <a:cs typeface="+mn-cs"/>
                        </a:rPr>
                        <a:t>掲載に間</a:t>
                      </a:r>
                      <a:r>
                        <a:rPr kumimoji="1" lang="ja-JP" altLang="en-US" sz="1000" b="0" kern="1200" dirty="0">
                          <a:solidFill>
                            <a:schemeClr val="tx1">
                              <a:lumMod val="65000"/>
                              <a:lumOff val="35000"/>
                            </a:schemeClr>
                          </a:solidFill>
                          <a:latin typeface="Meiryo" panose="020B0604030504040204" pitchFamily="34" charset="-128"/>
                          <a:ea typeface="Meiryo" panose="020B0604030504040204" pitchFamily="34" charset="-128"/>
                          <a:cs typeface="+mn-cs"/>
                        </a:rPr>
                        <a:t>に合うよう適宜</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171450" marR="0" lvl="0" indent="-171450" algn="l" defTabSz="914400" rtl="0" eaLnBrk="1" fontAlgn="auto" latinLnBrk="0" hangingPunct="1">
                        <a:lnSpc>
                          <a:spcPct val="110000"/>
                        </a:lnSpc>
                        <a:spcBef>
                          <a:spcPts val="0"/>
                        </a:spcBef>
                        <a:spcAft>
                          <a:spcPts val="0"/>
                        </a:spcAft>
                        <a:buClr>
                          <a:schemeClr val="accent5"/>
                        </a:buClr>
                        <a:buSzTx/>
                        <a:buFont typeface="Wingdings" pitchFamily="2" charset="2"/>
                        <a:buChar char="n"/>
                        <a:tabLst/>
                        <a:defRPr/>
                      </a:pPr>
                      <a:r>
                        <a:rPr kumimoji="1" lang="ja-JP" altLang="en-US" sz="1000" b="0">
                          <a:solidFill>
                            <a:schemeClr val="tx1">
                              <a:lumMod val="65000"/>
                              <a:lumOff val="35000"/>
                            </a:schemeClr>
                          </a:solidFill>
                          <a:latin typeface="Meiryo" panose="020B0604030504040204" pitchFamily="34" charset="-128"/>
                          <a:ea typeface="Meiryo" panose="020B0604030504040204" pitchFamily="34" charset="-128"/>
                          <a:hlinkClick r:id="rId2"/>
                        </a:rPr>
                        <a:t>ブランドリフト調査</a:t>
                      </a:r>
                      <a:endParaRPr kumimoji="1" lang="en-US" altLang="ja-JP" sz="1000" b="0" dirty="0">
                        <a:solidFill>
                          <a:schemeClr val="tx1">
                            <a:lumMod val="65000"/>
                            <a:lumOff val="35000"/>
                          </a:schemeClr>
                        </a:solidFill>
                        <a:latin typeface="Meiryo" panose="020B0604030504040204" pitchFamily="34" charset="-128"/>
                        <a:ea typeface="Meiryo" panose="020B0604030504040204" pitchFamily="34" charset="-128"/>
                        <a:hlinkClick r:id="rId2"/>
                      </a:endParaRPr>
                    </a:p>
                    <a:p>
                      <a:pPr marL="171450" marR="0" lvl="0" indent="-171450" algn="l" defTabSz="914400" rtl="0" eaLnBrk="1" fontAlgn="auto" latinLnBrk="0" hangingPunct="1">
                        <a:lnSpc>
                          <a:spcPct val="110000"/>
                        </a:lnSpc>
                        <a:spcBef>
                          <a:spcPts val="0"/>
                        </a:spcBef>
                        <a:spcAft>
                          <a:spcPts val="0"/>
                        </a:spcAft>
                        <a:buClr>
                          <a:schemeClr val="accent5"/>
                        </a:buClr>
                        <a:buSzTx/>
                        <a:buFont typeface="Wingdings" pitchFamily="2" charset="2"/>
                        <a:buChar char="n"/>
                        <a:tabLst/>
                        <a:defRPr/>
                      </a:pPr>
                      <a:r>
                        <a:rPr kumimoji="1" lang="ja-JP" altLang="en-US" sz="1000" b="0">
                          <a:solidFill>
                            <a:schemeClr val="tx1">
                              <a:lumMod val="65000"/>
                              <a:lumOff val="35000"/>
                            </a:schemeClr>
                          </a:solidFill>
                          <a:latin typeface="Meiryo" panose="020B0604030504040204" pitchFamily="34" charset="-128"/>
                          <a:ea typeface="Meiryo" panose="020B0604030504040204" pitchFamily="34" charset="-128"/>
                          <a:hlinkClick r:id="rId2"/>
                        </a:rPr>
                        <a:t>入稿前審査依頼フォーム</a:t>
                      </a:r>
                      <a:endParaRPr lang="en-US" altLang="ja-JP" sz="1000" b="0" dirty="0">
                        <a:latin typeface="Meiryo" panose="020B0604030504040204" pitchFamily="34" charset="-128"/>
                        <a:ea typeface="Meiryo" panose="020B0604030504040204" pitchFamily="34" charset="-128"/>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2186591261"/>
                  </a:ext>
                </a:extLst>
              </a:tr>
              <a:tr h="1612460">
                <a:tc vMerge="1">
                  <a:txBody>
                    <a:bodyPr/>
                    <a:lstStyle/>
                    <a:p>
                      <a:pPr algn="ctr"/>
                      <a:endParaRPr kumimoji="1" lang="ja-JP" altLang="en-US" sz="1400" b="1" dirty="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10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kern="1200" dirty="0">
                          <a:solidFill>
                            <a:schemeClr val="bg1"/>
                          </a:solidFill>
                          <a:latin typeface="Meiryo" panose="020B0604030504040204" pitchFamily="34" charset="-128"/>
                          <a:ea typeface="Meiryo" panose="020B0604030504040204" pitchFamily="34" charset="-128"/>
                          <a:cs typeface="+mn-cs"/>
                        </a:rPr>
                        <a:t>広告</a:t>
                      </a:r>
                      <a:endParaRPr kumimoji="1" lang="en-US" altLang="ja-JP" sz="1000" b="0" i="0" kern="1200" dirty="0">
                        <a:solidFill>
                          <a:schemeClr val="bg1"/>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kern="1200" dirty="0">
                          <a:solidFill>
                            <a:schemeClr val="bg1"/>
                          </a:solidFill>
                          <a:latin typeface="Meiryo" panose="020B0604030504040204" pitchFamily="34" charset="-128"/>
                          <a:ea typeface="Meiryo" panose="020B0604030504040204" pitchFamily="34" charset="-128"/>
                          <a:cs typeface="+mn-cs"/>
                        </a:rPr>
                        <a:t>フォーマット</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l">
                        <a:lnSpc>
                          <a:spcPct val="110000"/>
                        </a:lnSpc>
                      </a:pPr>
                      <a:r>
                        <a:rPr kumimoji="1" lang="ja-JP" altLang="en-US" sz="1000" b="0" dirty="0">
                          <a:solidFill>
                            <a:schemeClr val="tx1">
                              <a:lumMod val="65000"/>
                              <a:lumOff val="35000"/>
                            </a:schemeClr>
                          </a:solidFill>
                          <a:latin typeface="Meiryo" panose="020B0604030504040204" pitchFamily="34" charset="-128"/>
                          <a:ea typeface="Meiryo" panose="020B0604030504040204" pitchFamily="34" charset="-128"/>
                        </a:rPr>
                        <a:t>・ブランドパネル パノラマ（画像</a:t>
                      </a:r>
                      <a:r>
                        <a:rPr kumimoji="1" lang="en-US" altLang="ja-JP" sz="1000" b="0" dirty="0">
                          <a:solidFill>
                            <a:schemeClr val="tx1">
                              <a:lumMod val="65000"/>
                              <a:lumOff val="35000"/>
                            </a:schemeClr>
                          </a:solidFill>
                          <a:latin typeface="Meiryo" panose="020B0604030504040204" pitchFamily="34" charset="-128"/>
                          <a:ea typeface="Meiryo" panose="020B0604030504040204" pitchFamily="34" charset="-128"/>
                        </a:rPr>
                        <a:t>/</a:t>
                      </a:r>
                      <a:r>
                        <a:rPr kumimoji="1" lang="ja-JP" altLang="en-US" sz="1000" b="0" dirty="0">
                          <a:solidFill>
                            <a:schemeClr val="tx1">
                              <a:lumMod val="65000"/>
                              <a:lumOff val="35000"/>
                            </a:schemeClr>
                          </a:solidFill>
                          <a:latin typeface="Meiryo" panose="020B0604030504040204" pitchFamily="34" charset="-128"/>
                          <a:ea typeface="Meiryo" panose="020B0604030504040204" pitchFamily="34" charset="-128"/>
                        </a:rPr>
                        <a:t>動画）</a:t>
                      </a:r>
                    </a:p>
                    <a:p>
                      <a:pPr algn="l">
                        <a:lnSpc>
                          <a:spcPct val="110000"/>
                        </a:lnSpc>
                      </a:pPr>
                      <a:r>
                        <a:rPr kumimoji="1" lang="ja-JP" altLang="en-US" sz="1000" b="0" dirty="0">
                          <a:solidFill>
                            <a:schemeClr val="tx1">
                              <a:lumMod val="65000"/>
                              <a:lumOff val="35000"/>
                            </a:schemeClr>
                          </a:solidFill>
                          <a:latin typeface="Meiryo" panose="020B0604030504040204" pitchFamily="34" charset="-128"/>
                          <a:ea typeface="Meiryo" panose="020B0604030504040204" pitchFamily="34" charset="-128"/>
                        </a:rPr>
                        <a:t>・トップインパクト スクエア（画像</a:t>
                      </a:r>
                      <a:r>
                        <a:rPr kumimoji="1" lang="en-US" altLang="ja-JP" sz="1000" b="0" dirty="0">
                          <a:solidFill>
                            <a:schemeClr val="tx1">
                              <a:lumMod val="65000"/>
                              <a:lumOff val="35000"/>
                            </a:schemeClr>
                          </a:solidFill>
                          <a:latin typeface="Meiryo" panose="020B0604030504040204" pitchFamily="34" charset="-128"/>
                          <a:ea typeface="Meiryo" panose="020B0604030504040204" pitchFamily="34" charset="-128"/>
                        </a:rPr>
                        <a:t>/</a:t>
                      </a:r>
                      <a:r>
                        <a:rPr kumimoji="1" lang="ja-JP" altLang="en-US" sz="1000" b="0" dirty="0">
                          <a:solidFill>
                            <a:schemeClr val="tx1">
                              <a:lumMod val="65000"/>
                              <a:lumOff val="35000"/>
                            </a:schemeClr>
                          </a:solidFill>
                          <a:latin typeface="Meiryo" panose="020B0604030504040204" pitchFamily="34" charset="-128"/>
                          <a:ea typeface="Meiryo" panose="020B0604030504040204" pitchFamily="34" charset="-128"/>
                        </a:rPr>
                        <a:t>動画）</a:t>
                      </a:r>
                    </a:p>
                    <a:p>
                      <a:pPr algn="l">
                        <a:lnSpc>
                          <a:spcPct val="110000"/>
                        </a:lnSpc>
                      </a:pPr>
                      <a:r>
                        <a:rPr kumimoji="1" lang="ja-JP" altLang="en-US" sz="1000" b="0" dirty="0">
                          <a:solidFill>
                            <a:schemeClr val="tx1">
                              <a:lumMod val="65000"/>
                              <a:lumOff val="35000"/>
                            </a:schemeClr>
                          </a:solidFill>
                          <a:latin typeface="Meiryo" panose="020B0604030504040204" pitchFamily="34" charset="-128"/>
                          <a:ea typeface="Meiryo" panose="020B0604030504040204" pitchFamily="34" charset="-128"/>
                        </a:rPr>
                        <a:t>・トップインパクト クインティ（画像</a:t>
                      </a:r>
                      <a:r>
                        <a:rPr kumimoji="1" lang="en-US" altLang="ja-JP" sz="1000" b="0" dirty="0">
                          <a:solidFill>
                            <a:schemeClr val="tx1">
                              <a:lumMod val="65000"/>
                              <a:lumOff val="35000"/>
                            </a:schemeClr>
                          </a:solidFill>
                          <a:latin typeface="Meiryo" panose="020B0604030504040204" pitchFamily="34" charset="-128"/>
                          <a:ea typeface="Meiryo" panose="020B0604030504040204" pitchFamily="34" charset="-128"/>
                        </a:rPr>
                        <a:t>/</a:t>
                      </a:r>
                      <a:r>
                        <a:rPr kumimoji="1" lang="ja-JP" altLang="en-US" sz="1000" b="0" dirty="0">
                          <a:solidFill>
                            <a:schemeClr val="tx1">
                              <a:lumMod val="65000"/>
                              <a:lumOff val="35000"/>
                            </a:schemeClr>
                          </a:solidFill>
                          <a:latin typeface="Meiryo" panose="020B0604030504040204" pitchFamily="34" charset="-128"/>
                          <a:ea typeface="Meiryo" panose="020B0604030504040204" pitchFamily="34" charset="-128"/>
                        </a:rPr>
                        <a:t>動画）</a:t>
                      </a:r>
                    </a:p>
                    <a:p>
                      <a:pPr algn="l">
                        <a:lnSpc>
                          <a:spcPct val="110000"/>
                        </a:lnSpc>
                      </a:pPr>
                      <a:r>
                        <a:rPr kumimoji="1" lang="ja-JP" altLang="en-US" sz="1000" b="0" dirty="0">
                          <a:solidFill>
                            <a:schemeClr val="tx1">
                              <a:lumMod val="65000"/>
                              <a:lumOff val="35000"/>
                            </a:schemeClr>
                          </a:solidFill>
                          <a:latin typeface="Meiryo" panose="020B0604030504040204" pitchFamily="34" charset="-128"/>
                          <a:ea typeface="Meiryo" panose="020B0604030504040204" pitchFamily="34" charset="-128"/>
                        </a:rPr>
                        <a:t>・トップインパクト パノラマ（画像</a:t>
                      </a:r>
                      <a:r>
                        <a:rPr kumimoji="1" lang="en-US" altLang="ja-JP" sz="1000" b="0" dirty="0">
                          <a:solidFill>
                            <a:schemeClr val="tx1">
                              <a:lumMod val="65000"/>
                              <a:lumOff val="35000"/>
                            </a:schemeClr>
                          </a:solidFill>
                          <a:latin typeface="Meiryo" panose="020B0604030504040204" pitchFamily="34" charset="-128"/>
                          <a:ea typeface="Meiryo" panose="020B0604030504040204" pitchFamily="34" charset="-128"/>
                        </a:rPr>
                        <a:t>/</a:t>
                      </a:r>
                      <a:r>
                        <a:rPr kumimoji="1" lang="ja-JP" altLang="en-US" sz="1000" b="0" dirty="0">
                          <a:solidFill>
                            <a:schemeClr val="tx1">
                              <a:lumMod val="65000"/>
                              <a:lumOff val="35000"/>
                            </a:schemeClr>
                          </a:solidFill>
                          <a:latin typeface="Meiryo" panose="020B0604030504040204" pitchFamily="34" charset="-128"/>
                          <a:ea typeface="Meiryo" panose="020B0604030504040204" pitchFamily="34" charset="-128"/>
                        </a:rPr>
                        <a:t>動画）</a:t>
                      </a:r>
                    </a:p>
                    <a:p>
                      <a:pPr algn="l">
                        <a:lnSpc>
                          <a:spcPct val="110000"/>
                        </a:lnSpc>
                      </a:pPr>
                      <a:r>
                        <a:rPr kumimoji="1" lang="ja-JP" altLang="en-US" sz="1000" b="0" dirty="0">
                          <a:solidFill>
                            <a:schemeClr val="tx1">
                              <a:lumMod val="65000"/>
                              <a:lumOff val="35000"/>
                            </a:schemeClr>
                          </a:solidFill>
                          <a:latin typeface="Meiryo" panose="020B0604030504040204" pitchFamily="34" charset="-128"/>
                          <a:ea typeface="Meiryo" panose="020B0604030504040204" pitchFamily="34" charset="-128"/>
                        </a:rPr>
                        <a:t>・トップインパクト パノラマ サイドビジョン </a:t>
                      </a:r>
                      <a:r>
                        <a:rPr kumimoji="1" lang="en-US" altLang="ja-JP" sz="1000" b="0" dirty="0">
                          <a:solidFill>
                            <a:schemeClr val="tx1">
                              <a:lumMod val="65000"/>
                              <a:lumOff val="35000"/>
                            </a:schemeClr>
                          </a:solidFill>
                          <a:latin typeface="Meiryo" panose="020B0604030504040204" pitchFamily="34" charset="-128"/>
                          <a:ea typeface="Meiryo" panose="020B0604030504040204" pitchFamily="34" charset="-128"/>
                        </a:rPr>
                        <a:t>(</a:t>
                      </a:r>
                      <a:r>
                        <a:rPr kumimoji="1" lang="ja-JP" altLang="en-US" sz="1000" b="0" dirty="0">
                          <a:solidFill>
                            <a:schemeClr val="tx1">
                              <a:lumMod val="65000"/>
                              <a:lumOff val="35000"/>
                            </a:schemeClr>
                          </a:solidFill>
                          <a:latin typeface="Meiryo" panose="020B0604030504040204" pitchFamily="34" charset="-128"/>
                          <a:ea typeface="Meiryo" panose="020B0604030504040204" pitchFamily="34" charset="-128"/>
                        </a:rPr>
                        <a:t>動画</a:t>
                      </a:r>
                      <a:r>
                        <a:rPr kumimoji="1" lang="en-US" altLang="ja-JP" sz="1000" b="0" dirty="0">
                          <a:solidFill>
                            <a:schemeClr val="tx1">
                              <a:lumMod val="65000"/>
                              <a:lumOff val="35000"/>
                            </a:schemeClr>
                          </a:solidFill>
                          <a:latin typeface="Meiryo" panose="020B0604030504040204" pitchFamily="34" charset="-128"/>
                          <a:ea typeface="Meiryo" panose="020B0604030504040204" pitchFamily="34" charset="-128"/>
                        </a:rPr>
                        <a:t>)</a:t>
                      </a:r>
                    </a:p>
                    <a:p>
                      <a:pPr algn="l">
                        <a:lnSpc>
                          <a:spcPct val="110000"/>
                        </a:lnSpc>
                      </a:pPr>
                      <a:r>
                        <a:rPr kumimoji="1" lang="ja-JP" altLang="en-US" sz="1000" b="0" dirty="0">
                          <a:solidFill>
                            <a:schemeClr val="tx1">
                              <a:lumMod val="65000"/>
                              <a:lumOff val="35000"/>
                            </a:schemeClr>
                          </a:solidFill>
                          <a:latin typeface="Meiryo" panose="020B0604030504040204" pitchFamily="34" charset="-128"/>
                          <a:ea typeface="Meiryo" panose="020B0604030504040204" pitchFamily="34" charset="-128"/>
                        </a:rPr>
                        <a:t>・トップインパクト パノラマ サイドスイッチ</a:t>
                      </a:r>
                      <a:r>
                        <a:rPr kumimoji="1" lang="en-US" altLang="ja-JP" sz="1000" b="0" kern="1200" dirty="0">
                          <a:solidFill>
                            <a:schemeClr val="tx1">
                              <a:lumMod val="65000"/>
                              <a:lumOff val="35000"/>
                            </a:schemeClr>
                          </a:solidFill>
                          <a:latin typeface="Meiryo" panose="020B0604030504040204" pitchFamily="34" charset="-128"/>
                          <a:ea typeface="Meiryo" panose="020B0604030504040204" pitchFamily="34" charset="-128"/>
                          <a:cs typeface="+mn-cs"/>
                        </a:rPr>
                        <a:t>(</a:t>
                      </a:r>
                      <a:r>
                        <a:rPr kumimoji="1" lang="ja-JP" altLang="en-US" sz="1000" b="0" kern="1200" dirty="0">
                          <a:solidFill>
                            <a:schemeClr val="tx1">
                              <a:lumMod val="65000"/>
                              <a:lumOff val="35000"/>
                            </a:schemeClr>
                          </a:solidFill>
                          <a:latin typeface="Meiryo" panose="020B0604030504040204" pitchFamily="34" charset="-128"/>
                          <a:ea typeface="Meiryo" panose="020B0604030504040204" pitchFamily="34" charset="-128"/>
                          <a:cs typeface="+mn-cs"/>
                        </a:rPr>
                        <a:t>動画</a:t>
                      </a:r>
                      <a:r>
                        <a:rPr kumimoji="1" lang="en-US" altLang="ja-JP" sz="1000" b="0" kern="1200" dirty="0">
                          <a:solidFill>
                            <a:schemeClr val="tx1">
                              <a:lumMod val="65000"/>
                              <a:lumOff val="35000"/>
                            </a:schemeClr>
                          </a:solidFill>
                          <a:latin typeface="Meiryo" panose="020B0604030504040204" pitchFamily="34" charset="-128"/>
                          <a:ea typeface="Meiryo" panose="020B0604030504040204" pitchFamily="34" charset="-128"/>
                          <a:cs typeface="+mn-cs"/>
                        </a:rPr>
                        <a:t>)</a:t>
                      </a:r>
                    </a:p>
                    <a:p>
                      <a:pPr marL="0" marR="0" lvl="0" indent="0" algn="l" defTabSz="914423" rtl="0" eaLnBrk="1" fontAlgn="auto" latinLnBrk="0" hangingPunct="1">
                        <a:lnSpc>
                          <a:spcPct val="110000"/>
                        </a:lnSpc>
                        <a:spcBef>
                          <a:spcPts val="0"/>
                        </a:spcBef>
                        <a:spcAft>
                          <a:spcPts val="0"/>
                        </a:spcAft>
                        <a:buClrTx/>
                        <a:buSzTx/>
                        <a:buFontTx/>
                        <a:buNone/>
                        <a:tabLst/>
                        <a:defRPr/>
                      </a:pPr>
                      <a:r>
                        <a:rPr kumimoji="1" lang="ja-JP" altLang="en-US" sz="1000" b="0" kern="1200" dirty="0">
                          <a:solidFill>
                            <a:schemeClr val="tx1">
                              <a:lumMod val="65000"/>
                              <a:lumOff val="35000"/>
                            </a:schemeClr>
                          </a:solidFill>
                          <a:latin typeface="Meiryo" panose="020B0604030504040204" pitchFamily="34" charset="-128"/>
                          <a:ea typeface="Meiryo" panose="020B0604030504040204" pitchFamily="34" charset="-128"/>
                          <a:cs typeface="+mn-cs"/>
                        </a:rPr>
                        <a:t>・トップインパクト パノラマ パネルスイッチ（画像）</a:t>
                      </a:r>
                      <a:endParaRPr kumimoji="1" lang="ja-JP" altLang="en-US" sz="1000" b="0" dirty="0">
                        <a:solidFill>
                          <a:schemeClr val="tx1">
                            <a:lumMod val="65000"/>
                            <a:lumOff val="35000"/>
                          </a:schemeClr>
                        </a:solidFill>
                        <a:latin typeface="Meiryo" panose="020B0604030504040204" pitchFamily="34" charset="-128"/>
                        <a:ea typeface="Meiryo" panose="020B0604030504040204" pitchFamily="34" charset="-128"/>
                      </a:endParaRPr>
                    </a:p>
                    <a:p>
                      <a:pPr algn="l">
                        <a:lnSpc>
                          <a:spcPct val="110000"/>
                        </a:lnSpc>
                      </a:pPr>
                      <a:r>
                        <a:rPr kumimoji="1" lang="ja-JP" altLang="en-US" sz="1000" b="0" dirty="0">
                          <a:solidFill>
                            <a:schemeClr val="tx1">
                              <a:lumMod val="65000"/>
                              <a:lumOff val="35000"/>
                            </a:schemeClr>
                          </a:solidFill>
                          <a:latin typeface="Meiryo" panose="020B0604030504040204" pitchFamily="34" charset="-128"/>
                          <a:ea typeface="Meiryo" panose="020B0604030504040204" pitchFamily="34" charset="-128"/>
                        </a:rPr>
                        <a:t>・トップインパクト プライムディスプレイ ダブル（画像</a:t>
                      </a:r>
                      <a:r>
                        <a:rPr kumimoji="1" lang="en-US" altLang="ja-JP" sz="1000" b="0" dirty="0">
                          <a:solidFill>
                            <a:schemeClr val="tx1">
                              <a:lumMod val="65000"/>
                              <a:lumOff val="35000"/>
                            </a:schemeClr>
                          </a:solidFill>
                          <a:latin typeface="Meiryo" panose="020B0604030504040204" pitchFamily="34" charset="-128"/>
                          <a:ea typeface="Meiryo" panose="020B0604030504040204" pitchFamily="34" charset="-128"/>
                        </a:rPr>
                        <a:t>/</a:t>
                      </a:r>
                      <a:r>
                        <a:rPr kumimoji="1" lang="ja-JP" altLang="en-US" sz="1000" b="0" dirty="0">
                          <a:solidFill>
                            <a:schemeClr val="tx1">
                              <a:lumMod val="65000"/>
                              <a:lumOff val="35000"/>
                            </a:schemeClr>
                          </a:solidFill>
                          <a:latin typeface="Meiryo" panose="020B0604030504040204" pitchFamily="34" charset="-128"/>
                          <a:ea typeface="Meiryo" panose="020B0604030504040204" pitchFamily="34" charset="-128"/>
                        </a:rPr>
                        <a:t>動画）</a:t>
                      </a:r>
                      <a:endParaRPr kumimoji="1" lang="en-US" altLang="ja-JP" sz="1000" b="0" dirty="0">
                        <a:solidFill>
                          <a:schemeClr val="tx1">
                            <a:lumMod val="65000"/>
                            <a:lumOff val="35000"/>
                          </a:schemeClr>
                        </a:solidFill>
                        <a:latin typeface="Meiryo" panose="020B0604030504040204" pitchFamily="34" charset="-128"/>
                        <a:ea typeface="Meiryo" panose="020B0604030504040204" pitchFamily="34" charset="-128"/>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dirty="0">
                          <a:solidFill>
                            <a:schemeClr val="accent6"/>
                          </a:solidFill>
                          <a:latin typeface="Meiryo" panose="020B0604030504040204" pitchFamily="34" charset="-128"/>
                          <a:ea typeface="Meiryo" panose="020B0604030504040204" pitchFamily="34" charset="-128"/>
                          <a:cs typeface="+mn-cs"/>
                        </a:rPr>
                        <a:t>必須</a:t>
                      </a:r>
                      <a:endParaRPr kumimoji="1" lang="en-US" altLang="ja-JP" sz="1000" b="1"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l">
                        <a:lnSpc>
                          <a:spcPct val="110000"/>
                        </a:lnSpc>
                      </a:pPr>
                      <a:r>
                        <a:rPr kumimoji="1" lang="ja-JP" altLang="en-US" sz="1000" b="0" dirty="0">
                          <a:solidFill>
                            <a:schemeClr val="tx1">
                              <a:lumMod val="65000"/>
                              <a:lumOff val="35000"/>
                            </a:schemeClr>
                          </a:solidFill>
                          <a:latin typeface="Meiryo" panose="020B0604030504040204" pitchFamily="34" charset="-128"/>
                          <a:ea typeface="Meiryo" panose="020B0604030504040204" pitchFamily="34" charset="-128"/>
                        </a:rPr>
                        <a:t>掲載反映日の</a:t>
                      </a:r>
                      <a:r>
                        <a:rPr kumimoji="1" lang="en-US" altLang="ja-JP" sz="1000" b="0" dirty="0">
                          <a:solidFill>
                            <a:schemeClr val="accent6"/>
                          </a:solidFill>
                          <a:latin typeface="Meiryo" panose="020B0604030504040204" pitchFamily="34" charset="-128"/>
                          <a:ea typeface="Meiryo" panose="020B0604030504040204" pitchFamily="34" charset="-128"/>
                        </a:rPr>
                        <a:t>11</a:t>
                      </a:r>
                      <a:r>
                        <a:rPr kumimoji="1" lang="ja-JP" altLang="en-US" sz="1000" b="0">
                          <a:solidFill>
                            <a:schemeClr val="accent6"/>
                          </a:solidFill>
                          <a:latin typeface="Meiryo" panose="020B0604030504040204" pitchFamily="34" charset="-128"/>
                          <a:ea typeface="Meiryo" panose="020B0604030504040204" pitchFamily="34" charset="-128"/>
                        </a:rPr>
                        <a:t>営業日前</a:t>
                      </a:r>
                      <a:r>
                        <a:rPr kumimoji="1" lang="ja-JP" altLang="en-US" sz="1000" b="0">
                          <a:solidFill>
                            <a:schemeClr val="tx1">
                              <a:lumMod val="65000"/>
                              <a:lumOff val="35000"/>
                            </a:schemeClr>
                          </a:solidFill>
                          <a:latin typeface="Meiryo" panose="020B0604030504040204" pitchFamily="34" charset="-128"/>
                          <a:ea typeface="Meiryo" panose="020B0604030504040204" pitchFamily="34" charset="-128"/>
                        </a:rPr>
                        <a:t>まで</a:t>
                      </a:r>
                      <a:endParaRPr kumimoji="1" lang="ja-JP" altLang="en-US" sz="1000" b="0" dirty="0">
                        <a:solidFill>
                          <a:schemeClr val="tx1">
                            <a:lumMod val="65000"/>
                            <a:lumOff val="35000"/>
                          </a:schemeClr>
                        </a:solidFill>
                        <a:latin typeface="Meiryo" panose="020B0604030504040204" pitchFamily="34" charset="-128"/>
                        <a:ea typeface="Meiryo" panose="020B0604030504040204" pitchFamily="34" charset="-128"/>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rowSpan="3">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171450" indent="-171450">
                        <a:lnSpc>
                          <a:spcPct val="110000"/>
                        </a:lnSpc>
                        <a:buClr>
                          <a:schemeClr val="accent5"/>
                        </a:buClr>
                        <a:buFont typeface="Wingdings" pitchFamily="2" charset="2"/>
                        <a:buChar char="n"/>
                      </a:pPr>
                      <a:r>
                        <a:rPr kumimoji="1" lang="ja-JP" altLang="en-US" sz="1000" b="0" u="none">
                          <a:solidFill>
                            <a:schemeClr val="tx1">
                              <a:lumMod val="65000"/>
                              <a:lumOff val="35000"/>
                            </a:schemeClr>
                          </a:solidFill>
                          <a:latin typeface="Meiryo" panose="020B0604030504040204" pitchFamily="34" charset="-128"/>
                          <a:ea typeface="Meiryo" panose="020B0604030504040204" pitchFamily="34" charset="-128"/>
                          <a:hlinkClick r:id="rId3"/>
                        </a:rPr>
                        <a:t>ディスプレイ</a:t>
                      </a:r>
                      <a:r>
                        <a:rPr kumimoji="1" lang="ja-JP" altLang="en-US" sz="1000" b="0" u="none" dirty="0">
                          <a:solidFill>
                            <a:schemeClr val="tx1">
                              <a:lumMod val="65000"/>
                              <a:lumOff val="35000"/>
                            </a:schemeClr>
                          </a:solidFill>
                          <a:latin typeface="Meiryo" panose="020B0604030504040204" pitchFamily="34" charset="-128"/>
                          <a:ea typeface="Meiryo" panose="020B0604030504040204" pitchFamily="34" charset="-128"/>
                          <a:hlinkClick r:id="rId3"/>
                        </a:rPr>
                        <a:t>広告（予約型）入稿前審査</a:t>
                      </a:r>
                      <a:r>
                        <a:rPr kumimoji="1" lang="ja-JP" altLang="en-US" sz="1000" b="0" u="none">
                          <a:solidFill>
                            <a:schemeClr val="tx1">
                              <a:lumMod val="65000"/>
                              <a:lumOff val="35000"/>
                            </a:schemeClr>
                          </a:solidFill>
                          <a:latin typeface="Meiryo" panose="020B0604030504040204" pitchFamily="34" charset="-128"/>
                          <a:ea typeface="Meiryo" panose="020B0604030504040204" pitchFamily="34" charset="-128"/>
                          <a:hlinkClick r:id="rId3"/>
                        </a:rPr>
                        <a:t>依頼フォーム</a:t>
                      </a:r>
                      <a:endParaRPr kumimoji="1" lang="en-US" altLang="ja-JP" sz="1000" b="0" u="none" dirty="0">
                        <a:solidFill>
                          <a:schemeClr val="tx1">
                            <a:lumMod val="65000"/>
                            <a:lumOff val="35000"/>
                          </a:schemeClr>
                        </a:solidFill>
                        <a:latin typeface="Meiryo" panose="020B0604030504040204" pitchFamily="34" charset="-128"/>
                        <a:ea typeface="Meiryo" panose="020B0604030504040204" pitchFamily="34" charset="-128"/>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384434171"/>
                  </a:ext>
                </a:extLst>
              </a:tr>
              <a:tr h="738699">
                <a:tc vMerge="1">
                  <a:txBody>
                    <a:bodyPr/>
                    <a:lstStyle/>
                    <a:p>
                      <a:pPr algn="ctr"/>
                      <a:endParaRPr kumimoji="1" lang="ja-JP" altLang="en-US" sz="1400" b="1" kern="1200" dirty="0">
                        <a:solidFill>
                          <a:schemeClr val="bg1"/>
                        </a:solidFill>
                        <a:latin typeface="+mn-lt"/>
                        <a:ea typeface="+mn-ea"/>
                        <a:cs typeface="+mn-cs"/>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10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base" latinLnBrk="0" hangingPunct="1">
                        <a:lnSpc>
                          <a:spcPct val="110000"/>
                        </a:lnSpc>
                        <a:spcBef>
                          <a:spcPts val="0"/>
                        </a:spcBef>
                        <a:spcAft>
                          <a:spcPts val="0"/>
                        </a:spcAft>
                        <a:buClrTx/>
                        <a:buSzTx/>
                        <a:buFont typeface="Arial" panose="020B0604020202020204" pitchFamily="34" charset="0"/>
                        <a:buNone/>
                        <a:tabLst/>
                        <a:defRPr/>
                      </a:pPr>
                      <a:r>
                        <a:rPr kumimoji="1" lang="ja-JP" altLang="en-US" sz="1000" b="0" i="0" u="none" strike="noStrike" kern="120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cs typeface="+mn-cs"/>
                        </a:rPr>
                        <a:t>訴求する</a:t>
                      </a:r>
                      <a:endParaRPr kumimoji="1" lang="en-US" altLang="ja-JP" sz="1000" b="0" i="0" u="none" strike="noStrike" kern="120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cs typeface="+mn-cs"/>
                      </a:endParaRPr>
                    </a:p>
                    <a:p>
                      <a:pPr marL="0" marR="0" lvl="0" indent="0" algn="ctr" defTabSz="914423" rtl="0" eaLnBrk="1" fontAlgn="base" latinLnBrk="0" hangingPunct="1">
                        <a:lnSpc>
                          <a:spcPct val="110000"/>
                        </a:lnSpc>
                        <a:spcBef>
                          <a:spcPts val="0"/>
                        </a:spcBef>
                        <a:spcAft>
                          <a:spcPts val="0"/>
                        </a:spcAft>
                        <a:buClrTx/>
                        <a:buSzTx/>
                        <a:buFont typeface="Arial" panose="020B0604020202020204" pitchFamily="34" charset="0"/>
                        <a:buNone/>
                        <a:tabLst/>
                        <a:defRPr/>
                      </a:pPr>
                      <a:r>
                        <a:rPr kumimoji="1" lang="ja-JP" altLang="en-US" sz="1000" b="0"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cs typeface="+mn-cs"/>
                        </a:rPr>
                        <a:t>商品・サービス</a:t>
                      </a:r>
                      <a:endParaRPr kumimoji="1" lang="ja-JP" altLang="en-US" sz="1000" b="0" i="0" u="none" strike="noStrike" kern="120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cs typeface="+mn-cs"/>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l">
                        <a:lnSpc>
                          <a:spcPct val="110000"/>
                        </a:lnSpc>
                      </a:pPr>
                      <a:r>
                        <a:rPr kumimoji="1" lang="ja-JP" altLang="en-US" sz="1000" b="0" dirty="0">
                          <a:solidFill>
                            <a:schemeClr val="tx1">
                              <a:lumMod val="65000"/>
                              <a:lumOff val="35000"/>
                            </a:schemeClr>
                          </a:solidFill>
                          <a:latin typeface="Meiryo" panose="020B0604030504040204" pitchFamily="34" charset="-128"/>
                          <a:ea typeface="Meiryo" panose="020B0604030504040204" pitchFamily="34" charset="-128"/>
                        </a:rPr>
                        <a:t>薬機、医療、宗教・選挙・政党・意見広告・募金・寄付金の募集</a:t>
                      </a:r>
                      <a:endParaRPr kumimoji="1" lang="en-US" altLang="ja-JP" sz="1000" b="0" dirty="0">
                        <a:solidFill>
                          <a:schemeClr val="tx1">
                            <a:lumMod val="65000"/>
                            <a:lumOff val="35000"/>
                          </a:schemeClr>
                        </a:solidFill>
                        <a:latin typeface="Meiryo" panose="020B0604030504040204" pitchFamily="34" charset="-128"/>
                        <a:ea typeface="Meiryo" panose="020B0604030504040204" pitchFamily="34" charset="-128"/>
                      </a:endParaRPr>
                    </a:p>
                    <a:p>
                      <a:pPr algn="l">
                        <a:lnSpc>
                          <a:spcPct val="110000"/>
                        </a:lnSpc>
                      </a:pPr>
                      <a:r>
                        <a:rPr kumimoji="1" lang="en-US" altLang="ja-JP" sz="1000" b="0" kern="1200" dirty="0">
                          <a:solidFill>
                            <a:schemeClr val="tx1">
                              <a:lumMod val="65000"/>
                              <a:lumOff val="35000"/>
                            </a:schemeClr>
                          </a:solidFill>
                          <a:latin typeface="Meiryo" panose="020B0604030504040204" pitchFamily="34" charset="-128"/>
                          <a:ea typeface="Meiryo" panose="020B0604030504040204" pitchFamily="34" charset="-128"/>
                          <a:cs typeface="+mn-cs"/>
                        </a:rPr>
                        <a:t>※</a:t>
                      </a:r>
                      <a:r>
                        <a:rPr kumimoji="1" lang="ja-JP" altLang="en-US" sz="1000" b="0" kern="1200" dirty="0">
                          <a:solidFill>
                            <a:schemeClr val="tx1">
                              <a:lumMod val="65000"/>
                              <a:lumOff val="35000"/>
                            </a:schemeClr>
                          </a:solidFill>
                          <a:latin typeface="Meiryo" panose="020B0604030504040204" pitchFamily="34" charset="-128"/>
                          <a:ea typeface="Meiryo" panose="020B0604030504040204" pitchFamily="34" charset="-128"/>
                          <a:cs typeface="+mn-cs"/>
                        </a:rPr>
                        <a:t>広告フォーマットを問わず、</a:t>
                      </a:r>
                      <a:r>
                        <a:rPr kumimoji="1" lang="ja-JP" altLang="en-US" sz="1000" b="0" kern="1200" dirty="0">
                          <a:solidFill>
                            <a:schemeClr val="accent6"/>
                          </a:solidFill>
                          <a:latin typeface="Meiryo" panose="020B0604030504040204" pitchFamily="34" charset="-128"/>
                          <a:ea typeface="Meiryo" panose="020B0604030504040204" pitchFamily="34" charset="-128"/>
                          <a:cs typeface="+mn-cs"/>
                        </a:rPr>
                        <a:t>リンク先・クリエイティブすべて審査対象</a:t>
                      </a:r>
                      <a:r>
                        <a:rPr kumimoji="1" lang="ja-JP" altLang="en-US" sz="1000" b="0" kern="1200" dirty="0">
                          <a:solidFill>
                            <a:schemeClr val="tx1">
                              <a:lumMod val="65000"/>
                              <a:lumOff val="35000"/>
                            </a:schemeClr>
                          </a:solidFill>
                          <a:latin typeface="Meiryo" panose="020B0604030504040204" pitchFamily="34" charset="-128"/>
                          <a:ea typeface="Meiryo" panose="020B0604030504040204" pitchFamily="34" charset="-128"/>
                          <a:cs typeface="+mn-cs"/>
                        </a:rPr>
                        <a:t>です。</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lnSpc>
                          <a:spcPct val="110000"/>
                        </a:lnSpc>
                      </a:pPr>
                      <a:r>
                        <a:rPr kumimoji="1" lang="ja-JP" altLang="en-US" sz="1000" b="1" dirty="0">
                          <a:solidFill>
                            <a:schemeClr val="accent6"/>
                          </a:solidFill>
                          <a:latin typeface="Meiryo" panose="020B0604030504040204" pitchFamily="34" charset="-128"/>
                          <a:ea typeface="Meiryo" panose="020B0604030504040204" pitchFamily="34" charset="-128"/>
                        </a:rPr>
                        <a:t>必須</a:t>
                      </a:r>
                      <a:endParaRPr kumimoji="1" lang="en-US" altLang="ja-JP" sz="1000" b="1" dirty="0">
                        <a:solidFill>
                          <a:schemeClr val="tx1">
                            <a:lumMod val="65000"/>
                            <a:lumOff val="35000"/>
                          </a:schemeClr>
                        </a:solidFill>
                        <a:latin typeface="Meiryo" panose="020B0604030504040204" pitchFamily="34" charset="-128"/>
                        <a:ea typeface="Meiryo" panose="020B0604030504040204" pitchFamily="34" charset="-128"/>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rowSpan="3">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l">
                        <a:lnSpc>
                          <a:spcPct val="110000"/>
                        </a:lnSpc>
                      </a:pPr>
                      <a:r>
                        <a:rPr kumimoji="1" lang="ja-JP" altLang="en-US" sz="1000" b="0">
                          <a:solidFill>
                            <a:schemeClr val="tx1">
                              <a:lumMod val="65000"/>
                              <a:lumOff val="35000"/>
                            </a:schemeClr>
                          </a:solidFill>
                          <a:latin typeface="Meiryo" panose="020B0604030504040204" pitchFamily="34" charset="-128"/>
                          <a:ea typeface="Meiryo" panose="020B0604030504040204" pitchFamily="34" charset="-128"/>
                        </a:rPr>
                        <a:t>掲載に間</a:t>
                      </a:r>
                      <a:r>
                        <a:rPr kumimoji="1" lang="ja-JP" altLang="en-US" sz="1000" b="0" dirty="0">
                          <a:solidFill>
                            <a:schemeClr val="tx1">
                              <a:lumMod val="65000"/>
                              <a:lumOff val="35000"/>
                            </a:schemeClr>
                          </a:solidFill>
                          <a:latin typeface="Meiryo" panose="020B0604030504040204" pitchFamily="34" charset="-128"/>
                          <a:ea typeface="Meiryo" panose="020B0604030504040204" pitchFamily="34" charset="-128"/>
                        </a:rPr>
                        <a:t>に合うよう適宜</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vMerge="1">
                  <a:txBody>
                    <a:bodyPr/>
                    <a:lstStyle/>
                    <a:p>
                      <a:pPr marL="179388" marR="0" lvl="0" indent="0" algn="l" defTabSz="914400" rtl="0" eaLnBrk="1" fontAlgn="auto" latinLnBrk="0" hangingPunct="1">
                        <a:lnSpc>
                          <a:spcPct val="100000"/>
                        </a:lnSpc>
                        <a:spcBef>
                          <a:spcPts val="0"/>
                        </a:spcBef>
                        <a:spcAft>
                          <a:spcPts val="0"/>
                        </a:spcAft>
                        <a:buClrTx/>
                        <a:buSzTx/>
                        <a:buFontTx/>
                        <a:buNone/>
                        <a:tabLst/>
                        <a:defRPr/>
                      </a:pPr>
                      <a:endParaRPr kumimoji="0" lang="en-US" altLang="ja-JP" sz="1100" b="0" i="0" u="none" strike="noStrike" kern="0" cap="none" spc="0" normalizeH="0" baseline="0" noProof="0" dirty="0">
                        <a:ln>
                          <a:noFill/>
                        </a:ln>
                        <a:solidFill>
                          <a:srgbClr val="000000">
                            <a:lumMod val="65000"/>
                            <a:lumOff val="35000"/>
                          </a:srgbClr>
                        </a:solidFill>
                        <a:effectLst/>
                        <a:uLnTx/>
                        <a:uFillTx/>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3931917948"/>
                  </a:ext>
                </a:extLst>
              </a:tr>
              <a:tr h="913451">
                <a:tc vMerge="1">
                  <a:txBody>
                    <a:bodyPr/>
                    <a:lstStyle/>
                    <a:p>
                      <a:pPr algn="ctr"/>
                      <a:endParaRPr kumimoji="1" lang="ja-JP" altLang="en-US" sz="1400" b="1" kern="1200" dirty="0">
                        <a:solidFill>
                          <a:schemeClr val="bg1"/>
                        </a:solidFill>
                        <a:latin typeface="+mn-lt"/>
                        <a:ea typeface="+mn-ea"/>
                        <a:cs typeface="+mn-cs"/>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kern="1200" dirty="0">
                          <a:solidFill>
                            <a:schemeClr val="bg1"/>
                          </a:solidFill>
                          <a:latin typeface="Meiryo" panose="020B0604030504040204" pitchFamily="34" charset="-128"/>
                          <a:ea typeface="Meiryo" panose="020B0604030504040204" pitchFamily="34" charset="-128"/>
                          <a:cs typeface="+mn-cs"/>
                        </a:rPr>
                        <a:t>公開前</a:t>
                      </a:r>
                      <a:endParaRPr kumimoji="1" lang="en-US" altLang="ja-JP" sz="1000" b="0" i="0" kern="1200" dirty="0">
                        <a:solidFill>
                          <a:schemeClr val="bg1"/>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kern="1200">
                          <a:solidFill>
                            <a:schemeClr val="bg1"/>
                          </a:solidFill>
                          <a:latin typeface="Meiryo" panose="020B0604030504040204" pitchFamily="34" charset="-128"/>
                          <a:ea typeface="Meiryo" panose="020B0604030504040204" pitchFamily="34" charset="-128"/>
                          <a:cs typeface="+mn-cs"/>
                        </a:rPr>
                        <a:t>サイト</a:t>
                      </a:r>
                      <a:endParaRPr kumimoji="1" lang="en-US" altLang="ja-JP" sz="1000" b="0" i="0" kern="1200" dirty="0">
                        <a:solidFill>
                          <a:schemeClr val="bg1"/>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kern="1200">
                          <a:solidFill>
                            <a:schemeClr val="bg1"/>
                          </a:solidFill>
                          <a:latin typeface="Meiryo" panose="020B0604030504040204" pitchFamily="34" charset="-128"/>
                          <a:ea typeface="Meiryo" panose="020B0604030504040204" pitchFamily="34" charset="-128"/>
                          <a:cs typeface="+mn-cs"/>
                        </a:rPr>
                        <a:t>審査</a:t>
                      </a:r>
                      <a:endParaRPr kumimoji="1" lang="ja-JP" altLang="en-US" sz="1000" b="0" i="0" kern="1200" dirty="0">
                        <a:solidFill>
                          <a:schemeClr val="bg1"/>
                        </a:solidFill>
                        <a:latin typeface="Meiryo" panose="020B0604030504040204" pitchFamily="34" charset="-128"/>
                        <a:ea typeface="Meiryo" panose="020B0604030504040204" pitchFamily="34" charset="-128"/>
                        <a:cs typeface="+mn-cs"/>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kern="1200" dirty="0">
                          <a:solidFill>
                            <a:schemeClr val="bg1"/>
                          </a:solidFill>
                          <a:latin typeface="Meiryo" panose="020B0604030504040204" pitchFamily="34" charset="-128"/>
                          <a:ea typeface="Meiryo" panose="020B0604030504040204" pitchFamily="34" charset="-128"/>
                          <a:cs typeface="+mn-cs"/>
                        </a:rPr>
                        <a:t>サイト状況</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l">
                        <a:lnSpc>
                          <a:spcPct val="110000"/>
                        </a:lnSpc>
                      </a:pPr>
                      <a:r>
                        <a:rPr kumimoji="1" lang="ja-JP" altLang="en-US" sz="1000" b="0" kern="1200" dirty="0">
                          <a:solidFill>
                            <a:schemeClr val="tx1">
                              <a:lumMod val="65000"/>
                              <a:lumOff val="35000"/>
                            </a:schemeClr>
                          </a:solidFill>
                          <a:latin typeface="Meiryo" panose="020B0604030504040204" pitchFamily="34" charset="-128"/>
                          <a:ea typeface="Meiryo" panose="020B0604030504040204" pitchFamily="34" charset="-128"/>
                          <a:cs typeface="+mn-cs"/>
                        </a:rPr>
                        <a:t>公開前サイト</a:t>
                      </a:r>
                      <a:endParaRPr kumimoji="1" lang="en-US" altLang="ja-JP" sz="1000" b="0"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p>
                      <a:pPr algn="l">
                        <a:lnSpc>
                          <a:spcPct val="110000"/>
                        </a:lnSpc>
                      </a:pPr>
                      <a:r>
                        <a:rPr kumimoji="1" lang="en-US" altLang="ja-JP" sz="1000" b="0" kern="1200" dirty="0">
                          <a:solidFill>
                            <a:schemeClr val="tx1">
                              <a:lumMod val="65000"/>
                              <a:lumOff val="35000"/>
                            </a:schemeClr>
                          </a:solidFill>
                          <a:latin typeface="Meiryo" panose="020B0604030504040204" pitchFamily="34" charset="-128"/>
                          <a:ea typeface="Meiryo" panose="020B0604030504040204" pitchFamily="34" charset="-128"/>
                          <a:cs typeface="+mn-cs"/>
                        </a:rPr>
                        <a:t>※</a:t>
                      </a:r>
                      <a:r>
                        <a:rPr kumimoji="1" lang="ja-JP" altLang="en-US" sz="1000" b="0" kern="1200" dirty="0">
                          <a:solidFill>
                            <a:schemeClr val="tx1">
                              <a:lumMod val="65000"/>
                              <a:lumOff val="35000"/>
                            </a:schemeClr>
                          </a:solidFill>
                          <a:latin typeface="Meiryo" panose="020B0604030504040204" pitchFamily="34" charset="-128"/>
                          <a:ea typeface="Meiryo" panose="020B0604030504040204" pitchFamily="34" charset="-128"/>
                          <a:cs typeface="+mn-cs"/>
                        </a:rPr>
                        <a:t>広告管理ツールに広告を入稿する時点で、リンク先</a:t>
                      </a:r>
                      <a:r>
                        <a:rPr kumimoji="1" lang="en-US" altLang="ja-JP" sz="1000" b="0" kern="1200" dirty="0">
                          <a:solidFill>
                            <a:schemeClr val="tx1">
                              <a:lumMod val="65000"/>
                              <a:lumOff val="35000"/>
                            </a:schemeClr>
                          </a:solidFill>
                          <a:latin typeface="Meiryo" panose="020B0604030504040204" pitchFamily="34" charset="-128"/>
                          <a:ea typeface="Meiryo" panose="020B0604030504040204" pitchFamily="34" charset="-128"/>
                          <a:cs typeface="+mn-cs"/>
                        </a:rPr>
                        <a:t>URL</a:t>
                      </a:r>
                      <a:r>
                        <a:rPr kumimoji="1" lang="ja-JP" altLang="en-US" sz="1000" b="0" kern="1200" dirty="0">
                          <a:solidFill>
                            <a:schemeClr val="tx1">
                              <a:lumMod val="65000"/>
                              <a:lumOff val="35000"/>
                            </a:schemeClr>
                          </a:solidFill>
                          <a:latin typeface="Meiryo" panose="020B0604030504040204" pitchFamily="34" charset="-128"/>
                          <a:ea typeface="Meiryo" panose="020B0604030504040204" pitchFamily="34" charset="-128"/>
                          <a:cs typeface="+mn-cs"/>
                        </a:rPr>
                        <a:t>が未公開または未完成の場合に必要な審査です。</a:t>
                      </a:r>
                      <a:r>
                        <a:rPr kumimoji="1" lang="ja-JP" altLang="en-US" sz="1000" b="0" kern="1200" dirty="0">
                          <a:solidFill>
                            <a:schemeClr val="accent6"/>
                          </a:solidFill>
                          <a:latin typeface="Meiryo" panose="020B0604030504040204" pitchFamily="34" charset="-128"/>
                          <a:ea typeface="Meiryo" panose="020B0604030504040204" pitchFamily="34" charset="-128"/>
                          <a:cs typeface="+mn-cs"/>
                        </a:rPr>
                        <a:t>審査には更新後のテストサイトまたはキャプチャ、掲載開始日とリンク先更新日時が必要</a:t>
                      </a:r>
                      <a:r>
                        <a:rPr kumimoji="1" lang="ja-JP" altLang="en-US" sz="1000" b="0" kern="1200" dirty="0">
                          <a:solidFill>
                            <a:schemeClr val="tx1">
                              <a:lumMod val="65000"/>
                              <a:lumOff val="35000"/>
                            </a:schemeClr>
                          </a:solidFill>
                          <a:latin typeface="Meiryo" panose="020B0604030504040204" pitchFamily="34" charset="-128"/>
                          <a:ea typeface="Meiryo" panose="020B0604030504040204" pitchFamily="34" charset="-128"/>
                          <a:cs typeface="+mn-cs"/>
                        </a:rPr>
                        <a:t>です。</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dirty="0">
                          <a:solidFill>
                            <a:schemeClr val="accent6"/>
                          </a:solidFill>
                          <a:latin typeface="Meiryo" panose="020B0604030504040204" pitchFamily="34" charset="-128"/>
                          <a:ea typeface="Meiryo" panose="020B0604030504040204" pitchFamily="34" charset="-128"/>
                          <a:cs typeface="+mn-cs"/>
                        </a:rPr>
                        <a:t>必須</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vMerge="1">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endParaRPr kumimoji="1" lang="ja-JP" altLang="en-US" sz="1100" b="0"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05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66098080"/>
                  </a:ext>
                </a:extLst>
              </a:tr>
              <a:tr h="738699">
                <a:tc vMerge="1">
                  <a:txBody>
                    <a:bodyPr/>
                    <a:lstStyle/>
                    <a:p>
                      <a:pPr algn="ctr"/>
                      <a:endParaRPr kumimoji="1" lang="ja-JP" altLang="en-US" sz="1400" b="1" kern="1200" dirty="0">
                        <a:solidFill>
                          <a:schemeClr val="bg1"/>
                        </a:solidFill>
                        <a:latin typeface="+mn-lt"/>
                        <a:ea typeface="+mn-ea"/>
                        <a:cs typeface="+mn-cs"/>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kern="1200" noProof="0">
                          <a:solidFill>
                            <a:schemeClr val="bg1"/>
                          </a:solidFill>
                          <a:latin typeface="Meiryo" panose="020B0604030504040204" pitchFamily="34" charset="-128"/>
                          <a:ea typeface="Meiryo" panose="020B0604030504040204" pitchFamily="34" charset="-128"/>
                          <a:cs typeface="+mn-cs"/>
                        </a:rPr>
                        <a:t>掲載制限</a:t>
                      </a:r>
                      <a:endParaRPr kumimoji="1" lang="en-US" altLang="ja-JP" sz="1000" b="0" i="0" kern="1200" noProof="0" dirty="0">
                        <a:solidFill>
                          <a:schemeClr val="bg1"/>
                        </a:solidFill>
                        <a:latin typeface="Meiryo" panose="020B0604030504040204" pitchFamily="34" charset="-128"/>
                        <a:ea typeface="Meiryo" panose="020B0604030504040204" pitchFamily="34" charset="-128"/>
                        <a:cs typeface="+mn-cs"/>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lnSpc>
                          <a:spcPct val="110000"/>
                        </a:lnSpc>
                      </a:pPr>
                      <a:r>
                        <a:rPr kumimoji="1" lang="ja-JP" altLang="en-US" sz="1000" b="0" i="0" kern="1200" noProof="0" dirty="0">
                          <a:solidFill>
                            <a:schemeClr val="bg1"/>
                          </a:solidFill>
                          <a:latin typeface="Meiryo" panose="020B0604030504040204" pitchFamily="34" charset="-128"/>
                          <a:ea typeface="Meiryo" panose="020B0604030504040204" pitchFamily="34" charset="-128"/>
                          <a:cs typeface="+mn-cs"/>
                        </a:rPr>
                        <a:t>掲載制限</a:t>
                      </a:r>
                      <a:endParaRPr kumimoji="1" lang="en-US" altLang="ja-JP" sz="1000" b="0" i="0" kern="1200" noProof="0" dirty="0">
                        <a:solidFill>
                          <a:schemeClr val="bg1"/>
                        </a:solidFill>
                        <a:latin typeface="Meiryo" panose="020B0604030504040204" pitchFamily="34" charset="-128"/>
                        <a:ea typeface="Meiryo" panose="020B0604030504040204" pitchFamily="34" charset="-128"/>
                        <a:cs typeface="+mn-cs"/>
                      </a:endParaRPr>
                    </a:p>
                    <a:p>
                      <a:pPr algn="ctr">
                        <a:lnSpc>
                          <a:spcPct val="110000"/>
                        </a:lnSpc>
                      </a:pPr>
                      <a:r>
                        <a:rPr kumimoji="1" lang="ja-JP" altLang="en-US" sz="1000" b="0" i="0" kern="1200" noProof="0" dirty="0">
                          <a:solidFill>
                            <a:schemeClr val="bg1"/>
                          </a:solidFill>
                          <a:latin typeface="Meiryo" panose="020B0604030504040204" pitchFamily="34" charset="-128"/>
                          <a:ea typeface="Meiryo" panose="020B0604030504040204" pitchFamily="34" charset="-128"/>
                          <a:cs typeface="+mn-cs"/>
                        </a:rPr>
                        <a:t>カテゴリー</a:t>
                      </a:r>
                      <a:endParaRPr kumimoji="1" lang="ja-JP" altLang="en-US" sz="1000" b="0" i="0" kern="1200" dirty="0">
                        <a:solidFill>
                          <a:schemeClr val="bg1"/>
                        </a:solidFill>
                        <a:latin typeface="Meiryo" panose="020B0604030504040204" pitchFamily="34" charset="-128"/>
                        <a:ea typeface="Meiryo" panose="020B0604030504040204" pitchFamily="34" charset="-128"/>
                        <a:cs typeface="+mn-cs"/>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l" defTabSz="914423" rtl="0" eaLnBrk="1" fontAlgn="auto" latinLnBrk="0" hangingPunct="1">
                        <a:lnSpc>
                          <a:spcPct val="110000"/>
                        </a:lnSpc>
                        <a:spcBef>
                          <a:spcPts val="0"/>
                        </a:spcBef>
                        <a:spcAft>
                          <a:spcPts val="0"/>
                        </a:spcAft>
                        <a:buClrTx/>
                        <a:buSzTx/>
                        <a:buFontTx/>
                        <a:buNone/>
                        <a:tabLst/>
                        <a:defRPr/>
                      </a:pPr>
                      <a:r>
                        <a:rPr kumimoji="1" lang="ja-JP" altLang="en-US" sz="1000" b="0" kern="1200" noProof="0" dirty="0">
                          <a:solidFill>
                            <a:schemeClr val="tx1">
                              <a:lumMod val="65000"/>
                              <a:lumOff val="35000"/>
                            </a:schemeClr>
                          </a:solidFill>
                          <a:latin typeface="Meiryo" panose="020B0604030504040204" pitchFamily="34" charset="-128"/>
                          <a:ea typeface="Meiryo" panose="020B0604030504040204" pitchFamily="34" charset="-128"/>
                          <a:cs typeface="+mn-cs"/>
                        </a:rPr>
                        <a:t>「掲載制限に該当する広告内容」の判断</a:t>
                      </a:r>
                      <a:endParaRPr kumimoji="1" lang="en-US" altLang="ja-JP" sz="1000" b="0" kern="1200" noProof="0" dirty="0">
                        <a:solidFill>
                          <a:schemeClr val="tx1">
                            <a:lumMod val="65000"/>
                            <a:lumOff val="35000"/>
                          </a:schemeClr>
                        </a:solidFill>
                        <a:latin typeface="Meiryo" panose="020B0604030504040204" pitchFamily="34" charset="-128"/>
                        <a:ea typeface="Meiryo" panose="020B0604030504040204" pitchFamily="34" charset="-128"/>
                        <a:cs typeface="+mn-cs"/>
                      </a:endParaRPr>
                    </a:p>
                    <a:p>
                      <a:pPr marL="0" marR="0" lvl="0" indent="0" algn="l" defTabSz="914423" rtl="0" eaLnBrk="1" fontAlgn="auto" latinLnBrk="0" hangingPunct="1">
                        <a:lnSpc>
                          <a:spcPct val="110000"/>
                        </a:lnSpc>
                        <a:spcBef>
                          <a:spcPts val="0"/>
                        </a:spcBef>
                        <a:spcAft>
                          <a:spcPts val="0"/>
                        </a:spcAft>
                        <a:buClrTx/>
                        <a:buSzTx/>
                        <a:buFontTx/>
                        <a:buNone/>
                        <a:tabLst/>
                        <a:defRPr/>
                      </a:pPr>
                      <a:r>
                        <a:rPr kumimoji="1" lang="en-US" altLang="ja-JP" sz="1000" b="0" kern="1200" noProof="0" dirty="0">
                          <a:solidFill>
                            <a:schemeClr val="tx1">
                              <a:lumMod val="65000"/>
                              <a:lumOff val="35000"/>
                            </a:schemeClr>
                          </a:solidFill>
                          <a:latin typeface="Meiryo" panose="020B0604030504040204" pitchFamily="34" charset="-128"/>
                          <a:ea typeface="Meiryo" panose="020B0604030504040204" pitchFamily="34" charset="-128"/>
                          <a:cs typeface="+mn-cs"/>
                        </a:rPr>
                        <a:t>※</a:t>
                      </a:r>
                      <a:r>
                        <a:rPr kumimoji="1" lang="ja-JP" altLang="en-US" sz="1000" b="0" kern="1200" noProof="0" dirty="0">
                          <a:solidFill>
                            <a:schemeClr val="tx1">
                              <a:lumMod val="65000"/>
                              <a:lumOff val="35000"/>
                            </a:schemeClr>
                          </a:solidFill>
                          <a:latin typeface="Meiryo" panose="020B0604030504040204" pitchFamily="34" charset="-128"/>
                          <a:ea typeface="Meiryo" panose="020B0604030504040204" pitchFamily="34" charset="-128"/>
                          <a:cs typeface="+mn-cs"/>
                        </a:rPr>
                        <a:t>掲載制限カテゴリーの確認の場合に選択。</a:t>
                      </a:r>
                      <a:r>
                        <a:rPr kumimoji="1" lang="ja-JP" altLang="en-US" sz="1000" b="0" kern="1200" noProof="0" dirty="0">
                          <a:solidFill>
                            <a:schemeClr val="accent6"/>
                          </a:solidFill>
                          <a:latin typeface="Meiryo" panose="020B0604030504040204" pitchFamily="34" charset="-128"/>
                          <a:ea typeface="Meiryo" panose="020B0604030504040204" pitchFamily="34" charset="-128"/>
                          <a:cs typeface="+mn-cs"/>
                        </a:rPr>
                        <a:t>判断にはリンク先サイトが必要</a:t>
                      </a:r>
                      <a:r>
                        <a:rPr kumimoji="1" lang="ja-JP" altLang="en-US" sz="1000" b="0" kern="1200" noProof="0" dirty="0">
                          <a:solidFill>
                            <a:schemeClr val="tx1">
                              <a:lumMod val="65000"/>
                              <a:lumOff val="35000"/>
                            </a:schemeClr>
                          </a:solidFill>
                          <a:latin typeface="Meiryo" panose="020B0604030504040204" pitchFamily="34" charset="-128"/>
                          <a:ea typeface="Meiryo" panose="020B0604030504040204" pitchFamily="34" charset="-128"/>
                          <a:cs typeface="+mn-cs"/>
                        </a:rPr>
                        <a:t>となり、クリエイティブのみでは判断できかねます。</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lnSpc>
                          <a:spcPct val="110000"/>
                        </a:lnSpc>
                      </a:pPr>
                      <a:r>
                        <a:rPr kumimoji="1" lang="ja-JP" altLang="en-US" sz="1000" b="1" kern="1200" dirty="0" err="1">
                          <a:solidFill>
                            <a:schemeClr val="tx1">
                              <a:lumMod val="65000"/>
                              <a:lumOff val="35000"/>
                            </a:schemeClr>
                          </a:solidFill>
                          <a:latin typeface="Meiryo" panose="020B0604030504040204" pitchFamily="34" charset="-128"/>
                          <a:ea typeface="Meiryo" panose="020B0604030504040204" pitchFamily="34" charset="-128"/>
                          <a:cs typeface="+mn-cs"/>
                        </a:rPr>
                        <a:t>任意</a:t>
                      </a:r>
                      <a:endParaRPr kumimoji="1" lang="ja-JP" altLang="en-US" sz="1000" b="1"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vMerge="1">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endParaRPr kumimoji="1" lang="en-US" altLang="ja-JP" sz="1100" b="0" kern="1200" noProof="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171450" marR="0" lvl="0" indent="-171450" algn="l" defTabSz="914423" rtl="0" eaLnBrk="1" fontAlgn="auto" latinLnBrk="0" hangingPunct="1">
                        <a:lnSpc>
                          <a:spcPct val="110000"/>
                        </a:lnSpc>
                        <a:spcBef>
                          <a:spcPts val="0"/>
                        </a:spcBef>
                        <a:spcAft>
                          <a:spcPts val="0"/>
                        </a:spcAft>
                        <a:buClr>
                          <a:schemeClr val="accent5"/>
                        </a:buClr>
                        <a:buSzTx/>
                        <a:buFont typeface="Wingdings" pitchFamily="2" charset="2"/>
                        <a:buChar char="n"/>
                        <a:tabLst/>
                        <a:defRPr/>
                      </a:pPr>
                      <a:r>
                        <a:rPr kumimoji="1" lang="ja-JP" altLang="en-US" sz="1000" b="0" dirty="0">
                          <a:solidFill>
                            <a:schemeClr val="tx1">
                              <a:lumMod val="65000"/>
                              <a:lumOff val="35000"/>
                            </a:schemeClr>
                          </a:solidFill>
                          <a:latin typeface="Meiryo" panose="020B0604030504040204" pitchFamily="34" charset="-128"/>
                          <a:ea typeface="Meiryo" panose="020B0604030504040204" pitchFamily="34" charset="-128"/>
                          <a:hlinkClick r:id="rId4"/>
                        </a:rPr>
                        <a:t>掲載制限カテゴリー確認　依頼フォーム</a:t>
                      </a:r>
                      <a:br>
                        <a:rPr kumimoji="1" lang="en-US" altLang="ja-JP" sz="1000" b="0" dirty="0">
                          <a:latin typeface="Meiryo" panose="020B0604030504040204" pitchFamily="34" charset="-128"/>
                          <a:ea typeface="Meiryo" panose="020B0604030504040204" pitchFamily="34" charset="-128"/>
                        </a:rPr>
                      </a:br>
                      <a:endParaRPr lang="en-US" altLang="ja-JP" sz="1000" b="0" dirty="0">
                        <a:latin typeface="Meiryo" panose="020B0604030504040204" pitchFamily="34" charset="-128"/>
                        <a:ea typeface="Meiryo" panose="020B0604030504040204" pitchFamily="34" charset="-128"/>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2463668774"/>
                  </a:ext>
                </a:extLst>
              </a:tr>
            </a:tbl>
          </a:graphicData>
        </a:graphic>
      </p:graphicFrame>
      <p:pic>
        <p:nvPicPr>
          <p:cNvPr id="10" name="図プレースホルダー 9" descr="アイコン&#10;&#10;自動的に生成された説明">
            <a:extLst>
              <a:ext uri="{FF2B5EF4-FFF2-40B4-BE49-F238E27FC236}">
                <a16:creationId xmlns:a16="http://schemas.microsoft.com/office/drawing/2014/main" id="{29D17F48-6666-58A3-B33D-231E14D986C8}"/>
              </a:ext>
            </a:extLst>
          </p:cNvPr>
          <p:cNvPicPr>
            <a:picLocks noGrp="1" noChangeAspect="1"/>
          </p:cNvPicPr>
          <p:nvPr>
            <p:ph type="pic" sz="quarter" idx="11"/>
          </p:nvPr>
        </p:nvPicPr>
        <p:blipFill>
          <a:blip r:embed="rId5" cstate="print">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100968075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D8EF11AB-41C0-2A04-2D99-7D33A744DD3E}"/>
              </a:ext>
            </a:extLst>
          </p:cNvPr>
          <p:cNvSpPr>
            <a:spLocks noGrp="1"/>
          </p:cNvSpPr>
          <p:nvPr>
            <p:ph type="body" sz="quarter" idx="14"/>
          </p:nvPr>
        </p:nvSpPr>
        <p:spPr/>
        <p:txBody>
          <a:bodyPr>
            <a:normAutofit lnSpcReduction="10000"/>
          </a:bodyPr>
          <a:lstStyle/>
          <a:p>
            <a:r>
              <a:rPr kumimoji="1" lang="ja-JP" altLang="en-US" dirty="0"/>
              <a:t>概要</a:t>
            </a:r>
          </a:p>
        </p:txBody>
      </p:sp>
      <p:sp>
        <p:nvSpPr>
          <p:cNvPr id="3" name="テキスト プレースホルダー 2">
            <a:extLst>
              <a:ext uri="{FF2B5EF4-FFF2-40B4-BE49-F238E27FC236}">
                <a16:creationId xmlns:a16="http://schemas.microsoft.com/office/drawing/2014/main" id="{0D585F98-3804-0150-507E-62E311397063}"/>
              </a:ext>
            </a:extLst>
          </p:cNvPr>
          <p:cNvSpPr>
            <a:spLocks noGrp="1"/>
          </p:cNvSpPr>
          <p:nvPr>
            <p:ph type="body" sz="quarter" idx="15"/>
          </p:nvPr>
        </p:nvSpPr>
        <p:spPr/>
        <p:txBody>
          <a:bodyPr>
            <a:normAutofit lnSpcReduction="10000"/>
          </a:bodyPr>
          <a:lstStyle/>
          <a:p>
            <a:r>
              <a:rPr kumimoji="1" lang="ja-JP" altLang="en-US" dirty="0"/>
              <a:t>商品スペック</a:t>
            </a:r>
          </a:p>
        </p:txBody>
      </p:sp>
      <p:sp>
        <p:nvSpPr>
          <p:cNvPr id="4" name="テキスト プレースホルダー 3">
            <a:extLst>
              <a:ext uri="{FF2B5EF4-FFF2-40B4-BE49-F238E27FC236}">
                <a16:creationId xmlns:a16="http://schemas.microsoft.com/office/drawing/2014/main" id="{31D38F06-6911-09B2-66C8-A887FE7C4DC6}"/>
              </a:ext>
            </a:extLst>
          </p:cNvPr>
          <p:cNvSpPr>
            <a:spLocks noGrp="1"/>
          </p:cNvSpPr>
          <p:nvPr>
            <p:ph type="body" sz="quarter" idx="16"/>
          </p:nvPr>
        </p:nvSpPr>
        <p:spPr/>
        <p:txBody>
          <a:bodyPr>
            <a:normAutofit lnSpcReduction="10000"/>
          </a:bodyPr>
          <a:lstStyle/>
          <a:p>
            <a:r>
              <a:rPr kumimoji="1" lang="ja-JP" altLang="en-US" dirty="0"/>
              <a:t>その他・注意事項</a:t>
            </a:r>
          </a:p>
        </p:txBody>
      </p:sp>
    </p:spTree>
    <p:extLst>
      <p:ext uri="{BB962C8B-B14F-4D97-AF65-F5344CB8AC3E}">
        <p14:creationId xmlns:p14="http://schemas.microsoft.com/office/powerpoint/2010/main" val="160124082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プレースホルダー 3">
            <a:extLst>
              <a:ext uri="{FF2B5EF4-FFF2-40B4-BE49-F238E27FC236}">
                <a16:creationId xmlns:a16="http://schemas.microsoft.com/office/drawing/2014/main" id="{36520B99-3182-F59E-2AF9-9838D277DE75}"/>
              </a:ext>
            </a:extLst>
          </p:cNvPr>
          <p:cNvSpPr>
            <a:spLocks noGrp="1"/>
          </p:cNvSpPr>
          <p:nvPr>
            <p:ph type="body" sz="quarter" idx="10"/>
          </p:nvPr>
        </p:nvSpPr>
        <p:spPr/>
        <p:txBody>
          <a:bodyPr/>
          <a:lstStyle/>
          <a:p>
            <a:r>
              <a:rPr lang="en-US" altLang="ja-JP" dirty="0">
                <a:solidFill>
                  <a:schemeClr val="tx1">
                    <a:lumMod val="65000"/>
                    <a:lumOff val="35000"/>
                  </a:schemeClr>
                </a:solidFill>
                <a:latin typeface="+mn-ea"/>
              </a:rPr>
              <a:t>2023</a:t>
            </a:r>
            <a:r>
              <a:rPr lang="ja-JP" altLang="en-US" dirty="0">
                <a:solidFill>
                  <a:schemeClr val="tx1">
                    <a:lumMod val="65000"/>
                    <a:lumOff val="35000"/>
                  </a:schemeClr>
                </a:solidFill>
                <a:latin typeface="+mn-ea"/>
              </a:rPr>
              <a:t>年</a:t>
            </a:r>
            <a:r>
              <a:rPr lang="en-US" altLang="ja-JP" dirty="0">
                <a:solidFill>
                  <a:schemeClr val="tx1">
                    <a:lumMod val="65000"/>
                    <a:lumOff val="35000"/>
                  </a:schemeClr>
                </a:solidFill>
                <a:latin typeface="+mn-ea"/>
              </a:rPr>
              <a:t>3</a:t>
            </a:r>
            <a:r>
              <a:rPr lang="ja-JP" altLang="en-US" dirty="0">
                <a:solidFill>
                  <a:schemeClr val="tx1">
                    <a:lumMod val="65000"/>
                    <a:lumOff val="35000"/>
                  </a:schemeClr>
                </a:solidFill>
                <a:latin typeface="+mn-ea"/>
              </a:rPr>
              <a:t>月～</a:t>
            </a:r>
            <a:r>
              <a:rPr lang="en-US" altLang="ja-JP" dirty="0">
                <a:solidFill>
                  <a:schemeClr val="tx1">
                    <a:lumMod val="65000"/>
                    <a:lumOff val="35000"/>
                  </a:schemeClr>
                </a:solidFill>
                <a:latin typeface="+mn-ea"/>
              </a:rPr>
              <a:t>4</a:t>
            </a:r>
            <a:r>
              <a:rPr lang="ja-JP" altLang="en-US" dirty="0">
                <a:solidFill>
                  <a:schemeClr val="tx1">
                    <a:lumMod val="65000"/>
                    <a:lumOff val="35000"/>
                  </a:schemeClr>
                </a:solidFill>
                <a:latin typeface="+mn-ea"/>
              </a:rPr>
              <a:t>月のに期跨ぎ購入ついて</a:t>
            </a:r>
          </a:p>
        </p:txBody>
      </p:sp>
      <p:graphicFrame>
        <p:nvGraphicFramePr>
          <p:cNvPr id="5" name="表 53">
            <a:extLst>
              <a:ext uri="{FF2B5EF4-FFF2-40B4-BE49-F238E27FC236}">
                <a16:creationId xmlns:a16="http://schemas.microsoft.com/office/drawing/2014/main" id="{7E60C541-90C5-4ED5-863B-F76F93E5728A}"/>
              </a:ext>
            </a:extLst>
          </p:cNvPr>
          <p:cNvGraphicFramePr>
            <a:graphicFrameLocks noGrp="1"/>
          </p:cNvGraphicFramePr>
          <p:nvPr/>
        </p:nvGraphicFramePr>
        <p:xfrm>
          <a:off x="479425" y="3132407"/>
          <a:ext cx="11233152" cy="3249343"/>
        </p:xfrm>
        <a:graphic>
          <a:graphicData uri="http://schemas.openxmlformats.org/drawingml/2006/table">
            <a:tbl>
              <a:tblPr/>
              <a:tblGrid>
                <a:gridCol w="1872192">
                  <a:extLst>
                    <a:ext uri="{9D8B030D-6E8A-4147-A177-3AD203B41FA5}">
                      <a16:colId xmlns:a16="http://schemas.microsoft.com/office/drawing/2014/main" val="3007989207"/>
                    </a:ext>
                  </a:extLst>
                </a:gridCol>
                <a:gridCol w="1872192">
                  <a:extLst>
                    <a:ext uri="{9D8B030D-6E8A-4147-A177-3AD203B41FA5}">
                      <a16:colId xmlns:a16="http://schemas.microsoft.com/office/drawing/2014/main" val="3282382162"/>
                    </a:ext>
                  </a:extLst>
                </a:gridCol>
                <a:gridCol w="1872192">
                  <a:extLst>
                    <a:ext uri="{9D8B030D-6E8A-4147-A177-3AD203B41FA5}">
                      <a16:colId xmlns:a16="http://schemas.microsoft.com/office/drawing/2014/main" val="330142892"/>
                    </a:ext>
                  </a:extLst>
                </a:gridCol>
                <a:gridCol w="1872192">
                  <a:extLst>
                    <a:ext uri="{9D8B030D-6E8A-4147-A177-3AD203B41FA5}">
                      <a16:colId xmlns:a16="http://schemas.microsoft.com/office/drawing/2014/main" val="3920659603"/>
                    </a:ext>
                  </a:extLst>
                </a:gridCol>
                <a:gridCol w="1872192">
                  <a:extLst>
                    <a:ext uri="{9D8B030D-6E8A-4147-A177-3AD203B41FA5}">
                      <a16:colId xmlns:a16="http://schemas.microsoft.com/office/drawing/2014/main" val="2765025768"/>
                    </a:ext>
                  </a:extLst>
                </a:gridCol>
                <a:gridCol w="1872192">
                  <a:extLst>
                    <a:ext uri="{9D8B030D-6E8A-4147-A177-3AD203B41FA5}">
                      <a16:colId xmlns:a16="http://schemas.microsoft.com/office/drawing/2014/main" val="1569845138"/>
                    </a:ext>
                  </a:extLst>
                </a:gridCol>
              </a:tblGrid>
              <a:tr h="576000">
                <a:tc gridSpan="3">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2000" b="1" i="0" u="none" strike="noStrike" kern="1200" cap="none" spc="300" normalizeH="0" baseline="0" noProof="0" dirty="0">
                          <a:ln>
                            <a:noFill/>
                          </a:ln>
                          <a:solidFill>
                            <a:srgbClr val="999999"/>
                          </a:solidFill>
                          <a:effectLst/>
                          <a:uLnTx/>
                          <a:uFillTx/>
                          <a:latin typeface="メイリオ" panose="020B0604030504040204" pitchFamily="50" charset="-128"/>
                          <a:ea typeface="メイリオ" panose="020B0604030504040204" pitchFamily="50" charset="-128"/>
                          <a:cs typeface="+mn-cs"/>
                        </a:rPr>
                        <a:t>第</a:t>
                      </a:r>
                      <a:r>
                        <a:rPr kumimoji="1" lang="en-US" altLang="ja-JP" sz="2800" b="1" i="0" u="none" strike="noStrike" kern="1200" cap="none" spc="300" normalizeH="0" baseline="0" noProof="0" dirty="0">
                          <a:ln>
                            <a:noFill/>
                          </a:ln>
                          <a:solidFill>
                            <a:srgbClr val="999999"/>
                          </a:solidFill>
                          <a:effectLst/>
                          <a:uLnTx/>
                          <a:uFillTx/>
                          <a:latin typeface="メイリオ" panose="020B0604030504040204" pitchFamily="50" charset="-128"/>
                          <a:ea typeface="メイリオ" panose="020B0604030504040204" pitchFamily="50" charset="-128"/>
                          <a:cs typeface="+mn-cs"/>
                        </a:rPr>
                        <a:t>4</a:t>
                      </a:r>
                      <a:r>
                        <a:rPr kumimoji="1" lang="ja-JP" altLang="en-US" sz="2000" b="1" i="0" u="none" strike="noStrike" kern="1200" cap="none" spc="300" normalizeH="0" baseline="0" noProof="0" dirty="0">
                          <a:ln>
                            <a:noFill/>
                          </a:ln>
                          <a:solidFill>
                            <a:srgbClr val="999999"/>
                          </a:solidFill>
                          <a:effectLst/>
                          <a:uLnTx/>
                          <a:uFillTx/>
                          <a:latin typeface="メイリオ" panose="020B0604030504040204" pitchFamily="50" charset="-128"/>
                          <a:ea typeface="メイリオ" panose="020B0604030504040204" pitchFamily="50" charset="-128"/>
                          <a:cs typeface="+mn-cs"/>
                        </a:rPr>
                        <a:t>四半期</a:t>
                      </a:r>
                      <a:r>
                        <a:rPr kumimoji="1" lang="ja-JP" altLang="en-US" sz="1600" b="1" i="0" u="none" strike="noStrike" kern="1200" cap="none" spc="0" normalizeH="0" baseline="0" noProof="0" dirty="0">
                          <a:ln>
                            <a:noFill/>
                          </a:ln>
                          <a:solidFill>
                            <a:srgbClr val="999999"/>
                          </a:solidFill>
                          <a:effectLst/>
                          <a:uLnTx/>
                          <a:uFillTx/>
                          <a:latin typeface="メイリオ" panose="020B0604030504040204" pitchFamily="50" charset="-128"/>
                          <a:ea typeface="メイリオ" panose="020B0604030504040204" pitchFamily="50" charset="-128"/>
                          <a:cs typeface="+mn-cs"/>
                        </a:rPr>
                        <a:t>（</a:t>
                      </a:r>
                      <a:r>
                        <a:rPr kumimoji="1" lang="en-US" altLang="ja-JP" sz="1600" b="1" i="0" u="none" strike="noStrike" kern="1200" cap="none" spc="0" normalizeH="0" baseline="0" noProof="0" dirty="0">
                          <a:ln>
                            <a:noFill/>
                          </a:ln>
                          <a:solidFill>
                            <a:srgbClr val="999999"/>
                          </a:solidFill>
                          <a:effectLst/>
                          <a:uLnTx/>
                          <a:uFillTx/>
                          <a:latin typeface="メイリオ" panose="020B0604030504040204" pitchFamily="50" charset="-128"/>
                          <a:ea typeface="メイリオ" panose="020B0604030504040204" pitchFamily="50" charset="-128"/>
                          <a:cs typeface="+mn-cs"/>
                        </a:rPr>
                        <a:t> 2023</a:t>
                      </a:r>
                      <a:r>
                        <a:rPr kumimoji="1" lang="ja-JP" altLang="en-US" sz="1600" b="1" i="0" u="none" strike="noStrike" kern="1200" cap="none" spc="0" normalizeH="0" baseline="0" noProof="0" dirty="0">
                          <a:ln>
                            <a:noFill/>
                          </a:ln>
                          <a:solidFill>
                            <a:srgbClr val="999999"/>
                          </a:solidFill>
                          <a:effectLst/>
                          <a:uLnTx/>
                          <a:uFillTx/>
                          <a:latin typeface="メイリオ" panose="020B0604030504040204" pitchFamily="50" charset="-128"/>
                          <a:ea typeface="メイリオ" panose="020B0604030504040204" pitchFamily="50" charset="-128"/>
                          <a:cs typeface="+mn-cs"/>
                        </a:rPr>
                        <a:t>年</a:t>
                      </a:r>
                      <a:r>
                        <a:rPr kumimoji="1" lang="en-US" altLang="ja-JP" sz="1600" b="1" i="0" u="none" strike="noStrike" kern="1200" cap="none" spc="0" normalizeH="0" baseline="0" noProof="0" dirty="0">
                          <a:ln>
                            <a:noFill/>
                          </a:ln>
                          <a:solidFill>
                            <a:srgbClr val="999999"/>
                          </a:solidFill>
                          <a:effectLst/>
                          <a:uLnTx/>
                          <a:uFillTx/>
                          <a:latin typeface="メイリオ" panose="020B0604030504040204" pitchFamily="50" charset="-128"/>
                          <a:ea typeface="メイリオ" panose="020B0604030504040204" pitchFamily="50" charset="-128"/>
                          <a:cs typeface="+mn-cs"/>
                        </a:rPr>
                        <a:t>1</a:t>
                      </a:r>
                      <a:r>
                        <a:rPr kumimoji="1" lang="ja-JP" altLang="en-US" sz="1600" b="1" i="0" u="none" strike="noStrike" kern="1200" cap="none" spc="0" normalizeH="0" baseline="0" noProof="0" dirty="0">
                          <a:ln>
                            <a:noFill/>
                          </a:ln>
                          <a:solidFill>
                            <a:srgbClr val="999999"/>
                          </a:solidFill>
                          <a:effectLst/>
                          <a:uLnTx/>
                          <a:uFillTx/>
                          <a:latin typeface="メイリオ" panose="020B0604030504040204" pitchFamily="50" charset="-128"/>
                          <a:ea typeface="メイリオ" panose="020B0604030504040204" pitchFamily="50" charset="-128"/>
                          <a:cs typeface="+mn-cs"/>
                        </a:rPr>
                        <a:t>月～</a:t>
                      </a:r>
                      <a:r>
                        <a:rPr kumimoji="1" lang="en-US" altLang="ja-JP" sz="1600" b="1" i="0" u="none" strike="noStrike" kern="1200" cap="none" spc="0" normalizeH="0" baseline="0" noProof="0" dirty="0">
                          <a:ln>
                            <a:noFill/>
                          </a:ln>
                          <a:solidFill>
                            <a:srgbClr val="999999"/>
                          </a:solidFill>
                          <a:effectLst/>
                          <a:uLnTx/>
                          <a:uFillTx/>
                          <a:latin typeface="メイリオ" panose="020B0604030504040204" pitchFamily="50" charset="-128"/>
                          <a:ea typeface="メイリオ" panose="020B0604030504040204" pitchFamily="50" charset="-128"/>
                          <a:cs typeface="+mn-cs"/>
                        </a:rPr>
                        <a:t>3</a:t>
                      </a:r>
                      <a:r>
                        <a:rPr kumimoji="1" lang="ja-JP" altLang="en-US" sz="1600" b="1" i="0" u="none" strike="noStrike" kern="1200" cap="none" spc="0" normalizeH="0" baseline="0" noProof="0" dirty="0">
                          <a:ln>
                            <a:noFill/>
                          </a:ln>
                          <a:solidFill>
                            <a:srgbClr val="999999"/>
                          </a:solidFill>
                          <a:effectLst/>
                          <a:uLnTx/>
                          <a:uFillTx/>
                          <a:latin typeface="メイリオ" panose="020B0604030504040204" pitchFamily="50" charset="-128"/>
                          <a:ea typeface="メイリオ" panose="020B0604030504040204" pitchFamily="50" charset="-128"/>
                          <a:cs typeface="+mn-cs"/>
                        </a:rPr>
                        <a:t>月）</a:t>
                      </a:r>
                    </a:p>
                  </a:txBody>
                  <a:tcPr marT="36000" marB="0" anchor="ctr">
                    <a:lnL w="12700" cmpd="sng">
                      <a:solidFill>
                        <a:srgbClr val="FFFFFF"/>
                      </a:solidFill>
                    </a:lnL>
                    <a:lnR w="28575" cap="flat" cmpd="sng" algn="ctr">
                      <a:solidFill>
                        <a:srgbClr val="FFFFFF"/>
                      </a:solidFill>
                      <a:prstDash val="solid"/>
                      <a:round/>
                      <a:headEnd type="none" w="med" len="med"/>
                      <a:tailEnd type="none" w="med" len="med"/>
                    </a:lnR>
                    <a:lnT w="12700" cmpd="sng">
                      <a:solidFill>
                        <a:srgbClr val="FFFFFF"/>
                      </a:solidFill>
                    </a:lnT>
                    <a:lnB w="571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545454">
                        <a:lumMod val="20000"/>
                        <a:lumOff val="80000"/>
                      </a:srgbClr>
                    </a:solidFill>
                  </a:tcPr>
                </a:tc>
                <a:tc hMerge="1">
                  <a:txBody>
                    <a:bodyPr/>
                    <a:lstStyle/>
                    <a:p>
                      <a:pPr algn="ctr"/>
                      <a:endParaRPr kumimoji="1" lang="ja-JP" altLang="en-US" b="1" i="0">
                        <a:solidFill>
                          <a:schemeClr val="tx2"/>
                        </a:solidFill>
                        <a:latin typeface="Yu Gothic" panose="020B0400000000000000" pitchFamily="34" charset="-128"/>
                        <a:ea typeface="Yu Gothic" panose="020B0400000000000000" pitchFamily="34" charset="-128"/>
                      </a:endParaRPr>
                    </a:p>
                  </a:txBody>
                  <a:tcPr marT="36000"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B w="28575" cap="flat" cmpd="sng" algn="ctr">
                      <a:solidFill>
                        <a:schemeClr val="bg1"/>
                      </a:solidFill>
                      <a:prstDash val="solid"/>
                      <a:round/>
                      <a:headEnd type="none" w="med" len="med"/>
                      <a:tailEnd type="none" w="med" len="med"/>
                    </a:lnB>
                    <a:solidFill>
                      <a:schemeClr val="accent3">
                        <a:lumMod val="20000"/>
                        <a:lumOff val="80000"/>
                      </a:schemeClr>
                    </a:solidFill>
                  </a:tcPr>
                </a:tc>
                <a:tc hMerge="1">
                  <a:txBody>
                    <a:bodyPr/>
                    <a:lstStyle/>
                    <a:p>
                      <a:pPr algn="ctr"/>
                      <a:endParaRPr kumimoji="1" lang="ja-JP" altLang="en-US" b="1" i="0">
                        <a:solidFill>
                          <a:schemeClr val="tx2"/>
                        </a:solidFill>
                        <a:latin typeface="Yu Gothic" panose="020B0400000000000000" pitchFamily="34" charset="-128"/>
                        <a:ea typeface="Yu Gothic" panose="020B0400000000000000" pitchFamily="34" charset="-128"/>
                      </a:endParaRPr>
                    </a:p>
                  </a:txBody>
                  <a:tcPr marT="36000"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B w="28575" cap="flat" cmpd="sng" algn="ctr">
                      <a:solidFill>
                        <a:schemeClr val="bg1"/>
                      </a:solidFill>
                      <a:prstDash val="solid"/>
                      <a:round/>
                      <a:headEnd type="none" w="med" len="med"/>
                      <a:tailEnd type="none" w="med" len="med"/>
                    </a:lnB>
                    <a:solidFill>
                      <a:schemeClr val="accent3">
                        <a:lumMod val="20000"/>
                        <a:lumOff val="80000"/>
                      </a:schemeClr>
                    </a:solidFill>
                  </a:tcPr>
                </a:tc>
                <a:tc gridSpan="3">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2000" b="1" i="0" u="none" strike="noStrike" kern="1200" cap="none" spc="30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mn-cs"/>
                        </a:rPr>
                        <a:t>第</a:t>
                      </a:r>
                      <a:r>
                        <a:rPr kumimoji="1" lang="en-US" altLang="ja-JP" sz="2800" b="1" i="0" u="none" strike="noStrike" kern="1200" cap="none" spc="30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mn-cs"/>
                        </a:rPr>
                        <a:t>1</a:t>
                      </a:r>
                      <a:r>
                        <a:rPr kumimoji="1" lang="ja-JP" altLang="en-US" sz="2000" b="1" i="0" u="none" strike="noStrike" kern="1200" cap="none" spc="30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mn-cs"/>
                        </a:rPr>
                        <a:t>四半期</a:t>
                      </a:r>
                      <a:r>
                        <a:rPr kumimoji="1" lang="ja-JP" altLang="en-US" sz="1600" b="1" i="0" u="none" strike="noStrike" kern="120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mn-cs"/>
                        </a:rPr>
                        <a:t>（</a:t>
                      </a:r>
                      <a:r>
                        <a:rPr kumimoji="1" lang="en-US" altLang="ja-JP" sz="1600" b="1" i="0" u="none" strike="noStrike" kern="120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mn-cs"/>
                        </a:rPr>
                        <a:t> 2023</a:t>
                      </a:r>
                      <a:r>
                        <a:rPr kumimoji="1" lang="ja-JP" altLang="en-US" sz="1600" b="1" i="0" u="none" strike="noStrike" kern="120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mn-cs"/>
                        </a:rPr>
                        <a:t>年</a:t>
                      </a:r>
                      <a:r>
                        <a:rPr kumimoji="1" lang="en-US" altLang="ja-JP" sz="1600" b="1" i="0" u="none" strike="noStrike" kern="120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mn-cs"/>
                        </a:rPr>
                        <a:t>4</a:t>
                      </a:r>
                      <a:r>
                        <a:rPr kumimoji="1" lang="ja-JP" altLang="en-US" sz="1600" b="1" i="0" u="none" strike="noStrike" kern="120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mn-cs"/>
                        </a:rPr>
                        <a:t>月～</a:t>
                      </a:r>
                      <a:r>
                        <a:rPr kumimoji="1" lang="en-US" altLang="ja-JP" sz="1600" b="1" i="0" u="none" strike="noStrike" kern="120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mn-cs"/>
                        </a:rPr>
                        <a:t>6</a:t>
                      </a:r>
                      <a:r>
                        <a:rPr kumimoji="1" lang="ja-JP" altLang="en-US" sz="1600" b="1" i="0" u="none" strike="noStrike" kern="120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mn-cs"/>
                        </a:rPr>
                        <a:t>月）</a:t>
                      </a:r>
                    </a:p>
                  </a:txBody>
                  <a:tcPr marT="36000" marB="0" anchor="ctr">
                    <a:lnL w="28575" cap="flat" cmpd="sng" algn="ctr">
                      <a:solidFill>
                        <a:srgbClr val="FFFFFF"/>
                      </a:solidFill>
                      <a:prstDash val="solid"/>
                      <a:round/>
                      <a:headEnd type="none" w="med" len="med"/>
                      <a:tailEnd type="none" w="med" len="med"/>
                    </a:lnL>
                    <a:lnR w="12700" cmpd="sng">
                      <a:solidFill>
                        <a:srgbClr val="FFFFFF"/>
                      </a:solidFill>
                    </a:lnR>
                    <a:lnT w="12700" cmpd="sng">
                      <a:solidFill>
                        <a:srgbClr val="FFFFFF"/>
                      </a:solidFill>
                    </a:lnT>
                    <a:lnB w="571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lumMod val="75000"/>
                      </a:srgbClr>
                    </a:solidFill>
                  </a:tcPr>
                </a:tc>
                <a:tc hMerge="1">
                  <a:txBody>
                    <a:bodyPr/>
                    <a:lstStyle/>
                    <a:p>
                      <a:pPr algn="ctr"/>
                      <a:endParaRPr kumimoji="1" lang="ja-JP" altLang="en-US" b="1" i="0">
                        <a:solidFill>
                          <a:schemeClr val="bg1"/>
                        </a:solidFill>
                        <a:latin typeface="Yu Gothic" panose="020B0400000000000000" pitchFamily="34" charset="-128"/>
                        <a:ea typeface="Yu Gothic" panose="020B0400000000000000" pitchFamily="34" charset="-128"/>
                      </a:endParaRPr>
                    </a:p>
                  </a:txBody>
                  <a:tcPr marT="36000"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B w="28575" cap="flat" cmpd="sng" algn="ctr">
                      <a:solidFill>
                        <a:schemeClr val="bg1"/>
                      </a:solidFill>
                      <a:prstDash val="solid"/>
                      <a:round/>
                      <a:headEnd type="none" w="med" len="med"/>
                      <a:tailEnd type="none" w="med" len="med"/>
                    </a:lnB>
                    <a:solidFill>
                      <a:schemeClr val="tx2">
                        <a:lumMod val="25000"/>
                        <a:lumOff val="75000"/>
                      </a:schemeClr>
                    </a:solidFill>
                  </a:tcPr>
                </a:tc>
                <a:tc hMerge="1">
                  <a:txBody>
                    <a:bodyPr/>
                    <a:lstStyle/>
                    <a:p>
                      <a:pPr algn="ctr"/>
                      <a:endParaRPr kumimoji="1" lang="ja-JP" altLang="en-US" b="1" i="0">
                        <a:solidFill>
                          <a:schemeClr val="bg1"/>
                        </a:solidFill>
                        <a:latin typeface="Yu Gothic" panose="020B0400000000000000" pitchFamily="34" charset="-128"/>
                        <a:ea typeface="Yu Gothic" panose="020B0400000000000000" pitchFamily="34" charset="-128"/>
                      </a:endParaRPr>
                    </a:p>
                  </a:txBody>
                  <a:tcPr marT="36000" marB="0" anchor="ctr">
                    <a:lnL w="28575" cap="flat" cmpd="sng" algn="ctr">
                      <a:solidFill>
                        <a:schemeClr val="bg1"/>
                      </a:solidFill>
                      <a:prstDash val="solid"/>
                      <a:round/>
                      <a:headEnd type="none" w="med" len="med"/>
                      <a:tailEnd type="none" w="med" len="med"/>
                    </a:lnL>
                    <a:lnB w="28575" cap="flat" cmpd="sng" algn="ctr">
                      <a:solidFill>
                        <a:schemeClr val="bg1"/>
                      </a:solidFill>
                      <a:prstDash val="solid"/>
                      <a:round/>
                      <a:headEnd type="none" w="med" len="med"/>
                      <a:tailEnd type="none" w="med" len="med"/>
                    </a:lnB>
                    <a:solidFill>
                      <a:schemeClr val="tx2">
                        <a:lumMod val="25000"/>
                        <a:lumOff val="75000"/>
                      </a:schemeClr>
                    </a:solidFill>
                  </a:tcPr>
                </a:tc>
                <a:extLst>
                  <a:ext uri="{0D108BD9-81ED-4DB2-BD59-A6C34878D82A}">
                    <a16:rowId xmlns:a16="http://schemas.microsoft.com/office/drawing/2014/main" val="465232546"/>
                  </a:ext>
                </a:extLst>
              </a:tr>
              <a:tr h="513343">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b="1" i="0" dirty="0">
                          <a:solidFill>
                            <a:srgbClr val="999999"/>
                          </a:solidFill>
                          <a:latin typeface="メイリオ" panose="020B0604030504040204" pitchFamily="50" charset="-128"/>
                          <a:ea typeface="メイリオ" panose="020B0604030504040204" pitchFamily="50" charset="-128"/>
                        </a:rPr>
                        <a:t>1</a:t>
                      </a:r>
                      <a:r>
                        <a:rPr kumimoji="1" lang="ja-JP" altLang="en-US" sz="1400" b="1" i="0" dirty="0">
                          <a:solidFill>
                            <a:srgbClr val="999999"/>
                          </a:solidFill>
                          <a:latin typeface="メイリオ" panose="020B0604030504040204" pitchFamily="50" charset="-128"/>
                          <a:ea typeface="メイリオ" panose="020B0604030504040204" pitchFamily="50" charset="-128"/>
                        </a:rPr>
                        <a:t>月</a:t>
                      </a:r>
                    </a:p>
                  </a:txBody>
                  <a:tcPr marT="36000" marB="0" anchor="ctr">
                    <a:lnL w="12700" cmpd="sng">
                      <a:solidFill>
                        <a:srgbClr val="FFFFFF"/>
                      </a:solidFill>
                    </a:lnL>
                    <a:lnR w="28575" cap="flat" cmpd="sng" algn="ctr">
                      <a:solidFill>
                        <a:srgbClr val="FFFFFF"/>
                      </a:solidFill>
                      <a:prstDash val="solid"/>
                      <a:round/>
                      <a:headEnd type="none" w="med" len="med"/>
                      <a:tailEnd type="none" w="med" len="med"/>
                    </a:lnR>
                    <a:lnT w="571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545454">
                        <a:lumMod val="20000"/>
                        <a:lumOff val="8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b="1" i="0" dirty="0">
                          <a:solidFill>
                            <a:srgbClr val="999999"/>
                          </a:solidFill>
                          <a:latin typeface="メイリオ" panose="020B0604030504040204" pitchFamily="50" charset="-128"/>
                          <a:ea typeface="メイリオ" panose="020B0604030504040204" pitchFamily="50" charset="-128"/>
                        </a:rPr>
                        <a:t>2</a:t>
                      </a:r>
                      <a:r>
                        <a:rPr kumimoji="1" lang="ja-JP" altLang="en-US" sz="1400" b="1" i="0" dirty="0">
                          <a:solidFill>
                            <a:srgbClr val="999999"/>
                          </a:solidFill>
                          <a:latin typeface="メイリオ" panose="020B0604030504040204" pitchFamily="50" charset="-128"/>
                          <a:ea typeface="メイリオ" panose="020B0604030504040204" pitchFamily="50" charset="-128"/>
                        </a:rPr>
                        <a:t>月</a:t>
                      </a:r>
                    </a:p>
                  </a:txBody>
                  <a:tcPr marT="3600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571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545454">
                        <a:lumMod val="20000"/>
                        <a:lumOff val="8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b="1" i="0" dirty="0">
                          <a:solidFill>
                            <a:srgbClr val="999999"/>
                          </a:solidFill>
                          <a:latin typeface="メイリオ" panose="020B0604030504040204" pitchFamily="50" charset="-128"/>
                          <a:ea typeface="メイリオ" panose="020B0604030504040204" pitchFamily="50" charset="-128"/>
                        </a:rPr>
                        <a:t>3</a:t>
                      </a:r>
                      <a:r>
                        <a:rPr kumimoji="1" lang="ja-JP" altLang="en-US" sz="1400" b="1" i="0" dirty="0">
                          <a:solidFill>
                            <a:srgbClr val="999999"/>
                          </a:solidFill>
                          <a:latin typeface="メイリオ" panose="020B0604030504040204" pitchFamily="50" charset="-128"/>
                          <a:ea typeface="メイリオ" panose="020B0604030504040204" pitchFamily="50" charset="-128"/>
                        </a:rPr>
                        <a:t>月</a:t>
                      </a:r>
                    </a:p>
                  </a:txBody>
                  <a:tcPr marT="3600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571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545454">
                        <a:lumMod val="20000"/>
                        <a:lumOff val="8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b="1" i="0" dirty="0">
                          <a:solidFill>
                            <a:schemeClr val="bg1"/>
                          </a:solidFill>
                          <a:latin typeface="メイリオ" panose="020B0604030504040204" pitchFamily="50" charset="-128"/>
                          <a:ea typeface="メイリオ" panose="020B0604030504040204" pitchFamily="50" charset="-128"/>
                        </a:rPr>
                        <a:t>4</a:t>
                      </a:r>
                      <a:r>
                        <a:rPr kumimoji="1" lang="ja-JP" altLang="en-US" sz="1400" b="1" i="0" dirty="0">
                          <a:solidFill>
                            <a:schemeClr val="bg1"/>
                          </a:solidFill>
                          <a:latin typeface="メイリオ" panose="020B0604030504040204" pitchFamily="50" charset="-128"/>
                          <a:ea typeface="メイリオ" panose="020B0604030504040204" pitchFamily="50" charset="-128"/>
                        </a:rPr>
                        <a:t>月</a:t>
                      </a:r>
                    </a:p>
                  </a:txBody>
                  <a:tcPr marT="3600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571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lumMod val="75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b="1" i="0" dirty="0">
                          <a:solidFill>
                            <a:schemeClr val="bg1"/>
                          </a:solidFill>
                          <a:latin typeface="メイリオ" panose="020B0604030504040204" pitchFamily="50" charset="-128"/>
                          <a:ea typeface="メイリオ" panose="020B0604030504040204" pitchFamily="50" charset="-128"/>
                        </a:rPr>
                        <a:t>5</a:t>
                      </a:r>
                      <a:r>
                        <a:rPr kumimoji="1" lang="ja-JP" altLang="en-US" sz="1400" b="1" i="0" dirty="0">
                          <a:solidFill>
                            <a:schemeClr val="bg1"/>
                          </a:solidFill>
                          <a:latin typeface="メイリオ" panose="020B0604030504040204" pitchFamily="50" charset="-128"/>
                          <a:ea typeface="メイリオ" panose="020B0604030504040204" pitchFamily="50" charset="-128"/>
                        </a:rPr>
                        <a:t>月</a:t>
                      </a:r>
                    </a:p>
                  </a:txBody>
                  <a:tcPr marT="3600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571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lumMod val="75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b="1" i="0" dirty="0">
                          <a:solidFill>
                            <a:schemeClr val="bg1"/>
                          </a:solidFill>
                          <a:latin typeface="メイリオ" panose="020B0604030504040204" pitchFamily="50" charset="-128"/>
                          <a:ea typeface="メイリオ" panose="020B0604030504040204" pitchFamily="50" charset="-128"/>
                        </a:rPr>
                        <a:t>6</a:t>
                      </a:r>
                      <a:r>
                        <a:rPr kumimoji="1" lang="ja-JP" altLang="en-US" sz="1400" b="1" i="0" dirty="0">
                          <a:solidFill>
                            <a:schemeClr val="bg1"/>
                          </a:solidFill>
                          <a:latin typeface="メイリオ" panose="020B0604030504040204" pitchFamily="50" charset="-128"/>
                          <a:ea typeface="メイリオ" panose="020B0604030504040204" pitchFamily="50" charset="-128"/>
                        </a:rPr>
                        <a:t>月</a:t>
                      </a:r>
                    </a:p>
                  </a:txBody>
                  <a:tcPr marT="36000" marB="0" anchor="ctr">
                    <a:lnL w="28575" cap="flat" cmpd="sng" algn="ctr">
                      <a:solidFill>
                        <a:srgbClr val="FFFFFF"/>
                      </a:solidFill>
                      <a:prstDash val="solid"/>
                      <a:round/>
                      <a:headEnd type="none" w="med" len="med"/>
                      <a:tailEnd type="none" w="med" len="med"/>
                    </a:lnL>
                    <a:lnR w="12700" cmpd="sng">
                      <a:solidFill>
                        <a:srgbClr val="FFFFFF"/>
                      </a:solidFill>
                    </a:lnR>
                    <a:lnT w="571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lumMod val="75000"/>
                      </a:srgbClr>
                    </a:solidFill>
                  </a:tcPr>
                </a:tc>
                <a:extLst>
                  <a:ext uri="{0D108BD9-81ED-4DB2-BD59-A6C34878D82A}">
                    <a16:rowId xmlns:a16="http://schemas.microsoft.com/office/drawing/2014/main" val="2126393391"/>
                  </a:ext>
                </a:extLst>
              </a:tr>
              <a:tr h="108000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endParaRPr kumimoji="1" lang="ja-JP" altLang="en-US" b="1" i="0">
                        <a:latin typeface="メイリオ" panose="020B0604030504040204" pitchFamily="50" charset="-128"/>
                        <a:ea typeface="メイリオ" panose="020B0604030504040204" pitchFamily="50" charset="-128"/>
                      </a:endParaRPr>
                    </a:p>
                  </a:txBody>
                  <a:tcPr marT="36000" marB="0" anchor="ctr">
                    <a:lnL w="12700" cmpd="sng">
                      <a:solidFill>
                        <a:srgbClr val="FFFFFF"/>
                      </a:solidFill>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57150" cap="flat" cmpd="sng" algn="ctr">
                      <a:noFill/>
                      <a:prstDash val="solid"/>
                      <a:round/>
                      <a:headEnd type="none" w="med" len="med"/>
                      <a:tailEnd type="none" w="med" len="med"/>
                    </a:lnB>
                    <a:lnTlToBr w="12700" cmpd="sng">
                      <a:noFill/>
                      <a:prstDash val="solid"/>
                    </a:lnTlToBr>
                    <a:lnBlToTr w="12700" cmpd="sng">
                      <a:noFill/>
                      <a:prstDash val="solid"/>
                    </a:lnBlToTr>
                    <a:solidFill>
                      <a:srgbClr val="545454">
                        <a:lumMod val="20000"/>
                        <a:lumOff val="8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endParaRPr kumimoji="1" lang="ja-JP" altLang="en-US" b="1" i="0" dirty="0">
                        <a:latin typeface="メイリオ" panose="020B0604030504040204" pitchFamily="50" charset="-128"/>
                        <a:ea typeface="メイリオ" panose="020B0604030504040204" pitchFamily="50" charset="-128"/>
                      </a:endParaRPr>
                    </a:p>
                  </a:txBody>
                  <a:tcPr marT="3600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57150" cap="flat" cmpd="sng" algn="ctr">
                      <a:noFill/>
                      <a:prstDash val="solid"/>
                      <a:round/>
                      <a:headEnd type="none" w="med" len="med"/>
                      <a:tailEnd type="none" w="med" len="med"/>
                    </a:lnB>
                    <a:lnTlToBr w="12700" cmpd="sng">
                      <a:noFill/>
                      <a:prstDash val="solid"/>
                    </a:lnTlToBr>
                    <a:lnBlToTr w="12700" cmpd="sng">
                      <a:noFill/>
                      <a:prstDash val="solid"/>
                    </a:lnBlToTr>
                    <a:solidFill>
                      <a:srgbClr val="545454">
                        <a:lumMod val="20000"/>
                        <a:lumOff val="8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endParaRPr kumimoji="1" lang="ja-JP" altLang="en-US" b="1" i="0">
                        <a:latin typeface="メイリオ" panose="020B0604030504040204" pitchFamily="50" charset="-128"/>
                        <a:ea typeface="メイリオ" panose="020B0604030504040204" pitchFamily="50" charset="-128"/>
                      </a:endParaRPr>
                    </a:p>
                  </a:txBody>
                  <a:tcPr marT="3600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57150" cap="flat" cmpd="sng" algn="ctr">
                      <a:noFill/>
                      <a:prstDash val="solid"/>
                      <a:round/>
                      <a:headEnd type="none" w="med" len="med"/>
                      <a:tailEnd type="none" w="med" len="med"/>
                    </a:lnB>
                    <a:lnTlToBr w="12700" cmpd="sng">
                      <a:noFill/>
                      <a:prstDash val="solid"/>
                    </a:lnTlToBr>
                    <a:lnBlToTr w="12700" cmpd="sng">
                      <a:noFill/>
                      <a:prstDash val="solid"/>
                    </a:lnBlToTr>
                    <a:solidFill>
                      <a:srgbClr val="545454">
                        <a:lumMod val="20000"/>
                        <a:lumOff val="8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endParaRPr kumimoji="1" lang="ja-JP" altLang="en-US" b="1" i="0">
                        <a:latin typeface="メイリオ" panose="020B0604030504040204" pitchFamily="50" charset="-128"/>
                        <a:ea typeface="メイリオ" panose="020B0604030504040204" pitchFamily="50" charset="-128"/>
                      </a:endParaRPr>
                    </a:p>
                  </a:txBody>
                  <a:tcPr marT="3600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57150" cap="flat" cmpd="sng" algn="ctr">
                      <a:noFill/>
                      <a:prstDash val="solid"/>
                      <a:round/>
                      <a:headEnd type="none" w="med" len="med"/>
                      <a:tailEnd type="none" w="med" len="med"/>
                    </a:lnB>
                    <a:lnTlToBr w="12700" cmpd="sng">
                      <a:noFill/>
                      <a:prstDash val="solid"/>
                    </a:lnTlToBr>
                    <a:lnBlToTr w="12700" cmpd="sng">
                      <a:noFill/>
                      <a:prstDash val="solid"/>
                    </a:lnBlToTr>
                    <a:solidFill>
                      <a:srgbClr val="F5F5F5">
                        <a:lumMod val="75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endParaRPr kumimoji="1" lang="ja-JP" altLang="en-US" b="1" i="0">
                        <a:latin typeface="メイリオ" panose="020B0604030504040204" pitchFamily="50" charset="-128"/>
                        <a:ea typeface="メイリオ" panose="020B0604030504040204" pitchFamily="50" charset="-128"/>
                      </a:endParaRPr>
                    </a:p>
                  </a:txBody>
                  <a:tcPr marT="3600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57150" cap="flat" cmpd="sng" algn="ctr">
                      <a:noFill/>
                      <a:prstDash val="solid"/>
                      <a:round/>
                      <a:headEnd type="none" w="med" len="med"/>
                      <a:tailEnd type="none" w="med" len="med"/>
                    </a:lnB>
                    <a:lnTlToBr w="12700" cmpd="sng">
                      <a:noFill/>
                      <a:prstDash val="solid"/>
                    </a:lnTlToBr>
                    <a:lnBlToTr w="12700" cmpd="sng">
                      <a:noFill/>
                      <a:prstDash val="solid"/>
                    </a:lnBlToTr>
                    <a:solidFill>
                      <a:srgbClr val="F5F5F5">
                        <a:lumMod val="75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endParaRPr kumimoji="1" lang="ja-JP" altLang="en-US" b="1" i="0">
                        <a:latin typeface="メイリオ" panose="020B0604030504040204" pitchFamily="50" charset="-128"/>
                        <a:ea typeface="メイリオ" panose="020B0604030504040204" pitchFamily="50" charset="-128"/>
                      </a:endParaRPr>
                    </a:p>
                  </a:txBody>
                  <a:tcPr marT="36000" marB="0" anchor="ctr">
                    <a:lnL w="28575" cap="flat" cmpd="sng" algn="ctr">
                      <a:solidFill>
                        <a:srgbClr val="FFFFFF"/>
                      </a:solidFill>
                      <a:prstDash val="solid"/>
                      <a:round/>
                      <a:headEnd type="none" w="med" len="med"/>
                      <a:tailEnd type="none" w="med" len="med"/>
                    </a:lnL>
                    <a:lnR w="12700" cmpd="sng">
                      <a:solidFill>
                        <a:srgbClr val="FFFFFF"/>
                      </a:solidFill>
                    </a:lnR>
                    <a:lnT w="28575" cap="flat" cmpd="sng" algn="ctr">
                      <a:solidFill>
                        <a:srgbClr val="FFFFFF"/>
                      </a:solidFill>
                      <a:prstDash val="solid"/>
                      <a:round/>
                      <a:headEnd type="none" w="med" len="med"/>
                      <a:tailEnd type="none" w="med" len="med"/>
                    </a:lnT>
                    <a:lnB w="57150" cap="flat" cmpd="sng" algn="ctr">
                      <a:noFill/>
                      <a:prstDash val="solid"/>
                      <a:round/>
                      <a:headEnd type="none" w="med" len="med"/>
                      <a:tailEnd type="none" w="med" len="med"/>
                    </a:lnB>
                    <a:lnTlToBr w="12700" cmpd="sng">
                      <a:noFill/>
                      <a:prstDash val="solid"/>
                    </a:lnTlToBr>
                    <a:lnBlToTr w="12700" cmpd="sng">
                      <a:noFill/>
                      <a:prstDash val="solid"/>
                    </a:lnBlToTr>
                    <a:solidFill>
                      <a:srgbClr val="F5F5F5">
                        <a:lumMod val="75000"/>
                      </a:srgbClr>
                    </a:solidFill>
                  </a:tcPr>
                </a:tc>
                <a:extLst>
                  <a:ext uri="{0D108BD9-81ED-4DB2-BD59-A6C34878D82A}">
                    <a16:rowId xmlns:a16="http://schemas.microsoft.com/office/drawing/2014/main" val="3903680638"/>
                  </a:ext>
                </a:extLst>
              </a:tr>
              <a:tr h="108000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endParaRPr kumimoji="1" lang="ja-JP" altLang="en-US" b="1" i="0">
                        <a:latin typeface="メイリオ" panose="020B0604030504040204" pitchFamily="50" charset="-128"/>
                        <a:ea typeface="メイリオ" panose="020B0604030504040204" pitchFamily="50" charset="-128"/>
                      </a:endParaRPr>
                    </a:p>
                  </a:txBody>
                  <a:tcPr marT="36000" marB="0" anchor="ctr">
                    <a:lnL w="12700" cmpd="sng">
                      <a:solidFill>
                        <a:srgbClr val="FFFFFF"/>
                      </a:solidFill>
                    </a:lnL>
                    <a:lnR w="28575" cap="flat" cmpd="sng" algn="ctr">
                      <a:solidFill>
                        <a:srgbClr val="FFFFFF"/>
                      </a:solidFill>
                      <a:prstDash val="solid"/>
                      <a:round/>
                      <a:headEnd type="none" w="med" len="med"/>
                      <a:tailEnd type="none" w="med" len="med"/>
                    </a:lnR>
                    <a:lnT w="57150" cap="flat" cmpd="sng" algn="ctr">
                      <a:no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545454">
                        <a:lumMod val="20000"/>
                        <a:lumOff val="8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endParaRPr kumimoji="1" lang="ja-JP" altLang="en-US" b="1" i="0">
                        <a:latin typeface="メイリオ" panose="020B0604030504040204" pitchFamily="50" charset="-128"/>
                        <a:ea typeface="メイリオ" panose="020B0604030504040204" pitchFamily="50" charset="-128"/>
                      </a:endParaRPr>
                    </a:p>
                  </a:txBody>
                  <a:tcPr marT="3600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57150" cap="flat" cmpd="sng" algn="ctr">
                      <a:no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545454">
                        <a:lumMod val="20000"/>
                        <a:lumOff val="8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endParaRPr kumimoji="1" lang="ja-JP" altLang="en-US" b="1" i="0">
                        <a:latin typeface="メイリオ" panose="020B0604030504040204" pitchFamily="50" charset="-128"/>
                        <a:ea typeface="メイリオ" panose="020B0604030504040204" pitchFamily="50" charset="-128"/>
                      </a:endParaRPr>
                    </a:p>
                  </a:txBody>
                  <a:tcPr marT="3600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57150" cap="flat" cmpd="sng" algn="ctr">
                      <a:no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545454">
                        <a:lumMod val="20000"/>
                        <a:lumOff val="8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endParaRPr kumimoji="1" lang="ja-JP" altLang="en-US" b="1" i="0">
                        <a:latin typeface="メイリオ" panose="020B0604030504040204" pitchFamily="50" charset="-128"/>
                        <a:ea typeface="メイリオ" panose="020B0604030504040204" pitchFamily="50" charset="-128"/>
                      </a:endParaRPr>
                    </a:p>
                  </a:txBody>
                  <a:tcPr marT="3600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57150" cap="flat" cmpd="sng" algn="ctr">
                      <a:no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F5F5F5">
                        <a:lumMod val="75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endParaRPr kumimoji="1" lang="ja-JP" altLang="en-US" b="1" i="0">
                        <a:latin typeface="メイリオ" panose="020B0604030504040204" pitchFamily="50" charset="-128"/>
                        <a:ea typeface="メイリオ" panose="020B0604030504040204" pitchFamily="50" charset="-128"/>
                      </a:endParaRPr>
                    </a:p>
                  </a:txBody>
                  <a:tcPr marT="3600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57150" cap="flat" cmpd="sng" algn="ctr">
                      <a:no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F5F5F5">
                        <a:lumMod val="75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endParaRPr kumimoji="1" lang="ja-JP" altLang="en-US" b="1" i="0" dirty="0">
                        <a:latin typeface="メイリオ" panose="020B0604030504040204" pitchFamily="50" charset="-128"/>
                        <a:ea typeface="メイリオ" panose="020B0604030504040204" pitchFamily="50" charset="-128"/>
                      </a:endParaRPr>
                    </a:p>
                  </a:txBody>
                  <a:tcPr marT="36000" marB="0" anchor="ctr">
                    <a:lnL w="28575" cap="flat" cmpd="sng" algn="ctr">
                      <a:solidFill>
                        <a:srgbClr val="FFFFFF"/>
                      </a:solidFill>
                      <a:prstDash val="solid"/>
                      <a:round/>
                      <a:headEnd type="none" w="med" len="med"/>
                      <a:tailEnd type="none" w="med" len="med"/>
                    </a:lnL>
                    <a:lnR w="12700" cmpd="sng">
                      <a:solidFill>
                        <a:srgbClr val="FFFFFF"/>
                      </a:solidFill>
                    </a:lnR>
                    <a:lnT w="57150" cap="flat" cmpd="sng" algn="ctr">
                      <a:no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F5F5F5">
                        <a:lumMod val="75000"/>
                      </a:srgbClr>
                    </a:solidFill>
                  </a:tcPr>
                </a:tc>
                <a:extLst>
                  <a:ext uri="{0D108BD9-81ED-4DB2-BD59-A6C34878D82A}">
                    <a16:rowId xmlns:a16="http://schemas.microsoft.com/office/drawing/2014/main" val="546453627"/>
                  </a:ext>
                </a:extLst>
              </a:tr>
            </a:tbl>
          </a:graphicData>
        </a:graphic>
      </p:graphicFrame>
      <p:sp>
        <p:nvSpPr>
          <p:cNvPr id="6" name="テキスト ボックス 5">
            <a:extLst>
              <a:ext uri="{FF2B5EF4-FFF2-40B4-BE49-F238E27FC236}">
                <a16:creationId xmlns:a16="http://schemas.microsoft.com/office/drawing/2014/main" id="{30D6DA74-78AB-6ADB-BEA0-2D10DDBD0CCE}"/>
              </a:ext>
            </a:extLst>
          </p:cNvPr>
          <p:cNvSpPr txBox="1"/>
          <p:nvPr/>
        </p:nvSpPr>
        <p:spPr>
          <a:xfrm>
            <a:off x="479425" y="1265388"/>
            <a:ext cx="11233150" cy="1261884"/>
          </a:xfrm>
          <a:prstGeom prst="rect">
            <a:avLst/>
          </a:prstGeom>
          <a:noFill/>
        </p:spPr>
        <p:txBody>
          <a:bodyPr wrap="square" lIns="0" tIns="0" rIns="0" bIns="0" rtlCol="0">
            <a:spAutoFit/>
          </a:bodyPr>
          <a:lstStyle/>
          <a:p>
            <a:pPr algn="ctr">
              <a:lnSpc>
                <a:spcPct val="130000"/>
              </a:lnSpc>
            </a:pPr>
            <a:r>
              <a:rPr lang="ja-JP" altLang="en-US" sz="1600" dirty="0">
                <a:solidFill>
                  <a:srgbClr val="545454"/>
                </a:solidFill>
                <a:latin typeface="Meiryo" panose="020B0604030504040204" pitchFamily="34" charset="-128"/>
                <a:ea typeface="Meiryo" panose="020B0604030504040204" pitchFamily="34" charset="-128"/>
              </a:rPr>
              <a:t>四半期の期間を跨ぐ掲載期間の予約を可能にするため、掲載開始日を</a:t>
            </a:r>
            <a:r>
              <a:rPr lang="en-US" altLang="ja-JP" sz="1600" b="1" dirty="0">
                <a:solidFill>
                  <a:srgbClr val="C9002C"/>
                </a:solidFill>
                <a:latin typeface="Meiryo" panose="020B0604030504040204" pitchFamily="34" charset="-128"/>
                <a:ea typeface="Meiryo" panose="020B0604030504040204" pitchFamily="34" charset="-128"/>
              </a:rPr>
              <a:t>1</a:t>
            </a:r>
            <a:r>
              <a:rPr lang="ja-JP" altLang="en-US" sz="1600" b="1" dirty="0">
                <a:solidFill>
                  <a:srgbClr val="C9002C"/>
                </a:solidFill>
                <a:latin typeface="Meiryo" panose="020B0604030504040204" pitchFamily="34" charset="-128"/>
                <a:ea typeface="Meiryo" panose="020B0604030504040204" pitchFamily="34" charset="-128"/>
              </a:rPr>
              <a:t>カ月前倒し</a:t>
            </a:r>
            <a:r>
              <a:rPr lang="ja-JP" altLang="en-US" sz="1600" dirty="0">
                <a:solidFill>
                  <a:srgbClr val="545454"/>
                </a:solidFill>
                <a:latin typeface="Meiryo" panose="020B0604030504040204" pitchFamily="34" charset="-128"/>
                <a:ea typeface="Meiryo" panose="020B0604030504040204" pitchFamily="34" charset="-128"/>
              </a:rPr>
              <a:t>いたします。</a:t>
            </a:r>
          </a:p>
          <a:p>
            <a:pPr algn="ctr">
              <a:lnSpc>
                <a:spcPct val="130000"/>
              </a:lnSpc>
            </a:pPr>
            <a:r>
              <a:rPr lang="ja-JP" altLang="en-US" sz="1600" dirty="0">
                <a:solidFill>
                  <a:srgbClr val="545454"/>
                </a:solidFill>
                <a:latin typeface="Meiryo" panose="020B0604030504040204" pitchFamily="34" charset="-128"/>
                <a:ea typeface="Meiryo" panose="020B0604030504040204" pitchFamily="34" charset="-128"/>
              </a:rPr>
              <a:t>掲載期間は「商品一覧」ページ「掲載期間」の項目で確認いただけます。</a:t>
            </a:r>
          </a:p>
          <a:p>
            <a:pPr algn="ctr">
              <a:lnSpc>
                <a:spcPct val="130000"/>
              </a:lnSpc>
            </a:pPr>
            <a:r>
              <a:rPr lang="en-US" altLang="ja-JP" sz="1600" dirty="0">
                <a:solidFill>
                  <a:srgbClr val="545454"/>
                </a:solidFill>
                <a:latin typeface="Meiryo" panose="020B0604030504040204" pitchFamily="34" charset="-128"/>
                <a:ea typeface="Meiryo" panose="020B0604030504040204" pitchFamily="34" charset="-128"/>
              </a:rPr>
              <a:t>3</a:t>
            </a:r>
            <a:r>
              <a:rPr lang="ja-JP" altLang="en-US" sz="1600" dirty="0">
                <a:solidFill>
                  <a:srgbClr val="545454"/>
                </a:solidFill>
                <a:latin typeface="Meiryo" panose="020B0604030504040204" pitchFamily="34" charset="-128"/>
                <a:ea typeface="Meiryo" panose="020B0604030504040204" pitchFamily="34" charset="-128"/>
              </a:rPr>
              <a:t>月から</a:t>
            </a:r>
            <a:r>
              <a:rPr lang="en-US" altLang="ja-JP" sz="1600" dirty="0">
                <a:solidFill>
                  <a:srgbClr val="545454"/>
                </a:solidFill>
                <a:latin typeface="Meiryo" panose="020B0604030504040204" pitchFamily="34" charset="-128"/>
                <a:ea typeface="Meiryo" panose="020B0604030504040204" pitchFamily="34" charset="-128"/>
              </a:rPr>
              <a:t>4</a:t>
            </a:r>
            <a:r>
              <a:rPr lang="ja-JP" altLang="en-US" sz="1600" dirty="0">
                <a:solidFill>
                  <a:srgbClr val="545454"/>
                </a:solidFill>
                <a:latin typeface="Meiryo" panose="020B0604030504040204" pitchFamily="34" charset="-128"/>
                <a:ea typeface="Meiryo" panose="020B0604030504040204" pitchFamily="34" charset="-128"/>
              </a:rPr>
              <a:t>月、といった期を跨ぐ掲載期間をご希望の場合は、</a:t>
            </a:r>
            <a:endParaRPr lang="en-US" altLang="ja-JP" sz="1600" dirty="0">
              <a:solidFill>
                <a:srgbClr val="545454"/>
              </a:solidFill>
              <a:latin typeface="Meiryo" panose="020B0604030504040204" pitchFamily="34" charset="-128"/>
              <a:ea typeface="Meiryo" panose="020B0604030504040204" pitchFamily="34" charset="-128"/>
            </a:endParaRPr>
          </a:p>
          <a:p>
            <a:pPr algn="ctr">
              <a:lnSpc>
                <a:spcPct val="130000"/>
              </a:lnSpc>
            </a:pPr>
            <a:r>
              <a:rPr lang="ja-JP" altLang="en-US" sz="1600" dirty="0">
                <a:solidFill>
                  <a:srgbClr val="545454"/>
                </a:solidFill>
                <a:latin typeface="Meiryo" panose="020B0604030504040204" pitchFamily="34" charset="-128"/>
                <a:ea typeface="Meiryo" panose="020B0604030504040204" pitchFamily="34" charset="-128"/>
              </a:rPr>
              <a:t>今回リリースする第</a:t>
            </a:r>
            <a:r>
              <a:rPr lang="en-US" altLang="ja-JP" sz="1600" dirty="0">
                <a:solidFill>
                  <a:srgbClr val="545454"/>
                </a:solidFill>
                <a:latin typeface="Meiryo" panose="020B0604030504040204" pitchFamily="34" charset="-128"/>
                <a:ea typeface="Meiryo" panose="020B0604030504040204" pitchFamily="34" charset="-128"/>
              </a:rPr>
              <a:t>1</a:t>
            </a:r>
            <a:r>
              <a:rPr lang="ja-JP" altLang="en-US" sz="1600" dirty="0">
                <a:solidFill>
                  <a:srgbClr val="545454"/>
                </a:solidFill>
                <a:latin typeface="Meiryo" panose="020B0604030504040204" pitchFamily="34" charset="-128"/>
                <a:ea typeface="Meiryo" panose="020B0604030504040204" pitchFamily="34" charset="-128"/>
              </a:rPr>
              <a:t>四半期（</a:t>
            </a:r>
            <a:r>
              <a:rPr lang="en-US" altLang="ja-JP" sz="1600" dirty="0">
                <a:solidFill>
                  <a:srgbClr val="545454"/>
                </a:solidFill>
                <a:latin typeface="Meiryo" panose="020B0604030504040204" pitchFamily="34" charset="-128"/>
                <a:ea typeface="Meiryo" panose="020B0604030504040204" pitchFamily="34" charset="-128"/>
              </a:rPr>
              <a:t>2023</a:t>
            </a:r>
            <a:r>
              <a:rPr lang="ja-JP" altLang="en-US" sz="1600" dirty="0">
                <a:solidFill>
                  <a:srgbClr val="545454"/>
                </a:solidFill>
                <a:latin typeface="Meiryo" panose="020B0604030504040204" pitchFamily="34" charset="-128"/>
                <a:ea typeface="Meiryo" panose="020B0604030504040204" pitchFamily="34" charset="-128"/>
              </a:rPr>
              <a:t>年</a:t>
            </a:r>
            <a:r>
              <a:rPr lang="en-US" altLang="ja-JP" sz="1600" dirty="0">
                <a:solidFill>
                  <a:srgbClr val="545454"/>
                </a:solidFill>
                <a:latin typeface="Meiryo" panose="020B0604030504040204" pitchFamily="34" charset="-128"/>
                <a:ea typeface="Meiryo" panose="020B0604030504040204" pitchFamily="34" charset="-128"/>
              </a:rPr>
              <a:t>3</a:t>
            </a:r>
            <a:r>
              <a:rPr lang="ja-JP" altLang="en-US" sz="1600" dirty="0">
                <a:solidFill>
                  <a:srgbClr val="545454"/>
                </a:solidFill>
                <a:latin typeface="Meiryo" panose="020B0604030504040204" pitchFamily="34" charset="-128"/>
                <a:ea typeface="Meiryo" panose="020B0604030504040204" pitchFamily="34" charset="-128"/>
              </a:rPr>
              <a:t>月～</a:t>
            </a:r>
            <a:r>
              <a:rPr lang="en-US" altLang="ja-JP" sz="1600" dirty="0">
                <a:solidFill>
                  <a:srgbClr val="545454"/>
                </a:solidFill>
                <a:latin typeface="Meiryo" panose="020B0604030504040204" pitchFamily="34" charset="-128"/>
                <a:ea typeface="Meiryo" panose="020B0604030504040204" pitchFamily="34" charset="-128"/>
              </a:rPr>
              <a:t>6</a:t>
            </a:r>
            <a:r>
              <a:rPr lang="ja-JP" altLang="en-US" sz="1600" dirty="0">
                <a:solidFill>
                  <a:srgbClr val="545454"/>
                </a:solidFill>
                <a:latin typeface="Meiryo" panose="020B0604030504040204" pitchFamily="34" charset="-128"/>
                <a:ea typeface="Meiryo" panose="020B0604030504040204" pitchFamily="34" charset="-128"/>
              </a:rPr>
              <a:t>月または</a:t>
            </a:r>
            <a:r>
              <a:rPr lang="en-US" altLang="ja-JP" sz="1600" dirty="0">
                <a:solidFill>
                  <a:srgbClr val="545454"/>
                </a:solidFill>
                <a:latin typeface="Meiryo" panose="020B0604030504040204" pitchFamily="34" charset="-128"/>
                <a:ea typeface="Meiryo" panose="020B0604030504040204" pitchFamily="34" charset="-128"/>
              </a:rPr>
              <a:t>2023</a:t>
            </a:r>
            <a:r>
              <a:rPr lang="ja-JP" altLang="en-US" sz="1600" dirty="0">
                <a:solidFill>
                  <a:srgbClr val="545454"/>
                </a:solidFill>
                <a:latin typeface="Meiryo" panose="020B0604030504040204" pitchFamily="34" charset="-128"/>
                <a:ea typeface="Meiryo" panose="020B0604030504040204" pitchFamily="34" charset="-128"/>
              </a:rPr>
              <a:t>年</a:t>
            </a:r>
            <a:r>
              <a:rPr lang="en-US" altLang="ja-JP" sz="1600" dirty="0">
                <a:solidFill>
                  <a:srgbClr val="545454"/>
                </a:solidFill>
                <a:latin typeface="Meiryo" panose="020B0604030504040204" pitchFamily="34" charset="-128"/>
                <a:ea typeface="Meiryo" panose="020B0604030504040204" pitchFamily="34" charset="-128"/>
              </a:rPr>
              <a:t>3</a:t>
            </a:r>
            <a:r>
              <a:rPr lang="ja-JP" altLang="en-US" sz="1600" dirty="0">
                <a:solidFill>
                  <a:srgbClr val="545454"/>
                </a:solidFill>
                <a:latin typeface="Meiryo" panose="020B0604030504040204" pitchFamily="34" charset="-128"/>
                <a:ea typeface="Meiryo" panose="020B0604030504040204" pitchFamily="34" charset="-128"/>
              </a:rPr>
              <a:t>月～</a:t>
            </a:r>
            <a:r>
              <a:rPr lang="en-US" altLang="ja-JP" sz="1600" dirty="0">
                <a:solidFill>
                  <a:srgbClr val="545454"/>
                </a:solidFill>
                <a:latin typeface="Meiryo" panose="020B0604030504040204" pitchFamily="34" charset="-128"/>
                <a:ea typeface="Meiryo" panose="020B0604030504040204" pitchFamily="34" charset="-128"/>
              </a:rPr>
              <a:t>9</a:t>
            </a:r>
            <a:r>
              <a:rPr lang="ja-JP" altLang="en-US" sz="1600" dirty="0">
                <a:solidFill>
                  <a:srgbClr val="545454"/>
                </a:solidFill>
                <a:latin typeface="Meiryo" panose="020B0604030504040204" pitchFamily="34" charset="-128"/>
                <a:ea typeface="Meiryo" panose="020B0604030504040204" pitchFamily="34" charset="-128"/>
              </a:rPr>
              <a:t>月）商品をご利用ください。</a:t>
            </a:r>
          </a:p>
        </p:txBody>
      </p:sp>
      <p:grpSp>
        <p:nvGrpSpPr>
          <p:cNvPr id="7" name="グループ化 6">
            <a:extLst>
              <a:ext uri="{FF2B5EF4-FFF2-40B4-BE49-F238E27FC236}">
                <a16:creationId xmlns:a16="http://schemas.microsoft.com/office/drawing/2014/main" id="{C2D5161A-3999-EB99-7056-DC9692489F6D}"/>
              </a:ext>
            </a:extLst>
          </p:cNvPr>
          <p:cNvGrpSpPr/>
          <p:nvPr/>
        </p:nvGrpSpPr>
        <p:grpSpPr>
          <a:xfrm>
            <a:off x="4209500" y="5392101"/>
            <a:ext cx="7503065" cy="792000"/>
            <a:chOff x="4321795" y="5013264"/>
            <a:chExt cx="7503065" cy="792000"/>
          </a:xfrm>
        </p:grpSpPr>
        <p:sp>
          <p:nvSpPr>
            <p:cNvPr id="8" name="ホームベース 44">
              <a:extLst>
                <a:ext uri="{FF2B5EF4-FFF2-40B4-BE49-F238E27FC236}">
                  <a16:creationId xmlns:a16="http://schemas.microsoft.com/office/drawing/2014/main" id="{D54FE9FC-6DC9-9D57-8FC0-D67CCB0AD3B5}"/>
                </a:ext>
              </a:extLst>
            </p:cNvPr>
            <p:cNvSpPr/>
            <p:nvPr/>
          </p:nvSpPr>
          <p:spPr>
            <a:xfrm>
              <a:off x="5663951" y="5013264"/>
              <a:ext cx="6160909" cy="792000"/>
            </a:xfrm>
            <a:prstGeom prst="homePlate">
              <a:avLst/>
            </a:prstGeom>
            <a:solidFill>
              <a:srgbClr val="545454"/>
            </a:solidFill>
            <a:ln w="12700" cap="flat" cmpd="sng" algn="ctr">
              <a:noFill/>
              <a:prstDash val="solid"/>
            </a:ln>
            <a:effectLst/>
          </p:spPr>
          <p:txBody>
            <a:bodyPr rot="0" spcFirstLastPara="0" vertOverflow="overflow" horzOverflow="overflow" vert="horz" wrap="square" lIns="0" tIns="0" rIns="0" bIns="108000" numCol="1" spcCol="0" rtlCol="0" fromWordArt="0" anchor="b"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400" b="1" i="0" u="none" strike="noStrike" kern="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rPr>
                <a:t>2023</a:t>
              </a:r>
              <a:r>
                <a:rPr kumimoji="0" lang="ja-JP" altLang="en-US" sz="1400" b="1" i="0" u="none" strike="noStrike" kern="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rPr>
                <a:t>年</a:t>
              </a:r>
              <a:r>
                <a:rPr kumimoji="0" lang="en-US" altLang="ja-JP" sz="1400" b="1" kern="0" dirty="0">
                  <a:solidFill>
                    <a:srgbClr val="FFFFFF"/>
                  </a:solidFill>
                  <a:latin typeface="メイリオ" panose="020B0604030504040204" pitchFamily="50" charset="-128"/>
                  <a:ea typeface="メイリオ" panose="020B0604030504040204" pitchFamily="50" charset="-128"/>
                </a:rPr>
                <a:t>4</a:t>
              </a:r>
              <a:r>
                <a:rPr kumimoji="0" lang="ja-JP" altLang="en-US" sz="1400" b="1" i="0" u="none" strike="noStrike" kern="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rPr>
                <a:t>月～</a:t>
              </a:r>
              <a:r>
                <a:rPr kumimoji="0" lang="en-US" altLang="ja-JP" sz="1400" b="1" kern="0" dirty="0">
                  <a:solidFill>
                    <a:srgbClr val="FFFFFF"/>
                  </a:solidFill>
                  <a:latin typeface="メイリオ" panose="020B0604030504040204" pitchFamily="50" charset="-128"/>
                  <a:ea typeface="メイリオ" panose="020B0604030504040204" pitchFamily="50" charset="-128"/>
                </a:rPr>
                <a:t>6</a:t>
              </a:r>
              <a:r>
                <a:rPr kumimoji="0" lang="ja-JP" altLang="en-US" sz="1400" b="1" i="0" u="none" strike="noStrike" kern="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rPr>
                <a:t>月または</a:t>
              </a:r>
              <a:r>
                <a:rPr kumimoji="0" lang="en-US" altLang="ja-JP" sz="1400" b="1" i="0" u="none" strike="noStrike" kern="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rPr>
                <a:t>202</a:t>
              </a:r>
              <a:r>
                <a:rPr kumimoji="0" lang="en-US" altLang="ja-JP" sz="1400" b="1" kern="0" dirty="0">
                  <a:solidFill>
                    <a:srgbClr val="FFFFFF"/>
                  </a:solidFill>
                  <a:latin typeface="メイリオ" panose="020B0604030504040204" pitchFamily="50" charset="-128"/>
                  <a:ea typeface="メイリオ" panose="020B0604030504040204" pitchFamily="50" charset="-128"/>
                </a:rPr>
                <a:t>3</a:t>
              </a:r>
              <a:r>
                <a:rPr kumimoji="0" lang="ja-JP" altLang="en-US" sz="1400" b="1" i="0" u="none" strike="noStrike" kern="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rPr>
                <a:t>年</a:t>
              </a:r>
              <a:r>
                <a:rPr kumimoji="0" lang="en-US" altLang="ja-JP" sz="1400" b="1" kern="0" dirty="0">
                  <a:solidFill>
                    <a:srgbClr val="FFFFFF"/>
                  </a:solidFill>
                  <a:latin typeface="メイリオ" panose="020B0604030504040204" pitchFamily="50" charset="-128"/>
                  <a:ea typeface="メイリオ" panose="020B0604030504040204" pitchFamily="50" charset="-128"/>
                </a:rPr>
                <a:t>4</a:t>
              </a:r>
              <a:r>
                <a:rPr kumimoji="0" lang="ja-JP" altLang="en-US" sz="1400" b="1" i="0" u="none" strike="noStrike" kern="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rPr>
                <a:t>月～</a:t>
              </a:r>
              <a:r>
                <a:rPr kumimoji="0" lang="en-US" altLang="ja-JP" sz="1400" b="1" kern="0" dirty="0">
                  <a:solidFill>
                    <a:srgbClr val="FFFFFF"/>
                  </a:solidFill>
                  <a:latin typeface="メイリオ" panose="020B0604030504040204" pitchFamily="50" charset="-128"/>
                  <a:ea typeface="メイリオ" panose="020B0604030504040204" pitchFamily="50" charset="-128"/>
                </a:rPr>
                <a:t>9</a:t>
              </a:r>
              <a:r>
                <a:rPr kumimoji="0" lang="ja-JP" altLang="en-US" sz="1400" b="1" i="0" u="none" strike="noStrike" kern="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rPr>
                <a:t>月</a:t>
              </a:r>
            </a:p>
          </p:txBody>
        </p:sp>
        <p:sp>
          <p:nvSpPr>
            <p:cNvPr id="9" name="角丸四角形 45">
              <a:extLst>
                <a:ext uri="{FF2B5EF4-FFF2-40B4-BE49-F238E27FC236}">
                  <a16:creationId xmlns:a16="http://schemas.microsoft.com/office/drawing/2014/main" id="{5060C542-0828-8AE9-737C-2119E9372B96}"/>
                </a:ext>
              </a:extLst>
            </p:cNvPr>
            <p:cNvSpPr/>
            <p:nvPr/>
          </p:nvSpPr>
          <p:spPr>
            <a:xfrm>
              <a:off x="7132144" y="5128464"/>
              <a:ext cx="2508560" cy="252000"/>
            </a:xfrm>
            <a:prstGeom prst="roundRect">
              <a:avLst>
                <a:gd name="adj" fmla="val 50000"/>
              </a:avLst>
            </a:prstGeom>
            <a:solidFill>
              <a:srgbClr val="FFFFFF"/>
            </a:solidFill>
            <a:ln w="15875" cap="flat" cmpd="sng" algn="ctr">
              <a:noFill/>
              <a:prstDash val="solid"/>
            </a:ln>
            <a:effectLst/>
          </p:spPr>
          <p:txBody>
            <a:bodyPr rot="0" spcFirstLastPara="0" vertOverflow="overflow" horzOverflow="overflow" vert="horz" wrap="none" lIns="0" tIns="36000" rIns="0" bIns="3600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100" b="1" i="0" u="none" strike="noStrike" kern="0" cap="none" spc="300" normalizeH="0" baseline="0" noProof="0">
                  <a:ln>
                    <a:noFill/>
                  </a:ln>
                  <a:solidFill>
                    <a:srgbClr val="545454"/>
                  </a:solidFill>
                  <a:effectLst/>
                  <a:uLnTx/>
                  <a:uFillTx/>
                  <a:latin typeface="メイリオ" panose="020B0604030504040204" pitchFamily="50" charset="-128"/>
                  <a:ea typeface="メイリオ" panose="020B0604030504040204" pitchFamily="50" charset="-128"/>
                </a:rPr>
                <a:t>商品有効期間</a:t>
              </a:r>
              <a:endParaRPr kumimoji="0" lang="ja-JP" altLang="en-US" sz="1100" b="1" i="0" u="none" strike="noStrike" kern="0" cap="none" spc="30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endParaRPr>
            </a:p>
          </p:txBody>
        </p:sp>
        <p:sp>
          <p:nvSpPr>
            <p:cNvPr id="10" name="ホームベース 46">
              <a:extLst>
                <a:ext uri="{FF2B5EF4-FFF2-40B4-BE49-F238E27FC236}">
                  <a16:creationId xmlns:a16="http://schemas.microsoft.com/office/drawing/2014/main" id="{BE3ABC14-7D3E-5B3E-F50B-86D590E285D7}"/>
                </a:ext>
              </a:extLst>
            </p:cNvPr>
            <p:cNvSpPr/>
            <p:nvPr/>
          </p:nvSpPr>
          <p:spPr>
            <a:xfrm>
              <a:off x="4321795" y="5013264"/>
              <a:ext cx="1857371" cy="792000"/>
            </a:xfrm>
            <a:prstGeom prst="homePlate">
              <a:avLst/>
            </a:prstGeom>
            <a:solidFill>
              <a:srgbClr val="C9002C"/>
            </a:solidFill>
            <a:ln w="12700" cap="flat" cmpd="sng" algn="ctr">
              <a:noFill/>
              <a:prstDash val="solid"/>
            </a:ln>
            <a:effectLst/>
          </p:spPr>
          <p:txBody>
            <a:bodyPr rot="0" spcFirstLastPara="0" vertOverflow="overflow" horzOverflow="overflow" vert="horz" wrap="square" lIns="0" tIns="0" rIns="0" bIns="108000" numCol="1" spcCol="0" rtlCol="0" fromWordArt="0" anchor="b"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400" b="1" i="0" u="none" strike="noStrike" kern="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rPr>
                <a:t>2023</a:t>
              </a:r>
              <a:r>
                <a:rPr kumimoji="0" lang="ja-JP" altLang="en-US" sz="1400" b="1" i="0" u="none" strike="noStrike" kern="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rPr>
                <a:t>年</a:t>
              </a:r>
              <a:r>
                <a:rPr kumimoji="0" lang="en-US" altLang="ja-JP" sz="1400" b="1" kern="0" dirty="0">
                  <a:solidFill>
                    <a:srgbClr val="FFFFFF"/>
                  </a:solidFill>
                  <a:latin typeface="メイリオ" panose="020B0604030504040204" pitchFamily="50" charset="-128"/>
                  <a:ea typeface="メイリオ" panose="020B0604030504040204" pitchFamily="50" charset="-128"/>
                </a:rPr>
                <a:t>3</a:t>
              </a:r>
              <a:r>
                <a:rPr kumimoji="0" lang="ja-JP" altLang="en-US" sz="1400" b="1" i="0" u="none" strike="noStrike" kern="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rPr>
                <a:t>月</a:t>
              </a:r>
              <a:r>
                <a:rPr kumimoji="0" lang="en-US" altLang="ja-JP" sz="1400" b="1" i="0" u="none" strike="noStrike" kern="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rPr>
                <a:t>1</a:t>
              </a:r>
              <a:r>
                <a:rPr kumimoji="0" lang="ja-JP" altLang="en-US" sz="1400" b="1" i="0" u="none" strike="noStrike" kern="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rPr>
                <a:t>日～</a:t>
              </a:r>
            </a:p>
          </p:txBody>
        </p:sp>
        <p:sp>
          <p:nvSpPr>
            <p:cNvPr id="11" name="角丸四角形 47">
              <a:extLst>
                <a:ext uri="{FF2B5EF4-FFF2-40B4-BE49-F238E27FC236}">
                  <a16:creationId xmlns:a16="http://schemas.microsoft.com/office/drawing/2014/main" id="{7B88E5FE-32CC-60F2-CE21-727BFE0DC204}"/>
                </a:ext>
              </a:extLst>
            </p:cNvPr>
            <p:cNvSpPr/>
            <p:nvPr/>
          </p:nvSpPr>
          <p:spPr>
            <a:xfrm>
              <a:off x="4393956" y="5128464"/>
              <a:ext cx="1332000" cy="252000"/>
            </a:xfrm>
            <a:prstGeom prst="roundRect">
              <a:avLst>
                <a:gd name="adj" fmla="val 50000"/>
              </a:avLst>
            </a:prstGeom>
            <a:solidFill>
              <a:srgbClr val="FFFFFF"/>
            </a:solidFill>
            <a:ln w="15875" cap="flat" cmpd="sng" algn="ctr">
              <a:noFill/>
              <a:prstDash val="solid"/>
            </a:ln>
            <a:effectLst/>
          </p:spPr>
          <p:txBody>
            <a:bodyPr rot="0" spcFirstLastPara="0" vertOverflow="overflow" horzOverflow="overflow" vert="horz" wrap="none" lIns="0" tIns="36000" rIns="0" bIns="3600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100" b="1" i="0" u="none" strike="noStrike" kern="0" cap="none" spc="300" normalizeH="0" baseline="0" noProof="0" dirty="0">
                  <a:ln>
                    <a:noFill/>
                  </a:ln>
                  <a:solidFill>
                    <a:srgbClr val="C9002C"/>
                  </a:solidFill>
                  <a:effectLst/>
                  <a:uLnTx/>
                  <a:uFillTx/>
                  <a:latin typeface="メイリオ" panose="020B0604030504040204" pitchFamily="50" charset="-128"/>
                  <a:ea typeface="メイリオ" panose="020B0604030504040204" pitchFamily="50" charset="-128"/>
                </a:rPr>
                <a:t>前倒し期間</a:t>
              </a:r>
            </a:p>
          </p:txBody>
        </p:sp>
      </p:grpSp>
      <p:grpSp>
        <p:nvGrpSpPr>
          <p:cNvPr id="12" name="グループ化 11">
            <a:extLst>
              <a:ext uri="{FF2B5EF4-FFF2-40B4-BE49-F238E27FC236}">
                <a16:creationId xmlns:a16="http://schemas.microsoft.com/office/drawing/2014/main" id="{59515C80-B6C6-E2E0-39A7-0E348A79832C}"/>
              </a:ext>
            </a:extLst>
          </p:cNvPr>
          <p:cNvGrpSpPr/>
          <p:nvPr/>
        </p:nvGrpSpPr>
        <p:grpSpPr>
          <a:xfrm>
            <a:off x="479425" y="4455997"/>
            <a:ext cx="5587449" cy="792000"/>
            <a:chOff x="491667" y="4063273"/>
            <a:chExt cx="5587449" cy="792000"/>
          </a:xfrm>
        </p:grpSpPr>
        <p:sp>
          <p:nvSpPr>
            <p:cNvPr id="13" name="ホームベース 49">
              <a:extLst>
                <a:ext uri="{FF2B5EF4-FFF2-40B4-BE49-F238E27FC236}">
                  <a16:creationId xmlns:a16="http://schemas.microsoft.com/office/drawing/2014/main" id="{CBCE8A85-34B2-376A-CECD-E86554B40439}"/>
                </a:ext>
              </a:extLst>
            </p:cNvPr>
            <p:cNvSpPr/>
            <p:nvPr/>
          </p:nvSpPr>
          <p:spPr>
            <a:xfrm>
              <a:off x="491667" y="4063273"/>
              <a:ext cx="5587449" cy="792000"/>
            </a:xfrm>
            <a:prstGeom prst="homePlate">
              <a:avLst/>
            </a:prstGeom>
            <a:solidFill>
              <a:srgbClr val="FFFFFF"/>
            </a:solidFill>
            <a:ln w="12700" cap="flat" cmpd="sng" algn="ctr">
              <a:noFill/>
              <a:prstDash val="solid"/>
            </a:ln>
            <a:effectLst/>
          </p:spPr>
          <p:txBody>
            <a:bodyPr rot="0" spcFirstLastPara="0" vertOverflow="overflow" horzOverflow="overflow" vert="horz" wrap="square" lIns="0" tIns="0" rIns="0" bIns="108000" numCol="1" spcCol="0" rtlCol="0" fromWordArt="0" anchor="b"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rPr>
                <a:t>～</a:t>
              </a:r>
              <a:r>
                <a:rPr kumimoji="0" lang="en-US" altLang="ja-JP" sz="1400" b="1" i="0" u="none" strike="noStrike" kern="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rPr>
                <a:t>2023</a:t>
              </a:r>
              <a:r>
                <a:rPr kumimoji="0" lang="ja-JP" altLang="en-US" sz="1400" b="1" i="0" u="none" strike="noStrike" kern="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rPr>
                <a:t>年</a:t>
              </a:r>
              <a:r>
                <a:rPr kumimoji="0" lang="en-US" altLang="ja-JP" sz="1400" b="1" kern="0" dirty="0">
                  <a:solidFill>
                    <a:srgbClr val="545454"/>
                  </a:solidFill>
                  <a:latin typeface="メイリオ" panose="020B0604030504040204" pitchFamily="50" charset="-128"/>
                  <a:ea typeface="メイリオ" panose="020B0604030504040204" pitchFamily="50" charset="-128"/>
                </a:rPr>
                <a:t>3</a:t>
              </a:r>
              <a:r>
                <a:rPr kumimoji="0" lang="ja-JP" altLang="en-US" sz="1400" b="1" i="0" u="none" strike="noStrike" kern="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rPr>
                <a:t>月</a:t>
              </a:r>
            </a:p>
          </p:txBody>
        </p:sp>
        <p:sp>
          <p:nvSpPr>
            <p:cNvPr id="14" name="角丸四角形 50">
              <a:extLst>
                <a:ext uri="{FF2B5EF4-FFF2-40B4-BE49-F238E27FC236}">
                  <a16:creationId xmlns:a16="http://schemas.microsoft.com/office/drawing/2014/main" id="{F642573C-483D-B517-F48E-F9D6DEDE9FEC}"/>
                </a:ext>
              </a:extLst>
            </p:cNvPr>
            <p:cNvSpPr/>
            <p:nvPr/>
          </p:nvSpPr>
          <p:spPr>
            <a:xfrm>
              <a:off x="2127246" y="4178461"/>
              <a:ext cx="2508560" cy="255600"/>
            </a:xfrm>
            <a:prstGeom prst="roundRect">
              <a:avLst>
                <a:gd name="adj" fmla="val 50000"/>
              </a:avLst>
            </a:prstGeom>
            <a:solidFill>
              <a:srgbClr val="999999"/>
            </a:solidFill>
            <a:ln w="15875" cap="flat" cmpd="sng" algn="ctr">
              <a:noFill/>
              <a:prstDash val="solid"/>
            </a:ln>
            <a:effectLst/>
          </p:spPr>
          <p:txBody>
            <a:bodyPr rot="0" spcFirstLastPara="0" vertOverflow="overflow" horzOverflow="overflow" vert="horz" wrap="none" lIns="0" tIns="36000" rIns="0" bIns="3600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100" b="1" i="0" u="none" strike="noStrike" kern="0" cap="none" spc="30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rPr>
                <a:t>商品有効期間</a:t>
              </a:r>
            </a:p>
          </p:txBody>
        </p:sp>
      </p:grpSp>
      <p:cxnSp>
        <p:nvCxnSpPr>
          <p:cNvPr id="15" name="直線コネクタ 14">
            <a:extLst>
              <a:ext uri="{FF2B5EF4-FFF2-40B4-BE49-F238E27FC236}">
                <a16:creationId xmlns:a16="http://schemas.microsoft.com/office/drawing/2014/main" id="{6992B071-4536-E952-D0D1-7CC7999B32CE}"/>
              </a:ext>
            </a:extLst>
          </p:cNvPr>
          <p:cNvCxnSpPr/>
          <p:nvPr/>
        </p:nvCxnSpPr>
        <p:spPr>
          <a:xfrm>
            <a:off x="6096000" y="3132407"/>
            <a:ext cx="0" cy="3249343"/>
          </a:xfrm>
          <a:prstGeom prst="line">
            <a:avLst/>
          </a:prstGeom>
          <a:noFill/>
          <a:ln w="31750" cap="flat" cmpd="sng" algn="ctr">
            <a:solidFill>
              <a:srgbClr val="C9002C"/>
            </a:solidFill>
            <a:prstDash val="sysDash"/>
          </a:ln>
          <a:effectLst/>
        </p:spPr>
      </p:cxnSp>
      <p:sp>
        <p:nvSpPr>
          <p:cNvPr id="16" name="三角形 52">
            <a:extLst>
              <a:ext uri="{FF2B5EF4-FFF2-40B4-BE49-F238E27FC236}">
                <a16:creationId xmlns:a16="http://schemas.microsoft.com/office/drawing/2014/main" id="{7E063E01-5276-8D20-371F-B976C2F0B00E}"/>
              </a:ext>
            </a:extLst>
          </p:cNvPr>
          <p:cNvSpPr>
            <a:spLocks noChangeAspect="1"/>
          </p:cNvSpPr>
          <p:nvPr/>
        </p:nvSpPr>
        <p:spPr>
          <a:xfrm rot="10800000">
            <a:off x="6005998" y="2946590"/>
            <a:ext cx="180000" cy="155173"/>
          </a:xfrm>
          <a:prstGeom prst="triangle">
            <a:avLst/>
          </a:prstGeom>
          <a:solidFill>
            <a:srgbClr val="C9002C"/>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34" charset="-128"/>
              <a:cs typeface="+mn-cs"/>
            </a:endParaRPr>
          </a:p>
        </p:txBody>
      </p:sp>
      <p:sp>
        <p:nvSpPr>
          <p:cNvPr id="19" name="テキスト プレースホルダー 4">
            <a:extLst>
              <a:ext uri="{FF2B5EF4-FFF2-40B4-BE49-F238E27FC236}">
                <a16:creationId xmlns:a16="http://schemas.microsoft.com/office/drawing/2014/main" id="{B6DD3F78-73FD-4041-3718-EA0982689AC8}"/>
              </a:ext>
            </a:extLst>
          </p:cNvPr>
          <p:cNvSpPr>
            <a:spLocks noGrp="1"/>
          </p:cNvSpPr>
          <p:nvPr>
            <p:ph type="body" sz="quarter" idx="12"/>
          </p:nvPr>
        </p:nvSpPr>
        <p:spPr>
          <a:xfrm>
            <a:off x="595671" y="81412"/>
            <a:ext cx="866756" cy="410840"/>
          </a:xfrm>
        </p:spPr>
        <p:txBody>
          <a:bodyPr/>
          <a:lstStyle/>
          <a:p>
            <a:r>
              <a:rPr lang="ja-JP" altLang="en-US" dirty="0"/>
              <a:t>その他・注意事項</a:t>
            </a:r>
          </a:p>
        </p:txBody>
      </p:sp>
      <p:pic>
        <p:nvPicPr>
          <p:cNvPr id="20" name="図プレースホルダー 9" descr="アイコン&#10;&#10;自動的に生成された説明">
            <a:extLst>
              <a:ext uri="{FF2B5EF4-FFF2-40B4-BE49-F238E27FC236}">
                <a16:creationId xmlns:a16="http://schemas.microsoft.com/office/drawing/2014/main" id="{6A7A9F5A-6367-3044-CD18-DED2FEEE6356}"/>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a:xfrm>
            <a:off x="56609" y="31805"/>
            <a:ext cx="498782" cy="497680"/>
          </a:xfrm>
        </p:spPr>
      </p:pic>
    </p:spTree>
    <p:extLst>
      <p:ext uri="{BB962C8B-B14F-4D97-AF65-F5344CB8AC3E}">
        <p14:creationId xmlns:p14="http://schemas.microsoft.com/office/powerpoint/2010/main" val="195579292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プレースホルダー 3">
            <a:extLst>
              <a:ext uri="{FF2B5EF4-FFF2-40B4-BE49-F238E27FC236}">
                <a16:creationId xmlns:a16="http://schemas.microsoft.com/office/drawing/2014/main" id="{47A3803B-87FE-8DD5-03AE-84DC7D32FC67}"/>
              </a:ext>
            </a:extLst>
          </p:cNvPr>
          <p:cNvSpPr>
            <a:spLocks noGrp="1"/>
          </p:cNvSpPr>
          <p:nvPr>
            <p:ph type="body" sz="quarter" idx="12"/>
          </p:nvPr>
        </p:nvSpPr>
        <p:spPr/>
        <p:txBody>
          <a:bodyPr/>
          <a:lstStyle/>
          <a:p>
            <a:r>
              <a:rPr lang="ja-JP" altLang="en-US"/>
              <a:t>その他・注意事項</a:t>
            </a:r>
          </a:p>
        </p:txBody>
      </p:sp>
      <p:sp>
        <p:nvSpPr>
          <p:cNvPr id="2" name="テキスト プレースホルダー 1">
            <a:extLst>
              <a:ext uri="{FF2B5EF4-FFF2-40B4-BE49-F238E27FC236}">
                <a16:creationId xmlns:a16="http://schemas.microsoft.com/office/drawing/2014/main" id="{6486B363-8A60-7EB7-29F3-D45CCF22E2FB}"/>
              </a:ext>
            </a:extLst>
          </p:cNvPr>
          <p:cNvSpPr>
            <a:spLocks noGrp="1"/>
          </p:cNvSpPr>
          <p:nvPr>
            <p:ph type="body" sz="quarter" idx="10"/>
          </p:nvPr>
        </p:nvSpPr>
        <p:spPr/>
        <p:txBody>
          <a:bodyPr/>
          <a:lstStyle/>
          <a:p>
            <a:r>
              <a:rPr lang="ja-JP" altLang="en-US"/>
              <a:t>免責事項・注意事項</a:t>
            </a:r>
            <a:endParaRPr kumimoji="1" lang="ja-JP" altLang="en-US" dirty="0"/>
          </a:p>
        </p:txBody>
      </p:sp>
      <p:sp>
        <p:nvSpPr>
          <p:cNvPr id="5" name="テキスト ボックス 4">
            <a:extLst>
              <a:ext uri="{FF2B5EF4-FFF2-40B4-BE49-F238E27FC236}">
                <a16:creationId xmlns:a16="http://schemas.microsoft.com/office/drawing/2014/main" id="{B82F4214-734D-BD37-02B3-AB45E6633C33}"/>
              </a:ext>
            </a:extLst>
          </p:cNvPr>
          <p:cNvSpPr txBox="1"/>
          <p:nvPr/>
        </p:nvSpPr>
        <p:spPr>
          <a:xfrm>
            <a:off x="479425" y="1289223"/>
            <a:ext cx="11233149" cy="5249881"/>
          </a:xfrm>
          <a:prstGeom prst="rect">
            <a:avLst/>
          </a:prstGeom>
          <a:noFill/>
        </p:spPr>
        <p:txBody>
          <a:bodyPr wrap="square" lIns="0" tIns="0" rIns="0" bIns="0" rtlCol="0">
            <a:spAutoFit/>
          </a:bodyPr>
          <a:lstStyle/>
          <a:p>
            <a:pPr marL="285750" indent="-285750">
              <a:lnSpc>
                <a:spcPct val="120000"/>
              </a:lnSpc>
              <a:spcAft>
                <a:spcPts val="600"/>
              </a:spcAft>
              <a:buFont typeface="Wingdings" pitchFamily="2" charset="2"/>
              <a:buChar char="n"/>
              <a:defRPr/>
            </a:pPr>
            <a:r>
              <a:rPr kumimoji="0" lang="zh-TW" altLang="en-US" sz="1400" kern="0" dirty="0">
                <a:solidFill>
                  <a:srgbClr val="000000">
                    <a:lumMod val="65000"/>
                    <a:lumOff val="35000"/>
                  </a:srgbClr>
                </a:solidFill>
                <a:latin typeface="Meiryo" panose="020B0604030504040204" pitchFamily="34" charset="-128"/>
                <a:ea typeface="Meiryo" panose="020B0604030504040204" pitchFamily="34" charset="-128"/>
              </a:rPr>
              <a:t>広告取扱基本規定</a:t>
            </a: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・入稿規定をご参照ください。</a:t>
            </a:r>
            <a:br>
              <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rPr>
            </a:b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・広告取扱基本規定：</a:t>
            </a:r>
            <a:r>
              <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hlinkClick r:id="rId2"/>
              </a:rPr>
              <a:t>https://marketing.yahoo.co.jp/guidelines/terms.html</a:t>
            </a:r>
            <a:br>
              <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rPr>
            </a:b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・入稿規定（</a:t>
            </a:r>
            <a:r>
              <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rPr>
              <a:t>web</a:t>
            </a: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a:t>
            </a:r>
            <a:r>
              <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rPr>
              <a:t> </a:t>
            </a:r>
            <a:r>
              <a:rPr lang="en-US" altLang="ja-JP" sz="1400" dirty="0">
                <a:solidFill>
                  <a:srgbClr val="000000">
                    <a:lumMod val="65000"/>
                    <a:lumOff val="35000"/>
                  </a:srgbClr>
                </a:solidFill>
                <a:latin typeface="Meiryo" panose="020B0604030504040204" pitchFamily="34" charset="-128"/>
                <a:ea typeface="Meiryo" panose="020B0604030504040204" pitchFamily="34" charset="-128"/>
                <a:hlinkClick r:id="rId3"/>
              </a:rPr>
              <a:t>https://ads-help.yahoo-net.jp/s/article/H000044930?language=ja</a:t>
            </a:r>
            <a:endPar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endParaRPr>
          </a:p>
          <a:p>
            <a:pPr marL="285750" indent="-285750">
              <a:lnSpc>
                <a:spcPct val="120000"/>
              </a:lnSpc>
              <a:spcAft>
                <a:spcPts val="600"/>
              </a:spcAft>
              <a:buFont typeface="Wingdings" pitchFamily="2" charset="2"/>
              <a:buChar char="n"/>
            </a:pPr>
            <a:r>
              <a:rPr lang="ja-JP" altLang="en-US" sz="1400" dirty="0">
                <a:solidFill>
                  <a:srgbClr val="000000">
                    <a:lumMod val="65000"/>
                    <a:lumOff val="35000"/>
                  </a:srgbClr>
                </a:solidFill>
                <a:latin typeface="Meiryo" panose="020B0604030504040204" pitchFamily="34" charset="-128"/>
                <a:ea typeface="Meiryo" panose="020B0604030504040204" pitchFamily="34" charset="-128"/>
              </a:rPr>
              <a:t>一部の広告タイプやブランドリフト調査項目、訴求する商品・サービスによっては入稿前審査にて事前原稿確認が必須です。</a:t>
            </a:r>
            <a:br>
              <a:rPr lang="en-US" altLang="ja-JP" sz="1400" dirty="0">
                <a:solidFill>
                  <a:srgbClr val="000000">
                    <a:lumMod val="65000"/>
                    <a:lumOff val="35000"/>
                  </a:srgbClr>
                </a:solidFill>
                <a:latin typeface="Meiryo" panose="020B0604030504040204" pitchFamily="34" charset="-128"/>
                <a:ea typeface="Meiryo" panose="020B0604030504040204" pitchFamily="34" charset="-128"/>
              </a:rPr>
            </a:br>
            <a:r>
              <a:rPr lang="ja-JP" altLang="en-US" sz="1400" dirty="0">
                <a:solidFill>
                  <a:srgbClr val="000000">
                    <a:lumMod val="65000"/>
                    <a:lumOff val="35000"/>
                  </a:srgbClr>
                </a:solidFill>
                <a:latin typeface="Meiryo" panose="020B0604030504040204" pitchFamily="34" charset="-128"/>
                <a:ea typeface="Meiryo" panose="020B0604030504040204" pitchFamily="34" charset="-128"/>
              </a:rPr>
              <a:t>目的に応じた相談フォームよりご依頼ください。</a:t>
            </a:r>
            <a:br>
              <a:rPr lang="en-US" altLang="ja-JP" sz="1400" dirty="0">
                <a:solidFill>
                  <a:srgbClr val="000000">
                    <a:lumMod val="65000"/>
                    <a:lumOff val="35000"/>
                  </a:srgbClr>
                </a:solidFill>
                <a:latin typeface="Meiryo" panose="020B0604030504040204" pitchFamily="34" charset="-128"/>
                <a:ea typeface="Meiryo" panose="020B0604030504040204" pitchFamily="34" charset="-128"/>
              </a:rPr>
            </a:br>
            <a:r>
              <a:rPr lang="ja-JP" altLang="en-US" sz="1400" dirty="0">
                <a:solidFill>
                  <a:srgbClr val="000000">
                    <a:lumMod val="65000"/>
                    <a:lumOff val="35000"/>
                  </a:srgbClr>
                </a:solidFill>
                <a:latin typeface="Meiryo" panose="020B0604030504040204" pitchFamily="34" charset="-128"/>
                <a:ea typeface="Meiryo" panose="020B0604030504040204" pitchFamily="34" charset="-128"/>
              </a:rPr>
              <a:t>・掲載制限カテゴリー確認依頼フォーム</a:t>
            </a:r>
            <a:br>
              <a:rPr lang="en-US" altLang="ja-JP" sz="1400" dirty="0">
                <a:solidFill>
                  <a:srgbClr val="172B4D"/>
                </a:solidFill>
                <a:latin typeface="Meiryo" panose="020B0604030504040204" pitchFamily="34" charset="-128"/>
                <a:ea typeface="Meiryo" panose="020B0604030504040204" pitchFamily="34" charset="-128"/>
              </a:rPr>
            </a:br>
            <a:r>
              <a:rPr lang="ja-JP" altLang="en-US" sz="1400" dirty="0">
                <a:solidFill>
                  <a:srgbClr val="172B4D"/>
                </a:solidFill>
                <a:latin typeface="Meiryo" panose="020B0604030504040204" pitchFamily="34" charset="-128"/>
                <a:ea typeface="Meiryo" panose="020B0604030504040204" pitchFamily="34" charset="-128"/>
              </a:rPr>
              <a:t>　</a:t>
            </a:r>
            <a:r>
              <a:rPr lang="en-US" altLang="ja-JP" sz="1400" dirty="0">
                <a:solidFill>
                  <a:srgbClr val="326CA6"/>
                </a:solidFill>
                <a:latin typeface="Meiryo" panose="020B0604030504040204" pitchFamily="34" charset="-128"/>
                <a:ea typeface="Meiryo" panose="020B0604030504040204" pitchFamily="34" charset="-128"/>
                <a:hlinkClick r:id="rId4"/>
              </a:rPr>
              <a:t>https://form-business.yahoo.co.jp/claris/enqueteForm?inquiry_type=placement_restrictions</a:t>
            </a:r>
            <a:br>
              <a:rPr lang="en-US" altLang="ja-JP" sz="1400" dirty="0">
                <a:solidFill>
                  <a:srgbClr val="172B4D"/>
                </a:solidFill>
                <a:latin typeface="Meiryo" panose="020B0604030504040204" pitchFamily="34" charset="-128"/>
                <a:ea typeface="Meiryo" panose="020B0604030504040204" pitchFamily="34" charset="-128"/>
              </a:rPr>
            </a:br>
            <a:r>
              <a:rPr lang="ja-JP" altLang="en-US" sz="1400" dirty="0">
                <a:solidFill>
                  <a:srgbClr val="000000">
                    <a:lumMod val="65000"/>
                    <a:lumOff val="35000"/>
                  </a:srgbClr>
                </a:solidFill>
                <a:latin typeface="Meiryo" panose="020B0604030504040204" pitchFamily="34" charset="-128"/>
                <a:ea typeface="Meiryo" panose="020B0604030504040204" pitchFamily="34" charset="-128"/>
              </a:rPr>
              <a:t>・ディスプレイ広告（予約型）入稿前審査依頼フォーム</a:t>
            </a:r>
            <a:br>
              <a:rPr lang="en-US" altLang="ja-JP" sz="1400" dirty="0">
                <a:solidFill>
                  <a:srgbClr val="172B4D"/>
                </a:solidFill>
                <a:latin typeface="Meiryo" panose="020B0604030504040204" pitchFamily="34" charset="-128"/>
                <a:ea typeface="Meiryo" panose="020B0604030504040204" pitchFamily="34" charset="-128"/>
              </a:rPr>
            </a:br>
            <a:r>
              <a:rPr lang="ja-JP" altLang="en-US" sz="1400" dirty="0">
                <a:solidFill>
                  <a:srgbClr val="172B4D"/>
                </a:solidFill>
                <a:latin typeface="Meiryo" panose="020B0604030504040204" pitchFamily="34" charset="-128"/>
                <a:ea typeface="Meiryo" panose="020B0604030504040204" pitchFamily="34" charset="-128"/>
              </a:rPr>
              <a:t>　</a:t>
            </a:r>
            <a:r>
              <a:rPr lang="en-US" altLang="ja-JP" sz="1400" dirty="0">
                <a:solidFill>
                  <a:srgbClr val="326CA6"/>
                </a:solidFill>
                <a:latin typeface="Meiryo" panose="020B0604030504040204" pitchFamily="34" charset="-128"/>
                <a:ea typeface="Meiryo" panose="020B0604030504040204" pitchFamily="34" charset="-128"/>
                <a:hlinkClick r:id="rId5"/>
              </a:rPr>
              <a:t>https://form-business.yahoo.co.jp/claris/enqueteForm?inquiry_type=guaranteed_review</a:t>
            </a:r>
            <a:br>
              <a:rPr lang="en-US" altLang="ja-JP" sz="1400" dirty="0">
                <a:solidFill>
                  <a:srgbClr val="172B4D"/>
                </a:solidFill>
                <a:latin typeface="Meiryo" panose="020B0604030504040204" pitchFamily="34" charset="-128"/>
                <a:ea typeface="Meiryo" panose="020B0604030504040204" pitchFamily="34" charset="-128"/>
              </a:rPr>
            </a:br>
            <a:r>
              <a:rPr lang="ja-JP" altLang="en-US" sz="1400" dirty="0">
                <a:solidFill>
                  <a:srgbClr val="000000">
                    <a:lumMod val="65000"/>
                    <a:lumOff val="35000"/>
                  </a:srgbClr>
                </a:solidFill>
                <a:latin typeface="Meiryo" panose="020B0604030504040204" pitchFamily="34" charset="-128"/>
                <a:ea typeface="Meiryo" panose="020B0604030504040204" pitchFamily="34" charset="-128"/>
              </a:rPr>
              <a:t>・ブランドリフト調査入稿前審査依頼フォーム</a:t>
            </a:r>
            <a:br>
              <a:rPr lang="en-US" altLang="ja-JP" sz="1400" dirty="0">
                <a:solidFill>
                  <a:srgbClr val="172B4D"/>
                </a:solidFill>
                <a:latin typeface="Meiryo" panose="020B0604030504040204" pitchFamily="34" charset="-128"/>
                <a:ea typeface="Meiryo" panose="020B0604030504040204" pitchFamily="34" charset="-128"/>
              </a:rPr>
            </a:br>
            <a:r>
              <a:rPr lang="ja-JP" altLang="en-US" sz="1400" dirty="0">
                <a:solidFill>
                  <a:srgbClr val="172B4D"/>
                </a:solidFill>
                <a:latin typeface="Meiryo" panose="020B0604030504040204" pitchFamily="34" charset="-128"/>
                <a:ea typeface="Meiryo" panose="020B0604030504040204" pitchFamily="34" charset="-128"/>
              </a:rPr>
              <a:t>　</a:t>
            </a:r>
            <a:r>
              <a:rPr lang="en-US" altLang="ja-JP" sz="1400" dirty="0">
                <a:solidFill>
                  <a:srgbClr val="326CA6"/>
                </a:solidFill>
                <a:latin typeface="Meiryo" panose="020B0604030504040204" pitchFamily="34" charset="-128"/>
                <a:ea typeface="Meiryo" panose="020B0604030504040204" pitchFamily="34" charset="-128"/>
                <a:hlinkClick r:id="rId6"/>
              </a:rPr>
              <a:t>https://form-business.yahoo.co.jp/claris/enqueteForm?inquiry_type=bls_review</a:t>
            </a:r>
            <a:endPar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endParaRPr>
          </a:p>
          <a:p>
            <a:pPr marL="285750" indent="-285750">
              <a:lnSpc>
                <a:spcPct val="120000"/>
              </a:lnSpc>
              <a:spcAft>
                <a:spcPts val="600"/>
              </a:spcAft>
              <a:buFont typeface="Wingdings" pitchFamily="2" charset="2"/>
              <a:buChar char="n"/>
              <a:defRPr/>
            </a:pPr>
            <a:r>
              <a:rPr kumimoji="0" lang="ja-JP" altLang="ja-JP" sz="1400" kern="0" dirty="0">
                <a:solidFill>
                  <a:srgbClr val="000000">
                    <a:lumMod val="65000"/>
                    <a:lumOff val="35000"/>
                  </a:srgbClr>
                </a:solidFill>
                <a:latin typeface="Meiryo" panose="020B0604030504040204" pitchFamily="34" charset="-128"/>
                <a:ea typeface="Meiryo" panose="020B0604030504040204" pitchFamily="34" charset="-128"/>
              </a:rPr>
              <a:t>ページの内容・構成は、予告なく変更になる場合や、災害時、通信障害時、他プロモーション時等、特別編成になる場合があります。</a:t>
            </a:r>
            <a:br>
              <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rPr>
            </a:br>
            <a:r>
              <a:rPr kumimoji="0" lang="ja-JP" altLang="ja-JP" sz="1400" kern="0" dirty="0">
                <a:solidFill>
                  <a:srgbClr val="000000">
                    <a:lumMod val="65000"/>
                    <a:lumOff val="35000"/>
                  </a:srgbClr>
                </a:solidFill>
                <a:latin typeface="Meiryo" panose="020B0604030504040204" pitchFamily="34" charset="-128"/>
                <a:ea typeface="Meiryo" panose="020B0604030504040204" pitchFamily="34" charset="-128"/>
              </a:rPr>
              <a:t>また、それらに</a:t>
            </a: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伴い</a:t>
            </a:r>
            <a:r>
              <a:rPr kumimoji="0" lang="ja-JP" altLang="ja-JP" sz="1400" kern="0" dirty="0">
                <a:solidFill>
                  <a:srgbClr val="000000">
                    <a:lumMod val="65000"/>
                    <a:lumOff val="35000"/>
                  </a:srgbClr>
                </a:solidFill>
                <a:latin typeface="Meiryo" panose="020B0604030504040204" pitchFamily="34" charset="-128"/>
                <a:ea typeface="Meiryo" panose="020B0604030504040204" pitchFamily="34" charset="-128"/>
              </a:rPr>
              <a:t>ページ内での掲載箇所が変更になる場合があります。あらかじめご了承ください。</a:t>
            </a:r>
            <a:endPar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endParaRPr>
          </a:p>
          <a:p>
            <a:pPr marL="285750" indent="-285750">
              <a:lnSpc>
                <a:spcPct val="120000"/>
              </a:lnSpc>
              <a:spcAft>
                <a:spcPts val="600"/>
              </a:spcAft>
              <a:buFont typeface="Wingdings" pitchFamily="2" charset="2"/>
              <a:buChar char="n"/>
              <a:defRPr/>
            </a:pP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弊社サービスによる特別演出に伴い、一部商品を売り止めする場合があります。あらかじめご了承ください。</a:t>
            </a:r>
            <a:endPar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endParaRPr>
          </a:p>
          <a:p>
            <a:pPr marL="285750" indent="-285750">
              <a:lnSpc>
                <a:spcPct val="120000"/>
              </a:lnSpc>
              <a:spcAft>
                <a:spcPts val="600"/>
              </a:spcAft>
              <a:buFont typeface="Wingdings" pitchFamily="2" charset="2"/>
              <a:buChar char="n"/>
              <a:defRPr/>
            </a:pP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一部、広告掲載対象外となるページがあります。</a:t>
            </a:r>
            <a:endPar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endParaRPr>
          </a:p>
          <a:p>
            <a:pPr marL="285750" indent="-285750">
              <a:lnSpc>
                <a:spcPct val="120000"/>
              </a:lnSpc>
              <a:spcAft>
                <a:spcPts val="600"/>
              </a:spcAft>
              <a:buFont typeface="Wingdings" pitchFamily="2" charset="2"/>
              <a:buChar char="n"/>
              <a:defRPr/>
            </a:pP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市区郡合併などでエリアが変更・廃止になる場合があります。</a:t>
            </a:r>
            <a:endPar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endParaRPr>
          </a:p>
          <a:p>
            <a:pPr marL="285750" indent="-285750">
              <a:lnSpc>
                <a:spcPct val="120000"/>
              </a:lnSpc>
              <a:spcAft>
                <a:spcPts val="600"/>
              </a:spcAft>
              <a:buFont typeface="Wingdings" pitchFamily="2" charset="2"/>
              <a:buChar char="n"/>
              <a:defRPr/>
            </a:pP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商品によってはセールスシートに明示された「購入期間」より短期間で設定可能ですが、指定したビューアブルインプレッション未達と</a:t>
            </a:r>
            <a:r>
              <a:rPr kumimoji="0" lang="ja-JP" altLang="ja-JP" sz="1400" kern="0" dirty="0">
                <a:solidFill>
                  <a:srgbClr val="000000">
                    <a:lumMod val="65000"/>
                    <a:lumOff val="35000"/>
                  </a:srgbClr>
                </a:solidFill>
                <a:latin typeface="Meiryo" panose="020B0604030504040204" pitchFamily="34" charset="-128"/>
                <a:ea typeface="Meiryo" panose="020B0604030504040204" pitchFamily="34" charset="-128"/>
              </a:rPr>
              <a:t>なる場合があります。</a:t>
            </a: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その際は補填対象外となりますので</a:t>
            </a:r>
            <a:r>
              <a:rPr kumimoji="0" lang="ja-JP" altLang="ja-JP" sz="1400" kern="0" dirty="0">
                <a:solidFill>
                  <a:srgbClr val="000000">
                    <a:lumMod val="65000"/>
                    <a:lumOff val="35000"/>
                  </a:srgbClr>
                </a:solidFill>
                <a:latin typeface="Meiryo" panose="020B0604030504040204" pitchFamily="34" charset="-128"/>
                <a:ea typeface="Meiryo" panose="020B0604030504040204" pitchFamily="34" charset="-128"/>
              </a:rPr>
              <a:t>あらかじめご了承ください。</a:t>
            </a:r>
            <a:endPar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endParaRPr>
          </a:p>
        </p:txBody>
      </p:sp>
      <p:pic>
        <p:nvPicPr>
          <p:cNvPr id="9" name="図プレースホルダー 8" descr="アイコン&#10;&#10;自動的に生成された説明">
            <a:extLst>
              <a:ext uri="{FF2B5EF4-FFF2-40B4-BE49-F238E27FC236}">
                <a16:creationId xmlns:a16="http://schemas.microsoft.com/office/drawing/2014/main" id="{247AFF8F-EC87-71A1-4CDB-A0CA2667237F}"/>
              </a:ext>
            </a:extLst>
          </p:cNvPr>
          <p:cNvPicPr>
            <a:picLocks noGrp="1" noChangeAspect="1"/>
          </p:cNvPicPr>
          <p:nvPr>
            <p:ph type="pic" sz="quarter" idx="11"/>
          </p:nvPr>
        </p:nvPicPr>
        <p:blipFill>
          <a:blip r:embed="rId7" cstate="print">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360685338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プレースホルダー 3">
            <a:extLst>
              <a:ext uri="{FF2B5EF4-FFF2-40B4-BE49-F238E27FC236}">
                <a16:creationId xmlns:a16="http://schemas.microsoft.com/office/drawing/2014/main" id="{085EE8F3-4F21-DCB5-0B90-668D2A9069BE}"/>
              </a:ext>
            </a:extLst>
          </p:cNvPr>
          <p:cNvSpPr>
            <a:spLocks noGrp="1"/>
          </p:cNvSpPr>
          <p:nvPr>
            <p:ph type="body" sz="quarter" idx="12"/>
          </p:nvPr>
        </p:nvSpPr>
        <p:spPr/>
        <p:txBody>
          <a:bodyPr/>
          <a:lstStyle/>
          <a:p>
            <a:pPr algn="l"/>
            <a:r>
              <a:rPr lang="ja-JP" altLang="en-US"/>
              <a:t>その他・注意事項</a:t>
            </a:r>
          </a:p>
        </p:txBody>
      </p:sp>
      <p:sp>
        <p:nvSpPr>
          <p:cNvPr id="2" name="テキスト プレースホルダー 1">
            <a:extLst>
              <a:ext uri="{FF2B5EF4-FFF2-40B4-BE49-F238E27FC236}">
                <a16:creationId xmlns:a16="http://schemas.microsoft.com/office/drawing/2014/main" id="{6486B363-8A60-7EB7-29F3-D45CCF22E2FB}"/>
              </a:ext>
            </a:extLst>
          </p:cNvPr>
          <p:cNvSpPr>
            <a:spLocks noGrp="1"/>
          </p:cNvSpPr>
          <p:nvPr>
            <p:ph type="body" sz="quarter" idx="10"/>
          </p:nvPr>
        </p:nvSpPr>
        <p:spPr/>
        <p:txBody>
          <a:bodyPr/>
          <a:lstStyle/>
          <a:p>
            <a:r>
              <a:rPr lang="ja-JP" altLang="en-US"/>
              <a:t>免責事項・注意事項</a:t>
            </a:r>
            <a:endParaRPr kumimoji="1" lang="ja-JP" altLang="en-US" dirty="0"/>
          </a:p>
        </p:txBody>
      </p:sp>
      <p:sp>
        <p:nvSpPr>
          <p:cNvPr id="7" name="テキスト ボックス 6">
            <a:extLst>
              <a:ext uri="{FF2B5EF4-FFF2-40B4-BE49-F238E27FC236}">
                <a16:creationId xmlns:a16="http://schemas.microsoft.com/office/drawing/2014/main" id="{8F83361B-197D-6265-0F0D-6807B25D868D}"/>
              </a:ext>
            </a:extLst>
          </p:cNvPr>
          <p:cNvSpPr txBox="1"/>
          <p:nvPr/>
        </p:nvSpPr>
        <p:spPr>
          <a:xfrm>
            <a:off x="479425" y="1268413"/>
            <a:ext cx="11233150" cy="3811813"/>
          </a:xfrm>
          <a:prstGeom prst="rect">
            <a:avLst/>
          </a:prstGeom>
          <a:noFill/>
        </p:spPr>
        <p:txBody>
          <a:bodyPr wrap="square" lIns="0" tIns="0" rIns="0" bIns="0" rtlCol="0">
            <a:spAutoFit/>
          </a:bodyPr>
          <a:lstStyle/>
          <a:p>
            <a:pPr marL="285750" marR="0" lvl="0" indent="-285750" algn="l" defTabSz="914400" rtl="0" eaLnBrk="1" fontAlgn="auto" latinLnBrk="0" hangingPunct="1">
              <a:lnSpc>
                <a:spcPct val="120000"/>
              </a:lnSpc>
              <a:spcBef>
                <a:spcPts val="0"/>
              </a:spcBef>
              <a:spcAft>
                <a:spcPts val="600"/>
              </a:spcAft>
              <a:buClrTx/>
              <a:buSzTx/>
              <a:buFont typeface="Wingdings" pitchFamily="2" charset="2"/>
              <a:buChar char="n"/>
              <a:tabLst/>
              <a:defRPr/>
            </a:pPr>
            <a:r>
              <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金額表示は、消費税を含みません。</a:t>
            </a:r>
          </a:p>
          <a:p>
            <a:pPr marL="285750" marR="0" lvl="0" indent="-285750" algn="l" defTabSz="914400" rtl="0" eaLnBrk="1" fontAlgn="auto" latinLnBrk="0" hangingPunct="1">
              <a:lnSpc>
                <a:spcPct val="120000"/>
              </a:lnSpc>
              <a:spcBef>
                <a:spcPts val="0"/>
              </a:spcBef>
              <a:spcAft>
                <a:spcPts val="600"/>
              </a:spcAft>
              <a:buClrTx/>
              <a:buSzTx/>
              <a:buFont typeface="Wingdings" pitchFamily="2" charset="2"/>
              <a:buChar char="n"/>
              <a:tabLst/>
              <a:defRPr/>
            </a:pPr>
            <a:r>
              <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金額表示は、代理店手数料を含みます。</a:t>
            </a:r>
          </a:p>
          <a:p>
            <a:pPr marL="285750" marR="0" lvl="0" indent="-285750" algn="l" defTabSz="914400" rtl="0" eaLnBrk="1" fontAlgn="auto" latinLnBrk="0" hangingPunct="1">
              <a:lnSpc>
                <a:spcPct val="120000"/>
              </a:lnSpc>
              <a:spcBef>
                <a:spcPts val="0"/>
              </a:spcBef>
              <a:spcAft>
                <a:spcPts val="600"/>
              </a:spcAft>
              <a:buClrTx/>
              <a:buSzTx/>
              <a:buFont typeface="Wingdings" pitchFamily="2" charset="2"/>
              <a:buChar char="n"/>
              <a:tabLst/>
              <a:defRPr/>
            </a:pPr>
            <a:r>
              <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在庫確認・シミュレーションの実行日から起算して</a:t>
            </a:r>
            <a:r>
              <a:rPr kumimoji="0" lang="en-US" altLang="ja-JP"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181</a:t>
            </a:r>
            <a:r>
              <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日目以降の日付は指定できず、在庫は確認できません。また、</a:t>
            </a:r>
            <a:r>
              <a:rPr kumimoji="0" lang="en-US" altLang="ja-JP"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181</a:t>
            </a:r>
            <a:r>
              <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日目以降の予約もできません。商品の掲載期間が半年の場合、在庫確認・シミュレーションと予約のタイミングにご注意ください。</a:t>
            </a:r>
          </a:p>
          <a:p>
            <a:pPr marL="285750" marR="0" lvl="0" indent="-285750" algn="l" defTabSz="914400" rtl="0" eaLnBrk="1" fontAlgn="auto" latinLnBrk="0" hangingPunct="1">
              <a:lnSpc>
                <a:spcPct val="120000"/>
              </a:lnSpc>
              <a:spcBef>
                <a:spcPts val="0"/>
              </a:spcBef>
              <a:spcAft>
                <a:spcPts val="600"/>
              </a:spcAft>
              <a:buClrTx/>
              <a:buSzTx/>
              <a:buFont typeface="Wingdings" pitchFamily="2" charset="2"/>
              <a:buChar char="n"/>
              <a:tabLst/>
              <a:defRPr/>
            </a:pPr>
            <a:r>
              <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掲載不具合について</a:t>
            </a:r>
            <a:br>
              <a:rPr kumimoji="0" lang="en-US" altLang="ja-JP"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br>
            <a:r>
              <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次に定める時間は、広告掲載調整時間とし、広告掲載調整時間内の不具合について、ヤフーは免責されます。</a:t>
            </a:r>
            <a:br>
              <a:rPr kumimoji="0" lang="en-US" altLang="ja-JP"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br>
            <a:r>
              <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（１）広告掲載開始日、及び広告内容の変更後の掲載開始日は、掲載開始から</a:t>
            </a:r>
            <a:r>
              <a:rPr kumimoji="0" lang="en-US" altLang="ja-JP"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12</a:t>
            </a:r>
            <a:r>
              <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時間を広告掲載調整時間とします。</a:t>
            </a:r>
            <a:br>
              <a:rPr kumimoji="0" lang="en-US" altLang="ja-JP"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br>
            <a:r>
              <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　　　ただし、（２）、（３）に該当する場合は、その定めに従います。</a:t>
            </a:r>
            <a:br>
              <a:rPr kumimoji="0" lang="en-US" altLang="ja-JP"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br>
            <a:r>
              <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（２）広告掲載開始日が営業日以外の場合、当該広告掲載開始時間から翌営業日正午までを広告掲載調整時間とします。</a:t>
            </a:r>
            <a:br>
              <a:rPr kumimoji="0" lang="en-US" altLang="ja-JP"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br>
            <a:r>
              <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（３）広告の総掲載予定時間が</a:t>
            </a:r>
            <a:r>
              <a:rPr kumimoji="0" lang="en-US" altLang="ja-JP"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12</a:t>
            </a:r>
            <a:r>
              <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時間未満の場合、総掲載予定時間の</a:t>
            </a:r>
            <a:r>
              <a:rPr kumimoji="0" lang="en-US" altLang="ja-JP"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10%</a:t>
            </a:r>
            <a:r>
              <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にあたる時間までを広告掲載調整時間とします</a:t>
            </a:r>
            <a:r>
              <a:rPr kumimoji="0" lang="ja-JP" altLang="ja-JP"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a:t>
            </a:r>
            <a:endPar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endParaRPr>
          </a:p>
          <a:p>
            <a:pPr marL="285750" indent="-285750">
              <a:lnSpc>
                <a:spcPct val="120000"/>
              </a:lnSpc>
              <a:spcAft>
                <a:spcPts val="600"/>
              </a:spcAft>
              <a:buFont typeface="Wingdings" pitchFamily="2" charset="2"/>
              <a:buChar char="n"/>
              <a:defRPr/>
            </a:pPr>
            <a:r>
              <a:rPr lang="ja-JP" altLang="en-US" sz="1400" dirty="0">
                <a:solidFill>
                  <a:schemeClr val="tx1">
                    <a:lumMod val="65000"/>
                    <a:lumOff val="35000"/>
                  </a:schemeClr>
                </a:solidFill>
              </a:rPr>
              <a:t>枠購入型商品はビューアブルインプレッション保証の商品ではございません。想定に未達でも補填はございません。</a:t>
            </a:r>
            <a:endParaRPr lang="en-US" altLang="ja-JP" sz="1400" dirty="0">
              <a:solidFill>
                <a:schemeClr val="tx1">
                  <a:lumMod val="65000"/>
                  <a:lumOff val="35000"/>
                </a:schemeClr>
              </a:solidFill>
            </a:endParaRPr>
          </a:p>
          <a:p>
            <a:pPr>
              <a:lnSpc>
                <a:spcPct val="120000"/>
              </a:lnSpc>
              <a:spcAft>
                <a:spcPts val="600"/>
              </a:spcAft>
              <a:defRPr/>
            </a:pPr>
            <a:r>
              <a:rPr lang="ja-JP" altLang="en-US" sz="1400" dirty="0">
                <a:solidFill>
                  <a:schemeClr val="tx1">
                    <a:lumMod val="65000"/>
                    <a:lumOff val="35000"/>
                  </a:schemeClr>
                </a:solidFill>
              </a:rPr>
              <a:t>■   枠購入型、時間帯ジャック購入型（</a:t>
            </a:r>
            <a:r>
              <a:rPr lang="en-US" altLang="ja-JP" sz="1400" dirty="0">
                <a:solidFill>
                  <a:schemeClr val="tx1">
                    <a:lumMod val="65000"/>
                    <a:lumOff val="35000"/>
                  </a:schemeClr>
                </a:solidFill>
              </a:rPr>
              <a:t>SOV</a:t>
            </a:r>
            <a:r>
              <a:rPr lang="ja-JP" altLang="en-US" sz="1400" dirty="0">
                <a:solidFill>
                  <a:schemeClr val="tx1">
                    <a:lumMod val="65000"/>
                    <a:lumOff val="35000"/>
                  </a:schemeClr>
                </a:solidFill>
              </a:rPr>
              <a:t>）の商品について</a:t>
            </a:r>
            <a:br>
              <a:rPr lang="en-US" altLang="ja-JP" sz="1400" dirty="0">
                <a:solidFill>
                  <a:schemeClr val="tx1">
                    <a:lumMod val="65000"/>
                    <a:lumOff val="35000"/>
                  </a:schemeClr>
                </a:solidFill>
              </a:rPr>
            </a:br>
            <a:r>
              <a:rPr lang="ja-JP" altLang="en-US" sz="1400" dirty="0">
                <a:solidFill>
                  <a:schemeClr val="tx1">
                    <a:lumMod val="65000"/>
                    <a:lumOff val="35000"/>
                  </a:schemeClr>
                </a:solidFill>
              </a:rPr>
              <a:t>　   ユーザーが当該広告の非表示設定を実施した場合など、その他の広告配信設定の状況により、他社の広告が配信される場合があります。</a:t>
            </a:r>
            <a:endParaRPr lang="en-US" altLang="ja-JP" sz="1400" dirty="0">
              <a:solidFill>
                <a:schemeClr val="tx1">
                  <a:lumMod val="65000"/>
                  <a:lumOff val="35000"/>
                </a:schemeClr>
              </a:solidFill>
            </a:endParaRPr>
          </a:p>
        </p:txBody>
      </p:sp>
      <p:pic>
        <p:nvPicPr>
          <p:cNvPr id="9" name="図プレースホルダー 8" descr="アイコン&#10;&#10;自動的に生成された説明">
            <a:extLst>
              <a:ext uri="{FF2B5EF4-FFF2-40B4-BE49-F238E27FC236}">
                <a16:creationId xmlns:a16="http://schemas.microsoft.com/office/drawing/2014/main" id="{7470905B-1C45-27DB-A230-2FE229C185C1}"/>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192997472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プレースホルダー 3">
            <a:extLst>
              <a:ext uri="{FF2B5EF4-FFF2-40B4-BE49-F238E27FC236}">
                <a16:creationId xmlns:a16="http://schemas.microsoft.com/office/drawing/2014/main" id="{085EE8F3-4F21-DCB5-0B90-668D2A9069BE}"/>
              </a:ext>
            </a:extLst>
          </p:cNvPr>
          <p:cNvSpPr>
            <a:spLocks noGrp="1"/>
          </p:cNvSpPr>
          <p:nvPr>
            <p:ph type="body" sz="quarter" idx="12"/>
          </p:nvPr>
        </p:nvSpPr>
        <p:spPr/>
        <p:txBody>
          <a:bodyPr/>
          <a:lstStyle/>
          <a:p>
            <a:pPr algn="l"/>
            <a:r>
              <a:rPr lang="ja-JP" altLang="en-US"/>
              <a:t>その他・注意事項</a:t>
            </a:r>
          </a:p>
        </p:txBody>
      </p:sp>
      <p:sp>
        <p:nvSpPr>
          <p:cNvPr id="2" name="テキスト プレースホルダー 1">
            <a:extLst>
              <a:ext uri="{FF2B5EF4-FFF2-40B4-BE49-F238E27FC236}">
                <a16:creationId xmlns:a16="http://schemas.microsoft.com/office/drawing/2014/main" id="{6486B363-8A60-7EB7-29F3-D45CCF22E2FB}"/>
              </a:ext>
            </a:extLst>
          </p:cNvPr>
          <p:cNvSpPr>
            <a:spLocks noGrp="1"/>
          </p:cNvSpPr>
          <p:nvPr>
            <p:ph type="body" sz="quarter" idx="10"/>
          </p:nvPr>
        </p:nvSpPr>
        <p:spPr/>
        <p:txBody>
          <a:bodyPr/>
          <a:lstStyle/>
          <a:p>
            <a:r>
              <a:rPr lang="ja-JP" altLang="en-US" dirty="0"/>
              <a:t>更新・変更履歴</a:t>
            </a:r>
            <a:endParaRPr kumimoji="1" lang="ja-JP" altLang="en-US" dirty="0"/>
          </a:p>
        </p:txBody>
      </p:sp>
      <p:sp>
        <p:nvSpPr>
          <p:cNvPr id="7" name="テキスト ボックス 6">
            <a:extLst>
              <a:ext uri="{FF2B5EF4-FFF2-40B4-BE49-F238E27FC236}">
                <a16:creationId xmlns:a16="http://schemas.microsoft.com/office/drawing/2014/main" id="{8F83361B-197D-6265-0F0D-6807B25D868D}"/>
              </a:ext>
            </a:extLst>
          </p:cNvPr>
          <p:cNvSpPr txBox="1"/>
          <p:nvPr/>
        </p:nvSpPr>
        <p:spPr>
          <a:xfrm>
            <a:off x="479425" y="1268413"/>
            <a:ext cx="11233150" cy="2365263"/>
          </a:xfrm>
          <a:prstGeom prst="rect">
            <a:avLst/>
          </a:prstGeom>
          <a:noFill/>
        </p:spPr>
        <p:txBody>
          <a:bodyPr wrap="square" lIns="0" tIns="0" rIns="0" bIns="0" rtlCol="0">
            <a:spAutoFit/>
          </a:bodyPr>
          <a:lstStyle/>
          <a:p>
            <a:pPr marL="285750" marR="0" lvl="0" indent="-285750" algn="l" defTabSz="914400" rtl="0" eaLnBrk="1" fontAlgn="auto" latinLnBrk="0" hangingPunct="1">
              <a:lnSpc>
                <a:spcPct val="120000"/>
              </a:lnSpc>
              <a:spcBef>
                <a:spcPts val="0"/>
              </a:spcBef>
              <a:spcAft>
                <a:spcPts val="600"/>
              </a:spcAft>
              <a:buClrTx/>
              <a:buSzTx/>
              <a:buFont typeface="Wingdings" pitchFamily="2" charset="2"/>
              <a:buChar char="n"/>
              <a:tabLst/>
              <a:defRPr/>
            </a:pPr>
            <a:r>
              <a:rPr kumimoji="0" lang="en-US" altLang="ja-JP" sz="1400" b="0" i="0" u="none" strike="noStrike" kern="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2023/2/16</a:t>
            </a:r>
            <a:br>
              <a:rPr kumimoji="0" lang="en-US" altLang="ja-JP" sz="1400" b="0" i="0" u="none" strike="noStrike" kern="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br>
            <a:r>
              <a:rPr kumimoji="0" lang="ja-JP" altLang="en-US" sz="1400" b="0" i="0" u="none" strike="noStrike" kern="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広告タイプの表記を変更いたしました。</a:t>
            </a:r>
            <a:endParaRPr kumimoji="0" lang="en-US" altLang="ja-JP" sz="1400" b="0" i="0" u="none" strike="noStrike" kern="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endParaRPr>
          </a:p>
          <a:p>
            <a:pPr marL="285750" marR="0" lvl="0" indent="-285750" algn="l" defTabSz="914400" rtl="0" eaLnBrk="1" fontAlgn="auto" latinLnBrk="0" hangingPunct="1">
              <a:lnSpc>
                <a:spcPct val="120000"/>
              </a:lnSpc>
              <a:spcBef>
                <a:spcPts val="0"/>
              </a:spcBef>
              <a:spcAft>
                <a:spcPts val="600"/>
              </a:spcAft>
              <a:buClrTx/>
              <a:buSzTx/>
              <a:buFont typeface="Wingdings" pitchFamily="2" charset="2"/>
              <a:buChar char="n"/>
              <a:tabLst/>
              <a:defRPr/>
            </a:pPr>
            <a:r>
              <a:rPr kumimoji="0" lang="en-US" altLang="ja-JP" sz="1400" b="0" i="0" u="none" strike="noStrike" kern="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2023/4/20</a:t>
            </a:r>
            <a:br>
              <a:rPr kumimoji="0" lang="en-US" altLang="ja-JP" sz="1400" b="0" i="0" u="none" strike="noStrike" kern="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br>
            <a:r>
              <a:rPr kumimoji="0" lang="ja-JP" altLang="en-US" sz="1400" b="0" i="0" u="none" strike="noStrike" kern="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商品スペック＞ターゲティング設定ページの「オーディエンスリスト」関連の表記を変更いたしました。</a:t>
            </a:r>
            <a:endParaRPr kumimoji="0" lang="en-US" altLang="ja-JP" sz="1400" kern="0" dirty="0">
              <a:solidFill>
                <a:srgbClr val="545454"/>
              </a:solidFill>
              <a:latin typeface="Meiryo" panose="020B0604030504040204" pitchFamily="34" charset="-128"/>
              <a:ea typeface="Meiryo" panose="020B0604030504040204" pitchFamily="34" charset="-128"/>
            </a:endParaRPr>
          </a:p>
          <a:p>
            <a:pPr marR="0" lvl="0" algn="l" defTabSz="914400" rtl="0" eaLnBrk="1" fontAlgn="auto" latinLnBrk="0" hangingPunct="1">
              <a:lnSpc>
                <a:spcPct val="120000"/>
              </a:lnSpc>
              <a:spcBef>
                <a:spcPts val="0"/>
              </a:spcBef>
              <a:spcAft>
                <a:spcPts val="600"/>
              </a:spcAft>
              <a:buClrTx/>
              <a:buSzTx/>
              <a:tabLst/>
              <a:defRPr/>
            </a:pPr>
            <a:r>
              <a:rPr kumimoji="0" lang="ja-JP" altLang="en-US" sz="1400" kern="0" dirty="0">
                <a:solidFill>
                  <a:srgbClr val="545454"/>
                </a:solidFill>
                <a:latin typeface="Meiryo" panose="020B0604030504040204" pitchFamily="34" charset="-128"/>
                <a:ea typeface="Meiryo" panose="020B0604030504040204" pitchFamily="34" charset="-128"/>
              </a:rPr>
              <a:t>     商品スペック＞商品イメージページ、および、その他・注意事項＞免責事項・注意事項ページの</a:t>
            </a:r>
            <a:br>
              <a:rPr kumimoji="0" lang="en-US" altLang="ja-JP" sz="1400" kern="0" dirty="0">
                <a:solidFill>
                  <a:srgbClr val="545454"/>
                </a:solidFill>
                <a:latin typeface="Meiryo" panose="020B0604030504040204" pitchFamily="34" charset="-128"/>
                <a:ea typeface="Meiryo" panose="020B0604030504040204" pitchFamily="34" charset="-128"/>
              </a:rPr>
            </a:br>
            <a:r>
              <a:rPr kumimoji="0" lang="ja-JP" altLang="en-US" sz="1400" kern="0" dirty="0">
                <a:solidFill>
                  <a:srgbClr val="545454"/>
                </a:solidFill>
                <a:latin typeface="Meiryo" panose="020B0604030504040204" pitchFamily="34" charset="-128"/>
                <a:ea typeface="Meiryo" panose="020B0604030504040204" pitchFamily="34" charset="-128"/>
              </a:rPr>
              <a:t>     「</a:t>
            </a: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入稿規定（</a:t>
            </a:r>
            <a:r>
              <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rPr>
              <a:t>web</a:t>
            </a: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）の</a:t>
            </a:r>
            <a:r>
              <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rPr>
              <a:t>URL</a:t>
            </a: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」を変更いたしました。</a:t>
            </a:r>
            <a:endParaRPr kumimoji="0" lang="en-US" altLang="ja-JP" sz="1400" b="0" i="0" u="none" strike="noStrike" kern="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endParaRPr>
          </a:p>
          <a:p>
            <a:pPr marL="285750" marR="0" lvl="0" indent="-285750" algn="l" defTabSz="914400" rtl="0" eaLnBrk="1" fontAlgn="auto" latinLnBrk="0" hangingPunct="1">
              <a:lnSpc>
                <a:spcPct val="120000"/>
              </a:lnSpc>
              <a:spcBef>
                <a:spcPts val="0"/>
              </a:spcBef>
              <a:spcAft>
                <a:spcPts val="600"/>
              </a:spcAft>
              <a:buClrTx/>
              <a:buSzTx/>
              <a:buFont typeface="Wingdings" pitchFamily="2" charset="2"/>
              <a:buChar char="n"/>
              <a:tabLst/>
              <a:defRPr/>
            </a:pPr>
            <a:endParaRPr kumimoji="0" lang="en-US" altLang="ja-JP" sz="1400" b="0" i="0" u="none" strike="noStrike" kern="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endParaRPr>
          </a:p>
          <a:p>
            <a:pPr marR="0" lvl="0" algn="l" defTabSz="914400" rtl="0" eaLnBrk="1" fontAlgn="auto" latinLnBrk="0" hangingPunct="1">
              <a:lnSpc>
                <a:spcPct val="120000"/>
              </a:lnSpc>
              <a:spcBef>
                <a:spcPts val="0"/>
              </a:spcBef>
              <a:spcAft>
                <a:spcPts val="600"/>
              </a:spcAft>
              <a:buClrTx/>
              <a:buSzTx/>
              <a:tabLst/>
              <a:defRPr/>
            </a:pPr>
            <a:endParaRPr kumimoji="0" lang="ja-JP" altLang="en-US" sz="1400" b="0" i="0" u="none" strike="noStrike" kern="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endParaRPr>
          </a:p>
        </p:txBody>
      </p:sp>
      <p:pic>
        <p:nvPicPr>
          <p:cNvPr id="9" name="図プレースホルダー 8" descr="アイコン&#10;&#10;自動的に生成された説明">
            <a:extLst>
              <a:ext uri="{FF2B5EF4-FFF2-40B4-BE49-F238E27FC236}">
                <a16:creationId xmlns:a16="http://schemas.microsoft.com/office/drawing/2014/main" id="{C140B1BE-F746-23EC-EBCD-6A192EB06ABE}"/>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339606426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97746722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a:extLst>
              <a:ext uri="{FF2B5EF4-FFF2-40B4-BE49-F238E27FC236}">
                <a16:creationId xmlns:a16="http://schemas.microsoft.com/office/drawing/2014/main" id="{CC0948C9-477F-02EA-63C7-DEE5532D829E}"/>
              </a:ext>
            </a:extLst>
          </p:cNvPr>
          <p:cNvSpPr>
            <a:spLocks noGrp="1"/>
          </p:cNvSpPr>
          <p:nvPr>
            <p:ph type="ftr" sz="quarter" idx="14"/>
          </p:nvPr>
        </p:nvSpPr>
        <p:spPr/>
        <p:txBody>
          <a:bodyPr/>
          <a:lstStyle/>
          <a:p>
            <a:pPr>
              <a:defRPr/>
            </a:pPr>
            <a:r>
              <a:rPr lang="en" altLang="ja-JP" sz="800">
                <a:solidFill>
                  <a:schemeClr val="accent2"/>
                </a:solidFill>
              </a:rPr>
              <a:t>.</a:t>
            </a:r>
            <a:endParaRPr lang="en" altLang="ja-JP" sz="800" dirty="0">
              <a:solidFill>
                <a:schemeClr val="accent2"/>
              </a:solidFill>
            </a:endParaRPr>
          </a:p>
        </p:txBody>
      </p:sp>
      <p:pic>
        <p:nvPicPr>
          <p:cNvPr id="7" name="図プレースホルダー 6" descr="アイコン&#10;&#10;自動的に生成された説明">
            <a:extLst>
              <a:ext uri="{FF2B5EF4-FFF2-40B4-BE49-F238E27FC236}">
                <a16:creationId xmlns:a16="http://schemas.microsoft.com/office/drawing/2014/main" id="{36B2E8B5-27FE-4265-9507-3875E1FC6961}"/>
              </a:ext>
            </a:extLst>
          </p:cNvPr>
          <p:cNvPicPr>
            <a:picLocks noGrp="1" noChangeAspect="1"/>
          </p:cNvPicPr>
          <p:nvPr>
            <p:ph type="pic" sz="quarter" idx="15"/>
          </p:nvPr>
        </p:nvPicPr>
        <p:blipFill>
          <a:blip r:embed="rId2">
            <a:extLst>
              <a:ext uri="{28A0092B-C50C-407E-A947-70E740481C1C}">
                <a14:useLocalDpi xmlns:a14="http://schemas.microsoft.com/office/drawing/2010/main" val="0"/>
              </a:ext>
            </a:extLst>
          </a:blip>
          <a:srcRect t="3804" b="3804"/>
          <a:stretch>
            <a:fillRect/>
          </a:stretch>
        </p:blipFill>
        <p:spPr/>
      </p:pic>
      <p:sp>
        <p:nvSpPr>
          <p:cNvPr id="4" name="テキスト プレースホルダー 3">
            <a:extLst>
              <a:ext uri="{FF2B5EF4-FFF2-40B4-BE49-F238E27FC236}">
                <a16:creationId xmlns:a16="http://schemas.microsoft.com/office/drawing/2014/main" id="{A3795343-FA86-E6FC-99F5-259D86161957}"/>
              </a:ext>
            </a:extLst>
          </p:cNvPr>
          <p:cNvSpPr>
            <a:spLocks noGrp="1"/>
          </p:cNvSpPr>
          <p:nvPr>
            <p:ph type="body" sz="quarter" idx="18"/>
          </p:nvPr>
        </p:nvSpPr>
        <p:spPr/>
        <p:txBody>
          <a:bodyPr/>
          <a:lstStyle/>
          <a:p>
            <a:endParaRPr kumimoji="1" lang="ja-JP" altLang="en-US"/>
          </a:p>
        </p:txBody>
      </p:sp>
      <p:sp>
        <p:nvSpPr>
          <p:cNvPr id="5" name="テキスト プレースホルダー 4">
            <a:extLst>
              <a:ext uri="{FF2B5EF4-FFF2-40B4-BE49-F238E27FC236}">
                <a16:creationId xmlns:a16="http://schemas.microsoft.com/office/drawing/2014/main" id="{4A3D5EED-74F1-82DF-0D49-89C0219633E0}"/>
              </a:ext>
            </a:extLst>
          </p:cNvPr>
          <p:cNvSpPr>
            <a:spLocks noGrp="1"/>
          </p:cNvSpPr>
          <p:nvPr>
            <p:ph type="body" sz="quarter" idx="19"/>
          </p:nvPr>
        </p:nvSpPr>
        <p:spPr/>
        <p:txBody>
          <a:bodyPr/>
          <a:lstStyle/>
          <a:p>
            <a:r>
              <a:rPr kumimoji="1" lang="ja-JP" altLang="en-US" dirty="0"/>
              <a:t>概要</a:t>
            </a:r>
          </a:p>
        </p:txBody>
      </p:sp>
    </p:spTree>
    <p:extLst>
      <p:ext uri="{BB962C8B-B14F-4D97-AF65-F5344CB8AC3E}">
        <p14:creationId xmlns:p14="http://schemas.microsoft.com/office/powerpoint/2010/main" val="343750465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C755DDC7-1962-58DA-7155-F708E48B2473}"/>
              </a:ext>
            </a:extLst>
          </p:cNvPr>
          <p:cNvSpPr>
            <a:spLocks noGrp="1"/>
          </p:cNvSpPr>
          <p:nvPr>
            <p:ph type="body" sz="quarter" idx="10"/>
          </p:nvPr>
        </p:nvSpPr>
        <p:spPr/>
        <p:txBody>
          <a:bodyPr/>
          <a:lstStyle/>
          <a:p>
            <a:r>
              <a:rPr kumimoji="1" lang="ja-JP" altLang="en-US" dirty="0">
                <a:latin typeface="Meiryo" panose="020B0604030504040204" pitchFamily="34" charset="-128"/>
                <a:ea typeface="Meiryo" panose="020B0604030504040204" pitchFamily="34" charset="-128"/>
              </a:rPr>
              <a:t>この資料について</a:t>
            </a:r>
          </a:p>
        </p:txBody>
      </p:sp>
      <p:sp>
        <p:nvSpPr>
          <p:cNvPr id="6" name="テキスト プレースホルダー 5">
            <a:extLst>
              <a:ext uri="{FF2B5EF4-FFF2-40B4-BE49-F238E27FC236}">
                <a16:creationId xmlns:a16="http://schemas.microsoft.com/office/drawing/2014/main" id="{AD28E2B0-2954-21B5-946F-8F46E02BC6BC}"/>
              </a:ext>
            </a:extLst>
          </p:cNvPr>
          <p:cNvSpPr>
            <a:spLocks noGrp="1"/>
          </p:cNvSpPr>
          <p:nvPr>
            <p:ph type="body" sz="quarter" idx="12"/>
          </p:nvPr>
        </p:nvSpPr>
        <p:spPr/>
        <p:txBody>
          <a:bodyPr/>
          <a:lstStyle/>
          <a:p>
            <a:r>
              <a:rPr lang="ja-JP" altLang="en-US"/>
              <a:t>概要</a:t>
            </a:r>
          </a:p>
        </p:txBody>
      </p:sp>
      <p:sp>
        <p:nvSpPr>
          <p:cNvPr id="3" name="テキスト ボックス 2">
            <a:extLst>
              <a:ext uri="{FF2B5EF4-FFF2-40B4-BE49-F238E27FC236}">
                <a16:creationId xmlns:a16="http://schemas.microsoft.com/office/drawing/2014/main" id="{15B1160C-9378-FEDF-025D-663F99958BC7}"/>
              </a:ext>
            </a:extLst>
          </p:cNvPr>
          <p:cNvSpPr txBox="1"/>
          <p:nvPr/>
        </p:nvSpPr>
        <p:spPr>
          <a:xfrm>
            <a:off x="479425" y="1241076"/>
            <a:ext cx="9505056" cy="621709"/>
          </a:xfrm>
          <a:prstGeom prst="rect">
            <a:avLst/>
          </a:prstGeom>
          <a:noFill/>
        </p:spPr>
        <p:txBody>
          <a:bodyPr wrap="square" lIns="0" tIns="0" rIns="0" bIns="0"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1" lang="ja-JP" altLang="en-US" sz="16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本資料は</a:t>
            </a:r>
            <a:r>
              <a:rPr kumimoji="1" lang="en-US" altLang="ja-JP" sz="1600" b="0" i="0" u="none" strike="noStrike" kern="1200" cap="none" spc="0" normalizeH="0" baseline="0" noProof="0" dirty="0" err="1">
                <a:ln>
                  <a:noFill/>
                </a:ln>
                <a:solidFill>
                  <a:schemeClr val="accent3"/>
                </a:solidFill>
                <a:effectLst/>
                <a:uLnTx/>
                <a:uFillTx/>
                <a:latin typeface="Meiryo" panose="020B0604030504040204" pitchFamily="34" charset="-128"/>
                <a:ea typeface="Meiryo" panose="020B0604030504040204" pitchFamily="34" charset="-128"/>
              </a:rPr>
              <a:t>carview</a:t>
            </a:r>
            <a:r>
              <a:rPr kumimoji="1" lang="en-US" altLang="ja-JP" sz="16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a:t>
            </a:r>
            <a:r>
              <a:rPr kumimoji="1" lang="ja-JP" altLang="en-US" sz="16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のセールスシートです</a:t>
            </a:r>
            <a:endParaRPr kumimoji="1" lang="en-US" altLang="ja-JP" sz="16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30000"/>
              </a:lnSpc>
              <a:spcBef>
                <a:spcPts val="0"/>
              </a:spcBef>
              <a:spcAft>
                <a:spcPts val="0"/>
              </a:spcAft>
              <a:buClrTx/>
              <a:buSzTx/>
              <a:buFontTx/>
              <a:buNone/>
              <a:tabLst/>
              <a:defRPr/>
            </a:pPr>
            <a:r>
              <a:rPr kumimoji="1" lang="ja-JP" altLang="en-US" sz="16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その他商品のセールスシートや販促資料は下記をご覧ください</a:t>
            </a:r>
            <a:endParaRPr kumimoji="1" lang="en-US" altLang="ja-JP" sz="16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endParaRPr>
          </a:p>
        </p:txBody>
      </p:sp>
      <p:graphicFrame>
        <p:nvGraphicFramePr>
          <p:cNvPr id="4" name="表 4">
            <a:extLst>
              <a:ext uri="{FF2B5EF4-FFF2-40B4-BE49-F238E27FC236}">
                <a16:creationId xmlns:a16="http://schemas.microsoft.com/office/drawing/2014/main" id="{5D15E322-5822-9A9A-ACF5-76B3CE138E4B}"/>
              </a:ext>
            </a:extLst>
          </p:cNvPr>
          <p:cNvGraphicFramePr>
            <a:graphicFrameLocks noGrp="1"/>
          </p:cNvGraphicFramePr>
          <p:nvPr>
            <p:extLst>
              <p:ext uri="{D42A27DB-BD31-4B8C-83A1-F6EECF244321}">
                <p14:modId xmlns:p14="http://schemas.microsoft.com/office/powerpoint/2010/main" val="33988842"/>
              </p:ext>
            </p:extLst>
          </p:nvPr>
        </p:nvGraphicFramePr>
        <p:xfrm>
          <a:off x="479425" y="2247856"/>
          <a:ext cx="11233150" cy="4133896"/>
        </p:xfrm>
        <a:graphic>
          <a:graphicData uri="http://schemas.openxmlformats.org/drawingml/2006/table">
            <a:tbl>
              <a:tblPr>
                <a:tableStyleId>{5C22544A-7EE6-4342-B048-85BDC9FD1C3A}</a:tableStyleId>
              </a:tblPr>
              <a:tblGrid>
                <a:gridCol w="4720283">
                  <a:extLst>
                    <a:ext uri="{9D8B030D-6E8A-4147-A177-3AD203B41FA5}">
                      <a16:colId xmlns:a16="http://schemas.microsoft.com/office/drawing/2014/main" val="606051176"/>
                    </a:ext>
                  </a:extLst>
                </a:gridCol>
                <a:gridCol w="6512867">
                  <a:extLst>
                    <a:ext uri="{9D8B030D-6E8A-4147-A177-3AD203B41FA5}">
                      <a16:colId xmlns:a16="http://schemas.microsoft.com/office/drawing/2014/main" val="687840856"/>
                    </a:ext>
                  </a:extLst>
                </a:gridCol>
              </a:tblGrid>
              <a:tr h="517717">
                <a:tc>
                  <a:txBody>
                    <a:bodyPr/>
                    <a:lstStyle/>
                    <a:p>
                      <a:pPr algn="l"/>
                      <a:r>
                        <a:rPr kumimoji="1" lang="ja-JP" altLang="en-US" sz="1000" b="1" i="0" dirty="0">
                          <a:solidFill>
                            <a:schemeClr val="bg1"/>
                          </a:solidFill>
                          <a:latin typeface="Meiryo" panose="020B0604030504040204" pitchFamily="34" charset="-128"/>
                          <a:ea typeface="Meiryo" panose="020B0604030504040204" pitchFamily="34" charset="-128"/>
                        </a:rPr>
                        <a:t>ドキュメント</a:t>
                      </a:r>
                    </a:p>
                  </a:txBody>
                  <a:tcPr marL="144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bg2">
                        <a:lumMod val="75000"/>
                      </a:schemeClr>
                    </a:solidFill>
                  </a:tcPr>
                </a:tc>
                <a:tc>
                  <a:txBody>
                    <a:bodyPr/>
                    <a:lstStyle/>
                    <a:p>
                      <a:pPr algn="l"/>
                      <a:r>
                        <a:rPr kumimoji="1" lang="en-US" altLang="ja-JP" sz="1000" b="1" i="0" dirty="0">
                          <a:solidFill>
                            <a:schemeClr val="bg1"/>
                          </a:solidFill>
                          <a:latin typeface="Meiryo" panose="020B0604030504040204" pitchFamily="34" charset="-128"/>
                          <a:ea typeface="Meiryo" panose="020B0604030504040204" pitchFamily="34" charset="-128"/>
                        </a:rPr>
                        <a:t>URL</a:t>
                      </a:r>
                      <a:endParaRPr kumimoji="1" lang="ja-JP" altLang="en-US" sz="1000" b="1" i="0" dirty="0">
                        <a:solidFill>
                          <a:schemeClr val="bg1"/>
                        </a:solidFill>
                        <a:latin typeface="Meiryo" panose="020B0604030504040204" pitchFamily="34" charset="-128"/>
                        <a:ea typeface="Meiryo" panose="020B0604030504040204" pitchFamily="34" charset="-128"/>
                      </a:endParaRPr>
                    </a:p>
                  </a:txBody>
                  <a:tcPr marL="144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bg2">
                        <a:lumMod val="75000"/>
                      </a:schemeClr>
                    </a:solidFill>
                  </a:tcPr>
                </a:tc>
                <a:extLst>
                  <a:ext uri="{0D108BD9-81ED-4DB2-BD59-A6C34878D82A}">
                    <a16:rowId xmlns:a16="http://schemas.microsoft.com/office/drawing/2014/main" val="1317350027"/>
                  </a:ext>
                </a:extLst>
              </a:tr>
              <a:tr h="516597">
                <a:tc>
                  <a:txBody>
                    <a:bodyPr/>
                    <a:lstStyle/>
                    <a:p>
                      <a:r>
                        <a:rPr kumimoji="1" lang="en-US" altLang="ja-JP"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Yahoo!</a:t>
                      </a:r>
                      <a:r>
                        <a:rPr kumimoji="1" lang="ja-JP" altLang="en-US" sz="1000" b="1" i="0" dirty="0">
                          <a:solidFill>
                            <a:schemeClr val="accent3"/>
                          </a:solidFill>
                          <a:latin typeface="Meiryo" panose="020B0604030504040204" pitchFamily="34" charset="-128"/>
                          <a:ea typeface="Meiryo" panose="020B0604030504040204" pitchFamily="34" charset="-128"/>
                        </a:rPr>
                        <a:t>ディスプレイ広告</a:t>
                      </a:r>
                      <a:r>
                        <a:rPr kumimoji="1" lang="en-US" altLang="ja-JP"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a:t>
                      </a:r>
                      <a:r>
                        <a:rPr kumimoji="1" lang="ja-JP" altLang="en-US"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予約型</a:t>
                      </a:r>
                      <a:r>
                        <a:rPr kumimoji="1" lang="en-US" altLang="ja-JP"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a:t>
                      </a:r>
                      <a:r>
                        <a:rPr kumimoji="1" lang="ja-JP" altLang="en-US"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　</a:t>
                      </a:r>
                      <a:r>
                        <a:rPr kumimoji="1" lang="en-US" altLang="ja-JP" sz="1000" b="1" i="0" u="none" strike="noStrike" kern="1200" cap="none" spc="0" normalizeH="0" baseline="0" noProof="0" dirty="0" err="1">
                          <a:ln>
                            <a:noFill/>
                          </a:ln>
                          <a:solidFill>
                            <a:schemeClr val="accent3"/>
                          </a:solidFill>
                          <a:effectLst/>
                          <a:uLnTx/>
                          <a:uFillTx/>
                          <a:latin typeface="Meiryo" panose="020B0604030504040204" pitchFamily="34" charset="-128"/>
                          <a:ea typeface="Meiryo" panose="020B0604030504040204" pitchFamily="34" charset="-128"/>
                          <a:cs typeface="+mn-cs"/>
                        </a:rPr>
                        <a:t>carview</a:t>
                      </a:r>
                      <a:r>
                        <a:rPr kumimoji="1" lang="en-US" altLang="ja-JP"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a:t>
                      </a:r>
                      <a:r>
                        <a:rPr kumimoji="1" lang="ja-JP" altLang="en-US"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　</a:t>
                      </a:r>
                      <a:r>
                        <a:rPr kumimoji="1" lang="ja-JP" altLang="en-US" sz="1000" b="1" i="0" dirty="0">
                          <a:solidFill>
                            <a:schemeClr val="accent3"/>
                          </a:solidFill>
                          <a:latin typeface="Meiryo" panose="020B0604030504040204" pitchFamily="34" charset="-128"/>
                          <a:ea typeface="Meiryo" panose="020B0604030504040204" pitchFamily="34" charset="-128"/>
                        </a:rPr>
                        <a:t>セールスシート</a:t>
                      </a:r>
                    </a:p>
                  </a:txBody>
                  <a:tcPr marL="144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accent1"/>
                    </a:solidFill>
                  </a:tcPr>
                </a:tc>
                <a:tc>
                  <a:txBody>
                    <a:bodyPr/>
                    <a:lstStyle/>
                    <a:p>
                      <a:r>
                        <a:rPr kumimoji="1" lang="ja-JP" altLang="en-US" sz="1000" b="1" i="0" dirty="0">
                          <a:solidFill>
                            <a:srgbClr val="C00000"/>
                          </a:solidFill>
                          <a:latin typeface="Meiryo" panose="020B0604030504040204" pitchFamily="34" charset="-128"/>
                          <a:ea typeface="Meiryo" panose="020B0604030504040204" pitchFamily="34" charset="-128"/>
                        </a:rPr>
                        <a:t>こちらの資料</a:t>
                      </a:r>
                    </a:p>
                  </a:txBody>
                  <a:tcPr marL="144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accent1"/>
                    </a:solidFill>
                  </a:tcPr>
                </a:tc>
                <a:extLst>
                  <a:ext uri="{0D108BD9-81ED-4DB2-BD59-A6C34878D82A}">
                    <a16:rowId xmlns:a16="http://schemas.microsoft.com/office/drawing/2014/main" val="1021320354"/>
                  </a:ext>
                </a:extLst>
              </a:tr>
              <a:tr h="516597">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Yahoo!</a:t>
                      </a:r>
                      <a:r>
                        <a:rPr kumimoji="1" lang="ja-JP" altLang="en-US"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ディスプレイ広告</a:t>
                      </a:r>
                      <a:r>
                        <a:rPr kumimoji="1" lang="en-US" altLang="ja-JP"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a:t>
                      </a:r>
                      <a:r>
                        <a:rPr kumimoji="1" lang="ja-JP" altLang="en-US"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予約型</a:t>
                      </a:r>
                      <a:r>
                        <a:rPr kumimoji="1" lang="en-US" altLang="ja-JP"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a:t>
                      </a:r>
                      <a:r>
                        <a:rPr kumimoji="1" lang="ja-JP" altLang="en-US"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　</a:t>
                      </a:r>
                      <a:r>
                        <a:rPr kumimoji="1" lang="ja-JP" altLang="en-US" sz="1000" b="1" i="0" dirty="0">
                          <a:solidFill>
                            <a:schemeClr val="accent3"/>
                          </a:solidFill>
                          <a:latin typeface="Meiryo" panose="020B0604030504040204" pitchFamily="34" charset="-128"/>
                          <a:ea typeface="Meiryo" panose="020B0604030504040204" pitchFamily="34" charset="-128"/>
                        </a:rPr>
                        <a:t>その他商品セールスシート一覧</a:t>
                      </a:r>
                      <a:endParaRPr kumimoji="1" lang="en-US" altLang="ja-JP"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endParaRPr>
                    </a:p>
                  </a:txBody>
                  <a:tcPr marL="144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accent1"/>
                    </a:solidFill>
                  </a:tcPr>
                </a:tc>
                <a:tc>
                  <a:txBody>
                    <a:bodyPr/>
                    <a:lstStyle/>
                    <a:p>
                      <a:r>
                        <a:rPr kumimoji="1" lang="en-US" altLang="ja-JP" sz="1000" b="0" i="0" dirty="0">
                          <a:solidFill>
                            <a:schemeClr val="accent3"/>
                          </a:solidFill>
                          <a:latin typeface="Meiryo" panose="020B0604030504040204" pitchFamily="34" charset="-128"/>
                          <a:ea typeface="Meiryo" panose="020B0604030504040204" pitchFamily="34" charset="-128"/>
                          <a:hlinkClick r:id="rId3"/>
                        </a:rPr>
                        <a:t>https://portal.yadui.business.yahoo.co.jp/agencyportal/873240/</a:t>
                      </a:r>
                      <a:r>
                        <a:rPr kumimoji="1" lang="en-US" altLang="ja-JP" sz="1000" b="0" i="0" u="none" strike="noStrike" kern="1200" cap="none" spc="0" normalizeH="0" baseline="0" dirty="0">
                          <a:ln>
                            <a:noFill/>
                          </a:ln>
                          <a:solidFill>
                            <a:schemeClr val="accent3"/>
                          </a:solidFill>
                          <a:effectLst/>
                          <a:uLnTx/>
                          <a:uFillTx/>
                          <a:latin typeface="Meiryo" panose="020B0604030504040204" pitchFamily="34" charset="-128"/>
                          <a:ea typeface="Meiryo" panose="020B0604030504040204" pitchFamily="34" charset="-128"/>
                          <a:cs typeface="+mn-cs"/>
                        </a:rPr>
                        <a:t> </a:t>
                      </a:r>
                      <a:r>
                        <a:rPr kumimoji="1" lang="en-US" altLang="ja-JP" sz="10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a:t>
                      </a:r>
                      <a:r>
                        <a:rPr kumimoji="1" lang="ja-JP" altLang="en-US" sz="10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エージェンシーポータル）</a:t>
                      </a:r>
                    </a:p>
                  </a:txBody>
                  <a:tcPr marL="144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accent1"/>
                    </a:solidFill>
                  </a:tcPr>
                </a:tc>
                <a:extLst>
                  <a:ext uri="{0D108BD9-81ED-4DB2-BD59-A6C34878D82A}">
                    <a16:rowId xmlns:a16="http://schemas.microsoft.com/office/drawing/2014/main" val="957711322"/>
                  </a:ext>
                </a:extLst>
              </a:tr>
              <a:tr h="516597">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Yahoo!</a:t>
                      </a:r>
                      <a:r>
                        <a:rPr kumimoji="1" lang="ja-JP" altLang="en-US" sz="1000" b="1"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cs typeface="+mn-cs"/>
                        </a:rPr>
                        <a:t>ディスプレイ広告</a:t>
                      </a:r>
                      <a:r>
                        <a:rPr kumimoji="1" lang="en-US" altLang="ja-JP"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a:t>
                      </a:r>
                      <a:r>
                        <a:rPr kumimoji="1" lang="ja-JP" altLang="en-US" sz="1000" b="1"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cs typeface="+mn-cs"/>
                        </a:rPr>
                        <a:t>予約型</a:t>
                      </a:r>
                      <a:r>
                        <a:rPr kumimoji="1" lang="en-US" altLang="ja-JP"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a:t>
                      </a:r>
                      <a:r>
                        <a:rPr kumimoji="1" lang="ja-JP" altLang="en-US" sz="1000" b="1"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cs typeface="+mn-cs"/>
                        </a:rPr>
                        <a:t>　商品カタログ</a:t>
                      </a:r>
                      <a:endParaRPr kumimoji="1" lang="en-US" altLang="ja-JP"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endParaRPr>
                    </a:p>
                  </a:txBody>
                  <a:tcPr marL="144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accent1"/>
                    </a:solidFill>
                  </a:tcPr>
                </a:tc>
                <a:tc rowSpan="3">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hlinkClick r:id="rId4"/>
                        </a:rPr>
                        <a:t>https://portal.yadui.business.yahoo.co.jp/agencyportal/30335704/</a:t>
                      </a:r>
                      <a:r>
                        <a:rPr kumimoji="1" lang="en-US" altLang="ja-JP" sz="10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 (</a:t>
                      </a:r>
                      <a:r>
                        <a:rPr kumimoji="1" lang="ja-JP" altLang="en-US" sz="10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エージェンシーポータル）</a:t>
                      </a:r>
                    </a:p>
                  </a:txBody>
                  <a:tcPr marL="144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accent1"/>
                    </a:solidFill>
                  </a:tcPr>
                </a:tc>
                <a:extLst>
                  <a:ext uri="{0D108BD9-81ED-4DB2-BD59-A6C34878D82A}">
                    <a16:rowId xmlns:a16="http://schemas.microsoft.com/office/drawing/2014/main" val="571039734"/>
                  </a:ext>
                </a:extLst>
              </a:tr>
              <a:tr h="516597">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Yahoo!</a:t>
                      </a:r>
                      <a:r>
                        <a:rPr kumimoji="1" lang="ja-JP" altLang="en-US" sz="1000" b="1"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cs typeface="+mn-cs"/>
                        </a:rPr>
                        <a:t>ディスプレイ広告</a:t>
                      </a:r>
                      <a:r>
                        <a:rPr kumimoji="1" lang="en-US" altLang="ja-JP"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a:t>
                      </a:r>
                      <a:r>
                        <a:rPr kumimoji="1" lang="ja-JP" altLang="en-US" sz="1000" b="1"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cs typeface="+mn-cs"/>
                        </a:rPr>
                        <a:t>予約型</a:t>
                      </a:r>
                      <a:r>
                        <a:rPr kumimoji="1" lang="en-US" altLang="ja-JP"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a:t>
                      </a:r>
                      <a:r>
                        <a:rPr kumimoji="1" lang="ja-JP" altLang="en-US" sz="1000" b="1"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cs typeface="+mn-cs"/>
                        </a:rPr>
                        <a:t>　フォーマットガイド</a:t>
                      </a:r>
                      <a:endParaRPr kumimoji="1" lang="en-US" altLang="ja-JP"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endParaRPr>
                    </a:p>
                  </a:txBody>
                  <a:tcPr marL="144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accent1"/>
                    </a:solidFill>
                  </a:tcPr>
                </a:tc>
                <a:tc vMerge="1">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endParaRPr>
                    </a:p>
                  </a:txBody>
                  <a:tcPr marL="144000" anchor="ctr">
                    <a:lnL w="12700" cap="flat" cmpd="sng" algn="ctr">
                      <a:solidFill>
                        <a:schemeClr val="bg1"/>
                      </a:solidFill>
                      <a:prstDash val="sysDot"/>
                      <a:round/>
                      <a:headEnd type="none" w="med" len="med"/>
                      <a:tailEnd type="none" w="med" len="med"/>
                    </a:lnL>
                    <a:lnR w="12700" cap="flat" cmpd="sng" algn="ctr">
                      <a:solidFill>
                        <a:schemeClr val="bg1"/>
                      </a:solidFill>
                      <a:prstDash val="sysDot"/>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solidFill>
                      <a:schemeClr val="accent1"/>
                    </a:solidFill>
                  </a:tcPr>
                </a:tc>
                <a:extLst>
                  <a:ext uri="{0D108BD9-81ED-4DB2-BD59-A6C34878D82A}">
                    <a16:rowId xmlns:a16="http://schemas.microsoft.com/office/drawing/2014/main" val="1663668410"/>
                  </a:ext>
                </a:extLst>
              </a:tr>
              <a:tr h="516597">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Yahoo!</a:t>
                      </a:r>
                      <a:r>
                        <a:rPr kumimoji="1" lang="ja-JP" altLang="en-US" sz="1000" b="1"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cs typeface="+mn-cs"/>
                        </a:rPr>
                        <a:t>ディスプレイ広告</a:t>
                      </a:r>
                      <a:r>
                        <a:rPr kumimoji="1" lang="en-US" altLang="ja-JP"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a:t>
                      </a:r>
                      <a:r>
                        <a:rPr kumimoji="1" lang="ja-JP" altLang="en-US" sz="1000" b="1"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cs typeface="+mn-cs"/>
                        </a:rPr>
                        <a:t>予約型</a:t>
                      </a:r>
                      <a:r>
                        <a:rPr kumimoji="1" lang="en-US" altLang="ja-JP"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a:t>
                      </a:r>
                      <a:r>
                        <a:rPr kumimoji="1" lang="ja-JP" altLang="en-US" sz="1000" b="1"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cs typeface="+mn-cs"/>
                        </a:rPr>
                        <a:t>　事例</a:t>
                      </a:r>
                      <a:r>
                        <a:rPr kumimoji="1" lang="ja-JP" altLang="en-US"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カタログ</a:t>
                      </a:r>
                      <a:endParaRPr kumimoji="1" lang="en-US" altLang="ja-JP"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endParaRPr>
                    </a:p>
                  </a:txBody>
                  <a:tcPr marL="144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accent1"/>
                    </a:solidFill>
                  </a:tcPr>
                </a:tc>
                <a:tc vMerge="1">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endParaRPr>
                    </a:p>
                  </a:txBody>
                  <a:tcPr marL="144000" anchor="ctr">
                    <a:lnL w="12700" cap="flat" cmpd="sng" algn="ctr">
                      <a:solidFill>
                        <a:schemeClr val="bg1"/>
                      </a:solidFill>
                      <a:prstDash val="sysDot"/>
                      <a:round/>
                      <a:headEnd type="none" w="med" len="med"/>
                      <a:tailEnd type="none" w="med" len="med"/>
                    </a:lnL>
                    <a:lnR w="12700" cap="flat" cmpd="sng" algn="ctr">
                      <a:solidFill>
                        <a:schemeClr val="bg1"/>
                      </a:solidFill>
                      <a:prstDash val="sysDot"/>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solidFill>
                      <a:schemeClr val="accent1"/>
                    </a:solidFill>
                  </a:tcPr>
                </a:tc>
                <a:extLst>
                  <a:ext uri="{0D108BD9-81ED-4DB2-BD59-A6C34878D82A}">
                    <a16:rowId xmlns:a16="http://schemas.microsoft.com/office/drawing/2014/main" val="633264396"/>
                  </a:ext>
                </a:extLst>
              </a:tr>
              <a:tr h="516597">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Yahoo! JAPAN </a:t>
                      </a:r>
                      <a:r>
                        <a:rPr kumimoji="1" lang="ja-JP" altLang="en-US" sz="1000" b="1"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cs typeface="+mn-cs"/>
                        </a:rPr>
                        <a:t>媒体資料</a:t>
                      </a:r>
                      <a:endParaRPr kumimoji="1" lang="en-US" altLang="ja-JP"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endParaRPr>
                    </a:p>
                  </a:txBody>
                  <a:tcPr marL="144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accent1"/>
                    </a:solidFill>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hlinkClick r:id="rId5"/>
                        </a:rPr>
                        <a:t>https://portal.yadui.business.yahoo.co.jp/agencyportal/30187098/</a:t>
                      </a:r>
                      <a:r>
                        <a:rPr kumimoji="1" lang="en-US" altLang="ja-JP" sz="10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 (</a:t>
                      </a:r>
                      <a:r>
                        <a:rPr kumimoji="1" lang="ja-JP" altLang="en-US" sz="10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エージェンシーポータル）</a:t>
                      </a:r>
                    </a:p>
                  </a:txBody>
                  <a:tcPr marL="144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accent1"/>
                    </a:solidFill>
                  </a:tcPr>
                </a:tc>
                <a:extLst>
                  <a:ext uri="{0D108BD9-81ED-4DB2-BD59-A6C34878D82A}">
                    <a16:rowId xmlns:a16="http://schemas.microsoft.com/office/drawing/2014/main" val="660123167"/>
                  </a:ext>
                </a:extLst>
              </a:tr>
              <a:tr h="516597">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サービス別媒体資料一覧（</a:t>
                      </a:r>
                      <a:r>
                        <a:rPr kumimoji="1" lang="en-US" altLang="ja-JP"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carview!</a:t>
                      </a:r>
                      <a:r>
                        <a:rPr kumimoji="1" lang="ja-JP" altLang="en-US"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ほか）媒体資料</a:t>
                      </a:r>
                      <a:endParaRPr kumimoji="1" lang="en-US" altLang="ja-JP"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endParaRPr>
                    </a:p>
                  </a:txBody>
                  <a:tcPr marL="144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accent1"/>
                    </a:solidFill>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hlinkClick r:id="rId6"/>
                        </a:rPr>
                        <a:t>https://portal.yadui.business.yahoo.co.jp/agencyportal/1052207/</a:t>
                      </a:r>
                      <a:r>
                        <a:rPr kumimoji="1" lang="en-US" altLang="ja-JP" sz="10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 (</a:t>
                      </a:r>
                      <a:r>
                        <a:rPr kumimoji="1" lang="ja-JP" altLang="en-US" sz="10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エージェンシーポータル）</a:t>
                      </a:r>
                    </a:p>
                  </a:txBody>
                  <a:tcPr marL="144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accent1"/>
                    </a:solidFill>
                  </a:tcPr>
                </a:tc>
                <a:extLst>
                  <a:ext uri="{0D108BD9-81ED-4DB2-BD59-A6C34878D82A}">
                    <a16:rowId xmlns:a16="http://schemas.microsoft.com/office/drawing/2014/main" val="1776382480"/>
                  </a:ext>
                </a:extLst>
              </a:tr>
            </a:tbl>
          </a:graphicData>
        </a:graphic>
      </p:graphicFrame>
      <p:pic>
        <p:nvPicPr>
          <p:cNvPr id="10" name="図プレースホルダー 9" descr="アイコン&#10;&#10;自動的に生成された説明">
            <a:extLst>
              <a:ext uri="{FF2B5EF4-FFF2-40B4-BE49-F238E27FC236}">
                <a16:creationId xmlns:a16="http://schemas.microsoft.com/office/drawing/2014/main" id="{B22FA871-11BC-E09B-D9F9-2A40E3D1AE42}"/>
              </a:ext>
            </a:extLst>
          </p:cNvPr>
          <p:cNvPicPr>
            <a:picLocks noGrp="1" noChangeAspect="1"/>
          </p:cNvPicPr>
          <p:nvPr>
            <p:ph type="pic" sz="quarter" idx="11"/>
          </p:nvPr>
        </p:nvPicPr>
        <p:blipFill>
          <a:blip r:embed="rId7" cstate="print">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398453471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56A93CB5-03FE-6B43-FAD7-EAA183703C0B}"/>
              </a:ext>
            </a:extLst>
          </p:cNvPr>
          <p:cNvSpPr>
            <a:spLocks noGrp="1"/>
          </p:cNvSpPr>
          <p:nvPr>
            <p:ph type="body" sz="quarter" idx="10"/>
          </p:nvPr>
        </p:nvSpPr>
        <p:spPr/>
        <p:txBody>
          <a:bodyPr/>
          <a:lstStyle/>
          <a:p>
            <a:r>
              <a:rPr lang="en-US" altLang="ja-JP" sz="2000" b="1" i="0" u="none" strike="noStrike" dirty="0">
                <a:solidFill>
                  <a:srgbClr val="595959"/>
                </a:solidFill>
                <a:effectLst/>
                <a:latin typeface="メイリオ" panose="020B0604030504040204" pitchFamily="50" charset="-128"/>
                <a:ea typeface="メイリオ" panose="020B0604030504040204" pitchFamily="50" charset="-128"/>
              </a:rPr>
              <a:t>carview!</a:t>
            </a:r>
            <a:r>
              <a:rPr lang="ja-JP" altLang="en-US" sz="2000" b="1" i="0" u="none" strike="noStrike" dirty="0">
                <a:solidFill>
                  <a:srgbClr val="595959"/>
                </a:solidFill>
                <a:effectLst/>
                <a:latin typeface="メイリオ" panose="020B0604030504040204" pitchFamily="50" charset="-128"/>
                <a:ea typeface="メイリオ" panose="020B0604030504040204" pitchFamily="50" charset="-128"/>
              </a:rPr>
              <a:t> </a:t>
            </a:r>
            <a:r>
              <a:rPr kumimoji="1" lang="en-US" altLang="ja-JP" dirty="0">
                <a:latin typeface="Meiryo" panose="020B0604030504040204" pitchFamily="34" charset="-128"/>
                <a:ea typeface="Meiryo" panose="020B0604030504040204" pitchFamily="34" charset="-128"/>
              </a:rPr>
              <a:t>2023</a:t>
            </a:r>
            <a:r>
              <a:rPr kumimoji="1" lang="ja-JP" altLang="en-US" dirty="0">
                <a:latin typeface="Meiryo" panose="020B0604030504040204" pitchFamily="34" charset="-128"/>
                <a:ea typeface="Meiryo" panose="020B0604030504040204" pitchFamily="34" charset="-128"/>
              </a:rPr>
              <a:t>年</a:t>
            </a:r>
            <a:r>
              <a:rPr kumimoji="1" lang="en-US" altLang="ja-JP" dirty="0">
                <a:latin typeface="Meiryo" panose="020B0604030504040204" pitchFamily="34" charset="-128"/>
                <a:ea typeface="Meiryo" panose="020B0604030504040204" pitchFamily="34" charset="-128"/>
              </a:rPr>
              <a:t>3</a:t>
            </a:r>
            <a:r>
              <a:rPr kumimoji="1" lang="ja-JP" altLang="en-US" dirty="0">
                <a:latin typeface="Meiryo" panose="020B0604030504040204" pitchFamily="34" charset="-128"/>
                <a:ea typeface="Meiryo" panose="020B0604030504040204" pitchFamily="34" charset="-128"/>
              </a:rPr>
              <a:t>月</a:t>
            </a:r>
            <a:r>
              <a:rPr kumimoji="1" lang="en-US" altLang="ja-JP" dirty="0">
                <a:latin typeface="Meiryo" panose="020B0604030504040204" pitchFamily="34" charset="-128"/>
                <a:ea typeface="Meiryo" panose="020B0604030504040204" pitchFamily="34" charset="-128"/>
              </a:rPr>
              <a:t>~9</a:t>
            </a:r>
            <a:r>
              <a:rPr kumimoji="1" lang="ja-JP" altLang="en-US" dirty="0">
                <a:latin typeface="Meiryo" panose="020B0604030504040204" pitchFamily="34" charset="-128"/>
                <a:ea typeface="Meiryo" panose="020B0604030504040204" pitchFamily="34" charset="-128"/>
              </a:rPr>
              <a:t>月商品 変更点</a:t>
            </a:r>
          </a:p>
        </p:txBody>
      </p:sp>
      <p:sp>
        <p:nvSpPr>
          <p:cNvPr id="9" name="テキスト プレースホルダー 8">
            <a:extLst>
              <a:ext uri="{FF2B5EF4-FFF2-40B4-BE49-F238E27FC236}">
                <a16:creationId xmlns:a16="http://schemas.microsoft.com/office/drawing/2014/main" id="{70267C3E-EE17-5787-26D4-F1A3F2369761}"/>
              </a:ext>
            </a:extLst>
          </p:cNvPr>
          <p:cNvSpPr>
            <a:spLocks noGrp="1"/>
          </p:cNvSpPr>
          <p:nvPr>
            <p:ph type="body" sz="quarter" idx="12"/>
          </p:nvPr>
        </p:nvSpPr>
        <p:spPr/>
        <p:txBody>
          <a:bodyPr/>
          <a:lstStyle/>
          <a:p>
            <a:r>
              <a:rPr lang="ja-JP" altLang="en-US"/>
              <a:t>概要</a:t>
            </a:r>
          </a:p>
        </p:txBody>
      </p:sp>
      <p:sp>
        <p:nvSpPr>
          <p:cNvPr id="4" name="角丸四角形 3">
            <a:extLst>
              <a:ext uri="{FF2B5EF4-FFF2-40B4-BE49-F238E27FC236}">
                <a16:creationId xmlns:a16="http://schemas.microsoft.com/office/drawing/2014/main" id="{15E94F0F-5499-C26E-7689-D36EDF1D3724}"/>
              </a:ext>
            </a:extLst>
          </p:cNvPr>
          <p:cNvSpPr/>
          <p:nvPr/>
        </p:nvSpPr>
        <p:spPr>
          <a:xfrm>
            <a:off x="4246606" y="3681413"/>
            <a:ext cx="3834383" cy="322659"/>
          </a:xfrm>
          <a:prstGeom prst="roundRect">
            <a:avLst>
              <a:gd name="adj" fmla="val 8047"/>
            </a:avLst>
          </a:prstGeom>
          <a:noFill/>
          <a:ln w="15875">
            <a:noFill/>
          </a:ln>
        </p:spPr>
        <p:txBody>
          <a:bodyPr wrap="none" lIns="0" tIns="0" rIns="0" bIns="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2000" b="1" i="0" u="none" strike="noStrike" kern="1200" cap="none" spc="300" normalizeH="0" baseline="0" noProof="0" dirty="0">
                <a:ln>
                  <a:noFill/>
                </a:ln>
                <a:solidFill>
                  <a:schemeClr val="accent3"/>
                </a:solidFill>
                <a:effectLst/>
                <a:uLnTx/>
                <a:uFillTx/>
                <a:latin typeface="Meiryo" panose="020B0604030504040204" pitchFamily="34" charset="-128"/>
                <a:ea typeface="Meiryo" panose="020B0604030504040204" pitchFamily="34" charset="-128"/>
              </a:rPr>
              <a:t>改定・変更点はございません</a:t>
            </a:r>
          </a:p>
        </p:txBody>
      </p:sp>
      <p:sp>
        <p:nvSpPr>
          <p:cNvPr id="7" name="テキスト ボックス 6">
            <a:extLst>
              <a:ext uri="{FF2B5EF4-FFF2-40B4-BE49-F238E27FC236}">
                <a16:creationId xmlns:a16="http://schemas.microsoft.com/office/drawing/2014/main" id="{79F344EB-7B61-5663-2977-957DCC8A02E9}"/>
              </a:ext>
            </a:extLst>
          </p:cNvPr>
          <p:cNvSpPr txBox="1"/>
          <p:nvPr/>
        </p:nvSpPr>
        <p:spPr>
          <a:xfrm>
            <a:off x="7363989" y="290611"/>
            <a:ext cx="2157642" cy="304699"/>
          </a:xfrm>
          <a:prstGeom prst="rect">
            <a:avLst/>
          </a:prstGeom>
          <a:noFill/>
        </p:spPr>
        <p:txBody>
          <a:bodyPr wrap="none" lIns="0" tIns="0" rIns="0" bIns="0" rtlCol="0">
            <a:spAutoFit/>
          </a:body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rPr>
              <a:t>※carview! (2022</a:t>
            </a:r>
            <a:r>
              <a:rPr kumimoji="1" lang="ja-JP" altLang="en-US" sz="9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rPr>
              <a:t>年</a:t>
            </a:r>
            <a:r>
              <a:rPr kumimoji="1" lang="en-US" altLang="ja-JP" sz="9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rPr>
              <a:t>9</a:t>
            </a:r>
            <a:r>
              <a:rPr kumimoji="1" lang="ja-JP" altLang="en-US" sz="9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rPr>
              <a:t>月～</a:t>
            </a:r>
            <a:r>
              <a:rPr kumimoji="1" lang="en-US" altLang="ja-JP" sz="9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rPr>
              <a:t>2023</a:t>
            </a:r>
            <a:r>
              <a:rPr kumimoji="1" lang="ja-JP" altLang="en-US" sz="9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rPr>
              <a:t>年</a:t>
            </a:r>
            <a:r>
              <a:rPr lang="en-US" altLang="ja-JP" sz="900" dirty="0">
                <a:solidFill>
                  <a:srgbClr val="000000"/>
                </a:solidFill>
                <a:latin typeface="Meiryo" panose="020B0604030504040204" pitchFamily="34" charset="-128"/>
                <a:ea typeface="Meiryo" panose="020B0604030504040204" pitchFamily="34" charset="-128"/>
              </a:rPr>
              <a:t>3</a:t>
            </a:r>
            <a:r>
              <a:rPr kumimoji="1" lang="ja-JP" altLang="en-US" sz="9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rPr>
              <a:t>月）</a:t>
            </a:r>
            <a:endParaRPr kumimoji="1" lang="en-US" altLang="ja-JP" sz="9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ja-JP" altLang="en-US" sz="9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rPr>
              <a:t>からの変更点</a:t>
            </a:r>
          </a:p>
        </p:txBody>
      </p:sp>
      <p:pic>
        <p:nvPicPr>
          <p:cNvPr id="10" name="図プレースホルダー 9" descr="アイコン&#10;&#10;自動的に生成された説明">
            <a:extLst>
              <a:ext uri="{FF2B5EF4-FFF2-40B4-BE49-F238E27FC236}">
                <a16:creationId xmlns:a16="http://schemas.microsoft.com/office/drawing/2014/main" id="{873DFE2E-B1D2-B9A6-C02B-8608362B7E7B}"/>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79546206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a:extLst>
              <a:ext uri="{FF2B5EF4-FFF2-40B4-BE49-F238E27FC236}">
                <a16:creationId xmlns:a16="http://schemas.microsoft.com/office/drawing/2014/main" id="{CC0948C9-477F-02EA-63C7-DEE5532D829E}"/>
              </a:ext>
            </a:extLst>
          </p:cNvPr>
          <p:cNvSpPr>
            <a:spLocks noGrp="1"/>
          </p:cNvSpPr>
          <p:nvPr>
            <p:ph type="ftr" sz="quarter" idx="14"/>
          </p:nvPr>
        </p:nvSpPr>
        <p:spPr/>
        <p:txBody>
          <a:bodyPr/>
          <a:lstStyle/>
          <a:p>
            <a:pPr>
              <a:defRPr/>
            </a:pPr>
            <a:r>
              <a:rPr lang="en" altLang="ja-JP" sz="800">
                <a:solidFill>
                  <a:schemeClr val="accent2"/>
                </a:solidFill>
              </a:rPr>
              <a:t>.</a:t>
            </a:r>
            <a:endParaRPr lang="en" altLang="ja-JP" sz="800" dirty="0">
              <a:solidFill>
                <a:schemeClr val="accent2"/>
              </a:solidFill>
            </a:endParaRPr>
          </a:p>
        </p:txBody>
      </p:sp>
      <p:sp>
        <p:nvSpPr>
          <p:cNvPr id="4" name="テキスト プレースホルダー 3">
            <a:extLst>
              <a:ext uri="{FF2B5EF4-FFF2-40B4-BE49-F238E27FC236}">
                <a16:creationId xmlns:a16="http://schemas.microsoft.com/office/drawing/2014/main" id="{A3795343-FA86-E6FC-99F5-259D86161957}"/>
              </a:ext>
            </a:extLst>
          </p:cNvPr>
          <p:cNvSpPr>
            <a:spLocks noGrp="1"/>
          </p:cNvSpPr>
          <p:nvPr>
            <p:ph type="body" sz="quarter" idx="18"/>
          </p:nvPr>
        </p:nvSpPr>
        <p:spPr/>
        <p:txBody>
          <a:bodyPr/>
          <a:lstStyle/>
          <a:p>
            <a:r>
              <a:rPr kumimoji="1" lang="en-US" altLang="ja-JP" dirty="0"/>
              <a:t>02</a:t>
            </a:r>
            <a:endParaRPr kumimoji="1" lang="ja-JP" altLang="en-US" dirty="0"/>
          </a:p>
        </p:txBody>
      </p:sp>
      <p:sp>
        <p:nvSpPr>
          <p:cNvPr id="5" name="テキスト プレースホルダー 4">
            <a:extLst>
              <a:ext uri="{FF2B5EF4-FFF2-40B4-BE49-F238E27FC236}">
                <a16:creationId xmlns:a16="http://schemas.microsoft.com/office/drawing/2014/main" id="{4A3D5EED-74F1-82DF-0D49-89C0219633E0}"/>
              </a:ext>
            </a:extLst>
          </p:cNvPr>
          <p:cNvSpPr>
            <a:spLocks noGrp="1"/>
          </p:cNvSpPr>
          <p:nvPr>
            <p:ph type="body" sz="quarter" idx="19"/>
          </p:nvPr>
        </p:nvSpPr>
        <p:spPr/>
        <p:txBody>
          <a:bodyPr/>
          <a:lstStyle/>
          <a:p>
            <a:r>
              <a:rPr kumimoji="1" lang="ja-JP" altLang="en-US" dirty="0"/>
              <a:t>商品スペック</a:t>
            </a:r>
          </a:p>
        </p:txBody>
      </p:sp>
      <p:pic>
        <p:nvPicPr>
          <p:cNvPr id="9" name="図プレースホルダー 8" descr="アイコン&#10;&#10;自動的に生成された説明">
            <a:extLst>
              <a:ext uri="{FF2B5EF4-FFF2-40B4-BE49-F238E27FC236}">
                <a16:creationId xmlns:a16="http://schemas.microsoft.com/office/drawing/2014/main" id="{72B93286-6787-DA5E-68E5-83CFF5080FFA}"/>
              </a:ext>
            </a:extLst>
          </p:cNvPr>
          <p:cNvPicPr>
            <a:picLocks noGrp="1" noChangeAspect="1"/>
          </p:cNvPicPr>
          <p:nvPr>
            <p:ph type="pic" sz="quarter" idx="15"/>
          </p:nvPr>
        </p:nvPicPr>
        <p:blipFill>
          <a:blip r:embed="rId2">
            <a:extLst>
              <a:ext uri="{28A0092B-C50C-407E-A947-70E740481C1C}">
                <a14:useLocalDpi xmlns:a14="http://schemas.microsoft.com/office/drawing/2010/main" val="0"/>
              </a:ext>
            </a:extLst>
          </a:blip>
          <a:srcRect t="3804" b="3804"/>
          <a:stretch>
            <a:fillRect/>
          </a:stretch>
        </p:blipFill>
        <p:spPr/>
      </p:pic>
    </p:spTree>
    <p:extLst>
      <p:ext uri="{BB962C8B-B14F-4D97-AF65-F5344CB8AC3E}">
        <p14:creationId xmlns:p14="http://schemas.microsoft.com/office/powerpoint/2010/main" val="234082771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8233F11F-CD18-2F7E-F1B7-265A8FF53190}"/>
              </a:ext>
            </a:extLst>
          </p:cNvPr>
          <p:cNvSpPr>
            <a:spLocks noGrp="1"/>
          </p:cNvSpPr>
          <p:nvPr>
            <p:ph type="body" sz="quarter" idx="12"/>
          </p:nvPr>
        </p:nvSpPr>
        <p:spPr/>
        <p:txBody>
          <a:bodyPr/>
          <a:lstStyle/>
          <a:p>
            <a:pPr algn="ctr"/>
            <a:r>
              <a:rPr lang="ja-JP" altLang="en-US"/>
              <a:t>商品スペック</a:t>
            </a:r>
          </a:p>
        </p:txBody>
      </p:sp>
      <p:sp>
        <p:nvSpPr>
          <p:cNvPr id="2" name="テキスト プレースホルダー 1">
            <a:extLst>
              <a:ext uri="{FF2B5EF4-FFF2-40B4-BE49-F238E27FC236}">
                <a16:creationId xmlns:a16="http://schemas.microsoft.com/office/drawing/2014/main" id="{C755DDC7-1962-58DA-7155-F708E48B2473}"/>
              </a:ext>
            </a:extLst>
          </p:cNvPr>
          <p:cNvSpPr>
            <a:spLocks noGrp="1"/>
          </p:cNvSpPr>
          <p:nvPr>
            <p:ph type="body" sz="quarter" idx="10"/>
          </p:nvPr>
        </p:nvSpPr>
        <p:spPr/>
        <p:txBody>
          <a:bodyPr/>
          <a:lstStyle/>
          <a:p>
            <a:r>
              <a:rPr kumimoji="1" lang="ja-JP" altLang="en-US"/>
              <a:t>商品一覧</a:t>
            </a:r>
          </a:p>
        </p:txBody>
      </p:sp>
      <p:graphicFrame>
        <p:nvGraphicFramePr>
          <p:cNvPr id="4" name="表 4">
            <a:extLst>
              <a:ext uri="{FF2B5EF4-FFF2-40B4-BE49-F238E27FC236}">
                <a16:creationId xmlns:a16="http://schemas.microsoft.com/office/drawing/2014/main" id="{5D15E322-5822-9A9A-ACF5-76B3CE138E4B}"/>
              </a:ext>
            </a:extLst>
          </p:cNvPr>
          <p:cNvGraphicFramePr>
            <a:graphicFrameLocks noGrp="1"/>
          </p:cNvGraphicFramePr>
          <p:nvPr>
            <p:extLst>
              <p:ext uri="{D42A27DB-BD31-4B8C-83A1-F6EECF244321}">
                <p14:modId xmlns:p14="http://schemas.microsoft.com/office/powerpoint/2010/main" val="1523775451"/>
              </p:ext>
            </p:extLst>
          </p:nvPr>
        </p:nvGraphicFramePr>
        <p:xfrm>
          <a:off x="479425" y="1816674"/>
          <a:ext cx="11233150" cy="3531180"/>
        </p:xfrm>
        <a:graphic>
          <a:graphicData uri="http://schemas.openxmlformats.org/drawingml/2006/table">
            <a:tbl>
              <a:tblPr firstRow="1" bandRow="1">
                <a:tableStyleId>{21E4AEA4-8DFA-4A89-87EB-49C32662AFE0}</a:tableStyleId>
              </a:tblPr>
              <a:tblGrid>
                <a:gridCol w="2393084">
                  <a:extLst>
                    <a:ext uri="{9D8B030D-6E8A-4147-A177-3AD203B41FA5}">
                      <a16:colId xmlns:a16="http://schemas.microsoft.com/office/drawing/2014/main" val="984914608"/>
                    </a:ext>
                  </a:extLst>
                </a:gridCol>
                <a:gridCol w="6899203">
                  <a:extLst>
                    <a:ext uri="{9D8B030D-6E8A-4147-A177-3AD203B41FA5}">
                      <a16:colId xmlns:a16="http://schemas.microsoft.com/office/drawing/2014/main" val="606051176"/>
                    </a:ext>
                  </a:extLst>
                </a:gridCol>
                <a:gridCol w="1940863">
                  <a:extLst>
                    <a:ext uri="{9D8B030D-6E8A-4147-A177-3AD203B41FA5}">
                      <a16:colId xmlns:a16="http://schemas.microsoft.com/office/drawing/2014/main" val="3805149580"/>
                    </a:ext>
                  </a:extLst>
                </a:gridCol>
              </a:tblGrid>
              <a:tr h="537246">
                <a:tc gridSpan="2">
                  <a:txBody>
                    <a:bodyPr/>
                    <a:lstStyle/>
                    <a:p>
                      <a:pPr algn="ctr"/>
                      <a:r>
                        <a:rPr kumimoji="1" lang="ja-JP" altLang="en-US" sz="1000" b="1" spc="300">
                          <a:solidFill>
                            <a:schemeClr val="bg1"/>
                          </a:solidFill>
                          <a:latin typeface="Meiryo" panose="020B0604030504040204" pitchFamily="34" charset="-128"/>
                          <a:ea typeface="Meiryo" panose="020B0604030504040204" pitchFamily="34" charset="-128"/>
                        </a:rPr>
                        <a:t>商品区分</a:t>
                      </a:r>
                      <a:endParaRPr kumimoji="1" lang="ja-JP" altLang="en-US" sz="1000" b="1" i="0" spc="300">
                        <a:solidFill>
                          <a:schemeClr val="bg1"/>
                        </a:solidFill>
                        <a:latin typeface="Meiryo" panose="020B0604030504040204" pitchFamily="34" charset="-128"/>
                        <a:ea typeface="Meiryo" panose="020B0604030504040204" pitchFamily="34" charset="-128"/>
                      </a:endParaRPr>
                    </a:p>
                  </a:txBody>
                  <a:tcPr marL="0" marR="0" anchor="ctr">
                    <a:lnR w="38100" cap="flat" cmpd="sng" algn="ctr">
                      <a:solidFill>
                        <a:schemeClr val="bg1"/>
                      </a:solidFill>
                      <a:prstDash val="solid"/>
                      <a:round/>
                      <a:headEnd type="none" w="med" len="med"/>
                      <a:tailEnd type="none" w="med" len="med"/>
                    </a:lnR>
                    <a:solidFill>
                      <a:schemeClr val="bg2">
                        <a:lumMod val="75000"/>
                      </a:schemeClr>
                    </a:solidFill>
                  </a:tcPr>
                </a:tc>
                <a:tc hMerge="1">
                  <a:txBody>
                    <a:bodyPr/>
                    <a:lstStyle/>
                    <a:p>
                      <a:pPr algn="ctr"/>
                      <a:r>
                        <a:rPr kumimoji="1" lang="ja-JP" altLang="en-US" sz="1600" b="1" i="0">
                          <a:solidFill>
                            <a:schemeClr val="accent3"/>
                          </a:solidFill>
                          <a:latin typeface="Yu Gothic" panose="020B0400000000000000" pitchFamily="34" charset="-128"/>
                          <a:ea typeface="Yu Gothic" panose="020B0400000000000000" pitchFamily="34" charset="-128"/>
                        </a:rPr>
                        <a:t>商品区分</a:t>
                      </a:r>
                    </a:p>
                  </a:txBody>
                  <a:tcPr anchor="ctr">
                    <a:lnL w="38100" cap="flat" cmpd="sng" algn="ctr">
                      <a:solidFill>
                        <a:schemeClr val="bg1"/>
                      </a:solidFill>
                      <a:prstDash val="solid"/>
                      <a:round/>
                      <a:headEnd type="none" w="med" len="med"/>
                      <a:tailEnd type="none" w="med" len="med"/>
                    </a:lnL>
                    <a:lnB w="38100" cap="flat" cmpd="sng" algn="ctr">
                      <a:solidFill>
                        <a:schemeClr val="bg1"/>
                      </a:solidFill>
                      <a:prstDash val="solid"/>
                      <a:round/>
                      <a:headEnd type="none" w="med" len="med"/>
                      <a:tailEnd type="none" w="med" len="med"/>
                    </a:lnB>
                  </a:tcPr>
                </a:tc>
                <a:tc>
                  <a:txBody>
                    <a:bodyPr/>
                    <a:lstStyle/>
                    <a:p>
                      <a:pPr algn="ctr"/>
                      <a:r>
                        <a:rPr kumimoji="1" lang="ja-JP" altLang="en-US" sz="1000" b="1" spc="300">
                          <a:solidFill>
                            <a:schemeClr val="bg1"/>
                          </a:solidFill>
                          <a:latin typeface="Meiryo" panose="020B0604030504040204" pitchFamily="34" charset="-128"/>
                          <a:ea typeface="Meiryo" panose="020B0604030504040204" pitchFamily="34" charset="-128"/>
                        </a:rPr>
                        <a:t>ページ数</a:t>
                      </a:r>
                      <a:endParaRPr kumimoji="1" lang="ja-JP" altLang="en-US" sz="1000" b="1" i="0" spc="300">
                        <a:solidFill>
                          <a:schemeClr val="bg1"/>
                        </a:solidFill>
                        <a:latin typeface="Meiryo" panose="020B0604030504040204" pitchFamily="34" charset="-128"/>
                        <a:ea typeface="Meiryo" panose="020B0604030504040204" pitchFamily="34" charset="-128"/>
                      </a:endParaRPr>
                    </a:p>
                  </a:txBody>
                  <a:tcPr anchor="ctr">
                    <a:lnL w="38100" cap="flat" cmpd="sng" algn="ctr">
                      <a:solidFill>
                        <a:schemeClr val="bg1"/>
                      </a:solidFill>
                      <a:prstDash val="solid"/>
                      <a:round/>
                      <a:headEnd type="none" w="med" len="med"/>
                      <a:tailEnd type="none" w="med" len="med"/>
                    </a:lnL>
                    <a:lnB w="38100" cap="flat" cmpd="sng" algn="ctr">
                      <a:solidFill>
                        <a:schemeClr val="bg1"/>
                      </a:solidFill>
                      <a:prstDash val="solid"/>
                      <a:round/>
                      <a:headEnd type="none" w="med" len="med"/>
                      <a:tailEnd type="none" w="med" len="med"/>
                    </a:lnB>
                    <a:solidFill>
                      <a:schemeClr val="bg2">
                        <a:lumMod val="75000"/>
                      </a:schemeClr>
                    </a:solidFill>
                  </a:tcPr>
                </a:tc>
                <a:extLst>
                  <a:ext uri="{0D108BD9-81ED-4DB2-BD59-A6C34878D82A}">
                    <a16:rowId xmlns:a16="http://schemas.microsoft.com/office/drawing/2014/main" val="1317350027"/>
                  </a:ext>
                </a:extLst>
              </a:tr>
              <a:tr h="997978">
                <a:tc>
                  <a:txBody>
                    <a:bodyPr/>
                    <a:lstStyle/>
                    <a:p>
                      <a:pPr algn="l"/>
                      <a:r>
                        <a:rPr kumimoji="1" lang="ja-JP" altLang="en-US" sz="1000" b="1" i="0" dirty="0">
                          <a:solidFill>
                            <a:schemeClr val="bg1"/>
                          </a:solidFill>
                          <a:latin typeface="Meiryo" panose="020B0604030504040204" pitchFamily="34" charset="-128"/>
                          <a:ea typeface="Meiryo" panose="020B0604030504040204" pitchFamily="34" charset="-128"/>
                        </a:rPr>
                        <a:t>スマートフォン</a:t>
                      </a:r>
                    </a:p>
                  </a:txBody>
                  <a:tcPr marL="1007999" marR="0" marT="0" marB="0" anchor="ctr">
                    <a:lnR w="38100" cap="flat" cmpd="sng" algn="ctr">
                      <a:solidFill>
                        <a:schemeClr val="bg1"/>
                      </a:solidFill>
                      <a:prstDash val="solid"/>
                      <a:round/>
                      <a:headEnd type="none" w="med" len="med"/>
                      <a:tailEnd type="none" w="med" len="med"/>
                    </a:lnR>
                    <a:solidFill>
                      <a:schemeClr val="accent6"/>
                    </a:solidFill>
                  </a:tcPr>
                </a:tc>
                <a:tc>
                  <a:txBody>
                    <a:bodyPr/>
                    <a:lstStyle/>
                    <a:p>
                      <a:r>
                        <a:rPr kumimoji="1" lang="ja-JP" altLang="en-US" sz="1050" b="1" i="0" dirty="0">
                          <a:solidFill>
                            <a:schemeClr val="accent3"/>
                          </a:solidFill>
                          <a:latin typeface="Meiryo" panose="020B0604030504040204" pitchFamily="34" charset="-128"/>
                          <a:ea typeface="Meiryo" panose="020B0604030504040204" pitchFamily="34" charset="-128"/>
                        </a:rPr>
                        <a:t>トップパネル</a:t>
                      </a:r>
                      <a:endParaRPr kumimoji="1" lang="en-US" altLang="ja-JP" sz="1050" b="1" i="0" dirty="0">
                        <a:solidFill>
                          <a:schemeClr val="accent3"/>
                        </a:solidFill>
                        <a:latin typeface="Meiryo" panose="020B0604030504040204" pitchFamily="34" charset="-128"/>
                        <a:ea typeface="Meiryo" panose="020B0604030504040204" pitchFamily="34" charset="-128"/>
                      </a:endParaRPr>
                    </a:p>
                  </a:txBody>
                  <a:tcPr marL="14400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rgbClr val="EBEBEB"/>
                    </a:solidFill>
                  </a:tcPr>
                </a:tc>
                <a:tc>
                  <a:txBody>
                    <a:bodyPr/>
                    <a:lstStyle/>
                    <a:p>
                      <a:pPr algn="ctr"/>
                      <a:r>
                        <a:rPr kumimoji="1" lang="en-US" altLang="ja-JP" sz="1050" b="0" i="0" dirty="0">
                          <a:solidFill>
                            <a:schemeClr val="accent3"/>
                          </a:solidFill>
                          <a:latin typeface="Meiryo" panose="020B0604030504040204" pitchFamily="34" charset="-128"/>
                          <a:ea typeface="Meiryo" panose="020B0604030504040204" pitchFamily="34" charset="-128"/>
                        </a:rPr>
                        <a:t>P.8</a:t>
                      </a:r>
                      <a:endParaRPr kumimoji="1" lang="ja-JP" altLang="en-US" sz="1050" b="0" i="0" dirty="0">
                        <a:solidFill>
                          <a:schemeClr val="accent3"/>
                        </a:solidFill>
                        <a:latin typeface="Meiryo" panose="020B0604030504040204" pitchFamily="34" charset="-128"/>
                        <a:ea typeface="Meiryo" panose="020B0604030504040204" pitchFamily="34" charset="-128"/>
                      </a:endParaRPr>
                    </a:p>
                  </a:txBody>
                  <a:tcPr marL="144000" anchor="ctr">
                    <a:lnL w="38100" cap="flat" cmpd="sng" algn="ctr">
                      <a:solidFill>
                        <a:schemeClr val="bg1"/>
                      </a:solidFill>
                      <a:prstDash val="solid"/>
                      <a:round/>
                      <a:headEnd type="none" w="med" len="med"/>
                      <a:tailEnd type="none" w="med" len="med"/>
                    </a:lnL>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rgbClr val="EBEBEB"/>
                    </a:solidFill>
                  </a:tcPr>
                </a:tc>
                <a:extLst>
                  <a:ext uri="{0D108BD9-81ED-4DB2-BD59-A6C34878D82A}">
                    <a16:rowId xmlns:a16="http://schemas.microsoft.com/office/drawing/2014/main" val="1021320354"/>
                  </a:ext>
                </a:extLst>
              </a:tr>
              <a:tr h="997978">
                <a:tc rowSpan="2">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000" b="1" i="0" dirty="0">
                          <a:solidFill>
                            <a:schemeClr val="bg1"/>
                          </a:solidFill>
                          <a:latin typeface="Meiryo" panose="020B0604030504040204" pitchFamily="34" charset="-128"/>
                          <a:ea typeface="Meiryo" panose="020B0604030504040204" pitchFamily="34" charset="-128"/>
                        </a:rPr>
                        <a:t>　　　</a:t>
                      </a:r>
                      <a:r>
                        <a:rPr kumimoji="1" lang="en-US" altLang="ja-JP" sz="1000" b="1" i="0" dirty="0">
                          <a:solidFill>
                            <a:schemeClr val="bg1"/>
                          </a:solidFill>
                          <a:latin typeface="Meiryo" panose="020B0604030504040204" pitchFamily="34" charset="-128"/>
                          <a:ea typeface="Meiryo" panose="020B0604030504040204" pitchFamily="34" charset="-128"/>
                        </a:rPr>
                        <a:t>PC</a:t>
                      </a:r>
                      <a:endParaRPr kumimoji="1" lang="ja-JP" altLang="en-US" sz="1000" b="1" i="0" dirty="0">
                        <a:solidFill>
                          <a:schemeClr val="bg1"/>
                        </a:solidFill>
                        <a:latin typeface="Meiryo" panose="020B0604030504040204" pitchFamily="34" charset="-128"/>
                        <a:ea typeface="Meiryo" panose="020B0604030504040204" pitchFamily="34" charset="-128"/>
                      </a:endParaRPr>
                    </a:p>
                  </a:txBody>
                  <a:tcPr marL="1007999" marR="0" marT="0" marB="0" anchor="ctr">
                    <a:lnR w="38100" cap="flat" cmpd="sng" algn="ctr">
                      <a:solidFill>
                        <a:schemeClr val="bg1"/>
                      </a:solidFill>
                      <a:prstDash val="solid"/>
                      <a:round/>
                      <a:headEnd type="none" w="med" len="med"/>
                      <a:tailEnd type="none" w="med" len="med"/>
                    </a:lnR>
                    <a:lnB w="38100" cap="flat" cmpd="sng" algn="ctr">
                      <a:solidFill>
                        <a:schemeClr val="bg1"/>
                      </a:solidFill>
                      <a:prstDash val="solid"/>
                      <a:round/>
                      <a:headEnd type="none" w="med" len="med"/>
                      <a:tailEnd type="none" w="med" len="med"/>
                    </a:lnB>
                    <a:solidFill>
                      <a:schemeClr val="accent6"/>
                    </a:solidFill>
                  </a:tcPr>
                </a:tc>
                <a:tc>
                  <a:txBody>
                    <a:bodyPr/>
                    <a:lstStyle/>
                    <a:p>
                      <a:r>
                        <a:rPr kumimoji="1" lang="ja-JP" altLang="en-US" sz="1050" b="1" i="0" dirty="0">
                          <a:solidFill>
                            <a:schemeClr val="accent3"/>
                          </a:solidFill>
                          <a:latin typeface="Meiryo" panose="020B0604030504040204" pitchFamily="34" charset="-128"/>
                          <a:ea typeface="Meiryo" panose="020B0604030504040204" pitchFamily="34" charset="-128"/>
                        </a:rPr>
                        <a:t>プライムディスプレイ</a:t>
                      </a:r>
                      <a:endParaRPr kumimoji="1" lang="en-US" altLang="ja-JP" sz="1050" b="1" i="0" dirty="0">
                        <a:solidFill>
                          <a:schemeClr val="accent3"/>
                        </a:solidFill>
                        <a:latin typeface="Meiryo" panose="020B0604030504040204" pitchFamily="34" charset="-128"/>
                        <a:ea typeface="Meiryo" panose="020B0604030504040204" pitchFamily="34" charset="-128"/>
                      </a:endParaRPr>
                    </a:p>
                  </a:txBody>
                  <a:tcPr marL="14400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rgbClr val="EBEBEB"/>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50" b="0" i="0" dirty="0">
                          <a:solidFill>
                            <a:schemeClr val="accent3"/>
                          </a:solidFill>
                          <a:latin typeface="Meiryo" panose="020B0604030504040204" pitchFamily="34" charset="-128"/>
                          <a:ea typeface="Meiryo" panose="020B0604030504040204" pitchFamily="34" charset="-128"/>
                        </a:rPr>
                        <a:t>P.12</a:t>
                      </a:r>
                      <a:endParaRPr kumimoji="1" lang="ja-JP" altLang="en-US" sz="1050" b="0" i="0" dirty="0">
                        <a:solidFill>
                          <a:schemeClr val="accent3"/>
                        </a:solidFill>
                        <a:latin typeface="Meiryo" panose="020B0604030504040204" pitchFamily="34" charset="-128"/>
                        <a:ea typeface="Meiryo" panose="020B0604030504040204" pitchFamily="34" charset="-128"/>
                      </a:endParaRPr>
                    </a:p>
                  </a:txBody>
                  <a:tcPr marL="144000" anchor="ctr">
                    <a:lnL w="38100" cap="flat" cmpd="sng" algn="ctr">
                      <a:solidFill>
                        <a:schemeClr val="bg1"/>
                      </a:solidFill>
                      <a:prstDash val="solid"/>
                      <a:round/>
                      <a:headEnd type="none" w="med" len="med"/>
                      <a:tailEnd type="none" w="med" len="med"/>
                    </a:lnL>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rgbClr val="EBEBEB"/>
                    </a:solidFill>
                  </a:tcPr>
                </a:tc>
                <a:extLst>
                  <a:ext uri="{0D108BD9-81ED-4DB2-BD59-A6C34878D82A}">
                    <a16:rowId xmlns:a16="http://schemas.microsoft.com/office/drawing/2014/main" val="961695067"/>
                  </a:ext>
                </a:extLst>
              </a:tr>
              <a:tr h="997978">
                <a:tc vMerge="1">
                  <a:txBody>
                    <a:bodyPr/>
                    <a:lstStyle/>
                    <a:p>
                      <a:endParaRPr lang="ja-JP" altLang="en-US" dirty="0"/>
                    </a:p>
                  </a:txBody>
                  <a:tcPr marL="1007999" marR="0" marT="0" marB="0" anchor="ctr">
                    <a:lnR w="38100" cap="flat" cmpd="sng" algn="ctr">
                      <a:solidFill>
                        <a:schemeClr val="bg1"/>
                      </a:solidFill>
                      <a:prstDash val="solid"/>
                      <a:round/>
                      <a:headEnd type="none" w="med" len="med"/>
                      <a:tailEnd type="none" w="med" len="med"/>
                    </a:lnR>
                    <a:lnB w="38100" cap="flat" cmpd="sng" algn="ctr">
                      <a:solidFill>
                        <a:schemeClr val="bg1"/>
                      </a:solidFill>
                      <a:prstDash val="solid"/>
                      <a:round/>
                      <a:headEnd type="none" w="med" len="med"/>
                      <a:tailEnd type="none" w="med" len="med"/>
                    </a:lnB>
                    <a:solidFill>
                      <a:schemeClr val="accent6"/>
                    </a:solidFill>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050" b="1" i="0" dirty="0">
                          <a:solidFill>
                            <a:schemeClr val="accent3"/>
                          </a:solidFill>
                          <a:latin typeface="Meiryo" panose="020B0604030504040204" pitchFamily="34" charset="-128"/>
                          <a:ea typeface="Meiryo" panose="020B0604030504040204" pitchFamily="34" charset="-128"/>
                        </a:rPr>
                        <a:t>トップインパクト　プライムディスプレイダブルサイズ</a:t>
                      </a:r>
                      <a:endParaRPr kumimoji="1" lang="en-US" altLang="ja-JP" sz="1050" b="1" i="0" dirty="0">
                        <a:solidFill>
                          <a:schemeClr val="accent3"/>
                        </a:solidFill>
                        <a:latin typeface="Meiryo" panose="020B0604030504040204" pitchFamily="34" charset="-128"/>
                        <a:ea typeface="Meiryo" panose="020B0604030504040204" pitchFamily="34" charset="-128"/>
                      </a:endParaRPr>
                    </a:p>
                  </a:txBody>
                  <a:tcPr marL="14400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rgbClr val="EBEBEB"/>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50" b="0" i="0" dirty="0">
                          <a:solidFill>
                            <a:schemeClr val="accent3"/>
                          </a:solidFill>
                          <a:latin typeface="Meiryo" panose="020B0604030504040204" pitchFamily="34" charset="-128"/>
                          <a:ea typeface="Meiryo" panose="020B0604030504040204" pitchFamily="34" charset="-128"/>
                        </a:rPr>
                        <a:t>P.12</a:t>
                      </a:r>
                      <a:endParaRPr kumimoji="1" lang="ja-JP" altLang="en-US" sz="1050" b="0" i="0" dirty="0">
                        <a:solidFill>
                          <a:schemeClr val="accent3"/>
                        </a:solidFill>
                        <a:latin typeface="Meiryo" panose="020B0604030504040204" pitchFamily="34" charset="-128"/>
                        <a:ea typeface="Meiryo" panose="020B0604030504040204" pitchFamily="34" charset="-128"/>
                      </a:endParaRPr>
                    </a:p>
                  </a:txBody>
                  <a:tcPr marL="144000" anchor="ctr">
                    <a:lnL w="38100" cap="flat" cmpd="sng" algn="ctr">
                      <a:solidFill>
                        <a:schemeClr val="bg1"/>
                      </a:solidFill>
                      <a:prstDash val="solid"/>
                      <a:round/>
                      <a:headEnd type="none" w="med" len="med"/>
                      <a:tailEnd type="none" w="med" len="med"/>
                    </a:lnL>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rgbClr val="EBEBEB"/>
                    </a:solidFill>
                  </a:tcPr>
                </a:tc>
                <a:extLst>
                  <a:ext uri="{0D108BD9-81ED-4DB2-BD59-A6C34878D82A}">
                    <a16:rowId xmlns:a16="http://schemas.microsoft.com/office/drawing/2014/main" val="1710127008"/>
                  </a:ext>
                </a:extLst>
              </a:tr>
            </a:tbl>
          </a:graphicData>
        </a:graphic>
      </p:graphicFrame>
      <p:pic>
        <p:nvPicPr>
          <p:cNvPr id="18" name="図 17">
            <a:extLst>
              <a:ext uri="{FF2B5EF4-FFF2-40B4-BE49-F238E27FC236}">
                <a16:creationId xmlns:a16="http://schemas.microsoft.com/office/drawing/2014/main" id="{089D5D2B-E163-79DE-361F-CC76EB3639AA}"/>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889097" y="2591441"/>
            <a:ext cx="288000" cy="520176"/>
          </a:xfrm>
          <a:prstGeom prst="rect">
            <a:avLst/>
          </a:prstGeom>
        </p:spPr>
      </p:pic>
      <p:sp>
        <p:nvSpPr>
          <p:cNvPr id="12" name="テキスト ボックス 11">
            <a:extLst>
              <a:ext uri="{FF2B5EF4-FFF2-40B4-BE49-F238E27FC236}">
                <a16:creationId xmlns:a16="http://schemas.microsoft.com/office/drawing/2014/main" id="{EC4DA826-CC76-63ED-5E91-CD065968974E}"/>
              </a:ext>
            </a:extLst>
          </p:cNvPr>
          <p:cNvSpPr txBox="1"/>
          <p:nvPr/>
        </p:nvSpPr>
        <p:spPr>
          <a:xfrm>
            <a:off x="479425" y="1285323"/>
            <a:ext cx="9577064" cy="276999"/>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rPr>
              <a:t>この資料に掲載している商品一覧</a:t>
            </a:r>
            <a:endParaRPr kumimoji="1" lang="en-US" altLang="ja-JP" sz="18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endParaRPr>
          </a:p>
        </p:txBody>
      </p:sp>
      <p:pic>
        <p:nvPicPr>
          <p:cNvPr id="10" name="図プレースホルダー 9" descr="アイコン&#10;&#10;自動的に生成された説明">
            <a:extLst>
              <a:ext uri="{FF2B5EF4-FFF2-40B4-BE49-F238E27FC236}">
                <a16:creationId xmlns:a16="http://schemas.microsoft.com/office/drawing/2014/main" id="{7A33482A-0821-5DD7-4B7D-8634B5746F77}"/>
              </a:ext>
            </a:extLst>
          </p:cNvPr>
          <p:cNvPicPr>
            <a:picLocks noGrp="1" noChangeAspect="1"/>
          </p:cNvPicPr>
          <p:nvPr>
            <p:ph type="pic" sz="quarter" idx="11"/>
          </p:nvPr>
        </p:nvPicPr>
        <p:blipFill>
          <a:blip r:embed="rId4" cstate="print">
            <a:extLst>
              <a:ext uri="{28A0092B-C50C-407E-A947-70E740481C1C}">
                <a14:useLocalDpi xmlns:a14="http://schemas.microsoft.com/office/drawing/2010/main" val="0"/>
              </a:ext>
            </a:extLst>
          </a:blip>
          <a:srcRect/>
          <a:stretch>
            <a:fillRect/>
          </a:stretch>
        </p:blipFill>
        <p:spPr/>
      </p:pic>
      <p:pic>
        <p:nvPicPr>
          <p:cNvPr id="7" name="図 6">
            <a:extLst>
              <a:ext uri="{FF2B5EF4-FFF2-40B4-BE49-F238E27FC236}">
                <a16:creationId xmlns:a16="http://schemas.microsoft.com/office/drawing/2014/main" id="{AA16A546-099A-EF19-658B-6A6539AF706C}"/>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816133" y="4128497"/>
            <a:ext cx="668239" cy="475831"/>
          </a:xfrm>
          <a:prstGeom prst="rect">
            <a:avLst/>
          </a:prstGeom>
        </p:spPr>
      </p:pic>
    </p:spTree>
    <p:extLst>
      <p:ext uri="{BB962C8B-B14F-4D97-AF65-F5344CB8AC3E}">
        <p14:creationId xmlns:p14="http://schemas.microsoft.com/office/powerpoint/2010/main" val="18462759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DEDBEF49-4ED3-D7A5-B1C1-AA91C9840AFF}"/>
              </a:ext>
            </a:extLst>
          </p:cNvPr>
          <p:cNvSpPr>
            <a:spLocks noGrp="1"/>
          </p:cNvSpPr>
          <p:nvPr>
            <p:ph type="body" sz="quarter" idx="12"/>
          </p:nvPr>
        </p:nvSpPr>
        <p:spPr/>
        <p:txBody>
          <a:bodyPr/>
          <a:lstStyle/>
          <a:p>
            <a:pPr algn="ctr"/>
            <a:r>
              <a:rPr lang="ja-JP" altLang="en-US"/>
              <a:t>商品スペック</a:t>
            </a:r>
          </a:p>
        </p:txBody>
      </p:sp>
      <p:sp>
        <p:nvSpPr>
          <p:cNvPr id="36" name="テキスト プレースホルダー 35">
            <a:extLst>
              <a:ext uri="{FF2B5EF4-FFF2-40B4-BE49-F238E27FC236}">
                <a16:creationId xmlns:a16="http://schemas.microsoft.com/office/drawing/2014/main" id="{756D19D5-0A6C-C156-921D-0DCED90207C9}"/>
              </a:ext>
            </a:extLst>
          </p:cNvPr>
          <p:cNvSpPr>
            <a:spLocks noGrp="1"/>
          </p:cNvSpPr>
          <p:nvPr>
            <p:ph type="body" sz="quarter" idx="13"/>
          </p:nvPr>
        </p:nvSpPr>
        <p:spPr/>
        <p:txBody>
          <a:bodyPr/>
          <a:lstStyle/>
          <a:p>
            <a:r>
              <a:rPr lang="ja-JP" altLang="en-US"/>
              <a:t>スマートフォン商品</a:t>
            </a:r>
          </a:p>
        </p:txBody>
      </p:sp>
      <p:sp>
        <p:nvSpPr>
          <p:cNvPr id="5" name="角丸四角形 4">
            <a:extLst>
              <a:ext uri="{FF2B5EF4-FFF2-40B4-BE49-F238E27FC236}">
                <a16:creationId xmlns:a16="http://schemas.microsoft.com/office/drawing/2014/main" id="{AAC1EB36-41D2-6CC3-B114-F8CE71F29CD2}"/>
              </a:ext>
            </a:extLst>
          </p:cNvPr>
          <p:cNvSpPr/>
          <p:nvPr/>
        </p:nvSpPr>
        <p:spPr>
          <a:xfrm>
            <a:off x="1799370" y="186644"/>
            <a:ext cx="1883106" cy="404312"/>
          </a:xfrm>
          <a:prstGeom prst="roundRect">
            <a:avLst>
              <a:gd name="adj" fmla="val 5000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商品イメージ</a:t>
            </a:r>
            <a:endParaRPr kumimoji="1" lang="ja-JP" altLang="en-US" sz="12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endParaRPr>
          </a:p>
        </p:txBody>
      </p:sp>
      <p:sp>
        <p:nvSpPr>
          <p:cNvPr id="41" name="正方形/長方形 40">
            <a:extLst>
              <a:ext uri="{FF2B5EF4-FFF2-40B4-BE49-F238E27FC236}">
                <a16:creationId xmlns:a16="http://schemas.microsoft.com/office/drawing/2014/main" id="{C7FE3AE4-AFD3-2AA1-3B55-A2A383FBE814}"/>
              </a:ext>
            </a:extLst>
          </p:cNvPr>
          <p:cNvSpPr/>
          <p:nvPr/>
        </p:nvSpPr>
        <p:spPr>
          <a:xfrm>
            <a:off x="0" y="5877272"/>
            <a:ext cx="12192000" cy="980728"/>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76000" tIns="45720" rIns="91440" bIns="28800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ja-JP" altLang="en-US"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・入稿規定（</a:t>
            </a:r>
            <a:r>
              <a:rPr kumimoji="0" lang="en-US" altLang="ja-JP"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web</a:t>
            </a:r>
            <a:r>
              <a:rPr kumimoji="0" lang="ja-JP" altLang="en-US"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hlinkClick r:id="rId3"/>
              </a:rPr>
              <a:t>https://ads-help.yahoo-net.jp/s/article/H000044930?language=ja</a:t>
            </a:r>
            <a:endParaRPr kumimoji="0" lang="en-US" altLang="ja-JP"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endParaRPr>
          </a:p>
        </p:txBody>
      </p:sp>
      <p:sp>
        <p:nvSpPr>
          <p:cNvPr id="44" name="正方形/長方形 43">
            <a:extLst>
              <a:ext uri="{FF2B5EF4-FFF2-40B4-BE49-F238E27FC236}">
                <a16:creationId xmlns:a16="http://schemas.microsoft.com/office/drawing/2014/main" id="{5B96794B-D175-406A-600F-C215E839B860}"/>
              </a:ext>
            </a:extLst>
          </p:cNvPr>
          <p:cNvSpPr/>
          <p:nvPr/>
        </p:nvSpPr>
        <p:spPr>
          <a:xfrm>
            <a:off x="8519905" y="6298387"/>
            <a:ext cx="3152589" cy="138499"/>
          </a:xfrm>
          <a:prstGeom prst="rect">
            <a:avLst/>
          </a:prstGeom>
        </p:spPr>
        <p:txBody>
          <a:bodyPr wrap="none" lIns="0" tIns="0" rIns="0" bIns="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a:t>
            </a:r>
            <a:r>
              <a:rPr kumimoji="1" lang="ja-JP" altLang="en-US" sz="900" b="0" i="0" u="none" strike="noStrike" kern="1200" cap="none" spc="0" normalizeH="0" baseline="0" noProof="0" dirty="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コンテンツページは予告なく変更されることがあります。</a:t>
            </a:r>
          </a:p>
        </p:txBody>
      </p:sp>
      <p:sp>
        <p:nvSpPr>
          <p:cNvPr id="61" name="テキスト ボックス 60">
            <a:extLst>
              <a:ext uri="{FF2B5EF4-FFF2-40B4-BE49-F238E27FC236}">
                <a16:creationId xmlns:a16="http://schemas.microsoft.com/office/drawing/2014/main" id="{8F62498E-EA71-6E8F-3ABF-44865B5DC823}"/>
              </a:ext>
            </a:extLst>
          </p:cNvPr>
          <p:cNvSpPr txBox="1"/>
          <p:nvPr/>
        </p:nvSpPr>
        <p:spPr>
          <a:xfrm>
            <a:off x="5733722" y="6614174"/>
            <a:ext cx="77264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 altLang="ja-JP" sz="800" b="0" i="0" u="none" strike="noStrike" kern="1200" cap="none" spc="0" normalizeH="0" baseline="0" noProof="0" dirty="0">
                <a:ln>
                  <a:noFill/>
                </a:ln>
                <a:solidFill>
                  <a:srgbClr val="999999"/>
                </a:solidFill>
                <a:effectLst/>
                <a:uLnTx/>
                <a:uFillTx/>
                <a:latin typeface="Meiryo" panose="020B0604030504040204" pitchFamily="34" charset="-128"/>
                <a:ea typeface="Meiryo" panose="020B0604030504040204" pitchFamily="34" charset="-128"/>
              </a:rPr>
              <a:t>© Yahoo Japan</a:t>
            </a:r>
            <a:endParaRPr kumimoji="1" lang="ja-JP" altLang="en-US" sz="800" b="0" i="0" u="none" strike="noStrike" kern="1200" cap="none" spc="0" normalizeH="0" baseline="0" noProof="0" dirty="0">
              <a:ln>
                <a:noFill/>
              </a:ln>
              <a:solidFill>
                <a:srgbClr val="999999"/>
              </a:solidFill>
              <a:effectLst/>
              <a:uLnTx/>
              <a:uFillTx/>
              <a:latin typeface="Meiryo" panose="020B0604030504040204" pitchFamily="34" charset="-128"/>
              <a:ea typeface="Meiryo" panose="020B0604030504040204" pitchFamily="34" charset="-128"/>
            </a:endParaRPr>
          </a:p>
        </p:txBody>
      </p:sp>
      <p:sp>
        <p:nvSpPr>
          <p:cNvPr id="62" name="テキスト ボックス 61">
            <a:extLst>
              <a:ext uri="{FF2B5EF4-FFF2-40B4-BE49-F238E27FC236}">
                <a16:creationId xmlns:a16="http://schemas.microsoft.com/office/drawing/2014/main" id="{2811B24F-F394-6CD2-A66F-B8C28F6AD05B}"/>
              </a:ext>
            </a:extLst>
          </p:cNvPr>
          <p:cNvSpPr txBox="1"/>
          <p:nvPr/>
        </p:nvSpPr>
        <p:spPr>
          <a:xfrm>
            <a:off x="11055928" y="6519553"/>
            <a:ext cx="1045028" cy="276999"/>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0059287-6666-084C-9D74-9884BA0CD8A5}" type="slidenum">
              <a:rPr kumimoji="1" lang="ja-JP" altLang="en-US" sz="1200" b="0" i="0" u="none" strike="noStrike" kern="1200" cap="none" spc="0" normalizeH="0" baseline="0" noProof="0" smtClean="0">
                <a:ln>
                  <a:noFill/>
                </a:ln>
                <a:solidFill>
                  <a:srgbClr val="CCCCCC"/>
                </a:solidFill>
                <a:effectLst/>
                <a:uLnTx/>
                <a:uFillTx/>
                <a:latin typeface="Arial" panose="020B0604020202020204" pitchFamily="34" charset="0"/>
                <a:ea typeface="メイリオ" panose="020B0604030504040204" pitchFamily="34" charset="-128"/>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1" lang="ja-JP" altLang="en-US" sz="1200" b="0" i="0" u="none" strike="noStrike" kern="1200" cap="none" spc="0" normalizeH="0" baseline="0" noProof="0">
              <a:ln>
                <a:noFill/>
              </a:ln>
              <a:solidFill>
                <a:srgbClr val="CCCCCC"/>
              </a:solidFill>
              <a:effectLst/>
              <a:uLnTx/>
              <a:uFillTx/>
              <a:latin typeface="Arial" panose="020B0604020202020204" pitchFamily="34" charset="0"/>
              <a:ea typeface="メイリオ" panose="020B0604030504040204" pitchFamily="34" charset="-128"/>
              <a:cs typeface="Arial" panose="020B0604020202020204" pitchFamily="34" charset="0"/>
            </a:endParaRPr>
          </a:p>
        </p:txBody>
      </p:sp>
      <p:pic>
        <p:nvPicPr>
          <p:cNvPr id="9" name="図プレースホルダー 8" descr="アイコン&#10;&#10;自動的に生成された説明">
            <a:extLst>
              <a:ext uri="{FF2B5EF4-FFF2-40B4-BE49-F238E27FC236}">
                <a16:creationId xmlns:a16="http://schemas.microsoft.com/office/drawing/2014/main" id="{B8DFA681-777D-6A93-1ACE-E6CD96315A45}"/>
              </a:ext>
            </a:extLst>
          </p:cNvPr>
          <p:cNvPicPr>
            <a:picLocks noGrp="1" noChangeAspect="1"/>
          </p:cNvPicPr>
          <p:nvPr>
            <p:ph type="pic" sz="quarter" idx="11"/>
          </p:nvPr>
        </p:nvPicPr>
        <p:blipFill>
          <a:blip r:embed="rId4" cstate="print">
            <a:extLst>
              <a:ext uri="{28A0092B-C50C-407E-A947-70E740481C1C}">
                <a14:useLocalDpi xmlns:a14="http://schemas.microsoft.com/office/drawing/2010/main" val="0"/>
              </a:ext>
            </a:extLst>
          </a:blip>
          <a:srcRect/>
          <a:stretch>
            <a:fillRect/>
          </a:stretch>
        </p:blipFill>
        <p:spPr/>
      </p:pic>
      <p:grpSp>
        <p:nvGrpSpPr>
          <p:cNvPr id="4" name="グループ化 3">
            <a:extLst>
              <a:ext uri="{FF2B5EF4-FFF2-40B4-BE49-F238E27FC236}">
                <a16:creationId xmlns:a16="http://schemas.microsoft.com/office/drawing/2014/main" id="{188B7C54-31DC-33E9-3EB7-F2E6AEDDF867}"/>
              </a:ext>
            </a:extLst>
          </p:cNvPr>
          <p:cNvGrpSpPr/>
          <p:nvPr/>
        </p:nvGrpSpPr>
        <p:grpSpPr>
          <a:xfrm>
            <a:off x="6704673" y="1938405"/>
            <a:ext cx="2816666" cy="3961833"/>
            <a:chOff x="513033" y="446487"/>
            <a:chExt cx="2115989" cy="2790923"/>
          </a:xfrm>
        </p:grpSpPr>
        <p:pic>
          <p:nvPicPr>
            <p:cNvPr id="7" name="図 6">
              <a:extLst>
                <a:ext uri="{FF2B5EF4-FFF2-40B4-BE49-F238E27FC236}">
                  <a16:creationId xmlns:a16="http://schemas.microsoft.com/office/drawing/2014/main" id="{D0576BB7-F940-6886-A741-01EAC8B6AA45}"/>
                </a:ext>
              </a:extLst>
            </p:cNvPr>
            <p:cNvPicPr>
              <a:picLocks noChangeAspect="1"/>
            </p:cNvPicPr>
            <p:nvPr/>
          </p:nvPicPr>
          <p:blipFill rotWithShape="1">
            <a:blip r:embed="rId5" cstate="print">
              <a:extLst>
                <a:ext uri="{28A0092B-C50C-407E-A947-70E740481C1C}">
                  <a14:useLocalDpi xmlns:a14="http://schemas.microsoft.com/office/drawing/2010/main"/>
                </a:ext>
              </a:extLst>
            </a:blip>
            <a:srcRect b="37089"/>
            <a:stretch/>
          </p:blipFill>
          <p:spPr>
            <a:xfrm>
              <a:off x="513033" y="446487"/>
              <a:ext cx="2115989" cy="2790923"/>
            </a:xfrm>
            <a:prstGeom prst="rect">
              <a:avLst/>
            </a:prstGeom>
          </p:spPr>
        </p:pic>
        <p:pic>
          <p:nvPicPr>
            <p:cNvPr id="8" name="図 7">
              <a:extLst>
                <a:ext uri="{FF2B5EF4-FFF2-40B4-BE49-F238E27FC236}">
                  <a16:creationId xmlns:a16="http://schemas.microsoft.com/office/drawing/2014/main" id="{C71122A8-CF2C-1752-12E7-3FB969457F3A}"/>
                </a:ext>
              </a:extLst>
            </p:cNvPr>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1031300" y="567291"/>
              <a:ext cx="1079455" cy="148426"/>
            </a:xfrm>
            <a:prstGeom prst="rect">
              <a:avLst/>
            </a:prstGeom>
          </p:spPr>
        </p:pic>
      </p:grpSp>
      <p:sp>
        <p:nvSpPr>
          <p:cNvPr id="10" name="角丸四角形 37">
            <a:extLst>
              <a:ext uri="{FF2B5EF4-FFF2-40B4-BE49-F238E27FC236}">
                <a16:creationId xmlns:a16="http://schemas.microsoft.com/office/drawing/2014/main" id="{F8304ACF-417C-EC49-7902-095A57349816}"/>
              </a:ext>
            </a:extLst>
          </p:cNvPr>
          <p:cNvSpPr/>
          <p:nvPr/>
        </p:nvSpPr>
        <p:spPr>
          <a:xfrm>
            <a:off x="1907193" y="2988509"/>
            <a:ext cx="2471680" cy="692904"/>
          </a:xfrm>
          <a:prstGeom prst="roundRect">
            <a:avLst>
              <a:gd name="adj" fmla="val 8489"/>
            </a:avLst>
          </a:prstGeom>
          <a:solidFill>
            <a:srgbClr val="FEF6F6"/>
          </a:solidFill>
          <a:ln w="25400">
            <a:noFill/>
          </a:ln>
          <a:effectLst>
            <a:outerShdw dist="25400" dir="2700000" algn="tl" rotWithShape="0">
              <a:schemeClr val="accent6"/>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46800" rIns="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バナー</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画像</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/16</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9</a:t>
            </a:r>
          </a:p>
          <a:p>
            <a:pPr marL="0" marR="0" lvl="0" indent="0" algn="ctr"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バナー</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動画</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/16</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9</a:t>
            </a:r>
          </a:p>
        </p:txBody>
      </p:sp>
      <p:sp>
        <p:nvSpPr>
          <p:cNvPr id="11" name="円/楕円 38">
            <a:extLst>
              <a:ext uri="{FF2B5EF4-FFF2-40B4-BE49-F238E27FC236}">
                <a16:creationId xmlns:a16="http://schemas.microsoft.com/office/drawing/2014/main" id="{AA190F7D-228C-1DFF-36F6-B4D7CDF9E9CF}"/>
              </a:ext>
            </a:extLst>
          </p:cNvPr>
          <p:cNvSpPr>
            <a:spLocks noChangeAspect="1"/>
          </p:cNvSpPr>
          <p:nvPr/>
        </p:nvSpPr>
        <p:spPr>
          <a:xfrm>
            <a:off x="1655193" y="3082961"/>
            <a:ext cx="504000" cy="504000"/>
          </a:xfrm>
          <a:prstGeom prst="ellipse">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A</a:t>
            </a:r>
            <a:endParaRPr kumimoji="1" lang="ja-JP" altLang="en-US" sz="18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12" name="角丸四角形 46">
            <a:extLst>
              <a:ext uri="{FF2B5EF4-FFF2-40B4-BE49-F238E27FC236}">
                <a16:creationId xmlns:a16="http://schemas.microsoft.com/office/drawing/2014/main" id="{35E6F2B5-11EF-39AD-16F0-BDFEF9A80AD2}"/>
              </a:ext>
            </a:extLst>
          </p:cNvPr>
          <p:cNvSpPr/>
          <p:nvPr/>
        </p:nvSpPr>
        <p:spPr>
          <a:xfrm>
            <a:off x="6762531" y="1327621"/>
            <a:ext cx="2713283" cy="399529"/>
          </a:xfrm>
          <a:prstGeom prst="roundRect">
            <a:avLst>
              <a:gd name="adj" fmla="val 50000"/>
            </a:avLst>
          </a:prstGeom>
          <a:solidFill>
            <a:schemeClr val="bg1"/>
          </a:solidFill>
          <a:ln w="12700">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600" normalizeH="0" baseline="0" noProof="0" dirty="0">
                <a:ln>
                  <a:noFill/>
                </a:ln>
                <a:solidFill>
                  <a:srgbClr val="545454"/>
                </a:solidFill>
                <a:effectLst/>
                <a:uLnTx/>
                <a:uFillTx/>
                <a:latin typeface="Meiryo" panose="020B0604030504040204" pitchFamily="34" charset="-128"/>
                <a:ea typeface="Meiryo" panose="020B0604030504040204" pitchFamily="34" charset="-128"/>
              </a:rPr>
              <a:t>WEB</a:t>
            </a:r>
            <a:endParaRPr kumimoji="1" lang="ja-JP" altLang="en-US" sz="1400" b="1" i="0" u="none" strike="noStrike" kern="1200" cap="none" spc="600" normalizeH="0" baseline="0" noProof="0" dirty="0">
              <a:ln>
                <a:noFill/>
              </a:ln>
              <a:solidFill>
                <a:srgbClr val="545454"/>
              </a:solidFill>
              <a:effectLst/>
              <a:uLnTx/>
              <a:uFillTx/>
              <a:latin typeface="Meiryo" panose="020B0604030504040204" pitchFamily="34" charset="-128"/>
              <a:ea typeface="Meiryo" panose="020B0604030504040204" pitchFamily="34" charset="-128"/>
            </a:endParaRPr>
          </a:p>
        </p:txBody>
      </p:sp>
      <p:sp>
        <p:nvSpPr>
          <p:cNvPr id="14" name="テキスト ボックス 13">
            <a:extLst>
              <a:ext uri="{FF2B5EF4-FFF2-40B4-BE49-F238E27FC236}">
                <a16:creationId xmlns:a16="http://schemas.microsoft.com/office/drawing/2014/main" id="{3A8D8568-994E-D21C-D58A-49DB8D293F2F}"/>
              </a:ext>
            </a:extLst>
          </p:cNvPr>
          <p:cNvSpPr txBox="1"/>
          <p:nvPr/>
        </p:nvSpPr>
        <p:spPr>
          <a:xfrm>
            <a:off x="2772085" y="3729819"/>
            <a:ext cx="1489190" cy="169277"/>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100" b="0" i="0" u="none" strike="noStrike" kern="1200" cap="none" spc="0" normalizeH="0" baseline="0" noProof="0" dirty="0">
                <a:ln>
                  <a:noFill/>
                </a:ln>
                <a:solidFill>
                  <a:srgbClr val="C00000"/>
                </a:solidFill>
                <a:effectLst/>
                <a:uLnTx/>
                <a:uFillTx/>
                <a:latin typeface="Meiryo" panose="020B0604030504040204" pitchFamily="34" charset="-128"/>
                <a:ea typeface="Meiryo" panose="020B0604030504040204" pitchFamily="34" charset="-128"/>
              </a:rPr>
              <a:t>※ </a:t>
            </a:r>
            <a:r>
              <a:rPr kumimoji="1" lang="ja-JP" altLang="en-US" sz="1100" b="0" i="0" u="none" strike="noStrike" kern="1200" cap="none" spc="0" normalizeH="0" baseline="0" noProof="0" dirty="0">
                <a:ln>
                  <a:noFill/>
                </a:ln>
                <a:solidFill>
                  <a:srgbClr val="C00000"/>
                </a:solidFill>
                <a:effectLst/>
                <a:uLnTx/>
                <a:uFillTx/>
                <a:latin typeface="Meiryo" panose="020B0604030504040204" pitchFamily="34" charset="-128"/>
                <a:ea typeface="Meiryo" panose="020B0604030504040204" pitchFamily="34" charset="-128"/>
              </a:rPr>
              <a:t>タップ後の挙動は</a:t>
            </a:r>
            <a:r>
              <a:rPr kumimoji="1" lang="en-US" altLang="ja-JP" sz="1100" b="0" i="0" u="none" strike="noStrike" kern="1200" cap="none" spc="0" normalizeH="0" baseline="0" noProof="0" dirty="0">
                <a:ln>
                  <a:noFill/>
                </a:ln>
                <a:solidFill>
                  <a:srgbClr val="C00000"/>
                </a:solidFill>
                <a:effectLst/>
                <a:uLnTx/>
                <a:uFillTx/>
                <a:latin typeface="Meiryo" panose="020B0604030504040204" pitchFamily="34" charset="-128"/>
                <a:ea typeface="Meiryo" panose="020B0604030504040204" pitchFamily="34" charset="-128"/>
              </a:rPr>
              <a:t>P9</a:t>
            </a:r>
            <a:endParaRPr kumimoji="1" lang="ja-JP" altLang="en-US" sz="1100" b="0" i="0" u="none" strike="noStrike" kern="1200" cap="none" spc="0" normalizeH="0" baseline="0" noProof="0" dirty="0">
              <a:ln>
                <a:noFill/>
              </a:ln>
              <a:solidFill>
                <a:srgbClr val="C00000"/>
              </a:solidFill>
              <a:effectLst/>
              <a:uLnTx/>
              <a:uFillTx/>
              <a:latin typeface="Meiryo" panose="020B0604030504040204" pitchFamily="34" charset="-128"/>
              <a:ea typeface="Meiryo" panose="020B0604030504040204" pitchFamily="34" charset="-128"/>
            </a:endParaRPr>
          </a:p>
        </p:txBody>
      </p:sp>
      <p:pic>
        <p:nvPicPr>
          <p:cNvPr id="16" name="図 15" descr="グラフィカル ユーザー インターフェイス&#10;&#10;自動的に生成された説明">
            <a:extLst>
              <a:ext uri="{FF2B5EF4-FFF2-40B4-BE49-F238E27FC236}">
                <a16:creationId xmlns:a16="http://schemas.microsoft.com/office/drawing/2014/main" id="{CB12373F-1EC9-C6A2-1310-E2808F910276}"/>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r="522" b="18674"/>
          <a:stretch/>
        </p:blipFill>
        <p:spPr>
          <a:xfrm>
            <a:off x="6895276" y="2235200"/>
            <a:ext cx="2445574" cy="3683154"/>
          </a:xfrm>
          <a:prstGeom prst="rect">
            <a:avLst/>
          </a:prstGeom>
        </p:spPr>
      </p:pic>
    </p:spTree>
    <p:extLst>
      <p:ext uri="{BB962C8B-B14F-4D97-AF65-F5344CB8AC3E}">
        <p14:creationId xmlns:p14="http://schemas.microsoft.com/office/powerpoint/2010/main" val="132820352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DEDBEF49-4ED3-D7A5-B1C1-AA91C9840AFF}"/>
              </a:ext>
            </a:extLst>
          </p:cNvPr>
          <p:cNvSpPr>
            <a:spLocks noGrp="1"/>
          </p:cNvSpPr>
          <p:nvPr>
            <p:ph type="body" sz="quarter" idx="12"/>
          </p:nvPr>
        </p:nvSpPr>
        <p:spPr/>
        <p:txBody>
          <a:bodyPr/>
          <a:lstStyle/>
          <a:p>
            <a:pPr algn="ctr"/>
            <a:r>
              <a:rPr lang="ja-JP" altLang="en-US"/>
              <a:t>商品スペック</a:t>
            </a:r>
          </a:p>
        </p:txBody>
      </p:sp>
      <p:sp>
        <p:nvSpPr>
          <p:cNvPr id="4" name="角丸四角形 3">
            <a:extLst>
              <a:ext uri="{FF2B5EF4-FFF2-40B4-BE49-F238E27FC236}">
                <a16:creationId xmlns:a16="http://schemas.microsoft.com/office/drawing/2014/main" id="{8B094D99-2C9A-87B3-9337-CEB1A4537738}"/>
              </a:ext>
            </a:extLst>
          </p:cNvPr>
          <p:cNvSpPr/>
          <p:nvPr/>
        </p:nvSpPr>
        <p:spPr>
          <a:xfrm>
            <a:off x="1817843" y="186644"/>
            <a:ext cx="1883106" cy="404312"/>
          </a:xfrm>
          <a:prstGeom prst="roundRect">
            <a:avLst>
              <a:gd name="adj" fmla="val 5000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300" normalizeH="0" baseline="0" noProof="0" dirty="0">
                <a:ln>
                  <a:noFill/>
                </a:ln>
                <a:solidFill>
                  <a:srgbClr val="545454"/>
                </a:solidFill>
                <a:effectLst/>
                <a:uLnTx/>
                <a:uFillTx/>
                <a:latin typeface="Meiryo" panose="020B0604030504040204" pitchFamily="34" charset="-128"/>
                <a:ea typeface="Meiryo" panose="020B0604030504040204" pitchFamily="34" charset="-128"/>
              </a:rPr>
              <a:t>挙動説明</a:t>
            </a:r>
          </a:p>
        </p:txBody>
      </p:sp>
      <p:sp>
        <p:nvSpPr>
          <p:cNvPr id="11" name="テキスト プレースホルダー 35">
            <a:extLst>
              <a:ext uri="{FF2B5EF4-FFF2-40B4-BE49-F238E27FC236}">
                <a16:creationId xmlns:a16="http://schemas.microsoft.com/office/drawing/2014/main" id="{5E09BA84-4225-9249-BCED-21B4B740DE2A}"/>
              </a:ext>
            </a:extLst>
          </p:cNvPr>
          <p:cNvSpPr>
            <a:spLocks noGrp="1"/>
          </p:cNvSpPr>
          <p:nvPr>
            <p:ph type="body" sz="quarter" idx="13"/>
          </p:nvPr>
        </p:nvSpPr>
        <p:spPr>
          <a:xfrm>
            <a:off x="3855764" y="241866"/>
            <a:ext cx="5325181" cy="335028"/>
          </a:xfrm>
        </p:spPr>
        <p:txBody>
          <a:bodyPr/>
          <a:lstStyle/>
          <a:p>
            <a:r>
              <a:rPr lang="ja-JP" altLang="en-US"/>
              <a:t>スマートフォン商品</a:t>
            </a:r>
          </a:p>
        </p:txBody>
      </p:sp>
      <p:sp>
        <p:nvSpPr>
          <p:cNvPr id="3" name="正方形/長方形 2">
            <a:extLst>
              <a:ext uri="{FF2B5EF4-FFF2-40B4-BE49-F238E27FC236}">
                <a16:creationId xmlns:a16="http://schemas.microsoft.com/office/drawing/2014/main" id="{45D17446-F95C-97B4-4706-163057C657B1}"/>
              </a:ext>
            </a:extLst>
          </p:cNvPr>
          <p:cNvSpPr/>
          <p:nvPr/>
        </p:nvSpPr>
        <p:spPr>
          <a:xfrm>
            <a:off x="8519905" y="6243251"/>
            <a:ext cx="3152589" cy="138499"/>
          </a:xfrm>
          <a:prstGeom prst="rect">
            <a:avLst/>
          </a:prstGeom>
        </p:spPr>
        <p:txBody>
          <a:bodyPr wrap="none" lIns="0" tIns="0" rIns="0" bIns="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a:t>
            </a:r>
            <a:r>
              <a:rPr kumimoji="1" lang="ja-JP" altLang="en-US" sz="900" b="0" i="0" u="none" strike="noStrike" kern="1200" cap="none" spc="0" normalizeH="0" baseline="0" noProof="0" dirty="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コンテンツページは予告なく変更されることがあります。</a:t>
            </a:r>
          </a:p>
        </p:txBody>
      </p:sp>
      <p:sp>
        <p:nvSpPr>
          <p:cNvPr id="9" name="テキスト ボックス 8">
            <a:extLst>
              <a:ext uri="{FF2B5EF4-FFF2-40B4-BE49-F238E27FC236}">
                <a16:creationId xmlns:a16="http://schemas.microsoft.com/office/drawing/2014/main" id="{D4B70898-ADAC-0FE8-62AA-C2A98226FCBE}"/>
              </a:ext>
            </a:extLst>
          </p:cNvPr>
          <p:cNvSpPr txBox="1"/>
          <p:nvPr/>
        </p:nvSpPr>
        <p:spPr>
          <a:xfrm>
            <a:off x="404509" y="1247187"/>
            <a:ext cx="6101860" cy="40011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20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スマートフォン動画広告タップ後の挙動</a:t>
            </a:r>
          </a:p>
        </p:txBody>
      </p:sp>
      <p:sp>
        <p:nvSpPr>
          <p:cNvPr id="10" name="片側の 2 つの角を丸めた四角形 17">
            <a:extLst>
              <a:ext uri="{FF2B5EF4-FFF2-40B4-BE49-F238E27FC236}">
                <a16:creationId xmlns:a16="http://schemas.microsoft.com/office/drawing/2014/main" id="{BB656648-B013-1F90-941C-CBD85DB51443}"/>
              </a:ext>
            </a:extLst>
          </p:cNvPr>
          <p:cNvSpPr/>
          <p:nvPr/>
        </p:nvSpPr>
        <p:spPr>
          <a:xfrm>
            <a:off x="471174" y="1830672"/>
            <a:ext cx="5480364" cy="4274776"/>
          </a:xfrm>
          <a:prstGeom prst="round2SameRect">
            <a:avLst>
              <a:gd name="adj1" fmla="val 4527"/>
              <a:gd name="adj2" fmla="val 0"/>
            </a:avLst>
          </a:prstGeom>
          <a:solidFill>
            <a:schemeClr val="accent1"/>
          </a:solidFill>
          <a:ln w="25400" cap="flat" cmpd="sng" algn="ctr">
            <a:noFill/>
            <a:prstDash val="solid"/>
          </a:ln>
          <a:effectLst>
            <a:outerShdw blurRad="38100" dist="25400" dir="2700000" algn="tl" rotWithShape="0">
              <a:prstClr val="black">
                <a:alpha val="40000"/>
              </a:prstClr>
            </a:outerShdw>
          </a:effectLst>
        </p:spPr>
        <p:txBody>
          <a:bodyPr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altLang="ja-JP" sz="2000" b="1" i="0" u="none" strike="noStrike" kern="0" cap="none" spc="0" normalizeH="0" baseline="0" noProof="0" dirty="0">
              <a:ln>
                <a:noFill/>
              </a:ln>
              <a:solidFill>
                <a:srgbClr val="FFFFFF"/>
              </a:solidFill>
              <a:effectLst/>
              <a:uLnTx/>
              <a:uFillTx/>
              <a:latin typeface="メイリオ"/>
              <a:ea typeface="メイリオ"/>
              <a:cs typeface="+mn-cs"/>
            </a:endParaRPr>
          </a:p>
        </p:txBody>
      </p:sp>
      <p:sp>
        <p:nvSpPr>
          <p:cNvPr id="12" name="片側の 2 つの角を丸めた四角形 18">
            <a:extLst>
              <a:ext uri="{FF2B5EF4-FFF2-40B4-BE49-F238E27FC236}">
                <a16:creationId xmlns:a16="http://schemas.microsoft.com/office/drawing/2014/main" id="{7F41A552-0740-D217-6AB3-076012B34028}"/>
              </a:ext>
            </a:extLst>
          </p:cNvPr>
          <p:cNvSpPr/>
          <p:nvPr/>
        </p:nvSpPr>
        <p:spPr>
          <a:xfrm>
            <a:off x="499024" y="1830672"/>
            <a:ext cx="5452514" cy="595851"/>
          </a:xfrm>
          <a:prstGeom prst="round2SameRect">
            <a:avLst>
              <a:gd name="adj1" fmla="val 20214"/>
              <a:gd name="adj2" fmla="val 0"/>
            </a:avLst>
          </a:prstGeom>
          <a:solidFill>
            <a:schemeClr val="bg2">
              <a:lumMod val="75000"/>
            </a:schemeClr>
          </a:solidFill>
          <a:ln w="25400" cap="flat" cmpd="sng" algn="ctr">
            <a:noFill/>
            <a:prstDash val="solid"/>
          </a:ln>
          <a:effectLst/>
        </p:spPr>
        <p:txBody>
          <a:bodyPr t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rPr>
              <a:t>動画をフルスクリーンで再生する</a:t>
            </a:r>
            <a:r>
              <a:rPr kumimoji="0" lang="en-US" altLang="ja-JP" sz="1600" b="1"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rPr>
              <a:t> (for view)</a:t>
            </a:r>
          </a:p>
        </p:txBody>
      </p:sp>
      <p:sp>
        <p:nvSpPr>
          <p:cNvPr id="13" name="片側の 2 つの角を丸めた四角形 19">
            <a:extLst>
              <a:ext uri="{FF2B5EF4-FFF2-40B4-BE49-F238E27FC236}">
                <a16:creationId xmlns:a16="http://schemas.microsoft.com/office/drawing/2014/main" id="{25949245-E7F0-3000-6BE5-81DE7A077F94}"/>
              </a:ext>
            </a:extLst>
          </p:cNvPr>
          <p:cNvSpPr/>
          <p:nvPr/>
        </p:nvSpPr>
        <p:spPr>
          <a:xfrm>
            <a:off x="6240464" y="1830672"/>
            <a:ext cx="5480364" cy="4274776"/>
          </a:xfrm>
          <a:prstGeom prst="round2SameRect">
            <a:avLst>
              <a:gd name="adj1" fmla="val 4527"/>
              <a:gd name="adj2" fmla="val 0"/>
            </a:avLst>
          </a:prstGeom>
          <a:solidFill>
            <a:schemeClr val="accent1"/>
          </a:solidFill>
          <a:ln w="25400" cap="flat" cmpd="sng" algn="ctr">
            <a:noFill/>
            <a:prstDash val="solid"/>
          </a:ln>
          <a:effectLst>
            <a:outerShdw blurRad="38100" dist="25400" dir="2700000" algn="tl" rotWithShape="0">
              <a:prstClr val="black">
                <a:alpha val="40000"/>
              </a:prstClr>
            </a:outerShdw>
          </a:effectLst>
        </p:spPr>
        <p:txBody>
          <a:bodyPr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altLang="ja-JP" sz="2000" b="1" i="0" u="none" strike="noStrike" kern="0" cap="none" spc="0" normalizeH="0" baseline="0" noProof="0" dirty="0">
              <a:ln>
                <a:noFill/>
              </a:ln>
              <a:solidFill>
                <a:srgbClr val="FFFFFF"/>
              </a:solidFill>
              <a:effectLst/>
              <a:uLnTx/>
              <a:uFillTx/>
              <a:latin typeface="メイリオ"/>
              <a:ea typeface="メイリオ"/>
              <a:cs typeface="+mn-cs"/>
            </a:endParaRPr>
          </a:p>
        </p:txBody>
      </p:sp>
      <p:sp>
        <p:nvSpPr>
          <p:cNvPr id="14" name="片側の 2 つの角を丸めた四角形 20">
            <a:extLst>
              <a:ext uri="{FF2B5EF4-FFF2-40B4-BE49-F238E27FC236}">
                <a16:creationId xmlns:a16="http://schemas.microsoft.com/office/drawing/2014/main" id="{F4FE0783-E263-89DD-E5ED-A62AB80220CC}"/>
              </a:ext>
            </a:extLst>
          </p:cNvPr>
          <p:cNvSpPr/>
          <p:nvPr/>
        </p:nvSpPr>
        <p:spPr>
          <a:xfrm>
            <a:off x="6268314" y="1830672"/>
            <a:ext cx="5452514" cy="595851"/>
          </a:xfrm>
          <a:prstGeom prst="round2SameRect">
            <a:avLst>
              <a:gd name="adj1" fmla="val 20214"/>
              <a:gd name="adj2" fmla="val 0"/>
            </a:avLst>
          </a:prstGeom>
          <a:solidFill>
            <a:schemeClr val="bg2">
              <a:lumMod val="75000"/>
            </a:schemeClr>
          </a:solidFill>
          <a:ln w="25400" cap="flat" cmpd="sng" algn="ctr">
            <a:noFill/>
            <a:prstDash val="solid"/>
          </a:ln>
          <a:effectLst/>
        </p:spPr>
        <p:txBody>
          <a:bodyPr t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rPr>
              <a:t>ランディングページを表示する（</a:t>
            </a:r>
            <a:r>
              <a:rPr kumimoji="0" lang="en-US" altLang="ja-JP" sz="1600" b="1"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rPr>
              <a:t>for click</a:t>
            </a:r>
            <a:r>
              <a:rPr kumimoji="0" lang="ja-JP" altLang="en-US" sz="1600" b="1"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rPr>
              <a:t>）</a:t>
            </a:r>
            <a:endParaRPr kumimoji="0" lang="en-US" altLang="ja-JP" sz="1600" b="1"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endParaRPr>
          </a:p>
        </p:txBody>
      </p:sp>
      <p:grpSp>
        <p:nvGrpSpPr>
          <p:cNvPr id="16" name="グループ化 15">
            <a:extLst>
              <a:ext uri="{FF2B5EF4-FFF2-40B4-BE49-F238E27FC236}">
                <a16:creationId xmlns:a16="http://schemas.microsoft.com/office/drawing/2014/main" id="{554ED484-DB2A-093E-A0AE-913801F9D69A}"/>
              </a:ext>
            </a:extLst>
          </p:cNvPr>
          <p:cNvGrpSpPr/>
          <p:nvPr/>
        </p:nvGrpSpPr>
        <p:grpSpPr>
          <a:xfrm>
            <a:off x="919365" y="2715632"/>
            <a:ext cx="1384006" cy="3002489"/>
            <a:chOff x="513033" y="432674"/>
            <a:chExt cx="2115990" cy="4304579"/>
          </a:xfrm>
        </p:grpSpPr>
        <p:grpSp>
          <p:nvGrpSpPr>
            <p:cNvPr id="17" name="グループ化 16">
              <a:extLst>
                <a:ext uri="{FF2B5EF4-FFF2-40B4-BE49-F238E27FC236}">
                  <a16:creationId xmlns:a16="http://schemas.microsoft.com/office/drawing/2014/main" id="{81060463-F0EF-F31F-008E-8C00E942C264}"/>
                </a:ext>
              </a:extLst>
            </p:cNvPr>
            <p:cNvGrpSpPr/>
            <p:nvPr/>
          </p:nvGrpSpPr>
          <p:grpSpPr>
            <a:xfrm>
              <a:off x="513033" y="432674"/>
              <a:ext cx="2115990" cy="4304579"/>
              <a:chOff x="513033" y="446485"/>
              <a:chExt cx="2115990" cy="4304579"/>
            </a:xfrm>
          </p:grpSpPr>
          <p:pic>
            <p:nvPicPr>
              <p:cNvPr id="19" name="図 18">
                <a:extLst>
                  <a:ext uri="{FF2B5EF4-FFF2-40B4-BE49-F238E27FC236}">
                    <a16:creationId xmlns:a16="http://schemas.microsoft.com/office/drawing/2014/main" id="{17F03A11-6DA7-3CAB-710E-9954ECA45316}"/>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b="2970"/>
              <a:stretch/>
            </p:blipFill>
            <p:spPr>
              <a:xfrm>
                <a:off x="513033" y="446485"/>
                <a:ext cx="2115990" cy="4304579"/>
              </a:xfrm>
              <a:prstGeom prst="rect">
                <a:avLst/>
              </a:prstGeom>
            </p:spPr>
          </p:pic>
          <p:pic>
            <p:nvPicPr>
              <p:cNvPr id="20" name="図 19">
                <a:extLst>
                  <a:ext uri="{FF2B5EF4-FFF2-40B4-BE49-F238E27FC236}">
                    <a16:creationId xmlns:a16="http://schemas.microsoft.com/office/drawing/2014/main" id="{F16F5B21-5C35-955D-52B8-F1AF783314B5}"/>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t="1" b="-4405"/>
              <a:stretch/>
            </p:blipFill>
            <p:spPr>
              <a:xfrm>
                <a:off x="655969" y="568890"/>
                <a:ext cx="1844989" cy="4182174"/>
              </a:xfrm>
              <a:prstGeom prst="rect">
                <a:avLst/>
              </a:prstGeom>
            </p:spPr>
          </p:pic>
          <p:pic>
            <p:nvPicPr>
              <p:cNvPr id="21" name="図 20">
                <a:extLst>
                  <a:ext uri="{FF2B5EF4-FFF2-40B4-BE49-F238E27FC236}">
                    <a16:creationId xmlns:a16="http://schemas.microsoft.com/office/drawing/2014/main" id="{B8DE3302-1C06-8CB8-B264-0F6045F13031}"/>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1031300" y="567291"/>
                <a:ext cx="1079455" cy="148426"/>
              </a:xfrm>
              <a:prstGeom prst="rect">
                <a:avLst/>
              </a:prstGeom>
            </p:spPr>
          </p:pic>
        </p:grpSp>
        <p:pic>
          <p:nvPicPr>
            <p:cNvPr id="18" name="図 17">
              <a:extLst>
                <a:ext uri="{FF2B5EF4-FFF2-40B4-BE49-F238E27FC236}">
                  <a16:creationId xmlns:a16="http://schemas.microsoft.com/office/drawing/2014/main" id="{A7BD66E4-3955-BD5F-A43D-1A16656C3B4E}"/>
                </a:ext>
              </a:extLst>
            </p:cNvPr>
            <p:cNvPicPr>
              <a:picLocks noChangeAspect="1"/>
            </p:cNvPicPr>
            <p:nvPr/>
          </p:nvPicPr>
          <p:blipFill rotWithShape="1">
            <a:blip r:embed="rId6">
              <a:extLst>
                <a:ext uri="{28A0092B-C50C-407E-A947-70E740481C1C}">
                  <a14:useLocalDpi xmlns:a14="http://schemas.microsoft.com/office/drawing/2010/main"/>
                </a:ext>
              </a:extLst>
            </a:blip>
            <a:srcRect l="1704" t="-603" r="3086"/>
            <a:stretch/>
          </p:blipFill>
          <p:spPr>
            <a:xfrm>
              <a:off x="654267" y="1182203"/>
              <a:ext cx="1843200" cy="1050673"/>
            </a:xfrm>
            <a:prstGeom prst="rect">
              <a:avLst/>
            </a:prstGeom>
          </p:spPr>
        </p:pic>
      </p:grpSp>
      <p:grpSp>
        <p:nvGrpSpPr>
          <p:cNvPr id="22" name="グループ化 21">
            <a:extLst>
              <a:ext uri="{FF2B5EF4-FFF2-40B4-BE49-F238E27FC236}">
                <a16:creationId xmlns:a16="http://schemas.microsoft.com/office/drawing/2014/main" id="{5E6597FF-5AE8-C06F-F01A-06D6F078FA06}"/>
              </a:ext>
            </a:extLst>
          </p:cNvPr>
          <p:cNvGrpSpPr/>
          <p:nvPr/>
        </p:nvGrpSpPr>
        <p:grpSpPr>
          <a:xfrm>
            <a:off x="6670887" y="2757316"/>
            <a:ext cx="1384006" cy="3002489"/>
            <a:chOff x="513033" y="432674"/>
            <a:chExt cx="2115990" cy="4304579"/>
          </a:xfrm>
        </p:grpSpPr>
        <p:grpSp>
          <p:nvGrpSpPr>
            <p:cNvPr id="23" name="グループ化 22">
              <a:extLst>
                <a:ext uri="{FF2B5EF4-FFF2-40B4-BE49-F238E27FC236}">
                  <a16:creationId xmlns:a16="http://schemas.microsoft.com/office/drawing/2014/main" id="{411917A7-9BE0-BB7A-3466-926F99ACE0E1}"/>
                </a:ext>
              </a:extLst>
            </p:cNvPr>
            <p:cNvGrpSpPr/>
            <p:nvPr/>
          </p:nvGrpSpPr>
          <p:grpSpPr>
            <a:xfrm>
              <a:off x="513033" y="432674"/>
              <a:ext cx="2115990" cy="4304579"/>
              <a:chOff x="513033" y="446485"/>
              <a:chExt cx="2115990" cy="4304579"/>
            </a:xfrm>
          </p:grpSpPr>
          <p:pic>
            <p:nvPicPr>
              <p:cNvPr id="25" name="図 24">
                <a:extLst>
                  <a:ext uri="{FF2B5EF4-FFF2-40B4-BE49-F238E27FC236}">
                    <a16:creationId xmlns:a16="http://schemas.microsoft.com/office/drawing/2014/main" id="{23AEAED7-2CD2-5F9F-3C8C-3BD5553FDEF1}"/>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b="2970"/>
              <a:stretch/>
            </p:blipFill>
            <p:spPr>
              <a:xfrm>
                <a:off x="513033" y="446485"/>
                <a:ext cx="2115990" cy="4304579"/>
              </a:xfrm>
              <a:prstGeom prst="rect">
                <a:avLst/>
              </a:prstGeom>
            </p:spPr>
          </p:pic>
          <p:pic>
            <p:nvPicPr>
              <p:cNvPr id="26" name="図 25">
                <a:extLst>
                  <a:ext uri="{FF2B5EF4-FFF2-40B4-BE49-F238E27FC236}">
                    <a16:creationId xmlns:a16="http://schemas.microsoft.com/office/drawing/2014/main" id="{115FA389-28A4-F208-E22E-273F691AF960}"/>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t="1" b="-4405"/>
              <a:stretch/>
            </p:blipFill>
            <p:spPr>
              <a:xfrm>
                <a:off x="655969" y="568890"/>
                <a:ext cx="1844989" cy="4182174"/>
              </a:xfrm>
              <a:prstGeom prst="rect">
                <a:avLst/>
              </a:prstGeom>
            </p:spPr>
          </p:pic>
          <p:pic>
            <p:nvPicPr>
              <p:cNvPr id="27" name="図 26">
                <a:extLst>
                  <a:ext uri="{FF2B5EF4-FFF2-40B4-BE49-F238E27FC236}">
                    <a16:creationId xmlns:a16="http://schemas.microsoft.com/office/drawing/2014/main" id="{3538ECA7-D8CC-E5A3-6E9E-F43A92348A04}"/>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1031300" y="567291"/>
                <a:ext cx="1079455" cy="148426"/>
              </a:xfrm>
              <a:prstGeom prst="rect">
                <a:avLst/>
              </a:prstGeom>
            </p:spPr>
          </p:pic>
        </p:grpSp>
        <p:pic>
          <p:nvPicPr>
            <p:cNvPr id="24" name="図 23">
              <a:extLst>
                <a:ext uri="{FF2B5EF4-FFF2-40B4-BE49-F238E27FC236}">
                  <a16:creationId xmlns:a16="http://schemas.microsoft.com/office/drawing/2014/main" id="{37B3935F-58C2-57E3-EDFD-1B5CE2C9E0B3}"/>
                </a:ext>
              </a:extLst>
            </p:cNvPr>
            <p:cNvPicPr>
              <a:picLocks noChangeAspect="1"/>
            </p:cNvPicPr>
            <p:nvPr/>
          </p:nvPicPr>
          <p:blipFill rotWithShape="1">
            <a:blip r:embed="rId6">
              <a:extLst>
                <a:ext uri="{28A0092B-C50C-407E-A947-70E740481C1C}">
                  <a14:useLocalDpi xmlns:a14="http://schemas.microsoft.com/office/drawing/2010/main"/>
                </a:ext>
              </a:extLst>
            </a:blip>
            <a:srcRect l="1704" t="-603" r="3086"/>
            <a:stretch/>
          </p:blipFill>
          <p:spPr>
            <a:xfrm>
              <a:off x="654267" y="1182203"/>
              <a:ext cx="1843200" cy="1050673"/>
            </a:xfrm>
            <a:prstGeom prst="rect">
              <a:avLst/>
            </a:prstGeom>
          </p:spPr>
        </p:pic>
      </p:grpSp>
      <p:pic>
        <p:nvPicPr>
          <p:cNvPr id="28" name="図 27">
            <a:extLst>
              <a:ext uri="{FF2B5EF4-FFF2-40B4-BE49-F238E27FC236}">
                <a16:creationId xmlns:a16="http://schemas.microsoft.com/office/drawing/2014/main" id="{CB977272-ADB1-A061-D375-1735DC23EED9}"/>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994122" y="2928074"/>
            <a:ext cx="1454011" cy="2917108"/>
          </a:xfrm>
          <a:prstGeom prst="rect">
            <a:avLst/>
          </a:prstGeom>
        </p:spPr>
      </p:pic>
      <p:pic>
        <p:nvPicPr>
          <p:cNvPr id="29" name="図 28">
            <a:extLst>
              <a:ext uri="{FF2B5EF4-FFF2-40B4-BE49-F238E27FC236}">
                <a16:creationId xmlns:a16="http://schemas.microsoft.com/office/drawing/2014/main" id="{09433669-DD14-9F43-BE04-C3598D6A7F70}"/>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7745644" y="2928074"/>
            <a:ext cx="1454011" cy="2917110"/>
          </a:xfrm>
          <a:prstGeom prst="rect">
            <a:avLst/>
          </a:prstGeom>
        </p:spPr>
      </p:pic>
      <p:sp>
        <p:nvSpPr>
          <p:cNvPr id="30" name="テキスト ボックス 29">
            <a:extLst>
              <a:ext uri="{FF2B5EF4-FFF2-40B4-BE49-F238E27FC236}">
                <a16:creationId xmlns:a16="http://schemas.microsoft.com/office/drawing/2014/main" id="{A6BD94B8-F98C-F27C-9439-58E70C63E04B}"/>
              </a:ext>
            </a:extLst>
          </p:cNvPr>
          <p:cNvSpPr txBox="1"/>
          <p:nvPr/>
        </p:nvSpPr>
        <p:spPr>
          <a:xfrm>
            <a:off x="3608248" y="3646546"/>
            <a:ext cx="2009132" cy="954107"/>
          </a:xfrm>
          <a:prstGeom prst="rect">
            <a:avLst/>
          </a:prstGeom>
          <a:noFill/>
        </p:spPr>
        <p:txBody>
          <a:bodyPr wrap="square" rtlCol="0">
            <a:spAutoFit/>
          </a:bodyPr>
          <a:lstStyle/>
          <a:p>
            <a:pPr algn="l"/>
            <a:r>
              <a:rPr kumimoji="1" lang="ja-JP" altLang="en-US" sz="1400"/>
              <a:t>バナーをタップすると</a:t>
            </a:r>
            <a:endParaRPr kumimoji="1" lang="en-US" altLang="ja-JP" sz="1400" dirty="0"/>
          </a:p>
          <a:p>
            <a:pPr algn="l"/>
            <a:r>
              <a:rPr lang="ja-JP" altLang="en-US" sz="1400"/>
              <a:t>フルスクリーンの動画プレイヤーで動画が再生される</a:t>
            </a:r>
            <a:endParaRPr kumimoji="1" lang="ja-JP" altLang="en-US" sz="1400"/>
          </a:p>
        </p:txBody>
      </p:sp>
      <p:sp>
        <p:nvSpPr>
          <p:cNvPr id="31" name="テキスト ボックス 30">
            <a:extLst>
              <a:ext uri="{FF2B5EF4-FFF2-40B4-BE49-F238E27FC236}">
                <a16:creationId xmlns:a16="http://schemas.microsoft.com/office/drawing/2014/main" id="{E39D96AD-4D3A-F4E9-778E-63E15483F11A}"/>
              </a:ext>
            </a:extLst>
          </p:cNvPr>
          <p:cNvSpPr txBox="1"/>
          <p:nvPr/>
        </p:nvSpPr>
        <p:spPr>
          <a:xfrm>
            <a:off x="9428621" y="3646547"/>
            <a:ext cx="2125781" cy="954107"/>
          </a:xfrm>
          <a:prstGeom prst="rect">
            <a:avLst/>
          </a:prstGeom>
          <a:noFill/>
        </p:spPr>
        <p:txBody>
          <a:bodyPr wrap="square" rtlCol="0">
            <a:spAutoFit/>
          </a:bodyPr>
          <a:lstStyle/>
          <a:p>
            <a:pPr algn="l"/>
            <a:r>
              <a:rPr kumimoji="1" lang="ja-JP" altLang="en-US" sz="1400"/>
              <a:t>バナーをタップすると</a:t>
            </a:r>
            <a:endParaRPr kumimoji="1" lang="en-US" altLang="ja-JP" sz="1400" dirty="0"/>
          </a:p>
          <a:p>
            <a:pPr algn="l"/>
            <a:r>
              <a:rPr kumimoji="1" lang="ja-JP" altLang="en-US" sz="1400"/>
              <a:t>再生している動画の下にランディングページが表示される</a:t>
            </a:r>
            <a:endParaRPr kumimoji="1" lang="en-US" altLang="ja-JP" sz="1400" dirty="0"/>
          </a:p>
        </p:txBody>
      </p:sp>
      <p:pic>
        <p:nvPicPr>
          <p:cNvPr id="8" name="図プレースホルダー 7" descr="アイコン&#10;&#10;自動的に生成された説明">
            <a:extLst>
              <a:ext uri="{FF2B5EF4-FFF2-40B4-BE49-F238E27FC236}">
                <a16:creationId xmlns:a16="http://schemas.microsoft.com/office/drawing/2014/main" id="{EC3335B0-79BA-45E6-EFD0-0D4B12718314}"/>
              </a:ext>
            </a:extLst>
          </p:cNvPr>
          <p:cNvPicPr>
            <a:picLocks noGrp="1" noChangeAspect="1"/>
          </p:cNvPicPr>
          <p:nvPr>
            <p:ph type="pic" sz="quarter" idx="11"/>
          </p:nvPr>
        </p:nvPicPr>
        <p:blipFill>
          <a:blip r:embed="rId9" cstate="print">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1277180926"/>
      </p:ext>
    </p:extLst>
  </p:cSld>
  <p:clrMapOvr>
    <a:masterClrMapping/>
  </p:clrMapOvr>
</p:sld>
</file>

<file path=ppt/theme/theme1.xml><?xml version="1.0" encoding="utf-8"?>
<a:theme xmlns:a="http://schemas.openxmlformats.org/drawingml/2006/main" name="表紙">
  <a:themeElements>
    <a:clrScheme name="">
      <a:dk1>
        <a:srgbClr val="000000"/>
      </a:dk1>
      <a:lt1>
        <a:srgbClr val="FFFFFF"/>
      </a:lt1>
      <a:dk2>
        <a:srgbClr val="212121"/>
      </a:dk2>
      <a:lt2>
        <a:srgbClr val="CCCCCC"/>
      </a:lt2>
      <a:accent1>
        <a:srgbClr val="F5F5F5"/>
      </a:accent1>
      <a:accent2>
        <a:srgbClr val="FCEDED"/>
      </a:accent2>
      <a:accent3>
        <a:srgbClr val="545454"/>
      </a:accent3>
      <a:accent4>
        <a:srgbClr val="F6B600"/>
      </a:accent4>
      <a:accent5>
        <a:srgbClr val="00569B"/>
      </a:accent5>
      <a:accent6>
        <a:srgbClr val="C9002C"/>
      </a:accent6>
      <a:hlink>
        <a:srgbClr val="1A72B0"/>
      </a:hlink>
      <a:folHlink>
        <a:srgbClr val="005F5F"/>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2.xml><?xml version="1.0" encoding="utf-8"?>
<a:theme xmlns:a="http://schemas.openxmlformats.org/drawingml/2006/main" name="1_表紙">
  <a:themeElements>
    <a:clrScheme name="">
      <a:dk1>
        <a:srgbClr val="000000"/>
      </a:dk1>
      <a:lt1>
        <a:srgbClr val="FFFFFF"/>
      </a:lt1>
      <a:dk2>
        <a:srgbClr val="212121"/>
      </a:dk2>
      <a:lt2>
        <a:srgbClr val="CCCCCC"/>
      </a:lt2>
      <a:accent1>
        <a:srgbClr val="F5F5F5"/>
      </a:accent1>
      <a:accent2>
        <a:srgbClr val="FCEDED"/>
      </a:accent2>
      <a:accent3>
        <a:srgbClr val="545454"/>
      </a:accent3>
      <a:accent4>
        <a:srgbClr val="F6B600"/>
      </a:accent4>
      <a:accent5>
        <a:srgbClr val="00569B"/>
      </a:accent5>
      <a:accent6>
        <a:srgbClr val="C9002C"/>
      </a:accent6>
      <a:hlink>
        <a:srgbClr val="1A72B0"/>
      </a:hlink>
      <a:folHlink>
        <a:srgbClr val="005F5F"/>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【社外秘】mscテンプレート_2016</Template>
  <TotalTime>25117</TotalTime>
  <Words>3838</Words>
  <Application>Microsoft Office PowerPoint</Application>
  <PresentationFormat>ワイド画面</PresentationFormat>
  <Paragraphs>668</Paragraphs>
  <Slides>24</Slides>
  <Notes>13</Notes>
  <HiddenSlides>0</HiddenSlides>
  <MMClips>0</MMClips>
  <ScaleCrop>false</ScaleCrop>
  <HeadingPairs>
    <vt:vector size="6" baseType="variant">
      <vt:variant>
        <vt:lpstr>使用されているフォント</vt:lpstr>
      </vt:variant>
      <vt:variant>
        <vt:i4>10</vt:i4>
      </vt:variant>
      <vt:variant>
        <vt:lpstr>テーマ</vt:lpstr>
      </vt:variant>
      <vt:variant>
        <vt:i4>2</vt:i4>
      </vt:variant>
      <vt:variant>
        <vt:lpstr>スライド タイトル</vt:lpstr>
      </vt:variant>
      <vt:variant>
        <vt:i4>24</vt:i4>
      </vt:variant>
    </vt:vector>
  </HeadingPairs>
  <TitlesOfParts>
    <vt:vector size="36" baseType="lpstr">
      <vt:lpstr>A P-OTF UD Shin Go NT Pr6N U</vt:lpstr>
      <vt:lpstr>Meiryo UI</vt:lpstr>
      <vt:lpstr>Meiryo</vt:lpstr>
      <vt:lpstr>Meiryo</vt:lpstr>
      <vt:lpstr>Yu Gothic</vt:lpstr>
      <vt:lpstr>Yu Gothic Medium</vt:lpstr>
      <vt:lpstr>Arial</vt:lpstr>
      <vt:lpstr>Calibri</vt:lpstr>
      <vt:lpstr>Segoe UI</vt:lpstr>
      <vt:lpstr>Wingdings</vt:lpstr>
      <vt:lpstr>表紙</vt:lpstr>
      <vt:lpstr>1_表紙</vt:lpstr>
      <vt:lpstr>ディスプレイ広告 （予約型） セールスシート</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subject/>
  <dc:creator>加賀谷 有里</dc:creator>
  <cp:keywords/>
  <dc:description/>
  <cp:lastModifiedBy>大原 真由美</cp:lastModifiedBy>
  <cp:revision>539</cp:revision>
  <dcterms:created xsi:type="dcterms:W3CDTF">2020-02-26T07:28:11Z</dcterms:created>
  <dcterms:modified xsi:type="dcterms:W3CDTF">2023-04-18T06:51:05Z</dcterms:modified>
  <cp:category/>
</cp:coreProperties>
</file>