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5" r:id="rId1"/>
    <p:sldMasterId id="2147483675" r:id="rId2"/>
  </p:sldMasterIdLst>
  <p:notesMasterIdLst>
    <p:notesMasterId r:id="rId15"/>
  </p:notesMasterIdLst>
  <p:handoutMasterIdLst>
    <p:handoutMasterId r:id="rId16"/>
  </p:handoutMasterIdLst>
  <p:sldIdLst>
    <p:sldId id="749" r:id="rId3"/>
    <p:sldId id="751" r:id="rId4"/>
    <p:sldId id="732" r:id="rId5"/>
    <p:sldId id="746" r:id="rId6"/>
    <p:sldId id="745" r:id="rId7"/>
    <p:sldId id="690" r:id="rId8"/>
    <p:sldId id="753" r:id="rId9"/>
    <p:sldId id="754" r:id="rId10"/>
    <p:sldId id="723" r:id="rId11"/>
    <p:sldId id="747" r:id="rId12"/>
    <p:sldId id="755" r:id="rId13"/>
    <p:sldId id="752" r:id="rId14"/>
  </p:sldIdLst>
  <p:sldSz cx="12192000" cy="6858000"/>
  <p:notesSz cx="6858000" cy="9144000"/>
  <p:defaultTex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4E4EC"/>
    <a:srgbClr val="FFCCD1"/>
    <a:srgbClr val="7F7F7F"/>
    <a:srgbClr val="FFE9EA"/>
    <a:srgbClr val="003399"/>
    <a:srgbClr val="FAFAFB"/>
    <a:srgbClr val="F5F5F9"/>
    <a:srgbClr val="333333"/>
    <a:srgbClr val="D00216"/>
    <a:srgbClr val="F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CA7F79C-84F6-476D-B8A6-699422EA7B24}" v="206" dt="2020-06-23T01:15:54.452"/>
    <p1510:client id="{CEAF8666-3763-49AB-8F82-2E024FB94C5C}" v="2" dt="2020-10-05T02:02:43.667"/>
  </p1510:revLst>
</p1510:revInfo>
</file>

<file path=ppt/tableStyles.xml><?xml version="1.0" encoding="utf-8"?>
<a:tblStyleLst xmlns:a="http://schemas.openxmlformats.org/drawingml/2006/main" def="{5C22544A-7EE6-4342-B048-85BDC9FD1C3A}">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260" autoAdjust="0"/>
    <p:restoredTop sz="96063" autoAdjust="0"/>
  </p:normalViewPr>
  <p:slideViewPr>
    <p:cSldViewPr>
      <p:cViewPr varScale="1">
        <p:scale>
          <a:sx n="71" d="100"/>
          <a:sy n="71" d="100"/>
        </p:scale>
        <p:origin x="62" y="353"/>
      </p:cViewPr>
      <p:guideLst>
        <p:guide orient="horz" pos="2160"/>
        <p:guide pos="3840"/>
      </p:guideLst>
    </p:cSldViewPr>
  </p:slideViewPr>
  <p:notesTextViewPr>
    <p:cViewPr>
      <p:scale>
        <a:sx n="100" d="100"/>
        <a:sy n="100" d="100"/>
      </p:scale>
      <p:origin x="0" y="0"/>
    </p:cViewPr>
  </p:notesTextViewPr>
  <p:sorterViewPr>
    <p:cViewPr>
      <p:scale>
        <a:sx n="100" d="100"/>
        <a:sy n="100" d="100"/>
      </p:scale>
      <p:origin x="0" y="-3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ableStyles" Target="tableStyles.xml"/><Relationship Id="rId41"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40" Type="http://schemas.microsoft.com/office/2016/11/relationships/changesInfo" Target="changesInfos/changesInfo1.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miyazak" clId="Web-{7CA7F79C-84F6-476D-B8A6-699422EA7B24}"/>
    <pc:docChg chg="modSld sldOrd">
      <pc:chgData name="smiyazak" userId="" providerId="" clId="Web-{7CA7F79C-84F6-476D-B8A6-699422EA7B24}" dt="2020-06-23T01:15:54.452" v="186"/>
      <pc:docMkLst>
        <pc:docMk/>
      </pc:docMkLst>
      <pc:sldChg chg="addSp delSp modSp">
        <pc:chgData name="smiyazak" userId="" providerId="" clId="Web-{7CA7F79C-84F6-476D-B8A6-699422EA7B24}" dt="2020-06-23T01:15:19.702" v="182" actId="1076"/>
        <pc:sldMkLst>
          <pc:docMk/>
          <pc:sldMk cId="438246715" sldId="686"/>
        </pc:sldMkLst>
        <pc:spChg chg="add del mod">
          <ac:chgData name="smiyazak" userId="" providerId="" clId="Web-{7CA7F79C-84F6-476D-B8A6-699422EA7B24}" dt="2020-06-23T01:15:02.811" v="174"/>
          <ac:spMkLst>
            <pc:docMk/>
            <pc:sldMk cId="438246715" sldId="686"/>
            <ac:spMk id="4" creationId="{E5E6C6B1-7244-4418-A2B0-9E5D96FD50AB}"/>
          </ac:spMkLst>
        </pc:spChg>
        <pc:spChg chg="add mod">
          <ac:chgData name="smiyazak" userId="" providerId="" clId="Web-{7CA7F79C-84F6-476D-B8A6-699422EA7B24}" dt="2020-06-23T01:15:19.702" v="182" actId="1076"/>
          <ac:spMkLst>
            <pc:docMk/>
            <pc:sldMk cId="438246715" sldId="686"/>
            <ac:spMk id="9" creationId="{6A035B23-D36E-4D8B-BD07-34DF7D64E63A}"/>
          </ac:spMkLst>
        </pc:spChg>
      </pc:sldChg>
      <pc:sldChg chg="modSp">
        <pc:chgData name="smiyazak" userId="" providerId="" clId="Web-{7CA7F79C-84F6-476D-B8A6-699422EA7B24}" dt="2020-06-23T01:14:31.436" v="170" actId="20577"/>
        <pc:sldMkLst>
          <pc:docMk/>
          <pc:sldMk cId="3989490186" sldId="692"/>
        </pc:sldMkLst>
        <pc:spChg chg="mod">
          <ac:chgData name="smiyazak" userId="" providerId="" clId="Web-{7CA7F79C-84F6-476D-B8A6-699422EA7B24}" dt="2020-06-23T01:14:31.436" v="170" actId="20577"/>
          <ac:spMkLst>
            <pc:docMk/>
            <pc:sldMk cId="3989490186" sldId="692"/>
            <ac:spMk id="5" creationId="{00000000-0000-0000-0000-000000000000}"/>
          </ac:spMkLst>
        </pc:spChg>
      </pc:sldChg>
      <pc:sldChg chg="addSp delSp modSp">
        <pc:chgData name="smiyazak" userId="" providerId="" clId="Web-{7CA7F79C-84F6-476D-B8A6-699422EA7B24}" dt="2020-06-23T01:15:26.796" v="185" actId="1076"/>
        <pc:sldMkLst>
          <pc:docMk/>
          <pc:sldMk cId="2004407853" sldId="698"/>
        </pc:sldMkLst>
        <pc:spChg chg="add mod">
          <ac:chgData name="smiyazak" userId="" providerId="" clId="Web-{7CA7F79C-84F6-476D-B8A6-699422EA7B24}" dt="2020-06-23T01:15:26.796" v="185" actId="1076"/>
          <ac:spMkLst>
            <pc:docMk/>
            <pc:sldMk cId="2004407853" sldId="698"/>
            <ac:spMk id="4" creationId="{4DE84799-7CD0-40BA-93DF-406B9A6437BB}"/>
          </ac:spMkLst>
        </pc:spChg>
        <pc:spChg chg="del mod">
          <ac:chgData name="smiyazak" userId="" providerId="" clId="Web-{7CA7F79C-84F6-476D-B8A6-699422EA7B24}" dt="2020-06-23T01:15:23.968" v="183"/>
          <ac:spMkLst>
            <pc:docMk/>
            <pc:sldMk cId="2004407853" sldId="698"/>
            <ac:spMk id="8" creationId="{00000000-0000-0000-0000-000000000000}"/>
          </ac:spMkLst>
        </pc:spChg>
        <pc:graphicFrameChg chg="mod modGraphic">
          <ac:chgData name="smiyazak" userId="" providerId="" clId="Web-{7CA7F79C-84F6-476D-B8A6-699422EA7B24}" dt="2020-06-23T01:04:41.179" v="7"/>
          <ac:graphicFrameMkLst>
            <pc:docMk/>
            <pc:sldMk cId="2004407853" sldId="698"/>
            <ac:graphicFrameMk id="13" creationId="{8D6FD0B5-1C48-2E4A-A909-7ABA89B39DE9}"/>
          </ac:graphicFrameMkLst>
        </pc:graphicFrameChg>
      </pc:sldChg>
      <pc:sldChg chg="modSp ord">
        <pc:chgData name="smiyazak" userId="" providerId="" clId="Web-{7CA7F79C-84F6-476D-B8A6-699422EA7B24}" dt="2020-06-23T01:15:54.452" v="186"/>
        <pc:sldMkLst>
          <pc:docMk/>
          <pc:sldMk cId="3912940893" sldId="705"/>
        </pc:sldMkLst>
        <pc:spChg chg="mod">
          <ac:chgData name="smiyazak" userId="" providerId="" clId="Web-{7CA7F79C-84F6-476D-B8A6-699422EA7B24}" dt="2020-06-23T01:07:39.464" v="29" actId="1076"/>
          <ac:spMkLst>
            <pc:docMk/>
            <pc:sldMk cId="3912940893" sldId="705"/>
            <ac:spMk id="7" creationId="{56BC9F35-7A4E-CA42-9DF1-B36D469930AE}"/>
          </ac:spMkLst>
        </pc:spChg>
      </pc:sldChg>
      <pc:sldChg chg="modSp">
        <pc:chgData name="smiyazak" userId="" providerId="" clId="Web-{7CA7F79C-84F6-476D-B8A6-699422EA7B24}" dt="2020-06-23T01:10:24.917" v="40" actId="20577"/>
        <pc:sldMkLst>
          <pc:docMk/>
          <pc:sldMk cId="2104917091" sldId="724"/>
        </pc:sldMkLst>
        <pc:spChg chg="mod">
          <ac:chgData name="smiyazak" userId="" providerId="" clId="Web-{7CA7F79C-84F6-476D-B8A6-699422EA7B24}" dt="2020-06-23T01:10:24.917" v="40" actId="20577"/>
          <ac:spMkLst>
            <pc:docMk/>
            <pc:sldMk cId="2104917091" sldId="724"/>
            <ac:spMk id="6" creationId="{00000000-0000-0000-0000-000000000000}"/>
          </ac:spMkLst>
        </pc:spChg>
      </pc:sldChg>
      <pc:sldChg chg="modSp">
        <pc:chgData name="smiyazak" userId="" providerId="" clId="Web-{7CA7F79C-84F6-476D-B8A6-699422EA7B24}" dt="2020-06-23T01:06:33.337" v="25"/>
        <pc:sldMkLst>
          <pc:docMk/>
          <pc:sldMk cId="4082721140" sldId="725"/>
        </pc:sldMkLst>
        <pc:graphicFrameChg chg="mod modGraphic">
          <ac:chgData name="smiyazak" userId="" providerId="" clId="Web-{7CA7F79C-84F6-476D-B8A6-699422EA7B24}" dt="2020-06-23T01:06:33.337" v="25"/>
          <ac:graphicFrameMkLst>
            <pc:docMk/>
            <pc:sldMk cId="4082721140" sldId="725"/>
            <ac:graphicFrameMk id="5" creationId="{5C4374D8-C7AA-A044-9BC8-03321DB933E1}"/>
          </ac:graphicFrameMkLst>
        </pc:graphicFrameChg>
      </pc:sldChg>
    </pc:docChg>
  </pc:docChgLst>
  <pc:docChgLst>
    <pc:chgData name="easanuma" userId="yzfjGmfadSvDOcBxGLjUfNNpSeM9N3rpFdd/0d01C9c=" providerId="None" clId="Web-{CEAF8666-3763-49AB-8F82-2E024FB94C5C}"/>
    <pc:docChg chg="modSld">
      <pc:chgData name="easanuma" userId="yzfjGmfadSvDOcBxGLjUfNNpSeM9N3rpFdd/0d01C9c=" providerId="None" clId="Web-{CEAF8666-3763-49AB-8F82-2E024FB94C5C}" dt="2020-10-05T02:02:43.667" v="1"/>
      <pc:docMkLst>
        <pc:docMk/>
      </pc:docMkLst>
      <pc:sldChg chg="addSp delSp">
        <pc:chgData name="easanuma" userId="yzfjGmfadSvDOcBxGLjUfNNpSeM9N3rpFdd/0d01C9c=" providerId="None" clId="Web-{CEAF8666-3763-49AB-8F82-2E024FB94C5C}" dt="2020-10-05T02:02:43.667" v="1"/>
        <pc:sldMkLst>
          <pc:docMk/>
          <pc:sldMk cId="4277606802" sldId="733"/>
        </pc:sldMkLst>
        <pc:spChg chg="add del">
          <ac:chgData name="easanuma" userId="yzfjGmfadSvDOcBxGLjUfNNpSeM9N3rpFdd/0d01C9c=" providerId="None" clId="Web-{CEAF8666-3763-49AB-8F82-2E024FB94C5C}" dt="2020-10-05T02:02:43.667" v="1"/>
          <ac:spMkLst>
            <pc:docMk/>
            <pc:sldMk cId="4277606802" sldId="733"/>
            <ac:spMk id="4" creationId="{149C372C-97C0-4417-A29F-CDF3F404943A}"/>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17E4A5E-F982-442B-AD96-6979D7864649}" type="datetimeFigureOut">
              <a:rPr kumimoji="1" lang="ja-JP" altLang="en-US" smtClean="0"/>
              <a:t>2021/6/4</a:t>
            </a:fld>
            <a:endParaRPr kumimoji="1" lang="ja-JP" altLang="en-US"/>
          </a:p>
        </p:txBody>
      </p:sp>
      <p:sp>
        <p:nvSpPr>
          <p:cNvPr id="4" name="フッター プレースホルダー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6FD7EC5-E9E6-417E-95B1-D9DF5F42AA33}" type="slidenum">
              <a:rPr kumimoji="1" lang="ja-JP" altLang="en-US" smtClean="0"/>
              <a:t>‹#›</a:t>
            </a:fld>
            <a:endParaRPr kumimoji="1" lang="ja-JP" altLang="en-US"/>
          </a:p>
        </p:txBody>
      </p:sp>
    </p:spTree>
    <p:extLst>
      <p:ext uri="{BB962C8B-B14F-4D97-AF65-F5344CB8AC3E}">
        <p14:creationId xmlns:p14="http://schemas.microsoft.com/office/powerpoint/2010/main" val="378631304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dirty="0"/>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2021/6/4</a:t>
            </a:fld>
            <a:endParaRPr kumimoji="1" lang="ja-JP" altLang="en-US" dirty="0"/>
          </a:p>
        </p:txBody>
      </p:sp>
      <p:sp>
        <p:nvSpPr>
          <p:cNvPr id="4" name="スライド イメージ プレースホルダ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dirty="0"/>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dirty="0"/>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dirty="0"/>
          </a:p>
        </p:txBody>
      </p:sp>
    </p:spTree>
    <p:extLst>
      <p:ext uri="{BB962C8B-B14F-4D97-AF65-F5344CB8AC3E}">
        <p14:creationId xmlns:p14="http://schemas.microsoft.com/office/powerpoint/2010/main" val="1799099509"/>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endParaRPr lang="en-US" altLang="ja-JP" dirty="0">
              <a:latin typeface="+mn-ea"/>
              <a:ea typeface="+mn-ea"/>
            </a:endParaRPr>
          </a:p>
        </p:txBody>
      </p:sp>
      <p:sp>
        <p:nvSpPr>
          <p:cNvPr id="4" name="スライド番号プレースホルダー 3"/>
          <p:cNvSpPr>
            <a:spLocks noGrp="1"/>
          </p:cNvSpPr>
          <p:nvPr>
            <p:ph type="sldNum" sz="quarter" idx="10"/>
          </p:nvPr>
        </p:nvSpPr>
        <p:spPr/>
        <p:txBody>
          <a:bodyPr/>
          <a:lstStyle/>
          <a:p>
            <a:fld id="{D4D79FAC-C8F0-6146-9E93-58F95DBB458E}" type="slidenum">
              <a:rPr kumimoji="1" lang="ja-JP" altLang="en-US" smtClean="0"/>
              <a:t>1</a:t>
            </a:fld>
            <a:endParaRPr kumimoji="1" lang="ja-JP" altLang="en-US"/>
          </a:p>
        </p:txBody>
      </p:sp>
    </p:spTree>
    <p:extLst>
      <p:ext uri="{BB962C8B-B14F-4D97-AF65-F5344CB8AC3E}">
        <p14:creationId xmlns:p14="http://schemas.microsoft.com/office/powerpoint/2010/main" val="26407139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r>
              <a:rPr kumimoji="1" lang="en-US" altLang="ja-JP" dirty="0"/>
              <a:t>https://cptl.corp.yahoo.co.jp/pages/viewpage.action?pageId=2198557592</a:t>
            </a:r>
          </a:p>
          <a:p>
            <a:r>
              <a:rPr kumimoji="1" lang="ja-JP" altLang="en-US" dirty="0"/>
              <a:t>免責の記載あり</a:t>
            </a:r>
            <a:endParaRPr kumimoji="1" lang="en-US" altLang="ja-JP" dirty="0"/>
          </a:p>
          <a:p>
            <a:r>
              <a:rPr kumimoji="1" lang="ja-JP" altLang="en-US" sz="1200" b="0" i="0" u="none" strike="noStrike" kern="1200" dirty="0">
                <a:solidFill>
                  <a:schemeClr val="tx1"/>
                </a:solidFill>
                <a:effectLst/>
                <a:latin typeface="+mn-lt"/>
                <a:ea typeface="+mn-ea"/>
                <a:cs typeface="+mn-cs"/>
              </a:rPr>
              <a:t>・広告取り扱いに関するご契約の条件（プレミアム広告）→広告取扱基本規定</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・プレミアム広告　免責条項 </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・セールスシート（各商品）</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・入稿規定</a:t>
            </a:r>
            <a:endParaRPr kumimoji="1" lang="en-US" altLang="ja-JP" sz="1200" b="0" i="0" u="none" strike="noStrike" kern="1200" dirty="0">
              <a:solidFill>
                <a:schemeClr val="tx1"/>
              </a:solidFill>
              <a:effectLst/>
              <a:latin typeface="+mn-lt"/>
              <a:ea typeface="+mn-ea"/>
              <a:cs typeface="+mn-cs"/>
            </a:endParaRPr>
          </a:p>
          <a:p>
            <a:endParaRPr kumimoji="1" lang="en-US" altLang="ja-JP" dirty="0"/>
          </a:p>
        </p:txBody>
      </p:sp>
    </p:spTree>
    <p:extLst>
      <p:ext uri="{BB962C8B-B14F-4D97-AF65-F5344CB8AC3E}">
        <p14:creationId xmlns:p14="http://schemas.microsoft.com/office/powerpoint/2010/main" val="10230397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r>
              <a:rPr kumimoji="1" lang="en-US" altLang="ja-JP" dirty="0"/>
              <a:t>https://cptl.corp.yahoo.co.jp/pages/viewpage.action?pageId=2198557592</a:t>
            </a:r>
          </a:p>
          <a:p>
            <a:r>
              <a:rPr kumimoji="1" lang="ja-JP" altLang="en-US" dirty="0"/>
              <a:t>免責の記載あり</a:t>
            </a:r>
            <a:endParaRPr kumimoji="1" lang="en-US" altLang="ja-JP" dirty="0"/>
          </a:p>
          <a:p>
            <a:r>
              <a:rPr kumimoji="1" lang="ja-JP" altLang="en-US" sz="1200" b="0" i="0" u="none" strike="noStrike" kern="1200" dirty="0">
                <a:solidFill>
                  <a:schemeClr val="tx1"/>
                </a:solidFill>
                <a:effectLst/>
                <a:latin typeface="+mn-lt"/>
                <a:ea typeface="+mn-ea"/>
                <a:cs typeface="+mn-cs"/>
              </a:rPr>
              <a:t>・広告取り扱いに関するご契約の条件（プレミアム広告）→広告取扱基本規定</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・プレミアム広告　免責条項 </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・セールスシート（各商品）</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・入稿規定</a:t>
            </a:r>
            <a:endParaRPr kumimoji="1" lang="en-US" altLang="ja-JP" sz="1200" b="0" i="0" u="none" strike="noStrike" kern="1200" dirty="0">
              <a:solidFill>
                <a:schemeClr val="tx1"/>
              </a:solidFill>
              <a:effectLst/>
              <a:latin typeface="+mn-lt"/>
              <a:ea typeface="+mn-ea"/>
              <a:cs typeface="+mn-cs"/>
            </a:endParaRPr>
          </a:p>
          <a:p>
            <a:endParaRPr kumimoji="1" lang="en-US" altLang="ja-JP" dirty="0"/>
          </a:p>
        </p:txBody>
      </p:sp>
    </p:spTree>
    <p:extLst>
      <p:ext uri="{BB962C8B-B14F-4D97-AF65-F5344CB8AC3E}">
        <p14:creationId xmlns:p14="http://schemas.microsoft.com/office/powerpoint/2010/main" val="283969150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hyperlink" Target="https://marketing.yahoo.co.jp/service/yahooads/" TargetMode="External"/><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表紙用">
    <p:spTree>
      <p:nvGrpSpPr>
        <p:cNvPr id="1" name=""/>
        <p:cNvGrpSpPr/>
        <p:nvPr/>
      </p:nvGrpSpPr>
      <p:grpSpPr>
        <a:xfrm>
          <a:off x="0" y="0"/>
          <a:ext cx="0" cy="0"/>
          <a:chOff x="0" y="0"/>
          <a:chExt cx="0" cy="0"/>
        </a:xfrm>
      </p:grpSpPr>
      <p:sp>
        <p:nvSpPr>
          <p:cNvPr id="2" name="タイトル 1"/>
          <p:cNvSpPr>
            <a:spLocks noGrp="1"/>
          </p:cNvSpPr>
          <p:nvPr>
            <p:ph type="ctrTitle"/>
          </p:nvPr>
        </p:nvSpPr>
        <p:spPr>
          <a:xfrm>
            <a:off x="914400" y="3212977"/>
            <a:ext cx="10363200" cy="819523"/>
          </a:xfrm>
        </p:spPr>
        <p:txBody>
          <a:bodyPr>
            <a:normAutofit/>
          </a:bodyPr>
          <a:lstStyle>
            <a:lvl1pPr>
              <a:defRPr sz="5908"/>
            </a:lvl1pPr>
          </a:lstStyle>
          <a:p>
            <a:r>
              <a:rPr kumimoji="1" lang="ja-JP" altLang="en-US"/>
              <a:t>マスタ タイトルの書式設定</a:t>
            </a:r>
            <a:endParaRPr kumimoji="1" lang="ja-JP" altLang="en-US" dirty="0"/>
          </a:p>
        </p:txBody>
      </p:sp>
      <p:pic>
        <p:nvPicPr>
          <p:cNvPr id="7" name="Picture 2"/>
          <p:cNvPicPr>
            <a:picLocks noChangeAspect="1" noChangeArrowheads="1"/>
          </p:cNvPicPr>
          <p:nvPr userDrawn="1"/>
        </p:nvPicPr>
        <p:blipFill>
          <a:blip r:embed="rId2" cstate="print"/>
          <a:srcRect/>
          <a:stretch>
            <a:fillRect/>
          </a:stretch>
        </p:blipFill>
        <p:spPr bwMode="auto">
          <a:xfrm>
            <a:off x="3969017" y="1730067"/>
            <a:ext cx="4343842" cy="943646"/>
          </a:xfrm>
          <a:prstGeom prst="rect">
            <a:avLst/>
          </a:prstGeom>
          <a:noFill/>
          <a:ln w="9525">
            <a:noFill/>
            <a:miter lim="800000"/>
            <a:headEnd/>
            <a:tailEnd/>
          </a:ln>
          <a:effectLst/>
        </p:spPr>
      </p:pic>
      <p:sp>
        <p:nvSpPr>
          <p:cNvPr id="10" name="テキスト プレースホルダ 9"/>
          <p:cNvSpPr>
            <a:spLocks noGrp="1"/>
          </p:cNvSpPr>
          <p:nvPr>
            <p:ph type="body" sz="quarter" idx="13" hasCustomPrompt="1"/>
          </p:nvPr>
        </p:nvSpPr>
        <p:spPr>
          <a:xfrm>
            <a:off x="3436818" y="4581128"/>
            <a:ext cx="5306795" cy="719138"/>
          </a:xfrm>
        </p:spPr>
        <p:txBody>
          <a:bodyPr>
            <a:noAutofit/>
          </a:bodyPr>
          <a:lstStyle>
            <a:lvl1pPr marL="0" marR="0" indent="0" algn="ctr" defTabSz="1125444"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44"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2013/XX/XX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52194393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コンテンツページ_汎用（黒）">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2" hasCustomPrompt="1"/>
          </p:nvPr>
        </p:nvSpPr>
        <p:spPr>
          <a:xfrm>
            <a:off x="319913" y="1196752"/>
            <a:ext cx="11521280" cy="609749"/>
          </a:xfrm>
          <a:prstGeom prst="rect">
            <a:avLst/>
          </a:prstGeom>
        </p:spPr>
        <p:txBody>
          <a:bodyPr>
            <a:normAutofit/>
          </a:bodyPr>
          <a:lstStyle>
            <a:lvl1pPr marL="0" indent="0">
              <a:buFont typeface="+mj-lt"/>
              <a:buNone/>
              <a:defRPr sz="2000"/>
            </a:lvl1pPr>
          </a:lstStyle>
          <a:p>
            <a:pPr lvl="0"/>
            <a:r>
              <a:rPr kumimoji="1" lang="ja-JP" altLang="en-US"/>
              <a:t>説明文</a:t>
            </a:r>
            <a:r>
              <a:rPr kumimoji="1" lang="en-US" altLang="ja-JP" dirty="0"/>
              <a:t>(20pt)</a:t>
            </a:r>
          </a:p>
        </p:txBody>
      </p:sp>
      <p:sp>
        <p:nvSpPr>
          <p:cNvPr id="16" name="テキスト プレースホルダー 15"/>
          <p:cNvSpPr>
            <a:spLocks noGrp="1"/>
          </p:cNvSpPr>
          <p:nvPr>
            <p:ph type="body" sz="quarter" idx="11" hasCustomPrompt="1"/>
          </p:nvPr>
        </p:nvSpPr>
        <p:spPr>
          <a:xfrm>
            <a:off x="334963" y="130175"/>
            <a:ext cx="9759950" cy="814388"/>
          </a:xfrm>
          <a:prstGeom prst="rect">
            <a:avLst/>
          </a:prstGeom>
        </p:spPr>
        <p:txBody>
          <a:bodyPr anchor="ctr"/>
          <a:lstStyle>
            <a:lvl1pPr marL="0" indent="0">
              <a:buNone/>
              <a:defRPr sz="2800">
                <a:latin typeface="+mj-ea"/>
                <a:ea typeface="+mj-ea"/>
              </a:defRPr>
            </a:lvl1pPr>
            <a:lvl2pPr>
              <a:defRPr sz="3200">
                <a:latin typeface="+mj-ea"/>
                <a:ea typeface="+mj-ea"/>
              </a:defRPr>
            </a:lvl2pPr>
            <a:lvl3pPr>
              <a:defRPr sz="3200">
                <a:latin typeface="+mj-ea"/>
                <a:ea typeface="+mj-ea"/>
              </a:defRPr>
            </a:lvl3pPr>
            <a:lvl4pPr>
              <a:defRPr sz="3200">
                <a:latin typeface="+mj-ea"/>
                <a:ea typeface="+mj-ea"/>
              </a:defRPr>
            </a:lvl4pPr>
            <a:lvl5pPr>
              <a:defRPr sz="3200">
                <a:latin typeface="+mj-ea"/>
                <a:ea typeface="+mj-ea"/>
              </a:defRPr>
            </a:lvl5pPr>
          </a:lstStyle>
          <a:p>
            <a:pPr lvl="0"/>
            <a:r>
              <a:rPr kumimoji="1" lang="ja-JP" altLang="en-US"/>
              <a:t>タイトル</a:t>
            </a:r>
            <a:r>
              <a:rPr kumimoji="1" lang="en-US" altLang="ja-JP" dirty="0"/>
              <a:t>(28pt)</a:t>
            </a:r>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a:extLst>
              <a:ext uri="{FF2B5EF4-FFF2-40B4-BE49-F238E27FC236}">
                <a16:creationId xmlns:a16="http://schemas.microsoft.com/office/drawing/2014/main" id="{197AC3E9-BF37-6D4A-B69C-4E17A345C09B}"/>
              </a:ext>
            </a:extLst>
          </p:cNvPr>
          <p:cNvSpPr/>
          <p:nvPr userDrawn="1"/>
        </p:nvSpPr>
        <p:spPr>
          <a:xfrm>
            <a:off x="0" y="-1"/>
            <a:ext cx="47782"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34BAEFCC-D685-134C-B3D2-5C61218641ED}"/>
              </a:ext>
            </a:extLst>
          </p:cNvPr>
          <p:cNvSpPr/>
          <p:nvPr userDrawn="1"/>
        </p:nvSpPr>
        <p:spPr>
          <a:xfrm>
            <a:off x="0" y="0"/>
            <a:ext cx="20682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7">
            <a:extLst>
              <a:ext uri="{FF2B5EF4-FFF2-40B4-BE49-F238E27FC236}">
                <a16:creationId xmlns:a16="http://schemas.microsoft.com/office/drawing/2014/main" id="{27B795C4-F04F-BF4C-A95F-871F054AF31C}"/>
              </a:ext>
            </a:extLst>
          </p:cNvPr>
          <p:cNvSpPr>
            <a:spLocks noGrp="1"/>
          </p:cNvSpPr>
          <p:nvPr>
            <p:ph type="body" sz="quarter" idx="13" hasCustomPrompt="1"/>
          </p:nvPr>
        </p:nvSpPr>
        <p:spPr>
          <a:xfrm>
            <a:off x="319913" y="2005639"/>
            <a:ext cx="11521280" cy="271233"/>
          </a:xfrm>
          <a:prstGeom prst="rect">
            <a:avLst/>
          </a:prstGeom>
        </p:spPr>
        <p:txBody>
          <a:bodyPr/>
          <a:lstStyle>
            <a:lvl1pPr marL="0" indent="0">
              <a:buFont typeface="+mj-lt"/>
              <a:buNone/>
              <a:defRPr sz="900">
                <a:solidFill>
                  <a:schemeClr val="accent2"/>
                </a:solidFill>
                <a:latin typeface="+mn-lt"/>
              </a:defRPr>
            </a:lvl1pPr>
          </a:lstStyle>
          <a:p>
            <a:pPr lvl="0"/>
            <a:r>
              <a:rPr kumimoji="1" lang="ja-JP" altLang="en-US"/>
              <a:t>注釈（</a:t>
            </a:r>
            <a:r>
              <a:rPr kumimoji="1" lang="en-US" altLang="ja-JP" dirty="0"/>
              <a:t>9pt</a:t>
            </a:r>
            <a:r>
              <a:rPr kumimoji="1" lang="ja-JP" altLang="en-US"/>
              <a:t>）</a:t>
            </a:r>
            <a:endParaRPr kumimoji="1" lang="ja-JP" altLang="en-US" dirty="0"/>
          </a:p>
        </p:txBody>
      </p:sp>
      <p:sp>
        <p:nvSpPr>
          <p:cNvPr id="13" name="スライド番号プレースホルダー 2">
            <a:extLst>
              <a:ext uri="{FF2B5EF4-FFF2-40B4-BE49-F238E27FC236}">
                <a16:creationId xmlns:a16="http://schemas.microsoft.com/office/drawing/2014/main" id="{19DA63E3-B037-B048-9C77-255C705E15A1}"/>
              </a:ext>
            </a:extLst>
          </p:cNvPr>
          <p:cNvSpPr>
            <a:spLocks noGrp="1"/>
          </p:cNvSpPr>
          <p:nvPr>
            <p:ph type="sldNum" sz="quarter" idx="4"/>
          </p:nvPr>
        </p:nvSpPr>
        <p:spPr>
          <a:xfrm>
            <a:off x="10992544" y="6525344"/>
            <a:ext cx="1033522" cy="365125"/>
          </a:xfrm>
          <a:prstGeom prst="rect">
            <a:avLst/>
          </a:prstGeom>
        </p:spPr>
        <p:txBody>
          <a:bodyPr/>
          <a:lstStyle>
            <a:lvl1pPr algn="r">
              <a:defRPr sz="1400">
                <a:solidFill>
                  <a:schemeClr val="accent2"/>
                </a:solidFill>
              </a:defRPr>
            </a:lvl1pPr>
          </a:lstStyle>
          <a:p>
            <a:fld id="{F9BD7636-22E7-4304-ABE2-16A3D163D5E1}" type="slidenum">
              <a:rPr lang="ja-JP" altLang="en-US" smtClean="0"/>
              <a:pPr/>
              <a:t>‹#›</a:t>
            </a:fld>
            <a:endParaRPr lang="ja-JP" altLang="en-US"/>
          </a:p>
        </p:txBody>
      </p:sp>
    </p:spTree>
    <p:extLst>
      <p:ext uri="{BB962C8B-B14F-4D97-AF65-F5344CB8AC3E}">
        <p14:creationId xmlns:p14="http://schemas.microsoft.com/office/powerpoint/2010/main" val="34200234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コンテンツページ_目次">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2" hasCustomPrompt="1"/>
          </p:nvPr>
        </p:nvSpPr>
        <p:spPr>
          <a:xfrm>
            <a:off x="319913" y="1196752"/>
            <a:ext cx="11521280" cy="5040560"/>
          </a:xfrm>
          <a:prstGeom prst="rect">
            <a:avLst/>
          </a:prstGeom>
        </p:spPr>
        <p:txBody>
          <a:bodyPr>
            <a:normAutofit/>
          </a:bodyPr>
          <a:lstStyle>
            <a:lvl1pPr marL="0" indent="0">
              <a:buFont typeface="+mj-lt"/>
              <a:buNone/>
              <a:defRPr sz="2000"/>
            </a:lvl1pPr>
          </a:lstStyle>
          <a:p>
            <a:pPr lvl="0"/>
            <a:r>
              <a:rPr kumimoji="1" lang="ja-JP" altLang="en-US"/>
              <a:t>本文</a:t>
            </a:r>
            <a:r>
              <a:rPr kumimoji="1" lang="en-US" altLang="ja-JP" dirty="0"/>
              <a:t>(20pt)</a:t>
            </a:r>
          </a:p>
        </p:txBody>
      </p:sp>
      <p:sp>
        <p:nvSpPr>
          <p:cNvPr id="16" name="テキスト プレースホルダー 15"/>
          <p:cNvSpPr>
            <a:spLocks noGrp="1"/>
          </p:cNvSpPr>
          <p:nvPr>
            <p:ph type="body" sz="quarter" idx="11" hasCustomPrompt="1"/>
          </p:nvPr>
        </p:nvSpPr>
        <p:spPr>
          <a:xfrm>
            <a:off x="334963" y="130175"/>
            <a:ext cx="9759950" cy="814388"/>
          </a:xfrm>
          <a:prstGeom prst="rect">
            <a:avLst/>
          </a:prstGeom>
        </p:spPr>
        <p:txBody>
          <a:bodyPr anchor="ctr"/>
          <a:lstStyle>
            <a:lvl1pPr marL="0" indent="0">
              <a:buNone/>
              <a:defRPr sz="2800">
                <a:latin typeface="+mj-ea"/>
                <a:ea typeface="+mj-ea"/>
              </a:defRPr>
            </a:lvl1pPr>
            <a:lvl2pPr>
              <a:defRPr sz="3200">
                <a:latin typeface="+mj-ea"/>
                <a:ea typeface="+mj-ea"/>
              </a:defRPr>
            </a:lvl2pPr>
            <a:lvl3pPr>
              <a:defRPr sz="3200">
                <a:latin typeface="+mj-ea"/>
                <a:ea typeface="+mj-ea"/>
              </a:defRPr>
            </a:lvl3pPr>
            <a:lvl4pPr>
              <a:defRPr sz="3200">
                <a:latin typeface="+mj-ea"/>
                <a:ea typeface="+mj-ea"/>
              </a:defRPr>
            </a:lvl4pPr>
            <a:lvl5pPr>
              <a:defRPr sz="3200">
                <a:latin typeface="+mj-ea"/>
                <a:ea typeface="+mj-ea"/>
              </a:defRPr>
            </a:lvl5pPr>
          </a:lstStyle>
          <a:p>
            <a:pPr lvl="0"/>
            <a:r>
              <a:rPr kumimoji="1" lang="ja-JP" altLang="en-US"/>
              <a:t>目次</a:t>
            </a:r>
            <a:r>
              <a:rPr kumimoji="1" lang="en-US" altLang="ja-JP" dirty="0"/>
              <a:t>(28pt)</a:t>
            </a:r>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a:extLst>
              <a:ext uri="{FF2B5EF4-FFF2-40B4-BE49-F238E27FC236}">
                <a16:creationId xmlns:a16="http://schemas.microsoft.com/office/drawing/2014/main" id="{197AC3E9-BF37-6D4A-B69C-4E17A345C09B}"/>
              </a:ext>
            </a:extLst>
          </p:cNvPr>
          <p:cNvSpPr/>
          <p:nvPr userDrawn="1"/>
        </p:nvSpPr>
        <p:spPr>
          <a:xfrm>
            <a:off x="0" y="-1"/>
            <a:ext cx="47782" cy="685800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34BAEFCC-D685-134C-B3D2-5C61218641ED}"/>
              </a:ext>
            </a:extLst>
          </p:cNvPr>
          <p:cNvSpPr/>
          <p:nvPr userDrawn="1"/>
        </p:nvSpPr>
        <p:spPr>
          <a:xfrm>
            <a:off x="0" y="0"/>
            <a:ext cx="206829" cy="90722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7">
            <a:extLst>
              <a:ext uri="{FF2B5EF4-FFF2-40B4-BE49-F238E27FC236}">
                <a16:creationId xmlns:a16="http://schemas.microsoft.com/office/drawing/2014/main" id="{6BC8A392-9224-F742-9C63-ADA7F00B45AC}"/>
              </a:ext>
            </a:extLst>
          </p:cNvPr>
          <p:cNvSpPr>
            <a:spLocks noGrp="1"/>
          </p:cNvSpPr>
          <p:nvPr>
            <p:ph type="sldNum" sz="quarter" idx="13"/>
          </p:nvPr>
        </p:nvSpPr>
        <p:spPr/>
        <p:txBody>
          <a:bodyPr/>
          <a:lstStyle/>
          <a:p>
            <a:fld id="{F9BD7636-22E7-4304-ABE2-16A3D163D5E1}" type="slidenum">
              <a:rPr lang="ja-JP" altLang="en-US" smtClean="0"/>
              <a:pPr/>
              <a:t>‹#›</a:t>
            </a:fld>
            <a:endParaRPr lang="ja-JP" altLang="en-US"/>
          </a:p>
        </p:txBody>
      </p:sp>
    </p:spTree>
    <p:extLst>
      <p:ext uri="{BB962C8B-B14F-4D97-AF65-F5344CB8AC3E}">
        <p14:creationId xmlns:p14="http://schemas.microsoft.com/office/powerpoint/2010/main" val="1498669115"/>
      </p:ext>
    </p:extLst>
  </p:cSld>
  <p:clrMapOvr>
    <a:masterClrMapping/>
  </p:clrMapOvr>
  <p:timing>
    <p:tnLst>
      <p:par>
        <p:cTn id="1" dur="indefinite" restart="never" nodeType="tmRoot"/>
      </p:par>
    </p:tnLst>
  </p:timing>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コンテンツページ_汎用（赤）">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2" hasCustomPrompt="1"/>
          </p:nvPr>
        </p:nvSpPr>
        <p:spPr>
          <a:xfrm>
            <a:off x="319913" y="1196752"/>
            <a:ext cx="11521280" cy="609749"/>
          </a:xfrm>
          <a:prstGeom prst="rect">
            <a:avLst/>
          </a:prstGeom>
        </p:spPr>
        <p:txBody>
          <a:bodyPr>
            <a:normAutofit/>
          </a:bodyPr>
          <a:lstStyle>
            <a:lvl1pPr marL="0" indent="0">
              <a:buFont typeface="+mj-lt"/>
              <a:buNone/>
              <a:defRPr sz="2000"/>
            </a:lvl1pPr>
          </a:lstStyle>
          <a:p>
            <a:pPr lvl="0"/>
            <a:r>
              <a:rPr kumimoji="1" lang="ja-JP" altLang="en-US"/>
              <a:t>説明文</a:t>
            </a:r>
            <a:r>
              <a:rPr kumimoji="1" lang="en-US" altLang="ja-JP" dirty="0"/>
              <a:t>(20pt)</a:t>
            </a:r>
          </a:p>
        </p:txBody>
      </p:sp>
      <p:sp>
        <p:nvSpPr>
          <p:cNvPr id="16" name="テキスト プレースホルダー 15"/>
          <p:cNvSpPr>
            <a:spLocks noGrp="1"/>
          </p:cNvSpPr>
          <p:nvPr>
            <p:ph type="body" sz="quarter" idx="11" hasCustomPrompt="1"/>
          </p:nvPr>
        </p:nvSpPr>
        <p:spPr>
          <a:xfrm>
            <a:off x="334963" y="130175"/>
            <a:ext cx="9759950" cy="814388"/>
          </a:xfrm>
          <a:prstGeom prst="rect">
            <a:avLst/>
          </a:prstGeom>
        </p:spPr>
        <p:txBody>
          <a:bodyPr anchor="ctr"/>
          <a:lstStyle>
            <a:lvl1pPr marL="0" indent="0">
              <a:buNone/>
              <a:defRPr sz="2800">
                <a:latin typeface="+mj-ea"/>
                <a:ea typeface="+mj-ea"/>
              </a:defRPr>
            </a:lvl1pPr>
            <a:lvl2pPr>
              <a:defRPr sz="3200">
                <a:latin typeface="+mj-ea"/>
                <a:ea typeface="+mj-ea"/>
              </a:defRPr>
            </a:lvl2pPr>
            <a:lvl3pPr>
              <a:defRPr sz="3200">
                <a:latin typeface="+mj-ea"/>
                <a:ea typeface="+mj-ea"/>
              </a:defRPr>
            </a:lvl3pPr>
            <a:lvl4pPr>
              <a:defRPr sz="3200">
                <a:latin typeface="+mj-ea"/>
                <a:ea typeface="+mj-ea"/>
              </a:defRPr>
            </a:lvl4pPr>
            <a:lvl5pPr>
              <a:defRPr sz="3200">
                <a:latin typeface="+mj-ea"/>
                <a:ea typeface="+mj-ea"/>
              </a:defRPr>
            </a:lvl5pPr>
          </a:lstStyle>
          <a:p>
            <a:pPr lvl="0"/>
            <a:r>
              <a:rPr kumimoji="1" lang="ja-JP" altLang="en-US"/>
              <a:t>タイトル</a:t>
            </a:r>
            <a:r>
              <a:rPr kumimoji="1" lang="en-US" altLang="ja-JP" dirty="0"/>
              <a:t>(28pt)</a:t>
            </a:r>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a:extLst>
              <a:ext uri="{FF2B5EF4-FFF2-40B4-BE49-F238E27FC236}">
                <a16:creationId xmlns:a16="http://schemas.microsoft.com/office/drawing/2014/main" id="{197AC3E9-BF37-6D4A-B69C-4E17A345C09B}"/>
              </a:ext>
            </a:extLst>
          </p:cNvPr>
          <p:cNvSpPr/>
          <p:nvPr userDrawn="1"/>
        </p:nvSpPr>
        <p:spPr>
          <a:xfrm>
            <a:off x="0" y="-1"/>
            <a:ext cx="47782" cy="685800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34BAEFCC-D685-134C-B3D2-5C61218641ED}"/>
              </a:ext>
            </a:extLst>
          </p:cNvPr>
          <p:cNvSpPr/>
          <p:nvPr userDrawn="1"/>
        </p:nvSpPr>
        <p:spPr>
          <a:xfrm>
            <a:off x="0" y="0"/>
            <a:ext cx="206829" cy="90722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7">
            <a:extLst>
              <a:ext uri="{FF2B5EF4-FFF2-40B4-BE49-F238E27FC236}">
                <a16:creationId xmlns:a16="http://schemas.microsoft.com/office/drawing/2014/main" id="{27B795C4-F04F-BF4C-A95F-871F054AF31C}"/>
              </a:ext>
            </a:extLst>
          </p:cNvPr>
          <p:cNvSpPr>
            <a:spLocks noGrp="1"/>
          </p:cNvSpPr>
          <p:nvPr>
            <p:ph type="body" sz="quarter" idx="13" hasCustomPrompt="1"/>
          </p:nvPr>
        </p:nvSpPr>
        <p:spPr>
          <a:xfrm>
            <a:off x="319913" y="2005639"/>
            <a:ext cx="11521280" cy="271233"/>
          </a:xfrm>
          <a:prstGeom prst="rect">
            <a:avLst/>
          </a:prstGeom>
        </p:spPr>
        <p:txBody>
          <a:bodyPr/>
          <a:lstStyle>
            <a:lvl1pPr marL="0" indent="0">
              <a:buFont typeface="+mj-lt"/>
              <a:buNone/>
              <a:defRPr sz="900">
                <a:solidFill>
                  <a:schemeClr val="accent2"/>
                </a:solidFill>
                <a:latin typeface="+mn-lt"/>
              </a:defRPr>
            </a:lvl1pPr>
          </a:lstStyle>
          <a:p>
            <a:pPr lvl="0"/>
            <a:r>
              <a:rPr kumimoji="1" lang="ja-JP" altLang="en-US"/>
              <a:t>注釈（</a:t>
            </a:r>
            <a:r>
              <a:rPr kumimoji="1" lang="en-US" altLang="ja-JP" dirty="0"/>
              <a:t>9pt</a:t>
            </a:r>
            <a:r>
              <a:rPr kumimoji="1" lang="ja-JP" altLang="en-US"/>
              <a:t>）</a:t>
            </a:r>
            <a:endParaRPr kumimoji="1" lang="ja-JP" altLang="en-US" dirty="0"/>
          </a:p>
        </p:txBody>
      </p:sp>
      <p:sp>
        <p:nvSpPr>
          <p:cNvPr id="13" name="スライド番号プレースホルダー 2">
            <a:extLst>
              <a:ext uri="{FF2B5EF4-FFF2-40B4-BE49-F238E27FC236}">
                <a16:creationId xmlns:a16="http://schemas.microsoft.com/office/drawing/2014/main" id="{012224A3-DD71-7345-83F7-C06026702557}"/>
              </a:ext>
            </a:extLst>
          </p:cNvPr>
          <p:cNvSpPr>
            <a:spLocks noGrp="1"/>
          </p:cNvSpPr>
          <p:nvPr>
            <p:ph type="sldNum" sz="quarter" idx="4"/>
          </p:nvPr>
        </p:nvSpPr>
        <p:spPr>
          <a:xfrm>
            <a:off x="10992544" y="6525344"/>
            <a:ext cx="1033522" cy="365125"/>
          </a:xfrm>
          <a:prstGeom prst="rect">
            <a:avLst/>
          </a:prstGeom>
        </p:spPr>
        <p:txBody>
          <a:bodyPr/>
          <a:lstStyle>
            <a:lvl1pPr algn="r">
              <a:defRPr sz="1400">
                <a:solidFill>
                  <a:schemeClr val="accent2"/>
                </a:solidFill>
              </a:defRPr>
            </a:lvl1pPr>
          </a:lstStyle>
          <a:p>
            <a:fld id="{F9BD7636-22E7-4304-ABE2-16A3D163D5E1}" type="slidenum">
              <a:rPr lang="ja-JP" altLang="en-US" smtClean="0"/>
              <a:pPr/>
              <a:t>‹#›</a:t>
            </a:fld>
            <a:endParaRPr lang="ja-JP" altLang="en-US"/>
          </a:p>
        </p:txBody>
      </p:sp>
    </p:spTree>
    <p:extLst>
      <p:ext uri="{BB962C8B-B14F-4D97-AF65-F5344CB8AC3E}">
        <p14:creationId xmlns:p14="http://schemas.microsoft.com/office/powerpoint/2010/main" val="1227387748"/>
      </p:ext>
    </p:extLst>
  </p:cSld>
  <p:clrMapOvr>
    <a:masterClrMapping/>
  </p:clrMapOvr>
  <p:timing>
    <p:tnLst>
      <p:par>
        <p:cTn id="1" dur="indefinite" restart="never" nodeType="tmRoot"/>
      </p:par>
    </p:tnLst>
  </p:timing>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コンテンツページ_汎用（黒）">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2" hasCustomPrompt="1"/>
          </p:nvPr>
        </p:nvSpPr>
        <p:spPr>
          <a:xfrm>
            <a:off x="319913" y="1196752"/>
            <a:ext cx="11521280" cy="609749"/>
          </a:xfrm>
          <a:prstGeom prst="rect">
            <a:avLst/>
          </a:prstGeom>
        </p:spPr>
        <p:txBody>
          <a:bodyPr>
            <a:normAutofit/>
          </a:bodyPr>
          <a:lstStyle>
            <a:lvl1pPr marL="0" indent="0">
              <a:buFont typeface="+mj-lt"/>
              <a:buNone/>
              <a:defRPr sz="2000"/>
            </a:lvl1pPr>
          </a:lstStyle>
          <a:p>
            <a:pPr lvl="0"/>
            <a:r>
              <a:rPr kumimoji="1" lang="ja-JP" altLang="en-US"/>
              <a:t>説明文</a:t>
            </a:r>
            <a:r>
              <a:rPr kumimoji="1" lang="en-US" altLang="ja-JP" dirty="0"/>
              <a:t>(20pt)</a:t>
            </a:r>
          </a:p>
        </p:txBody>
      </p:sp>
      <p:sp>
        <p:nvSpPr>
          <p:cNvPr id="16" name="テキスト プレースホルダー 15"/>
          <p:cNvSpPr>
            <a:spLocks noGrp="1"/>
          </p:cNvSpPr>
          <p:nvPr>
            <p:ph type="body" sz="quarter" idx="11" hasCustomPrompt="1"/>
          </p:nvPr>
        </p:nvSpPr>
        <p:spPr>
          <a:xfrm>
            <a:off x="334963" y="130175"/>
            <a:ext cx="9759950" cy="814388"/>
          </a:xfrm>
          <a:prstGeom prst="rect">
            <a:avLst/>
          </a:prstGeom>
        </p:spPr>
        <p:txBody>
          <a:bodyPr anchor="ctr"/>
          <a:lstStyle>
            <a:lvl1pPr marL="0" indent="0">
              <a:buNone/>
              <a:defRPr sz="2800">
                <a:latin typeface="+mj-ea"/>
                <a:ea typeface="+mj-ea"/>
              </a:defRPr>
            </a:lvl1pPr>
            <a:lvl2pPr>
              <a:defRPr sz="3200">
                <a:latin typeface="+mj-ea"/>
                <a:ea typeface="+mj-ea"/>
              </a:defRPr>
            </a:lvl2pPr>
            <a:lvl3pPr>
              <a:defRPr sz="3200">
                <a:latin typeface="+mj-ea"/>
                <a:ea typeface="+mj-ea"/>
              </a:defRPr>
            </a:lvl3pPr>
            <a:lvl4pPr>
              <a:defRPr sz="3200">
                <a:latin typeface="+mj-ea"/>
                <a:ea typeface="+mj-ea"/>
              </a:defRPr>
            </a:lvl4pPr>
            <a:lvl5pPr>
              <a:defRPr sz="3200">
                <a:latin typeface="+mj-ea"/>
                <a:ea typeface="+mj-ea"/>
              </a:defRPr>
            </a:lvl5pPr>
          </a:lstStyle>
          <a:p>
            <a:pPr lvl="0"/>
            <a:r>
              <a:rPr kumimoji="1" lang="ja-JP" altLang="en-US"/>
              <a:t>タイトル</a:t>
            </a:r>
            <a:r>
              <a:rPr kumimoji="1" lang="en-US" altLang="ja-JP" dirty="0"/>
              <a:t>(28pt)</a:t>
            </a:r>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a:extLst>
              <a:ext uri="{FF2B5EF4-FFF2-40B4-BE49-F238E27FC236}">
                <a16:creationId xmlns:a16="http://schemas.microsoft.com/office/drawing/2014/main" id="{197AC3E9-BF37-6D4A-B69C-4E17A345C09B}"/>
              </a:ext>
            </a:extLst>
          </p:cNvPr>
          <p:cNvSpPr/>
          <p:nvPr userDrawn="1"/>
        </p:nvSpPr>
        <p:spPr>
          <a:xfrm>
            <a:off x="0" y="-1"/>
            <a:ext cx="47782"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34BAEFCC-D685-134C-B3D2-5C61218641ED}"/>
              </a:ext>
            </a:extLst>
          </p:cNvPr>
          <p:cNvSpPr/>
          <p:nvPr userDrawn="1"/>
        </p:nvSpPr>
        <p:spPr>
          <a:xfrm>
            <a:off x="0" y="0"/>
            <a:ext cx="20682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7">
            <a:extLst>
              <a:ext uri="{FF2B5EF4-FFF2-40B4-BE49-F238E27FC236}">
                <a16:creationId xmlns:a16="http://schemas.microsoft.com/office/drawing/2014/main" id="{27B795C4-F04F-BF4C-A95F-871F054AF31C}"/>
              </a:ext>
            </a:extLst>
          </p:cNvPr>
          <p:cNvSpPr>
            <a:spLocks noGrp="1"/>
          </p:cNvSpPr>
          <p:nvPr>
            <p:ph type="body" sz="quarter" idx="13" hasCustomPrompt="1"/>
          </p:nvPr>
        </p:nvSpPr>
        <p:spPr>
          <a:xfrm>
            <a:off x="319913" y="2005639"/>
            <a:ext cx="11521280" cy="271233"/>
          </a:xfrm>
          <a:prstGeom prst="rect">
            <a:avLst/>
          </a:prstGeom>
        </p:spPr>
        <p:txBody>
          <a:bodyPr/>
          <a:lstStyle>
            <a:lvl1pPr marL="0" indent="0">
              <a:buFont typeface="+mj-lt"/>
              <a:buNone/>
              <a:defRPr sz="900">
                <a:solidFill>
                  <a:schemeClr val="accent2"/>
                </a:solidFill>
                <a:latin typeface="+mn-lt"/>
              </a:defRPr>
            </a:lvl1pPr>
          </a:lstStyle>
          <a:p>
            <a:pPr lvl="0"/>
            <a:r>
              <a:rPr kumimoji="1" lang="ja-JP" altLang="en-US"/>
              <a:t>注釈（</a:t>
            </a:r>
            <a:r>
              <a:rPr kumimoji="1" lang="en-US" altLang="ja-JP" dirty="0"/>
              <a:t>9pt</a:t>
            </a:r>
            <a:r>
              <a:rPr kumimoji="1" lang="ja-JP" altLang="en-US"/>
              <a:t>）</a:t>
            </a:r>
            <a:endParaRPr kumimoji="1" lang="ja-JP" altLang="en-US" dirty="0"/>
          </a:p>
        </p:txBody>
      </p:sp>
      <p:sp>
        <p:nvSpPr>
          <p:cNvPr id="13" name="スライド番号プレースホルダー 2">
            <a:extLst>
              <a:ext uri="{FF2B5EF4-FFF2-40B4-BE49-F238E27FC236}">
                <a16:creationId xmlns:a16="http://schemas.microsoft.com/office/drawing/2014/main" id="{19DA63E3-B037-B048-9C77-255C705E15A1}"/>
              </a:ext>
            </a:extLst>
          </p:cNvPr>
          <p:cNvSpPr>
            <a:spLocks noGrp="1"/>
          </p:cNvSpPr>
          <p:nvPr>
            <p:ph type="sldNum" sz="quarter" idx="4"/>
          </p:nvPr>
        </p:nvSpPr>
        <p:spPr>
          <a:xfrm>
            <a:off x="10992544" y="6525344"/>
            <a:ext cx="1033522" cy="365125"/>
          </a:xfrm>
          <a:prstGeom prst="rect">
            <a:avLst/>
          </a:prstGeom>
        </p:spPr>
        <p:txBody>
          <a:bodyPr/>
          <a:lstStyle>
            <a:lvl1pPr algn="r">
              <a:defRPr sz="1400">
                <a:solidFill>
                  <a:schemeClr val="accent2"/>
                </a:solidFill>
              </a:defRPr>
            </a:lvl1pPr>
          </a:lstStyle>
          <a:p>
            <a:fld id="{F9BD7636-22E7-4304-ABE2-16A3D163D5E1}" type="slidenum">
              <a:rPr lang="ja-JP" altLang="en-US" smtClean="0"/>
              <a:pPr/>
              <a:t>‹#›</a:t>
            </a:fld>
            <a:endParaRPr lang="ja-JP" altLang="en-US"/>
          </a:p>
        </p:txBody>
      </p:sp>
    </p:spTree>
    <p:extLst>
      <p:ext uri="{BB962C8B-B14F-4D97-AF65-F5344CB8AC3E}">
        <p14:creationId xmlns:p14="http://schemas.microsoft.com/office/powerpoint/2010/main" val="1402972330"/>
      </p:ext>
    </p:extLst>
  </p:cSld>
  <p:clrMapOvr>
    <a:masterClrMapping/>
  </p:clrMapOvr>
  <p:timing>
    <p:tnLst>
      <p:par>
        <p:cTn id="1" dur="indefinite" restart="never" nodeType="tmRoot"/>
      </p:par>
    </p:tnLst>
  </p:timing>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中面用">
    <p:spTree>
      <p:nvGrpSpPr>
        <p:cNvPr id="1" name=""/>
        <p:cNvGrpSpPr/>
        <p:nvPr/>
      </p:nvGrpSpPr>
      <p:grpSpPr>
        <a:xfrm>
          <a:off x="0" y="0"/>
          <a:ext cx="0" cy="0"/>
          <a:chOff x="0" y="0"/>
          <a:chExt cx="0" cy="0"/>
        </a:xfrm>
      </p:grpSpPr>
      <p:sp>
        <p:nvSpPr>
          <p:cNvPr id="15" name="フッター プレースホルダ 9"/>
          <p:cNvSpPr>
            <a:spLocks noGrp="1"/>
          </p:cNvSpPr>
          <p:nvPr>
            <p:ph type="ftr" sz="quarter" idx="3"/>
          </p:nvPr>
        </p:nvSpPr>
        <p:spPr>
          <a:xfrm>
            <a:off x="3437243" y="6525345"/>
            <a:ext cx="5317514" cy="365125"/>
          </a:xfrm>
          <a:prstGeom prst="rect">
            <a:avLst/>
          </a:prstGeom>
        </p:spPr>
        <p:txBody>
          <a:bodyPr vert="horz" lIns="91440" tIns="45720" rIns="91440" bIns="45720" rtlCol="0" anchor="ctr"/>
          <a:lstStyle>
            <a:lvl1pPr algn="ctr">
              <a:defRPr sz="862">
                <a:solidFill>
                  <a:schemeClr val="tx1"/>
                </a:solidFill>
              </a:defRPr>
            </a:lvl1pPr>
          </a:lstStyle>
          <a:p>
            <a:r>
              <a:rPr lang="en-US" altLang="ja-JP" dirty="0" smtClean="0">
                <a:solidFill>
                  <a:prstClr val="black"/>
                </a:solidFill>
              </a:rPr>
              <a:t>Copyright</a:t>
            </a:r>
            <a:r>
              <a:rPr lang="ja-JP" altLang="en-US" dirty="0" smtClean="0">
                <a:solidFill>
                  <a:prstClr val="black"/>
                </a:solidFill>
              </a:rPr>
              <a:t>（</a:t>
            </a:r>
            <a:r>
              <a:rPr lang="en-US" altLang="ja-JP" dirty="0" smtClean="0">
                <a:solidFill>
                  <a:prstClr val="black"/>
                </a:solidFill>
              </a:rPr>
              <a:t>C</a:t>
            </a:r>
            <a:r>
              <a:rPr lang="ja-JP" altLang="en-US" dirty="0" smtClean="0">
                <a:solidFill>
                  <a:prstClr val="black"/>
                </a:solidFill>
              </a:rPr>
              <a:t>）</a:t>
            </a:r>
            <a:r>
              <a:rPr lang="en-US" altLang="ja-JP" dirty="0" smtClean="0">
                <a:solidFill>
                  <a:prstClr val="black"/>
                </a:solidFill>
              </a:rPr>
              <a:t>2021 Yahoo Japan Corporation. All Rights Reserved. </a:t>
            </a:r>
            <a:r>
              <a:rPr lang="ja-JP" altLang="en-US" dirty="0" smtClean="0">
                <a:solidFill>
                  <a:prstClr val="black"/>
                </a:solidFill>
              </a:rPr>
              <a:t>無断引用・転載禁止</a:t>
            </a:r>
            <a:endParaRPr lang="ja-JP" altLang="en-US" dirty="0">
              <a:solidFill>
                <a:prstClr val="black"/>
              </a:solidFill>
            </a:endParaRPr>
          </a:p>
        </p:txBody>
      </p:sp>
      <p:sp>
        <p:nvSpPr>
          <p:cNvPr id="8" name="スライド番号プレースホルダ 10"/>
          <p:cNvSpPr txBox="1">
            <a:spLocks/>
          </p:cNvSpPr>
          <p:nvPr userDrawn="1"/>
        </p:nvSpPr>
        <p:spPr>
          <a:xfrm>
            <a:off x="9277716" y="6520260"/>
            <a:ext cx="2844800" cy="365125"/>
          </a:xfrm>
          <a:prstGeom prst="rect">
            <a:avLst/>
          </a:prstGeom>
        </p:spPr>
        <p:txBody>
          <a:bodyPr vert="horz" lIns="112542" tIns="56271" rIns="112542" bIns="56271"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z="1723" smtClean="0"/>
              <a:pPr/>
              <a:t>‹#›</a:t>
            </a:fld>
            <a:endParaRPr lang="ja-JP" altLang="en-US" sz="1723" dirty="0"/>
          </a:p>
        </p:txBody>
      </p:sp>
      <p:sp>
        <p:nvSpPr>
          <p:cNvPr id="9" name="タイトル 1">
            <a:extLst>
              <a:ext uri="{FF2B5EF4-FFF2-40B4-BE49-F238E27FC236}">
                <a16:creationId xmlns:a16="http://schemas.microsoft.com/office/drawing/2014/main" id="{707984D9-3F31-6F4D-BB3D-30083903CCB8}"/>
              </a:ext>
            </a:extLst>
          </p:cNvPr>
          <p:cNvSpPr>
            <a:spLocks noGrp="1"/>
          </p:cNvSpPr>
          <p:nvPr>
            <p:ph type="title" hasCustomPrompt="1"/>
          </p:nvPr>
        </p:nvSpPr>
        <p:spPr>
          <a:xfrm>
            <a:off x="616524" y="291972"/>
            <a:ext cx="9837401" cy="432048"/>
          </a:xfrm>
        </p:spPr>
        <p:txBody>
          <a:bodyPr>
            <a:normAutofit/>
          </a:bodyPr>
          <a:lstStyle>
            <a:lvl1pPr algn="l">
              <a:defRPr sz="3446"/>
            </a:lvl1pPr>
          </a:lstStyle>
          <a:p>
            <a:r>
              <a:rPr kumimoji="1" lang="ja-JP" altLang="en-US"/>
              <a:t>テキストテキストテキスト　</a:t>
            </a:r>
            <a:r>
              <a:rPr lang="ja-JP" altLang="en-US" sz="1477">
                <a:latin typeface="メイリオ" panose="020B0604030504040204" pitchFamily="50" charset="-128"/>
                <a:ea typeface="メイリオ" panose="020B0604030504040204" pitchFamily="50" charset="-128"/>
                <a:cs typeface="メイリオ" panose="020B0604030504040204" pitchFamily="50" charset="-128"/>
              </a:rPr>
              <a:t>テキストテキストテキスト</a:t>
            </a:r>
            <a:endParaRPr kumimoji="1" lang="ja-JP" altLang="en-US" sz="1354" dirty="0"/>
          </a:p>
        </p:txBody>
      </p:sp>
      <p:sp>
        <p:nvSpPr>
          <p:cNvPr id="12" name="正方形/長方形 11">
            <a:extLst>
              <a:ext uri="{FF2B5EF4-FFF2-40B4-BE49-F238E27FC236}">
                <a16:creationId xmlns:a16="http://schemas.microsoft.com/office/drawing/2014/main" id="{9D8D5134-722E-C347-A2EE-B0378991EB03}"/>
              </a:ext>
            </a:extLst>
          </p:cNvPr>
          <p:cNvSpPr/>
          <p:nvPr userDrawn="1"/>
        </p:nvSpPr>
        <p:spPr>
          <a:xfrm>
            <a:off x="0" y="-11862"/>
            <a:ext cx="58809"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215"/>
          </a:p>
        </p:txBody>
      </p:sp>
      <p:sp>
        <p:nvSpPr>
          <p:cNvPr id="13" name="正方形/長方形 12">
            <a:extLst>
              <a:ext uri="{FF2B5EF4-FFF2-40B4-BE49-F238E27FC236}">
                <a16:creationId xmlns:a16="http://schemas.microsoft.com/office/drawing/2014/main" id="{C9DF56A8-D930-6242-9838-ED49F04302FD}"/>
              </a:ext>
            </a:extLst>
          </p:cNvPr>
          <p:cNvSpPr/>
          <p:nvPr userDrawn="1"/>
        </p:nvSpPr>
        <p:spPr>
          <a:xfrm>
            <a:off x="1" y="-11861"/>
            <a:ext cx="25455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215"/>
          </a:p>
        </p:txBody>
      </p:sp>
    </p:spTree>
    <p:extLst>
      <p:ext uri="{BB962C8B-B14F-4D97-AF65-F5344CB8AC3E}">
        <p14:creationId xmlns:p14="http://schemas.microsoft.com/office/powerpoint/2010/main" val="214497860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中表紙用">
    <p:spTree>
      <p:nvGrpSpPr>
        <p:cNvPr id="1" name=""/>
        <p:cNvGrpSpPr/>
        <p:nvPr/>
      </p:nvGrpSpPr>
      <p:grpSpPr>
        <a:xfrm>
          <a:off x="0" y="0"/>
          <a:ext cx="0" cy="0"/>
          <a:chOff x="0" y="0"/>
          <a:chExt cx="0" cy="0"/>
        </a:xfrm>
      </p:grpSpPr>
      <p:sp>
        <p:nvSpPr>
          <p:cNvPr id="6" name="タイトル 1"/>
          <p:cNvSpPr>
            <a:spLocks noGrp="1"/>
          </p:cNvSpPr>
          <p:nvPr userDrawn="1">
            <p:ph type="title" hasCustomPrompt="1"/>
          </p:nvPr>
        </p:nvSpPr>
        <p:spPr>
          <a:xfrm>
            <a:off x="867112" y="2703416"/>
            <a:ext cx="10457777" cy="1143000"/>
          </a:xfrm>
        </p:spPr>
        <p:txBody>
          <a:bodyPr>
            <a:normAutofit/>
          </a:bodyPr>
          <a:lstStyle>
            <a:lvl1pPr>
              <a:defRPr sz="4923"/>
            </a:lvl1pPr>
          </a:lstStyle>
          <a:p>
            <a:r>
              <a:rPr kumimoji="1" lang="ja-JP" altLang="en-US" dirty="0">
                <a:solidFill>
                  <a:schemeClr val="tx1"/>
                </a:solidFill>
              </a:rPr>
              <a:t>クリックして中表紙タイトルを入力</a:t>
            </a:r>
          </a:p>
        </p:txBody>
      </p:sp>
      <p:sp>
        <p:nvSpPr>
          <p:cNvPr id="13" name="フッター プレースホルダ 9"/>
          <p:cNvSpPr>
            <a:spLocks noGrp="1"/>
          </p:cNvSpPr>
          <p:nvPr>
            <p:ph type="ftr" sz="quarter" idx="3"/>
          </p:nvPr>
        </p:nvSpPr>
        <p:spPr>
          <a:xfrm>
            <a:off x="3437243" y="6525345"/>
            <a:ext cx="5317514" cy="365125"/>
          </a:xfrm>
          <a:prstGeom prst="rect">
            <a:avLst/>
          </a:prstGeom>
        </p:spPr>
        <p:txBody>
          <a:bodyPr vert="horz" lIns="91440" tIns="45720" rIns="91440" bIns="45720" rtlCol="0" anchor="ctr"/>
          <a:lstStyle>
            <a:lvl1pPr algn="ctr">
              <a:defRPr sz="862">
                <a:solidFill>
                  <a:schemeClr val="tx1"/>
                </a:solidFill>
              </a:defRPr>
            </a:lvl1pPr>
          </a:lstStyle>
          <a:p>
            <a:r>
              <a:rPr lang="en-US" altLang="ja-JP" dirty="0" smtClean="0">
                <a:solidFill>
                  <a:prstClr val="black"/>
                </a:solidFill>
              </a:rPr>
              <a:t>Copyright</a:t>
            </a:r>
            <a:r>
              <a:rPr lang="ja-JP" altLang="en-US" dirty="0" smtClean="0">
                <a:solidFill>
                  <a:prstClr val="black"/>
                </a:solidFill>
              </a:rPr>
              <a:t>（</a:t>
            </a:r>
            <a:r>
              <a:rPr lang="en-US" altLang="ja-JP" dirty="0" smtClean="0">
                <a:solidFill>
                  <a:prstClr val="black"/>
                </a:solidFill>
              </a:rPr>
              <a:t>C</a:t>
            </a:r>
            <a:r>
              <a:rPr lang="ja-JP" altLang="en-US" dirty="0" smtClean="0">
                <a:solidFill>
                  <a:prstClr val="black"/>
                </a:solidFill>
              </a:rPr>
              <a:t>）</a:t>
            </a:r>
            <a:r>
              <a:rPr lang="en-US" altLang="ja-JP" dirty="0" smtClean="0">
                <a:solidFill>
                  <a:prstClr val="black"/>
                </a:solidFill>
              </a:rPr>
              <a:t>2021 Yahoo Japan Corporation. All Rights Reserved. </a:t>
            </a:r>
            <a:r>
              <a:rPr lang="ja-JP" altLang="en-US" dirty="0" smtClean="0">
                <a:solidFill>
                  <a:prstClr val="black"/>
                </a:solidFill>
              </a:rPr>
              <a:t>無断引用・転載禁止</a:t>
            </a:r>
            <a:endParaRPr lang="ja-JP" altLang="en-US" dirty="0">
              <a:solidFill>
                <a:prstClr val="black"/>
              </a:solidFill>
            </a:endParaRPr>
          </a:p>
        </p:txBody>
      </p:sp>
      <p:sp>
        <p:nvSpPr>
          <p:cNvPr id="5" name="スライド番号プレースホルダ 10"/>
          <p:cNvSpPr txBox="1">
            <a:spLocks/>
          </p:cNvSpPr>
          <p:nvPr userDrawn="1"/>
        </p:nvSpPr>
        <p:spPr>
          <a:xfrm>
            <a:off x="9347200" y="6453337"/>
            <a:ext cx="2844800" cy="365125"/>
          </a:xfrm>
          <a:prstGeom prst="rect">
            <a:avLst/>
          </a:prstGeom>
        </p:spPr>
        <p:txBody>
          <a:bodyPr vert="horz" lIns="112542" tIns="56271" rIns="112542" bIns="56271"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z="1723" smtClean="0"/>
              <a:pPr/>
              <a:t>‹#›</a:t>
            </a:fld>
            <a:endParaRPr lang="ja-JP" altLang="en-US" sz="1723" dirty="0"/>
          </a:p>
        </p:txBody>
      </p:sp>
    </p:spTree>
    <p:extLst>
      <p:ext uri="{BB962C8B-B14F-4D97-AF65-F5344CB8AC3E}">
        <p14:creationId xmlns:p14="http://schemas.microsoft.com/office/powerpoint/2010/main" val="401743786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表紙用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967789" y="1442035"/>
            <a:ext cx="4343842" cy="943646"/>
          </a:xfrm>
          <a:prstGeom prst="rect">
            <a:avLst/>
          </a:prstGeom>
          <a:noFill/>
          <a:ln w="9525">
            <a:noFill/>
            <a:miter lim="800000"/>
            <a:headEnd/>
            <a:tailEnd/>
          </a:ln>
          <a:effectLst/>
        </p:spPr>
      </p:pic>
      <p:sp>
        <p:nvSpPr>
          <p:cNvPr id="10" name="タイトル 1"/>
          <p:cNvSpPr>
            <a:spLocks noGrp="1"/>
          </p:cNvSpPr>
          <p:nvPr>
            <p:ph type="ctrTitle"/>
          </p:nvPr>
        </p:nvSpPr>
        <p:spPr>
          <a:xfrm>
            <a:off x="914400" y="2996953"/>
            <a:ext cx="10363200" cy="819523"/>
          </a:xfrm>
        </p:spPr>
        <p:txBody>
          <a:bodyPr>
            <a:normAutofit/>
          </a:bodyPr>
          <a:lstStyle>
            <a:lvl1pPr>
              <a:defRPr sz="5908"/>
            </a:lvl1pPr>
          </a:lstStyle>
          <a:p>
            <a:r>
              <a:rPr kumimoji="1" lang="ja-JP" altLang="en-US"/>
              <a:t>マスタ タイトルの書式設定</a:t>
            </a:r>
            <a:endParaRPr kumimoji="1" lang="ja-JP" altLang="en-US" dirty="0"/>
          </a:p>
        </p:txBody>
      </p:sp>
      <p:sp>
        <p:nvSpPr>
          <p:cNvPr id="12" name="サブタイトル 2"/>
          <p:cNvSpPr>
            <a:spLocks noGrp="1"/>
          </p:cNvSpPr>
          <p:nvPr>
            <p:ph type="subTitle" idx="1"/>
          </p:nvPr>
        </p:nvSpPr>
        <p:spPr>
          <a:xfrm>
            <a:off x="1828800" y="3861048"/>
            <a:ext cx="8534400" cy="288032"/>
          </a:xfrm>
        </p:spPr>
        <p:txBody>
          <a:bodyPr>
            <a:normAutofit/>
          </a:bodyPr>
          <a:lstStyle>
            <a:lvl1pPr marL="0" indent="0" algn="ctr">
              <a:buNone/>
              <a:defRPr sz="1723">
                <a:solidFill>
                  <a:srgbClr val="687080"/>
                </a:solidFill>
              </a:defRPr>
            </a:lvl1pPr>
            <a:lvl2pPr marL="562722" indent="0" algn="ctr">
              <a:buNone/>
              <a:defRPr>
                <a:solidFill>
                  <a:schemeClr val="tx1">
                    <a:tint val="75000"/>
                  </a:schemeClr>
                </a:solidFill>
              </a:defRPr>
            </a:lvl2pPr>
            <a:lvl3pPr marL="1125444" indent="0" algn="ctr">
              <a:buNone/>
              <a:defRPr>
                <a:solidFill>
                  <a:schemeClr val="tx1">
                    <a:tint val="75000"/>
                  </a:schemeClr>
                </a:solidFill>
              </a:defRPr>
            </a:lvl3pPr>
            <a:lvl4pPr marL="1688165" indent="0" algn="ctr">
              <a:buNone/>
              <a:defRPr>
                <a:solidFill>
                  <a:schemeClr val="tx1">
                    <a:tint val="75000"/>
                  </a:schemeClr>
                </a:solidFill>
              </a:defRPr>
            </a:lvl4pPr>
            <a:lvl5pPr marL="2250887" indent="0" algn="ctr">
              <a:buNone/>
              <a:defRPr>
                <a:solidFill>
                  <a:schemeClr val="tx1">
                    <a:tint val="75000"/>
                  </a:schemeClr>
                </a:solidFill>
              </a:defRPr>
            </a:lvl5pPr>
            <a:lvl6pPr marL="2813609" indent="0" algn="ctr">
              <a:buNone/>
              <a:defRPr>
                <a:solidFill>
                  <a:schemeClr val="tx1">
                    <a:tint val="75000"/>
                  </a:schemeClr>
                </a:solidFill>
              </a:defRPr>
            </a:lvl6pPr>
            <a:lvl7pPr marL="3376331" indent="0" algn="ctr">
              <a:buNone/>
              <a:defRPr>
                <a:solidFill>
                  <a:schemeClr val="tx1">
                    <a:tint val="75000"/>
                  </a:schemeClr>
                </a:solidFill>
              </a:defRPr>
            </a:lvl7pPr>
            <a:lvl8pPr marL="3939052" indent="0" algn="ctr">
              <a:buNone/>
              <a:defRPr>
                <a:solidFill>
                  <a:schemeClr val="tx1">
                    <a:tint val="75000"/>
                  </a:schemeClr>
                </a:solidFill>
              </a:defRPr>
            </a:lvl8pPr>
            <a:lvl9pPr marL="4501774"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3436818" y="4654078"/>
            <a:ext cx="5306795" cy="719138"/>
          </a:xfrm>
        </p:spPr>
        <p:txBody>
          <a:bodyPr>
            <a:noAutofit/>
          </a:bodyPr>
          <a:lstStyle>
            <a:lvl1pPr marL="0" marR="0" indent="0" algn="ctr" defTabSz="1125444"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44"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75648896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表紙用二行">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967789" y="1340768"/>
            <a:ext cx="434384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914400" y="2924945"/>
            <a:ext cx="10363200" cy="1323579"/>
          </a:xfrm>
        </p:spPr>
        <p:txBody>
          <a:bodyPr>
            <a:normAutofit/>
          </a:bodyPr>
          <a:lstStyle>
            <a:lvl1pPr>
              <a:defRPr sz="5416"/>
            </a:lvl1pPr>
          </a:lstStyle>
          <a:p>
            <a:r>
              <a:rPr kumimoji="1" lang="ja-JP" altLang="en-US" dirty="0"/>
              <a:t>クリックしてタイトルを入力</a:t>
            </a:r>
            <a:r>
              <a:rPr kumimoji="1" lang="en-US" altLang="ja-JP" dirty="0"/>
              <a:t/>
            </a:r>
            <a:br>
              <a:rPr kumimoji="1" lang="en-US" altLang="ja-JP" dirty="0"/>
            </a:br>
            <a:r>
              <a:rPr kumimoji="1" lang="ja-JP" altLang="en-US" dirty="0"/>
              <a:t>クリックしてタイトルを入力</a:t>
            </a:r>
          </a:p>
        </p:txBody>
      </p:sp>
      <p:sp>
        <p:nvSpPr>
          <p:cNvPr id="13" name="テキスト プレースホルダ 9"/>
          <p:cNvSpPr>
            <a:spLocks noGrp="1"/>
          </p:cNvSpPr>
          <p:nvPr>
            <p:ph type="body" sz="quarter" idx="13" hasCustomPrompt="1"/>
          </p:nvPr>
        </p:nvSpPr>
        <p:spPr>
          <a:xfrm>
            <a:off x="3436818" y="4509120"/>
            <a:ext cx="5306795" cy="719138"/>
          </a:xfrm>
        </p:spPr>
        <p:txBody>
          <a:bodyPr>
            <a:noAutofit/>
          </a:bodyPr>
          <a:lstStyle>
            <a:lvl1pPr marL="0" marR="0" indent="0" algn="ctr" defTabSz="1125444"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44"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20537292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表紙用二行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967789" y="1124744"/>
            <a:ext cx="434384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914400" y="2708921"/>
            <a:ext cx="10363200" cy="1323579"/>
          </a:xfrm>
        </p:spPr>
        <p:txBody>
          <a:bodyPr>
            <a:normAutofit/>
          </a:bodyPr>
          <a:lstStyle>
            <a:lvl1pPr>
              <a:defRPr sz="5416"/>
            </a:lvl1pPr>
          </a:lstStyle>
          <a:p>
            <a:r>
              <a:rPr kumimoji="1" lang="ja-JP" altLang="en-US" dirty="0"/>
              <a:t>クリックしてタイトルを入力</a:t>
            </a:r>
            <a:r>
              <a:rPr kumimoji="1" lang="en-US" altLang="ja-JP" dirty="0"/>
              <a:t/>
            </a:r>
            <a:br>
              <a:rPr kumimoji="1" lang="en-US" altLang="ja-JP" dirty="0"/>
            </a:br>
            <a:r>
              <a:rPr kumimoji="1" lang="ja-JP" altLang="en-US" dirty="0"/>
              <a:t>クリックしてタイトルを入力</a:t>
            </a:r>
          </a:p>
        </p:txBody>
      </p:sp>
      <p:sp>
        <p:nvSpPr>
          <p:cNvPr id="13" name="サブタイトル 2"/>
          <p:cNvSpPr>
            <a:spLocks noGrp="1"/>
          </p:cNvSpPr>
          <p:nvPr>
            <p:ph type="subTitle" idx="1"/>
          </p:nvPr>
        </p:nvSpPr>
        <p:spPr>
          <a:xfrm>
            <a:off x="1828800" y="4221088"/>
            <a:ext cx="8534400" cy="288032"/>
          </a:xfrm>
        </p:spPr>
        <p:txBody>
          <a:bodyPr>
            <a:normAutofit/>
          </a:bodyPr>
          <a:lstStyle>
            <a:lvl1pPr marL="0" indent="0" algn="ctr">
              <a:buNone/>
              <a:defRPr sz="1723">
                <a:solidFill>
                  <a:srgbClr val="687080"/>
                </a:solidFill>
              </a:defRPr>
            </a:lvl1pPr>
            <a:lvl2pPr marL="562722" indent="0" algn="ctr">
              <a:buNone/>
              <a:defRPr>
                <a:solidFill>
                  <a:schemeClr val="tx1">
                    <a:tint val="75000"/>
                  </a:schemeClr>
                </a:solidFill>
              </a:defRPr>
            </a:lvl2pPr>
            <a:lvl3pPr marL="1125444" indent="0" algn="ctr">
              <a:buNone/>
              <a:defRPr>
                <a:solidFill>
                  <a:schemeClr val="tx1">
                    <a:tint val="75000"/>
                  </a:schemeClr>
                </a:solidFill>
              </a:defRPr>
            </a:lvl3pPr>
            <a:lvl4pPr marL="1688165" indent="0" algn="ctr">
              <a:buNone/>
              <a:defRPr>
                <a:solidFill>
                  <a:schemeClr val="tx1">
                    <a:tint val="75000"/>
                  </a:schemeClr>
                </a:solidFill>
              </a:defRPr>
            </a:lvl4pPr>
            <a:lvl5pPr marL="2250887" indent="0" algn="ctr">
              <a:buNone/>
              <a:defRPr>
                <a:solidFill>
                  <a:schemeClr val="tx1">
                    <a:tint val="75000"/>
                  </a:schemeClr>
                </a:solidFill>
              </a:defRPr>
            </a:lvl5pPr>
            <a:lvl6pPr marL="2813609" indent="0" algn="ctr">
              <a:buNone/>
              <a:defRPr>
                <a:solidFill>
                  <a:schemeClr val="tx1">
                    <a:tint val="75000"/>
                  </a:schemeClr>
                </a:solidFill>
              </a:defRPr>
            </a:lvl6pPr>
            <a:lvl7pPr marL="3376331" indent="0" algn="ctr">
              <a:buNone/>
              <a:defRPr>
                <a:solidFill>
                  <a:schemeClr val="tx1">
                    <a:tint val="75000"/>
                  </a:schemeClr>
                </a:solidFill>
              </a:defRPr>
            </a:lvl7pPr>
            <a:lvl8pPr marL="3939052" indent="0" algn="ctr">
              <a:buNone/>
              <a:defRPr>
                <a:solidFill>
                  <a:schemeClr val="tx1">
                    <a:tint val="75000"/>
                  </a:schemeClr>
                </a:solidFill>
              </a:defRPr>
            </a:lvl8pPr>
            <a:lvl9pPr marL="4501774"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3436818" y="4798094"/>
            <a:ext cx="5306795" cy="719138"/>
          </a:xfrm>
        </p:spPr>
        <p:txBody>
          <a:bodyPr>
            <a:noAutofit/>
          </a:bodyPr>
          <a:lstStyle>
            <a:lvl1pPr marL="0" marR="0" indent="0" algn="ctr" defTabSz="1125444"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44"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53057672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2728241" y="1916832"/>
            <a:ext cx="9144000" cy="2387600"/>
          </a:xfrm>
        </p:spPr>
        <p:txBody>
          <a:bodyPr anchor="b"/>
          <a:lstStyle>
            <a:lvl1pPr algn="ctr">
              <a:defRPr sz="6000">
                <a:solidFill>
                  <a:srgbClr val="212121"/>
                </a:solidFill>
                <a:latin typeface="メイリオ" panose="020B0604030504040204" pitchFamily="50" charset="-128"/>
                <a:ea typeface="メイリオ" panose="020B0604030504040204" pitchFamily="50" charset="-128"/>
              </a:defRPr>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solidFill>
                  <a:srgbClr val="212121"/>
                </a:solidFill>
                <a:latin typeface="メイリオ" panose="020B0604030504040204" pitchFamily="50" charset="-128"/>
                <a:ea typeface="メイリオ" panose="020B0604030504040204" pitchFamily="50" charset="-128"/>
              </a:defRPr>
            </a:lvl1pPr>
            <a:lvl2pPr marL="457211" indent="0" algn="ctr">
              <a:buNone/>
              <a:defRPr sz="2000"/>
            </a:lvl2pPr>
            <a:lvl3pPr marL="914423" indent="0" algn="ctr">
              <a:buNone/>
              <a:defRPr sz="1801"/>
            </a:lvl3pPr>
            <a:lvl4pPr marL="1371634" indent="0" algn="ctr">
              <a:buNone/>
              <a:defRPr sz="1600"/>
            </a:lvl4pPr>
            <a:lvl5pPr marL="1828846" indent="0" algn="ctr">
              <a:buNone/>
              <a:defRPr sz="1600"/>
            </a:lvl5pPr>
            <a:lvl6pPr marL="2286057" indent="0" algn="ctr">
              <a:buNone/>
              <a:defRPr sz="1600"/>
            </a:lvl6pPr>
            <a:lvl7pPr marL="2743269" indent="0" algn="ctr">
              <a:buNone/>
              <a:defRPr sz="1600"/>
            </a:lvl7pPr>
            <a:lvl8pPr marL="3200480" indent="0" algn="ctr">
              <a:buNone/>
              <a:defRPr sz="1600"/>
            </a:lvl8pPr>
            <a:lvl9pPr marL="3657691"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atin typeface="メイリオ" panose="020B0604030504040204" pitchFamily="50" charset="-128"/>
                <a:ea typeface="メイリオ" panose="020B0604030504040204" pitchFamily="50" charset="-128"/>
              </a:defRPr>
            </a:lvl1pPr>
          </a:lstStyle>
          <a:p>
            <a:fld id="{AB8BD671-3A72-4035-B958-7833A2864846}" type="datetime1">
              <a:rPr lang="ja-JP" altLang="en-US" smtClean="0"/>
              <a:t>2021/6/4</a:t>
            </a:fld>
            <a:endParaRPr lang="ja-JP" altLang="en-US"/>
          </a:p>
        </p:txBody>
      </p:sp>
      <p:sp>
        <p:nvSpPr>
          <p:cNvPr id="7" name="スライド番号プレースホルダー 5"/>
          <p:cNvSpPr>
            <a:spLocks noGrp="1"/>
          </p:cNvSpPr>
          <p:nvPr>
            <p:ph type="sldNum" sz="quarter" idx="12"/>
          </p:nvPr>
        </p:nvSpPr>
        <p:spPr>
          <a:xfrm>
            <a:off x="9374082" y="6552834"/>
            <a:ext cx="2743200" cy="365125"/>
          </a:xfrm>
          <a:prstGeom prst="rect">
            <a:avLst/>
          </a:prstGeom>
        </p:spPr>
        <p:txBody>
          <a:bodyPr/>
          <a:lstStyle>
            <a:lvl1pPr algn="r">
              <a:defRPr sz="1001">
                <a:latin typeface="メイリオ" panose="020B0604030504040204" pitchFamily="50" charset="-128"/>
                <a:ea typeface="メイリオ" panose="020B0604030504040204" pitchFamily="50" charset="-128"/>
              </a:defRPr>
            </a:lvl1pPr>
          </a:lstStyle>
          <a:p>
            <a:fld id="{960A7A60-E623-C842-8AFE-9F11748E6EB6}" type="slidenum">
              <a:rPr lang="ja-JP" altLang="en-US" smtClean="0"/>
              <a:pPr/>
              <a:t>‹#›</a:t>
            </a:fld>
            <a:endParaRPr lang="ja-JP" altLang="en-US"/>
          </a:p>
        </p:txBody>
      </p:sp>
      <p:sp>
        <p:nvSpPr>
          <p:cNvPr id="8" name="フッター プレースホルダー 4"/>
          <p:cNvSpPr>
            <a:spLocks noGrp="1"/>
          </p:cNvSpPr>
          <p:nvPr>
            <p:ph type="ftr" sz="quarter" idx="3"/>
          </p:nvPr>
        </p:nvSpPr>
        <p:spPr>
          <a:xfrm>
            <a:off x="4038601" y="6552834"/>
            <a:ext cx="4114800" cy="365125"/>
          </a:xfrm>
          <a:prstGeom prst="rect">
            <a:avLst/>
          </a:prstGeom>
        </p:spPr>
        <p:txBody>
          <a:bodyPr vert="horz" lIns="91440" tIns="45720" rIns="91440" bIns="45720" rtlCol="0" anchor="ctr"/>
          <a:lstStyle>
            <a:lvl1pPr algn="ctr">
              <a:defRPr sz="800">
                <a:solidFill>
                  <a:schemeClr val="tx1">
                    <a:tint val="75000"/>
                  </a:schemeClr>
                </a:solidFill>
                <a:latin typeface="メイリオ" panose="020B0604030504040204" pitchFamily="50" charset="-128"/>
                <a:ea typeface="メイリオ" panose="020B0604030504040204" pitchFamily="50" charset="-128"/>
              </a:defRPr>
            </a:lvl1pPr>
          </a:lstStyle>
          <a:p>
            <a:r>
              <a:rPr lang="en" altLang="ja-JP" dirty="0"/>
              <a:t>Copyright (C)</a:t>
            </a:r>
            <a:r>
              <a:rPr lang="en" altLang="ja-JP"/>
              <a:t> 2019</a:t>
            </a:r>
            <a:r>
              <a:rPr lang="en" altLang="ja-JP" dirty="0"/>
              <a:t> Yahoo Japan Corporation. All Rights Reserved.</a:t>
            </a:r>
            <a:endParaRPr lang="ja-JP" altLang="en-US" dirty="0"/>
          </a:p>
        </p:txBody>
      </p:sp>
    </p:spTree>
    <p:extLst>
      <p:ext uri="{BB962C8B-B14F-4D97-AF65-F5344CB8AC3E}">
        <p14:creationId xmlns:p14="http://schemas.microsoft.com/office/powerpoint/2010/main" val="397226116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中表紙_UPDATEロゴ入り">
    <p:spTree>
      <p:nvGrpSpPr>
        <p:cNvPr id="1" name=""/>
        <p:cNvGrpSpPr/>
        <p:nvPr/>
      </p:nvGrpSpPr>
      <p:grpSpPr>
        <a:xfrm>
          <a:off x="0" y="0"/>
          <a:ext cx="0" cy="0"/>
          <a:chOff x="0" y="0"/>
          <a:chExt cx="0" cy="0"/>
        </a:xfrm>
      </p:grpSpPr>
      <p:sp>
        <p:nvSpPr>
          <p:cNvPr id="8" name="直角三角形 7">
            <a:extLst>
              <a:ext uri="{FF2B5EF4-FFF2-40B4-BE49-F238E27FC236}">
                <a16:creationId xmlns:a16="http://schemas.microsoft.com/office/drawing/2014/main" id="{EDB2976C-5BFC-BA4D-B09F-A7C43C21A164}"/>
              </a:ext>
            </a:extLst>
          </p:cNvPr>
          <p:cNvSpPr/>
          <p:nvPr userDrawn="1"/>
        </p:nvSpPr>
        <p:spPr>
          <a:xfrm rot="16200000">
            <a:off x="7867392" y="2535723"/>
            <a:ext cx="3834103" cy="4815114"/>
          </a:xfrm>
          <a:prstGeom prst="rtTriangle">
            <a:avLst/>
          </a:prstGeom>
          <a:solidFill>
            <a:srgbClr val="EEEE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9" name="図 8" descr="テキスト が含まれている画像&#10;&#10;自動的に生成された説明">
            <a:extLst>
              <a:ext uri="{FF2B5EF4-FFF2-40B4-BE49-F238E27FC236}">
                <a16:creationId xmlns:a16="http://schemas.microsoft.com/office/drawing/2014/main" id="{6C02515D-5AF8-F44A-9EBF-3AD168A5FD1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82742" y="2099478"/>
            <a:ext cx="6037594" cy="2659044"/>
          </a:xfrm>
          <a:prstGeom prst="rect">
            <a:avLst/>
          </a:prstGeom>
        </p:spPr>
      </p:pic>
      <p:sp>
        <p:nvSpPr>
          <p:cNvPr id="4" name="フッター プレースホルダー 3">
            <a:extLst>
              <a:ext uri="{FF2B5EF4-FFF2-40B4-BE49-F238E27FC236}">
                <a16:creationId xmlns:a16="http://schemas.microsoft.com/office/drawing/2014/main" id="{E19C71B3-72EB-184E-9510-330486D9B50E}"/>
              </a:ext>
            </a:extLst>
          </p:cNvPr>
          <p:cNvSpPr>
            <a:spLocks noGrp="1"/>
          </p:cNvSpPr>
          <p:nvPr>
            <p:ph type="ftr" sz="quarter" idx="10"/>
          </p:nvPr>
        </p:nvSpPr>
        <p:spPr/>
        <p:txBody>
          <a:bodyPr/>
          <a:lstStyle/>
          <a:p>
            <a:pPr>
              <a:defRPr/>
            </a:pPr>
            <a:r>
              <a:rPr lang="en" altLang="ja-JP" sz="800">
                <a:solidFill>
                  <a:schemeClr val="accent2"/>
                </a:solidFill>
              </a:rPr>
              <a:t>© 2021 Yahoo Japan Corporation All rights reserved.</a:t>
            </a:r>
            <a:endParaRPr lang="en" altLang="ja-JP" sz="800" dirty="0">
              <a:solidFill>
                <a:schemeClr val="accent2"/>
              </a:solidFill>
            </a:endParaRPr>
          </a:p>
        </p:txBody>
      </p:sp>
    </p:spTree>
    <p:extLst>
      <p:ext uri="{BB962C8B-B14F-4D97-AF65-F5344CB8AC3E}">
        <p14:creationId xmlns:p14="http://schemas.microsoft.com/office/powerpoint/2010/main" val="343103071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最終ページ_汎用">
    <p:spTree>
      <p:nvGrpSpPr>
        <p:cNvPr id="1" name=""/>
        <p:cNvGrpSpPr/>
        <p:nvPr/>
      </p:nvGrpSpPr>
      <p:grpSpPr>
        <a:xfrm>
          <a:off x="0" y="0"/>
          <a:ext cx="0" cy="0"/>
          <a:chOff x="0" y="0"/>
          <a:chExt cx="0" cy="0"/>
        </a:xfrm>
      </p:grpSpPr>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4" name="図 3">
            <a:extLst>
              <a:ext uri="{FF2B5EF4-FFF2-40B4-BE49-F238E27FC236}">
                <a16:creationId xmlns:a16="http://schemas.microsoft.com/office/drawing/2014/main" id="{333916FC-89BF-F045-94E9-FD9D5D9AE516}"/>
              </a:ext>
            </a:extLst>
          </p:cNvPr>
          <p:cNvPicPr>
            <a:picLocks noChangeAspect="1"/>
          </p:cNvPicPr>
          <p:nvPr userDrawn="1"/>
        </p:nvPicPr>
        <p:blipFill>
          <a:blip r:embed="rId2"/>
          <a:stretch>
            <a:fillRect/>
          </a:stretch>
        </p:blipFill>
        <p:spPr>
          <a:xfrm>
            <a:off x="3788849" y="2852936"/>
            <a:ext cx="4683415" cy="923491"/>
          </a:xfrm>
          <a:prstGeom prst="rect">
            <a:avLst/>
          </a:prstGeom>
        </p:spPr>
      </p:pic>
      <p:sp>
        <p:nvSpPr>
          <p:cNvPr id="6" name="テキスト プレースホルダー 7">
            <a:hlinkClick r:id="rId3"/>
            <a:extLst>
              <a:ext uri="{FF2B5EF4-FFF2-40B4-BE49-F238E27FC236}">
                <a16:creationId xmlns:a16="http://schemas.microsoft.com/office/drawing/2014/main" id="{A745E689-5F7E-584E-9AD3-014C038D895A}"/>
              </a:ext>
            </a:extLst>
          </p:cNvPr>
          <p:cNvSpPr txBox="1">
            <a:spLocks/>
          </p:cNvSpPr>
          <p:nvPr userDrawn="1"/>
        </p:nvSpPr>
        <p:spPr>
          <a:xfrm>
            <a:off x="7106683" y="6093296"/>
            <a:ext cx="4896544" cy="576064"/>
          </a:xfrm>
          <a:prstGeom prst="rect">
            <a:avLst/>
          </a:prstGeom>
        </p:spPr>
        <p:txBody>
          <a:bodyPr vert="horz" lIns="91440" tIns="45720" rIns="91440" bIns="45720" rtlCol="0">
            <a:noAutofit/>
          </a:bodyPr>
          <a:lstStyle>
            <a:lvl1pPr marL="0" indent="0" algn="ctr" defTabSz="914423" rtl="0" eaLnBrk="1" latinLnBrk="0" hangingPunct="1">
              <a:spcBef>
                <a:spcPct val="20000"/>
              </a:spcBef>
              <a:buFontTx/>
              <a:buNone/>
              <a:defRPr kumimoji="1" sz="1400" kern="1200">
                <a:solidFill>
                  <a:schemeClr val="tx2">
                    <a:lumMod val="60000"/>
                    <a:lumOff val="40000"/>
                  </a:schemeClr>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2800" kern="1200">
                <a:solidFill>
                  <a:schemeClr val="accent6"/>
                </a:solidFill>
                <a:latin typeface="+mn-lt"/>
                <a:ea typeface="+mn-ea"/>
                <a:cs typeface="+mn-cs"/>
              </a:defRPr>
            </a:lvl2pPr>
            <a:lvl3pPr marL="1143028" indent="-228606" algn="l" defTabSz="914423" rtl="0" eaLnBrk="1" latinLnBrk="0" hangingPunct="1">
              <a:spcBef>
                <a:spcPct val="20000"/>
              </a:spcBef>
              <a:buFont typeface="Arial" pitchFamily="34" charset="0"/>
              <a:buChar char="•"/>
              <a:defRPr kumimoji="1" sz="2400" kern="1200">
                <a:solidFill>
                  <a:schemeClr val="accent6"/>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4pPr>
            <a:lvl5pPr marL="2057452"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r"/>
            <a:r>
              <a:rPr lang="en-US" altLang="ja-JP" sz="1200" dirty="0">
                <a:solidFill>
                  <a:schemeClr val="accent2"/>
                </a:solidFill>
              </a:rPr>
              <a:t>https://</a:t>
            </a:r>
            <a:r>
              <a:rPr lang="en-US" altLang="ja-JP" sz="1200" dirty="0" err="1">
                <a:solidFill>
                  <a:schemeClr val="accent2"/>
                </a:solidFill>
              </a:rPr>
              <a:t>marketing.yahoo.co.jp</a:t>
            </a:r>
            <a:r>
              <a:rPr lang="en-US" altLang="ja-JP" sz="1200" dirty="0">
                <a:solidFill>
                  <a:schemeClr val="accent2"/>
                </a:solidFill>
              </a:rPr>
              <a:t>/service/</a:t>
            </a:r>
            <a:r>
              <a:rPr lang="en-US" altLang="ja-JP" sz="1200" dirty="0" err="1">
                <a:solidFill>
                  <a:schemeClr val="accent2"/>
                </a:solidFill>
              </a:rPr>
              <a:t>yahooads</a:t>
            </a:r>
            <a:r>
              <a:rPr lang="en-US" altLang="ja-JP" sz="1200" dirty="0">
                <a:solidFill>
                  <a:schemeClr val="accent2"/>
                </a:solidFill>
              </a:rPr>
              <a:t>/</a:t>
            </a:r>
            <a:endParaRPr lang="ja-JP" altLang="en-US" sz="1200" dirty="0">
              <a:solidFill>
                <a:schemeClr val="accent2"/>
              </a:solidFill>
            </a:endParaRPr>
          </a:p>
        </p:txBody>
      </p:sp>
      <p:sp>
        <p:nvSpPr>
          <p:cNvPr id="8" name="テキスト プレースホルダー 7">
            <a:extLst>
              <a:ext uri="{FF2B5EF4-FFF2-40B4-BE49-F238E27FC236}">
                <a16:creationId xmlns:a16="http://schemas.microsoft.com/office/drawing/2014/main" id="{82D6296F-FC05-B641-BD06-ABC79AA04466}"/>
              </a:ext>
            </a:extLst>
          </p:cNvPr>
          <p:cNvSpPr txBox="1">
            <a:spLocks/>
          </p:cNvSpPr>
          <p:nvPr userDrawn="1"/>
        </p:nvSpPr>
        <p:spPr>
          <a:xfrm>
            <a:off x="7104112" y="5748036"/>
            <a:ext cx="4896544" cy="576064"/>
          </a:xfrm>
          <a:prstGeom prst="rect">
            <a:avLst/>
          </a:prstGeom>
        </p:spPr>
        <p:txBody>
          <a:bodyPr vert="horz" lIns="91440" tIns="45720" rIns="91440" bIns="45720" rtlCol="0">
            <a:noAutofit/>
          </a:bodyPr>
          <a:lstStyle>
            <a:lvl1pPr marL="0" indent="0" algn="ctr" defTabSz="914423" rtl="0" eaLnBrk="1" latinLnBrk="0" hangingPunct="1">
              <a:spcBef>
                <a:spcPct val="20000"/>
              </a:spcBef>
              <a:buFontTx/>
              <a:buNone/>
              <a:defRPr kumimoji="1" sz="1400" kern="1200">
                <a:solidFill>
                  <a:schemeClr val="tx2">
                    <a:lumMod val="60000"/>
                    <a:lumOff val="40000"/>
                  </a:schemeClr>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2800" kern="1200">
                <a:solidFill>
                  <a:schemeClr val="accent6"/>
                </a:solidFill>
                <a:latin typeface="+mn-lt"/>
                <a:ea typeface="+mn-ea"/>
                <a:cs typeface="+mn-cs"/>
              </a:defRPr>
            </a:lvl2pPr>
            <a:lvl3pPr marL="1143028" indent="-228606" algn="l" defTabSz="914423" rtl="0" eaLnBrk="1" latinLnBrk="0" hangingPunct="1">
              <a:spcBef>
                <a:spcPct val="20000"/>
              </a:spcBef>
              <a:buFont typeface="Arial" pitchFamily="34" charset="0"/>
              <a:buChar char="•"/>
              <a:defRPr kumimoji="1" sz="2400" kern="1200">
                <a:solidFill>
                  <a:schemeClr val="accent6"/>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4pPr>
            <a:lvl5pPr marL="2057452"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r"/>
            <a:r>
              <a:rPr lang="en-US" altLang="ja-JP" sz="1600" dirty="0">
                <a:solidFill>
                  <a:schemeClr val="tx1"/>
                </a:solidFill>
              </a:rPr>
              <a:t>Yahoo!</a:t>
            </a:r>
            <a:r>
              <a:rPr lang="ja-JP" altLang="en-US" sz="1600">
                <a:solidFill>
                  <a:schemeClr val="tx1"/>
                </a:solidFill>
              </a:rPr>
              <a:t>広告　ウェブサイト</a:t>
            </a:r>
            <a:endParaRPr lang="ja-JP" altLang="en-US" sz="1600" dirty="0">
              <a:solidFill>
                <a:schemeClr val="tx1"/>
              </a:solidFill>
            </a:endParaRPr>
          </a:p>
        </p:txBody>
      </p:sp>
      <p:sp>
        <p:nvSpPr>
          <p:cNvPr id="10" name="テキスト ボックス 9">
            <a:extLst>
              <a:ext uri="{FF2B5EF4-FFF2-40B4-BE49-F238E27FC236}">
                <a16:creationId xmlns:a16="http://schemas.microsoft.com/office/drawing/2014/main" id="{41F18511-780C-D345-8B72-6AD06E98F479}"/>
              </a:ext>
            </a:extLst>
          </p:cNvPr>
          <p:cNvSpPr txBox="1"/>
          <p:nvPr userDrawn="1"/>
        </p:nvSpPr>
        <p:spPr>
          <a:xfrm>
            <a:off x="9142054" y="6538793"/>
            <a:ext cx="2847254" cy="33855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 altLang="ja-JP" sz="800" dirty="0">
                <a:solidFill>
                  <a:schemeClr val="accent2"/>
                </a:solidFill>
              </a:rPr>
              <a:t>© 2021 Yahoo Japan Corporation All rights reserved.</a:t>
            </a:r>
          </a:p>
          <a:p>
            <a:pPr algn="r"/>
            <a:endParaRPr kumimoji="1" lang="ja-JP" altLang="en-US" sz="800">
              <a:solidFill>
                <a:schemeClr val="accent2"/>
              </a:solidFill>
            </a:endParaRPr>
          </a:p>
        </p:txBody>
      </p:sp>
    </p:spTree>
    <p:extLst>
      <p:ext uri="{BB962C8B-B14F-4D97-AF65-F5344CB8AC3E}">
        <p14:creationId xmlns:p14="http://schemas.microsoft.com/office/powerpoint/2010/main" val="107239594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slideLayout" Target="../slideLayouts/slideLayout12.xml"/><Relationship Id="rId1" Type="http://schemas.openxmlformats.org/officeDocument/2006/relationships/slideLayout" Target="../slideLayouts/slideLayout11.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609600" y="1600202"/>
            <a:ext cx="109728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7" name="フッター プレースホルダ 9"/>
          <p:cNvSpPr>
            <a:spLocks noGrp="1"/>
          </p:cNvSpPr>
          <p:nvPr>
            <p:ph type="ftr" sz="quarter" idx="3"/>
          </p:nvPr>
        </p:nvSpPr>
        <p:spPr>
          <a:xfrm>
            <a:off x="3437243" y="6525345"/>
            <a:ext cx="5317514" cy="365125"/>
          </a:xfrm>
          <a:prstGeom prst="rect">
            <a:avLst/>
          </a:prstGeom>
        </p:spPr>
        <p:txBody>
          <a:bodyPr vert="horz" lIns="91440" tIns="45720" rIns="91440" bIns="45720" rtlCol="0" anchor="ctr"/>
          <a:lstStyle>
            <a:lvl1pPr algn="ctr">
              <a:defRPr sz="862">
                <a:solidFill>
                  <a:schemeClr val="tx1"/>
                </a:solidFill>
                <a:latin typeface="メイリオ"/>
                <a:ea typeface="メイリオ"/>
              </a:defRPr>
            </a:lvl1pPr>
          </a:lstStyle>
          <a:p>
            <a:r>
              <a:rPr lang="en-US" altLang="ja-JP" dirty="0" smtClean="0">
                <a:solidFill>
                  <a:prstClr val="black"/>
                </a:solidFill>
              </a:rPr>
              <a:t>Copyright</a:t>
            </a:r>
            <a:r>
              <a:rPr lang="ja-JP" altLang="en-US" dirty="0" smtClean="0">
                <a:solidFill>
                  <a:prstClr val="black"/>
                </a:solidFill>
              </a:rPr>
              <a:t>（</a:t>
            </a:r>
            <a:r>
              <a:rPr lang="en-US" altLang="ja-JP" dirty="0" smtClean="0">
                <a:solidFill>
                  <a:prstClr val="black"/>
                </a:solidFill>
              </a:rPr>
              <a:t>C</a:t>
            </a:r>
            <a:r>
              <a:rPr lang="ja-JP" altLang="en-US" dirty="0" smtClean="0">
                <a:solidFill>
                  <a:prstClr val="black"/>
                </a:solidFill>
              </a:rPr>
              <a:t>）</a:t>
            </a:r>
            <a:r>
              <a:rPr lang="en-US" altLang="ja-JP" dirty="0" smtClean="0">
                <a:solidFill>
                  <a:prstClr val="black"/>
                </a:solidFill>
              </a:rPr>
              <a:t>2021 Yahoo Japan Corporation. All Rights Reserved. </a:t>
            </a:r>
            <a:r>
              <a:rPr lang="ja-JP" altLang="en-US" dirty="0" smtClean="0">
                <a:solidFill>
                  <a:prstClr val="black"/>
                </a:solidFill>
              </a:rPr>
              <a:t>無断引用・転載禁止</a:t>
            </a:r>
            <a:endParaRPr lang="ja-JP" altLang="en-US" dirty="0">
              <a:solidFill>
                <a:prstClr val="black"/>
              </a:solidFill>
            </a:endParaRPr>
          </a:p>
        </p:txBody>
      </p:sp>
      <p:sp>
        <p:nvSpPr>
          <p:cNvPr id="6" name="フローチャート: 処理 5">
            <a:extLst>
              <a:ext uri="{FF2B5EF4-FFF2-40B4-BE49-F238E27FC236}">
                <a16:creationId xmlns:a16="http://schemas.microsoft.com/office/drawing/2014/main" id="{27DB8BE3-7363-3F40-AFE7-EDB0A37997FD}"/>
              </a:ext>
            </a:extLst>
          </p:cNvPr>
          <p:cNvSpPr/>
          <p:nvPr userDrawn="1"/>
        </p:nvSpPr>
        <p:spPr>
          <a:xfrm>
            <a:off x="10583493" y="301745"/>
            <a:ext cx="1352415" cy="407963"/>
          </a:xfrm>
          <a:prstGeom prst="flowChartProcess">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000" dirty="0">
                <a:solidFill>
                  <a:srgbClr val="454958"/>
                </a:solidFill>
                <a:latin typeface="メイリオ" pitchFamily="50" charset="-128"/>
                <a:ea typeface="メイリオ" pitchFamily="50" charset="-128"/>
                <a:cs typeface="メイリオ" pitchFamily="50" charset="-128"/>
              </a:rPr>
              <a:t>広告主・代理店</a:t>
            </a:r>
            <a:endParaRPr kumimoji="1" lang="en-US" altLang="ja-JP" sz="1000" dirty="0">
              <a:solidFill>
                <a:srgbClr val="454958"/>
              </a:solidFill>
              <a:latin typeface="メイリオ" pitchFamily="50" charset="-128"/>
              <a:ea typeface="メイリオ" pitchFamily="50" charset="-128"/>
              <a:cs typeface="メイリオ" pitchFamily="50" charset="-128"/>
            </a:endParaRPr>
          </a:p>
          <a:p>
            <a:pPr algn="ctr"/>
            <a:r>
              <a:rPr kumimoji="1" lang="ja-JP" altLang="en-US" sz="1000" dirty="0">
                <a:solidFill>
                  <a:srgbClr val="454958"/>
                </a:solidFill>
                <a:latin typeface="メイリオ" pitchFamily="50" charset="-128"/>
                <a:ea typeface="メイリオ" pitchFamily="50" charset="-128"/>
                <a:cs typeface="メイリオ" pitchFamily="50" charset="-128"/>
              </a:rPr>
              <a:t>限定</a:t>
            </a:r>
          </a:p>
        </p:txBody>
      </p:sp>
    </p:spTree>
    <p:extLst>
      <p:ext uri="{BB962C8B-B14F-4D97-AF65-F5344CB8AC3E}">
        <p14:creationId xmlns:p14="http://schemas.microsoft.com/office/powerpoint/2010/main" val="2792262666"/>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9" r:id="rId10"/>
  </p:sldLayoutIdLst>
  <p:timing>
    <p:tnLst>
      <p:par>
        <p:cTn id="1" dur="indefinite" restart="never" nodeType="tmRoot"/>
      </p:par>
    </p:tnLst>
  </p:timing>
  <p:hf sldNum="0" hdr="0" dt="0"/>
  <p:txStyles>
    <p:titleStyle>
      <a:lvl1pPr algn="ctr" defTabSz="1125444" rtl="0" eaLnBrk="1" latinLnBrk="0" hangingPunct="1">
        <a:spcBef>
          <a:spcPct val="0"/>
        </a:spcBef>
        <a:buNone/>
        <a:defRPr kumimoji="1" sz="5416" kern="1200">
          <a:solidFill>
            <a:schemeClr val="tx1"/>
          </a:solidFill>
          <a:latin typeface="メイリオ"/>
          <a:ea typeface="メイリオ"/>
          <a:cs typeface="+mj-cs"/>
        </a:defRPr>
      </a:lvl1pPr>
    </p:titleStyle>
    <p:bodyStyle>
      <a:lvl1pPr marL="422041" indent="-422041" algn="l" defTabSz="1125444" rtl="0" eaLnBrk="1" latinLnBrk="0" hangingPunct="1">
        <a:spcBef>
          <a:spcPct val="20000"/>
        </a:spcBef>
        <a:buFont typeface="Arial" pitchFamily="34" charset="0"/>
        <a:buChar char="•"/>
        <a:defRPr kumimoji="1" sz="3939" kern="1200">
          <a:solidFill>
            <a:schemeClr val="tx1"/>
          </a:solidFill>
          <a:latin typeface="メイリオ"/>
          <a:ea typeface="メイリオ"/>
          <a:cs typeface="+mn-cs"/>
        </a:defRPr>
      </a:lvl1pPr>
      <a:lvl2pPr marL="914423" indent="-351701" algn="l" defTabSz="1125444" rtl="0" eaLnBrk="1" latinLnBrk="0" hangingPunct="1">
        <a:spcBef>
          <a:spcPct val="20000"/>
        </a:spcBef>
        <a:buFont typeface="Arial" pitchFamily="34" charset="0"/>
        <a:buChar char="–"/>
        <a:defRPr kumimoji="1" sz="3446" kern="1200">
          <a:solidFill>
            <a:schemeClr val="tx1"/>
          </a:solidFill>
          <a:latin typeface="メイリオ"/>
          <a:ea typeface="メイリオ"/>
          <a:cs typeface="+mn-cs"/>
        </a:defRPr>
      </a:lvl2pPr>
      <a:lvl3pPr marL="1406804" indent="-281361" algn="l" defTabSz="1125444" rtl="0" eaLnBrk="1" latinLnBrk="0" hangingPunct="1">
        <a:spcBef>
          <a:spcPct val="20000"/>
        </a:spcBef>
        <a:buFont typeface="Arial" pitchFamily="34" charset="0"/>
        <a:buChar char="•"/>
        <a:defRPr kumimoji="1" sz="2954" kern="1200">
          <a:solidFill>
            <a:schemeClr val="tx1"/>
          </a:solidFill>
          <a:latin typeface="メイリオ"/>
          <a:ea typeface="メイリオ"/>
          <a:cs typeface="+mn-cs"/>
        </a:defRPr>
      </a:lvl3pPr>
      <a:lvl4pPr marL="1969526" indent="-281361" algn="l" defTabSz="1125444" rtl="0" eaLnBrk="1" latinLnBrk="0" hangingPunct="1">
        <a:spcBef>
          <a:spcPct val="20000"/>
        </a:spcBef>
        <a:buFont typeface="Arial" pitchFamily="34" charset="0"/>
        <a:buChar char="–"/>
        <a:defRPr kumimoji="1" sz="2462" kern="1200">
          <a:solidFill>
            <a:schemeClr val="tx1"/>
          </a:solidFill>
          <a:latin typeface="メイリオ"/>
          <a:ea typeface="メイリオ"/>
          <a:cs typeface="+mn-cs"/>
        </a:defRPr>
      </a:lvl4pPr>
      <a:lvl5pPr marL="2532248" indent="-281361" algn="l" defTabSz="1125444" rtl="0" eaLnBrk="1" latinLnBrk="0" hangingPunct="1">
        <a:spcBef>
          <a:spcPct val="20000"/>
        </a:spcBef>
        <a:buFont typeface="Arial" pitchFamily="34" charset="0"/>
        <a:buChar char="»"/>
        <a:defRPr kumimoji="1" sz="2462" kern="1200">
          <a:solidFill>
            <a:schemeClr val="tx1"/>
          </a:solidFill>
          <a:latin typeface="メイリオ"/>
          <a:ea typeface="メイリオ"/>
          <a:cs typeface="+mn-cs"/>
        </a:defRPr>
      </a:lvl5pPr>
      <a:lvl6pPr marL="3094970" indent="-281361" algn="l" defTabSz="1125444" rtl="0" eaLnBrk="1" latinLnBrk="0" hangingPunct="1">
        <a:spcBef>
          <a:spcPct val="20000"/>
        </a:spcBef>
        <a:buFont typeface="Arial" pitchFamily="34" charset="0"/>
        <a:buChar char="•"/>
        <a:defRPr kumimoji="1" sz="2462" kern="1200">
          <a:solidFill>
            <a:schemeClr val="tx1"/>
          </a:solidFill>
          <a:latin typeface="+mn-lt"/>
          <a:ea typeface="+mn-ea"/>
          <a:cs typeface="+mn-cs"/>
        </a:defRPr>
      </a:lvl6pPr>
      <a:lvl7pPr marL="3657691" indent="-281361" algn="l" defTabSz="1125444" rtl="0" eaLnBrk="1" latinLnBrk="0" hangingPunct="1">
        <a:spcBef>
          <a:spcPct val="20000"/>
        </a:spcBef>
        <a:buFont typeface="Arial" pitchFamily="34" charset="0"/>
        <a:buChar char="•"/>
        <a:defRPr kumimoji="1" sz="2462" kern="1200">
          <a:solidFill>
            <a:schemeClr val="tx1"/>
          </a:solidFill>
          <a:latin typeface="+mn-lt"/>
          <a:ea typeface="+mn-ea"/>
          <a:cs typeface="+mn-cs"/>
        </a:defRPr>
      </a:lvl7pPr>
      <a:lvl8pPr marL="4220413" indent="-281361" algn="l" defTabSz="1125444" rtl="0" eaLnBrk="1" latinLnBrk="0" hangingPunct="1">
        <a:spcBef>
          <a:spcPct val="20000"/>
        </a:spcBef>
        <a:buFont typeface="Arial" pitchFamily="34" charset="0"/>
        <a:buChar char="•"/>
        <a:defRPr kumimoji="1" sz="2462" kern="1200">
          <a:solidFill>
            <a:schemeClr val="tx1"/>
          </a:solidFill>
          <a:latin typeface="+mn-lt"/>
          <a:ea typeface="+mn-ea"/>
          <a:cs typeface="+mn-cs"/>
        </a:defRPr>
      </a:lvl8pPr>
      <a:lvl9pPr marL="4783135" indent="-281361" algn="l" defTabSz="1125444" rtl="0" eaLnBrk="1" latinLnBrk="0" hangingPunct="1">
        <a:spcBef>
          <a:spcPct val="20000"/>
        </a:spcBef>
        <a:buFont typeface="Arial" pitchFamily="34" charset="0"/>
        <a:buChar char="•"/>
        <a:defRPr kumimoji="1" sz="2462" kern="1200">
          <a:solidFill>
            <a:schemeClr val="tx1"/>
          </a:solidFill>
          <a:latin typeface="+mn-lt"/>
          <a:ea typeface="+mn-ea"/>
          <a:cs typeface="+mn-cs"/>
        </a:defRPr>
      </a:lvl9pPr>
    </p:bodyStyle>
    <p:otherStyle>
      <a:defPPr>
        <a:defRPr lang="ja-JP"/>
      </a:defPPr>
      <a:lvl1pPr marL="0" algn="l" defTabSz="1125444" rtl="0" eaLnBrk="1" latinLnBrk="0" hangingPunct="1">
        <a:defRPr kumimoji="1" sz="2215" kern="1200">
          <a:solidFill>
            <a:schemeClr val="tx1"/>
          </a:solidFill>
          <a:latin typeface="+mn-lt"/>
          <a:ea typeface="+mn-ea"/>
          <a:cs typeface="+mn-cs"/>
        </a:defRPr>
      </a:lvl1pPr>
      <a:lvl2pPr marL="562722" algn="l" defTabSz="1125444" rtl="0" eaLnBrk="1" latinLnBrk="0" hangingPunct="1">
        <a:defRPr kumimoji="1" sz="2215" kern="1200">
          <a:solidFill>
            <a:schemeClr val="tx1"/>
          </a:solidFill>
          <a:latin typeface="+mn-lt"/>
          <a:ea typeface="+mn-ea"/>
          <a:cs typeface="+mn-cs"/>
        </a:defRPr>
      </a:lvl2pPr>
      <a:lvl3pPr marL="1125444" algn="l" defTabSz="1125444" rtl="0" eaLnBrk="1" latinLnBrk="0" hangingPunct="1">
        <a:defRPr kumimoji="1" sz="2215" kern="1200">
          <a:solidFill>
            <a:schemeClr val="tx1"/>
          </a:solidFill>
          <a:latin typeface="+mn-lt"/>
          <a:ea typeface="+mn-ea"/>
          <a:cs typeface="+mn-cs"/>
        </a:defRPr>
      </a:lvl3pPr>
      <a:lvl4pPr marL="1688165" algn="l" defTabSz="1125444" rtl="0" eaLnBrk="1" latinLnBrk="0" hangingPunct="1">
        <a:defRPr kumimoji="1" sz="2215" kern="1200">
          <a:solidFill>
            <a:schemeClr val="tx1"/>
          </a:solidFill>
          <a:latin typeface="+mn-lt"/>
          <a:ea typeface="+mn-ea"/>
          <a:cs typeface="+mn-cs"/>
        </a:defRPr>
      </a:lvl4pPr>
      <a:lvl5pPr marL="2250887" algn="l" defTabSz="1125444" rtl="0" eaLnBrk="1" latinLnBrk="0" hangingPunct="1">
        <a:defRPr kumimoji="1" sz="2215" kern="1200">
          <a:solidFill>
            <a:schemeClr val="tx1"/>
          </a:solidFill>
          <a:latin typeface="+mn-lt"/>
          <a:ea typeface="+mn-ea"/>
          <a:cs typeface="+mn-cs"/>
        </a:defRPr>
      </a:lvl5pPr>
      <a:lvl6pPr marL="2813609" algn="l" defTabSz="1125444" rtl="0" eaLnBrk="1" latinLnBrk="0" hangingPunct="1">
        <a:defRPr kumimoji="1" sz="2215" kern="1200">
          <a:solidFill>
            <a:schemeClr val="tx1"/>
          </a:solidFill>
          <a:latin typeface="+mn-lt"/>
          <a:ea typeface="+mn-ea"/>
          <a:cs typeface="+mn-cs"/>
        </a:defRPr>
      </a:lvl6pPr>
      <a:lvl7pPr marL="3376331" algn="l" defTabSz="1125444" rtl="0" eaLnBrk="1" latinLnBrk="0" hangingPunct="1">
        <a:defRPr kumimoji="1" sz="2215" kern="1200">
          <a:solidFill>
            <a:schemeClr val="tx1"/>
          </a:solidFill>
          <a:latin typeface="+mn-lt"/>
          <a:ea typeface="+mn-ea"/>
          <a:cs typeface="+mn-cs"/>
        </a:defRPr>
      </a:lvl7pPr>
      <a:lvl8pPr marL="3939052" algn="l" defTabSz="1125444" rtl="0" eaLnBrk="1" latinLnBrk="0" hangingPunct="1">
        <a:defRPr kumimoji="1" sz="2215" kern="1200">
          <a:solidFill>
            <a:schemeClr val="tx1"/>
          </a:solidFill>
          <a:latin typeface="+mn-lt"/>
          <a:ea typeface="+mn-ea"/>
          <a:cs typeface="+mn-cs"/>
        </a:defRPr>
      </a:lvl8pPr>
      <a:lvl9pPr marL="4501774" algn="l" defTabSz="1125444" rtl="0" eaLnBrk="1" latinLnBrk="0" hangingPunct="1">
        <a:defRPr kumimoji="1" sz="2215"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フローチャート: 処理 7">
            <a:extLst>
              <a:ext uri="{FF2B5EF4-FFF2-40B4-BE49-F238E27FC236}">
                <a16:creationId xmlns:a16="http://schemas.microsoft.com/office/drawing/2014/main" id="{27DB8BE3-7363-3F40-AFE7-EDB0A37997FD}"/>
              </a:ext>
            </a:extLst>
          </p:cNvPr>
          <p:cNvSpPr/>
          <p:nvPr userDrawn="1"/>
        </p:nvSpPr>
        <p:spPr>
          <a:xfrm>
            <a:off x="10583493" y="301745"/>
            <a:ext cx="1352415" cy="407963"/>
          </a:xfrm>
          <a:prstGeom prst="flowChartProcess">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000" dirty="0">
                <a:solidFill>
                  <a:srgbClr val="454958"/>
                </a:solidFill>
                <a:latin typeface="メイリオ" pitchFamily="50" charset="-128"/>
                <a:ea typeface="メイリオ" pitchFamily="50" charset="-128"/>
                <a:cs typeface="メイリオ" pitchFamily="50" charset="-128"/>
              </a:rPr>
              <a:t>広告主・代理店</a:t>
            </a:r>
            <a:endParaRPr kumimoji="1" lang="en-US" altLang="ja-JP" sz="1000" dirty="0">
              <a:solidFill>
                <a:srgbClr val="454958"/>
              </a:solidFill>
              <a:latin typeface="メイリオ" pitchFamily="50" charset="-128"/>
              <a:ea typeface="メイリオ" pitchFamily="50" charset="-128"/>
              <a:cs typeface="メイリオ" pitchFamily="50" charset="-128"/>
            </a:endParaRPr>
          </a:p>
          <a:p>
            <a:pPr algn="ctr"/>
            <a:r>
              <a:rPr kumimoji="1" lang="ja-JP" altLang="en-US" sz="1000" dirty="0">
                <a:solidFill>
                  <a:srgbClr val="454958"/>
                </a:solidFill>
                <a:latin typeface="メイリオ" pitchFamily="50" charset="-128"/>
                <a:ea typeface="メイリオ" pitchFamily="50" charset="-128"/>
                <a:cs typeface="メイリオ" pitchFamily="50" charset="-128"/>
              </a:rPr>
              <a:t>限定</a:t>
            </a:r>
          </a:p>
        </p:txBody>
      </p:sp>
      <p:sp>
        <p:nvSpPr>
          <p:cNvPr id="5" name="タイトル プレースホルダー 4">
            <a:extLst>
              <a:ext uri="{FF2B5EF4-FFF2-40B4-BE49-F238E27FC236}">
                <a16:creationId xmlns:a16="http://schemas.microsoft.com/office/drawing/2014/main" id="{775E66F0-779F-0B4B-A600-0BA315B4AC8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dirty="0"/>
              <a:t>マスター タイトルの書式設定</a:t>
            </a:r>
          </a:p>
        </p:txBody>
      </p:sp>
      <p:sp>
        <p:nvSpPr>
          <p:cNvPr id="2" name="テキスト プレースホルダー 1">
            <a:extLst>
              <a:ext uri="{FF2B5EF4-FFF2-40B4-BE49-F238E27FC236}">
                <a16:creationId xmlns:a16="http://schemas.microsoft.com/office/drawing/2014/main" id="{8396E064-C0CC-6846-A87E-393CE40EB6B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dirty="0"/>
              <a:t>2 </a:t>
            </a:r>
            <a:r>
              <a:rPr kumimoji="1" lang="ja-JP" altLang="en-US"/>
              <a:t>レベル</a:t>
            </a:r>
          </a:p>
        </p:txBody>
      </p:sp>
      <p:sp>
        <p:nvSpPr>
          <p:cNvPr id="10" name="スライド番号プレースホルダー 2">
            <a:extLst>
              <a:ext uri="{FF2B5EF4-FFF2-40B4-BE49-F238E27FC236}">
                <a16:creationId xmlns:a16="http://schemas.microsoft.com/office/drawing/2014/main" id="{00EAB7D5-3DA6-1543-A4E7-56A262AD7E4F}"/>
              </a:ext>
            </a:extLst>
          </p:cNvPr>
          <p:cNvSpPr>
            <a:spLocks noGrp="1"/>
          </p:cNvSpPr>
          <p:nvPr>
            <p:ph type="sldNum" sz="quarter" idx="4"/>
          </p:nvPr>
        </p:nvSpPr>
        <p:spPr>
          <a:xfrm>
            <a:off x="10992544" y="6525344"/>
            <a:ext cx="1033522" cy="365125"/>
          </a:xfrm>
          <a:prstGeom prst="rect">
            <a:avLst/>
          </a:prstGeom>
        </p:spPr>
        <p:txBody>
          <a:bodyPr/>
          <a:lstStyle>
            <a:lvl1pPr algn="r">
              <a:defRPr sz="1400">
                <a:solidFill>
                  <a:schemeClr val="accent2"/>
                </a:solidFill>
              </a:defRPr>
            </a:lvl1pPr>
          </a:lstStyle>
          <a:p>
            <a:fld id="{F9BD7636-22E7-4304-ABE2-16A3D163D5E1}" type="slidenum">
              <a:rPr lang="ja-JP" altLang="en-US" smtClean="0"/>
              <a:pPr/>
              <a:t>‹#›</a:t>
            </a:fld>
            <a:endParaRPr lang="ja-JP" altLang="en-US"/>
          </a:p>
        </p:txBody>
      </p:sp>
      <p:sp>
        <p:nvSpPr>
          <p:cNvPr id="11" name="テキスト ボックス 10">
            <a:extLst>
              <a:ext uri="{FF2B5EF4-FFF2-40B4-BE49-F238E27FC236}">
                <a16:creationId xmlns:a16="http://schemas.microsoft.com/office/drawing/2014/main" id="{11A38A5C-E752-6049-BC5D-45DD294F6751}"/>
              </a:ext>
            </a:extLst>
          </p:cNvPr>
          <p:cNvSpPr txBox="1"/>
          <p:nvPr userDrawn="1"/>
        </p:nvSpPr>
        <p:spPr>
          <a:xfrm>
            <a:off x="4688906" y="6597352"/>
            <a:ext cx="2847254"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altLang="ja-JP" sz="800" dirty="0">
                <a:solidFill>
                  <a:schemeClr val="accent2"/>
                </a:solidFill>
              </a:rPr>
              <a:t>© 2021 Yahoo Japan Corporation All rights reserved.</a:t>
            </a:r>
          </a:p>
          <a:p>
            <a:pPr algn="l"/>
            <a:endParaRPr kumimoji="1" lang="ja-JP" altLang="en-US" sz="800">
              <a:solidFill>
                <a:schemeClr val="accent2"/>
              </a:solidFill>
            </a:endParaRPr>
          </a:p>
        </p:txBody>
      </p:sp>
    </p:spTree>
    <p:extLst>
      <p:ext uri="{BB962C8B-B14F-4D97-AF65-F5344CB8AC3E}">
        <p14:creationId xmlns:p14="http://schemas.microsoft.com/office/powerpoint/2010/main" val="3755189723"/>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Lst>
  <p:timing>
    <p:tnLst>
      <p:par>
        <p:cTn id="1" dur="indefinite" restart="never" nodeType="tmRoot"/>
      </p:par>
    </p:tnLst>
  </p:timing>
  <p:hf hdr="0" dt="0"/>
  <p:txStyles>
    <p:titleStyle>
      <a:lvl1pPr algn="l" defTabSz="914423" rtl="0" eaLnBrk="1" latinLnBrk="0" hangingPunct="1">
        <a:spcBef>
          <a:spcPct val="0"/>
        </a:spcBef>
        <a:buNone/>
        <a:defRPr kumimoji="1" sz="2800" kern="1200">
          <a:solidFill>
            <a:schemeClr val="tx1"/>
          </a:solidFill>
          <a:latin typeface="+mj-lt"/>
          <a:ea typeface="+mj-ea"/>
          <a:cs typeface="+mj-cs"/>
        </a:defRPr>
      </a:lvl1pPr>
    </p:titleStyle>
    <p:bodyStyle>
      <a:lvl1pPr marL="0" indent="0" algn="l" defTabSz="914423" rtl="0" eaLnBrk="1" latinLnBrk="0" hangingPunct="1">
        <a:spcBef>
          <a:spcPct val="20000"/>
        </a:spcBef>
        <a:buFont typeface="Arial" pitchFamily="34" charset="0"/>
        <a:buNone/>
        <a:defRPr kumimoji="1" sz="2000" kern="1200">
          <a:solidFill>
            <a:schemeClr val="tx1"/>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tx1"/>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tx1"/>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23" rtl="0" eaLnBrk="1" latinLnBrk="0" hangingPunct="1">
        <a:defRPr kumimoji="1" sz="1800" kern="1200">
          <a:solidFill>
            <a:schemeClr val="tx1"/>
          </a:solidFill>
          <a:latin typeface="+mn-lt"/>
          <a:ea typeface="+mn-ea"/>
          <a:cs typeface="+mn-cs"/>
        </a:defRPr>
      </a:lvl1pPr>
      <a:lvl2pPr marL="457212" algn="l" defTabSz="914423" rtl="0" eaLnBrk="1" latinLnBrk="0" hangingPunct="1">
        <a:defRPr kumimoji="1" sz="1800" kern="1200">
          <a:solidFill>
            <a:schemeClr val="tx1"/>
          </a:solidFill>
          <a:latin typeface="+mn-lt"/>
          <a:ea typeface="+mn-ea"/>
          <a:cs typeface="+mn-cs"/>
        </a:defRPr>
      </a:lvl2pPr>
      <a:lvl3pPr marL="914423" algn="l" defTabSz="914423" rtl="0" eaLnBrk="1" latinLnBrk="0" hangingPunct="1">
        <a:defRPr kumimoji="1" sz="1800" kern="1200">
          <a:solidFill>
            <a:schemeClr val="tx1"/>
          </a:solidFill>
          <a:latin typeface="+mn-lt"/>
          <a:ea typeface="+mn-ea"/>
          <a:cs typeface="+mn-cs"/>
        </a:defRPr>
      </a:lvl3pPr>
      <a:lvl4pPr marL="1371634" algn="l" defTabSz="914423" rtl="0" eaLnBrk="1" latinLnBrk="0" hangingPunct="1">
        <a:defRPr kumimoji="1" sz="1800" kern="1200">
          <a:solidFill>
            <a:schemeClr val="tx1"/>
          </a:solidFill>
          <a:latin typeface="+mn-lt"/>
          <a:ea typeface="+mn-ea"/>
          <a:cs typeface="+mn-cs"/>
        </a:defRPr>
      </a:lvl4pPr>
      <a:lvl5pPr marL="1828846" algn="l" defTabSz="914423" rtl="0" eaLnBrk="1" latinLnBrk="0" hangingPunct="1">
        <a:defRPr kumimoji="1" sz="1800" kern="1200">
          <a:solidFill>
            <a:schemeClr val="tx1"/>
          </a:solidFill>
          <a:latin typeface="+mn-lt"/>
          <a:ea typeface="+mn-ea"/>
          <a:cs typeface="+mn-cs"/>
        </a:defRPr>
      </a:lvl5pPr>
      <a:lvl6pPr marL="2286057" algn="l" defTabSz="914423" rtl="0" eaLnBrk="1" latinLnBrk="0" hangingPunct="1">
        <a:defRPr kumimoji="1" sz="1800" kern="1200">
          <a:solidFill>
            <a:schemeClr val="tx1"/>
          </a:solidFill>
          <a:latin typeface="+mn-lt"/>
          <a:ea typeface="+mn-ea"/>
          <a:cs typeface="+mn-cs"/>
        </a:defRPr>
      </a:lvl6pPr>
      <a:lvl7pPr marL="2743269" algn="l" defTabSz="914423" rtl="0" eaLnBrk="1" latinLnBrk="0" hangingPunct="1">
        <a:defRPr kumimoji="1" sz="1800" kern="1200">
          <a:solidFill>
            <a:schemeClr val="tx1"/>
          </a:solidFill>
          <a:latin typeface="+mn-lt"/>
          <a:ea typeface="+mn-ea"/>
          <a:cs typeface="+mn-cs"/>
        </a:defRPr>
      </a:lvl7pPr>
      <a:lvl8pPr marL="3200480" algn="l" defTabSz="914423" rtl="0" eaLnBrk="1" latinLnBrk="0" hangingPunct="1">
        <a:defRPr kumimoji="1" sz="1800" kern="1200">
          <a:solidFill>
            <a:schemeClr val="tx1"/>
          </a:solidFill>
          <a:latin typeface="+mn-lt"/>
          <a:ea typeface="+mn-ea"/>
          <a:cs typeface="+mn-cs"/>
        </a:defRPr>
      </a:lvl8pPr>
      <a:lvl9pPr marL="3657691" algn="l" defTabSz="914423"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hyperlink" Target="https://ads-help.yahoo.co.jp/yahooads/display/articledetail?lan=ja&amp;aid=71655"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ads-help.yahoo.co.jp/yahooads/guideline/articledetail?lan=ja&amp;aid=1493&amp;o=default" TargetMode="External"/><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hyperlink" Target="https://s.yimg.jp/images/listing/pdfs/listing_nyuukoukitei.pdf"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hyperlink" Target="https://marketing.yahoo.co.jp/guidelines/terms.htm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s://form-business.yahoo.co.jp/claris/enqueteForm?inquiry_type=display_support" TargetMode="External"/><Relationship Id="rId5" Type="http://schemas.openxmlformats.org/officeDocument/2006/relationships/hyperlink" Target="https://s.yimg.jp/images/listing/pdfs/listing_nyuukoukitei.pdf" TargetMode="External"/><Relationship Id="rId4" Type="http://schemas.openxmlformats.org/officeDocument/2006/relationships/hyperlink" Target="https://ads-help.yahoo.co.jp/yahooads/guideline/articledetail?lan=ja&amp;aid=1493&amp;o=defaul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a:extLst>
              <a:ext uri="{FF2B5EF4-FFF2-40B4-BE49-F238E27FC236}">
                <a16:creationId xmlns:a16="http://schemas.microsoft.com/office/drawing/2014/main" id="{9795B6C2-3926-E349-8345-F50B05F897C8}"/>
              </a:ext>
            </a:extLst>
          </p:cNvPr>
          <p:cNvPicPr>
            <a:picLocks noChangeAspect="1"/>
          </p:cNvPicPr>
          <p:nvPr/>
        </p:nvPicPr>
        <p:blipFill>
          <a:blip r:embed="rId3"/>
          <a:stretch>
            <a:fillRect/>
          </a:stretch>
        </p:blipFill>
        <p:spPr>
          <a:xfrm>
            <a:off x="423986" y="545839"/>
            <a:ext cx="2935868" cy="578905"/>
          </a:xfrm>
          <a:prstGeom prst="rect">
            <a:avLst/>
          </a:prstGeom>
        </p:spPr>
      </p:pic>
      <p:sp>
        <p:nvSpPr>
          <p:cNvPr id="14" name="テキスト ボックス 13">
            <a:extLst>
              <a:ext uri="{FF2B5EF4-FFF2-40B4-BE49-F238E27FC236}">
                <a16:creationId xmlns:a16="http://schemas.microsoft.com/office/drawing/2014/main" id="{ABB9CC9C-09B1-BB47-BD44-20EA92154E94}"/>
              </a:ext>
            </a:extLst>
          </p:cNvPr>
          <p:cNvSpPr txBox="1"/>
          <p:nvPr/>
        </p:nvSpPr>
        <p:spPr>
          <a:xfrm>
            <a:off x="9592053" y="5743991"/>
            <a:ext cx="2522058" cy="698396"/>
          </a:xfrm>
          <a:prstGeom prst="rect">
            <a:avLst/>
          </a:prstGeom>
          <a:noFill/>
        </p:spPr>
        <p:txBody>
          <a:bodyPr wrap="square" rtlCol="0">
            <a:spAutoFit/>
          </a:bodyPr>
          <a:lstStyle/>
          <a:p>
            <a:pPr algn="r"/>
            <a:r>
              <a:rPr lang="ja-JP" altLang="en-US" sz="1969" dirty="0"/>
              <a:t>ヤフー株式会社</a:t>
            </a:r>
            <a:endParaRPr lang="en-US" altLang="ja-JP" sz="1969" dirty="0"/>
          </a:p>
          <a:p>
            <a:pPr algn="r"/>
            <a:r>
              <a:rPr lang="en-US" altLang="ja-JP" sz="1969" dirty="0">
                <a:cs typeface="メイリオ" pitchFamily="50" charset="-128"/>
              </a:rPr>
              <a:t>2021</a:t>
            </a:r>
            <a:r>
              <a:rPr lang="ja-JP" altLang="en-US" sz="1969" dirty="0">
                <a:cs typeface="メイリオ" pitchFamily="50" charset="-128"/>
              </a:rPr>
              <a:t>年</a:t>
            </a:r>
            <a:r>
              <a:rPr lang="en-US" altLang="ja-JP" sz="1969" dirty="0">
                <a:cs typeface="メイリオ" pitchFamily="50" charset="-128"/>
              </a:rPr>
              <a:t>5</a:t>
            </a:r>
            <a:r>
              <a:rPr lang="ja-JP" altLang="en-US" sz="1969" dirty="0">
                <a:cs typeface="メイリオ" pitchFamily="50" charset="-128"/>
              </a:rPr>
              <a:t>月</a:t>
            </a:r>
            <a:r>
              <a:rPr lang="en-US" altLang="ja-JP" sz="1969" dirty="0">
                <a:cs typeface="メイリオ" pitchFamily="50" charset="-128"/>
              </a:rPr>
              <a:t>12</a:t>
            </a:r>
            <a:r>
              <a:rPr lang="ja-JP" altLang="en-US" sz="1969" dirty="0">
                <a:cs typeface="メイリオ" pitchFamily="50" charset="-128"/>
              </a:rPr>
              <a:t>日</a:t>
            </a:r>
          </a:p>
        </p:txBody>
      </p:sp>
      <p:sp>
        <p:nvSpPr>
          <p:cNvPr id="26" name="タイトル 1">
            <a:extLst>
              <a:ext uri="{FF2B5EF4-FFF2-40B4-BE49-F238E27FC236}">
                <a16:creationId xmlns:a16="http://schemas.microsoft.com/office/drawing/2014/main" id="{02AD875C-056B-0745-9310-853D4B598303}"/>
              </a:ext>
            </a:extLst>
          </p:cNvPr>
          <p:cNvSpPr txBox="1">
            <a:spLocks/>
          </p:cNvSpPr>
          <p:nvPr/>
        </p:nvSpPr>
        <p:spPr>
          <a:xfrm>
            <a:off x="695400" y="1975948"/>
            <a:ext cx="10397986" cy="1851712"/>
          </a:xfrm>
          <a:prstGeom prst="rect">
            <a:avLst/>
          </a:prstGeom>
        </p:spPr>
        <p:txBody>
          <a:bodyPr vert="horz" lIns="112542" tIns="56271" rIns="112542" bIns="56271" rtlCol="0" anchor="ctr">
            <a:noAutofit/>
          </a:bodyPr>
          <a:lstStyle>
            <a:lvl1pPr algn="l" defTabSz="914423" rtl="0" eaLnBrk="1" latinLnBrk="0" hangingPunct="1">
              <a:lnSpc>
                <a:spcPts val="5800"/>
              </a:lnSpc>
              <a:spcBef>
                <a:spcPct val="0"/>
              </a:spcBef>
              <a:buNone/>
              <a:defRPr kumimoji="1" sz="4401" kern="1200">
                <a:solidFill>
                  <a:schemeClr val="tx1"/>
                </a:solidFill>
                <a:latin typeface="+mj-lt"/>
                <a:ea typeface="+mj-ea"/>
                <a:cs typeface="+mj-cs"/>
              </a:defRPr>
            </a:lvl1pPr>
          </a:lstStyle>
          <a:p>
            <a:r>
              <a:rPr lang="en-US" altLang="ja-JP" sz="3939" dirty="0">
                <a:latin typeface="メイリオ" panose="020B0604030504040204" pitchFamily="50" charset="-128"/>
                <a:ea typeface="メイリオ" panose="020B0604030504040204" pitchFamily="50" charset="-128"/>
                <a:cs typeface="メイリオ" panose="020B0604030504040204" pitchFamily="50" charset="-128"/>
              </a:rPr>
              <a:t>Yahoo!</a:t>
            </a:r>
            <a:r>
              <a:rPr lang="ja-JP" altLang="ja-JP" sz="3939" dirty="0">
                <a:latin typeface="メイリオ" panose="020B0604030504040204" pitchFamily="50" charset="-128"/>
                <a:ea typeface="メイリオ" panose="020B0604030504040204" pitchFamily="50" charset="-128"/>
                <a:cs typeface="メイリオ" panose="020B0604030504040204" pitchFamily="50" charset="-128"/>
              </a:rPr>
              <a:t>広告</a:t>
            </a:r>
            <a:endParaRPr lang="en-US" altLang="ja-JP" sz="3939"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3939" dirty="0">
                <a:latin typeface="メイリオ" panose="020B0604030504040204" pitchFamily="50" charset="-128"/>
                <a:ea typeface="メイリオ" panose="020B0604030504040204" pitchFamily="50" charset="-128"/>
                <a:cs typeface="メイリオ" panose="020B0604030504040204" pitchFamily="50" charset="-128"/>
              </a:rPr>
              <a:t>ディスプレイ広告（予約型）セールスシート</a:t>
            </a:r>
            <a:endParaRPr lang="en-US" altLang="ja-JP" sz="3939"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9" name="フッター プレースホルダー 1">
            <a:extLst>
              <a:ext uri="{FF2B5EF4-FFF2-40B4-BE49-F238E27FC236}">
                <a16:creationId xmlns:a16="http://schemas.microsoft.com/office/drawing/2014/main" id="{A2147ACC-F80E-4D43-B3E0-CA7E2B4A14CE}"/>
              </a:ext>
            </a:extLst>
          </p:cNvPr>
          <p:cNvSpPr txBox="1">
            <a:spLocks/>
          </p:cNvSpPr>
          <p:nvPr/>
        </p:nvSpPr>
        <p:spPr>
          <a:xfrm>
            <a:off x="8439925" y="6531321"/>
            <a:ext cx="3721019" cy="430059"/>
          </a:xfrm>
          <a:prstGeom prst="rect">
            <a:avLst/>
          </a:prstGeom>
        </p:spPr>
        <p:txBody>
          <a:bodyPr vert="horz" lIns="112542" tIns="56271" rIns="112542" bIns="56271" rtlCol="0" anchor="ctr"/>
          <a:lstStyle>
            <a:defPPr>
              <a:defRPr lang="ja-JP"/>
            </a:defPPr>
            <a:lvl1pPr marL="0" marR="0" indent="0" algn="r" defTabSz="914400" rtl="0" eaLnBrk="1" fontAlgn="auto" latinLnBrk="0" hangingPunct="1">
              <a:lnSpc>
                <a:spcPct val="100000"/>
              </a:lnSpc>
              <a:spcBef>
                <a:spcPts val="0"/>
              </a:spcBef>
              <a:spcAft>
                <a:spcPts val="0"/>
              </a:spcAft>
              <a:buClrTx/>
              <a:buSzTx/>
              <a:buFontTx/>
              <a:buNone/>
              <a:tabLst/>
              <a:defRPr kumimoji="1" lang="en-US" altLang="ja-JP" sz="800" b="0" i="0" kern="1200" baseline="0">
                <a:solidFill>
                  <a:schemeClr val="tx2"/>
                </a:solidFill>
                <a:effectLst/>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defTabSz="1125444">
              <a:defRPr/>
            </a:pPr>
            <a:r>
              <a:rPr lang="en" altLang="ja-JP" sz="985">
                <a:solidFill>
                  <a:srgbClr val="212121"/>
                </a:solidFill>
                <a:latin typeface="メイリオ"/>
                <a:ea typeface="メイリオ"/>
              </a:rPr>
              <a:t>© 2021 Yahoo Japan Corporation All rights reserved.</a:t>
            </a:r>
            <a:endParaRPr lang="en" altLang="ja-JP" sz="985" dirty="0">
              <a:solidFill>
                <a:srgbClr val="212121"/>
              </a:solidFill>
              <a:latin typeface="メイリオ"/>
              <a:ea typeface="メイリオ"/>
            </a:endParaRPr>
          </a:p>
        </p:txBody>
      </p:sp>
      <p:sp>
        <p:nvSpPr>
          <p:cNvPr id="31" name="正方形/長方形 30">
            <a:extLst>
              <a:ext uri="{FF2B5EF4-FFF2-40B4-BE49-F238E27FC236}">
                <a16:creationId xmlns:a16="http://schemas.microsoft.com/office/drawing/2014/main" id="{B7574BD0-4B92-7244-9281-9B7E8451C8AB}"/>
              </a:ext>
            </a:extLst>
          </p:cNvPr>
          <p:cNvSpPr/>
          <p:nvPr/>
        </p:nvSpPr>
        <p:spPr>
          <a:xfrm>
            <a:off x="-19141" y="-1047"/>
            <a:ext cx="12211141" cy="56270"/>
          </a:xfrm>
          <a:prstGeom prst="rect">
            <a:avLst/>
          </a:prstGeom>
          <a:solidFill>
            <a:srgbClr val="C9002C"/>
          </a:solidFill>
          <a:ln w="9525" cap="flat" cmpd="sng" algn="ctr">
            <a:noFill/>
            <a:prstDash val="solid"/>
          </a:ln>
          <a:effectLst/>
        </p:spPr>
        <p:txBody>
          <a:bodyPr rot="0" spcFirstLastPara="0" vertOverflow="overflow" horzOverflow="overflow" vert="horz" wrap="square" lIns="112542" tIns="56271" rIns="112542" bIns="56271" numCol="1" spcCol="0" rtlCol="0" fromWordArt="0" anchor="ctr" anchorCtr="0" forceAA="0" compatLnSpc="1">
            <a:prstTxWarp prst="textNoShape">
              <a:avLst/>
            </a:prstTxWarp>
            <a:noAutofit/>
          </a:bodyPr>
          <a:lstStyle/>
          <a:p>
            <a:pPr algn="ctr" defTabSz="1125444">
              <a:defRPr/>
            </a:pPr>
            <a:endParaRPr kumimoji="0" lang="ja-JP" altLang="en-US" sz="2215" kern="0" dirty="0">
              <a:solidFill>
                <a:srgbClr val="000000"/>
              </a:solidFill>
              <a:latin typeface="メイリオ"/>
              <a:ea typeface="メイリオ"/>
            </a:endParaRPr>
          </a:p>
        </p:txBody>
      </p:sp>
      <p:pic>
        <p:nvPicPr>
          <p:cNvPr id="9" name="図 8"/>
          <p:cNvPicPr>
            <a:picLocks noChangeAspect="1"/>
          </p:cNvPicPr>
          <p:nvPr/>
        </p:nvPicPr>
        <p:blipFill>
          <a:blip r:embed="rId4"/>
          <a:stretch>
            <a:fillRect/>
          </a:stretch>
        </p:blipFill>
        <p:spPr>
          <a:xfrm>
            <a:off x="777038" y="3872127"/>
            <a:ext cx="3586635" cy="502729"/>
          </a:xfrm>
          <a:prstGeom prst="rect">
            <a:avLst/>
          </a:prstGeom>
        </p:spPr>
      </p:pic>
      <p:sp>
        <p:nvSpPr>
          <p:cNvPr id="10" name="テキスト プレースホルダー 4">
            <a:extLst>
              <a:ext uri="{FF2B5EF4-FFF2-40B4-BE49-F238E27FC236}">
                <a16:creationId xmlns:a16="http://schemas.microsoft.com/office/drawing/2014/main" id="{8D6EB350-A61F-774C-9F9D-145FC8530B33}"/>
              </a:ext>
            </a:extLst>
          </p:cNvPr>
          <p:cNvSpPr txBox="1">
            <a:spLocks/>
          </p:cNvSpPr>
          <p:nvPr/>
        </p:nvSpPr>
        <p:spPr>
          <a:xfrm>
            <a:off x="955737" y="3931729"/>
            <a:ext cx="3745719" cy="443126"/>
          </a:xfrm>
          <a:prstGeom prst="rect">
            <a:avLst/>
          </a:prstGeom>
        </p:spPr>
        <p:txBody>
          <a:bodyPr vert="horz" lIns="0" tIns="56271" rIns="0" bIns="56271" rtlCol="0">
            <a:normAutofit/>
          </a:bodyPr>
          <a:lstStyle>
            <a:lvl1pPr marL="0" indent="0" algn="ctr" defTabSz="914423" rtl="0" eaLnBrk="1" latinLnBrk="0" hangingPunct="1">
              <a:spcBef>
                <a:spcPct val="20000"/>
              </a:spcBef>
              <a:buFont typeface="Arial" pitchFamily="34" charset="0"/>
              <a:buNone/>
              <a:defRPr kumimoji="1" sz="1400" kern="1200">
                <a:solidFill>
                  <a:schemeClr val="bg1"/>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l"/>
            <a:r>
              <a:rPr lang="en-US" altLang="ja-JP" sz="1723" b="1" dirty="0" err="1">
                <a:latin typeface="メイリオ" panose="020B0604030504040204" pitchFamily="50" charset="-128"/>
                <a:ea typeface="メイリオ" panose="020B0604030504040204" pitchFamily="50" charset="-128"/>
                <a:cs typeface="メイリオ" panose="020B0604030504040204" pitchFamily="50" charset="-128"/>
              </a:rPr>
              <a:t>carview</a:t>
            </a:r>
            <a:r>
              <a:rPr lang="en-US" altLang="ja-JP" sz="1723" b="1"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723" b="1"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723" b="1" dirty="0">
                <a:latin typeface="メイリオ" panose="020B0604030504040204" pitchFamily="50" charset="-128"/>
                <a:ea typeface="メイリオ" panose="020B0604030504040204" pitchFamily="50" charset="-128"/>
                <a:cs typeface="メイリオ" panose="020B0604030504040204" pitchFamily="50" charset="-128"/>
              </a:rPr>
              <a:t>2021</a:t>
            </a:r>
            <a:r>
              <a:rPr lang="ja-JP" altLang="en-US" sz="1723" b="1" dirty="0">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sz="1723" b="1" dirty="0">
                <a:latin typeface="メイリオ" panose="020B0604030504040204" pitchFamily="50" charset="-128"/>
                <a:ea typeface="メイリオ" panose="020B0604030504040204" pitchFamily="50" charset="-128"/>
                <a:cs typeface="メイリオ" panose="020B0604030504040204" pitchFamily="50" charset="-128"/>
              </a:rPr>
              <a:t>7</a:t>
            </a:r>
            <a:r>
              <a:rPr lang="ja-JP" altLang="en-US" sz="1723" b="1" dirty="0">
                <a:latin typeface="メイリオ" panose="020B0604030504040204" pitchFamily="50" charset="-128"/>
                <a:ea typeface="メイリオ" panose="020B0604030504040204" pitchFamily="50" charset="-128"/>
                <a:cs typeface="メイリオ" panose="020B0604030504040204" pitchFamily="50" charset="-128"/>
              </a:rPr>
              <a:t>月～</a:t>
            </a:r>
            <a:r>
              <a:rPr lang="en-US" altLang="ja-JP" sz="1723" b="1" dirty="0">
                <a:latin typeface="メイリオ" panose="020B0604030504040204" pitchFamily="50" charset="-128"/>
                <a:ea typeface="メイリオ" panose="020B0604030504040204" pitchFamily="50" charset="-128"/>
                <a:cs typeface="メイリオ" panose="020B0604030504040204" pitchFamily="50" charset="-128"/>
              </a:rPr>
              <a:t>9</a:t>
            </a:r>
            <a:r>
              <a:rPr lang="ja-JP" altLang="en-US" sz="1723" b="1" dirty="0">
                <a:latin typeface="メイリオ" panose="020B0604030504040204" pitchFamily="50" charset="-128"/>
                <a:ea typeface="メイリオ" panose="020B0604030504040204" pitchFamily="50" charset="-128"/>
                <a:cs typeface="メイリオ" panose="020B0604030504040204" pitchFamily="50" charset="-128"/>
              </a:rPr>
              <a:t>月）</a:t>
            </a:r>
            <a:endParaRPr lang="en-US" altLang="ja-JP" sz="1723"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 name="テキスト プレースホルダー 9">
            <a:extLst>
              <a:ext uri="{FF2B5EF4-FFF2-40B4-BE49-F238E27FC236}">
                <a16:creationId xmlns:a16="http://schemas.microsoft.com/office/drawing/2014/main" id="{8B44CB5F-7856-4E4B-B334-A41DE115BBE1}"/>
              </a:ext>
            </a:extLst>
          </p:cNvPr>
          <p:cNvSpPr txBox="1">
            <a:spLocks/>
          </p:cNvSpPr>
          <p:nvPr/>
        </p:nvSpPr>
        <p:spPr>
          <a:xfrm>
            <a:off x="2495600" y="4443145"/>
            <a:ext cx="4248472" cy="360040"/>
          </a:xfrm>
          <a:prstGeom prst="rect">
            <a:avLst/>
          </a:prstGeom>
        </p:spPr>
        <p:txBody>
          <a:bodyPr vert="horz" lIns="0" tIns="45720" rIns="0" bIns="45720" rtlCol="0">
            <a:normAutofit/>
          </a:bodyPr>
          <a:lstStyle>
            <a:lvl1pPr marL="0" indent="0" algn="ctr" defTabSz="914423" rtl="0" eaLnBrk="1" latinLnBrk="0" hangingPunct="1">
              <a:spcBef>
                <a:spcPct val="20000"/>
              </a:spcBef>
              <a:buFont typeface="Arial" pitchFamily="34" charset="0"/>
              <a:buNone/>
              <a:defRPr kumimoji="1" sz="1400" kern="1200">
                <a:solidFill>
                  <a:schemeClr val="bg1"/>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l"/>
            <a:r>
              <a:rPr lang="ja-JP" altLang="en-US"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更新：</a:t>
            </a:r>
            <a:r>
              <a:rPr lang="en-US" altLang="ja-JP"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2021</a:t>
            </a:r>
            <a:r>
              <a:rPr lang="ja-JP" altLang="en-US"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6</a:t>
            </a:r>
            <a:r>
              <a:rPr lang="ja-JP" altLang="en-US"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月</a:t>
            </a:r>
            <a:r>
              <a:rPr lang="en-US" altLang="ja-JP"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4</a:t>
            </a:r>
            <a:r>
              <a:rPr lang="ja-JP" altLang="en-US"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日</a:t>
            </a:r>
            <a:endParaRPr lang="ja-JP" altLang="en-US"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8229238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3" name="タイトル 2"/>
          <p:cNvSpPr>
            <a:spLocks noGrp="1"/>
          </p:cNvSpPr>
          <p:nvPr>
            <p:ph type="title"/>
          </p:nvPr>
        </p:nvSpPr>
        <p:spPr>
          <a:xfrm>
            <a:off x="479376" y="188640"/>
            <a:ext cx="9837401" cy="531751"/>
          </a:xfrm>
        </p:spPr>
        <p:txBody>
          <a:bodyPr>
            <a:normAutofit fontScale="90000"/>
          </a:bodyPr>
          <a:lstStyle/>
          <a:p>
            <a:r>
              <a:rPr kumimoji="1" lang="ja-JP" altLang="en-US" dirty="0"/>
              <a:t>免責事項・注意事項</a:t>
            </a:r>
          </a:p>
        </p:txBody>
      </p:sp>
      <p:sp>
        <p:nvSpPr>
          <p:cNvPr id="4" name="テキスト ボックス 3"/>
          <p:cNvSpPr txBox="1"/>
          <p:nvPr/>
        </p:nvSpPr>
        <p:spPr>
          <a:xfrm>
            <a:off x="362044" y="1196752"/>
            <a:ext cx="11467911" cy="2081019"/>
          </a:xfrm>
          <a:prstGeom prst="rect">
            <a:avLst/>
          </a:prstGeom>
          <a:noFill/>
        </p:spPr>
        <p:txBody>
          <a:bodyPr wrap="square" rtlCol="0">
            <a:spAutoFit/>
          </a:bodyPr>
          <a:lstStyle/>
          <a:p>
            <a:pPr lvl="0"/>
            <a:r>
              <a:rPr kumimoji="0" lang="ja-JP" altLang="en-US" sz="1400" kern="0" dirty="0">
                <a:solidFill>
                  <a:srgbClr val="000000">
                    <a:lumMod val="65000"/>
                    <a:lumOff val="35000"/>
                  </a:srgbClr>
                </a:solidFill>
              </a:rPr>
              <a:t>■「継続」リリースの場合、該当商品の予約開始日に、その前の期にリリースされた商品が数時間メンテナンス期間に入り、</a:t>
            </a:r>
            <a:r>
              <a:rPr kumimoji="0" lang="en-US" altLang="ja-JP" sz="1400" kern="0" dirty="0">
                <a:solidFill>
                  <a:srgbClr val="000000">
                    <a:lumMod val="65000"/>
                    <a:lumOff val="35000"/>
                  </a:srgbClr>
                </a:solidFill>
              </a:rPr>
              <a:t/>
            </a:r>
            <a:br>
              <a:rPr kumimoji="0" lang="en-US" altLang="ja-JP" sz="1400" kern="0" dirty="0">
                <a:solidFill>
                  <a:srgbClr val="000000">
                    <a:lumMod val="65000"/>
                    <a:lumOff val="35000"/>
                  </a:srgbClr>
                </a:solidFill>
              </a:rPr>
            </a:br>
            <a:r>
              <a:rPr kumimoji="0" lang="en-US" altLang="ja-JP" sz="1400" kern="0" dirty="0">
                <a:solidFill>
                  <a:srgbClr val="000000">
                    <a:lumMod val="65000"/>
                    <a:lumOff val="35000"/>
                  </a:srgbClr>
                </a:solidFill>
              </a:rPr>
              <a:t>    </a:t>
            </a:r>
            <a:r>
              <a:rPr kumimoji="0" lang="ja-JP" altLang="en-US" sz="1400" kern="0" dirty="0">
                <a:solidFill>
                  <a:srgbClr val="000000">
                    <a:lumMod val="65000"/>
                    <a:lumOff val="35000"/>
                  </a:srgbClr>
                </a:solidFill>
              </a:rPr>
              <a:t>予約ができない状態となります。ご了承ください</a:t>
            </a:r>
            <a:r>
              <a:rPr kumimoji="0" lang="ja-JP" altLang="en-US" sz="1400" kern="0" dirty="0" smtClean="0">
                <a:solidFill>
                  <a:srgbClr val="000000">
                    <a:lumMod val="65000"/>
                    <a:lumOff val="35000"/>
                  </a:srgbClr>
                </a:solidFill>
              </a:rPr>
              <a:t>。</a:t>
            </a:r>
            <a:endParaRPr kumimoji="0" lang="en-US" altLang="ja-JP" sz="1400" kern="0" dirty="0" smtClean="0">
              <a:solidFill>
                <a:srgbClr val="000000">
                  <a:lumMod val="65000"/>
                  <a:lumOff val="35000"/>
                </a:srgbClr>
              </a:solidFill>
            </a:endParaRPr>
          </a:p>
          <a:p>
            <a:pPr lvl="0"/>
            <a:endParaRPr kumimoji="0" lang="en-US" altLang="zh-TW" sz="1400" kern="0" dirty="0">
              <a:solidFill>
                <a:srgbClr val="000000">
                  <a:lumMod val="65000"/>
                  <a:lumOff val="35000"/>
                </a:srgbClr>
              </a:solidFill>
            </a:endParaRPr>
          </a:p>
          <a:p>
            <a:r>
              <a:rPr lang="ja-JP" altLang="en-US" sz="1400" dirty="0" smtClean="0">
                <a:solidFill>
                  <a:schemeClr val="tx1">
                    <a:lumMod val="65000"/>
                    <a:lumOff val="35000"/>
                  </a:schemeClr>
                </a:solidFill>
              </a:rPr>
              <a:t>■</a:t>
            </a:r>
            <a:r>
              <a:rPr lang="ja-JP" altLang="en-US" sz="1400" dirty="0">
                <a:solidFill>
                  <a:schemeClr val="tx1">
                    <a:lumMod val="65000"/>
                    <a:lumOff val="35000"/>
                  </a:schemeClr>
                </a:solidFill>
              </a:rPr>
              <a:t>掲載不具合について</a:t>
            </a:r>
          </a:p>
          <a:p>
            <a:r>
              <a:rPr lang="ja-JP" altLang="en-US" sz="1400" dirty="0">
                <a:solidFill>
                  <a:schemeClr val="tx1">
                    <a:lumMod val="65000"/>
                    <a:lumOff val="35000"/>
                  </a:schemeClr>
                </a:solidFill>
              </a:rPr>
              <a:t>　次に定める時間は、広告掲載調整時間とし、広告掲載調整時間内の不具合について、ヤフーは免責されます。</a:t>
            </a:r>
          </a:p>
          <a:p>
            <a:pPr lvl="0"/>
            <a:r>
              <a:rPr lang="ja-JP" altLang="en-US" sz="1723" dirty="0">
                <a:solidFill>
                  <a:schemeClr val="tx1">
                    <a:lumMod val="65000"/>
                    <a:lumOff val="35000"/>
                  </a:schemeClr>
                </a:solidFill>
              </a:rPr>
              <a:t>　</a:t>
            </a:r>
            <a:r>
              <a:rPr lang="ja-JP" altLang="en-US" sz="1400" dirty="0">
                <a:solidFill>
                  <a:prstClr val="black">
                    <a:lumMod val="65000"/>
                    <a:lumOff val="35000"/>
                  </a:prstClr>
                </a:solidFill>
              </a:rPr>
              <a:t>（１）広告掲載開始日、及び広告内容の変更後の掲載開始日は、掲載開始から</a:t>
            </a:r>
            <a:r>
              <a:rPr lang="en-US" altLang="ja-JP" sz="1400" dirty="0">
                <a:solidFill>
                  <a:prstClr val="black">
                    <a:lumMod val="65000"/>
                    <a:lumOff val="35000"/>
                  </a:prstClr>
                </a:solidFill>
              </a:rPr>
              <a:t>12</a:t>
            </a:r>
            <a:r>
              <a:rPr lang="ja-JP" altLang="en-US" sz="1400" dirty="0">
                <a:solidFill>
                  <a:prstClr val="black">
                    <a:lumMod val="65000"/>
                    <a:lumOff val="35000"/>
                  </a:prstClr>
                </a:solidFill>
              </a:rPr>
              <a:t>時間を広告掲載調整時間とします。</a:t>
            </a:r>
          </a:p>
          <a:p>
            <a:pPr lvl="0"/>
            <a:r>
              <a:rPr lang="ja-JP" altLang="en-US" sz="1400" dirty="0">
                <a:solidFill>
                  <a:prstClr val="black">
                    <a:lumMod val="65000"/>
                    <a:lumOff val="35000"/>
                  </a:prstClr>
                </a:solidFill>
              </a:rPr>
              <a:t>　　ただし、（２）、（３）に該当する場合は、その定めに従います。</a:t>
            </a:r>
          </a:p>
          <a:p>
            <a:pPr lvl="0"/>
            <a:r>
              <a:rPr lang="ja-JP" altLang="en-US" sz="1400" dirty="0">
                <a:solidFill>
                  <a:prstClr val="black">
                    <a:lumMod val="65000"/>
                    <a:lumOff val="35000"/>
                  </a:prstClr>
                </a:solidFill>
              </a:rPr>
              <a:t>　（２）広告掲載開始日が営業日以外の場合、当該広告掲載開始時間から翌営業日正午までを広告掲載調整時間とします。</a:t>
            </a:r>
          </a:p>
          <a:p>
            <a:pPr lvl="0"/>
            <a:r>
              <a:rPr lang="ja-JP" altLang="en-US" sz="1400" dirty="0">
                <a:solidFill>
                  <a:prstClr val="black">
                    <a:lumMod val="65000"/>
                    <a:lumOff val="35000"/>
                  </a:prstClr>
                </a:solidFill>
              </a:rPr>
              <a:t>　（３）広告の総掲載予定時間が</a:t>
            </a:r>
            <a:r>
              <a:rPr lang="en-US" altLang="ja-JP" sz="1400" dirty="0">
                <a:solidFill>
                  <a:prstClr val="black">
                    <a:lumMod val="65000"/>
                    <a:lumOff val="35000"/>
                  </a:prstClr>
                </a:solidFill>
              </a:rPr>
              <a:t>12</a:t>
            </a:r>
            <a:r>
              <a:rPr lang="ja-JP" altLang="en-US" sz="1400" dirty="0">
                <a:solidFill>
                  <a:prstClr val="black">
                    <a:lumMod val="65000"/>
                    <a:lumOff val="35000"/>
                  </a:prstClr>
                </a:solidFill>
              </a:rPr>
              <a:t>時間未満の場合、総掲載予定時間の</a:t>
            </a:r>
            <a:r>
              <a:rPr lang="en-US" altLang="ja-JP" sz="1400" dirty="0">
                <a:solidFill>
                  <a:prstClr val="black">
                    <a:lumMod val="65000"/>
                    <a:lumOff val="35000"/>
                  </a:prstClr>
                </a:solidFill>
              </a:rPr>
              <a:t>10%</a:t>
            </a:r>
            <a:r>
              <a:rPr lang="ja-JP" altLang="en-US" sz="1400" dirty="0">
                <a:solidFill>
                  <a:prstClr val="black">
                    <a:lumMod val="65000"/>
                    <a:lumOff val="35000"/>
                  </a:prstClr>
                </a:solidFill>
              </a:rPr>
              <a:t>にあたる時間までを広告掲載調整時間とします。</a:t>
            </a:r>
          </a:p>
        </p:txBody>
      </p:sp>
    </p:spTree>
    <p:extLst>
      <p:ext uri="{BB962C8B-B14F-4D97-AF65-F5344CB8AC3E}">
        <p14:creationId xmlns:p14="http://schemas.microsoft.com/office/powerpoint/2010/main" val="20198554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normAutofit/>
          </a:bodyPr>
          <a:lstStyle/>
          <a:p>
            <a:r>
              <a:rPr lang="ja-JP" altLang="en-US" dirty="0"/>
              <a:t>更新・変更履歴</a:t>
            </a:r>
            <a:endParaRPr kumimoji="1" lang="ja-JP" altLang="en-US" dirty="0"/>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11</a:t>
            </a:fld>
            <a:endParaRPr lang="ja-JP" altLang="en-US"/>
          </a:p>
        </p:txBody>
      </p:sp>
      <p:sp>
        <p:nvSpPr>
          <p:cNvPr id="4" name="テキスト ボックス 3"/>
          <p:cNvSpPr txBox="1"/>
          <p:nvPr/>
        </p:nvSpPr>
        <p:spPr>
          <a:xfrm>
            <a:off x="454374" y="1124744"/>
            <a:ext cx="11402265" cy="738664"/>
          </a:xfrm>
          <a:prstGeom prst="rect">
            <a:avLst/>
          </a:prstGeom>
          <a:noFill/>
        </p:spPr>
        <p:txBody>
          <a:bodyPr wrap="square" rtlCol="0">
            <a:spAutoFit/>
          </a:bodyPr>
          <a:lstStyle/>
          <a:p>
            <a:r>
              <a:rPr lang="ja-JP" altLang="en-US" sz="1400" dirty="0" smtClean="0">
                <a:solidFill>
                  <a:schemeClr val="tx1">
                    <a:lumMod val="65000"/>
                    <a:lumOff val="35000"/>
                  </a:schemeClr>
                </a:solidFill>
              </a:rPr>
              <a:t>■</a:t>
            </a:r>
            <a:r>
              <a:rPr lang="en-US" altLang="ja-JP" sz="1400" dirty="0" smtClean="0">
                <a:solidFill>
                  <a:schemeClr val="tx1">
                    <a:lumMod val="65000"/>
                    <a:lumOff val="35000"/>
                  </a:schemeClr>
                </a:solidFill>
              </a:rPr>
              <a:t>2021/6/4</a:t>
            </a:r>
          </a:p>
          <a:p>
            <a:pPr lvl="0"/>
            <a:r>
              <a:rPr lang="ja-JP" altLang="en-US" sz="1400" dirty="0">
                <a:solidFill>
                  <a:prstClr val="black">
                    <a:lumMod val="65000"/>
                    <a:lumOff val="35000"/>
                  </a:prstClr>
                </a:solidFill>
              </a:rPr>
              <a:t>・「免責事項・注意事項」継続リリース時のメンテナンスについての事項を追加いたしました。</a:t>
            </a:r>
            <a:endParaRPr lang="en-US" altLang="ja-JP" sz="1400" dirty="0">
              <a:solidFill>
                <a:prstClr val="black">
                  <a:lumMod val="65000"/>
                  <a:lumOff val="35000"/>
                </a:prstClr>
              </a:solidFill>
            </a:endParaRPr>
          </a:p>
          <a:p>
            <a:pPr lvl="0"/>
            <a:r>
              <a:rPr lang="ja-JP" altLang="en-US" sz="1400">
                <a:solidFill>
                  <a:prstClr val="black">
                    <a:lumMod val="65000"/>
                    <a:lumOff val="35000"/>
                  </a:prstClr>
                </a:solidFill>
              </a:rPr>
              <a:t>・「</a:t>
            </a:r>
            <a:r>
              <a:rPr lang="ja-JP" altLang="en-US" sz="1400">
                <a:solidFill>
                  <a:prstClr val="black"/>
                </a:solidFill>
              </a:rPr>
              <a:t>広告タイプ一覧</a:t>
            </a:r>
            <a:r>
              <a:rPr lang="ja-JP" altLang="en-US" sz="1400">
                <a:solidFill>
                  <a:prstClr val="black">
                    <a:lumMod val="65000"/>
                    <a:lumOff val="35000"/>
                  </a:prstClr>
                </a:solidFill>
              </a:rPr>
              <a:t>」および「免責事項・注意事項」に入稿規定関連について追記いたしました。</a:t>
            </a:r>
            <a:endParaRPr lang="en-US" altLang="ja-JP" sz="1400" dirty="0">
              <a:solidFill>
                <a:prstClr val="black">
                  <a:lumMod val="65000"/>
                  <a:lumOff val="35000"/>
                </a:prstClr>
              </a:solidFill>
            </a:endParaRPr>
          </a:p>
        </p:txBody>
      </p:sp>
    </p:spTree>
    <p:extLst>
      <p:ext uri="{BB962C8B-B14F-4D97-AF65-F5344CB8AC3E}">
        <p14:creationId xmlns:p14="http://schemas.microsoft.com/office/powerpoint/2010/main" val="3942594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B7574BD0-4B92-7244-9281-9B7E8451C8AB}"/>
              </a:ext>
            </a:extLst>
          </p:cNvPr>
          <p:cNvSpPr/>
          <p:nvPr/>
        </p:nvSpPr>
        <p:spPr>
          <a:xfrm>
            <a:off x="-19141" y="-1047"/>
            <a:ext cx="12211141" cy="56270"/>
          </a:xfrm>
          <a:prstGeom prst="rect">
            <a:avLst/>
          </a:prstGeom>
          <a:solidFill>
            <a:srgbClr val="C9002C"/>
          </a:solidFill>
          <a:ln w="9525" cap="flat" cmpd="sng" algn="ctr">
            <a:noFill/>
            <a:prstDash val="solid"/>
          </a:ln>
          <a:effectLst/>
        </p:spPr>
        <p:txBody>
          <a:bodyPr rot="0" spcFirstLastPara="0" vertOverflow="overflow" horzOverflow="overflow" vert="horz" wrap="square" lIns="112542" tIns="56271" rIns="112542" bIns="56271" numCol="1" spcCol="0" rtlCol="0" fromWordArt="0" anchor="ctr" anchorCtr="0" forceAA="0" compatLnSpc="1">
            <a:prstTxWarp prst="textNoShape">
              <a:avLst/>
            </a:prstTxWarp>
            <a:noAutofit/>
          </a:bodyPr>
          <a:lstStyle/>
          <a:p>
            <a:pPr algn="ctr" defTabSz="1125444">
              <a:defRPr/>
            </a:pPr>
            <a:endParaRPr kumimoji="0" lang="ja-JP" altLang="en-US" sz="2215" kern="0" dirty="0">
              <a:solidFill>
                <a:srgbClr val="000000"/>
              </a:solidFill>
              <a:latin typeface="メイリオ"/>
              <a:ea typeface="メイリオ"/>
            </a:endParaRPr>
          </a:p>
        </p:txBody>
      </p:sp>
    </p:spTree>
    <p:extLst>
      <p:ext uri="{BB962C8B-B14F-4D97-AF65-F5344CB8AC3E}">
        <p14:creationId xmlns:p14="http://schemas.microsoft.com/office/powerpoint/2010/main" val="20441741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852A4032-7FD5-B44E-ADA6-28AD5D5DB884}"/>
              </a:ext>
            </a:extLst>
          </p:cNvPr>
          <p:cNvSpPr>
            <a:spLocks noGrp="1"/>
          </p:cNvSpPr>
          <p:nvPr>
            <p:ph type="ftr" sz="quarter" idx="10"/>
          </p:nvPr>
        </p:nvSpPr>
        <p:spPr/>
        <p:txBody>
          <a:bodyPr/>
          <a:lstStyle/>
          <a:p>
            <a:pPr>
              <a:defRPr/>
            </a:pPr>
            <a:r>
              <a:rPr lang="en" altLang="ja-JP" sz="800">
                <a:solidFill>
                  <a:schemeClr val="accent2"/>
                </a:solidFill>
              </a:rPr>
              <a:t>© 2021 Yahoo Japan Corporation All rights reserved.</a:t>
            </a:r>
            <a:endParaRPr lang="en" altLang="ja-JP" sz="800" dirty="0">
              <a:solidFill>
                <a:schemeClr val="accent2"/>
              </a:solidFill>
            </a:endParaRPr>
          </a:p>
        </p:txBody>
      </p:sp>
      <p:sp>
        <p:nvSpPr>
          <p:cNvPr id="3" name="正方形/長方形 2">
            <a:extLst>
              <a:ext uri="{FF2B5EF4-FFF2-40B4-BE49-F238E27FC236}">
                <a16:creationId xmlns:a16="http://schemas.microsoft.com/office/drawing/2014/main" id="{B7574BD0-4B92-7244-9281-9B7E8451C8AB}"/>
              </a:ext>
            </a:extLst>
          </p:cNvPr>
          <p:cNvSpPr/>
          <p:nvPr/>
        </p:nvSpPr>
        <p:spPr>
          <a:xfrm>
            <a:off x="-19141" y="-1047"/>
            <a:ext cx="12211141" cy="56270"/>
          </a:xfrm>
          <a:prstGeom prst="rect">
            <a:avLst/>
          </a:prstGeom>
          <a:solidFill>
            <a:srgbClr val="C9002C"/>
          </a:solidFill>
          <a:ln w="9525" cap="flat" cmpd="sng" algn="ctr">
            <a:noFill/>
            <a:prstDash val="solid"/>
          </a:ln>
          <a:effectLst/>
        </p:spPr>
        <p:txBody>
          <a:bodyPr rot="0" spcFirstLastPara="0" vertOverflow="overflow" horzOverflow="overflow" vert="horz" wrap="square" lIns="112542" tIns="56271" rIns="112542" bIns="56271" numCol="1" spcCol="0" rtlCol="0" fromWordArt="0" anchor="ctr" anchorCtr="0" forceAA="0" compatLnSpc="1">
            <a:prstTxWarp prst="textNoShape">
              <a:avLst/>
            </a:prstTxWarp>
            <a:noAutofit/>
          </a:bodyPr>
          <a:lstStyle/>
          <a:p>
            <a:pPr algn="ctr" defTabSz="1125444">
              <a:defRPr/>
            </a:pPr>
            <a:endParaRPr kumimoji="0" lang="ja-JP" altLang="en-US" sz="2215" kern="0" dirty="0">
              <a:solidFill>
                <a:srgbClr val="000000"/>
              </a:solidFill>
              <a:latin typeface="メイリオ"/>
              <a:ea typeface="メイリオ"/>
            </a:endParaRPr>
          </a:p>
        </p:txBody>
      </p:sp>
    </p:spTree>
    <p:extLst>
      <p:ext uri="{BB962C8B-B14F-4D97-AF65-F5344CB8AC3E}">
        <p14:creationId xmlns:p14="http://schemas.microsoft.com/office/powerpoint/2010/main" val="10049033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 5"/>
          <p:cNvGraphicFramePr>
            <a:graphicFrameLocks noGrp="1"/>
          </p:cNvGraphicFramePr>
          <p:nvPr>
            <p:extLst>
              <p:ext uri="{D42A27DB-BD31-4B8C-83A1-F6EECF244321}">
                <p14:modId xmlns:p14="http://schemas.microsoft.com/office/powerpoint/2010/main" val="100315347"/>
              </p:ext>
            </p:extLst>
          </p:nvPr>
        </p:nvGraphicFramePr>
        <p:xfrm>
          <a:off x="548935" y="912068"/>
          <a:ext cx="11272025" cy="5325244"/>
        </p:xfrm>
        <a:graphic>
          <a:graphicData uri="http://schemas.openxmlformats.org/drawingml/2006/table">
            <a:tbl>
              <a:tblPr/>
              <a:tblGrid>
                <a:gridCol w="1258524">
                  <a:extLst>
                    <a:ext uri="{9D8B030D-6E8A-4147-A177-3AD203B41FA5}">
                      <a16:colId xmlns:a16="http://schemas.microsoft.com/office/drawing/2014/main" val="2389978688"/>
                    </a:ext>
                  </a:extLst>
                </a:gridCol>
                <a:gridCol w="984935">
                  <a:extLst>
                    <a:ext uri="{9D8B030D-6E8A-4147-A177-3AD203B41FA5}">
                      <a16:colId xmlns:a16="http://schemas.microsoft.com/office/drawing/2014/main" val="1602703191"/>
                    </a:ext>
                  </a:extLst>
                </a:gridCol>
                <a:gridCol w="1003173">
                  <a:extLst>
                    <a:ext uri="{9D8B030D-6E8A-4147-A177-3AD203B41FA5}">
                      <a16:colId xmlns:a16="http://schemas.microsoft.com/office/drawing/2014/main" val="1138392845"/>
                    </a:ext>
                  </a:extLst>
                </a:gridCol>
                <a:gridCol w="984935">
                  <a:extLst>
                    <a:ext uri="{9D8B030D-6E8A-4147-A177-3AD203B41FA5}">
                      <a16:colId xmlns:a16="http://schemas.microsoft.com/office/drawing/2014/main" val="2259055143"/>
                    </a:ext>
                  </a:extLst>
                </a:gridCol>
                <a:gridCol w="984935">
                  <a:extLst>
                    <a:ext uri="{9D8B030D-6E8A-4147-A177-3AD203B41FA5}">
                      <a16:colId xmlns:a16="http://schemas.microsoft.com/office/drawing/2014/main" val="2322658370"/>
                    </a:ext>
                  </a:extLst>
                </a:gridCol>
                <a:gridCol w="984935">
                  <a:extLst>
                    <a:ext uri="{9D8B030D-6E8A-4147-A177-3AD203B41FA5}">
                      <a16:colId xmlns:a16="http://schemas.microsoft.com/office/drawing/2014/main" val="905882036"/>
                    </a:ext>
                  </a:extLst>
                </a:gridCol>
                <a:gridCol w="984935">
                  <a:extLst>
                    <a:ext uri="{9D8B030D-6E8A-4147-A177-3AD203B41FA5}">
                      <a16:colId xmlns:a16="http://schemas.microsoft.com/office/drawing/2014/main" val="4217584608"/>
                    </a:ext>
                  </a:extLst>
                </a:gridCol>
                <a:gridCol w="984935">
                  <a:extLst>
                    <a:ext uri="{9D8B030D-6E8A-4147-A177-3AD203B41FA5}">
                      <a16:colId xmlns:a16="http://schemas.microsoft.com/office/drawing/2014/main" val="3756949361"/>
                    </a:ext>
                  </a:extLst>
                </a:gridCol>
                <a:gridCol w="984935">
                  <a:extLst>
                    <a:ext uri="{9D8B030D-6E8A-4147-A177-3AD203B41FA5}">
                      <a16:colId xmlns:a16="http://schemas.microsoft.com/office/drawing/2014/main" val="2157681443"/>
                    </a:ext>
                  </a:extLst>
                </a:gridCol>
                <a:gridCol w="984935">
                  <a:extLst>
                    <a:ext uri="{9D8B030D-6E8A-4147-A177-3AD203B41FA5}">
                      <a16:colId xmlns:a16="http://schemas.microsoft.com/office/drawing/2014/main" val="1848734324"/>
                    </a:ext>
                  </a:extLst>
                </a:gridCol>
                <a:gridCol w="1130848">
                  <a:extLst>
                    <a:ext uri="{9D8B030D-6E8A-4147-A177-3AD203B41FA5}">
                      <a16:colId xmlns:a16="http://schemas.microsoft.com/office/drawing/2014/main" val="3287533101"/>
                    </a:ext>
                  </a:extLst>
                </a:gridCol>
              </a:tblGrid>
              <a:tr h="386405">
                <a:tc>
                  <a:txBody>
                    <a:bodyPr/>
                    <a:lstStyle/>
                    <a:p>
                      <a:pPr algn="ctr" rtl="0" fontAlgn="ctr"/>
                      <a:r>
                        <a:rPr lang="ja-JP" altLang="en-US" sz="900" b="1" i="0" u="none" strike="noStrike">
                          <a:solidFill>
                            <a:srgbClr val="FFFFFF"/>
                          </a:solidFill>
                          <a:effectLst/>
                          <a:latin typeface="メイリオ" panose="020B0604030504040204" pitchFamily="50" charset="-128"/>
                          <a:ea typeface="メイリオ" panose="020B0604030504040204" pitchFamily="50" charset="-128"/>
                        </a:rPr>
                        <a:t>商品名</a:t>
                      </a:r>
                    </a:p>
                  </a:txBody>
                  <a:tcPr marL="4542" marR="4542" marT="4542"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en-US" altLang="ja-JP" sz="900" b="1" i="0" u="none" strike="noStrike">
                          <a:solidFill>
                            <a:srgbClr val="595959"/>
                          </a:solidFill>
                          <a:effectLst/>
                          <a:latin typeface="メイリオ" panose="020B0604030504040204" pitchFamily="50" charset="-128"/>
                          <a:ea typeface="メイリオ" panose="020B0604030504040204" pitchFamily="50" charset="-128"/>
                        </a:rPr>
                        <a:t>carview!</a:t>
                      </a:r>
                      <a:r>
                        <a:rPr lang="ja-JP" altLang="en-US" sz="900" b="1" i="0" u="none" strike="noStrike">
                          <a:solidFill>
                            <a:srgbClr val="595959"/>
                          </a:solidFill>
                          <a:effectLst/>
                          <a:latin typeface="メイリオ" panose="020B0604030504040204" pitchFamily="50" charset="-128"/>
                          <a:ea typeface="メイリオ" panose="020B0604030504040204" pitchFamily="50" charset="-128"/>
                        </a:rPr>
                        <a:t>　トップパネル　</a:t>
                      </a:r>
                      <a:r>
                        <a:rPr lang="en-US" altLang="ja-JP" sz="900" b="1" i="0" u="none" strike="noStrike">
                          <a:solidFill>
                            <a:srgbClr val="595959"/>
                          </a:solidFill>
                          <a:effectLst/>
                          <a:latin typeface="メイリオ" panose="020B0604030504040204" pitchFamily="50" charset="-128"/>
                          <a:ea typeface="メイリオ" panose="020B0604030504040204" pitchFamily="50" charset="-128"/>
                        </a:rPr>
                        <a:t>SP</a:t>
                      </a:r>
                    </a:p>
                  </a:txBody>
                  <a:tcPr marL="4542" marR="4542" marT="4542"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E9EA"/>
                    </a:solidFill>
                  </a:tcPr>
                </a:tc>
                <a:tc hMerge="1">
                  <a:txBody>
                    <a:bodyPr/>
                    <a:lstStyle/>
                    <a:p>
                      <a:endParaRPr kumimoji="1" lang="ja-JP" altLang="en-US"/>
                    </a:p>
                  </a:txBody>
                  <a:tcPr/>
                </a:tc>
                <a:tc gridSpan="2">
                  <a:txBody>
                    <a:bodyPr/>
                    <a:lstStyle/>
                    <a:p>
                      <a:pPr algn="ctr" rtl="0" fontAlgn="ctr"/>
                      <a:r>
                        <a:rPr lang="en-US" altLang="ja-JP" sz="900" b="1" i="0" u="none" strike="noStrike">
                          <a:solidFill>
                            <a:srgbClr val="595959"/>
                          </a:solidFill>
                          <a:effectLst/>
                          <a:latin typeface="メイリオ" panose="020B0604030504040204" pitchFamily="50" charset="-128"/>
                          <a:ea typeface="メイリオ" panose="020B0604030504040204" pitchFamily="50" charset="-128"/>
                        </a:rPr>
                        <a:t>carview!</a:t>
                      </a:r>
                      <a:r>
                        <a:rPr lang="ja-JP" altLang="en-US" sz="900" b="1" i="0" u="none" strike="noStrike">
                          <a:solidFill>
                            <a:srgbClr val="595959"/>
                          </a:solidFill>
                          <a:effectLst/>
                          <a:latin typeface="メイリオ" panose="020B0604030504040204" pitchFamily="50" charset="-128"/>
                          <a:ea typeface="メイリオ" panose="020B0604030504040204" pitchFamily="50" charset="-128"/>
                        </a:rPr>
                        <a:t>　トップ　トップインパクトプライムディスプレイダブルサイズ 　</a:t>
                      </a:r>
                      <a:r>
                        <a:rPr lang="en-US" altLang="ja-JP" sz="900" b="1" i="0" u="none" strike="noStrike">
                          <a:solidFill>
                            <a:srgbClr val="595959"/>
                          </a:solidFill>
                          <a:effectLst/>
                          <a:latin typeface="メイリオ" panose="020B0604030504040204" pitchFamily="50" charset="-128"/>
                          <a:ea typeface="メイリオ" panose="020B0604030504040204" pitchFamily="50" charset="-128"/>
                        </a:rPr>
                        <a:t>PC</a:t>
                      </a:r>
                    </a:p>
                  </a:txBody>
                  <a:tcPr marL="4542" marR="4542" marT="454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E9EA"/>
                    </a:solidFill>
                  </a:tcPr>
                </a:tc>
                <a:tc hMerge="1">
                  <a:txBody>
                    <a:bodyPr/>
                    <a:lstStyle/>
                    <a:p>
                      <a:endParaRPr kumimoji="1" lang="ja-JP" altLang="en-US"/>
                    </a:p>
                  </a:txBody>
                  <a:tcPr/>
                </a:tc>
                <a:tc gridSpan="2">
                  <a:txBody>
                    <a:bodyPr/>
                    <a:lstStyle/>
                    <a:p>
                      <a:pPr algn="ctr" rtl="0" fontAlgn="ctr"/>
                      <a:r>
                        <a:rPr lang="en-US" altLang="ja-JP" sz="900" b="1" i="0" u="none" strike="noStrike">
                          <a:solidFill>
                            <a:srgbClr val="595959"/>
                          </a:solidFill>
                          <a:effectLst/>
                          <a:latin typeface="メイリオ" panose="020B0604030504040204" pitchFamily="50" charset="-128"/>
                          <a:ea typeface="メイリオ" panose="020B0604030504040204" pitchFamily="50" charset="-128"/>
                        </a:rPr>
                        <a:t>carview!</a:t>
                      </a:r>
                      <a:r>
                        <a:rPr lang="ja-JP" altLang="en-US" sz="900" b="1" i="0" u="none" strike="noStrike">
                          <a:solidFill>
                            <a:srgbClr val="595959"/>
                          </a:solidFill>
                          <a:effectLst/>
                          <a:latin typeface="メイリオ" panose="020B0604030504040204" pitchFamily="50" charset="-128"/>
                          <a:ea typeface="メイリオ" panose="020B0604030504040204" pitchFamily="50" charset="-128"/>
                        </a:rPr>
                        <a:t>　ニュース・編集記事　プライムディスプレイ　</a:t>
                      </a:r>
                      <a:r>
                        <a:rPr lang="en-US" altLang="ja-JP" sz="900" b="1" i="0" u="none" strike="noStrike">
                          <a:solidFill>
                            <a:srgbClr val="595959"/>
                          </a:solidFill>
                          <a:effectLst/>
                          <a:latin typeface="メイリオ" panose="020B0604030504040204" pitchFamily="50" charset="-128"/>
                          <a:ea typeface="メイリオ" panose="020B0604030504040204" pitchFamily="50" charset="-128"/>
                        </a:rPr>
                        <a:t>PC</a:t>
                      </a:r>
                    </a:p>
                  </a:txBody>
                  <a:tcPr marL="4542" marR="4542" marT="454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E9EA"/>
                    </a:solidFill>
                  </a:tcPr>
                </a:tc>
                <a:tc hMerge="1">
                  <a:txBody>
                    <a:bodyPr/>
                    <a:lstStyle/>
                    <a:p>
                      <a:endParaRPr kumimoji="1" lang="ja-JP" altLang="en-US"/>
                    </a:p>
                  </a:txBody>
                  <a:tcPr/>
                </a:tc>
                <a:tc gridSpan="2">
                  <a:txBody>
                    <a:bodyPr/>
                    <a:lstStyle/>
                    <a:p>
                      <a:pPr algn="ctr" rtl="0" fontAlgn="ctr"/>
                      <a:r>
                        <a:rPr lang="en-US" altLang="ja-JP" sz="900" b="1" i="0" u="none" strike="noStrike">
                          <a:solidFill>
                            <a:srgbClr val="595959"/>
                          </a:solidFill>
                          <a:effectLst/>
                          <a:latin typeface="メイリオ" panose="020B0604030504040204" pitchFamily="50" charset="-128"/>
                          <a:ea typeface="メイリオ" panose="020B0604030504040204" pitchFamily="50" charset="-128"/>
                        </a:rPr>
                        <a:t>carview!</a:t>
                      </a:r>
                      <a:r>
                        <a:rPr lang="ja-JP" altLang="en-US" sz="900" b="1" i="0" u="none" strike="noStrike">
                          <a:solidFill>
                            <a:srgbClr val="595959"/>
                          </a:solidFill>
                          <a:effectLst/>
                          <a:latin typeface="メイリオ" panose="020B0604030504040204" pitchFamily="50" charset="-128"/>
                          <a:ea typeface="メイリオ" panose="020B0604030504040204" pitchFamily="50" charset="-128"/>
                        </a:rPr>
                        <a:t>　ニュース・編集記事　プライムディスプレイ　</a:t>
                      </a:r>
                      <a:r>
                        <a:rPr lang="en-US" altLang="ja-JP" sz="900" b="1" i="0" u="none" strike="noStrike">
                          <a:solidFill>
                            <a:srgbClr val="595959"/>
                          </a:solidFill>
                          <a:effectLst/>
                          <a:latin typeface="メイリオ" panose="020B0604030504040204" pitchFamily="50" charset="-128"/>
                          <a:ea typeface="メイリオ" panose="020B0604030504040204" pitchFamily="50" charset="-128"/>
                        </a:rPr>
                        <a:t>PC (500</a:t>
                      </a:r>
                      <a:r>
                        <a:rPr lang="ja-JP" altLang="en-US" sz="900" b="1" i="0" u="none" strike="noStrike">
                          <a:solidFill>
                            <a:srgbClr val="595959"/>
                          </a:solidFill>
                          <a:effectLst/>
                          <a:latin typeface="メイリオ" panose="020B0604030504040204" pitchFamily="50" charset="-128"/>
                          <a:ea typeface="メイリオ" panose="020B0604030504040204" pitchFamily="50" charset="-128"/>
                        </a:rPr>
                        <a:t>万～</a:t>
                      </a:r>
                      <a:r>
                        <a:rPr lang="en-US" altLang="ja-JP" sz="900" b="1" i="0" u="none" strike="noStrike">
                          <a:solidFill>
                            <a:srgbClr val="595959"/>
                          </a:solidFill>
                          <a:effectLst/>
                          <a:latin typeface="メイリオ" panose="020B0604030504040204" pitchFamily="50" charset="-128"/>
                          <a:ea typeface="メイリオ" panose="020B0604030504040204" pitchFamily="50" charset="-128"/>
                        </a:rPr>
                        <a:t>)</a:t>
                      </a:r>
                    </a:p>
                  </a:txBody>
                  <a:tcPr marL="4542" marR="4542" marT="454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E9EA"/>
                    </a:solidFill>
                  </a:tcPr>
                </a:tc>
                <a:tc hMerge="1">
                  <a:txBody>
                    <a:bodyPr/>
                    <a:lstStyle/>
                    <a:p>
                      <a:endParaRPr kumimoji="1" lang="ja-JP" altLang="en-US"/>
                    </a:p>
                  </a:txBody>
                  <a:tcPr/>
                </a:tc>
                <a:tc gridSpan="2">
                  <a:txBody>
                    <a:bodyPr/>
                    <a:lstStyle/>
                    <a:p>
                      <a:pPr algn="ctr" rtl="0" fontAlgn="ctr"/>
                      <a:r>
                        <a:rPr lang="en-US" altLang="ja-JP" sz="900" b="1" i="0" u="none" strike="noStrike">
                          <a:solidFill>
                            <a:srgbClr val="595959"/>
                          </a:solidFill>
                          <a:effectLst/>
                          <a:latin typeface="メイリオ" panose="020B0604030504040204" pitchFamily="50" charset="-128"/>
                          <a:ea typeface="メイリオ" panose="020B0604030504040204" pitchFamily="50" charset="-128"/>
                        </a:rPr>
                        <a:t>carview!</a:t>
                      </a:r>
                      <a:r>
                        <a:rPr lang="ja-JP" altLang="en-US" sz="900" b="1" i="0" u="none" strike="noStrike">
                          <a:solidFill>
                            <a:srgbClr val="595959"/>
                          </a:solidFill>
                          <a:effectLst/>
                          <a:latin typeface="メイリオ" panose="020B0604030504040204" pitchFamily="50" charset="-128"/>
                          <a:ea typeface="メイリオ" panose="020B0604030504040204" pitchFamily="50" charset="-128"/>
                        </a:rPr>
                        <a:t>　中古車　プライムディスプレイ　</a:t>
                      </a:r>
                      <a:r>
                        <a:rPr lang="en-US" altLang="ja-JP" sz="900" b="1" i="0" u="none" strike="noStrike">
                          <a:solidFill>
                            <a:srgbClr val="595959"/>
                          </a:solidFill>
                          <a:effectLst/>
                          <a:latin typeface="メイリオ" panose="020B0604030504040204" pitchFamily="50" charset="-128"/>
                          <a:ea typeface="メイリオ" panose="020B0604030504040204" pitchFamily="50" charset="-128"/>
                        </a:rPr>
                        <a:t>PC</a:t>
                      </a:r>
                    </a:p>
                  </a:txBody>
                  <a:tcPr marL="4542" marR="4542" marT="454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E9EA"/>
                    </a:solidFill>
                  </a:tcPr>
                </a:tc>
                <a:tc hMerge="1">
                  <a:txBody>
                    <a:bodyPr/>
                    <a:lstStyle/>
                    <a:p>
                      <a:endParaRPr kumimoji="1" lang="ja-JP" altLang="en-US"/>
                    </a:p>
                  </a:txBody>
                  <a:tcPr/>
                </a:tc>
                <a:extLst>
                  <a:ext uri="{0D108BD9-81ED-4DB2-BD59-A6C34878D82A}">
                    <a16:rowId xmlns:a16="http://schemas.microsoft.com/office/drawing/2014/main" val="3697223516"/>
                  </a:ext>
                </a:extLst>
              </a:tr>
              <a:tr h="193740">
                <a:tc>
                  <a:txBody>
                    <a:bodyPr/>
                    <a:lstStyle/>
                    <a:p>
                      <a:pPr algn="ctr" rtl="0" fontAlgn="ctr"/>
                      <a:r>
                        <a:rPr lang="ja-JP" altLang="en-US" sz="900" b="0" i="0" u="none" strike="noStrike">
                          <a:solidFill>
                            <a:srgbClr val="FFFFFF"/>
                          </a:solidFill>
                          <a:effectLst/>
                          <a:latin typeface="メイリオ" panose="020B0604030504040204" pitchFamily="50" charset="-128"/>
                          <a:ea typeface="メイリオ" panose="020B0604030504040204" pitchFamily="50" charset="-128"/>
                        </a:rPr>
                        <a:t>商品</a:t>
                      </a:r>
                      <a:r>
                        <a:rPr lang="en-US" sz="900" b="0" i="0" u="none" strike="noStrike">
                          <a:solidFill>
                            <a:srgbClr val="FFFFFF"/>
                          </a:solidFill>
                          <a:effectLst/>
                          <a:latin typeface="メイリオ" panose="020B0604030504040204" pitchFamily="50" charset="-128"/>
                          <a:ea typeface="メイリオ" panose="020B0604030504040204" pitchFamily="50" charset="-128"/>
                        </a:rPr>
                        <a:t>ID</a:t>
                      </a:r>
                    </a:p>
                  </a:txBody>
                  <a:tcPr marL="4542" marR="4542" marT="4542"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algn="ctr" rtl="0" fontAlgn="ctr"/>
                      <a:r>
                        <a:rPr lang="ja-JP" altLang="en-US" sz="900" b="0" i="0" u="none" strike="noStrike">
                          <a:solidFill>
                            <a:srgbClr val="595959"/>
                          </a:solidFill>
                          <a:effectLst/>
                          <a:latin typeface="メイリオ" panose="020B0604030504040204" pitchFamily="50" charset="-128"/>
                          <a:ea typeface="メイリオ" panose="020B0604030504040204" pitchFamily="50" charset="-128"/>
                        </a:rPr>
                        <a:t>継続</a:t>
                      </a:r>
                    </a:p>
                  </a:txBody>
                  <a:tcPr marL="4542" marR="4542" marT="4542" marB="0" anchor="ctr">
                    <a:lnL>
                      <a:noFill/>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r>
                        <a:rPr lang="en-US" altLang="ja-JP" sz="700" b="0" i="0" u="none" strike="noStrike">
                          <a:solidFill>
                            <a:srgbClr val="595959"/>
                          </a:solidFill>
                          <a:effectLst/>
                          <a:latin typeface="メイリオ" panose="020B0604030504040204" pitchFamily="50" charset="-128"/>
                          <a:ea typeface="メイリオ" panose="020B0604030504040204" pitchFamily="50" charset="-128"/>
                        </a:rPr>
                        <a:t>1000000844</a:t>
                      </a:r>
                    </a:p>
                  </a:txBody>
                  <a:tcPr marL="4542" marR="4542" marT="454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r>
                        <a:rPr lang="ja-JP" altLang="en-US" sz="900" b="0" i="0" u="none" strike="noStrike">
                          <a:solidFill>
                            <a:srgbClr val="595959"/>
                          </a:solidFill>
                          <a:effectLst/>
                          <a:latin typeface="メイリオ" panose="020B0604030504040204" pitchFamily="50" charset="-128"/>
                          <a:ea typeface="メイリオ" panose="020B0604030504040204" pitchFamily="50" charset="-128"/>
                        </a:rPr>
                        <a:t>継続</a:t>
                      </a:r>
                    </a:p>
                  </a:txBody>
                  <a:tcPr marL="4542" marR="4542" marT="454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FAFAFB"/>
                    </a:solidFill>
                  </a:tcPr>
                </a:tc>
                <a:tc>
                  <a:txBody>
                    <a:bodyPr/>
                    <a:lstStyle/>
                    <a:p>
                      <a:pPr algn="ctr" rtl="0" fontAlgn="ctr"/>
                      <a:r>
                        <a:rPr lang="en-US" altLang="ja-JP" sz="700" b="0" i="0" u="none" strike="noStrike">
                          <a:solidFill>
                            <a:srgbClr val="000000"/>
                          </a:solidFill>
                          <a:effectLst/>
                          <a:latin typeface="メイリオ" panose="020B0604030504040204" pitchFamily="50" charset="-128"/>
                          <a:ea typeface="メイリオ" panose="020B0604030504040204" pitchFamily="50" charset="-128"/>
                        </a:rPr>
                        <a:t>1000000843</a:t>
                      </a:r>
                    </a:p>
                  </a:txBody>
                  <a:tcPr marL="4542" marR="4542" marT="454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r>
                        <a:rPr lang="ja-JP" altLang="en-US" sz="900" b="0" i="0" u="none" strike="noStrike">
                          <a:solidFill>
                            <a:srgbClr val="595959"/>
                          </a:solidFill>
                          <a:effectLst/>
                          <a:latin typeface="メイリオ" panose="020B0604030504040204" pitchFamily="50" charset="-128"/>
                          <a:ea typeface="メイリオ" panose="020B0604030504040204" pitchFamily="50" charset="-128"/>
                        </a:rPr>
                        <a:t>継続</a:t>
                      </a:r>
                    </a:p>
                  </a:txBody>
                  <a:tcPr marL="4542" marR="4542" marT="454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FAFAFB"/>
                    </a:solidFill>
                  </a:tcPr>
                </a:tc>
                <a:tc>
                  <a:txBody>
                    <a:bodyPr/>
                    <a:lstStyle/>
                    <a:p>
                      <a:pPr algn="ctr" rtl="0" fontAlgn="ctr"/>
                      <a:r>
                        <a:rPr lang="en-US" altLang="ja-JP" sz="700" b="0" i="0" u="none" strike="noStrike">
                          <a:solidFill>
                            <a:srgbClr val="000000"/>
                          </a:solidFill>
                          <a:effectLst/>
                          <a:latin typeface="メイリオ" panose="020B0604030504040204" pitchFamily="50" charset="-128"/>
                          <a:ea typeface="メイリオ" panose="020B0604030504040204" pitchFamily="50" charset="-128"/>
                        </a:rPr>
                        <a:t>1000000807</a:t>
                      </a:r>
                    </a:p>
                  </a:txBody>
                  <a:tcPr marL="4542" marR="4542" marT="454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r>
                        <a:rPr lang="ja-JP" altLang="en-US" sz="900" b="0" i="0" u="none" strike="noStrike">
                          <a:solidFill>
                            <a:srgbClr val="595959"/>
                          </a:solidFill>
                          <a:effectLst/>
                          <a:latin typeface="メイリオ" panose="020B0604030504040204" pitchFamily="50" charset="-128"/>
                          <a:ea typeface="メイリオ" panose="020B0604030504040204" pitchFamily="50" charset="-128"/>
                        </a:rPr>
                        <a:t>継続</a:t>
                      </a:r>
                    </a:p>
                  </a:txBody>
                  <a:tcPr marL="4542" marR="4542" marT="454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FAFAFB"/>
                    </a:solidFill>
                  </a:tcPr>
                </a:tc>
                <a:tc>
                  <a:txBody>
                    <a:bodyPr/>
                    <a:lstStyle/>
                    <a:p>
                      <a:pPr algn="ctr" rtl="0" fontAlgn="ctr"/>
                      <a:r>
                        <a:rPr lang="en-US" altLang="ja-JP" sz="700" b="0" i="0" u="none" strike="noStrike">
                          <a:solidFill>
                            <a:srgbClr val="000000"/>
                          </a:solidFill>
                          <a:effectLst/>
                          <a:latin typeface="メイリオ" panose="020B0604030504040204" pitchFamily="50" charset="-128"/>
                          <a:ea typeface="メイリオ" panose="020B0604030504040204" pitchFamily="50" charset="-128"/>
                        </a:rPr>
                        <a:t>1000000808</a:t>
                      </a:r>
                    </a:p>
                  </a:txBody>
                  <a:tcPr marL="4542" marR="4542" marT="454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r>
                        <a:rPr lang="ja-JP" altLang="en-US" sz="900" b="0" i="0" u="none" strike="noStrike">
                          <a:solidFill>
                            <a:srgbClr val="595959"/>
                          </a:solidFill>
                          <a:effectLst/>
                          <a:latin typeface="メイリオ" panose="020B0604030504040204" pitchFamily="50" charset="-128"/>
                          <a:ea typeface="メイリオ" panose="020B0604030504040204" pitchFamily="50" charset="-128"/>
                        </a:rPr>
                        <a:t>継続</a:t>
                      </a:r>
                    </a:p>
                  </a:txBody>
                  <a:tcPr marL="4542" marR="4542" marT="454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FAFAFB"/>
                    </a:solidFill>
                  </a:tcPr>
                </a:tc>
                <a:tc>
                  <a:txBody>
                    <a:bodyPr/>
                    <a:lstStyle/>
                    <a:p>
                      <a:pPr algn="ctr" rtl="0" fontAlgn="ctr"/>
                      <a:r>
                        <a:rPr lang="en-US" altLang="ja-JP" sz="700" b="0" i="0" u="none" strike="noStrike">
                          <a:solidFill>
                            <a:srgbClr val="000000"/>
                          </a:solidFill>
                          <a:effectLst/>
                          <a:latin typeface="メイリオ" panose="020B0604030504040204" pitchFamily="50" charset="-128"/>
                          <a:ea typeface="メイリオ" panose="020B0604030504040204" pitchFamily="50" charset="-128"/>
                        </a:rPr>
                        <a:t>1000000809</a:t>
                      </a:r>
                    </a:p>
                  </a:txBody>
                  <a:tcPr marL="4542" marR="4542" marT="4542" marB="0" anchor="ctr">
                    <a:lnL w="6350" cap="flat" cmpd="sng" algn="ctr">
                      <a:solidFill>
                        <a:srgbClr val="595959"/>
                      </a:solidFill>
                      <a:prstDash val="dot"/>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extLst>
                  <a:ext uri="{0D108BD9-81ED-4DB2-BD59-A6C34878D82A}">
                    <a16:rowId xmlns:a16="http://schemas.microsoft.com/office/drawing/2014/main" val="2944263800"/>
                  </a:ext>
                </a:extLst>
              </a:tr>
              <a:tr h="217956">
                <a:tc>
                  <a:txBody>
                    <a:bodyPr/>
                    <a:lstStyle/>
                    <a:p>
                      <a:pPr algn="ctr" rtl="0" fontAlgn="ctr"/>
                      <a:r>
                        <a:rPr lang="ja-JP" altLang="en-US" sz="900" b="0" i="0" u="none" strike="noStrike">
                          <a:solidFill>
                            <a:srgbClr val="FFFFFF"/>
                          </a:solidFill>
                          <a:effectLst/>
                          <a:latin typeface="メイリオ" panose="020B0604030504040204" pitchFamily="50" charset="-128"/>
                          <a:ea typeface="メイリオ" panose="020B0604030504040204" pitchFamily="50" charset="-128"/>
                        </a:rPr>
                        <a:t>予約開始日</a:t>
                      </a:r>
                    </a:p>
                  </a:txBody>
                  <a:tcPr marL="4542" marR="4542" marT="4542"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10">
                  <a:txBody>
                    <a:bodyPr/>
                    <a:lstStyle/>
                    <a:p>
                      <a:pPr algn="ctr" rtl="0" fontAlgn="ctr"/>
                      <a:r>
                        <a:rPr lang="en-US" altLang="ja-JP" sz="900" b="0" i="0" u="none" strike="noStrike">
                          <a:solidFill>
                            <a:srgbClr val="595959"/>
                          </a:solidFill>
                          <a:effectLst/>
                          <a:latin typeface="メイリオ" panose="020B0604030504040204" pitchFamily="50" charset="-128"/>
                          <a:ea typeface="メイリオ" panose="020B0604030504040204" pitchFamily="50" charset="-128"/>
                        </a:rPr>
                        <a:t>2021</a:t>
                      </a:r>
                      <a:r>
                        <a:rPr lang="ja-JP" altLang="en-US" sz="900" b="0" i="0" u="none" strike="noStrike">
                          <a:solidFill>
                            <a:srgbClr val="595959"/>
                          </a:solidFill>
                          <a:effectLst/>
                          <a:latin typeface="メイリオ" panose="020B0604030504040204" pitchFamily="50" charset="-128"/>
                          <a:ea typeface="メイリオ" panose="020B0604030504040204" pitchFamily="50" charset="-128"/>
                        </a:rPr>
                        <a:t>年</a:t>
                      </a:r>
                      <a:r>
                        <a:rPr lang="en-US" altLang="ja-JP" sz="900" b="0" i="0" u="none" strike="noStrike">
                          <a:solidFill>
                            <a:srgbClr val="595959"/>
                          </a:solidFill>
                          <a:effectLst/>
                          <a:latin typeface="メイリオ" panose="020B0604030504040204" pitchFamily="50" charset="-128"/>
                          <a:ea typeface="メイリオ" panose="020B0604030504040204" pitchFamily="50" charset="-128"/>
                        </a:rPr>
                        <a:t>5</a:t>
                      </a:r>
                      <a:r>
                        <a:rPr lang="ja-JP" altLang="en-US" sz="900" b="0" i="0" u="none" strike="noStrike">
                          <a:solidFill>
                            <a:srgbClr val="595959"/>
                          </a:solidFill>
                          <a:effectLst/>
                          <a:latin typeface="メイリオ" panose="020B0604030504040204" pitchFamily="50" charset="-128"/>
                          <a:ea typeface="メイリオ" panose="020B0604030504040204" pitchFamily="50" charset="-128"/>
                        </a:rPr>
                        <a:t>月</a:t>
                      </a:r>
                      <a:r>
                        <a:rPr lang="en-US" altLang="ja-JP" sz="900" b="0" i="0" u="none" strike="noStrike">
                          <a:solidFill>
                            <a:srgbClr val="595959"/>
                          </a:solidFill>
                          <a:effectLst/>
                          <a:latin typeface="メイリオ" panose="020B0604030504040204" pitchFamily="50" charset="-128"/>
                          <a:ea typeface="メイリオ" panose="020B0604030504040204" pitchFamily="50" charset="-128"/>
                        </a:rPr>
                        <a:t>26</a:t>
                      </a:r>
                      <a:r>
                        <a:rPr lang="ja-JP" altLang="en-US" sz="900" b="0" i="0" u="none" strike="noStrike">
                          <a:solidFill>
                            <a:srgbClr val="595959"/>
                          </a:solidFill>
                          <a:effectLst/>
                          <a:latin typeface="メイリオ" panose="020B0604030504040204" pitchFamily="50" charset="-128"/>
                          <a:ea typeface="メイリオ" panose="020B0604030504040204" pitchFamily="50" charset="-128"/>
                        </a:rPr>
                        <a:t>日（水）</a:t>
                      </a:r>
                    </a:p>
                  </a:txBody>
                  <a:tcPr marL="4542" marR="4542" marT="4542" marB="0" anchor="ct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99310697"/>
                  </a:ext>
                </a:extLst>
              </a:tr>
              <a:tr h="173827">
                <a:tc>
                  <a:txBody>
                    <a:bodyPr/>
                    <a:lstStyle/>
                    <a:p>
                      <a:pPr algn="ctr" rtl="0" fontAlgn="ctr"/>
                      <a:r>
                        <a:rPr lang="zh-TW" altLang="en-US" sz="900" b="0" i="0" u="none" strike="noStrike">
                          <a:solidFill>
                            <a:srgbClr val="FFFFFF"/>
                          </a:solidFill>
                          <a:effectLst/>
                          <a:latin typeface="メイリオ" panose="020B0604030504040204" pitchFamily="50" charset="-128"/>
                          <a:ea typeface="メイリオ" panose="020B0604030504040204" pitchFamily="50" charset="-128"/>
                        </a:rPr>
                        <a:t>入稿前審査対象</a:t>
                      </a:r>
                    </a:p>
                  </a:txBody>
                  <a:tcPr marL="4542" marR="4542" marT="4542"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ja-JP" altLang="en-US" sz="900" b="0" i="0" u="none" strike="noStrike">
                          <a:solidFill>
                            <a:srgbClr val="595959"/>
                          </a:solidFill>
                          <a:effectLst/>
                          <a:latin typeface="メイリオ" panose="020B0604030504040204" pitchFamily="50" charset="-128"/>
                          <a:ea typeface="メイリオ" panose="020B0604030504040204" pitchFamily="50" charset="-128"/>
                        </a:rPr>
                        <a:t>　</a:t>
                      </a:r>
                    </a:p>
                  </a:txBody>
                  <a:tcPr marL="4542" marR="4542" marT="4542"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ja-JP" altLang="en-US" sz="900" b="0" i="0" u="none" strike="noStrike">
                          <a:solidFill>
                            <a:srgbClr val="595959"/>
                          </a:solidFill>
                          <a:effectLst/>
                          <a:latin typeface="メイリオ" panose="020B0604030504040204" pitchFamily="50" charset="-128"/>
                          <a:ea typeface="メイリオ" panose="020B0604030504040204" pitchFamily="50" charset="-128"/>
                        </a:rPr>
                        <a:t>〇</a:t>
                      </a:r>
                    </a:p>
                  </a:txBody>
                  <a:tcPr marL="4542" marR="4542" marT="454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ja-JP" altLang="en-US" sz="900" b="0" i="0" u="none" strike="noStrike">
                          <a:solidFill>
                            <a:srgbClr val="595959"/>
                          </a:solidFill>
                          <a:effectLst/>
                          <a:latin typeface="メイリオ" panose="020B0604030504040204" pitchFamily="50" charset="-128"/>
                          <a:ea typeface="メイリオ" panose="020B0604030504040204" pitchFamily="50" charset="-128"/>
                        </a:rPr>
                        <a:t>　</a:t>
                      </a:r>
                    </a:p>
                  </a:txBody>
                  <a:tcPr marL="4542" marR="4542" marT="454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a:noFill/>
                    </a:lnT>
                    <a:lnB>
                      <a:noFill/>
                    </a:lnB>
                    <a:solidFill>
                      <a:srgbClr val="FAFAFB"/>
                    </a:solidFill>
                  </a:tcPr>
                </a:tc>
                <a:tc hMerge="1">
                  <a:txBody>
                    <a:bodyPr/>
                    <a:lstStyle/>
                    <a:p>
                      <a:endParaRPr kumimoji="1" lang="ja-JP" altLang="en-US"/>
                    </a:p>
                  </a:txBody>
                  <a:tcPr/>
                </a:tc>
                <a:tc gridSpan="2">
                  <a:txBody>
                    <a:bodyPr/>
                    <a:lstStyle/>
                    <a:p>
                      <a:pPr algn="ctr" rtl="0" fontAlgn="ctr"/>
                      <a:r>
                        <a:rPr lang="ja-JP" altLang="en-US" sz="900" b="0" i="0" u="none" strike="noStrike">
                          <a:solidFill>
                            <a:srgbClr val="595959"/>
                          </a:solidFill>
                          <a:effectLst/>
                          <a:latin typeface="メイリオ" panose="020B0604030504040204" pitchFamily="50" charset="-128"/>
                          <a:ea typeface="メイリオ" panose="020B0604030504040204" pitchFamily="50" charset="-128"/>
                        </a:rPr>
                        <a:t>　</a:t>
                      </a:r>
                    </a:p>
                  </a:txBody>
                  <a:tcPr marL="4542" marR="4542" marT="454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a:noFill/>
                    </a:lnT>
                    <a:lnB>
                      <a:noFill/>
                    </a:lnB>
                    <a:solidFill>
                      <a:srgbClr val="FAFAFB"/>
                    </a:solidFill>
                  </a:tcPr>
                </a:tc>
                <a:tc hMerge="1">
                  <a:txBody>
                    <a:bodyPr/>
                    <a:lstStyle/>
                    <a:p>
                      <a:endParaRPr kumimoji="1" lang="ja-JP" altLang="en-US"/>
                    </a:p>
                  </a:txBody>
                  <a:tcPr/>
                </a:tc>
                <a:tc gridSpan="2">
                  <a:txBody>
                    <a:bodyPr/>
                    <a:lstStyle/>
                    <a:p>
                      <a:pPr algn="ctr" rtl="0" fontAlgn="ctr"/>
                      <a:r>
                        <a:rPr lang="ja-JP" altLang="en-US" sz="900" b="0" i="0" u="none" strike="noStrike">
                          <a:solidFill>
                            <a:srgbClr val="595959"/>
                          </a:solidFill>
                          <a:effectLst/>
                          <a:latin typeface="メイリオ" panose="020B0604030504040204" pitchFamily="50" charset="-128"/>
                          <a:ea typeface="メイリオ" panose="020B0604030504040204" pitchFamily="50" charset="-128"/>
                        </a:rPr>
                        <a:t>　</a:t>
                      </a:r>
                    </a:p>
                  </a:txBody>
                  <a:tcPr marL="4542" marR="4542" marT="4542" marB="0" anchor="ctr">
                    <a:lnL w="6350" cap="flat" cmpd="sng" algn="ctr">
                      <a:solidFill>
                        <a:srgbClr val="595959"/>
                      </a:solidFill>
                      <a:prstDash val="dot"/>
                      <a:round/>
                      <a:headEnd type="none" w="med" len="med"/>
                      <a:tailEnd type="none" w="med" len="med"/>
                    </a:lnL>
                    <a:lnR w="12700" cap="flat" cmpd="sng" algn="ctr">
                      <a:solidFill>
                        <a:srgbClr val="FFFFFF"/>
                      </a:solidFill>
                      <a:prstDash val="solid"/>
                      <a:round/>
                      <a:headEnd type="none" w="med" len="med"/>
                      <a:tailEnd type="none" w="med" len="med"/>
                    </a:lnR>
                    <a:lnT>
                      <a:noFill/>
                    </a:lnT>
                    <a:lnB>
                      <a:noFill/>
                    </a:lnB>
                    <a:solidFill>
                      <a:srgbClr val="FAFAFB"/>
                    </a:solidFill>
                  </a:tcPr>
                </a:tc>
                <a:tc hMerge="1">
                  <a:txBody>
                    <a:bodyPr/>
                    <a:lstStyle/>
                    <a:p>
                      <a:endParaRPr kumimoji="1" lang="ja-JP" altLang="en-US"/>
                    </a:p>
                  </a:txBody>
                  <a:tcPr/>
                </a:tc>
                <a:extLst>
                  <a:ext uri="{0D108BD9-81ED-4DB2-BD59-A6C34878D82A}">
                    <a16:rowId xmlns:a16="http://schemas.microsoft.com/office/drawing/2014/main" val="448816257"/>
                  </a:ext>
                </a:extLst>
              </a:tr>
              <a:tr h="931789">
                <a:tc>
                  <a:txBody>
                    <a:bodyPr/>
                    <a:lstStyle/>
                    <a:p>
                      <a:pPr algn="ctr" rtl="0" fontAlgn="ctr"/>
                      <a:r>
                        <a:rPr lang="ja-JP" altLang="en-US" sz="900" b="0" i="0" u="none" strike="noStrike">
                          <a:solidFill>
                            <a:srgbClr val="FFFFFF"/>
                          </a:solidFill>
                          <a:effectLst/>
                          <a:latin typeface="メイリオ" panose="020B0604030504040204" pitchFamily="50" charset="-128"/>
                          <a:ea typeface="メイリオ" panose="020B0604030504040204" pitchFamily="50" charset="-128"/>
                        </a:rPr>
                        <a:t>掲載イメージ</a:t>
                      </a:r>
                    </a:p>
                  </a:txBody>
                  <a:tcPr marL="4542" marR="4542" marT="4542"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ja-JP" altLang="en-US" sz="900" b="0" i="0" u="none" strike="noStrike" dirty="0">
                          <a:solidFill>
                            <a:srgbClr val="595959"/>
                          </a:solidFill>
                          <a:effectLst/>
                          <a:latin typeface="メイリオ" panose="020B0604030504040204" pitchFamily="50" charset="-128"/>
                          <a:ea typeface="メイリオ" panose="020B0604030504040204" pitchFamily="50" charset="-128"/>
                        </a:rPr>
                        <a:t>　</a:t>
                      </a:r>
                    </a:p>
                  </a:txBody>
                  <a:tcPr marL="4542" marR="4542" marT="4542"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gridSpan="2">
                  <a:txBody>
                    <a:bodyPr/>
                    <a:lstStyle/>
                    <a:p>
                      <a:pPr algn="ctr" fontAlgn="ctr"/>
                      <a:r>
                        <a:rPr lang="ja-JP" altLang="en-US" sz="2000" b="0" i="0" u="none" strike="noStrike">
                          <a:solidFill>
                            <a:srgbClr val="000000"/>
                          </a:solidFill>
                          <a:effectLst/>
                          <a:latin typeface="Arial" panose="020B0604020202020204" pitchFamily="34" charset="0"/>
                          <a:ea typeface="游ゴシック" panose="020B0400000000000000" pitchFamily="50" charset="-128"/>
                        </a:rPr>
                        <a:t>　</a:t>
                      </a:r>
                    </a:p>
                  </a:txBody>
                  <a:tcPr marL="4542" marR="4542" marT="454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gridSpan="4">
                  <a:txBody>
                    <a:bodyPr/>
                    <a:lstStyle/>
                    <a:p>
                      <a:pPr algn="ctr" fontAlgn="ctr"/>
                      <a:r>
                        <a:rPr lang="ja-JP" altLang="en-US" sz="2000" b="0" i="0" u="none" strike="noStrike">
                          <a:solidFill>
                            <a:srgbClr val="000000"/>
                          </a:solidFill>
                          <a:effectLst/>
                          <a:latin typeface="Arial" panose="020B0604020202020204" pitchFamily="34" charset="0"/>
                          <a:ea typeface="游ゴシック" panose="020B0400000000000000" pitchFamily="50" charset="-128"/>
                        </a:rPr>
                        <a:t>　</a:t>
                      </a:r>
                    </a:p>
                  </a:txBody>
                  <a:tcPr marL="4542" marR="4542" marT="4542" marB="0" anchor="ctr">
                    <a:lnL w="6350" cap="flat" cmpd="sng" algn="ctr">
                      <a:solidFill>
                        <a:srgbClr val="595959"/>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2000" b="0" i="0" u="none" strike="noStrike">
                          <a:solidFill>
                            <a:srgbClr val="000000"/>
                          </a:solidFill>
                          <a:effectLst/>
                          <a:latin typeface="Arial" panose="020B0604020202020204" pitchFamily="34" charset="0"/>
                          <a:ea typeface="游ゴシック" panose="020B0400000000000000" pitchFamily="50" charset="-128"/>
                        </a:rPr>
                        <a:t>　</a:t>
                      </a:r>
                    </a:p>
                  </a:txBody>
                  <a:tcPr marL="4542" marR="4542" marT="4542" marB="0" anchor="ctr">
                    <a:lnL w="6350" cap="flat" cmpd="sng" algn="ctr">
                      <a:solidFill>
                        <a:srgbClr val="000000"/>
                      </a:solidFill>
                      <a:prstDash val="dot"/>
                      <a:round/>
                      <a:headEnd type="none" w="med" len="med"/>
                      <a:tailEnd type="none" w="med" len="med"/>
                    </a:lnL>
                    <a:lnR>
                      <a:noFill/>
                    </a:lnR>
                    <a:lnT>
                      <a:noFill/>
                    </a:lnT>
                    <a:lnB w="12700" cap="flat" cmpd="sng" algn="ctr">
                      <a:solidFill>
                        <a:srgbClr val="FFFFFF"/>
                      </a:solidFill>
                      <a:prstDash val="solid"/>
                      <a:round/>
                      <a:headEnd type="none" w="med" len="med"/>
                      <a:tailEnd type="none" w="med" len="med"/>
                    </a:lnB>
                    <a:solidFill>
                      <a:srgbClr val="F5F5F8"/>
                    </a:solidFill>
                  </a:tcPr>
                </a:tc>
                <a:tc>
                  <a:txBody>
                    <a:bodyPr/>
                    <a:lstStyle/>
                    <a:p>
                      <a:pPr algn="l" fontAlgn="ctr"/>
                      <a:r>
                        <a:rPr lang="ja-JP" altLang="en-US" sz="2000" b="0" i="0" u="none" strike="noStrike">
                          <a:solidFill>
                            <a:srgbClr val="000000"/>
                          </a:solidFill>
                          <a:effectLst/>
                          <a:latin typeface="Arial" panose="020B0604020202020204" pitchFamily="34" charset="0"/>
                          <a:ea typeface="游ゴシック" panose="020B0400000000000000" pitchFamily="50" charset="-128"/>
                        </a:rPr>
                        <a:t>　</a:t>
                      </a:r>
                    </a:p>
                  </a:txBody>
                  <a:tcPr marL="4542" marR="4542" marT="4542" marB="0" anchor="ctr">
                    <a:lnL>
                      <a:noFill/>
                    </a:lnL>
                    <a:lnR w="1270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F5F5F8"/>
                    </a:solidFill>
                  </a:tcPr>
                </a:tc>
                <a:extLst>
                  <a:ext uri="{0D108BD9-81ED-4DB2-BD59-A6C34878D82A}">
                    <a16:rowId xmlns:a16="http://schemas.microsoft.com/office/drawing/2014/main" val="2107921074"/>
                  </a:ext>
                </a:extLst>
              </a:tr>
              <a:tr h="641195">
                <a:tc>
                  <a:txBody>
                    <a:bodyPr/>
                    <a:lstStyle/>
                    <a:p>
                      <a:pPr algn="ctr" rtl="0" fontAlgn="ctr"/>
                      <a:r>
                        <a:rPr lang="ja-JP" altLang="en-US" sz="900" b="0" i="0" u="none" strike="noStrike">
                          <a:solidFill>
                            <a:srgbClr val="FFFFFF"/>
                          </a:solidFill>
                          <a:effectLst/>
                          <a:latin typeface="メイリオ" panose="020B0604030504040204" pitchFamily="50" charset="-128"/>
                          <a:ea typeface="メイリオ" panose="020B0604030504040204" pitchFamily="50" charset="-128"/>
                        </a:rPr>
                        <a:t>広告タイプ</a:t>
                      </a:r>
                    </a:p>
                  </a:txBody>
                  <a:tcPr marL="4542" marR="4542" marT="4542"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zh-CN" altLang="en-US" sz="900" b="0" i="0" u="none" strike="noStrike">
                          <a:solidFill>
                            <a:srgbClr val="595959"/>
                          </a:solidFill>
                          <a:effectLst/>
                          <a:latin typeface="メイリオ" panose="020B0604030504040204" pitchFamily="50" charset="-128"/>
                          <a:ea typeface="メイリオ" panose="020B0604030504040204" pitchFamily="50" charset="-128"/>
                        </a:rPr>
                        <a:t>画像（</a:t>
                      </a:r>
                      <a:r>
                        <a:rPr lang="en-US" altLang="zh-CN" sz="900" b="0" i="0" u="none" strike="noStrike">
                          <a:solidFill>
                            <a:srgbClr val="595959"/>
                          </a:solidFill>
                          <a:effectLst/>
                          <a:latin typeface="メイリオ" panose="020B0604030504040204" pitchFamily="50" charset="-128"/>
                          <a:ea typeface="メイリオ" panose="020B0604030504040204" pitchFamily="50" charset="-128"/>
                        </a:rPr>
                        <a:t>16</a:t>
                      </a:r>
                      <a:r>
                        <a:rPr lang="zh-CN" altLang="en-US" sz="900" b="0" i="0" u="none" strike="noStrike">
                          <a:solidFill>
                            <a:srgbClr val="595959"/>
                          </a:solidFill>
                          <a:effectLst/>
                          <a:latin typeface="メイリオ" panose="020B0604030504040204" pitchFamily="50" charset="-128"/>
                          <a:ea typeface="メイリオ" panose="020B0604030504040204" pitchFamily="50" charset="-128"/>
                        </a:rPr>
                        <a:t>：</a:t>
                      </a:r>
                      <a:r>
                        <a:rPr lang="en-US" altLang="zh-CN" sz="900" b="0" i="0" u="none" strike="noStrike">
                          <a:solidFill>
                            <a:srgbClr val="595959"/>
                          </a:solidFill>
                          <a:effectLst/>
                          <a:latin typeface="メイリオ" panose="020B0604030504040204" pitchFamily="50" charset="-128"/>
                          <a:ea typeface="メイリオ" panose="020B0604030504040204" pitchFamily="50" charset="-128"/>
                        </a:rPr>
                        <a:t>5</a:t>
                      </a:r>
                      <a:r>
                        <a:rPr lang="zh-CN" altLang="en-US" sz="900" b="0" i="0" u="none" strike="noStrike">
                          <a:solidFill>
                            <a:srgbClr val="595959"/>
                          </a:solidFill>
                          <a:effectLst/>
                          <a:latin typeface="メイリオ" panose="020B0604030504040204" pitchFamily="50" charset="-128"/>
                          <a:ea typeface="メイリオ" panose="020B0604030504040204" pitchFamily="50" charset="-128"/>
                        </a:rPr>
                        <a:t>）</a:t>
                      </a:r>
                      <a:br>
                        <a:rPr lang="zh-CN" altLang="en-US" sz="900" b="0" i="0" u="none" strike="noStrike">
                          <a:solidFill>
                            <a:srgbClr val="595959"/>
                          </a:solidFill>
                          <a:effectLst/>
                          <a:latin typeface="メイリオ" panose="020B0604030504040204" pitchFamily="50" charset="-128"/>
                          <a:ea typeface="メイリオ" panose="020B0604030504040204" pitchFamily="50" charset="-128"/>
                        </a:rPr>
                      </a:br>
                      <a:r>
                        <a:rPr lang="zh-CN" altLang="en-US" sz="900" b="0" i="0" u="none" strike="noStrike">
                          <a:solidFill>
                            <a:srgbClr val="595959"/>
                          </a:solidFill>
                          <a:effectLst/>
                          <a:latin typeface="メイリオ" panose="020B0604030504040204" pitchFamily="50" charset="-128"/>
                          <a:ea typeface="メイリオ" panose="020B0604030504040204" pitchFamily="50" charset="-128"/>
                        </a:rPr>
                        <a:t>画像（</a:t>
                      </a:r>
                      <a:r>
                        <a:rPr lang="en-US" altLang="zh-CN" sz="900" b="0" i="0" u="none" strike="noStrike">
                          <a:solidFill>
                            <a:srgbClr val="595959"/>
                          </a:solidFill>
                          <a:effectLst/>
                          <a:latin typeface="メイリオ" panose="020B0604030504040204" pitchFamily="50" charset="-128"/>
                          <a:ea typeface="メイリオ" panose="020B0604030504040204" pitchFamily="50" charset="-128"/>
                        </a:rPr>
                        <a:t>16</a:t>
                      </a:r>
                      <a:r>
                        <a:rPr lang="zh-CN" altLang="en-US" sz="900" b="0" i="0" u="none" strike="noStrike">
                          <a:solidFill>
                            <a:srgbClr val="595959"/>
                          </a:solidFill>
                          <a:effectLst/>
                          <a:latin typeface="メイリオ" panose="020B0604030504040204" pitchFamily="50" charset="-128"/>
                          <a:ea typeface="メイリオ" panose="020B0604030504040204" pitchFamily="50" charset="-128"/>
                        </a:rPr>
                        <a:t>：</a:t>
                      </a:r>
                      <a:r>
                        <a:rPr lang="en-US" altLang="zh-CN" sz="900" b="0" i="0" u="none" strike="noStrike">
                          <a:solidFill>
                            <a:srgbClr val="595959"/>
                          </a:solidFill>
                          <a:effectLst/>
                          <a:latin typeface="メイリオ" panose="020B0604030504040204" pitchFamily="50" charset="-128"/>
                          <a:ea typeface="メイリオ" panose="020B0604030504040204" pitchFamily="50" charset="-128"/>
                        </a:rPr>
                        <a:t>9</a:t>
                      </a:r>
                      <a:r>
                        <a:rPr lang="zh-CN" altLang="en-US" sz="900" b="0" i="0" u="none" strike="noStrike">
                          <a:solidFill>
                            <a:srgbClr val="595959"/>
                          </a:solidFill>
                          <a:effectLst/>
                          <a:latin typeface="メイリオ" panose="020B0604030504040204" pitchFamily="50" charset="-128"/>
                          <a:ea typeface="メイリオ" panose="020B0604030504040204" pitchFamily="50" charset="-128"/>
                        </a:rPr>
                        <a:t>）</a:t>
                      </a:r>
                      <a:br>
                        <a:rPr lang="zh-CN" altLang="en-US" sz="900" b="0" i="0" u="none" strike="noStrike">
                          <a:solidFill>
                            <a:srgbClr val="595959"/>
                          </a:solidFill>
                          <a:effectLst/>
                          <a:latin typeface="メイリオ" panose="020B0604030504040204" pitchFamily="50" charset="-128"/>
                          <a:ea typeface="メイリオ" panose="020B0604030504040204" pitchFamily="50" charset="-128"/>
                        </a:rPr>
                      </a:br>
                      <a:r>
                        <a:rPr lang="zh-CN" altLang="en-US" sz="900" b="0" i="0" u="none" strike="noStrike">
                          <a:solidFill>
                            <a:srgbClr val="595959"/>
                          </a:solidFill>
                          <a:effectLst/>
                          <a:latin typeface="メイリオ" panose="020B0604030504040204" pitchFamily="50" charset="-128"/>
                          <a:ea typeface="メイリオ" panose="020B0604030504040204" pitchFamily="50" charset="-128"/>
                        </a:rPr>
                        <a:t>動画（</a:t>
                      </a:r>
                      <a:r>
                        <a:rPr lang="en-US" altLang="zh-CN" sz="900" b="0" i="0" u="none" strike="noStrike">
                          <a:solidFill>
                            <a:srgbClr val="595959"/>
                          </a:solidFill>
                          <a:effectLst/>
                          <a:latin typeface="メイリオ" panose="020B0604030504040204" pitchFamily="50" charset="-128"/>
                          <a:ea typeface="メイリオ" panose="020B0604030504040204" pitchFamily="50" charset="-128"/>
                        </a:rPr>
                        <a:t>16</a:t>
                      </a:r>
                      <a:r>
                        <a:rPr lang="zh-CN" altLang="en-US" sz="900" b="0" i="0" u="none" strike="noStrike">
                          <a:solidFill>
                            <a:srgbClr val="595959"/>
                          </a:solidFill>
                          <a:effectLst/>
                          <a:latin typeface="メイリオ" panose="020B0604030504040204" pitchFamily="50" charset="-128"/>
                          <a:ea typeface="メイリオ" panose="020B0604030504040204" pitchFamily="50" charset="-128"/>
                        </a:rPr>
                        <a:t>：</a:t>
                      </a:r>
                      <a:r>
                        <a:rPr lang="en-US" altLang="zh-CN" sz="900" b="0" i="0" u="none" strike="noStrike">
                          <a:solidFill>
                            <a:srgbClr val="595959"/>
                          </a:solidFill>
                          <a:effectLst/>
                          <a:latin typeface="メイリオ" panose="020B0604030504040204" pitchFamily="50" charset="-128"/>
                          <a:ea typeface="メイリオ" panose="020B0604030504040204" pitchFamily="50" charset="-128"/>
                        </a:rPr>
                        <a:t>9</a:t>
                      </a:r>
                      <a:r>
                        <a:rPr lang="zh-CN" altLang="en-US" sz="900" b="0" i="0" u="none" strike="noStrike">
                          <a:solidFill>
                            <a:srgbClr val="595959"/>
                          </a:solidFill>
                          <a:effectLst/>
                          <a:latin typeface="メイリオ" panose="020B0604030504040204" pitchFamily="50" charset="-128"/>
                          <a:ea typeface="メイリオ" panose="020B0604030504040204" pitchFamily="50" charset="-128"/>
                        </a:rPr>
                        <a:t>）</a:t>
                      </a:r>
                    </a:p>
                  </a:txBody>
                  <a:tcPr marL="4542" marR="4542" marT="4542"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ja-JP" altLang="en-US" sz="900" b="0" i="0" u="none" strike="noStrike">
                          <a:solidFill>
                            <a:srgbClr val="595959"/>
                          </a:solidFill>
                          <a:effectLst/>
                          <a:latin typeface="メイリオ" panose="020B0604030504040204" pitchFamily="50" charset="-128"/>
                          <a:ea typeface="メイリオ" panose="020B0604030504040204" pitchFamily="50" charset="-128"/>
                        </a:rPr>
                        <a:t>トップインパクト プライムディスプレイダブルサイズ</a:t>
                      </a:r>
                      <a:br>
                        <a:rPr lang="ja-JP" altLang="en-US" sz="900" b="0" i="0" u="none" strike="noStrike">
                          <a:solidFill>
                            <a:srgbClr val="595959"/>
                          </a:solidFill>
                          <a:effectLst/>
                          <a:latin typeface="メイリオ" panose="020B0604030504040204" pitchFamily="50" charset="-128"/>
                          <a:ea typeface="メイリオ" panose="020B0604030504040204" pitchFamily="50" charset="-128"/>
                        </a:rPr>
                      </a:br>
                      <a:r>
                        <a:rPr lang="ja-JP" altLang="en-US" sz="900" b="0" i="0" u="none" strike="noStrike">
                          <a:solidFill>
                            <a:srgbClr val="595959"/>
                          </a:solidFill>
                          <a:effectLst/>
                          <a:latin typeface="メイリオ" panose="020B0604030504040204" pitchFamily="50" charset="-128"/>
                          <a:ea typeface="メイリオ" panose="020B0604030504040204" pitchFamily="50" charset="-128"/>
                        </a:rPr>
                        <a:t>トップインパクト プライムディスプレイダブルサイズ　動画</a:t>
                      </a:r>
                    </a:p>
                  </a:txBody>
                  <a:tcPr marL="4542" marR="4542" marT="454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zh-CN" altLang="en-US" sz="900" b="0" i="0" u="none" strike="noStrike">
                          <a:solidFill>
                            <a:srgbClr val="595959"/>
                          </a:solidFill>
                          <a:effectLst/>
                          <a:latin typeface="メイリオ" panose="020B0604030504040204" pitchFamily="50" charset="-128"/>
                          <a:ea typeface="メイリオ" panose="020B0604030504040204" pitchFamily="50" charset="-128"/>
                        </a:rPr>
                        <a:t>画像（</a:t>
                      </a:r>
                      <a:r>
                        <a:rPr lang="en-US" altLang="zh-CN" sz="900" b="0" i="0" u="none" strike="noStrike">
                          <a:solidFill>
                            <a:srgbClr val="595959"/>
                          </a:solidFill>
                          <a:effectLst/>
                          <a:latin typeface="メイリオ" panose="020B0604030504040204" pitchFamily="50" charset="-128"/>
                          <a:ea typeface="メイリオ" panose="020B0604030504040204" pitchFamily="50" charset="-128"/>
                        </a:rPr>
                        <a:t>1</a:t>
                      </a:r>
                      <a:r>
                        <a:rPr lang="zh-CN" altLang="en-US" sz="900" b="0" i="0" u="none" strike="noStrike">
                          <a:solidFill>
                            <a:srgbClr val="595959"/>
                          </a:solidFill>
                          <a:effectLst/>
                          <a:latin typeface="メイリオ" panose="020B0604030504040204" pitchFamily="50" charset="-128"/>
                          <a:ea typeface="メイリオ" panose="020B0604030504040204" pitchFamily="50" charset="-128"/>
                        </a:rPr>
                        <a:t>：</a:t>
                      </a:r>
                      <a:r>
                        <a:rPr lang="en-US" altLang="zh-CN" sz="900" b="0" i="0" u="none" strike="noStrike">
                          <a:solidFill>
                            <a:srgbClr val="595959"/>
                          </a:solidFill>
                          <a:effectLst/>
                          <a:latin typeface="メイリオ" panose="020B0604030504040204" pitchFamily="50" charset="-128"/>
                          <a:ea typeface="メイリオ" panose="020B0604030504040204" pitchFamily="50" charset="-128"/>
                        </a:rPr>
                        <a:t>2</a:t>
                      </a:r>
                      <a:r>
                        <a:rPr lang="zh-CN" altLang="en-US" sz="900" b="0" i="0" u="none" strike="noStrike">
                          <a:solidFill>
                            <a:srgbClr val="595959"/>
                          </a:solidFill>
                          <a:effectLst/>
                          <a:latin typeface="メイリオ" panose="020B0604030504040204" pitchFamily="50" charset="-128"/>
                          <a:ea typeface="メイリオ" panose="020B0604030504040204" pitchFamily="50" charset="-128"/>
                        </a:rPr>
                        <a:t>）</a:t>
                      </a:r>
                      <a:br>
                        <a:rPr lang="zh-CN" altLang="en-US" sz="900" b="0" i="0" u="none" strike="noStrike">
                          <a:solidFill>
                            <a:srgbClr val="595959"/>
                          </a:solidFill>
                          <a:effectLst/>
                          <a:latin typeface="メイリオ" panose="020B0604030504040204" pitchFamily="50" charset="-128"/>
                          <a:ea typeface="メイリオ" panose="020B0604030504040204" pitchFamily="50" charset="-128"/>
                        </a:rPr>
                      </a:br>
                      <a:r>
                        <a:rPr lang="zh-CN" altLang="en-US" sz="900" b="0" i="0" u="none" strike="noStrike">
                          <a:solidFill>
                            <a:srgbClr val="595959"/>
                          </a:solidFill>
                          <a:effectLst/>
                          <a:latin typeface="メイリオ" panose="020B0604030504040204" pitchFamily="50" charset="-128"/>
                          <a:ea typeface="メイリオ" panose="020B0604030504040204" pitchFamily="50" charset="-128"/>
                        </a:rPr>
                        <a:t>動画（</a:t>
                      </a:r>
                      <a:r>
                        <a:rPr lang="en-US" altLang="zh-CN" sz="900" b="0" i="0" u="none" strike="noStrike">
                          <a:solidFill>
                            <a:srgbClr val="595959"/>
                          </a:solidFill>
                          <a:effectLst/>
                          <a:latin typeface="メイリオ" panose="020B0604030504040204" pitchFamily="50" charset="-128"/>
                          <a:ea typeface="メイリオ" panose="020B0604030504040204" pitchFamily="50" charset="-128"/>
                        </a:rPr>
                        <a:t>1</a:t>
                      </a:r>
                      <a:r>
                        <a:rPr lang="zh-CN" altLang="en-US" sz="900" b="0" i="0" u="none" strike="noStrike">
                          <a:solidFill>
                            <a:srgbClr val="595959"/>
                          </a:solidFill>
                          <a:effectLst/>
                          <a:latin typeface="メイリオ" panose="020B0604030504040204" pitchFamily="50" charset="-128"/>
                          <a:ea typeface="メイリオ" panose="020B0604030504040204" pitchFamily="50" charset="-128"/>
                        </a:rPr>
                        <a:t>：</a:t>
                      </a:r>
                      <a:r>
                        <a:rPr lang="en-US" altLang="zh-CN" sz="900" b="0" i="0" u="none" strike="noStrike">
                          <a:solidFill>
                            <a:srgbClr val="595959"/>
                          </a:solidFill>
                          <a:effectLst/>
                          <a:latin typeface="メイリオ" panose="020B0604030504040204" pitchFamily="50" charset="-128"/>
                          <a:ea typeface="メイリオ" panose="020B0604030504040204" pitchFamily="50" charset="-128"/>
                        </a:rPr>
                        <a:t>2</a:t>
                      </a:r>
                      <a:r>
                        <a:rPr lang="zh-CN" altLang="en-US" sz="900" b="0" i="0" u="none" strike="noStrike">
                          <a:solidFill>
                            <a:srgbClr val="595959"/>
                          </a:solidFill>
                          <a:effectLst/>
                          <a:latin typeface="メイリオ" panose="020B0604030504040204" pitchFamily="50" charset="-128"/>
                          <a:ea typeface="メイリオ" panose="020B0604030504040204" pitchFamily="50" charset="-128"/>
                        </a:rPr>
                        <a:t>）</a:t>
                      </a:r>
                    </a:p>
                  </a:txBody>
                  <a:tcPr marL="4542" marR="4542" marT="454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zh-CN" altLang="en-US" sz="900" b="0" i="0" u="none" strike="noStrike">
                          <a:solidFill>
                            <a:srgbClr val="595959"/>
                          </a:solidFill>
                          <a:effectLst/>
                          <a:latin typeface="メイリオ" panose="020B0604030504040204" pitchFamily="50" charset="-128"/>
                          <a:ea typeface="メイリオ" panose="020B0604030504040204" pitchFamily="50" charset="-128"/>
                        </a:rPr>
                        <a:t>画像（</a:t>
                      </a:r>
                      <a:r>
                        <a:rPr lang="en-US" altLang="zh-CN" sz="900" b="0" i="0" u="none" strike="noStrike">
                          <a:solidFill>
                            <a:srgbClr val="595959"/>
                          </a:solidFill>
                          <a:effectLst/>
                          <a:latin typeface="メイリオ" panose="020B0604030504040204" pitchFamily="50" charset="-128"/>
                          <a:ea typeface="メイリオ" panose="020B0604030504040204" pitchFamily="50" charset="-128"/>
                        </a:rPr>
                        <a:t>1</a:t>
                      </a:r>
                      <a:r>
                        <a:rPr lang="zh-CN" altLang="en-US" sz="900" b="0" i="0" u="none" strike="noStrike">
                          <a:solidFill>
                            <a:srgbClr val="595959"/>
                          </a:solidFill>
                          <a:effectLst/>
                          <a:latin typeface="メイリオ" panose="020B0604030504040204" pitchFamily="50" charset="-128"/>
                          <a:ea typeface="メイリオ" panose="020B0604030504040204" pitchFamily="50" charset="-128"/>
                        </a:rPr>
                        <a:t>：</a:t>
                      </a:r>
                      <a:r>
                        <a:rPr lang="en-US" altLang="zh-CN" sz="900" b="0" i="0" u="none" strike="noStrike">
                          <a:solidFill>
                            <a:srgbClr val="595959"/>
                          </a:solidFill>
                          <a:effectLst/>
                          <a:latin typeface="メイリオ" panose="020B0604030504040204" pitchFamily="50" charset="-128"/>
                          <a:ea typeface="メイリオ" panose="020B0604030504040204" pitchFamily="50" charset="-128"/>
                        </a:rPr>
                        <a:t>2</a:t>
                      </a:r>
                      <a:r>
                        <a:rPr lang="zh-CN" altLang="en-US" sz="900" b="0" i="0" u="none" strike="noStrike">
                          <a:solidFill>
                            <a:srgbClr val="595959"/>
                          </a:solidFill>
                          <a:effectLst/>
                          <a:latin typeface="メイリオ" panose="020B0604030504040204" pitchFamily="50" charset="-128"/>
                          <a:ea typeface="メイリオ" panose="020B0604030504040204" pitchFamily="50" charset="-128"/>
                        </a:rPr>
                        <a:t>）</a:t>
                      </a:r>
                      <a:br>
                        <a:rPr lang="zh-CN" altLang="en-US" sz="900" b="0" i="0" u="none" strike="noStrike">
                          <a:solidFill>
                            <a:srgbClr val="595959"/>
                          </a:solidFill>
                          <a:effectLst/>
                          <a:latin typeface="メイリオ" panose="020B0604030504040204" pitchFamily="50" charset="-128"/>
                          <a:ea typeface="メイリオ" panose="020B0604030504040204" pitchFamily="50" charset="-128"/>
                        </a:rPr>
                      </a:br>
                      <a:r>
                        <a:rPr lang="zh-CN" altLang="en-US" sz="900" b="0" i="0" u="none" strike="noStrike">
                          <a:solidFill>
                            <a:srgbClr val="595959"/>
                          </a:solidFill>
                          <a:effectLst/>
                          <a:latin typeface="メイリオ" panose="020B0604030504040204" pitchFamily="50" charset="-128"/>
                          <a:ea typeface="メイリオ" panose="020B0604030504040204" pitchFamily="50" charset="-128"/>
                        </a:rPr>
                        <a:t>動画（</a:t>
                      </a:r>
                      <a:r>
                        <a:rPr lang="en-US" altLang="zh-CN" sz="900" b="0" i="0" u="none" strike="noStrike">
                          <a:solidFill>
                            <a:srgbClr val="595959"/>
                          </a:solidFill>
                          <a:effectLst/>
                          <a:latin typeface="メイリオ" panose="020B0604030504040204" pitchFamily="50" charset="-128"/>
                          <a:ea typeface="メイリオ" panose="020B0604030504040204" pitchFamily="50" charset="-128"/>
                        </a:rPr>
                        <a:t>1</a:t>
                      </a:r>
                      <a:r>
                        <a:rPr lang="zh-CN" altLang="en-US" sz="900" b="0" i="0" u="none" strike="noStrike">
                          <a:solidFill>
                            <a:srgbClr val="595959"/>
                          </a:solidFill>
                          <a:effectLst/>
                          <a:latin typeface="メイリオ" panose="020B0604030504040204" pitchFamily="50" charset="-128"/>
                          <a:ea typeface="メイリオ" panose="020B0604030504040204" pitchFamily="50" charset="-128"/>
                        </a:rPr>
                        <a:t>：</a:t>
                      </a:r>
                      <a:r>
                        <a:rPr lang="en-US" altLang="zh-CN" sz="900" b="0" i="0" u="none" strike="noStrike">
                          <a:solidFill>
                            <a:srgbClr val="595959"/>
                          </a:solidFill>
                          <a:effectLst/>
                          <a:latin typeface="メイリオ" panose="020B0604030504040204" pitchFamily="50" charset="-128"/>
                          <a:ea typeface="メイリオ" panose="020B0604030504040204" pitchFamily="50" charset="-128"/>
                        </a:rPr>
                        <a:t>2</a:t>
                      </a:r>
                      <a:r>
                        <a:rPr lang="zh-CN" altLang="en-US" sz="900" b="0" i="0" u="none" strike="noStrike">
                          <a:solidFill>
                            <a:srgbClr val="595959"/>
                          </a:solidFill>
                          <a:effectLst/>
                          <a:latin typeface="メイリオ" panose="020B0604030504040204" pitchFamily="50" charset="-128"/>
                          <a:ea typeface="メイリオ" panose="020B0604030504040204" pitchFamily="50" charset="-128"/>
                        </a:rPr>
                        <a:t>）</a:t>
                      </a:r>
                    </a:p>
                  </a:txBody>
                  <a:tcPr marL="4542" marR="4542" marT="454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zh-CN" altLang="en-US" sz="900" b="0" i="0" u="none" strike="noStrike" dirty="0">
                          <a:solidFill>
                            <a:srgbClr val="595959"/>
                          </a:solidFill>
                          <a:effectLst/>
                          <a:latin typeface="メイリオ" panose="020B0604030504040204" pitchFamily="50" charset="-128"/>
                          <a:ea typeface="メイリオ" panose="020B0604030504040204" pitchFamily="50" charset="-128"/>
                        </a:rPr>
                        <a:t>画像（</a:t>
                      </a:r>
                      <a:r>
                        <a:rPr lang="en-US" altLang="zh-CN" sz="900" b="0" i="0" u="none" strike="noStrike" dirty="0">
                          <a:solidFill>
                            <a:srgbClr val="595959"/>
                          </a:solidFill>
                          <a:effectLst/>
                          <a:latin typeface="メイリオ" panose="020B0604030504040204" pitchFamily="50" charset="-128"/>
                          <a:ea typeface="メイリオ" panose="020B0604030504040204" pitchFamily="50" charset="-128"/>
                        </a:rPr>
                        <a:t>6</a:t>
                      </a:r>
                      <a:r>
                        <a:rPr lang="zh-CN" altLang="en-US" sz="900" b="0" i="0" u="none" strike="noStrike" dirty="0">
                          <a:solidFill>
                            <a:srgbClr val="595959"/>
                          </a:solidFill>
                          <a:effectLst/>
                          <a:latin typeface="メイリオ" panose="020B0604030504040204" pitchFamily="50" charset="-128"/>
                          <a:ea typeface="メイリオ" panose="020B0604030504040204" pitchFamily="50" charset="-128"/>
                        </a:rPr>
                        <a:t>：</a:t>
                      </a:r>
                      <a:r>
                        <a:rPr lang="en-US" altLang="zh-CN" sz="900" b="0" i="0" u="none" strike="noStrike" dirty="0">
                          <a:solidFill>
                            <a:srgbClr val="595959"/>
                          </a:solidFill>
                          <a:effectLst/>
                          <a:latin typeface="メイリオ" panose="020B0604030504040204" pitchFamily="50" charset="-128"/>
                          <a:ea typeface="メイリオ" panose="020B0604030504040204" pitchFamily="50" charset="-128"/>
                        </a:rPr>
                        <a:t>5</a:t>
                      </a:r>
                      <a:r>
                        <a:rPr lang="zh-CN" altLang="en-US" sz="900" b="0" i="0" u="none" strike="noStrike" dirty="0">
                          <a:solidFill>
                            <a:srgbClr val="595959"/>
                          </a:solidFill>
                          <a:effectLst/>
                          <a:latin typeface="メイリオ" panose="020B0604030504040204" pitchFamily="50" charset="-128"/>
                          <a:ea typeface="メイリオ" panose="020B0604030504040204" pitchFamily="50" charset="-128"/>
                        </a:rPr>
                        <a:t>）</a:t>
                      </a:r>
                      <a:br>
                        <a:rPr lang="zh-CN" altLang="en-US" sz="900" b="0" i="0" u="none" strike="noStrike" dirty="0">
                          <a:solidFill>
                            <a:srgbClr val="595959"/>
                          </a:solidFill>
                          <a:effectLst/>
                          <a:latin typeface="メイリオ" panose="020B0604030504040204" pitchFamily="50" charset="-128"/>
                          <a:ea typeface="メイリオ" panose="020B0604030504040204" pitchFamily="50" charset="-128"/>
                        </a:rPr>
                      </a:br>
                      <a:r>
                        <a:rPr lang="zh-CN" altLang="en-US" sz="900" b="0" i="0" u="none" strike="noStrike" dirty="0">
                          <a:solidFill>
                            <a:srgbClr val="595959"/>
                          </a:solidFill>
                          <a:effectLst/>
                          <a:latin typeface="メイリオ" panose="020B0604030504040204" pitchFamily="50" charset="-128"/>
                          <a:ea typeface="メイリオ" panose="020B0604030504040204" pitchFamily="50" charset="-128"/>
                        </a:rPr>
                        <a:t>画像（</a:t>
                      </a:r>
                      <a:r>
                        <a:rPr lang="en-US" altLang="zh-CN" sz="900" b="0" i="0" u="none" strike="noStrike" dirty="0">
                          <a:solidFill>
                            <a:srgbClr val="595959"/>
                          </a:solidFill>
                          <a:effectLst/>
                          <a:latin typeface="メイリオ" panose="020B0604030504040204" pitchFamily="50" charset="-128"/>
                          <a:ea typeface="メイリオ" panose="020B0604030504040204" pitchFamily="50" charset="-128"/>
                        </a:rPr>
                        <a:t>1</a:t>
                      </a:r>
                      <a:r>
                        <a:rPr lang="zh-CN" altLang="en-US" sz="900" b="0" i="0" u="none" strike="noStrike" dirty="0">
                          <a:solidFill>
                            <a:srgbClr val="595959"/>
                          </a:solidFill>
                          <a:effectLst/>
                          <a:latin typeface="メイリオ" panose="020B0604030504040204" pitchFamily="50" charset="-128"/>
                          <a:ea typeface="メイリオ" panose="020B0604030504040204" pitchFamily="50" charset="-128"/>
                        </a:rPr>
                        <a:t>：</a:t>
                      </a:r>
                      <a:r>
                        <a:rPr lang="en-US" altLang="zh-CN" sz="900" b="0" i="0" u="none" strike="noStrike" dirty="0">
                          <a:solidFill>
                            <a:srgbClr val="595959"/>
                          </a:solidFill>
                          <a:effectLst/>
                          <a:latin typeface="メイリオ" panose="020B0604030504040204" pitchFamily="50" charset="-128"/>
                          <a:ea typeface="メイリオ" panose="020B0604030504040204" pitchFamily="50" charset="-128"/>
                        </a:rPr>
                        <a:t>1</a:t>
                      </a:r>
                      <a:r>
                        <a:rPr lang="zh-CN" altLang="en-US" sz="900" b="0" i="0" u="none" strike="noStrike" dirty="0">
                          <a:solidFill>
                            <a:srgbClr val="595959"/>
                          </a:solidFill>
                          <a:effectLst/>
                          <a:latin typeface="メイリオ" panose="020B0604030504040204" pitchFamily="50" charset="-128"/>
                          <a:ea typeface="メイリオ" panose="020B0604030504040204" pitchFamily="50" charset="-128"/>
                        </a:rPr>
                        <a:t>）</a:t>
                      </a:r>
                      <a:br>
                        <a:rPr lang="zh-CN" altLang="en-US" sz="900" b="0" i="0" u="none" strike="noStrike" dirty="0">
                          <a:solidFill>
                            <a:srgbClr val="595959"/>
                          </a:solidFill>
                          <a:effectLst/>
                          <a:latin typeface="メイリオ" panose="020B0604030504040204" pitchFamily="50" charset="-128"/>
                          <a:ea typeface="メイリオ" panose="020B0604030504040204" pitchFamily="50" charset="-128"/>
                        </a:rPr>
                      </a:br>
                      <a:r>
                        <a:rPr lang="zh-CN" altLang="en-US" sz="900" b="0" i="0" u="none" strike="noStrike" dirty="0">
                          <a:solidFill>
                            <a:srgbClr val="595959"/>
                          </a:solidFill>
                          <a:effectLst/>
                          <a:latin typeface="メイリオ" panose="020B0604030504040204" pitchFamily="50" charset="-128"/>
                          <a:ea typeface="メイリオ" panose="020B0604030504040204" pitchFamily="50" charset="-128"/>
                        </a:rPr>
                        <a:t>動画（</a:t>
                      </a:r>
                      <a:r>
                        <a:rPr lang="en-US" altLang="zh-CN" sz="900" b="0" i="0" u="none" strike="noStrike" dirty="0">
                          <a:solidFill>
                            <a:srgbClr val="595959"/>
                          </a:solidFill>
                          <a:effectLst/>
                          <a:latin typeface="メイリオ" panose="020B0604030504040204" pitchFamily="50" charset="-128"/>
                          <a:ea typeface="メイリオ" panose="020B0604030504040204" pitchFamily="50" charset="-128"/>
                        </a:rPr>
                        <a:t>1</a:t>
                      </a:r>
                      <a:r>
                        <a:rPr lang="zh-CN" altLang="en-US" sz="900" b="0" i="0" u="none" strike="noStrike" dirty="0">
                          <a:solidFill>
                            <a:srgbClr val="595959"/>
                          </a:solidFill>
                          <a:effectLst/>
                          <a:latin typeface="メイリオ" panose="020B0604030504040204" pitchFamily="50" charset="-128"/>
                          <a:ea typeface="メイリオ" panose="020B0604030504040204" pitchFamily="50" charset="-128"/>
                        </a:rPr>
                        <a:t>：</a:t>
                      </a:r>
                      <a:r>
                        <a:rPr lang="en-US" altLang="zh-CN" sz="900" b="0" i="0" u="none" strike="noStrike" dirty="0">
                          <a:solidFill>
                            <a:srgbClr val="595959"/>
                          </a:solidFill>
                          <a:effectLst/>
                          <a:latin typeface="メイリオ" panose="020B0604030504040204" pitchFamily="50" charset="-128"/>
                          <a:ea typeface="メイリオ" panose="020B0604030504040204" pitchFamily="50" charset="-128"/>
                        </a:rPr>
                        <a:t>1</a:t>
                      </a:r>
                      <a:r>
                        <a:rPr lang="zh-CN" altLang="en-US" sz="900" b="0" i="0" u="none" strike="noStrike" dirty="0">
                          <a:solidFill>
                            <a:srgbClr val="595959"/>
                          </a:solidFill>
                          <a:effectLst/>
                          <a:latin typeface="メイリオ" panose="020B0604030504040204" pitchFamily="50" charset="-128"/>
                          <a:ea typeface="メイリオ" panose="020B0604030504040204" pitchFamily="50" charset="-128"/>
                        </a:rPr>
                        <a:t>）</a:t>
                      </a:r>
                      <a:br>
                        <a:rPr lang="zh-CN" altLang="en-US" sz="900" b="0" i="0" u="none" strike="noStrike" dirty="0">
                          <a:solidFill>
                            <a:srgbClr val="595959"/>
                          </a:solidFill>
                          <a:effectLst/>
                          <a:latin typeface="メイリオ" panose="020B0604030504040204" pitchFamily="50" charset="-128"/>
                          <a:ea typeface="メイリオ" panose="020B0604030504040204" pitchFamily="50" charset="-128"/>
                        </a:rPr>
                      </a:br>
                      <a:r>
                        <a:rPr lang="zh-CN" altLang="en-US" sz="900" b="0" i="0" u="none" strike="noStrike" dirty="0">
                          <a:solidFill>
                            <a:srgbClr val="595959"/>
                          </a:solidFill>
                          <a:effectLst/>
                          <a:latin typeface="メイリオ" panose="020B0604030504040204" pitchFamily="50" charset="-128"/>
                          <a:ea typeface="メイリオ" panose="020B0604030504040204" pitchFamily="50" charset="-128"/>
                        </a:rPr>
                        <a:t>画像（</a:t>
                      </a:r>
                      <a:r>
                        <a:rPr lang="en-US" altLang="zh-CN" sz="900" b="0" i="0" u="none" strike="noStrike" dirty="0">
                          <a:solidFill>
                            <a:srgbClr val="595959"/>
                          </a:solidFill>
                          <a:effectLst/>
                          <a:latin typeface="メイリオ" panose="020B0604030504040204" pitchFamily="50" charset="-128"/>
                          <a:ea typeface="メイリオ" panose="020B0604030504040204" pitchFamily="50" charset="-128"/>
                        </a:rPr>
                        <a:t>1</a:t>
                      </a:r>
                      <a:r>
                        <a:rPr lang="zh-CN" altLang="en-US" sz="900" b="0" i="0" u="none" strike="noStrike" dirty="0">
                          <a:solidFill>
                            <a:srgbClr val="595959"/>
                          </a:solidFill>
                          <a:effectLst/>
                          <a:latin typeface="メイリオ" panose="020B0604030504040204" pitchFamily="50" charset="-128"/>
                          <a:ea typeface="メイリオ" panose="020B0604030504040204" pitchFamily="50" charset="-128"/>
                        </a:rPr>
                        <a:t>：</a:t>
                      </a:r>
                      <a:r>
                        <a:rPr lang="en-US" altLang="zh-CN" sz="900" b="0" i="0" u="none" strike="noStrike" dirty="0">
                          <a:solidFill>
                            <a:srgbClr val="595959"/>
                          </a:solidFill>
                          <a:effectLst/>
                          <a:latin typeface="メイリオ" panose="020B0604030504040204" pitchFamily="50" charset="-128"/>
                          <a:ea typeface="メイリオ" panose="020B0604030504040204" pitchFamily="50" charset="-128"/>
                        </a:rPr>
                        <a:t>2</a:t>
                      </a:r>
                      <a:r>
                        <a:rPr lang="zh-CN" altLang="en-US" sz="900" b="0" i="0" u="none" strike="noStrike" dirty="0">
                          <a:solidFill>
                            <a:srgbClr val="595959"/>
                          </a:solidFill>
                          <a:effectLst/>
                          <a:latin typeface="メイリオ" panose="020B0604030504040204" pitchFamily="50" charset="-128"/>
                          <a:ea typeface="メイリオ" panose="020B0604030504040204" pitchFamily="50" charset="-128"/>
                        </a:rPr>
                        <a:t>）</a:t>
                      </a:r>
                      <a:br>
                        <a:rPr lang="zh-CN" altLang="en-US" sz="900" b="0" i="0" u="none" strike="noStrike" dirty="0">
                          <a:solidFill>
                            <a:srgbClr val="595959"/>
                          </a:solidFill>
                          <a:effectLst/>
                          <a:latin typeface="メイリオ" panose="020B0604030504040204" pitchFamily="50" charset="-128"/>
                          <a:ea typeface="メイリオ" panose="020B0604030504040204" pitchFamily="50" charset="-128"/>
                        </a:rPr>
                      </a:br>
                      <a:r>
                        <a:rPr lang="zh-CN" altLang="en-US" sz="900" b="0" i="0" u="none" strike="noStrike" dirty="0">
                          <a:solidFill>
                            <a:srgbClr val="595959"/>
                          </a:solidFill>
                          <a:effectLst/>
                          <a:latin typeface="メイリオ" panose="020B0604030504040204" pitchFamily="50" charset="-128"/>
                          <a:ea typeface="メイリオ" panose="020B0604030504040204" pitchFamily="50" charset="-128"/>
                        </a:rPr>
                        <a:t>画像（</a:t>
                      </a:r>
                      <a:r>
                        <a:rPr lang="en-US" altLang="zh-CN" sz="900" b="0" i="0" u="none" strike="noStrike" dirty="0">
                          <a:solidFill>
                            <a:srgbClr val="595959"/>
                          </a:solidFill>
                          <a:effectLst/>
                          <a:latin typeface="メイリオ" panose="020B0604030504040204" pitchFamily="50" charset="-128"/>
                          <a:ea typeface="メイリオ" panose="020B0604030504040204" pitchFamily="50" charset="-128"/>
                        </a:rPr>
                        <a:t>1</a:t>
                      </a:r>
                      <a:r>
                        <a:rPr lang="zh-CN" altLang="en-US" sz="900" b="0" i="0" u="none" strike="noStrike" dirty="0">
                          <a:solidFill>
                            <a:srgbClr val="595959"/>
                          </a:solidFill>
                          <a:effectLst/>
                          <a:latin typeface="メイリオ" panose="020B0604030504040204" pitchFamily="50" charset="-128"/>
                          <a:ea typeface="メイリオ" panose="020B0604030504040204" pitchFamily="50" charset="-128"/>
                        </a:rPr>
                        <a:t>：</a:t>
                      </a:r>
                      <a:r>
                        <a:rPr lang="en-US" altLang="zh-CN" sz="900" b="0" i="0" u="none" strike="noStrike" dirty="0">
                          <a:solidFill>
                            <a:srgbClr val="595959"/>
                          </a:solidFill>
                          <a:effectLst/>
                          <a:latin typeface="メイリオ" panose="020B0604030504040204" pitchFamily="50" charset="-128"/>
                          <a:ea typeface="メイリオ" panose="020B0604030504040204" pitchFamily="50" charset="-128"/>
                        </a:rPr>
                        <a:t>2</a:t>
                      </a:r>
                      <a:r>
                        <a:rPr lang="zh-CN" altLang="en-US" sz="900" b="0" i="0" u="none" strike="noStrike" dirty="0" smtClean="0">
                          <a:solidFill>
                            <a:srgbClr val="595959"/>
                          </a:solidFill>
                          <a:effectLst/>
                          <a:latin typeface="メイリオ" panose="020B0604030504040204" pitchFamily="50" charset="-128"/>
                          <a:ea typeface="メイリオ" panose="020B0604030504040204" pitchFamily="50" charset="-128"/>
                        </a:rPr>
                        <a:t>）</a:t>
                      </a:r>
                      <a:endParaRPr lang="zh-CN" altLang="en-US" sz="900" b="0" i="0" u="none" strike="noStrike" dirty="0">
                        <a:solidFill>
                          <a:srgbClr val="595959"/>
                        </a:solidFill>
                        <a:effectLst/>
                        <a:latin typeface="メイリオ" panose="020B0604030504040204" pitchFamily="50" charset="-128"/>
                        <a:ea typeface="メイリオ" panose="020B0604030504040204" pitchFamily="50" charset="-128"/>
                      </a:endParaRPr>
                    </a:p>
                  </a:txBody>
                  <a:tcPr marL="4542" marR="4542" marT="4542" marB="0" anchor="ctr">
                    <a:lnL w="6350" cap="flat" cmpd="sng" algn="ctr">
                      <a:solidFill>
                        <a:srgbClr val="595959"/>
                      </a:solidFill>
                      <a:prstDash val="dot"/>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extLst>
                  <a:ext uri="{0D108BD9-81ED-4DB2-BD59-A6C34878D82A}">
                    <a16:rowId xmlns:a16="http://schemas.microsoft.com/office/drawing/2014/main" val="1089117531"/>
                  </a:ext>
                </a:extLst>
              </a:tr>
              <a:tr h="295076">
                <a:tc>
                  <a:txBody>
                    <a:bodyPr/>
                    <a:lstStyle/>
                    <a:p>
                      <a:pPr algn="ctr" rtl="0" fontAlgn="ctr"/>
                      <a:r>
                        <a:rPr lang="ja-JP" altLang="en-US" sz="900" b="0" i="0" u="none" strike="noStrike">
                          <a:solidFill>
                            <a:srgbClr val="FFFFFF"/>
                          </a:solidFill>
                          <a:effectLst/>
                          <a:latin typeface="メイリオ" panose="020B0604030504040204" pitchFamily="50" charset="-128"/>
                          <a:ea typeface="メイリオ" panose="020B0604030504040204" pitchFamily="50" charset="-128"/>
                        </a:rPr>
                        <a:t>動画（</a:t>
                      </a:r>
                      <a:r>
                        <a:rPr lang="en-US" altLang="ja-JP" sz="900" b="0" i="0" u="none" strike="noStrike">
                          <a:solidFill>
                            <a:srgbClr val="FFFFFF"/>
                          </a:solidFill>
                          <a:effectLst/>
                          <a:latin typeface="メイリオ" panose="020B0604030504040204" pitchFamily="50" charset="-128"/>
                          <a:ea typeface="メイリオ" panose="020B0604030504040204" pitchFamily="50" charset="-128"/>
                        </a:rPr>
                        <a:t>16</a:t>
                      </a:r>
                      <a:r>
                        <a:rPr lang="ja-JP" altLang="en-US" sz="900" b="0" i="0" u="none" strike="noStrike">
                          <a:solidFill>
                            <a:srgbClr val="FFFFFF"/>
                          </a:solidFill>
                          <a:effectLst/>
                          <a:latin typeface="メイリオ" panose="020B0604030504040204" pitchFamily="50" charset="-128"/>
                          <a:ea typeface="メイリオ" panose="020B0604030504040204" pitchFamily="50" charset="-128"/>
                        </a:rPr>
                        <a:t>：</a:t>
                      </a:r>
                      <a:r>
                        <a:rPr lang="en-US" altLang="ja-JP" sz="900" b="0" i="0" u="none" strike="noStrike">
                          <a:solidFill>
                            <a:srgbClr val="FFFFFF"/>
                          </a:solidFill>
                          <a:effectLst/>
                          <a:latin typeface="メイリオ" panose="020B0604030504040204" pitchFamily="50" charset="-128"/>
                          <a:ea typeface="メイリオ" panose="020B0604030504040204" pitchFamily="50" charset="-128"/>
                        </a:rPr>
                        <a:t>9</a:t>
                      </a:r>
                      <a:r>
                        <a:rPr lang="ja-JP" altLang="en-US" sz="900" b="0" i="0" u="none" strike="noStrike">
                          <a:solidFill>
                            <a:srgbClr val="FFFFFF"/>
                          </a:solidFill>
                          <a:effectLst/>
                          <a:latin typeface="メイリオ" panose="020B0604030504040204" pitchFamily="50" charset="-128"/>
                          <a:ea typeface="メイリオ" panose="020B0604030504040204" pitchFamily="50" charset="-128"/>
                        </a:rPr>
                        <a:t>）広告タップ後の動作</a:t>
                      </a:r>
                    </a:p>
                  </a:txBody>
                  <a:tcPr marL="4542" marR="4542" marT="4542"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a:r>
                        <a:rPr kumimoji="1" lang="ja-JP" altLang="en-US" sz="700" kern="1200" dirty="0" smtClean="0">
                          <a:solidFill>
                            <a:schemeClr val="tx1">
                              <a:lumMod val="65000"/>
                              <a:lumOff val="35000"/>
                            </a:schemeClr>
                          </a:solidFill>
                          <a:latin typeface="+mn-lt"/>
                          <a:ea typeface="+mn-ea"/>
                          <a:cs typeface="+mn-cs"/>
                        </a:rPr>
                        <a:t>動画をフルスクリーンで再生する（</a:t>
                      </a:r>
                      <a:r>
                        <a:rPr kumimoji="1" lang="en-US" altLang="ja-JP" sz="700" kern="1200" dirty="0" smtClean="0">
                          <a:solidFill>
                            <a:schemeClr val="tx1">
                              <a:lumMod val="65000"/>
                              <a:lumOff val="35000"/>
                            </a:schemeClr>
                          </a:solidFill>
                          <a:latin typeface="+mn-lt"/>
                          <a:ea typeface="+mn-ea"/>
                          <a:cs typeface="+mn-cs"/>
                        </a:rPr>
                        <a:t>for view</a:t>
                      </a:r>
                      <a:r>
                        <a:rPr kumimoji="1" lang="ja-JP" altLang="en-US" sz="700" kern="1200" dirty="0" smtClean="0">
                          <a:solidFill>
                            <a:schemeClr val="tx1">
                              <a:lumMod val="65000"/>
                              <a:lumOff val="35000"/>
                            </a:schemeClr>
                          </a:solidFill>
                          <a:latin typeface="+mn-lt"/>
                          <a:ea typeface="+mn-ea"/>
                          <a:cs typeface="+mn-cs"/>
                        </a:rPr>
                        <a:t>）</a:t>
                      </a:r>
                    </a:p>
                    <a:p>
                      <a:pPr algn="ctr"/>
                      <a:r>
                        <a:rPr kumimoji="1" lang="ja-JP" altLang="en-US" sz="700" kern="1200" dirty="0" smtClean="0">
                          <a:solidFill>
                            <a:schemeClr val="tx1">
                              <a:lumMod val="65000"/>
                              <a:lumOff val="35000"/>
                            </a:schemeClr>
                          </a:solidFill>
                          <a:latin typeface="+mn-lt"/>
                          <a:ea typeface="+mn-ea"/>
                          <a:cs typeface="+mn-cs"/>
                        </a:rPr>
                        <a:t>ランディングページを表示する（</a:t>
                      </a:r>
                      <a:r>
                        <a:rPr kumimoji="1" lang="en-US" altLang="ja-JP" sz="700" kern="1200" dirty="0" smtClean="0">
                          <a:solidFill>
                            <a:schemeClr val="tx1">
                              <a:lumMod val="65000"/>
                              <a:lumOff val="35000"/>
                            </a:schemeClr>
                          </a:solidFill>
                          <a:latin typeface="+mn-lt"/>
                          <a:ea typeface="+mn-ea"/>
                          <a:cs typeface="+mn-cs"/>
                        </a:rPr>
                        <a:t>for click</a:t>
                      </a:r>
                      <a:r>
                        <a:rPr kumimoji="1" lang="ja-JP" altLang="en-US" sz="700" kern="1200" dirty="0" smtClean="0">
                          <a:solidFill>
                            <a:schemeClr val="tx1">
                              <a:lumMod val="65000"/>
                              <a:lumOff val="35000"/>
                            </a:schemeClr>
                          </a:solidFill>
                          <a:latin typeface="+mn-lt"/>
                          <a:ea typeface="+mn-ea"/>
                          <a:cs typeface="+mn-cs"/>
                        </a:rPr>
                        <a:t>）</a:t>
                      </a:r>
                      <a:endParaRPr kumimoji="1" lang="ja-JP" altLang="en-US" sz="700" kern="1200" dirty="0">
                        <a:solidFill>
                          <a:schemeClr val="tx1">
                            <a:lumMod val="65000"/>
                            <a:lumOff val="35000"/>
                          </a:schemeClr>
                        </a:solidFill>
                        <a:latin typeface="+mn-lt"/>
                        <a:ea typeface="+mn-ea"/>
                        <a:cs typeface="+mn-cs"/>
                      </a:endParaRPr>
                    </a:p>
                  </a:txBody>
                  <a:tcPr marL="4542" marR="4542" marT="4542"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gridSpan="2">
                  <a:txBody>
                    <a:bodyPr/>
                    <a:lstStyle/>
                    <a:p>
                      <a:pPr algn="ctr" rtl="0" fontAlgn="ctr"/>
                      <a:r>
                        <a:rPr lang="en-US" altLang="ja-JP" sz="900" b="0" i="0" u="none" strike="noStrike" dirty="0">
                          <a:solidFill>
                            <a:srgbClr val="595959"/>
                          </a:solidFill>
                          <a:effectLst/>
                          <a:latin typeface="メイリオ" panose="020B0604030504040204" pitchFamily="50" charset="-128"/>
                          <a:ea typeface="メイリオ" panose="020B0604030504040204" pitchFamily="50" charset="-128"/>
                        </a:rPr>
                        <a:t>-</a:t>
                      </a:r>
                    </a:p>
                  </a:txBody>
                  <a:tcPr marL="4542" marR="4542" marT="454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gridSpan="2">
                  <a:txBody>
                    <a:bodyPr/>
                    <a:lstStyle/>
                    <a:p>
                      <a:pPr algn="ctr" rtl="0" fontAlgn="ctr"/>
                      <a:r>
                        <a:rPr lang="en-US" altLang="ja-JP" sz="900" b="0" i="0" u="none" strike="noStrike">
                          <a:solidFill>
                            <a:srgbClr val="595959"/>
                          </a:solidFill>
                          <a:effectLst/>
                          <a:latin typeface="メイリオ" panose="020B0604030504040204" pitchFamily="50" charset="-128"/>
                          <a:ea typeface="メイリオ" panose="020B0604030504040204" pitchFamily="50" charset="-128"/>
                        </a:rPr>
                        <a:t>-</a:t>
                      </a:r>
                    </a:p>
                  </a:txBody>
                  <a:tcPr marL="4542" marR="4542" marT="454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gridSpan="2">
                  <a:txBody>
                    <a:bodyPr/>
                    <a:lstStyle/>
                    <a:p>
                      <a:pPr algn="ctr" rtl="0" fontAlgn="ctr"/>
                      <a:r>
                        <a:rPr lang="en-US" altLang="ja-JP" sz="900" b="0" i="0" u="none" strike="noStrike">
                          <a:solidFill>
                            <a:srgbClr val="595959"/>
                          </a:solidFill>
                          <a:effectLst/>
                          <a:latin typeface="メイリオ" panose="020B0604030504040204" pitchFamily="50" charset="-128"/>
                          <a:ea typeface="メイリオ" panose="020B0604030504040204" pitchFamily="50" charset="-128"/>
                        </a:rPr>
                        <a:t>-</a:t>
                      </a:r>
                    </a:p>
                  </a:txBody>
                  <a:tcPr marL="4542" marR="4542" marT="454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gridSpan="2">
                  <a:txBody>
                    <a:bodyPr/>
                    <a:lstStyle/>
                    <a:p>
                      <a:pPr algn="ctr" rtl="0" fontAlgn="ctr"/>
                      <a:r>
                        <a:rPr lang="en-US" altLang="ja-JP" sz="900" b="0" i="0" u="none" strike="noStrike">
                          <a:solidFill>
                            <a:srgbClr val="595959"/>
                          </a:solidFill>
                          <a:effectLst/>
                          <a:latin typeface="メイリオ" panose="020B0604030504040204" pitchFamily="50" charset="-128"/>
                          <a:ea typeface="メイリオ" panose="020B0604030504040204" pitchFamily="50" charset="-128"/>
                        </a:rPr>
                        <a:t>-</a:t>
                      </a:r>
                    </a:p>
                  </a:txBody>
                  <a:tcPr marL="4542" marR="4542" marT="4542" marB="0" anchor="ctr">
                    <a:lnL w="6350" cap="flat" cmpd="sng" algn="ctr">
                      <a:solidFill>
                        <a:srgbClr val="595959"/>
                      </a:solidFill>
                      <a:prstDash val="dot"/>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extLst>
                  <a:ext uri="{0D108BD9-81ED-4DB2-BD59-A6C34878D82A}">
                    <a16:rowId xmlns:a16="http://schemas.microsoft.com/office/drawing/2014/main" val="667467046"/>
                  </a:ext>
                </a:extLst>
              </a:tr>
              <a:tr h="319131">
                <a:tc>
                  <a:txBody>
                    <a:bodyPr/>
                    <a:lstStyle/>
                    <a:p>
                      <a:pPr algn="ctr" rtl="0" fontAlgn="ctr"/>
                      <a:r>
                        <a:rPr lang="ja-JP" altLang="en-US" sz="900" b="0" i="0" u="none" strike="noStrike">
                          <a:solidFill>
                            <a:srgbClr val="FFFFFF"/>
                          </a:solidFill>
                          <a:effectLst/>
                          <a:latin typeface="メイリオ" panose="020B0604030504040204" pitchFamily="50" charset="-128"/>
                          <a:ea typeface="メイリオ" panose="020B0604030504040204" pitchFamily="50" charset="-128"/>
                        </a:rPr>
                        <a:t>デバイス</a:t>
                      </a:r>
                    </a:p>
                  </a:txBody>
                  <a:tcPr marL="4542" marR="4542" marT="4542"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ja-JP" altLang="en-US" sz="900" b="0" i="0" u="none" strike="noStrike" dirty="0" smtClean="0">
                          <a:solidFill>
                            <a:srgbClr val="595959"/>
                          </a:solidFill>
                          <a:effectLst/>
                          <a:latin typeface="メイリオ" panose="020B0604030504040204" pitchFamily="50" charset="-128"/>
                          <a:ea typeface="メイリオ" panose="020B0604030504040204" pitchFamily="50" charset="-128"/>
                        </a:rPr>
                        <a:t>スマートフォン</a:t>
                      </a:r>
                      <a:r>
                        <a:rPr lang="en-US" altLang="ja-JP" sz="900" b="0" i="0" u="none" strike="noStrike" dirty="0" smtClean="0">
                          <a:solidFill>
                            <a:srgbClr val="595959"/>
                          </a:solidFill>
                          <a:effectLst/>
                          <a:latin typeface="メイリオ" panose="020B0604030504040204" pitchFamily="50" charset="-128"/>
                          <a:ea typeface="メイリオ" panose="020B0604030504040204" pitchFamily="50" charset="-128"/>
                        </a:rPr>
                        <a:t>(</a:t>
                      </a:r>
                      <a:r>
                        <a:rPr lang="ja-JP" altLang="en-US" sz="900" b="0" i="0" u="none" strike="noStrike" dirty="0" smtClean="0">
                          <a:solidFill>
                            <a:srgbClr val="595959"/>
                          </a:solidFill>
                          <a:effectLst/>
                          <a:latin typeface="メイリオ" panose="020B0604030504040204" pitchFamily="50" charset="-128"/>
                          <a:ea typeface="メイリオ" panose="020B0604030504040204" pitchFamily="50" charset="-128"/>
                        </a:rPr>
                        <a:t>ウェブ</a:t>
                      </a:r>
                      <a:r>
                        <a:rPr lang="en-US" altLang="ja-JP" sz="900" b="0" i="0" u="none" strike="noStrike" dirty="0" smtClean="0">
                          <a:solidFill>
                            <a:srgbClr val="595959"/>
                          </a:solidFill>
                          <a:effectLst/>
                          <a:latin typeface="メイリオ" panose="020B0604030504040204" pitchFamily="50" charset="-128"/>
                          <a:ea typeface="メイリオ" panose="020B0604030504040204" pitchFamily="50" charset="-128"/>
                        </a:rPr>
                        <a:t>)</a:t>
                      </a:r>
                      <a:endParaRPr lang="ja-JP" altLang="en-US" sz="900" b="0" i="0" u="none" strike="noStrike" dirty="0">
                        <a:solidFill>
                          <a:srgbClr val="595959"/>
                        </a:solidFill>
                        <a:effectLst/>
                        <a:latin typeface="メイリオ" panose="020B0604030504040204" pitchFamily="50" charset="-128"/>
                        <a:ea typeface="メイリオ" panose="020B0604030504040204" pitchFamily="50" charset="-128"/>
                      </a:endParaRPr>
                    </a:p>
                  </a:txBody>
                  <a:tcPr marL="4542" marR="4542" marT="4542" marB="0" anchor="ctr">
                    <a:lnL>
                      <a:noFill/>
                    </a:lnL>
                    <a:lnR w="6350" cap="flat" cmpd="sng" algn="ctr">
                      <a:solidFill>
                        <a:srgbClr val="000000"/>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a:txBody>
                    <a:bodyPr/>
                    <a:lstStyle/>
                    <a:p>
                      <a:pPr algn="l" rtl="0" fontAlgn="ctr"/>
                      <a:r>
                        <a:rPr lang="ja-JP" altLang="en-US" sz="900" b="0" i="0" u="none" strike="noStrike">
                          <a:solidFill>
                            <a:srgbClr val="595959"/>
                          </a:solidFill>
                          <a:effectLst/>
                          <a:latin typeface="メイリオ" panose="020B0604030504040204" pitchFamily="50" charset="-128"/>
                          <a:ea typeface="メイリオ" panose="020B0604030504040204" pitchFamily="50" charset="-128"/>
                        </a:rPr>
                        <a:t>　</a:t>
                      </a:r>
                    </a:p>
                  </a:txBody>
                  <a:tcPr marL="4542" marR="4542" marT="4542" marB="0" anchor="ctr">
                    <a:lnL w="6350" cap="flat" cmpd="sng" algn="ctr">
                      <a:solidFill>
                        <a:srgbClr val="000000"/>
                      </a:solidFill>
                      <a:prstDash val="dot"/>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l" rtl="0" fontAlgn="ctr"/>
                      <a:r>
                        <a:rPr lang="ja-JP" altLang="en-US" sz="900" b="0" i="0" u="none" strike="noStrike">
                          <a:solidFill>
                            <a:srgbClr val="595959"/>
                          </a:solidFill>
                          <a:effectLst/>
                          <a:latin typeface="メイリオ" panose="020B0604030504040204" pitchFamily="50" charset="-128"/>
                          <a:ea typeface="メイリオ" panose="020B0604030504040204" pitchFamily="50" charset="-128"/>
                        </a:rPr>
                        <a:t>　</a:t>
                      </a:r>
                    </a:p>
                  </a:txBody>
                  <a:tcPr marL="4542" marR="4542" marT="4542" marB="0" anchor="ctr">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l" rtl="0" fontAlgn="ctr"/>
                      <a:r>
                        <a:rPr lang="ja-JP" altLang="en-US" sz="900" b="0" i="0" u="none" strike="noStrike">
                          <a:solidFill>
                            <a:srgbClr val="595959"/>
                          </a:solidFill>
                          <a:effectLst/>
                          <a:latin typeface="メイリオ" panose="020B0604030504040204" pitchFamily="50" charset="-128"/>
                          <a:ea typeface="メイリオ" panose="020B0604030504040204" pitchFamily="50" charset="-128"/>
                        </a:rPr>
                        <a:t>　</a:t>
                      </a:r>
                    </a:p>
                  </a:txBody>
                  <a:tcPr marL="4542" marR="4542" marT="4542" marB="0" anchor="ctr">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l" rtl="0" fontAlgn="ctr"/>
                      <a:r>
                        <a:rPr lang="en-US" sz="900" b="0" i="0" u="none" strike="noStrike">
                          <a:solidFill>
                            <a:srgbClr val="595959"/>
                          </a:solidFill>
                          <a:effectLst/>
                          <a:latin typeface="メイリオ" panose="020B0604030504040204" pitchFamily="50" charset="-128"/>
                          <a:ea typeface="メイリオ" panose="020B0604030504040204" pitchFamily="50" charset="-128"/>
                        </a:rPr>
                        <a:t>PC</a:t>
                      </a:r>
                    </a:p>
                  </a:txBody>
                  <a:tcPr marL="4542" marR="4542" marT="4542" marB="0" anchor="ctr">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l" rtl="0" fontAlgn="ctr"/>
                      <a:r>
                        <a:rPr lang="ja-JP" altLang="en-US" sz="900" b="0" i="0" u="none" strike="noStrike">
                          <a:solidFill>
                            <a:srgbClr val="595959"/>
                          </a:solidFill>
                          <a:effectLst/>
                          <a:latin typeface="メイリオ" panose="020B0604030504040204" pitchFamily="50" charset="-128"/>
                          <a:ea typeface="メイリオ" panose="020B0604030504040204" pitchFamily="50" charset="-128"/>
                        </a:rPr>
                        <a:t>　</a:t>
                      </a:r>
                    </a:p>
                  </a:txBody>
                  <a:tcPr marL="4542" marR="4542" marT="4542" marB="0" anchor="ctr">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l" rtl="0" fontAlgn="ctr"/>
                      <a:r>
                        <a:rPr lang="ja-JP" altLang="en-US" sz="900" b="0" i="0" u="none" strike="noStrike">
                          <a:solidFill>
                            <a:srgbClr val="595959"/>
                          </a:solidFill>
                          <a:effectLst/>
                          <a:latin typeface="メイリオ" panose="020B0604030504040204" pitchFamily="50" charset="-128"/>
                          <a:ea typeface="メイリオ" panose="020B0604030504040204" pitchFamily="50" charset="-128"/>
                        </a:rPr>
                        <a:t>　</a:t>
                      </a:r>
                    </a:p>
                  </a:txBody>
                  <a:tcPr marL="4542" marR="4542" marT="4542" marB="0" anchor="ctr">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l" rtl="0" fontAlgn="ctr"/>
                      <a:r>
                        <a:rPr lang="ja-JP" altLang="en-US" sz="900" b="0" i="0" u="none" strike="noStrike">
                          <a:solidFill>
                            <a:srgbClr val="595959"/>
                          </a:solidFill>
                          <a:effectLst/>
                          <a:latin typeface="メイリオ" panose="020B0604030504040204" pitchFamily="50" charset="-128"/>
                          <a:ea typeface="メイリオ" panose="020B0604030504040204" pitchFamily="50" charset="-128"/>
                        </a:rPr>
                        <a:t>　</a:t>
                      </a:r>
                    </a:p>
                  </a:txBody>
                  <a:tcPr marL="4542" marR="4542" marT="4542" marB="0" anchor="ctr">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l" rtl="0" fontAlgn="ctr"/>
                      <a:r>
                        <a:rPr lang="ja-JP" altLang="en-US" sz="900" b="0" i="0" u="none" strike="noStrike">
                          <a:solidFill>
                            <a:srgbClr val="595959"/>
                          </a:solidFill>
                          <a:effectLst/>
                          <a:latin typeface="メイリオ" panose="020B0604030504040204" pitchFamily="50" charset="-128"/>
                          <a:ea typeface="メイリオ" panose="020B0604030504040204" pitchFamily="50" charset="-128"/>
                        </a:rPr>
                        <a:t>　</a:t>
                      </a:r>
                    </a:p>
                  </a:txBody>
                  <a:tcPr marL="4542" marR="4542" marT="4542" marB="0" anchor="ct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extLst>
                  <a:ext uri="{0D108BD9-81ED-4DB2-BD59-A6C34878D82A}">
                    <a16:rowId xmlns:a16="http://schemas.microsoft.com/office/drawing/2014/main" val="3139989800"/>
                  </a:ext>
                </a:extLst>
              </a:tr>
              <a:tr h="222261">
                <a:tc>
                  <a:txBody>
                    <a:bodyPr/>
                    <a:lstStyle/>
                    <a:p>
                      <a:pPr algn="ctr" rtl="0" fontAlgn="ctr"/>
                      <a:r>
                        <a:rPr lang="ja-JP" altLang="en-US" sz="900" b="0" i="0" u="none" strike="noStrike">
                          <a:solidFill>
                            <a:srgbClr val="FFFFFF"/>
                          </a:solidFill>
                          <a:effectLst/>
                          <a:latin typeface="メイリオ" panose="020B0604030504040204" pitchFamily="50" charset="-128"/>
                          <a:ea typeface="メイリオ" panose="020B0604030504040204" pitchFamily="50" charset="-128"/>
                        </a:rPr>
                        <a:t>掲載面</a:t>
                      </a:r>
                    </a:p>
                  </a:txBody>
                  <a:tcPr marL="4542" marR="4542" marT="4542"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10">
                  <a:txBody>
                    <a:bodyPr/>
                    <a:lstStyle/>
                    <a:p>
                      <a:pPr algn="ctr" rtl="0" fontAlgn="ctr"/>
                      <a:r>
                        <a:rPr lang="en-US" sz="900" b="0" i="0" u="none" strike="noStrike">
                          <a:solidFill>
                            <a:srgbClr val="595959"/>
                          </a:solidFill>
                          <a:effectLst/>
                          <a:latin typeface="メイリオ" panose="020B0604030504040204" pitchFamily="50" charset="-128"/>
                          <a:ea typeface="メイリオ" panose="020B0604030504040204" pitchFamily="50" charset="-128"/>
                        </a:rPr>
                        <a:t>carview!</a:t>
                      </a:r>
                    </a:p>
                  </a:txBody>
                  <a:tcPr marL="4542" marR="4542" marT="4542" marB="0" anchor="ct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554756605"/>
                  </a:ext>
                </a:extLst>
              </a:tr>
              <a:tr h="270696">
                <a:tc>
                  <a:txBody>
                    <a:bodyPr/>
                    <a:lstStyle/>
                    <a:p>
                      <a:pPr algn="ctr" rtl="0" fontAlgn="ctr"/>
                      <a:r>
                        <a:rPr lang="ja-JP" altLang="en-US" sz="900" b="0" i="0" u="none" strike="noStrike">
                          <a:solidFill>
                            <a:srgbClr val="FFFFFF"/>
                          </a:solidFill>
                          <a:effectLst/>
                          <a:latin typeface="メイリオ" panose="020B0604030504040204" pitchFamily="50" charset="-128"/>
                          <a:ea typeface="メイリオ" panose="020B0604030504040204" pitchFamily="50" charset="-128"/>
                        </a:rPr>
                        <a:t>掲載場所</a:t>
                      </a:r>
                    </a:p>
                  </a:txBody>
                  <a:tcPr marL="4542" marR="4542" marT="4542"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en-US" altLang="ja-JP" sz="900" b="0" i="0" u="none" strike="noStrike" dirty="0" err="1">
                          <a:solidFill>
                            <a:srgbClr val="595959"/>
                          </a:solidFill>
                          <a:effectLst/>
                          <a:latin typeface="メイリオ" panose="020B0604030504040204" pitchFamily="50" charset="-128"/>
                          <a:ea typeface="メイリオ" panose="020B0604030504040204" pitchFamily="50" charset="-128"/>
                        </a:rPr>
                        <a:t>carview</a:t>
                      </a:r>
                      <a:r>
                        <a:rPr lang="en-US" altLang="ja-JP" sz="900" b="0" i="0" u="none" strike="noStrike" dirty="0">
                          <a:solidFill>
                            <a:srgbClr val="595959"/>
                          </a:solidFill>
                          <a:effectLst/>
                          <a:latin typeface="メイリオ" panose="020B0604030504040204" pitchFamily="50" charset="-128"/>
                          <a:ea typeface="メイリオ" panose="020B0604030504040204" pitchFamily="50" charset="-128"/>
                        </a:rPr>
                        <a:t>!</a:t>
                      </a:r>
                      <a:r>
                        <a:rPr lang="ja-JP" altLang="en-US" sz="900" b="0" i="0" u="none" strike="noStrike" dirty="0">
                          <a:solidFill>
                            <a:srgbClr val="595959"/>
                          </a:solidFill>
                          <a:effectLst/>
                          <a:latin typeface="メイリオ" panose="020B0604030504040204" pitchFamily="50" charset="-128"/>
                          <a:ea typeface="メイリオ" panose="020B0604030504040204" pitchFamily="50" charset="-128"/>
                        </a:rPr>
                        <a:t>　トップ・ニュース・編集記事</a:t>
                      </a:r>
                    </a:p>
                  </a:txBody>
                  <a:tcPr marL="4542" marR="4542" marT="4542" marB="0" anchor="ctr">
                    <a:lnL>
                      <a:noFill/>
                    </a:lnL>
                    <a:lnR w="6350" cap="flat" cmpd="sng" algn="ctr">
                      <a:solidFill>
                        <a:srgbClr val="000000"/>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en-US" sz="900" b="0" i="0" u="none" strike="noStrike">
                          <a:solidFill>
                            <a:srgbClr val="595959"/>
                          </a:solidFill>
                          <a:effectLst/>
                          <a:latin typeface="メイリオ" panose="020B0604030504040204" pitchFamily="50" charset="-128"/>
                          <a:ea typeface="メイリオ" panose="020B0604030504040204" pitchFamily="50" charset="-128"/>
                        </a:rPr>
                        <a:t>carview!　</a:t>
                      </a:r>
                      <a:r>
                        <a:rPr lang="ja-JP" altLang="en-US" sz="900" b="0" i="0" u="none" strike="noStrike">
                          <a:solidFill>
                            <a:srgbClr val="595959"/>
                          </a:solidFill>
                          <a:effectLst/>
                          <a:latin typeface="メイリオ" panose="020B0604030504040204" pitchFamily="50" charset="-128"/>
                          <a:ea typeface="メイリオ" panose="020B0604030504040204" pitchFamily="50" charset="-128"/>
                        </a:rPr>
                        <a:t>トップ</a:t>
                      </a:r>
                    </a:p>
                  </a:txBody>
                  <a:tcPr marL="4542" marR="4542" marT="454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4">
                  <a:txBody>
                    <a:bodyPr/>
                    <a:lstStyle/>
                    <a:p>
                      <a:pPr algn="ctr" rtl="0" fontAlgn="ctr"/>
                      <a:r>
                        <a:rPr lang="en-US" altLang="ja-JP" sz="900" b="0" i="0" u="none" strike="noStrike">
                          <a:solidFill>
                            <a:srgbClr val="595959"/>
                          </a:solidFill>
                          <a:effectLst/>
                          <a:latin typeface="メイリオ" panose="020B0604030504040204" pitchFamily="50" charset="-128"/>
                          <a:ea typeface="メイリオ" panose="020B0604030504040204" pitchFamily="50" charset="-128"/>
                        </a:rPr>
                        <a:t>carview!</a:t>
                      </a:r>
                      <a:r>
                        <a:rPr lang="ja-JP" altLang="en-US" sz="900" b="0" i="0" u="none" strike="noStrike">
                          <a:solidFill>
                            <a:srgbClr val="595959"/>
                          </a:solidFill>
                          <a:effectLst/>
                          <a:latin typeface="メイリオ" panose="020B0604030504040204" pitchFamily="50" charset="-128"/>
                          <a:ea typeface="メイリオ" panose="020B0604030504040204" pitchFamily="50" charset="-128"/>
                        </a:rPr>
                        <a:t>　ニュース・編集記事</a:t>
                      </a:r>
                    </a:p>
                  </a:txBody>
                  <a:tcPr marL="4542" marR="4542" marT="454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
                  <a:txBody>
                    <a:bodyPr/>
                    <a:lstStyle/>
                    <a:p>
                      <a:pPr algn="ctr" rtl="0" fontAlgn="ctr"/>
                      <a:r>
                        <a:rPr lang="en-US" sz="900" b="0" i="0" u="none" strike="noStrike">
                          <a:solidFill>
                            <a:srgbClr val="595959"/>
                          </a:solidFill>
                          <a:effectLst/>
                          <a:latin typeface="メイリオ" panose="020B0604030504040204" pitchFamily="50" charset="-128"/>
                          <a:ea typeface="メイリオ" panose="020B0604030504040204" pitchFamily="50" charset="-128"/>
                        </a:rPr>
                        <a:t>carview!　</a:t>
                      </a:r>
                      <a:r>
                        <a:rPr lang="ja-JP" altLang="en-US" sz="900" b="0" i="0" u="none" strike="noStrike">
                          <a:solidFill>
                            <a:srgbClr val="595959"/>
                          </a:solidFill>
                          <a:effectLst/>
                          <a:latin typeface="メイリオ" panose="020B0604030504040204" pitchFamily="50" charset="-128"/>
                          <a:ea typeface="メイリオ" panose="020B0604030504040204" pitchFamily="50" charset="-128"/>
                        </a:rPr>
                        <a:t>中古車</a:t>
                      </a:r>
                    </a:p>
                  </a:txBody>
                  <a:tcPr marL="4542" marR="4542" marT="4542" marB="0" anchor="ctr">
                    <a:lnL w="6350" cap="flat" cmpd="sng" algn="ctr">
                      <a:solidFill>
                        <a:srgbClr val="000000"/>
                      </a:solidFill>
                      <a:prstDash val="dot"/>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extLst>
                  <a:ext uri="{0D108BD9-81ED-4DB2-BD59-A6C34878D82A}">
                    <a16:rowId xmlns:a16="http://schemas.microsoft.com/office/drawing/2014/main" val="1225458264"/>
                  </a:ext>
                </a:extLst>
              </a:tr>
              <a:tr h="193740">
                <a:tc>
                  <a:txBody>
                    <a:bodyPr/>
                    <a:lstStyle/>
                    <a:p>
                      <a:pPr algn="ctr" rtl="0" fontAlgn="ctr"/>
                      <a:r>
                        <a:rPr lang="ja-JP" altLang="en-US" sz="900" b="0" i="0" u="none" strike="noStrike">
                          <a:solidFill>
                            <a:srgbClr val="FFFFFF"/>
                          </a:solidFill>
                          <a:effectLst/>
                          <a:latin typeface="メイリオ" panose="020B0604030504040204" pitchFamily="50" charset="-128"/>
                          <a:ea typeface="メイリオ" panose="020B0604030504040204" pitchFamily="50" charset="-128"/>
                        </a:rPr>
                        <a:t>掲載期間</a:t>
                      </a:r>
                    </a:p>
                  </a:txBody>
                  <a:tcPr marL="4542" marR="4542" marT="4542"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10">
                  <a:txBody>
                    <a:bodyPr/>
                    <a:lstStyle/>
                    <a:p>
                      <a:pPr algn="ctr" rtl="0" fontAlgn="ctr"/>
                      <a:r>
                        <a:rPr lang="en-US" altLang="ja-JP" sz="900" b="0" i="0" u="none" strike="noStrike">
                          <a:solidFill>
                            <a:srgbClr val="595959"/>
                          </a:solidFill>
                          <a:effectLst/>
                          <a:latin typeface="メイリオ" panose="020B0604030504040204" pitchFamily="50" charset="-128"/>
                          <a:ea typeface="メイリオ" panose="020B0604030504040204" pitchFamily="50" charset="-128"/>
                        </a:rPr>
                        <a:t>2021</a:t>
                      </a:r>
                      <a:r>
                        <a:rPr lang="ja-JP" altLang="en-US" sz="900" b="0" i="0" u="none" strike="noStrike">
                          <a:solidFill>
                            <a:srgbClr val="595959"/>
                          </a:solidFill>
                          <a:effectLst/>
                          <a:latin typeface="メイリオ" panose="020B0604030504040204" pitchFamily="50" charset="-128"/>
                          <a:ea typeface="メイリオ" panose="020B0604030504040204" pitchFamily="50" charset="-128"/>
                        </a:rPr>
                        <a:t>年</a:t>
                      </a:r>
                      <a:r>
                        <a:rPr lang="en-US" altLang="ja-JP" sz="900" b="0" i="0" u="none" strike="noStrike">
                          <a:solidFill>
                            <a:srgbClr val="595959"/>
                          </a:solidFill>
                          <a:effectLst/>
                          <a:latin typeface="メイリオ" panose="020B0604030504040204" pitchFamily="50" charset="-128"/>
                          <a:ea typeface="メイリオ" panose="020B0604030504040204" pitchFamily="50" charset="-128"/>
                        </a:rPr>
                        <a:t>7</a:t>
                      </a:r>
                      <a:r>
                        <a:rPr lang="ja-JP" altLang="en-US" sz="900" b="0" i="0" u="none" strike="noStrike">
                          <a:solidFill>
                            <a:srgbClr val="595959"/>
                          </a:solidFill>
                          <a:effectLst/>
                          <a:latin typeface="メイリオ" panose="020B0604030504040204" pitchFamily="50" charset="-128"/>
                          <a:ea typeface="メイリオ" panose="020B0604030504040204" pitchFamily="50" charset="-128"/>
                        </a:rPr>
                        <a:t>月</a:t>
                      </a:r>
                      <a:r>
                        <a:rPr lang="en-US" altLang="ja-JP" sz="900" b="0" i="0" u="none" strike="noStrike">
                          <a:solidFill>
                            <a:srgbClr val="595959"/>
                          </a:solidFill>
                          <a:effectLst/>
                          <a:latin typeface="メイリオ" panose="020B0604030504040204" pitchFamily="50" charset="-128"/>
                          <a:ea typeface="メイリオ" panose="020B0604030504040204" pitchFamily="50" charset="-128"/>
                        </a:rPr>
                        <a:t>1</a:t>
                      </a:r>
                      <a:r>
                        <a:rPr lang="ja-JP" altLang="en-US" sz="900" b="0" i="0" u="none" strike="noStrike">
                          <a:solidFill>
                            <a:srgbClr val="595959"/>
                          </a:solidFill>
                          <a:effectLst/>
                          <a:latin typeface="メイリオ" panose="020B0604030504040204" pitchFamily="50" charset="-128"/>
                          <a:ea typeface="メイリオ" panose="020B0604030504040204" pitchFamily="50" charset="-128"/>
                        </a:rPr>
                        <a:t>日（木）～　</a:t>
                      </a:r>
                      <a:r>
                        <a:rPr lang="en-US" altLang="ja-JP" sz="900" b="0" i="0" u="none" strike="noStrike">
                          <a:solidFill>
                            <a:srgbClr val="595959"/>
                          </a:solidFill>
                          <a:effectLst/>
                          <a:latin typeface="メイリオ" panose="020B0604030504040204" pitchFamily="50" charset="-128"/>
                          <a:ea typeface="メイリオ" panose="020B0604030504040204" pitchFamily="50" charset="-128"/>
                        </a:rPr>
                        <a:t>2021</a:t>
                      </a:r>
                      <a:r>
                        <a:rPr lang="ja-JP" altLang="en-US" sz="900" b="0" i="0" u="none" strike="noStrike">
                          <a:solidFill>
                            <a:srgbClr val="595959"/>
                          </a:solidFill>
                          <a:effectLst/>
                          <a:latin typeface="メイリオ" panose="020B0604030504040204" pitchFamily="50" charset="-128"/>
                          <a:ea typeface="メイリオ" panose="020B0604030504040204" pitchFamily="50" charset="-128"/>
                        </a:rPr>
                        <a:t>年</a:t>
                      </a:r>
                      <a:r>
                        <a:rPr lang="en-US" altLang="ja-JP" sz="900" b="0" i="0" u="none" strike="noStrike">
                          <a:solidFill>
                            <a:srgbClr val="595959"/>
                          </a:solidFill>
                          <a:effectLst/>
                          <a:latin typeface="メイリオ" panose="020B0604030504040204" pitchFamily="50" charset="-128"/>
                          <a:ea typeface="メイリオ" panose="020B0604030504040204" pitchFamily="50" charset="-128"/>
                        </a:rPr>
                        <a:t>9</a:t>
                      </a:r>
                      <a:r>
                        <a:rPr lang="ja-JP" altLang="en-US" sz="900" b="0" i="0" u="none" strike="noStrike">
                          <a:solidFill>
                            <a:srgbClr val="595959"/>
                          </a:solidFill>
                          <a:effectLst/>
                          <a:latin typeface="メイリオ" panose="020B0604030504040204" pitchFamily="50" charset="-128"/>
                          <a:ea typeface="メイリオ" panose="020B0604030504040204" pitchFamily="50" charset="-128"/>
                        </a:rPr>
                        <a:t>月</a:t>
                      </a:r>
                      <a:r>
                        <a:rPr lang="en-US" altLang="ja-JP" sz="900" b="0" i="0" u="none" strike="noStrike">
                          <a:solidFill>
                            <a:srgbClr val="595959"/>
                          </a:solidFill>
                          <a:effectLst/>
                          <a:latin typeface="メイリオ" panose="020B0604030504040204" pitchFamily="50" charset="-128"/>
                          <a:ea typeface="メイリオ" panose="020B0604030504040204" pitchFamily="50" charset="-128"/>
                        </a:rPr>
                        <a:t>30</a:t>
                      </a:r>
                      <a:r>
                        <a:rPr lang="ja-JP" altLang="en-US" sz="900" b="0" i="0" u="none" strike="noStrike">
                          <a:solidFill>
                            <a:srgbClr val="595959"/>
                          </a:solidFill>
                          <a:effectLst/>
                          <a:latin typeface="メイリオ" panose="020B0604030504040204" pitchFamily="50" charset="-128"/>
                          <a:ea typeface="メイリオ" panose="020B0604030504040204" pitchFamily="50" charset="-128"/>
                        </a:rPr>
                        <a:t>日（木）</a:t>
                      </a:r>
                    </a:p>
                  </a:txBody>
                  <a:tcPr marL="4542" marR="4542" marT="4542" marB="0" anchor="ct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000239281"/>
                  </a:ext>
                </a:extLst>
              </a:tr>
              <a:tr h="193740">
                <a:tc>
                  <a:txBody>
                    <a:bodyPr/>
                    <a:lstStyle/>
                    <a:p>
                      <a:pPr algn="ctr" rtl="0" fontAlgn="ctr"/>
                      <a:r>
                        <a:rPr lang="ja-JP" altLang="en-US" sz="900" b="0" i="0" u="none" strike="noStrike">
                          <a:solidFill>
                            <a:srgbClr val="FFFFFF"/>
                          </a:solidFill>
                          <a:effectLst/>
                          <a:latin typeface="メイリオ" panose="020B0604030504040204" pitchFamily="50" charset="-128"/>
                          <a:ea typeface="メイリオ" panose="020B0604030504040204" pitchFamily="50" charset="-128"/>
                        </a:rPr>
                        <a:t>購入期間</a:t>
                      </a:r>
                    </a:p>
                  </a:txBody>
                  <a:tcPr marL="4542" marR="4542" marT="4542"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en-US" altLang="ja-JP" sz="900" b="0" i="0" u="none" strike="noStrike">
                          <a:solidFill>
                            <a:srgbClr val="595959"/>
                          </a:solidFill>
                          <a:effectLst/>
                          <a:latin typeface="メイリオ" panose="020B0604030504040204" pitchFamily="50" charset="-128"/>
                          <a:ea typeface="メイリオ" panose="020B0604030504040204" pitchFamily="50" charset="-128"/>
                        </a:rPr>
                        <a:t>5</a:t>
                      </a:r>
                      <a:r>
                        <a:rPr lang="ja-JP" altLang="en-US" sz="900" b="0" i="0" u="none" strike="noStrike">
                          <a:solidFill>
                            <a:srgbClr val="595959"/>
                          </a:solidFill>
                          <a:effectLst/>
                          <a:latin typeface="メイリオ" panose="020B0604030504040204" pitchFamily="50" charset="-128"/>
                          <a:ea typeface="メイリオ" panose="020B0604030504040204" pitchFamily="50" charset="-128"/>
                        </a:rPr>
                        <a:t>日間～</a:t>
                      </a:r>
                      <a:r>
                        <a:rPr lang="en-US" altLang="ja-JP" sz="900" b="0" i="0" u="none" strike="noStrike">
                          <a:solidFill>
                            <a:srgbClr val="595959"/>
                          </a:solidFill>
                          <a:effectLst/>
                          <a:latin typeface="メイリオ" panose="020B0604030504040204" pitchFamily="50" charset="-128"/>
                          <a:ea typeface="メイリオ" panose="020B0604030504040204" pitchFamily="50" charset="-128"/>
                        </a:rPr>
                        <a:t>31</a:t>
                      </a:r>
                      <a:r>
                        <a:rPr lang="ja-JP" altLang="en-US" sz="900" b="0" i="0" u="none" strike="noStrike">
                          <a:solidFill>
                            <a:srgbClr val="595959"/>
                          </a:solidFill>
                          <a:effectLst/>
                          <a:latin typeface="メイリオ" panose="020B0604030504040204" pitchFamily="50" charset="-128"/>
                          <a:ea typeface="メイリオ" panose="020B0604030504040204" pitchFamily="50" charset="-128"/>
                        </a:rPr>
                        <a:t>日間</a:t>
                      </a:r>
                    </a:p>
                  </a:txBody>
                  <a:tcPr marL="4542" marR="4542" marT="4542"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en-US" altLang="ja-JP" sz="900" b="0" i="0" u="none" strike="noStrike">
                          <a:solidFill>
                            <a:srgbClr val="595959"/>
                          </a:solidFill>
                          <a:effectLst/>
                          <a:latin typeface="メイリオ" panose="020B0604030504040204" pitchFamily="50" charset="-128"/>
                          <a:ea typeface="メイリオ" panose="020B0604030504040204" pitchFamily="50" charset="-128"/>
                        </a:rPr>
                        <a:t>7</a:t>
                      </a:r>
                      <a:r>
                        <a:rPr lang="ja-JP" altLang="en-US" sz="900" b="0" i="0" u="none" strike="noStrike">
                          <a:solidFill>
                            <a:srgbClr val="595959"/>
                          </a:solidFill>
                          <a:effectLst/>
                          <a:latin typeface="メイリオ" panose="020B0604030504040204" pitchFamily="50" charset="-128"/>
                          <a:ea typeface="メイリオ" panose="020B0604030504040204" pitchFamily="50" charset="-128"/>
                        </a:rPr>
                        <a:t>日間～</a:t>
                      </a:r>
                      <a:r>
                        <a:rPr lang="en-US" altLang="ja-JP" sz="900" b="0" i="0" u="none" strike="noStrike">
                          <a:solidFill>
                            <a:srgbClr val="595959"/>
                          </a:solidFill>
                          <a:effectLst/>
                          <a:latin typeface="メイリオ" panose="020B0604030504040204" pitchFamily="50" charset="-128"/>
                          <a:ea typeface="メイリオ" panose="020B0604030504040204" pitchFamily="50" charset="-128"/>
                        </a:rPr>
                        <a:t>31</a:t>
                      </a:r>
                      <a:r>
                        <a:rPr lang="ja-JP" altLang="en-US" sz="900" b="0" i="0" u="none" strike="noStrike">
                          <a:solidFill>
                            <a:srgbClr val="595959"/>
                          </a:solidFill>
                          <a:effectLst/>
                          <a:latin typeface="メイリオ" panose="020B0604030504040204" pitchFamily="50" charset="-128"/>
                          <a:ea typeface="メイリオ" panose="020B0604030504040204" pitchFamily="50" charset="-128"/>
                        </a:rPr>
                        <a:t>日間</a:t>
                      </a:r>
                    </a:p>
                  </a:txBody>
                  <a:tcPr marL="4542" marR="4542" marT="454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6">
                  <a:txBody>
                    <a:bodyPr/>
                    <a:lstStyle/>
                    <a:p>
                      <a:pPr algn="ctr" rtl="0" fontAlgn="ctr"/>
                      <a:r>
                        <a:rPr lang="en-US" altLang="ja-JP" sz="900" b="0" i="0" u="none" strike="noStrike">
                          <a:solidFill>
                            <a:srgbClr val="595959"/>
                          </a:solidFill>
                          <a:effectLst/>
                          <a:latin typeface="メイリオ" panose="020B0604030504040204" pitchFamily="50" charset="-128"/>
                          <a:ea typeface="メイリオ" panose="020B0604030504040204" pitchFamily="50" charset="-128"/>
                        </a:rPr>
                        <a:t>5</a:t>
                      </a:r>
                      <a:r>
                        <a:rPr lang="ja-JP" altLang="en-US" sz="900" b="0" i="0" u="none" strike="noStrike">
                          <a:solidFill>
                            <a:srgbClr val="595959"/>
                          </a:solidFill>
                          <a:effectLst/>
                          <a:latin typeface="メイリオ" panose="020B0604030504040204" pitchFamily="50" charset="-128"/>
                          <a:ea typeface="メイリオ" panose="020B0604030504040204" pitchFamily="50" charset="-128"/>
                        </a:rPr>
                        <a:t>日間～</a:t>
                      </a:r>
                      <a:r>
                        <a:rPr lang="en-US" altLang="ja-JP" sz="900" b="0" i="0" u="none" strike="noStrike">
                          <a:solidFill>
                            <a:srgbClr val="595959"/>
                          </a:solidFill>
                          <a:effectLst/>
                          <a:latin typeface="メイリオ" panose="020B0604030504040204" pitchFamily="50" charset="-128"/>
                          <a:ea typeface="メイリオ" panose="020B0604030504040204" pitchFamily="50" charset="-128"/>
                        </a:rPr>
                        <a:t>31</a:t>
                      </a:r>
                      <a:r>
                        <a:rPr lang="ja-JP" altLang="en-US" sz="900" b="0" i="0" u="none" strike="noStrike">
                          <a:solidFill>
                            <a:srgbClr val="595959"/>
                          </a:solidFill>
                          <a:effectLst/>
                          <a:latin typeface="メイリオ" panose="020B0604030504040204" pitchFamily="50" charset="-128"/>
                          <a:ea typeface="メイリオ" panose="020B0604030504040204" pitchFamily="50" charset="-128"/>
                        </a:rPr>
                        <a:t>日間</a:t>
                      </a:r>
                    </a:p>
                  </a:txBody>
                  <a:tcPr marL="4542" marR="4542" marT="4542" marB="0" anchor="ctr">
                    <a:lnL w="6350" cap="flat" cmpd="sng" algn="ctr">
                      <a:solidFill>
                        <a:srgbClr val="595959"/>
                      </a:solidFill>
                      <a:prstDash val="dot"/>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361924809"/>
                  </a:ext>
                </a:extLst>
              </a:tr>
              <a:tr h="209883">
                <a:tc>
                  <a:txBody>
                    <a:bodyPr/>
                    <a:lstStyle/>
                    <a:p>
                      <a:pPr algn="ctr" rtl="0" fontAlgn="ctr"/>
                      <a:r>
                        <a:rPr lang="ja-JP" altLang="en-US" sz="900" b="0" i="0" u="none" strike="noStrike">
                          <a:solidFill>
                            <a:srgbClr val="FFFFFF"/>
                          </a:solidFill>
                          <a:effectLst/>
                          <a:latin typeface="メイリオ" panose="020B0604030504040204" pitchFamily="50" charset="-128"/>
                          <a:ea typeface="メイリオ" panose="020B0604030504040204" pitchFamily="50" charset="-128"/>
                        </a:rPr>
                        <a:t>料金タイプ</a:t>
                      </a:r>
                    </a:p>
                  </a:txBody>
                  <a:tcPr marL="4542" marR="4542" marT="4542"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10">
                  <a:txBody>
                    <a:bodyPr/>
                    <a:lstStyle/>
                    <a:p>
                      <a:pPr algn="ctr" rtl="0" fontAlgn="ctr"/>
                      <a:r>
                        <a:rPr lang="en-US" sz="900" b="0" i="0" u="none" strike="noStrike">
                          <a:solidFill>
                            <a:srgbClr val="595959"/>
                          </a:solidFill>
                          <a:effectLst/>
                          <a:latin typeface="メイリオ" panose="020B0604030504040204" pitchFamily="50" charset="-128"/>
                          <a:ea typeface="メイリオ" panose="020B0604030504040204" pitchFamily="50" charset="-128"/>
                        </a:rPr>
                        <a:t>Vimps</a:t>
                      </a:r>
                      <a:r>
                        <a:rPr lang="ja-JP" altLang="en-US" sz="900" b="0" i="0" u="none" strike="noStrike">
                          <a:solidFill>
                            <a:srgbClr val="595959"/>
                          </a:solidFill>
                          <a:effectLst/>
                          <a:latin typeface="メイリオ" panose="020B0604030504040204" pitchFamily="50" charset="-128"/>
                          <a:ea typeface="メイリオ" panose="020B0604030504040204" pitchFamily="50" charset="-128"/>
                        </a:rPr>
                        <a:t>購入型</a:t>
                      </a:r>
                    </a:p>
                  </a:txBody>
                  <a:tcPr marL="4542" marR="4542" marT="4542" marB="0" anchor="ct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32184739"/>
                  </a:ext>
                </a:extLst>
              </a:tr>
              <a:tr h="209883">
                <a:tc>
                  <a:txBody>
                    <a:bodyPr/>
                    <a:lstStyle/>
                    <a:p>
                      <a:pPr algn="ctr" rtl="0" fontAlgn="ctr"/>
                      <a:r>
                        <a:rPr lang="zh-TW" altLang="en-US" sz="900" b="0" i="0" u="none" strike="noStrike">
                          <a:solidFill>
                            <a:srgbClr val="FFFFFF"/>
                          </a:solidFill>
                          <a:effectLst/>
                          <a:latin typeface="メイリオ" panose="020B0604030504040204" pitchFamily="50" charset="-128"/>
                          <a:ea typeface="メイリオ" panose="020B0604030504040204" pitchFamily="50" charset="-128"/>
                        </a:rPr>
                        <a:t>最低購入価格</a:t>
                      </a:r>
                    </a:p>
                  </a:txBody>
                  <a:tcPr marL="4542" marR="4542" marT="4542"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en-US" altLang="ja-JP" sz="900" b="0" i="0" u="none" strike="noStrike">
                          <a:solidFill>
                            <a:srgbClr val="595959"/>
                          </a:solidFill>
                          <a:effectLst/>
                          <a:latin typeface="メイリオ" panose="020B0604030504040204" pitchFamily="50" charset="-128"/>
                          <a:ea typeface="メイリオ" panose="020B0604030504040204" pitchFamily="50" charset="-128"/>
                        </a:rPr>
                        <a:t>1,000,000</a:t>
                      </a:r>
                      <a:r>
                        <a:rPr lang="ja-JP" altLang="en-US" sz="900" b="0" i="0" u="none" strike="noStrike">
                          <a:solidFill>
                            <a:srgbClr val="595959"/>
                          </a:solidFill>
                          <a:effectLst/>
                          <a:latin typeface="メイリオ" panose="020B0604030504040204" pitchFamily="50" charset="-128"/>
                          <a:ea typeface="メイリオ" panose="020B0604030504040204" pitchFamily="50" charset="-128"/>
                        </a:rPr>
                        <a:t>円</a:t>
                      </a:r>
                    </a:p>
                  </a:txBody>
                  <a:tcPr marL="4542" marR="4542" marT="4542"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en-US" altLang="ja-JP" sz="900" b="0" i="0" u="none" strike="noStrike">
                          <a:solidFill>
                            <a:srgbClr val="595959"/>
                          </a:solidFill>
                          <a:effectLst/>
                          <a:latin typeface="メイリオ" panose="020B0604030504040204" pitchFamily="50" charset="-128"/>
                          <a:ea typeface="メイリオ" panose="020B0604030504040204" pitchFamily="50" charset="-128"/>
                        </a:rPr>
                        <a:t>1,250,000</a:t>
                      </a:r>
                      <a:r>
                        <a:rPr lang="ja-JP" altLang="en-US" sz="900" b="0" i="0" u="none" strike="noStrike">
                          <a:solidFill>
                            <a:srgbClr val="595959"/>
                          </a:solidFill>
                          <a:effectLst/>
                          <a:latin typeface="メイリオ" panose="020B0604030504040204" pitchFamily="50" charset="-128"/>
                          <a:ea typeface="メイリオ" panose="020B0604030504040204" pitchFamily="50" charset="-128"/>
                        </a:rPr>
                        <a:t>円</a:t>
                      </a:r>
                    </a:p>
                  </a:txBody>
                  <a:tcPr marL="4542" marR="4542" marT="454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en-US" altLang="ja-JP" sz="900" b="0" i="0" u="none" strike="noStrike">
                          <a:solidFill>
                            <a:srgbClr val="595959"/>
                          </a:solidFill>
                          <a:effectLst/>
                          <a:latin typeface="メイリオ" panose="020B0604030504040204" pitchFamily="50" charset="-128"/>
                          <a:ea typeface="メイリオ" panose="020B0604030504040204" pitchFamily="50" charset="-128"/>
                        </a:rPr>
                        <a:t>1,000,000</a:t>
                      </a:r>
                      <a:r>
                        <a:rPr lang="ja-JP" altLang="en-US" sz="900" b="0" i="0" u="none" strike="noStrike">
                          <a:solidFill>
                            <a:srgbClr val="595959"/>
                          </a:solidFill>
                          <a:effectLst/>
                          <a:latin typeface="メイリオ" panose="020B0604030504040204" pitchFamily="50" charset="-128"/>
                          <a:ea typeface="メイリオ" panose="020B0604030504040204" pitchFamily="50" charset="-128"/>
                        </a:rPr>
                        <a:t>円</a:t>
                      </a:r>
                    </a:p>
                  </a:txBody>
                  <a:tcPr marL="4542" marR="4542" marT="454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en-US" altLang="ja-JP" sz="900" b="0" i="0" u="none" strike="noStrike">
                          <a:solidFill>
                            <a:srgbClr val="595959"/>
                          </a:solidFill>
                          <a:effectLst/>
                          <a:latin typeface="メイリオ" panose="020B0604030504040204" pitchFamily="50" charset="-128"/>
                          <a:ea typeface="メイリオ" panose="020B0604030504040204" pitchFamily="50" charset="-128"/>
                        </a:rPr>
                        <a:t>5,000,000</a:t>
                      </a:r>
                      <a:r>
                        <a:rPr lang="ja-JP" altLang="en-US" sz="900" b="0" i="0" u="none" strike="noStrike">
                          <a:solidFill>
                            <a:srgbClr val="595959"/>
                          </a:solidFill>
                          <a:effectLst/>
                          <a:latin typeface="メイリオ" panose="020B0604030504040204" pitchFamily="50" charset="-128"/>
                          <a:ea typeface="メイリオ" panose="020B0604030504040204" pitchFamily="50" charset="-128"/>
                        </a:rPr>
                        <a:t>円</a:t>
                      </a:r>
                    </a:p>
                  </a:txBody>
                  <a:tcPr marL="4542" marR="4542" marT="454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en-US" altLang="ja-JP" sz="900" b="0" i="0" u="none" strike="noStrike">
                          <a:solidFill>
                            <a:srgbClr val="595959"/>
                          </a:solidFill>
                          <a:effectLst/>
                          <a:latin typeface="メイリオ" panose="020B0604030504040204" pitchFamily="50" charset="-128"/>
                          <a:ea typeface="メイリオ" panose="020B0604030504040204" pitchFamily="50" charset="-128"/>
                        </a:rPr>
                        <a:t>250,000</a:t>
                      </a:r>
                      <a:r>
                        <a:rPr lang="ja-JP" altLang="en-US" sz="900" b="0" i="0" u="none" strike="noStrike">
                          <a:solidFill>
                            <a:srgbClr val="595959"/>
                          </a:solidFill>
                          <a:effectLst/>
                          <a:latin typeface="メイリオ" panose="020B0604030504040204" pitchFamily="50" charset="-128"/>
                          <a:ea typeface="メイリオ" panose="020B0604030504040204" pitchFamily="50" charset="-128"/>
                        </a:rPr>
                        <a:t>円</a:t>
                      </a:r>
                    </a:p>
                  </a:txBody>
                  <a:tcPr marL="4542" marR="4542" marT="4542" marB="0" anchor="ctr">
                    <a:lnL w="6350" cap="flat" cmpd="sng" algn="ctr">
                      <a:solidFill>
                        <a:srgbClr val="595959"/>
                      </a:solidFill>
                      <a:prstDash val="dot"/>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extLst>
                  <a:ext uri="{0D108BD9-81ED-4DB2-BD59-A6C34878D82A}">
                    <a16:rowId xmlns:a16="http://schemas.microsoft.com/office/drawing/2014/main" val="3822305721"/>
                  </a:ext>
                </a:extLst>
              </a:tr>
              <a:tr h="520673">
                <a:tc>
                  <a:txBody>
                    <a:bodyPr/>
                    <a:lstStyle/>
                    <a:p>
                      <a:pPr algn="ctr" rtl="0" fontAlgn="ctr"/>
                      <a:r>
                        <a:rPr lang="ja-JP" altLang="en-US" sz="900" b="0" i="0" u="none" strike="noStrike">
                          <a:solidFill>
                            <a:srgbClr val="FFFFFF"/>
                          </a:solidFill>
                          <a:effectLst/>
                          <a:latin typeface="メイリオ" panose="020B0604030504040204" pitchFamily="50" charset="-128"/>
                          <a:ea typeface="メイリオ" panose="020B0604030504040204" pitchFamily="50" charset="-128"/>
                        </a:rPr>
                        <a:t>基本料金（</a:t>
                      </a:r>
                      <a:r>
                        <a:rPr lang="en-US" sz="900" b="0" i="0" u="none" strike="noStrike">
                          <a:solidFill>
                            <a:srgbClr val="FFFFFF"/>
                          </a:solidFill>
                          <a:effectLst/>
                          <a:latin typeface="メイリオ" panose="020B0604030504040204" pitchFamily="50" charset="-128"/>
                          <a:ea typeface="メイリオ" panose="020B0604030504040204" pitchFamily="50" charset="-128"/>
                        </a:rPr>
                        <a:t>vCPM）</a:t>
                      </a:r>
                    </a:p>
                  </a:txBody>
                  <a:tcPr marL="4542" marR="4542" marT="4542"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en-US" altLang="ja-JP" sz="900" b="0" i="0" u="none" strike="noStrike">
                          <a:solidFill>
                            <a:srgbClr val="595959"/>
                          </a:solidFill>
                          <a:effectLst/>
                          <a:latin typeface="メイリオ" panose="020B0604030504040204" pitchFamily="50" charset="-128"/>
                          <a:ea typeface="メイリオ" panose="020B0604030504040204" pitchFamily="50" charset="-128"/>
                        </a:rPr>
                        <a:t>560</a:t>
                      </a:r>
                      <a:r>
                        <a:rPr lang="ja-JP" altLang="en-US" sz="900" b="0" i="0" u="none" strike="noStrike">
                          <a:solidFill>
                            <a:srgbClr val="595959"/>
                          </a:solidFill>
                          <a:effectLst/>
                          <a:latin typeface="メイリオ" panose="020B0604030504040204" pitchFamily="50" charset="-128"/>
                          <a:ea typeface="メイリオ" panose="020B0604030504040204" pitchFamily="50" charset="-128"/>
                        </a:rPr>
                        <a:t>円　</a:t>
                      </a:r>
                    </a:p>
                  </a:txBody>
                  <a:tcPr marL="4542" marR="4542" marT="4542"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gridSpan="2">
                  <a:txBody>
                    <a:bodyPr/>
                    <a:lstStyle/>
                    <a:p>
                      <a:pPr algn="ctr" rtl="0" fontAlgn="ctr"/>
                      <a:r>
                        <a:rPr lang="en-US" altLang="ja-JP" sz="900" b="0" i="0" u="none" strike="noStrike">
                          <a:solidFill>
                            <a:srgbClr val="595959"/>
                          </a:solidFill>
                          <a:effectLst/>
                          <a:latin typeface="メイリオ" panose="020B0604030504040204" pitchFamily="50" charset="-128"/>
                          <a:ea typeface="メイリオ" panose="020B0604030504040204" pitchFamily="50" charset="-128"/>
                        </a:rPr>
                        <a:t>1,540</a:t>
                      </a:r>
                      <a:r>
                        <a:rPr lang="ja-JP" altLang="en-US" sz="900" b="0" i="0" u="none" strike="noStrike">
                          <a:solidFill>
                            <a:srgbClr val="595959"/>
                          </a:solidFill>
                          <a:effectLst/>
                          <a:latin typeface="メイリオ" panose="020B0604030504040204" pitchFamily="50" charset="-128"/>
                          <a:ea typeface="メイリオ" panose="020B0604030504040204" pitchFamily="50" charset="-128"/>
                        </a:rPr>
                        <a:t>円</a:t>
                      </a:r>
                    </a:p>
                  </a:txBody>
                  <a:tcPr marL="4542" marR="4542" marT="454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gridSpan="2">
                  <a:txBody>
                    <a:bodyPr/>
                    <a:lstStyle/>
                    <a:p>
                      <a:pPr algn="ctr" rtl="0" fontAlgn="ctr"/>
                      <a:r>
                        <a:rPr lang="en-US" altLang="ja-JP" sz="900" b="0" i="0" u="none" strike="noStrike">
                          <a:solidFill>
                            <a:srgbClr val="595959"/>
                          </a:solidFill>
                          <a:effectLst/>
                          <a:latin typeface="メイリオ" panose="020B0604030504040204" pitchFamily="50" charset="-128"/>
                          <a:ea typeface="メイリオ" panose="020B0604030504040204" pitchFamily="50" charset="-128"/>
                        </a:rPr>
                        <a:t>420</a:t>
                      </a:r>
                      <a:r>
                        <a:rPr lang="ja-JP" altLang="en-US" sz="900" b="0" i="0" u="none" strike="noStrike">
                          <a:solidFill>
                            <a:srgbClr val="595959"/>
                          </a:solidFill>
                          <a:effectLst/>
                          <a:latin typeface="メイリオ" panose="020B0604030504040204" pitchFamily="50" charset="-128"/>
                          <a:ea typeface="メイリオ" panose="020B0604030504040204" pitchFamily="50" charset="-128"/>
                        </a:rPr>
                        <a:t>円</a:t>
                      </a:r>
                    </a:p>
                  </a:txBody>
                  <a:tcPr marL="4542" marR="4542" marT="454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gridSpan="2">
                  <a:txBody>
                    <a:bodyPr/>
                    <a:lstStyle/>
                    <a:p>
                      <a:pPr algn="ctr" rtl="0" fontAlgn="ctr"/>
                      <a:r>
                        <a:rPr lang="en-US" altLang="ja-JP" sz="900" b="0" i="0" u="none" strike="noStrike">
                          <a:solidFill>
                            <a:srgbClr val="595959"/>
                          </a:solidFill>
                          <a:effectLst/>
                          <a:latin typeface="メイリオ" panose="020B0604030504040204" pitchFamily="50" charset="-128"/>
                          <a:ea typeface="メイリオ" panose="020B0604030504040204" pitchFamily="50" charset="-128"/>
                        </a:rPr>
                        <a:t>336</a:t>
                      </a:r>
                      <a:r>
                        <a:rPr lang="ja-JP" altLang="en-US" sz="900" b="0" i="0" u="none" strike="noStrike">
                          <a:solidFill>
                            <a:srgbClr val="595959"/>
                          </a:solidFill>
                          <a:effectLst/>
                          <a:latin typeface="メイリオ" panose="020B0604030504040204" pitchFamily="50" charset="-128"/>
                          <a:ea typeface="メイリオ" panose="020B0604030504040204" pitchFamily="50" charset="-128"/>
                        </a:rPr>
                        <a:t>円</a:t>
                      </a:r>
                    </a:p>
                  </a:txBody>
                  <a:tcPr marL="4542" marR="4542" marT="454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gridSpan="2">
                  <a:txBody>
                    <a:bodyPr/>
                    <a:lstStyle/>
                    <a:p>
                      <a:pPr algn="ctr" rtl="0" fontAlgn="ctr"/>
                      <a:r>
                        <a:rPr lang="zh-CN" altLang="en-US" sz="900" b="0" i="0" u="none" strike="noStrike">
                          <a:solidFill>
                            <a:srgbClr val="595959"/>
                          </a:solidFill>
                          <a:effectLst/>
                          <a:latin typeface="メイリオ" panose="020B0604030504040204" pitchFamily="50" charset="-128"/>
                          <a:ea typeface="メイリオ" panose="020B0604030504040204" pitchFamily="50" charset="-128"/>
                        </a:rPr>
                        <a:t>画像（</a:t>
                      </a:r>
                      <a:r>
                        <a:rPr lang="en-US" altLang="zh-CN" sz="900" b="0" i="0" u="none" strike="noStrike">
                          <a:solidFill>
                            <a:srgbClr val="595959"/>
                          </a:solidFill>
                          <a:effectLst/>
                          <a:latin typeface="メイリオ" panose="020B0604030504040204" pitchFamily="50" charset="-128"/>
                          <a:ea typeface="メイリオ" panose="020B0604030504040204" pitchFamily="50" charset="-128"/>
                        </a:rPr>
                        <a:t>6</a:t>
                      </a:r>
                      <a:r>
                        <a:rPr lang="zh-CN" altLang="en-US" sz="900" b="0" i="0" u="none" strike="noStrike">
                          <a:solidFill>
                            <a:srgbClr val="595959"/>
                          </a:solidFill>
                          <a:effectLst/>
                          <a:latin typeface="メイリオ" panose="020B0604030504040204" pitchFamily="50" charset="-128"/>
                          <a:ea typeface="メイリオ" panose="020B0604030504040204" pitchFamily="50" charset="-128"/>
                        </a:rPr>
                        <a:t>：</a:t>
                      </a:r>
                      <a:r>
                        <a:rPr lang="en-US" altLang="zh-CN" sz="900" b="0" i="0" u="none" strike="noStrike">
                          <a:solidFill>
                            <a:srgbClr val="595959"/>
                          </a:solidFill>
                          <a:effectLst/>
                          <a:latin typeface="メイリオ" panose="020B0604030504040204" pitchFamily="50" charset="-128"/>
                          <a:ea typeface="メイリオ" panose="020B0604030504040204" pitchFamily="50" charset="-128"/>
                        </a:rPr>
                        <a:t>5</a:t>
                      </a:r>
                      <a:r>
                        <a:rPr lang="zh-CN" altLang="en-US" sz="900" b="0" i="0" u="none" strike="noStrike">
                          <a:solidFill>
                            <a:srgbClr val="595959"/>
                          </a:solidFill>
                          <a:effectLst/>
                          <a:latin typeface="メイリオ" panose="020B0604030504040204" pitchFamily="50" charset="-128"/>
                          <a:ea typeface="メイリオ" panose="020B0604030504040204" pitchFamily="50" charset="-128"/>
                        </a:rPr>
                        <a:t>）：</a:t>
                      </a:r>
                      <a:r>
                        <a:rPr lang="en-US" altLang="zh-CN" sz="900" b="0" i="0" u="none" strike="noStrike">
                          <a:solidFill>
                            <a:srgbClr val="595959"/>
                          </a:solidFill>
                          <a:effectLst/>
                          <a:latin typeface="メイリオ" panose="020B0604030504040204" pitchFamily="50" charset="-128"/>
                          <a:ea typeface="メイリオ" panose="020B0604030504040204" pitchFamily="50" charset="-128"/>
                        </a:rPr>
                        <a:t>280</a:t>
                      </a:r>
                      <a:r>
                        <a:rPr lang="zh-CN" altLang="en-US" sz="900" b="0" i="0" u="none" strike="noStrike">
                          <a:solidFill>
                            <a:srgbClr val="595959"/>
                          </a:solidFill>
                          <a:effectLst/>
                          <a:latin typeface="メイリオ" panose="020B0604030504040204" pitchFamily="50" charset="-128"/>
                          <a:ea typeface="メイリオ" panose="020B0604030504040204" pitchFamily="50" charset="-128"/>
                        </a:rPr>
                        <a:t>円</a:t>
                      </a:r>
                      <a:br>
                        <a:rPr lang="zh-CN" altLang="en-US" sz="900" b="0" i="0" u="none" strike="noStrike">
                          <a:solidFill>
                            <a:srgbClr val="595959"/>
                          </a:solidFill>
                          <a:effectLst/>
                          <a:latin typeface="メイリオ" panose="020B0604030504040204" pitchFamily="50" charset="-128"/>
                          <a:ea typeface="メイリオ" panose="020B0604030504040204" pitchFamily="50" charset="-128"/>
                        </a:rPr>
                      </a:br>
                      <a:r>
                        <a:rPr lang="zh-CN" altLang="en-US" sz="900" b="0" i="0" u="none" strike="noStrike">
                          <a:solidFill>
                            <a:srgbClr val="595959"/>
                          </a:solidFill>
                          <a:effectLst/>
                          <a:latin typeface="メイリオ" panose="020B0604030504040204" pitchFamily="50" charset="-128"/>
                          <a:ea typeface="メイリオ" panose="020B0604030504040204" pitchFamily="50" charset="-128"/>
                        </a:rPr>
                        <a:t>画像（</a:t>
                      </a:r>
                      <a:r>
                        <a:rPr lang="en-US" altLang="zh-CN" sz="900" b="0" i="0" u="none" strike="noStrike">
                          <a:solidFill>
                            <a:srgbClr val="595959"/>
                          </a:solidFill>
                          <a:effectLst/>
                          <a:latin typeface="メイリオ" panose="020B0604030504040204" pitchFamily="50" charset="-128"/>
                          <a:ea typeface="メイリオ" panose="020B0604030504040204" pitchFamily="50" charset="-128"/>
                        </a:rPr>
                        <a:t>1</a:t>
                      </a:r>
                      <a:r>
                        <a:rPr lang="zh-CN" altLang="en-US" sz="900" b="0" i="0" u="none" strike="noStrike">
                          <a:solidFill>
                            <a:srgbClr val="595959"/>
                          </a:solidFill>
                          <a:effectLst/>
                          <a:latin typeface="メイリオ" panose="020B0604030504040204" pitchFamily="50" charset="-128"/>
                          <a:ea typeface="メイリオ" panose="020B0604030504040204" pitchFamily="50" charset="-128"/>
                        </a:rPr>
                        <a:t>：</a:t>
                      </a:r>
                      <a:r>
                        <a:rPr lang="en-US" altLang="zh-CN" sz="900" b="0" i="0" u="none" strike="noStrike">
                          <a:solidFill>
                            <a:srgbClr val="595959"/>
                          </a:solidFill>
                          <a:effectLst/>
                          <a:latin typeface="メイリオ" panose="020B0604030504040204" pitchFamily="50" charset="-128"/>
                          <a:ea typeface="メイリオ" panose="020B0604030504040204" pitchFamily="50" charset="-128"/>
                        </a:rPr>
                        <a:t>1</a:t>
                      </a:r>
                      <a:r>
                        <a:rPr lang="zh-CN" altLang="en-US" sz="900" b="0" i="0" u="none" strike="noStrike">
                          <a:solidFill>
                            <a:srgbClr val="595959"/>
                          </a:solidFill>
                          <a:effectLst/>
                          <a:latin typeface="メイリオ" panose="020B0604030504040204" pitchFamily="50" charset="-128"/>
                          <a:ea typeface="メイリオ" panose="020B0604030504040204" pitchFamily="50" charset="-128"/>
                        </a:rPr>
                        <a:t>） </a:t>
                      </a:r>
                      <a:r>
                        <a:rPr lang="en-US" altLang="zh-CN" sz="900" b="0" i="0" u="none" strike="noStrike">
                          <a:solidFill>
                            <a:srgbClr val="595959"/>
                          </a:solidFill>
                          <a:effectLst/>
                          <a:latin typeface="メイリオ" panose="020B0604030504040204" pitchFamily="50" charset="-128"/>
                          <a:ea typeface="メイリオ" panose="020B0604030504040204" pitchFamily="50" charset="-128"/>
                        </a:rPr>
                        <a:t>/ </a:t>
                      </a:r>
                      <a:r>
                        <a:rPr lang="zh-CN" altLang="en-US" sz="900" b="0" i="0" u="none" strike="noStrike">
                          <a:solidFill>
                            <a:srgbClr val="595959"/>
                          </a:solidFill>
                          <a:effectLst/>
                          <a:latin typeface="メイリオ" panose="020B0604030504040204" pitchFamily="50" charset="-128"/>
                          <a:ea typeface="メイリオ" panose="020B0604030504040204" pitchFamily="50" charset="-128"/>
                        </a:rPr>
                        <a:t>動画（</a:t>
                      </a:r>
                      <a:r>
                        <a:rPr lang="en-US" altLang="zh-CN" sz="900" b="0" i="0" u="none" strike="noStrike">
                          <a:solidFill>
                            <a:srgbClr val="595959"/>
                          </a:solidFill>
                          <a:effectLst/>
                          <a:latin typeface="メイリオ" panose="020B0604030504040204" pitchFamily="50" charset="-128"/>
                          <a:ea typeface="メイリオ" panose="020B0604030504040204" pitchFamily="50" charset="-128"/>
                        </a:rPr>
                        <a:t>1</a:t>
                      </a:r>
                      <a:r>
                        <a:rPr lang="zh-CN" altLang="en-US" sz="900" b="0" i="0" u="none" strike="noStrike">
                          <a:solidFill>
                            <a:srgbClr val="595959"/>
                          </a:solidFill>
                          <a:effectLst/>
                          <a:latin typeface="メイリオ" panose="020B0604030504040204" pitchFamily="50" charset="-128"/>
                          <a:ea typeface="メイリオ" panose="020B0604030504040204" pitchFamily="50" charset="-128"/>
                        </a:rPr>
                        <a:t>：</a:t>
                      </a:r>
                      <a:r>
                        <a:rPr lang="en-US" altLang="zh-CN" sz="900" b="0" i="0" u="none" strike="noStrike">
                          <a:solidFill>
                            <a:srgbClr val="595959"/>
                          </a:solidFill>
                          <a:effectLst/>
                          <a:latin typeface="メイリオ" panose="020B0604030504040204" pitchFamily="50" charset="-128"/>
                          <a:ea typeface="メイリオ" panose="020B0604030504040204" pitchFamily="50" charset="-128"/>
                        </a:rPr>
                        <a:t>1</a:t>
                      </a:r>
                      <a:r>
                        <a:rPr lang="zh-CN" altLang="en-US" sz="900" b="0" i="0" u="none" strike="noStrike">
                          <a:solidFill>
                            <a:srgbClr val="595959"/>
                          </a:solidFill>
                          <a:effectLst/>
                          <a:latin typeface="メイリオ" panose="020B0604030504040204" pitchFamily="50" charset="-128"/>
                          <a:ea typeface="メイリオ" panose="020B0604030504040204" pitchFamily="50" charset="-128"/>
                        </a:rPr>
                        <a:t>）：</a:t>
                      </a:r>
                      <a:r>
                        <a:rPr lang="en-US" altLang="zh-CN" sz="900" b="0" i="0" u="none" strike="noStrike">
                          <a:solidFill>
                            <a:srgbClr val="595959"/>
                          </a:solidFill>
                          <a:effectLst/>
                          <a:latin typeface="メイリオ" panose="020B0604030504040204" pitchFamily="50" charset="-128"/>
                          <a:ea typeface="メイリオ" panose="020B0604030504040204" pitchFamily="50" charset="-128"/>
                        </a:rPr>
                        <a:t>280</a:t>
                      </a:r>
                      <a:r>
                        <a:rPr lang="zh-CN" altLang="en-US" sz="900" b="0" i="0" u="none" strike="noStrike">
                          <a:solidFill>
                            <a:srgbClr val="595959"/>
                          </a:solidFill>
                          <a:effectLst/>
                          <a:latin typeface="メイリオ" panose="020B0604030504040204" pitchFamily="50" charset="-128"/>
                          <a:ea typeface="メイリオ" panose="020B0604030504040204" pitchFamily="50" charset="-128"/>
                        </a:rPr>
                        <a:t>円</a:t>
                      </a:r>
                      <a:br>
                        <a:rPr lang="zh-CN" altLang="en-US" sz="900" b="0" i="0" u="none" strike="noStrike">
                          <a:solidFill>
                            <a:srgbClr val="595959"/>
                          </a:solidFill>
                          <a:effectLst/>
                          <a:latin typeface="メイリオ" panose="020B0604030504040204" pitchFamily="50" charset="-128"/>
                          <a:ea typeface="メイリオ" panose="020B0604030504040204" pitchFamily="50" charset="-128"/>
                        </a:rPr>
                      </a:br>
                      <a:r>
                        <a:rPr lang="zh-CN" altLang="en-US" sz="900" b="0" i="0" u="none" strike="noStrike">
                          <a:solidFill>
                            <a:srgbClr val="595959"/>
                          </a:solidFill>
                          <a:effectLst/>
                          <a:latin typeface="メイリオ" panose="020B0604030504040204" pitchFamily="50" charset="-128"/>
                          <a:ea typeface="メイリオ" panose="020B0604030504040204" pitchFamily="50" charset="-128"/>
                        </a:rPr>
                        <a:t>画像（</a:t>
                      </a:r>
                      <a:r>
                        <a:rPr lang="en-US" altLang="zh-CN" sz="900" b="0" i="0" u="none" strike="noStrike">
                          <a:solidFill>
                            <a:srgbClr val="595959"/>
                          </a:solidFill>
                          <a:effectLst/>
                          <a:latin typeface="メイリオ" panose="020B0604030504040204" pitchFamily="50" charset="-128"/>
                          <a:ea typeface="メイリオ" panose="020B0604030504040204" pitchFamily="50" charset="-128"/>
                        </a:rPr>
                        <a:t>1</a:t>
                      </a:r>
                      <a:r>
                        <a:rPr lang="zh-CN" altLang="en-US" sz="900" b="0" i="0" u="none" strike="noStrike">
                          <a:solidFill>
                            <a:srgbClr val="595959"/>
                          </a:solidFill>
                          <a:effectLst/>
                          <a:latin typeface="メイリオ" panose="020B0604030504040204" pitchFamily="50" charset="-128"/>
                          <a:ea typeface="メイリオ" panose="020B0604030504040204" pitchFamily="50" charset="-128"/>
                        </a:rPr>
                        <a:t>：</a:t>
                      </a:r>
                      <a:r>
                        <a:rPr lang="en-US" altLang="zh-CN" sz="900" b="0" i="0" u="none" strike="noStrike">
                          <a:solidFill>
                            <a:srgbClr val="595959"/>
                          </a:solidFill>
                          <a:effectLst/>
                          <a:latin typeface="メイリオ" panose="020B0604030504040204" pitchFamily="50" charset="-128"/>
                          <a:ea typeface="メイリオ" panose="020B0604030504040204" pitchFamily="50" charset="-128"/>
                        </a:rPr>
                        <a:t>2</a:t>
                      </a:r>
                      <a:r>
                        <a:rPr lang="zh-CN" altLang="en-US" sz="900" b="0" i="0" u="none" strike="noStrike">
                          <a:solidFill>
                            <a:srgbClr val="595959"/>
                          </a:solidFill>
                          <a:effectLst/>
                          <a:latin typeface="メイリオ" panose="020B0604030504040204" pitchFamily="50" charset="-128"/>
                          <a:ea typeface="メイリオ" panose="020B0604030504040204" pitchFamily="50" charset="-128"/>
                        </a:rPr>
                        <a:t>） </a:t>
                      </a:r>
                      <a:r>
                        <a:rPr lang="en-US" altLang="zh-CN" sz="900" b="0" i="0" u="none" strike="noStrike">
                          <a:solidFill>
                            <a:srgbClr val="595959"/>
                          </a:solidFill>
                          <a:effectLst/>
                          <a:latin typeface="メイリオ" panose="020B0604030504040204" pitchFamily="50" charset="-128"/>
                          <a:ea typeface="メイリオ" panose="020B0604030504040204" pitchFamily="50" charset="-128"/>
                        </a:rPr>
                        <a:t>/ </a:t>
                      </a:r>
                      <a:r>
                        <a:rPr lang="zh-CN" altLang="en-US" sz="900" b="0" i="0" u="none" strike="noStrike">
                          <a:solidFill>
                            <a:srgbClr val="595959"/>
                          </a:solidFill>
                          <a:effectLst/>
                          <a:latin typeface="メイリオ" panose="020B0604030504040204" pitchFamily="50" charset="-128"/>
                          <a:ea typeface="メイリオ" panose="020B0604030504040204" pitchFamily="50" charset="-128"/>
                        </a:rPr>
                        <a:t>動画（</a:t>
                      </a:r>
                      <a:r>
                        <a:rPr lang="en-US" altLang="zh-CN" sz="900" b="0" i="0" u="none" strike="noStrike">
                          <a:solidFill>
                            <a:srgbClr val="595959"/>
                          </a:solidFill>
                          <a:effectLst/>
                          <a:latin typeface="メイリオ" panose="020B0604030504040204" pitchFamily="50" charset="-128"/>
                          <a:ea typeface="メイリオ" panose="020B0604030504040204" pitchFamily="50" charset="-128"/>
                        </a:rPr>
                        <a:t>1</a:t>
                      </a:r>
                      <a:r>
                        <a:rPr lang="zh-CN" altLang="en-US" sz="900" b="0" i="0" u="none" strike="noStrike">
                          <a:solidFill>
                            <a:srgbClr val="595959"/>
                          </a:solidFill>
                          <a:effectLst/>
                          <a:latin typeface="メイリオ" panose="020B0604030504040204" pitchFamily="50" charset="-128"/>
                          <a:ea typeface="メイリオ" panose="020B0604030504040204" pitchFamily="50" charset="-128"/>
                        </a:rPr>
                        <a:t>：</a:t>
                      </a:r>
                      <a:r>
                        <a:rPr lang="en-US" altLang="zh-CN" sz="900" b="0" i="0" u="none" strike="noStrike">
                          <a:solidFill>
                            <a:srgbClr val="595959"/>
                          </a:solidFill>
                          <a:effectLst/>
                          <a:latin typeface="メイリオ" panose="020B0604030504040204" pitchFamily="50" charset="-128"/>
                          <a:ea typeface="メイリオ" panose="020B0604030504040204" pitchFamily="50" charset="-128"/>
                        </a:rPr>
                        <a:t>2</a:t>
                      </a:r>
                      <a:r>
                        <a:rPr lang="zh-CN" altLang="en-US" sz="900" b="0" i="0" u="none" strike="noStrike">
                          <a:solidFill>
                            <a:srgbClr val="595959"/>
                          </a:solidFill>
                          <a:effectLst/>
                          <a:latin typeface="メイリオ" panose="020B0604030504040204" pitchFamily="50" charset="-128"/>
                          <a:ea typeface="メイリオ" panose="020B0604030504040204" pitchFamily="50" charset="-128"/>
                        </a:rPr>
                        <a:t>）：</a:t>
                      </a:r>
                      <a:r>
                        <a:rPr lang="en-US" altLang="zh-CN" sz="900" b="0" i="0" u="none" strike="noStrike">
                          <a:solidFill>
                            <a:srgbClr val="595959"/>
                          </a:solidFill>
                          <a:effectLst/>
                          <a:latin typeface="メイリオ" panose="020B0604030504040204" pitchFamily="50" charset="-128"/>
                          <a:ea typeface="メイリオ" panose="020B0604030504040204" pitchFamily="50" charset="-128"/>
                        </a:rPr>
                        <a:t>336</a:t>
                      </a:r>
                      <a:r>
                        <a:rPr lang="zh-CN" altLang="en-US" sz="900" b="0" i="0" u="none" strike="noStrike">
                          <a:solidFill>
                            <a:srgbClr val="595959"/>
                          </a:solidFill>
                          <a:effectLst/>
                          <a:latin typeface="メイリオ" panose="020B0604030504040204" pitchFamily="50" charset="-128"/>
                          <a:ea typeface="メイリオ" panose="020B0604030504040204" pitchFamily="50" charset="-128"/>
                        </a:rPr>
                        <a:t>円</a:t>
                      </a:r>
                    </a:p>
                  </a:txBody>
                  <a:tcPr marL="4542" marR="4542" marT="4542" marB="0" anchor="ctr">
                    <a:lnL w="6350" cap="flat" cmpd="sng" algn="ctr">
                      <a:solidFill>
                        <a:srgbClr val="595959"/>
                      </a:solidFill>
                      <a:prstDash val="dot"/>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extLst>
                  <a:ext uri="{0D108BD9-81ED-4DB2-BD59-A6C34878D82A}">
                    <a16:rowId xmlns:a16="http://schemas.microsoft.com/office/drawing/2014/main" val="3446382313"/>
                  </a:ext>
                </a:extLst>
              </a:tr>
              <a:tr h="258319">
                <a:tc>
                  <a:txBody>
                    <a:bodyPr/>
                    <a:lstStyle/>
                    <a:p>
                      <a:pPr algn="ctr" rtl="0" fontAlgn="ctr"/>
                      <a:r>
                        <a:rPr lang="ja-JP" altLang="en-US" sz="900" b="0" i="0" u="none" strike="noStrike">
                          <a:solidFill>
                            <a:srgbClr val="FFFFFF"/>
                          </a:solidFill>
                          <a:effectLst/>
                          <a:latin typeface="メイリオ" panose="020B0604030504040204" pitchFamily="50" charset="-128"/>
                          <a:ea typeface="メイリオ" panose="020B0604030504040204" pitchFamily="50" charset="-128"/>
                        </a:rPr>
                        <a:t>想定</a:t>
                      </a:r>
                      <a:r>
                        <a:rPr lang="en-US" altLang="ja-JP" sz="900" b="0" i="0" u="none" strike="noStrike">
                          <a:solidFill>
                            <a:srgbClr val="FFFFFF"/>
                          </a:solidFill>
                          <a:effectLst/>
                          <a:latin typeface="メイリオ" panose="020B0604030504040204" pitchFamily="50" charset="-128"/>
                          <a:ea typeface="メイリオ" panose="020B0604030504040204" pitchFamily="50" charset="-128"/>
                        </a:rPr>
                        <a:t>vimps</a:t>
                      </a:r>
                      <a:r>
                        <a:rPr lang="ja-JP" altLang="en-US" sz="700" b="0" i="0" u="none" strike="noStrike">
                          <a:solidFill>
                            <a:srgbClr val="FFFFFF"/>
                          </a:solidFill>
                          <a:effectLst/>
                          <a:latin typeface="メイリオ" panose="020B0604030504040204" pitchFamily="50" charset="-128"/>
                          <a:ea typeface="メイリオ" panose="020B0604030504040204" pitchFamily="50" charset="-128"/>
                        </a:rPr>
                        <a:t>（枠配信のみ）</a:t>
                      </a:r>
                      <a:endParaRPr lang="ja-JP" altLang="en-US" sz="900" b="0" i="0" u="none" strike="noStrike">
                        <a:solidFill>
                          <a:srgbClr val="FFFFFF"/>
                        </a:solidFill>
                        <a:effectLst/>
                        <a:latin typeface="メイリオ" panose="020B0604030504040204" pitchFamily="50" charset="-128"/>
                        <a:ea typeface="メイリオ" panose="020B0604030504040204" pitchFamily="50" charset="-128"/>
                      </a:endParaRPr>
                    </a:p>
                  </a:txBody>
                  <a:tcPr marL="4542" marR="4542" marT="4542"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en-US" altLang="ja-JP" sz="900" b="0" i="0" u="none" strike="noStrike">
                          <a:solidFill>
                            <a:srgbClr val="595959"/>
                          </a:solidFill>
                          <a:effectLst/>
                          <a:latin typeface="メイリオ" panose="020B0604030504040204" pitchFamily="50" charset="-128"/>
                          <a:ea typeface="メイリオ" panose="020B0604030504040204" pitchFamily="50" charset="-128"/>
                        </a:rPr>
                        <a:t>-</a:t>
                      </a:r>
                    </a:p>
                  </a:txBody>
                  <a:tcPr marL="4542" marR="4542" marT="4542"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en-US" altLang="ja-JP" sz="900" b="0" i="0" u="none" strike="noStrike">
                          <a:solidFill>
                            <a:srgbClr val="595959"/>
                          </a:solidFill>
                          <a:effectLst/>
                          <a:latin typeface="メイリオ" panose="020B0604030504040204" pitchFamily="50" charset="-128"/>
                          <a:ea typeface="メイリオ" panose="020B0604030504040204" pitchFamily="50" charset="-128"/>
                        </a:rPr>
                        <a:t>-</a:t>
                      </a:r>
                    </a:p>
                  </a:txBody>
                  <a:tcPr marL="4542" marR="4542" marT="454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en-US" altLang="ja-JP" sz="900" b="0" i="0" u="none" strike="noStrike" dirty="0">
                          <a:solidFill>
                            <a:srgbClr val="595959"/>
                          </a:solidFill>
                          <a:effectLst/>
                          <a:latin typeface="メイリオ" panose="020B0604030504040204" pitchFamily="50" charset="-128"/>
                          <a:ea typeface="メイリオ" panose="020B0604030504040204" pitchFamily="50" charset="-128"/>
                        </a:rPr>
                        <a:t>-</a:t>
                      </a:r>
                    </a:p>
                  </a:txBody>
                  <a:tcPr marL="4542" marR="4542" marT="454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en-US" altLang="ja-JP" sz="900" b="0" i="0" u="none" strike="noStrike">
                          <a:solidFill>
                            <a:srgbClr val="595959"/>
                          </a:solidFill>
                          <a:effectLst/>
                          <a:latin typeface="メイリオ" panose="020B0604030504040204" pitchFamily="50" charset="-128"/>
                          <a:ea typeface="メイリオ" panose="020B0604030504040204" pitchFamily="50" charset="-128"/>
                        </a:rPr>
                        <a:t>-</a:t>
                      </a:r>
                    </a:p>
                  </a:txBody>
                  <a:tcPr marL="4542" marR="4542" marT="454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en-US" altLang="ja-JP" sz="900" b="0" i="0" u="none" strike="noStrike" dirty="0">
                          <a:solidFill>
                            <a:srgbClr val="595959"/>
                          </a:solidFill>
                          <a:effectLst/>
                          <a:latin typeface="メイリオ" panose="020B0604030504040204" pitchFamily="50" charset="-128"/>
                          <a:ea typeface="メイリオ" panose="020B0604030504040204" pitchFamily="50" charset="-128"/>
                        </a:rPr>
                        <a:t>-</a:t>
                      </a:r>
                    </a:p>
                  </a:txBody>
                  <a:tcPr marL="4542" marR="4542" marT="4542" marB="0" anchor="ctr">
                    <a:lnL w="6350" cap="flat" cmpd="sng" algn="ctr">
                      <a:solidFill>
                        <a:srgbClr val="595959"/>
                      </a:solidFill>
                      <a:prstDash val="dot"/>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extLst>
                  <a:ext uri="{0D108BD9-81ED-4DB2-BD59-A6C34878D82A}">
                    <a16:rowId xmlns:a16="http://schemas.microsoft.com/office/drawing/2014/main" val="415166821"/>
                  </a:ext>
                </a:extLst>
              </a:tr>
            </a:tbl>
          </a:graphicData>
        </a:graphic>
      </p:graphicFrame>
      <p:sp>
        <p:nvSpPr>
          <p:cNvPr id="2" name="フッター プレースホルダー 1">
            <a:extLst>
              <a:ext uri="{FF2B5EF4-FFF2-40B4-BE49-F238E27FC236}">
                <a16:creationId xmlns:a16="http://schemas.microsoft.com/office/drawing/2014/main" id="{A0AC8BD1-77AC-864B-9F9B-DB2A85F8201A}"/>
              </a:ext>
            </a:extLst>
          </p:cNvPr>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smtClean="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a:xfrm>
            <a:off x="526892" y="189580"/>
            <a:ext cx="9837401" cy="531751"/>
          </a:xfrm>
        </p:spPr>
        <p:txBody>
          <a:bodyPr>
            <a:normAutofit fontScale="90000"/>
          </a:bodyPr>
          <a:lstStyle/>
          <a:p>
            <a:r>
              <a:rPr kumimoji="1" lang="ja-JP" altLang="en-US" dirty="0"/>
              <a:t>商品一覧　</a:t>
            </a:r>
            <a:r>
              <a:rPr lang="en-US" altLang="ja-JP" sz="2708" dirty="0" err="1"/>
              <a:t>carview</a:t>
            </a:r>
            <a:r>
              <a:rPr lang="en-US" altLang="ja-JP" sz="2708" dirty="0"/>
              <a:t>!</a:t>
            </a:r>
            <a:endParaRPr lang="ja-JP" altLang="en-US" sz="2708" dirty="0"/>
          </a:p>
        </p:txBody>
      </p:sp>
      <p:sp>
        <p:nvSpPr>
          <p:cNvPr id="8" name="正方形/長方形 7"/>
          <p:cNvSpPr/>
          <p:nvPr/>
        </p:nvSpPr>
        <p:spPr>
          <a:xfrm>
            <a:off x="412792" y="6348108"/>
            <a:ext cx="1718740" cy="323165"/>
          </a:xfrm>
          <a:prstGeom prst="rect">
            <a:avLst/>
          </a:prstGeom>
        </p:spPr>
        <p:txBody>
          <a:bodyPr wrap="none">
            <a:spAutoFit/>
          </a:bodyPr>
          <a:lstStyle/>
          <a:p>
            <a:pPr>
              <a:lnSpc>
                <a:spcPts val="1797"/>
              </a:lnSpc>
            </a:pPr>
            <a:r>
              <a:rPr lang="en-US" altLang="ja-JP" sz="738" dirty="0">
                <a:latin typeface="+mn-ea"/>
              </a:rPr>
              <a:t>※SP</a:t>
            </a:r>
            <a:r>
              <a:rPr lang="ja-JP" altLang="en-US" sz="738" dirty="0">
                <a:latin typeface="+mn-ea"/>
              </a:rPr>
              <a:t>はスマートフォンの略称です。</a:t>
            </a:r>
            <a:endParaRPr lang="en-US" altLang="ja-JP" sz="738" dirty="0">
              <a:latin typeface="+mn-ea"/>
            </a:endParaRPr>
          </a:p>
        </p:txBody>
      </p:sp>
      <p:pic>
        <p:nvPicPr>
          <p:cNvPr id="21" name="図 20"/>
          <p:cNvPicPr>
            <a:picLocks noChangeAspect="1"/>
          </p:cNvPicPr>
          <p:nvPr/>
        </p:nvPicPr>
        <p:blipFill rotWithShape="1">
          <a:blip r:embed="rId2" cstate="print">
            <a:extLst>
              <a:ext uri="{28A0092B-C50C-407E-A947-70E740481C1C}">
                <a14:useLocalDpi xmlns:a14="http://schemas.microsoft.com/office/drawing/2010/main" val="0"/>
              </a:ext>
            </a:extLst>
          </a:blip>
          <a:srcRect r="19063" b="51082"/>
          <a:stretch/>
        </p:blipFill>
        <p:spPr>
          <a:xfrm>
            <a:off x="4367808" y="1979708"/>
            <a:ext cx="792087" cy="817805"/>
          </a:xfrm>
          <a:prstGeom prst="rect">
            <a:avLst/>
          </a:prstGeom>
        </p:spPr>
      </p:pic>
      <p:pic>
        <p:nvPicPr>
          <p:cNvPr id="22" name="図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20136" y="1961679"/>
            <a:ext cx="864096" cy="867432"/>
          </a:xfrm>
          <a:prstGeom prst="rect">
            <a:avLst/>
          </a:prstGeom>
        </p:spPr>
      </p:pic>
      <p:pic>
        <p:nvPicPr>
          <p:cNvPr id="23" name="図 2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495600" y="1961679"/>
            <a:ext cx="450442" cy="830883"/>
          </a:xfrm>
          <a:prstGeom prst="rect">
            <a:avLst/>
          </a:prstGeom>
        </p:spPr>
      </p:pic>
      <p:pic>
        <p:nvPicPr>
          <p:cNvPr id="24" name="図 2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242334" y="1925130"/>
            <a:ext cx="864096" cy="867432"/>
          </a:xfrm>
          <a:prstGeom prst="rect">
            <a:avLst/>
          </a:prstGeom>
        </p:spPr>
      </p:pic>
      <p:sp>
        <p:nvSpPr>
          <p:cNvPr id="5" name="テキスト ボックス 4"/>
          <p:cNvSpPr txBox="1"/>
          <p:nvPr/>
        </p:nvSpPr>
        <p:spPr>
          <a:xfrm>
            <a:off x="412792" y="6319455"/>
            <a:ext cx="11448751" cy="205890"/>
          </a:xfrm>
          <a:prstGeom prst="rect">
            <a:avLst/>
          </a:prstGeom>
          <a:noFill/>
        </p:spPr>
        <p:txBody>
          <a:bodyPr wrap="square" rtlCol="0">
            <a:spAutoFit/>
          </a:bodyPr>
          <a:lstStyle/>
          <a:p>
            <a:r>
              <a:rPr lang="en-US" altLang="ja-JP" sz="738" dirty="0"/>
              <a:t>※</a:t>
            </a:r>
            <a:r>
              <a:rPr lang="ja-JP" altLang="en-US" sz="738" dirty="0"/>
              <a:t>「</a:t>
            </a:r>
            <a:r>
              <a:rPr lang="en-US" altLang="ja-JP" sz="738" dirty="0" err="1"/>
              <a:t>carview</a:t>
            </a:r>
            <a:r>
              <a:rPr lang="en-US" altLang="ja-JP" sz="738" dirty="0"/>
              <a:t>!</a:t>
            </a:r>
            <a:r>
              <a:rPr lang="ja-JP" altLang="en-US" sz="738" dirty="0"/>
              <a:t>　トップ　トップインパクト　プライムディスプレイダブルサイズ 　</a:t>
            </a:r>
            <a:r>
              <a:rPr lang="en-US" altLang="ja-JP" sz="738" dirty="0"/>
              <a:t>PC</a:t>
            </a:r>
            <a:r>
              <a:rPr lang="ja-JP" altLang="en-US" sz="738" dirty="0"/>
              <a:t>」商品は、入稿前審査にて事前原稿確認が必須です。</a:t>
            </a:r>
            <a:endParaRPr lang="en-US" altLang="ja-JP" sz="738" dirty="0"/>
          </a:p>
        </p:txBody>
      </p:sp>
    </p:spTree>
    <p:extLst>
      <p:ext uri="{BB962C8B-B14F-4D97-AF65-F5344CB8AC3E}">
        <p14:creationId xmlns:p14="http://schemas.microsoft.com/office/powerpoint/2010/main" val="64112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A0AC8BD1-77AC-864B-9F9B-DB2A85F8201A}"/>
              </a:ext>
            </a:extLst>
          </p:cNvPr>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p:txBody>
          <a:bodyPr>
            <a:normAutofit fontScale="90000"/>
          </a:bodyPr>
          <a:lstStyle/>
          <a:p>
            <a:r>
              <a:rPr lang="ja-JP" altLang="en-US" dirty="0"/>
              <a:t>ターゲティング設定</a:t>
            </a:r>
            <a:endParaRPr lang="ja-JP" altLang="en-US" sz="2708" dirty="0"/>
          </a:p>
        </p:txBody>
      </p:sp>
      <p:graphicFrame>
        <p:nvGraphicFramePr>
          <p:cNvPr id="15" name="表 14">
            <a:extLst>
              <a:ext uri="{FF2B5EF4-FFF2-40B4-BE49-F238E27FC236}">
                <a16:creationId xmlns:a16="http://schemas.microsoft.com/office/drawing/2014/main" id="{5C4374D8-C7AA-A044-9BC8-03321DB933E1}"/>
              </a:ext>
            </a:extLst>
          </p:cNvPr>
          <p:cNvGraphicFramePr>
            <a:graphicFrameLocks noGrp="1"/>
          </p:cNvGraphicFramePr>
          <p:nvPr>
            <p:extLst>
              <p:ext uri="{D42A27DB-BD31-4B8C-83A1-F6EECF244321}">
                <p14:modId xmlns:p14="http://schemas.microsoft.com/office/powerpoint/2010/main" val="1115135017"/>
              </p:ext>
            </p:extLst>
          </p:nvPr>
        </p:nvGraphicFramePr>
        <p:xfrm>
          <a:off x="407511" y="1067081"/>
          <a:ext cx="9660149" cy="3413312"/>
        </p:xfrm>
        <a:graphic>
          <a:graphicData uri="http://schemas.openxmlformats.org/drawingml/2006/table">
            <a:tbl>
              <a:tblPr firstCol="1" bandRow="1">
                <a:tableStyleId>{21E4AEA4-8DFA-4A89-87EB-49C32662AFE0}</a:tableStyleId>
              </a:tblPr>
              <a:tblGrid>
                <a:gridCol w="1928986">
                  <a:extLst>
                    <a:ext uri="{9D8B030D-6E8A-4147-A177-3AD203B41FA5}">
                      <a16:colId xmlns:a16="http://schemas.microsoft.com/office/drawing/2014/main" val="792911817"/>
                    </a:ext>
                  </a:extLst>
                </a:gridCol>
                <a:gridCol w="959743">
                  <a:extLst>
                    <a:ext uri="{9D8B030D-6E8A-4147-A177-3AD203B41FA5}">
                      <a16:colId xmlns:a16="http://schemas.microsoft.com/office/drawing/2014/main" val="2515137241"/>
                    </a:ext>
                  </a:extLst>
                </a:gridCol>
                <a:gridCol w="1354284">
                  <a:extLst>
                    <a:ext uri="{9D8B030D-6E8A-4147-A177-3AD203B41FA5}">
                      <a16:colId xmlns:a16="http://schemas.microsoft.com/office/drawing/2014/main" val="3608287535"/>
                    </a:ext>
                  </a:extLst>
                </a:gridCol>
                <a:gridCol w="1354284">
                  <a:extLst>
                    <a:ext uri="{9D8B030D-6E8A-4147-A177-3AD203B41FA5}">
                      <a16:colId xmlns:a16="http://schemas.microsoft.com/office/drawing/2014/main" val="135909385"/>
                    </a:ext>
                  </a:extLst>
                </a:gridCol>
                <a:gridCol w="1354284">
                  <a:extLst>
                    <a:ext uri="{9D8B030D-6E8A-4147-A177-3AD203B41FA5}">
                      <a16:colId xmlns:a16="http://schemas.microsoft.com/office/drawing/2014/main" val="2591893762"/>
                    </a:ext>
                  </a:extLst>
                </a:gridCol>
                <a:gridCol w="1354284">
                  <a:extLst>
                    <a:ext uri="{9D8B030D-6E8A-4147-A177-3AD203B41FA5}">
                      <a16:colId xmlns:a16="http://schemas.microsoft.com/office/drawing/2014/main" val="2760754859"/>
                    </a:ext>
                  </a:extLst>
                </a:gridCol>
                <a:gridCol w="1354284">
                  <a:extLst>
                    <a:ext uri="{9D8B030D-6E8A-4147-A177-3AD203B41FA5}">
                      <a16:colId xmlns:a16="http://schemas.microsoft.com/office/drawing/2014/main" val="3369822496"/>
                    </a:ext>
                  </a:extLst>
                </a:gridCol>
              </a:tblGrid>
              <a:tr h="621919">
                <a:tc>
                  <a:txBody>
                    <a:bodyPr/>
                    <a:lstStyle/>
                    <a:p>
                      <a:pPr algn="ctr"/>
                      <a:r>
                        <a:rPr kumimoji="1" lang="ja-JP" altLang="en-US" sz="1000" b="1" dirty="0">
                          <a:solidFill>
                            <a:schemeClr val="bg1"/>
                          </a:solidFill>
                          <a:latin typeface="+mj-lt"/>
                          <a:ea typeface="+mj-ea"/>
                        </a:rPr>
                        <a:t>ターゲティング</a:t>
                      </a:r>
                    </a:p>
                  </a:txBody>
                  <a:tcPr marL="112542" marR="112542" marT="56271" marB="56271"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1000" b="1" kern="1200" dirty="0" err="1">
                          <a:solidFill>
                            <a:schemeClr val="bg1"/>
                          </a:solidFill>
                          <a:latin typeface="+mn-ea"/>
                          <a:ea typeface="+mn-ea"/>
                          <a:cs typeface="+mn-cs"/>
                        </a:rPr>
                        <a:t>vCPM</a:t>
                      </a:r>
                      <a:endParaRPr kumimoji="1" lang="en-US" altLang="ja-JP" sz="1000" b="1" kern="1200" dirty="0">
                        <a:solidFill>
                          <a:schemeClr val="bg1"/>
                        </a:solidFill>
                        <a:latin typeface="+mn-ea"/>
                        <a:ea typeface="+mn-ea"/>
                        <a:cs typeface="+mn-cs"/>
                      </a:endParaRPr>
                    </a:p>
                    <a:p>
                      <a:pPr algn="ctr"/>
                      <a:r>
                        <a:rPr kumimoji="1" lang="ja-JP" altLang="en-US" sz="1000" b="1" kern="1200" dirty="0">
                          <a:solidFill>
                            <a:schemeClr val="bg1"/>
                          </a:solidFill>
                          <a:latin typeface="+mn-ea"/>
                          <a:ea typeface="+mn-ea"/>
                          <a:cs typeface="+mn-cs"/>
                        </a:rPr>
                        <a:t>掛け率</a:t>
                      </a:r>
                      <a:endParaRPr kumimoji="1" lang="en-US" altLang="ja-JP" sz="1000" b="1" kern="1200" dirty="0">
                        <a:solidFill>
                          <a:schemeClr val="bg1"/>
                        </a:solidFill>
                        <a:latin typeface="+mn-ea"/>
                        <a:ea typeface="+mn-ea"/>
                        <a:cs typeface="+mn-cs"/>
                      </a:endParaRPr>
                    </a:p>
                  </a:txBody>
                  <a:tcPr marL="56271" marR="56271" marT="56271" marB="5627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solidFill>
                      <a:schemeClr val="bg1">
                        <a:lumMod val="50000"/>
                      </a:schemeClr>
                    </a:solidFill>
                  </a:tcPr>
                </a:tc>
                <a:tc>
                  <a:txBody>
                    <a:bodyPr/>
                    <a:lstStyle/>
                    <a:p>
                      <a:pPr algn="ctr" rtl="0" fontAlgn="ctr"/>
                      <a:r>
                        <a:rPr lang="en-US" altLang="ja-JP" sz="1000" b="1" i="0" u="none" strike="noStrike" dirty="0" err="1">
                          <a:solidFill>
                            <a:srgbClr val="595959"/>
                          </a:solidFill>
                          <a:effectLst/>
                          <a:latin typeface="メイリオ" panose="020B0604030504040204" pitchFamily="50" charset="-128"/>
                          <a:ea typeface="メイリオ" panose="020B0604030504040204" pitchFamily="50" charset="-128"/>
                        </a:rPr>
                        <a:t>carview</a:t>
                      </a:r>
                      <a:r>
                        <a:rPr lang="en-US" altLang="ja-JP" sz="1000" b="1" i="0" u="none" strike="noStrike" dirty="0">
                          <a:solidFill>
                            <a:srgbClr val="595959"/>
                          </a:solidFill>
                          <a:effectLst/>
                          <a:latin typeface="メイリオ" panose="020B0604030504040204" pitchFamily="50" charset="-128"/>
                          <a:ea typeface="メイリオ" panose="020B0604030504040204" pitchFamily="50" charset="-128"/>
                        </a:rPr>
                        <a:t>!</a:t>
                      </a:r>
                      <a:r>
                        <a:rPr lang="ja-JP" altLang="en-US" sz="1000" b="1" i="0" u="none" strike="noStrike" dirty="0">
                          <a:solidFill>
                            <a:srgbClr val="595959"/>
                          </a:solidFill>
                          <a:effectLst/>
                          <a:latin typeface="メイリオ" panose="020B0604030504040204" pitchFamily="50" charset="-128"/>
                          <a:ea typeface="メイリオ" panose="020B0604030504040204" pitchFamily="50" charset="-128"/>
                        </a:rPr>
                        <a:t>　</a:t>
                      </a:r>
                      <a:r>
                        <a:rPr lang="ja-JP" altLang="en-US" sz="1000" b="1" i="0" u="none" strike="noStrike" dirty="0" smtClean="0">
                          <a:solidFill>
                            <a:srgbClr val="595959"/>
                          </a:solidFill>
                          <a:effectLst/>
                          <a:latin typeface="メイリオ" panose="020B0604030504040204" pitchFamily="50" charset="-128"/>
                          <a:ea typeface="メイリオ" panose="020B0604030504040204" pitchFamily="50" charset="-128"/>
                        </a:rPr>
                        <a:t>トップパネル</a:t>
                      </a:r>
                      <a:r>
                        <a:rPr lang="ja-JP" altLang="en-US" sz="1000" b="1" i="0" u="none" strike="noStrike" dirty="0">
                          <a:solidFill>
                            <a:srgbClr val="595959"/>
                          </a:solidFill>
                          <a:effectLst/>
                          <a:latin typeface="メイリオ" panose="020B0604030504040204" pitchFamily="50" charset="-128"/>
                          <a:ea typeface="メイリオ" panose="020B0604030504040204" pitchFamily="50" charset="-128"/>
                        </a:rPr>
                        <a:t>　</a:t>
                      </a:r>
                      <a:r>
                        <a:rPr lang="en-US" altLang="ja-JP" sz="1000" b="1" i="0" u="none" strike="noStrike" dirty="0">
                          <a:solidFill>
                            <a:srgbClr val="595959"/>
                          </a:solidFill>
                          <a:effectLst/>
                          <a:latin typeface="メイリオ" panose="020B0604030504040204" pitchFamily="50" charset="-128"/>
                          <a:ea typeface="メイリオ" panose="020B0604030504040204" pitchFamily="50" charset="-128"/>
                        </a:rPr>
                        <a:t>SP</a:t>
                      </a:r>
                    </a:p>
                  </a:txBody>
                  <a:tcPr marL="5862" marR="5862" marT="5862"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algn="ctr" rtl="0" fontAlgn="ctr"/>
                      <a:r>
                        <a:rPr lang="en-US" altLang="ja-JP" sz="1000" b="1" i="0" u="none" strike="noStrike" dirty="0" err="1">
                          <a:solidFill>
                            <a:srgbClr val="595959"/>
                          </a:solidFill>
                          <a:effectLst/>
                          <a:latin typeface="メイリオ" panose="020B0604030504040204" pitchFamily="50" charset="-128"/>
                          <a:ea typeface="メイリオ" panose="020B0604030504040204" pitchFamily="50" charset="-128"/>
                        </a:rPr>
                        <a:t>carview</a:t>
                      </a:r>
                      <a:r>
                        <a:rPr lang="en-US" altLang="ja-JP" sz="1000" b="1" i="0" u="none" strike="noStrike" dirty="0">
                          <a:solidFill>
                            <a:srgbClr val="595959"/>
                          </a:solidFill>
                          <a:effectLst/>
                          <a:latin typeface="メイリオ" panose="020B0604030504040204" pitchFamily="50" charset="-128"/>
                          <a:ea typeface="メイリオ" panose="020B0604030504040204" pitchFamily="50" charset="-128"/>
                        </a:rPr>
                        <a:t>!</a:t>
                      </a:r>
                      <a:r>
                        <a:rPr lang="ja-JP" altLang="en-US" sz="1000" b="1" i="0" u="none" strike="noStrike" dirty="0">
                          <a:solidFill>
                            <a:srgbClr val="595959"/>
                          </a:solidFill>
                          <a:effectLst/>
                          <a:latin typeface="メイリオ" panose="020B0604030504040204" pitchFamily="50" charset="-128"/>
                          <a:ea typeface="メイリオ" panose="020B0604030504040204" pitchFamily="50" charset="-128"/>
                        </a:rPr>
                        <a:t>　トップ　トップインパクト</a:t>
                      </a:r>
                      <a:r>
                        <a:rPr lang="en-US" altLang="ja-JP" sz="1000" b="1" i="0" u="none" strike="noStrike" dirty="0">
                          <a:solidFill>
                            <a:srgbClr val="595959"/>
                          </a:solidFill>
                          <a:effectLst/>
                          <a:latin typeface="メイリオ" panose="020B0604030504040204" pitchFamily="50" charset="-128"/>
                          <a:ea typeface="メイリオ" panose="020B0604030504040204" pitchFamily="50" charset="-128"/>
                        </a:rPr>
                        <a:t>PDW </a:t>
                      </a:r>
                      <a:r>
                        <a:rPr lang="ja-JP" altLang="en-US" sz="1000" b="1" i="0" u="none" strike="noStrike" dirty="0">
                          <a:solidFill>
                            <a:srgbClr val="595959"/>
                          </a:solidFill>
                          <a:effectLst/>
                          <a:latin typeface="メイリオ" panose="020B0604030504040204" pitchFamily="50" charset="-128"/>
                          <a:ea typeface="メイリオ" panose="020B0604030504040204" pitchFamily="50" charset="-128"/>
                        </a:rPr>
                        <a:t>　</a:t>
                      </a:r>
                      <a:r>
                        <a:rPr lang="en-US" altLang="ja-JP" sz="1000" b="1" i="0" u="none" strike="noStrike" dirty="0">
                          <a:solidFill>
                            <a:srgbClr val="595959"/>
                          </a:solidFill>
                          <a:effectLst/>
                          <a:latin typeface="メイリオ" panose="020B0604030504040204" pitchFamily="50" charset="-128"/>
                          <a:ea typeface="メイリオ" panose="020B0604030504040204" pitchFamily="50" charset="-128"/>
                        </a:rPr>
                        <a:t>PC</a:t>
                      </a:r>
                    </a:p>
                  </a:txBody>
                  <a:tcPr marL="5862" marR="5862" marT="5862"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algn="ctr" rtl="0" fontAlgn="ctr"/>
                      <a:r>
                        <a:rPr lang="en-US" altLang="ja-JP" sz="1000" b="1" i="0" u="none" strike="noStrike" dirty="0" err="1">
                          <a:solidFill>
                            <a:srgbClr val="595959"/>
                          </a:solidFill>
                          <a:effectLst/>
                          <a:latin typeface="メイリオ" panose="020B0604030504040204" pitchFamily="50" charset="-128"/>
                          <a:ea typeface="メイリオ" panose="020B0604030504040204" pitchFamily="50" charset="-128"/>
                        </a:rPr>
                        <a:t>carview</a:t>
                      </a:r>
                      <a:r>
                        <a:rPr lang="en-US" altLang="ja-JP" sz="1000" b="1" i="0" u="none" strike="noStrike" dirty="0">
                          <a:solidFill>
                            <a:srgbClr val="595959"/>
                          </a:solidFill>
                          <a:effectLst/>
                          <a:latin typeface="メイリオ" panose="020B0604030504040204" pitchFamily="50" charset="-128"/>
                          <a:ea typeface="メイリオ" panose="020B0604030504040204" pitchFamily="50" charset="-128"/>
                        </a:rPr>
                        <a:t>!</a:t>
                      </a:r>
                      <a:r>
                        <a:rPr lang="ja-JP" altLang="en-US" sz="1000" b="1" i="0" u="none" strike="noStrike" dirty="0">
                          <a:solidFill>
                            <a:srgbClr val="595959"/>
                          </a:solidFill>
                          <a:effectLst/>
                          <a:latin typeface="メイリオ" panose="020B0604030504040204" pitchFamily="50" charset="-128"/>
                          <a:ea typeface="メイリオ" panose="020B0604030504040204" pitchFamily="50" charset="-128"/>
                        </a:rPr>
                        <a:t>　ニュース・編集記事　プライムディスプレイ　ダブルサイズ　</a:t>
                      </a:r>
                      <a:r>
                        <a:rPr lang="en-US" altLang="ja-JP" sz="1000" b="1" i="0" u="none" strike="noStrike" dirty="0">
                          <a:solidFill>
                            <a:srgbClr val="595959"/>
                          </a:solidFill>
                          <a:effectLst/>
                          <a:latin typeface="メイリオ" panose="020B0604030504040204" pitchFamily="50" charset="-128"/>
                          <a:ea typeface="メイリオ" panose="020B0604030504040204" pitchFamily="50" charset="-128"/>
                        </a:rPr>
                        <a:t>PC</a:t>
                      </a:r>
                    </a:p>
                  </a:txBody>
                  <a:tcPr marL="5862" marR="5862" marT="5862"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algn="ctr" rtl="0" fontAlgn="ctr"/>
                      <a:r>
                        <a:rPr lang="en-US" altLang="ja-JP" sz="1000" b="1" i="0" u="none" strike="noStrike" dirty="0" err="1">
                          <a:solidFill>
                            <a:srgbClr val="595959"/>
                          </a:solidFill>
                          <a:effectLst/>
                          <a:latin typeface="メイリオ" panose="020B0604030504040204" pitchFamily="50" charset="-128"/>
                          <a:ea typeface="メイリオ" panose="020B0604030504040204" pitchFamily="50" charset="-128"/>
                        </a:rPr>
                        <a:t>carview</a:t>
                      </a:r>
                      <a:r>
                        <a:rPr lang="en-US" altLang="ja-JP" sz="1000" b="1" i="0" u="none" strike="noStrike" dirty="0">
                          <a:solidFill>
                            <a:srgbClr val="595959"/>
                          </a:solidFill>
                          <a:effectLst/>
                          <a:latin typeface="メイリオ" panose="020B0604030504040204" pitchFamily="50" charset="-128"/>
                          <a:ea typeface="メイリオ" panose="020B0604030504040204" pitchFamily="50" charset="-128"/>
                        </a:rPr>
                        <a:t>!</a:t>
                      </a:r>
                      <a:r>
                        <a:rPr lang="ja-JP" altLang="en-US" sz="1000" b="1" i="0" u="none" strike="noStrike" dirty="0">
                          <a:solidFill>
                            <a:srgbClr val="595959"/>
                          </a:solidFill>
                          <a:effectLst/>
                          <a:latin typeface="メイリオ" panose="020B0604030504040204" pitchFamily="50" charset="-128"/>
                          <a:ea typeface="メイリオ" panose="020B0604030504040204" pitchFamily="50" charset="-128"/>
                        </a:rPr>
                        <a:t>　ニュース・編集記事　プライムディスプレイ　ダブルサイズ　</a:t>
                      </a:r>
                      <a:r>
                        <a:rPr lang="en-US" altLang="ja-JP" sz="1000" b="1" i="0" u="none" strike="noStrike" dirty="0">
                          <a:solidFill>
                            <a:srgbClr val="595959"/>
                          </a:solidFill>
                          <a:effectLst/>
                          <a:latin typeface="メイリオ" panose="020B0604030504040204" pitchFamily="50" charset="-128"/>
                          <a:ea typeface="メイリオ" panose="020B0604030504040204" pitchFamily="50" charset="-128"/>
                        </a:rPr>
                        <a:t>PC (500</a:t>
                      </a:r>
                      <a:r>
                        <a:rPr lang="ja-JP" altLang="en-US" sz="1000" b="1" i="0" u="none" strike="noStrike" dirty="0">
                          <a:solidFill>
                            <a:srgbClr val="595959"/>
                          </a:solidFill>
                          <a:effectLst/>
                          <a:latin typeface="メイリオ" panose="020B0604030504040204" pitchFamily="50" charset="-128"/>
                          <a:ea typeface="メイリオ" panose="020B0604030504040204" pitchFamily="50" charset="-128"/>
                        </a:rPr>
                        <a:t>万～</a:t>
                      </a:r>
                      <a:r>
                        <a:rPr lang="en-US" altLang="ja-JP" sz="1000" b="1" i="0" u="none" strike="noStrike" dirty="0">
                          <a:solidFill>
                            <a:srgbClr val="595959"/>
                          </a:solidFill>
                          <a:effectLst/>
                          <a:latin typeface="メイリオ" panose="020B0604030504040204" pitchFamily="50" charset="-128"/>
                          <a:ea typeface="メイリオ" panose="020B0604030504040204" pitchFamily="50" charset="-128"/>
                        </a:rPr>
                        <a:t>)</a:t>
                      </a:r>
                    </a:p>
                  </a:txBody>
                  <a:tcPr marL="5862" marR="5862" marT="5862"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algn="ctr" rtl="0" fontAlgn="ctr"/>
                      <a:r>
                        <a:rPr lang="en-US" altLang="ja-JP" sz="1000" b="1" i="0" u="none" strike="noStrike" dirty="0" err="1">
                          <a:solidFill>
                            <a:srgbClr val="595959"/>
                          </a:solidFill>
                          <a:effectLst/>
                          <a:latin typeface="メイリオ" panose="020B0604030504040204" pitchFamily="50" charset="-128"/>
                          <a:ea typeface="メイリオ" panose="020B0604030504040204" pitchFamily="50" charset="-128"/>
                        </a:rPr>
                        <a:t>carview</a:t>
                      </a:r>
                      <a:r>
                        <a:rPr lang="en-US" altLang="ja-JP" sz="1000" b="1" i="0" u="none" strike="noStrike" dirty="0">
                          <a:solidFill>
                            <a:srgbClr val="595959"/>
                          </a:solidFill>
                          <a:effectLst/>
                          <a:latin typeface="メイリオ" panose="020B0604030504040204" pitchFamily="50" charset="-128"/>
                          <a:ea typeface="メイリオ" panose="020B0604030504040204" pitchFamily="50" charset="-128"/>
                        </a:rPr>
                        <a:t>!</a:t>
                      </a:r>
                      <a:r>
                        <a:rPr lang="ja-JP" altLang="en-US" sz="1000" b="1" i="0" u="none" strike="noStrike" dirty="0">
                          <a:solidFill>
                            <a:srgbClr val="595959"/>
                          </a:solidFill>
                          <a:effectLst/>
                          <a:latin typeface="メイリオ" panose="020B0604030504040204" pitchFamily="50" charset="-128"/>
                          <a:ea typeface="メイリオ" panose="020B0604030504040204" pitchFamily="50" charset="-128"/>
                        </a:rPr>
                        <a:t>　中古車　プライムディスプレイ　</a:t>
                      </a:r>
                      <a:r>
                        <a:rPr lang="en-US" altLang="ja-JP" sz="1000" b="1" i="0" u="none" strike="noStrike" dirty="0">
                          <a:solidFill>
                            <a:srgbClr val="595959"/>
                          </a:solidFill>
                          <a:effectLst/>
                          <a:latin typeface="メイリオ" panose="020B0604030504040204" pitchFamily="50" charset="-128"/>
                          <a:ea typeface="メイリオ" panose="020B0604030504040204" pitchFamily="50" charset="-128"/>
                        </a:rPr>
                        <a:t>PC</a:t>
                      </a:r>
                    </a:p>
                  </a:txBody>
                  <a:tcPr marL="5862" marR="5862" marT="5862"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383528">
                <a:tc>
                  <a:txBody>
                    <a:bodyPr/>
                    <a:lstStyle/>
                    <a:p>
                      <a:pPr algn="ctr"/>
                      <a:r>
                        <a:rPr kumimoji="1" lang="ja-JP" altLang="en-US" sz="900" b="0" dirty="0">
                          <a:solidFill>
                            <a:schemeClr val="bg1"/>
                          </a:solidFill>
                          <a:latin typeface="+mj-lt"/>
                          <a:ea typeface="+mj-ea"/>
                        </a:rPr>
                        <a:t>性別</a:t>
                      </a:r>
                    </a:p>
                  </a:txBody>
                  <a:tcPr marL="112542" marR="112542" marT="56271" marB="56271"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1000" b="0" dirty="0">
                          <a:solidFill>
                            <a:schemeClr val="bg1"/>
                          </a:solidFill>
                          <a:latin typeface="+mn-ea"/>
                          <a:ea typeface="+mn-ea"/>
                        </a:rPr>
                        <a:t>1.2</a:t>
                      </a:r>
                      <a:r>
                        <a:rPr kumimoji="1" lang="ja-JP" altLang="en-US" sz="1000" b="0" dirty="0">
                          <a:solidFill>
                            <a:schemeClr val="bg1"/>
                          </a:solidFill>
                          <a:latin typeface="+mn-ea"/>
                          <a:ea typeface="+mn-ea"/>
                        </a:rPr>
                        <a:t>倍</a:t>
                      </a:r>
                    </a:p>
                  </a:txBody>
                  <a:tcPr marL="201157" marR="201157" marT="56271" marB="5627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smtClean="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smtClean="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smtClean="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smtClean="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smtClean="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384434171"/>
                  </a:ext>
                </a:extLst>
              </a:tr>
              <a:tr h="334280">
                <a:tc>
                  <a:txBody>
                    <a:bodyPr/>
                    <a:lstStyle/>
                    <a:p>
                      <a:pPr algn="ctr"/>
                      <a:r>
                        <a:rPr kumimoji="1" lang="ja-JP" altLang="en-US" sz="900" b="0" dirty="0">
                          <a:solidFill>
                            <a:schemeClr val="bg1"/>
                          </a:solidFill>
                          <a:latin typeface="+mj-lt"/>
                          <a:ea typeface="+mj-ea"/>
                        </a:rPr>
                        <a:t>年齢</a:t>
                      </a:r>
                    </a:p>
                  </a:txBody>
                  <a:tcPr marL="112542" marR="112542" marT="56271" marB="56271"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kern="1200" dirty="0">
                          <a:solidFill>
                            <a:schemeClr val="bg1"/>
                          </a:solidFill>
                          <a:latin typeface="+mn-ea"/>
                          <a:ea typeface="+mn-ea"/>
                          <a:cs typeface="+mn-cs"/>
                        </a:rPr>
                        <a:t>1.2</a:t>
                      </a:r>
                      <a:r>
                        <a:rPr kumimoji="1" lang="ja-JP" altLang="en-US" sz="1000" b="0" kern="1200" dirty="0">
                          <a:solidFill>
                            <a:schemeClr val="bg1"/>
                          </a:solidFill>
                          <a:latin typeface="+mn-ea"/>
                          <a:ea typeface="+mn-ea"/>
                          <a:cs typeface="+mn-cs"/>
                        </a:rPr>
                        <a:t>倍</a:t>
                      </a:r>
                    </a:p>
                  </a:txBody>
                  <a:tcPr marL="201157" marR="201157" marT="56271" marB="5627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smtClean="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smtClean="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smtClean="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smtClean="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smtClean="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3931917948"/>
                  </a:ext>
                </a:extLst>
              </a:tr>
              <a:tr h="38352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n-lt"/>
                          <a:ea typeface="+mn-ea"/>
                          <a:cs typeface="+mn-cs"/>
                        </a:rPr>
                        <a:t>地域</a:t>
                      </a:r>
                      <a:endParaRPr kumimoji="1" lang="en-US" altLang="ja-JP" sz="900" b="0" kern="1200" dirty="0">
                        <a:solidFill>
                          <a:schemeClr val="bg1"/>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n-lt"/>
                          <a:ea typeface="+mn-ea"/>
                          <a:cs typeface="+mn-cs"/>
                        </a:rPr>
                        <a:t>（都道府県）</a:t>
                      </a:r>
                    </a:p>
                  </a:txBody>
                  <a:tcPr marL="112542" marR="112542" marT="56271" marB="56271"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kern="1200" dirty="0">
                          <a:solidFill>
                            <a:schemeClr val="bg1"/>
                          </a:solidFill>
                          <a:latin typeface="+mn-ea"/>
                          <a:ea typeface="+mn-ea"/>
                          <a:cs typeface="+mn-cs"/>
                        </a:rPr>
                        <a:t>1.3</a:t>
                      </a:r>
                      <a:r>
                        <a:rPr kumimoji="1" lang="ja-JP" altLang="en-US" sz="1000" b="0" kern="1200" dirty="0">
                          <a:solidFill>
                            <a:schemeClr val="bg1"/>
                          </a:solidFill>
                          <a:latin typeface="+mn-ea"/>
                          <a:ea typeface="+mn-ea"/>
                          <a:cs typeface="+mn-cs"/>
                        </a:rPr>
                        <a:t>倍</a:t>
                      </a:r>
                    </a:p>
                  </a:txBody>
                  <a:tcPr marL="201157" marR="201157" marT="56271" marB="5627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smtClean="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smtClean="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smtClean="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smtClean="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smtClean="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66098080"/>
                  </a:ext>
                </a:extLst>
              </a:tr>
              <a:tr h="383528">
                <a:tc>
                  <a:txBody>
                    <a:bodyPr/>
                    <a:lstStyle/>
                    <a:p>
                      <a:pPr algn="ctr"/>
                      <a:r>
                        <a:rPr kumimoji="1" lang="ja-JP" altLang="en-US" sz="900" b="0" dirty="0">
                          <a:solidFill>
                            <a:schemeClr val="bg1"/>
                          </a:solidFill>
                          <a:latin typeface="+mj-lt"/>
                          <a:ea typeface="+mj-ea"/>
                        </a:rPr>
                        <a:t>地域</a:t>
                      </a:r>
                      <a:endParaRPr kumimoji="1" lang="en-US" altLang="ja-JP" sz="900" b="0" dirty="0">
                        <a:solidFill>
                          <a:schemeClr val="bg1"/>
                        </a:solidFill>
                        <a:latin typeface="+mj-lt"/>
                        <a:ea typeface="+mj-ea"/>
                      </a:endParaRPr>
                    </a:p>
                    <a:p>
                      <a:pPr algn="ctr"/>
                      <a:r>
                        <a:rPr kumimoji="1" lang="ja-JP" altLang="en-US" sz="900" b="0" dirty="0">
                          <a:solidFill>
                            <a:schemeClr val="bg1"/>
                          </a:solidFill>
                          <a:latin typeface="+mj-lt"/>
                          <a:ea typeface="+mj-ea"/>
                        </a:rPr>
                        <a:t>（市区郡）</a:t>
                      </a:r>
                    </a:p>
                  </a:txBody>
                  <a:tcPr marL="112542" marR="112542" marT="56271" marB="56271"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kern="1200" dirty="0">
                          <a:solidFill>
                            <a:schemeClr val="bg1"/>
                          </a:solidFill>
                          <a:latin typeface="+mn-ea"/>
                          <a:ea typeface="+mn-ea"/>
                          <a:cs typeface="+mn-cs"/>
                        </a:rPr>
                        <a:t>1.56</a:t>
                      </a:r>
                      <a:r>
                        <a:rPr kumimoji="1" lang="ja-JP" altLang="en-US" sz="1000" b="0" kern="1200" dirty="0">
                          <a:solidFill>
                            <a:schemeClr val="bg1"/>
                          </a:solidFill>
                          <a:latin typeface="+mn-ea"/>
                          <a:ea typeface="+mn-ea"/>
                          <a:cs typeface="+mn-cs"/>
                        </a:rPr>
                        <a:t>倍</a:t>
                      </a:r>
                    </a:p>
                  </a:txBody>
                  <a:tcPr marL="201157" marR="201157" marT="56271" marB="5627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463668774"/>
                  </a:ext>
                </a:extLst>
              </a:tr>
              <a:tr h="383528">
                <a:tc>
                  <a:txBody>
                    <a:bodyPr/>
                    <a:lstStyle/>
                    <a:p>
                      <a:pPr algn="ctr"/>
                      <a:r>
                        <a:rPr kumimoji="1" lang="ja-JP" altLang="en-US" sz="900" b="0" kern="1200" dirty="0">
                          <a:solidFill>
                            <a:schemeClr val="bg1"/>
                          </a:solidFill>
                          <a:latin typeface="+mn-lt"/>
                          <a:ea typeface="+mn-ea"/>
                          <a:cs typeface="+mn-cs"/>
                        </a:rPr>
                        <a:t>オーディエンス</a:t>
                      </a:r>
                      <a:endParaRPr kumimoji="1" lang="en-US" altLang="ja-JP" sz="900" b="0" kern="1200" dirty="0">
                        <a:solidFill>
                          <a:schemeClr val="bg1"/>
                        </a:solidFill>
                        <a:latin typeface="+mn-lt"/>
                        <a:ea typeface="+mn-ea"/>
                        <a:cs typeface="+mn-cs"/>
                      </a:endParaRPr>
                    </a:p>
                    <a:p>
                      <a:pPr algn="ctr"/>
                      <a:r>
                        <a:rPr kumimoji="1" lang="ja-JP" altLang="en-US" sz="900" b="0" kern="1200" dirty="0">
                          <a:solidFill>
                            <a:schemeClr val="bg1"/>
                          </a:solidFill>
                          <a:latin typeface="+mn-lt"/>
                          <a:ea typeface="+mn-ea"/>
                          <a:cs typeface="+mn-cs"/>
                        </a:rPr>
                        <a:t>カテゴリー</a:t>
                      </a:r>
                    </a:p>
                  </a:txBody>
                  <a:tcPr marL="112542" marR="112542" marT="56271" marB="56271"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kern="1200" dirty="0">
                          <a:solidFill>
                            <a:schemeClr val="bg1"/>
                          </a:solidFill>
                          <a:latin typeface="+mn-ea"/>
                          <a:ea typeface="+mn-ea"/>
                          <a:cs typeface="+mn-cs"/>
                        </a:rPr>
                        <a:t>1.8</a:t>
                      </a:r>
                      <a:r>
                        <a:rPr kumimoji="1" lang="ja-JP" altLang="en-US" sz="1000" b="0" kern="1200" dirty="0">
                          <a:solidFill>
                            <a:schemeClr val="bg1"/>
                          </a:solidFill>
                          <a:latin typeface="+mn-ea"/>
                          <a:ea typeface="+mn-ea"/>
                          <a:cs typeface="+mn-cs"/>
                        </a:rPr>
                        <a:t>倍</a:t>
                      </a:r>
                    </a:p>
                  </a:txBody>
                  <a:tcPr marL="201157" marR="201157" marT="56271" marB="5627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smtClean="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smtClean="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smtClean="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smtClean="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smtClean="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967014782"/>
                  </a:ext>
                </a:extLst>
              </a:tr>
              <a:tr h="38352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n-lt"/>
                          <a:ea typeface="+mn-ea"/>
                          <a:cs typeface="+mn-cs"/>
                        </a:rPr>
                        <a:t>曜日・</a:t>
                      </a:r>
                      <a:r>
                        <a:rPr kumimoji="1" lang="ja-JP" altLang="en-US" sz="900" b="0" dirty="0">
                          <a:solidFill>
                            <a:schemeClr val="bg1"/>
                          </a:solidFill>
                          <a:latin typeface="+mj-lt"/>
                          <a:ea typeface="+mj-ea"/>
                        </a:rPr>
                        <a:t>時間帯</a:t>
                      </a:r>
                    </a:p>
                  </a:txBody>
                  <a:tcPr marL="112542" marR="112542" marT="56271" marB="56271"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kern="1200" dirty="0">
                          <a:solidFill>
                            <a:schemeClr val="bg1"/>
                          </a:solidFill>
                          <a:latin typeface="+mn-ea"/>
                          <a:ea typeface="+mn-ea"/>
                          <a:cs typeface="+mn-cs"/>
                        </a:rPr>
                        <a:t>1.2</a:t>
                      </a:r>
                      <a:r>
                        <a:rPr kumimoji="1" lang="ja-JP" altLang="en-US" sz="1000" b="0" kern="1200" dirty="0">
                          <a:solidFill>
                            <a:schemeClr val="bg1"/>
                          </a:solidFill>
                          <a:latin typeface="+mn-ea"/>
                          <a:ea typeface="+mn-ea"/>
                          <a:cs typeface="+mn-cs"/>
                        </a:rPr>
                        <a:t>倍</a:t>
                      </a:r>
                    </a:p>
                  </a:txBody>
                  <a:tcPr marL="201157" marR="201157" marT="56271" marB="5627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smtClean="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smtClean="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smtClean="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smtClean="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smtClean="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750538939"/>
                  </a:ext>
                </a:extLst>
              </a:tr>
              <a:tr h="38352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dirty="0">
                          <a:solidFill>
                            <a:schemeClr val="bg1"/>
                          </a:solidFill>
                          <a:latin typeface="+mj-lt"/>
                          <a:ea typeface="+mj-ea"/>
                        </a:rPr>
                        <a:t>フリークエンシー</a:t>
                      </a:r>
                    </a:p>
                  </a:txBody>
                  <a:tcPr marL="112542" marR="112542" marT="56271" marB="56271"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kern="1200" dirty="0">
                          <a:solidFill>
                            <a:schemeClr val="bg1"/>
                          </a:solidFill>
                          <a:latin typeface="+mn-ea"/>
                          <a:ea typeface="+mn-ea"/>
                          <a:cs typeface="+mn-cs"/>
                        </a:rPr>
                        <a:t>2.0</a:t>
                      </a:r>
                      <a:r>
                        <a:rPr kumimoji="1" lang="ja-JP" altLang="en-US" sz="1000" b="0" kern="1200" dirty="0">
                          <a:solidFill>
                            <a:schemeClr val="bg1"/>
                          </a:solidFill>
                          <a:latin typeface="+mn-ea"/>
                          <a:ea typeface="+mn-ea"/>
                          <a:cs typeface="+mn-cs"/>
                        </a:rPr>
                        <a:t>倍</a:t>
                      </a:r>
                    </a:p>
                  </a:txBody>
                  <a:tcPr marL="201157" marR="201157" marT="56271" marB="5627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6350" cap="flat" cmpd="sng" algn="ctr">
                      <a:solidFill>
                        <a:schemeClr val="bg1"/>
                      </a:solidFill>
                      <a:prstDash val="solid"/>
                      <a:round/>
                      <a:headEnd type="none" w="med" len="med"/>
                      <a:tailEnd type="none" w="med" len="med"/>
                    </a:lnB>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smtClean="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smtClean="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smtClean="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smtClean="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smtClean="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lnB w="63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256108755"/>
                  </a:ext>
                </a:extLst>
              </a:tr>
            </a:tbl>
          </a:graphicData>
        </a:graphic>
      </p:graphicFrame>
      <p:sp>
        <p:nvSpPr>
          <p:cNvPr id="7" name="テキスト ボックス 5">
            <a:extLst>
              <a:ext uri="{FF2B5EF4-FFF2-40B4-BE49-F238E27FC236}">
                <a16:creationId xmlns:a16="http://schemas.microsoft.com/office/drawing/2014/main" id="{80B0730C-3B9E-4841-8DAD-6780CB507DD0}"/>
              </a:ext>
            </a:extLst>
          </p:cNvPr>
          <p:cNvSpPr txBox="1"/>
          <p:nvPr/>
        </p:nvSpPr>
        <p:spPr>
          <a:xfrm>
            <a:off x="423985" y="4480393"/>
            <a:ext cx="10457777" cy="2108269"/>
          </a:xfrm>
          <a:prstGeom prst="rect">
            <a:avLst/>
          </a:prstGeom>
          <a:noFill/>
        </p:spPr>
        <p:txBody>
          <a:bodyPr wrap="square" rtlCol="0">
            <a:spAutoFit/>
          </a:bodyPr>
          <a:ls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ts val="1797"/>
              </a:lnSpc>
            </a:pPr>
            <a:r>
              <a:rPr lang="en-US" altLang="ja-JP" sz="1100" b="1" dirty="0">
                <a:solidFill>
                  <a:srgbClr val="FF0000"/>
                </a:solidFill>
                <a:latin typeface="+mn-ea"/>
              </a:rPr>
              <a:t>※</a:t>
            </a:r>
            <a:r>
              <a:rPr lang="en-US" altLang="ja-JP" sz="1100" b="1" dirty="0" err="1">
                <a:solidFill>
                  <a:srgbClr val="FF0000"/>
                </a:solidFill>
                <a:latin typeface="+mn-ea"/>
              </a:rPr>
              <a:t>carview</a:t>
            </a:r>
            <a:r>
              <a:rPr lang="en-US" altLang="ja-JP" sz="1100" b="1" dirty="0">
                <a:solidFill>
                  <a:srgbClr val="FF0000"/>
                </a:solidFill>
                <a:latin typeface="+mn-ea"/>
              </a:rPr>
              <a:t>!</a:t>
            </a:r>
            <a:r>
              <a:rPr lang="ja-JP" altLang="en-US" sz="1100" b="1" dirty="0">
                <a:solidFill>
                  <a:srgbClr val="FF0000"/>
                </a:solidFill>
                <a:latin typeface="+mn-ea"/>
              </a:rPr>
              <a:t>商品はターゲティング不可となります。</a:t>
            </a:r>
            <a:endParaRPr lang="en-US" altLang="ja-JP" sz="1100" b="1" dirty="0">
              <a:solidFill>
                <a:srgbClr val="FF0000"/>
              </a:solidFill>
              <a:latin typeface="+mn-ea"/>
            </a:endParaRPr>
          </a:p>
          <a:p>
            <a:pPr>
              <a:lnSpc>
                <a:spcPts val="1797"/>
              </a:lnSpc>
            </a:pPr>
            <a:r>
              <a:rPr lang="en-US" altLang="ja-JP" sz="1100" dirty="0">
                <a:solidFill>
                  <a:schemeClr val="tx1">
                    <a:lumMod val="65000"/>
                    <a:lumOff val="35000"/>
                  </a:schemeClr>
                </a:solidFill>
                <a:latin typeface="+mn-ea"/>
              </a:rPr>
              <a:t>※</a:t>
            </a:r>
            <a:r>
              <a:rPr lang="ja-JP" altLang="en-US" sz="1100" dirty="0">
                <a:solidFill>
                  <a:schemeClr val="tx1">
                    <a:lumMod val="65000"/>
                    <a:lumOff val="35000"/>
                  </a:schemeClr>
                </a:solidFill>
                <a:latin typeface="+mn-ea"/>
              </a:rPr>
              <a:t>年齢は以下の区分で指定が可能です。</a:t>
            </a:r>
            <a:endParaRPr lang="en-US" altLang="ja-JP" sz="1100" dirty="0">
              <a:solidFill>
                <a:schemeClr val="tx1">
                  <a:lumMod val="65000"/>
                  <a:lumOff val="35000"/>
                </a:schemeClr>
              </a:solidFill>
              <a:latin typeface="+mn-ea"/>
            </a:endParaRPr>
          </a:p>
          <a:p>
            <a:r>
              <a:rPr lang="en-US" altLang="ja-JP" sz="1100" dirty="0">
                <a:solidFill>
                  <a:schemeClr val="tx1">
                    <a:lumMod val="65000"/>
                    <a:lumOff val="35000"/>
                  </a:schemeClr>
                </a:solidFill>
              </a:rPr>
              <a:t>13</a:t>
            </a:r>
            <a:r>
              <a:rPr lang="ja-JP" altLang="en-US" sz="1100" dirty="0">
                <a:solidFill>
                  <a:schemeClr val="tx1">
                    <a:lumMod val="65000"/>
                    <a:lumOff val="35000"/>
                  </a:schemeClr>
                </a:solidFill>
              </a:rPr>
              <a:t>歳～</a:t>
            </a:r>
            <a:r>
              <a:rPr lang="en-US" altLang="ja-JP" sz="1100" dirty="0">
                <a:solidFill>
                  <a:schemeClr val="tx1">
                    <a:lumMod val="65000"/>
                    <a:lumOff val="35000"/>
                  </a:schemeClr>
                </a:solidFill>
              </a:rPr>
              <a:t>14</a:t>
            </a:r>
            <a:r>
              <a:rPr lang="ja-JP" altLang="en-US" sz="1100" dirty="0">
                <a:solidFill>
                  <a:schemeClr val="tx1">
                    <a:lumMod val="65000"/>
                    <a:lumOff val="35000"/>
                  </a:schemeClr>
                </a:solidFill>
              </a:rPr>
              <a:t>歳 </a:t>
            </a:r>
            <a:r>
              <a:rPr lang="en-US" altLang="ja-JP" sz="1100" dirty="0">
                <a:solidFill>
                  <a:schemeClr val="tx1">
                    <a:lumMod val="65000"/>
                    <a:lumOff val="35000"/>
                  </a:schemeClr>
                </a:solidFill>
              </a:rPr>
              <a:t>/ 15</a:t>
            </a:r>
            <a:r>
              <a:rPr lang="ja-JP" altLang="en-US" sz="1100" dirty="0">
                <a:solidFill>
                  <a:schemeClr val="tx1">
                    <a:lumMod val="65000"/>
                    <a:lumOff val="35000"/>
                  </a:schemeClr>
                </a:solidFill>
              </a:rPr>
              <a:t>歳～</a:t>
            </a:r>
            <a:r>
              <a:rPr lang="en-US" altLang="ja-JP" sz="1100" dirty="0">
                <a:solidFill>
                  <a:schemeClr val="tx1">
                    <a:lumMod val="65000"/>
                    <a:lumOff val="35000"/>
                  </a:schemeClr>
                </a:solidFill>
              </a:rPr>
              <a:t>17</a:t>
            </a:r>
            <a:r>
              <a:rPr lang="ja-JP" altLang="en-US" sz="1100" dirty="0">
                <a:solidFill>
                  <a:schemeClr val="tx1">
                    <a:lumMod val="65000"/>
                    <a:lumOff val="35000"/>
                  </a:schemeClr>
                </a:solidFill>
              </a:rPr>
              <a:t>歳 </a:t>
            </a:r>
            <a:r>
              <a:rPr lang="en-US" altLang="ja-JP" sz="1100" dirty="0">
                <a:solidFill>
                  <a:schemeClr val="tx1">
                    <a:lumMod val="65000"/>
                    <a:lumOff val="35000"/>
                  </a:schemeClr>
                </a:solidFill>
              </a:rPr>
              <a:t>/ 18</a:t>
            </a:r>
            <a:r>
              <a:rPr lang="ja-JP" altLang="en-US" sz="1100" dirty="0">
                <a:solidFill>
                  <a:schemeClr val="tx1">
                    <a:lumMod val="65000"/>
                    <a:lumOff val="35000"/>
                  </a:schemeClr>
                </a:solidFill>
              </a:rPr>
              <a:t>歳～</a:t>
            </a:r>
            <a:r>
              <a:rPr lang="en-US" altLang="ja-JP" sz="1100" dirty="0">
                <a:solidFill>
                  <a:schemeClr val="tx1">
                    <a:lumMod val="65000"/>
                    <a:lumOff val="35000"/>
                  </a:schemeClr>
                </a:solidFill>
              </a:rPr>
              <a:t>19</a:t>
            </a:r>
            <a:r>
              <a:rPr lang="ja-JP" altLang="en-US" sz="1100" dirty="0">
                <a:solidFill>
                  <a:schemeClr val="tx1">
                    <a:lumMod val="65000"/>
                    <a:lumOff val="35000"/>
                  </a:schemeClr>
                </a:solidFill>
              </a:rPr>
              <a:t>歳 </a:t>
            </a:r>
            <a:r>
              <a:rPr lang="en-US" altLang="ja-JP" sz="1100" dirty="0">
                <a:solidFill>
                  <a:schemeClr val="tx1">
                    <a:lumMod val="65000"/>
                    <a:lumOff val="35000"/>
                  </a:schemeClr>
                </a:solidFill>
              </a:rPr>
              <a:t>/ 20</a:t>
            </a:r>
            <a:r>
              <a:rPr lang="ja-JP" altLang="en-US" sz="1100" dirty="0">
                <a:solidFill>
                  <a:schemeClr val="tx1">
                    <a:lumMod val="65000"/>
                    <a:lumOff val="35000"/>
                  </a:schemeClr>
                </a:solidFill>
              </a:rPr>
              <a:t>歳～</a:t>
            </a:r>
            <a:r>
              <a:rPr lang="en-US" altLang="ja-JP" sz="1100" dirty="0">
                <a:solidFill>
                  <a:schemeClr val="tx1">
                    <a:lumMod val="65000"/>
                    <a:lumOff val="35000"/>
                  </a:schemeClr>
                </a:solidFill>
              </a:rPr>
              <a:t>21</a:t>
            </a:r>
            <a:r>
              <a:rPr lang="ja-JP" altLang="en-US" sz="1100" dirty="0">
                <a:solidFill>
                  <a:schemeClr val="tx1">
                    <a:lumMod val="65000"/>
                    <a:lumOff val="35000"/>
                  </a:schemeClr>
                </a:solidFill>
              </a:rPr>
              <a:t>歳 </a:t>
            </a:r>
            <a:r>
              <a:rPr lang="en-US" altLang="ja-JP" sz="1100" dirty="0">
                <a:solidFill>
                  <a:schemeClr val="tx1">
                    <a:lumMod val="65000"/>
                    <a:lumOff val="35000"/>
                  </a:schemeClr>
                </a:solidFill>
              </a:rPr>
              <a:t>/ 22</a:t>
            </a:r>
            <a:r>
              <a:rPr lang="ja-JP" altLang="en-US" sz="1100" dirty="0">
                <a:solidFill>
                  <a:schemeClr val="tx1">
                    <a:lumMod val="65000"/>
                    <a:lumOff val="35000"/>
                  </a:schemeClr>
                </a:solidFill>
              </a:rPr>
              <a:t>歳～</a:t>
            </a:r>
            <a:r>
              <a:rPr lang="en-US" altLang="ja-JP" sz="1100" dirty="0">
                <a:solidFill>
                  <a:schemeClr val="tx1">
                    <a:lumMod val="65000"/>
                    <a:lumOff val="35000"/>
                  </a:schemeClr>
                </a:solidFill>
              </a:rPr>
              <a:t>29</a:t>
            </a:r>
            <a:r>
              <a:rPr lang="ja-JP" altLang="en-US" sz="1100" dirty="0">
                <a:solidFill>
                  <a:schemeClr val="tx1">
                    <a:lumMod val="65000"/>
                    <a:lumOff val="35000"/>
                  </a:schemeClr>
                </a:solidFill>
              </a:rPr>
              <a:t>歳 </a:t>
            </a:r>
            <a:r>
              <a:rPr lang="en-US" altLang="ja-JP" sz="1100" dirty="0">
                <a:solidFill>
                  <a:schemeClr val="tx1">
                    <a:lumMod val="65000"/>
                    <a:lumOff val="35000"/>
                  </a:schemeClr>
                </a:solidFill>
              </a:rPr>
              <a:t>/ 30</a:t>
            </a:r>
            <a:r>
              <a:rPr lang="ja-JP" altLang="en-US" sz="1100" dirty="0">
                <a:solidFill>
                  <a:schemeClr val="tx1">
                    <a:lumMod val="65000"/>
                    <a:lumOff val="35000"/>
                  </a:schemeClr>
                </a:solidFill>
              </a:rPr>
              <a:t>歳～</a:t>
            </a:r>
            <a:r>
              <a:rPr lang="en-US" altLang="ja-JP" sz="1100" dirty="0">
                <a:solidFill>
                  <a:schemeClr val="tx1">
                    <a:lumMod val="65000"/>
                    <a:lumOff val="35000"/>
                  </a:schemeClr>
                </a:solidFill>
              </a:rPr>
              <a:t>39</a:t>
            </a:r>
            <a:r>
              <a:rPr lang="ja-JP" altLang="en-US" sz="1100" dirty="0">
                <a:solidFill>
                  <a:schemeClr val="tx1">
                    <a:lumMod val="65000"/>
                    <a:lumOff val="35000"/>
                  </a:schemeClr>
                </a:solidFill>
              </a:rPr>
              <a:t>歳 </a:t>
            </a:r>
            <a:r>
              <a:rPr lang="en-US" altLang="ja-JP" sz="1100" dirty="0">
                <a:solidFill>
                  <a:schemeClr val="tx1">
                    <a:lumMod val="65000"/>
                    <a:lumOff val="35000"/>
                  </a:schemeClr>
                </a:solidFill>
              </a:rPr>
              <a:t>/ 40</a:t>
            </a:r>
            <a:r>
              <a:rPr lang="ja-JP" altLang="en-US" sz="1100" dirty="0">
                <a:solidFill>
                  <a:schemeClr val="tx1">
                    <a:lumMod val="65000"/>
                    <a:lumOff val="35000"/>
                  </a:schemeClr>
                </a:solidFill>
              </a:rPr>
              <a:t>歳～</a:t>
            </a:r>
            <a:r>
              <a:rPr lang="en-US" altLang="ja-JP" sz="1100" dirty="0">
                <a:solidFill>
                  <a:schemeClr val="tx1">
                    <a:lumMod val="65000"/>
                    <a:lumOff val="35000"/>
                  </a:schemeClr>
                </a:solidFill>
              </a:rPr>
              <a:t>49</a:t>
            </a:r>
            <a:r>
              <a:rPr lang="ja-JP" altLang="en-US" sz="1100" dirty="0">
                <a:solidFill>
                  <a:schemeClr val="tx1">
                    <a:lumMod val="65000"/>
                    <a:lumOff val="35000"/>
                  </a:schemeClr>
                </a:solidFill>
              </a:rPr>
              <a:t>歳 </a:t>
            </a:r>
            <a:r>
              <a:rPr lang="en-US" altLang="ja-JP" sz="1100" dirty="0">
                <a:solidFill>
                  <a:schemeClr val="tx1">
                    <a:lumMod val="65000"/>
                    <a:lumOff val="35000"/>
                  </a:schemeClr>
                </a:solidFill>
              </a:rPr>
              <a:t>/ 50</a:t>
            </a:r>
            <a:r>
              <a:rPr lang="ja-JP" altLang="en-US" sz="1100" dirty="0">
                <a:solidFill>
                  <a:schemeClr val="tx1">
                    <a:lumMod val="65000"/>
                    <a:lumOff val="35000"/>
                  </a:schemeClr>
                </a:solidFill>
              </a:rPr>
              <a:t>歳～</a:t>
            </a:r>
            <a:r>
              <a:rPr lang="en-US" altLang="ja-JP" sz="1100" dirty="0">
                <a:solidFill>
                  <a:schemeClr val="tx1">
                    <a:lumMod val="65000"/>
                    <a:lumOff val="35000"/>
                  </a:schemeClr>
                </a:solidFill>
              </a:rPr>
              <a:t>59</a:t>
            </a:r>
            <a:r>
              <a:rPr lang="ja-JP" altLang="en-US" sz="1100" dirty="0">
                <a:solidFill>
                  <a:schemeClr val="tx1">
                    <a:lumMod val="65000"/>
                    <a:lumOff val="35000"/>
                  </a:schemeClr>
                </a:solidFill>
              </a:rPr>
              <a:t>歳 </a:t>
            </a:r>
            <a:r>
              <a:rPr lang="en-US" altLang="ja-JP" sz="1100" dirty="0">
                <a:solidFill>
                  <a:schemeClr val="tx1">
                    <a:lumMod val="65000"/>
                    <a:lumOff val="35000"/>
                  </a:schemeClr>
                </a:solidFill>
              </a:rPr>
              <a:t>/ 60</a:t>
            </a:r>
            <a:r>
              <a:rPr lang="ja-JP" altLang="en-US" sz="1100" dirty="0">
                <a:solidFill>
                  <a:schemeClr val="tx1">
                    <a:lumMod val="65000"/>
                    <a:lumOff val="35000"/>
                  </a:schemeClr>
                </a:solidFill>
              </a:rPr>
              <a:t>歳～</a:t>
            </a:r>
            <a:r>
              <a:rPr lang="en-US" altLang="ja-JP" sz="1100" dirty="0">
                <a:solidFill>
                  <a:schemeClr val="tx1">
                    <a:lumMod val="65000"/>
                    <a:lumOff val="35000"/>
                  </a:schemeClr>
                </a:solidFill>
              </a:rPr>
              <a:t>69</a:t>
            </a:r>
            <a:r>
              <a:rPr lang="ja-JP" altLang="en-US" sz="1100" dirty="0">
                <a:solidFill>
                  <a:schemeClr val="tx1">
                    <a:lumMod val="65000"/>
                    <a:lumOff val="35000"/>
                  </a:schemeClr>
                </a:solidFill>
              </a:rPr>
              <a:t>歳 </a:t>
            </a:r>
            <a:r>
              <a:rPr lang="en-US" altLang="ja-JP" sz="1100" dirty="0">
                <a:solidFill>
                  <a:schemeClr val="tx1">
                    <a:lumMod val="65000"/>
                    <a:lumOff val="35000"/>
                  </a:schemeClr>
                </a:solidFill>
              </a:rPr>
              <a:t>/ 70</a:t>
            </a:r>
            <a:r>
              <a:rPr lang="ja-JP" altLang="en-US" sz="1100" dirty="0">
                <a:solidFill>
                  <a:schemeClr val="tx1">
                    <a:lumMod val="65000"/>
                    <a:lumOff val="35000"/>
                  </a:schemeClr>
                </a:solidFill>
              </a:rPr>
              <a:t>歳～</a:t>
            </a:r>
            <a:endParaRPr lang="en-US" altLang="ja-JP" sz="1100" dirty="0">
              <a:solidFill>
                <a:schemeClr val="tx1">
                  <a:lumMod val="65000"/>
                  <a:lumOff val="35000"/>
                </a:schemeClr>
              </a:solidFill>
              <a:latin typeface="+mn-ea"/>
            </a:endParaRPr>
          </a:p>
          <a:p>
            <a:pPr>
              <a:lnSpc>
                <a:spcPts val="1797"/>
              </a:lnSpc>
            </a:pPr>
            <a:r>
              <a:rPr lang="en-US" altLang="ja-JP" sz="1100" dirty="0" smtClean="0">
                <a:solidFill>
                  <a:schemeClr val="tx1">
                    <a:lumMod val="65000"/>
                    <a:lumOff val="35000"/>
                  </a:schemeClr>
                </a:solidFill>
                <a:latin typeface="+mn-ea"/>
              </a:rPr>
              <a:t>※</a:t>
            </a:r>
            <a:r>
              <a:rPr lang="en-US" altLang="ja-JP" sz="1100" dirty="0" err="1">
                <a:solidFill>
                  <a:schemeClr val="tx1">
                    <a:lumMod val="65000"/>
                    <a:lumOff val="35000"/>
                  </a:schemeClr>
                </a:solidFill>
                <a:latin typeface="+mn-ea"/>
              </a:rPr>
              <a:t>vCPM</a:t>
            </a:r>
            <a:r>
              <a:rPr lang="ja-JP" altLang="en-US" sz="1100" dirty="0">
                <a:solidFill>
                  <a:schemeClr val="tx1">
                    <a:lumMod val="65000"/>
                    <a:lumOff val="35000"/>
                  </a:schemeClr>
                </a:solidFill>
                <a:latin typeface="+mn-ea"/>
              </a:rPr>
              <a:t>掛け率の最大値は</a:t>
            </a:r>
            <a:r>
              <a:rPr lang="en-US" altLang="ja-JP" sz="1100" dirty="0">
                <a:solidFill>
                  <a:schemeClr val="tx1">
                    <a:lumMod val="65000"/>
                    <a:lumOff val="35000"/>
                  </a:schemeClr>
                </a:solidFill>
                <a:latin typeface="+mn-ea"/>
              </a:rPr>
              <a:t>2.0</a:t>
            </a:r>
            <a:r>
              <a:rPr lang="ja-JP" altLang="en-US" sz="1100" dirty="0">
                <a:solidFill>
                  <a:schemeClr val="tx1">
                    <a:lumMod val="65000"/>
                    <a:lumOff val="35000"/>
                  </a:schemeClr>
                </a:solidFill>
                <a:latin typeface="+mn-ea"/>
              </a:rPr>
              <a:t>倍になります。</a:t>
            </a:r>
            <a:endParaRPr lang="en-US" altLang="ja-JP" sz="1100" dirty="0">
              <a:solidFill>
                <a:schemeClr val="tx1">
                  <a:lumMod val="65000"/>
                  <a:lumOff val="35000"/>
                </a:schemeClr>
              </a:solidFill>
              <a:latin typeface="+mn-ea"/>
            </a:endParaRPr>
          </a:p>
          <a:p>
            <a:pPr>
              <a:lnSpc>
                <a:spcPts val="1797"/>
              </a:lnSpc>
            </a:pPr>
            <a:r>
              <a:rPr lang="ja-JP" altLang="en-US" sz="1100" dirty="0">
                <a:solidFill>
                  <a:schemeClr val="tx1">
                    <a:lumMod val="65000"/>
                    <a:lumOff val="35000"/>
                  </a:schemeClr>
                </a:solidFill>
                <a:latin typeface="+mn-ea"/>
              </a:rPr>
              <a:t>例：性別、年齢、オーディエンスカテゴリーを設定した場合、</a:t>
            </a:r>
            <a:r>
              <a:rPr lang="en-US" altLang="ja-JP" sz="1100" dirty="0">
                <a:solidFill>
                  <a:schemeClr val="tx1">
                    <a:lumMod val="65000"/>
                    <a:lumOff val="35000"/>
                  </a:schemeClr>
                </a:solidFill>
                <a:latin typeface="+mn-ea"/>
              </a:rPr>
              <a:t>1.2</a:t>
            </a:r>
            <a:r>
              <a:rPr lang="ja-JP" altLang="en-US" sz="1100" dirty="0">
                <a:solidFill>
                  <a:schemeClr val="tx1">
                    <a:lumMod val="65000"/>
                    <a:lumOff val="35000"/>
                  </a:schemeClr>
                </a:solidFill>
                <a:latin typeface="+mn-ea"/>
              </a:rPr>
              <a:t>倍</a:t>
            </a:r>
            <a:r>
              <a:rPr lang="en-US" altLang="ja-JP" sz="1100" dirty="0">
                <a:solidFill>
                  <a:schemeClr val="tx1">
                    <a:lumMod val="65000"/>
                    <a:lumOff val="35000"/>
                  </a:schemeClr>
                </a:solidFill>
                <a:latin typeface="+mn-ea"/>
              </a:rPr>
              <a:t>× 1.2</a:t>
            </a:r>
            <a:r>
              <a:rPr lang="ja-JP" altLang="en-US" sz="1100" dirty="0">
                <a:solidFill>
                  <a:schemeClr val="tx1">
                    <a:lumMod val="65000"/>
                    <a:lumOff val="35000"/>
                  </a:schemeClr>
                </a:solidFill>
                <a:latin typeface="+mn-ea"/>
              </a:rPr>
              <a:t>倍</a:t>
            </a:r>
            <a:r>
              <a:rPr lang="en-US" altLang="ja-JP" sz="1100" dirty="0">
                <a:solidFill>
                  <a:schemeClr val="tx1">
                    <a:lumMod val="65000"/>
                    <a:lumOff val="35000"/>
                  </a:schemeClr>
                </a:solidFill>
                <a:latin typeface="+mn-ea"/>
              </a:rPr>
              <a:t>× 1.8</a:t>
            </a:r>
            <a:r>
              <a:rPr lang="ja-JP" altLang="en-US" sz="1100" dirty="0">
                <a:solidFill>
                  <a:schemeClr val="tx1">
                    <a:lumMod val="65000"/>
                    <a:lumOff val="35000"/>
                  </a:schemeClr>
                </a:solidFill>
                <a:latin typeface="+mn-ea"/>
              </a:rPr>
              <a:t>倍</a:t>
            </a:r>
            <a:r>
              <a:rPr lang="en-US" altLang="ja-JP" sz="1100" dirty="0">
                <a:solidFill>
                  <a:schemeClr val="tx1">
                    <a:lumMod val="65000"/>
                    <a:lumOff val="35000"/>
                  </a:schemeClr>
                </a:solidFill>
                <a:latin typeface="+mn-ea"/>
              </a:rPr>
              <a:t>=2.59</a:t>
            </a:r>
            <a:r>
              <a:rPr lang="ja-JP" altLang="en-US" sz="1100" dirty="0">
                <a:solidFill>
                  <a:schemeClr val="tx1">
                    <a:lumMod val="65000"/>
                    <a:lumOff val="35000"/>
                  </a:schemeClr>
                </a:solidFill>
                <a:latin typeface="+mn-ea"/>
              </a:rPr>
              <a:t>倍となりますが、</a:t>
            </a:r>
            <a:endParaRPr lang="en-US" altLang="ja-JP" sz="1100" dirty="0">
              <a:solidFill>
                <a:schemeClr val="tx1">
                  <a:lumMod val="65000"/>
                  <a:lumOff val="35000"/>
                </a:schemeClr>
              </a:solidFill>
              <a:latin typeface="+mn-ea"/>
            </a:endParaRPr>
          </a:p>
          <a:p>
            <a:pPr>
              <a:lnSpc>
                <a:spcPts val="1797"/>
              </a:lnSpc>
            </a:pPr>
            <a:r>
              <a:rPr lang="ja-JP" altLang="en-US" sz="1100" dirty="0">
                <a:solidFill>
                  <a:schemeClr val="tx1">
                    <a:lumMod val="65000"/>
                    <a:lumOff val="35000"/>
                  </a:schemeClr>
                </a:solidFill>
                <a:latin typeface="+mn-ea"/>
              </a:rPr>
              <a:t>最大値が</a:t>
            </a:r>
            <a:r>
              <a:rPr lang="en-US" altLang="ja-JP" sz="1100" dirty="0">
                <a:solidFill>
                  <a:schemeClr val="tx1">
                    <a:lumMod val="65000"/>
                    <a:lumOff val="35000"/>
                  </a:schemeClr>
                </a:solidFill>
                <a:latin typeface="+mn-ea"/>
              </a:rPr>
              <a:t>2.0</a:t>
            </a:r>
            <a:r>
              <a:rPr lang="ja-JP" altLang="en-US" sz="1100" dirty="0">
                <a:solidFill>
                  <a:schemeClr val="tx1">
                    <a:lumMod val="65000"/>
                    <a:lumOff val="35000"/>
                  </a:schemeClr>
                </a:solidFill>
                <a:latin typeface="+mn-ea"/>
              </a:rPr>
              <a:t>倍のため、</a:t>
            </a:r>
            <a:r>
              <a:rPr lang="en-US" altLang="ja-JP" sz="1100" dirty="0">
                <a:solidFill>
                  <a:schemeClr val="tx1">
                    <a:lumMod val="65000"/>
                    <a:lumOff val="35000"/>
                  </a:schemeClr>
                </a:solidFill>
                <a:latin typeface="+mn-ea"/>
              </a:rPr>
              <a:t>2.0</a:t>
            </a:r>
            <a:r>
              <a:rPr lang="ja-JP" altLang="en-US" sz="1100" dirty="0">
                <a:solidFill>
                  <a:schemeClr val="tx1">
                    <a:lumMod val="65000"/>
                    <a:lumOff val="35000"/>
                  </a:schemeClr>
                </a:solidFill>
                <a:latin typeface="+mn-ea"/>
              </a:rPr>
              <a:t>倍で設定可能となります。</a:t>
            </a:r>
            <a:endParaRPr lang="en-US" altLang="ja-JP" sz="1100" dirty="0">
              <a:solidFill>
                <a:schemeClr val="tx1">
                  <a:lumMod val="65000"/>
                  <a:lumOff val="35000"/>
                </a:schemeClr>
              </a:solidFill>
              <a:latin typeface="+mn-ea"/>
            </a:endParaRPr>
          </a:p>
          <a:p>
            <a:pPr>
              <a:lnSpc>
                <a:spcPts val="1797"/>
              </a:lnSpc>
            </a:pPr>
            <a:r>
              <a:rPr lang="en-US" altLang="ja-JP" sz="1100" dirty="0" smtClean="0">
                <a:solidFill>
                  <a:schemeClr val="tx1">
                    <a:lumMod val="65000"/>
                    <a:lumOff val="35000"/>
                  </a:schemeClr>
                </a:solidFill>
                <a:latin typeface="+mn-ea"/>
              </a:rPr>
              <a:t>※</a:t>
            </a:r>
            <a:r>
              <a:rPr lang="ja-JP" altLang="en-US" sz="1100" dirty="0">
                <a:solidFill>
                  <a:schemeClr val="tx1">
                    <a:lumMod val="65000"/>
                    <a:lumOff val="35000"/>
                  </a:schemeClr>
                </a:solidFill>
                <a:latin typeface="+mn-ea"/>
              </a:rPr>
              <a:t>オーディエンスカテゴリーの詳細は、</a:t>
            </a:r>
            <a:r>
              <a:rPr lang="en-US" altLang="ja-JP" sz="1100" dirty="0">
                <a:solidFill>
                  <a:schemeClr val="tx1">
                    <a:lumMod val="65000"/>
                    <a:lumOff val="35000"/>
                  </a:schemeClr>
                </a:solidFill>
                <a:latin typeface="+mn-ea"/>
              </a:rPr>
              <a:t>Yahoo!</a:t>
            </a:r>
            <a:r>
              <a:rPr lang="ja-JP" altLang="en-US" sz="1100" dirty="0">
                <a:solidFill>
                  <a:schemeClr val="tx1">
                    <a:lumMod val="65000"/>
                    <a:lumOff val="35000"/>
                  </a:schemeClr>
                </a:solidFill>
                <a:latin typeface="+mn-ea"/>
              </a:rPr>
              <a:t>広告ヘルプを参照してください。</a:t>
            </a:r>
            <a:endParaRPr lang="en-US" altLang="ja-JP" sz="1100" dirty="0">
              <a:solidFill>
                <a:schemeClr val="tx1">
                  <a:lumMod val="65000"/>
                  <a:lumOff val="35000"/>
                </a:schemeClr>
              </a:solidFill>
              <a:latin typeface="+mn-ea"/>
            </a:endParaRPr>
          </a:p>
          <a:p>
            <a:pPr>
              <a:lnSpc>
                <a:spcPts val="1797"/>
              </a:lnSpc>
            </a:pPr>
            <a:r>
              <a:rPr lang="en-US" altLang="ja-JP" sz="1100" dirty="0">
                <a:solidFill>
                  <a:schemeClr val="tx1">
                    <a:lumMod val="65000"/>
                    <a:lumOff val="35000"/>
                  </a:schemeClr>
                </a:solidFill>
                <a:latin typeface="+mn-ea"/>
                <a:hlinkClick r:id="rId2"/>
              </a:rPr>
              <a:t>https://ads-help.yahoo.co.jp/yahooads/display/articledetail?lan=ja&amp;aid=71655</a:t>
            </a:r>
            <a:endParaRPr lang="en-US" altLang="ja-JP" sz="1100" b="1" dirty="0">
              <a:solidFill>
                <a:schemeClr val="tx1">
                  <a:lumMod val="65000"/>
                  <a:lumOff val="35000"/>
                </a:schemeClr>
              </a:solidFill>
            </a:endParaRPr>
          </a:p>
          <a:p>
            <a:pPr>
              <a:lnSpc>
                <a:spcPts val="1797"/>
              </a:lnSpc>
            </a:pPr>
            <a:r>
              <a:rPr lang="en-US" altLang="ja-JP" sz="1100" dirty="0" smtClean="0">
                <a:solidFill>
                  <a:schemeClr val="tx1">
                    <a:lumMod val="65000"/>
                    <a:lumOff val="35000"/>
                  </a:schemeClr>
                </a:solidFill>
                <a:latin typeface="+mn-ea"/>
              </a:rPr>
              <a:t>※</a:t>
            </a:r>
            <a:r>
              <a:rPr lang="en-US" altLang="ja-JP" sz="1100" dirty="0">
                <a:solidFill>
                  <a:schemeClr val="tx1">
                    <a:lumMod val="65000"/>
                    <a:lumOff val="35000"/>
                  </a:schemeClr>
                </a:solidFill>
                <a:latin typeface="+mn-ea"/>
              </a:rPr>
              <a:t>SP</a:t>
            </a:r>
            <a:r>
              <a:rPr lang="ja-JP" altLang="en-US" sz="1100" dirty="0">
                <a:solidFill>
                  <a:schemeClr val="tx1">
                    <a:lumMod val="65000"/>
                    <a:lumOff val="35000"/>
                  </a:schemeClr>
                </a:solidFill>
                <a:latin typeface="+mn-ea"/>
              </a:rPr>
              <a:t>はスマートフォンの略称です。</a:t>
            </a:r>
            <a:r>
              <a:rPr lang="en-US" altLang="ja-JP" sz="1100" dirty="0">
                <a:solidFill>
                  <a:schemeClr val="tx1">
                    <a:lumMod val="65000"/>
                    <a:lumOff val="35000"/>
                  </a:schemeClr>
                </a:solidFill>
                <a:latin typeface="+mn-ea"/>
              </a:rPr>
              <a:t>※MD</a:t>
            </a:r>
            <a:r>
              <a:rPr lang="ja-JP" altLang="en-US" sz="1100" dirty="0">
                <a:solidFill>
                  <a:schemeClr val="tx1">
                    <a:lumMod val="65000"/>
                    <a:lumOff val="35000"/>
                  </a:schemeClr>
                </a:solidFill>
                <a:latin typeface="+mn-ea"/>
              </a:rPr>
              <a:t>はマルチデバイスの略称です。</a:t>
            </a:r>
            <a:endParaRPr lang="en-US" altLang="ja-JP" sz="1100" dirty="0">
              <a:solidFill>
                <a:schemeClr val="tx1">
                  <a:lumMod val="65000"/>
                  <a:lumOff val="35000"/>
                </a:schemeClr>
              </a:solidFill>
              <a:latin typeface="+mn-ea"/>
            </a:endParaRPr>
          </a:p>
        </p:txBody>
      </p:sp>
    </p:spTree>
    <p:extLst>
      <p:ext uri="{BB962C8B-B14F-4D97-AF65-F5344CB8AC3E}">
        <p14:creationId xmlns:p14="http://schemas.microsoft.com/office/powerpoint/2010/main" val="42319979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smtClean="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3" name="タイトル 2"/>
          <p:cNvSpPr>
            <a:spLocks noGrp="1"/>
          </p:cNvSpPr>
          <p:nvPr>
            <p:ph type="title"/>
          </p:nvPr>
        </p:nvSpPr>
        <p:spPr/>
        <p:txBody>
          <a:bodyPr>
            <a:normAutofit fontScale="90000"/>
          </a:bodyPr>
          <a:lstStyle/>
          <a:p>
            <a:r>
              <a:rPr lang="ja-JP" altLang="en-US" dirty="0"/>
              <a:t>掲載制限業種</a:t>
            </a:r>
            <a:endParaRPr kumimoji="1" lang="ja-JP" altLang="en-US" dirty="0"/>
          </a:p>
        </p:txBody>
      </p:sp>
      <p:sp>
        <p:nvSpPr>
          <p:cNvPr id="11" name="正方形/長方形 10"/>
          <p:cNvSpPr/>
          <p:nvPr/>
        </p:nvSpPr>
        <p:spPr>
          <a:xfrm>
            <a:off x="479376" y="6334126"/>
            <a:ext cx="4338047" cy="323165"/>
          </a:xfrm>
          <a:prstGeom prst="rect">
            <a:avLst/>
          </a:prstGeom>
        </p:spPr>
        <p:txBody>
          <a:bodyPr wrap="none" anchor="t">
            <a:spAutoFit/>
          </a:bodyPr>
          <a:lstStyle/>
          <a:p>
            <a:pPr>
              <a:lnSpc>
                <a:spcPts val="1797"/>
              </a:lnSpc>
            </a:pPr>
            <a:r>
              <a:rPr lang="en-US" altLang="ja-JP" sz="985" dirty="0">
                <a:latin typeface="+mn-ea"/>
              </a:rPr>
              <a:t>※SP</a:t>
            </a:r>
            <a:r>
              <a:rPr lang="ja-JP" altLang="en-US" sz="985" dirty="0">
                <a:latin typeface="+mn-ea"/>
              </a:rPr>
              <a:t>はスマートフォンの略称です。</a:t>
            </a:r>
            <a:r>
              <a:rPr lang="en-US" altLang="ja-JP" sz="985" dirty="0">
                <a:latin typeface="+mn-ea"/>
              </a:rPr>
              <a:t>※MD</a:t>
            </a:r>
            <a:r>
              <a:rPr lang="ja-JP" altLang="en-US" sz="985" dirty="0">
                <a:latin typeface="+mn-ea"/>
              </a:rPr>
              <a:t>はマルチデバイスの略称です。</a:t>
            </a:r>
            <a:endParaRPr lang="en-US" altLang="ja-JP" sz="985" dirty="0">
              <a:latin typeface="+mn-ea"/>
            </a:endParaRPr>
          </a:p>
        </p:txBody>
      </p:sp>
      <p:graphicFrame>
        <p:nvGraphicFramePr>
          <p:cNvPr id="6" name="表 5"/>
          <p:cNvGraphicFramePr>
            <a:graphicFrameLocks noGrp="1"/>
          </p:cNvGraphicFramePr>
          <p:nvPr>
            <p:extLst>
              <p:ext uri="{D42A27DB-BD31-4B8C-83A1-F6EECF244321}">
                <p14:modId xmlns:p14="http://schemas.microsoft.com/office/powerpoint/2010/main" val="2701297862"/>
              </p:ext>
            </p:extLst>
          </p:nvPr>
        </p:nvGraphicFramePr>
        <p:xfrm>
          <a:off x="616524" y="1009403"/>
          <a:ext cx="10509739" cy="5324723"/>
        </p:xfrm>
        <a:graphic>
          <a:graphicData uri="http://schemas.openxmlformats.org/drawingml/2006/table">
            <a:tbl>
              <a:tblPr/>
              <a:tblGrid>
                <a:gridCol w="1571044">
                  <a:extLst>
                    <a:ext uri="{9D8B030D-6E8A-4147-A177-3AD203B41FA5}">
                      <a16:colId xmlns:a16="http://schemas.microsoft.com/office/drawing/2014/main" val="636628284"/>
                    </a:ext>
                  </a:extLst>
                </a:gridCol>
                <a:gridCol w="1787739">
                  <a:extLst>
                    <a:ext uri="{9D8B030D-6E8A-4147-A177-3AD203B41FA5}">
                      <a16:colId xmlns:a16="http://schemas.microsoft.com/office/drawing/2014/main" val="2303049059"/>
                    </a:ext>
                  </a:extLst>
                </a:gridCol>
                <a:gridCol w="1787739">
                  <a:extLst>
                    <a:ext uri="{9D8B030D-6E8A-4147-A177-3AD203B41FA5}">
                      <a16:colId xmlns:a16="http://schemas.microsoft.com/office/drawing/2014/main" val="2924713069"/>
                    </a:ext>
                  </a:extLst>
                </a:gridCol>
                <a:gridCol w="1787739">
                  <a:extLst>
                    <a:ext uri="{9D8B030D-6E8A-4147-A177-3AD203B41FA5}">
                      <a16:colId xmlns:a16="http://schemas.microsoft.com/office/drawing/2014/main" val="2366520050"/>
                    </a:ext>
                  </a:extLst>
                </a:gridCol>
                <a:gridCol w="1787739">
                  <a:extLst>
                    <a:ext uri="{9D8B030D-6E8A-4147-A177-3AD203B41FA5}">
                      <a16:colId xmlns:a16="http://schemas.microsoft.com/office/drawing/2014/main" val="4055096270"/>
                    </a:ext>
                  </a:extLst>
                </a:gridCol>
                <a:gridCol w="1787739">
                  <a:extLst>
                    <a:ext uri="{9D8B030D-6E8A-4147-A177-3AD203B41FA5}">
                      <a16:colId xmlns:a16="http://schemas.microsoft.com/office/drawing/2014/main" val="3614658664"/>
                    </a:ext>
                  </a:extLst>
                </a:gridCol>
              </a:tblGrid>
              <a:tr h="343711">
                <a:tc>
                  <a:txBody>
                    <a:bodyPr/>
                    <a:lstStyle/>
                    <a:p>
                      <a:pPr algn="ctr" rtl="0" fontAlgn="ctr"/>
                      <a:r>
                        <a:rPr lang="ja-JP" altLang="en-US" sz="700" b="1" i="0" u="none" strike="noStrike">
                          <a:solidFill>
                            <a:srgbClr val="FFFFFF"/>
                          </a:solidFill>
                          <a:effectLst/>
                          <a:latin typeface="メイリオ" panose="020B0604030504040204" pitchFamily="50" charset="-128"/>
                          <a:ea typeface="メイリオ" panose="020B0604030504040204" pitchFamily="50" charset="-128"/>
                        </a:rPr>
                        <a:t>カテゴリー名</a:t>
                      </a:r>
                    </a:p>
                  </a:txBody>
                  <a:tcPr marL="4623" marR="4623" marT="462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algn="ctr" rtl="0" fontAlgn="ctr"/>
                      <a:r>
                        <a:rPr lang="en-US" altLang="ja-JP" sz="700" b="1" i="0" u="none" strike="noStrike" dirty="0" err="1">
                          <a:solidFill>
                            <a:srgbClr val="595959"/>
                          </a:solidFill>
                          <a:effectLst/>
                          <a:latin typeface="メイリオ" panose="020B0604030504040204" pitchFamily="50" charset="-128"/>
                          <a:ea typeface="メイリオ" panose="020B0604030504040204" pitchFamily="50" charset="-128"/>
                        </a:rPr>
                        <a:t>carview</a:t>
                      </a:r>
                      <a:r>
                        <a:rPr lang="en-US" altLang="ja-JP" sz="700" b="1" i="0" u="none" strike="noStrike" dirty="0">
                          <a:solidFill>
                            <a:srgbClr val="595959"/>
                          </a:solidFill>
                          <a:effectLst/>
                          <a:latin typeface="メイリオ" panose="020B0604030504040204" pitchFamily="50" charset="-128"/>
                          <a:ea typeface="メイリオ" panose="020B0604030504040204" pitchFamily="50" charset="-128"/>
                        </a:rPr>
                        <a:t>!</a:t>
                      </a:r>
                      <a:r>
                        <a:rPr lang="ja-JP" altLang="en-US" sz="700" b="1" i="0" u="none" strike="noStrike" dirty="0">
                          <a:solidFill>
                            <a:srgbClr val="595959"/>
                          </a:solidFill>
                          <a:effectLst/>
                          <a:latin typeface="メイリオ" panose="020B0604030504040204" pitchFamily="50" charset="-128"/>
                          <a:ea typeface="メイリオ" panose="020B0604030504040204" pitchFamily="50" charset="-128"/>
                        </a:rPr>
                        <a:t>　トップ　</a:t>
                      </a:r>
                      <a:r>
                        <a:rPr lang="ja-JP" altLang="en-US" sz="700" b="1" i="0" u="none" strike="noStrike" dirty="0" smtClean="0">
                          <a:solidFill>
                            <a:srgbClr val="595959"/>
                          </a:solidFill>
                          <a:effectLst/>
                          <a:latin typeface="メイリオ" panose="020B0604030504040204" pitchFamily="50" charset="-128"/>
                          <a:ea typeface="メイリオ" panose="020B0604030504040204" pitchFamily="50" charset="-128"/>
                        </a:rPr>
                        <a:t>トップパネル</a:t>
                      </a:r>
                      <a:r>
                        <a:rPr lang="ja-JP" altLang="en-US" sz="700" b="1" i="0" u="none" strike="noStrike" dirty="0">
                          <a:solidFill>
                            <a:srgbClr val="595959"/>
                          </a:solidFill>
                          <a:effectLst/>
                          <a:latin typeface="メイリオ" panose="020B0604030504040204" pitchFamily="50" charset="-128"/>
                          <a:ea typeface="メイリオ" panose="020B0604030504040204" pitchFamily="50" charset="-128"/>
                        </a:rPr>
                        <a:t>　</a:t>
                      </a:r>
                      <a:r>
                        <a:rPr lang="en-US" altLang="ja-JP" sz="700" b="1" i="0" u="none" strike="noStrike" dirty="0">
                          <a:solidFill>
                            <a:srgbClr val="595959"/>
                          </a:solidFill>
                          <a:effectLst/>
                          <a:latin typeface="メイリオ" panose="020B0604030504040204" pitchFamily="50" charset="-128"/>
                          <a:ea typeface="メイリオ" panose="020B0604030504040204" pitchFamily="50" charset="-128"/>
                        </a:rPr>
                        <a:t>SP</a:t>
                      </a:r>
                    </a:p>
                  </a:txBody>
                  <a:tcPr marL="4623" marR="4623" marT="4623" marB="0" anchor="ctr">
                    <a:lnL w="12700" cap="flat" cmpd="sng" algn="ctr">
                      <a:solidFill>
                        <a:srgbClr val="FFFFFF"/>
                      </a:solidFill>
                      <a:prstDash val="solid"/>
                      <a:round/>
                      <a:headEnd type="none" w="med" len="med"/>
                      <a:tailEnd type="none" w="med" len="med"/>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E9EA"/>
                    </a:solidFill>
                  </a:tcPr>
                </a:tc>
                <a:tc>
                  <a:txBody>
                    <a:bodyPr/>
                    <a:lstStyle/>
                    <a:p>
                      <a:pPr algn="ctr" rtl="0" fontAlgn="ctr"/>
                      <a:r>
                        <a:rPr lang="en-US" altLang="ja-JP" sz="700" b="1" i="0" u="none" strike="noStrike">
                          <a:solidFill>
                            <a:srgbClr val="595959"/>
                          </a:solidFill>
                          <a:effectLst/>
                          <a:latin typeface="メイリオ" panose="020B0604030504040204" pitchFamily="50" charset="-128"/>
                          <a:ea typeface="メイリオ" panose="020B0604030504040204" pitchFamily="50" charset="-128"/>
                        </a:rPr>
                        <a:t>carview!</a:t>
                      </a:r>
                      <a:r>
                        <a:rPr lang="ja-JP" altLang="en-US" sz="700" b="1" i="0" u="none" strike="noStrike">
                          <a:solidFill>
                            <a:srgbClr val="595959"/>
                          </a:solidFill>
                          <a:effectLst/>
                          <a:latin typeface="メイリオ" panose="020B0604030504040204" pitchFamily="50" charset="-128"/>
                          <a:ea typeface="メイリオ" panose="020B0604030504040204" pitchFamily="50" charset="-128"/>
                        </a:rPr>
                        <a:t>　トップ　トップインパクト</a:t>
                      </a:r>
                      <a:r>
                        <a:rPr lang="en-US" altLang="ja-JP" sz="700" b="1" i="0" u="none" strike="noStrike">
                          <a:solidFill>
                            <a:srgbClr val="595959"/>
                          </a:solidFill>
                          <a:effectLst/>
                          <a:latin typeface="メイリオ" panose="020B0604030504040204" pitchFamily="50" charset="-128"/>
                          <a:ea typeface="メイリオ" panose="020B0604030504040204" pitchFamily="50" charset="-128"/>
                        </a:rPr>
                        <a:t>PDW </a:t>
                      </a:r>
                      <a:r>
                        <a:rPr lang="ja-JP" altLang="en-US" sz="700" b="1" i="0" u="none" strike="noStrike">
                          <a:solidFill>
                            <a:srgbClr val="595959"/>
                          </a:solidFill>
                          <a:effectLst/>
                          <a:latin typeface="メイリオ" panose="020B0604030504040204" pitchFamily="50" charset="-128"/>
                          <a:ea typeface="メイリオ" panose="020B0604030504040204" pitchFamily="50" charset="-128"/>
                        </a:rPr>
                        <a:t>　</a:t>
                      </a:r>
                      <a:r>
                        <a:rPr lang="en-US" altLang="ja-JP" sz="700" b="1" i="0" u="none" strike="noStrike">
                          <a:solidFill>
                            <a:srgbClr val="595959"/>
                          </a:solidFill>
                          <a:effectLst/>
                          <a:latin typeface="メイリオ" panose="020B0604030504040204" pitchFamily="50" charset="-128"/>
                          <a:ea typeface="メイリオ" panose="020B0604030504040204" pitchFamily="50" charset="-128"/>
                        </a:rPr>
                        <a:t>PC</a:t>
                      </a:r>
                    </a:p>
                  </a:txBody>
                  <a:tcPr marL="4623" marR="4623" marT="4623"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9EA"/>
                    </a:solidFill>
                  </a:tcPr>
                </a:tc>
                <a:tc>
                  <a:txBody>
                    <a:bodyPr/>
                    <a:lstStyle/>
                    <a:p>
                      <a:pPr algn="ctr" rtl="0" fontAlgn="ctr"/>
                      <a:r>
                        <a:rPr lang="en-US" altLang="ja-JP" sz="700" b="1" i="0" u="none" strike="noStrike">
                          <a:solidFill>
                            <a:srgbClr val="595959"/>
                          </a:solidFill>
                          <a:effectLst/>
                          <a:latin typeface="メイリオ" panose="020B0604030504040204" pitchFamily="50" charset="-128"/>
                          <a:ea typeface="メイリオ" panose="020B0604030504040204" pitchFamily="50" charset="-128"/>
                        </a:rPr>
                        <a:t>carview!</a:t>
                      </a:r>
                      <a:r>
                        <a:rPr lang="ja-JP" altLang="en-US" sz="700" b="1" i="0" u="none" strike="noStrike">
                          <a:solidFill>
                            <a:srgbClr val="595959"/>
                          </a:solidFill>
                          <a:effectLst/>
                          <a:latin typeface="メイリオ" panose="020B0604030504040204" pitchFamily="50" charset="-128"/>
                          <a:ea typeface="メイリオ" panose="020B0604030504040204" pitchFamily="50" charset="-128"/>
                        </a:rPr>
                        <a:t>　ニュース・編集記事　プライムディスプレイ　ダブルサイズ　</a:t>
                      </a:r>
                      <a:r>
                        <a:rPr lang="en-US" altLang="ja-JP" sz="700" b="1" i="0" u="none" strike="noStrike">
                          <a:solidFill>
                            <a:srgbClr val="595959"/>
                          </a:solidFill>
                          <a:effectLst/>
                          <a:latin typeface="メイリオ" panose="020B0604030504040204" pitchFamily="50" charset="-128"/>
                          <a:ea typeface="メイリオ" panose="020B0604030504040204" pitchFamily="50" charset="-128"/>
                        </a:rPr>
                        <a:t>PC</a:t>
                      </a:r>
                    </a:p>
                  </a:txBody>
                  <a:tcPr marL="4623" marR="4623" marT="4623"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9EA"/>
                    </a:solidFill>
                  </a:tcPr>
                </a:tc>
                <a:tc>
                  <a:txBody>
                    <a:bodyPr/>
                    <a:lstStyle/>
                    <a:p>
                      <a:pPr algn="ctr" rtl="0" fontAlgn="ctr"/>
                      <a:r>
                        <a:rPr lang="en-US" altLang="ja-JP" sz="700" b="1" i="0" u="none" strike="noStrike">
                          <a:solidFill>
                            <a:srgbClr val="595959"/>
                          </a:solidFill>
                          <a:effectLst/>
                          <a:latin typeface="メイリオ" panose="020B0604030504040204" pitchFamily="50" charset="-128"/>
                          <a:ea typeface="メイリオ" panose="020B0604030504040204" pitchFamily="50" charset="-128"/>
                        </a:rPr>
                        <a:t>carview!</a:t>
                      </a:r>
                      <a:r>
                        <a:rPr lang="ja-JP" altLang="en-US" sz="700" b="1" i="0" u="none" strike="noStrike">
                          <a:solidFill>
                            <a:srgbClr val="595959"/>
                          </a:solidFill>
                          <a:effectLst/>
                          <a:latin typeface="メイリオ" panose="020B0604030504040204" pitchFamily="50" charset="-128"/>
                          <a:ea typeface="メイリオ" panose="020B0604030504040204" pitchFamily="50" charset="-128"/>
                        </a:rPr>
                        <a:t>　ニュース・編集記事　プライムディスプレイ　ダブルサイズ　</a:t>
                      </a:r>
                      <a:r>
                        <a:rPr lang="en-US" altLang="ja-JP" sz="700" b="1" i="0" u="none" strike="noStrike">
                          <a:solidFill>
                            <a:srgbClr val="595959"/>
                          </a:solidFill>
                          <a:effectLst/>
                          <a:latin typeface="メイリオ" panose="020B0604030504040204" pitchFamily="50" charset="-128"/>
                          <a:ea typeface="メイリオ" panose="020B0604030504040204" pitchFamily="50" charset="-128"/>
                        </a:rPr>
                        <a:t>PC (500</a:t>
                      </a:r>
                      <a:r>
                        <a:rPr lang="ja-JP" altLang="en-US" sz="700" b="1" i="0" u="none" strike="noStrike">
                          <a:solidFill>
                            <a:srgbClr val="595959"/>
                          </a:solidFill>
                          <a:effectLst/>
                          <a:latin typeface="メイリオ" panose="020B0604030504040204" pitchFamily="50" charset="-128"/>
                          <a:ea typeface="メイリオ" panose="020B0604030504040204" pitchFamily="50" charset="-128"/>
                        </a:rPr>
                        <a:t>万～</a:t>
                      </a:r>
                      <a:r>
                        <a:rPr lang="en-US" altLang="ja-JP" sz="700" b="1" i="0" u="none" strike="noStrike">
                          <a:solidFill>
                            <a:srgbClr val="595959"/>
                          </a:solidFill>
                          <a:effectLst/>
                          <a:latin typeface="メイリオ" panose="020B0604030504040204" pitchFamily="50" charset="-128"/>
                          <a:ea typeface="メイリオ" panose="020B0604030504040204" pitchFamily="50" charset="-128"/>
                        </a:rPr>
                        <a:t>)</a:t>
                      </a:r>
                    </a:p>
                  </a:txBody>
                  <a:tcPr marL="4623" marR="4623" marT="4623"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9EA"/>
                    </a:solidFill>
                  </a:tcPr>
                </a:tc>
                <a:tc>
                  <a:txBody>
                    <a:bodyPr/>
                    <a:lstStyle/>
                    <a:p>
                      <a:pPr algn="ctr" rtl="0" fontAlgn="ctr"/>
                      <a:r>
                        <a:rPr lang="en-US" altLang="ja-JP" sz="700" b="1" i="0" u="none" strike="noStrike">
                          <a:solidFill>
                            <a:srgbClr val="595959"/>
                          </a:solidFill>
                          <a:effectLst/>
                          <a:latin typeface="メイリオ" panose="020B0604030504040204" pitchFamily="50" charset="-128"/>
                          <a:ea typeface="メイリオ" panose="020B0604030504040204" pitchFamily="50" charset="-128"/>
                        </a:rPr>
                        <a:t>carview!</a:t>
                      </a:r>
                      <a:r>
                        <a:rPr lang="ja-JP" altLang="en-US" sz="700" b="1" i="0" u="none" strike="noStrike">
                          <a:solidFill>
                            <a:srgbClr val="595959"/>
                          </a:solidFill>
                          <a:effectLst/>
                          <a:latin typeface="メイリオ" panose="020B0604030504040204" pitchFamily="50" charset="-128"/>
                          <a:ea typeface="メイリオ" panose="020B0604030504040204" pitchFamily="50" charset="-128"/>
                        </a:rPr>
                        <a:t>　中古車　プライムディスプレイ　</a:t>
                      </a:r>
                      <a:r>
                        <a:rPr lang="en-US" altLang="ja-JP" sz="700" b="1" i="0" u="none" strike="noStrike">
                          <a:solidFill>
                            <a:srgbClr val="595959"/>
                          </a:solidFill>
                          <a:effectLst/>
                          <a:latin typeface="メイリオ" panose="020B0604030504040204" pitchFamily="50" charset="-128"/>
                          <a:ea typeface="メイリオ" panose="020B0604030504040204" pitchFamily="50" charset="-128"/>
                        </a:rPr>
                        <a:t>PC</a:t>
                      </a:r>
                    </a:p>
                  </a:txBody>
                  <a:tcPr marL="4623" marR="4623" marT="4623" marB="0" anchor="ctr">
                    <a:lnL w="6350" cap="flat" cmpd="sng" algn="ctr">
                      <a:solidFill>
                        <a:srgbClr val="595959"/>
                      </a:solidFill>
                      <a:prstDash val="dot"/>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9EA"/>
                    </a:solidFill>
                  </a:tcPr>
                </a:tc>
                <a:extLst>
                  <a:ext uri="{0D108BD9-81ED-4DB2-BD59-A6C34878D82A}">
                    <a16:rowId xmlns:a16="http://schemas.microsoft.com/office/drawing/2014/main" val="732466969"/>
                  </a:ext>
                </a:extLst>
              </a:tr>
              <a:tr h="212058">
                <a:tc>
                  <a:txBody>
                    <a:bodyPr/>
                    <a:lstStyle/>
                    <a:p>
                      <a:pPr algn="l" rtl="0" fontAlgn="ctr"/>
                      <a:r>
                        <a:rPr lang="ja-JP" altLang="en-US" sz="700" b="0" i="0" u="none" strike="noStrike">
                          <a:solidFill>
                            <a:srgbClr val="FFFFFF"/>
                          </a:solidFill>
                          <a:effectLst/>
                          <a:latin typeface="メイリオ" panose="020B0604030504040204" pitchFamily="50" charset="-128"/>
                          <a:ea typeface="メイリオ" panose="020B0604030504040204" pitchFamily="50" charset="-128"/>
                        </a:rPr>
                        <a:t>占い</a:t>
                      </a:r>
                    </a:p>
                  </a:txBody>
                  <a:tcPr marL="4623" marR="4623" marT="462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algn="ctr" rtl="0" fontAlgn="ctr"/>
                      <a:endParaRPr lang="en-US" altLang="ja-JP" sz="900" b="0" i="0" u="none" strike="noStrike" dirty="0">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12700" cap="flat" cmpd="sng" algn="ctr">
                      <a:solidFill>
                        <a:srgbClr val="FFFFFF"/>
                      </a:solidFill>
                      <a:prstDash val="solid"/>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en-US" altLang="ja-JP" sz="1000" b="0" i="0" u="none" strike="noStrike">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1000" b="0" i="0" u="none" strike="noStrike">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1000" b="0" i="0" u="none" strike="noStrike">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1000" b="0" i="0" u="none" strike="noStrike">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extLst>
                  <a:ext uri="{0D108BD9-81ED-4DB2-BD59-A6C34878D82A}">
                    <a16:rowId xmlns:a16="http://schemas.microsoft.com/office/drawing/2014/main" val="2015514651"/>
                  </a:ext>
                </a:extLst>
              </a:tr>
              <a:tr h="397609">
                <a:tc>
                  <a:txBody>
                    <a:bodyPr/>
                    <a:lstStyle/>
                    <a:p>
                      <a:pPr algn="l" rtl="0" fontAlgn="ctr"/>
                      <a:r>
                        <a:rPr lang="ja-JP" altLang="en-US" sz="700" b="0" i="0" u="none" strike="noStrike">
                          <a:solidFill>
                            <a:srgbClr val="FFFFFF"/>
                          </a:solidFill>
                          <a:effectLst/>
                          <a:latin typeface="メイリオ" panose="020B0604030504040204" pitchFamily="50" charset="-128"/>
                          <a:ea typeface="メイリオ" panose="020B0604030504040204" pitchFamily="50" charset="-128"/>
                        </a:rPr>
                        <a:t>消費者向無担保貸金業者（銀行グループ・上場企業を除く）、商工ローン</a:t>
                      </a:r>
                    </a:p>
                  </a:txBody>
                  <a:tcPr marL="4623" marR="4623" marT="462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algn="ctr" rtl="0" fontAlgn="ctr"/>
                      <a:endParaRPr lang="en-US" altLang="ja-JP" sz="1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12700" cap="flat" cmpd="sng" algn="ctr">
                      <a:solidFill>
                        <a:srgbClr val="FFFFFF"/>
                      </a:solidFill>
                      <a:prstDash val="solid"/>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1000" b="0" i="0" u="none" strike="noStrike">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1000" b="0" i="0" u="none" strike="noStrike">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1000" b="0" i="0" u="none" strike="noStrike">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1000" b="0" i="0" u="none" strike="noStrike">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extLst>
                  <a:ext uri="{0D108BD9-81ED-4DB2-BD59-A6C34878D82A}">
                    <a16:rowId xmlns:a16="http://schemas.microsoft.com/office/drawing/2014/main" val="1257052852"/>
                  </a:ext>
                </a:extLst>
              </a:tr>
              <a:tr h="326923">
                <a:tc>
                  <a:txBody>
                    <a:bodyPr/>
                    <a:lstStyle/>
                    <a:p>
                      <a:pPr algn="l" rtl="0" fontAlgn="ctr"/>
                      <a:r>
                        <a:rPr lang="ja-JP" altLang="en-US" sz="700" b="0" i="0" u="none" strike="noStrike">
                          <a:solidFill>
                            <a:srgbClr val="FFFFFF"/>
                          </a:solidFill>
                          <a:effectLst/>
                          <a:latin typeface="メイリオ" panose="020B0604030504040204" pitchFamily="50" charset="-128"/>
                          <a:ea typeface="メイリオ" panose="020B0604030504040204" pitchFamily="50" charset="-128"/>
                        </a:rPr>
                        <a:t>出会い系サイト、結婚紹介</a:t>
                      </a:r>
                      <a:r>
                        <a:rPr lang="en-US" altLang="ja-JP" sz="700" b="0" i="0" u="none" strike="noStrike">
                          <a:solidFill>
                            <a:srgbClr val="FFFFFF"/>
                          </a:solidFill>
                          <a:effectLst/>
                          <a:latin typeface="メイリオ" panose="020B0604030504040204" pitchFamily="50" charset="-128"/>
                          <a:ea typeface="メイリオ" panose="020B0604030504040204" pitchFamily="50" charset="-128"/>
                        </a:rPr>
                        <a:t>(</a:t>
                      </a:r>
                      <a:r>
                        <a:rPr lang="ja-JP" altLang="en-US" sz="700" b="0" i="0" u="none" strike="noStrike">
                          <a:solidFill>
                            <a:srgbClr val="FFFFFF"/>
                          </a:solidFill>
                          <a:effectLst/>
                          <a:latin typeface="メイリオ" panose="020B0604030504040204" pitchFamily="50" charset="-128"/>
                          <a:ea typeface="メイリオ" panose="020B0604030504040204" pitchFamily="50" charset="-128"/>
                        </a:rPr>
                        <a:t>インターネット異性紹介業</a:t>
                      </a:r>
                      <a:r>
                        <a:rPr lang="en-US" altLang="ja-JP" sz="700" b="0" i="0" u="none" strike="noStrike">
                          <a:solidFill>
                            <a:srgbClr val="FFFFFF"/>
                          </a:solidFill>
                          <a:effectLst/>
                          <a:latin typeface="メイリオ" panose="020B0604030504040204" pitchFamily="50" charset="-128"/>
                          <a:ea typeface="メイリオ" panose="020B0604030504040204" pitchFamily="50" charset="-128"/>
                        </a:rPr>
                        <a:t>)</a:t>
                      </a:r>
                    </a:p>
                  </a:txBody>
                  <a:tcPr marL="4623" marR="4623" marT="462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algn="ctr" rtl="0" fontAlgn="ctr"/>
                      <a:endParaRPr lang="en-US" altLang="ja-JP" sz="900" b="0" i="0" u="none" strike="noStrike" dirty="0">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12700" cap="flat" cmpd="sng" algn="ctr">
                      <a:solidFill>
                        <a:srgbClr val="FFFFFF"/>
                      </a:solidFill>
                      <a:prstDash val="solid"/>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en-US" altLang="ja-JP" sz="1000" b="0" i="0" u="none" strike="noStrike">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1000" b="0" i="0" u="none" strike="noStrike">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1000" b="0" i="0" u="none" strike="noStrike">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1000" b="0" i="0" u="none" strike="noStrike">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extLst>
                  <a:ext uri="{0D108BD9-81ED-4DB2-BD59-A6C34878D82A}">
                    <a16:rowId xmlns:a16="http://schemas.microsoft.com/office/drawing/2014/main" val="2933041103"/>
                  </a:ext>
                </a:extLst>
              </a:tr>
              <a:tr h="269786">
                <a:tc>
                  <a:txBody>
                    <a:bodyPr/>
                    <a:lstStyle/>
                    <a:p>
                      <a:pPr algn="l" rtl="0" fontAlgn="ctr"/>
                      <a:r>
                        <a:rPr lang="ja-JP" altLang="en-US" sz="700" b="0" i="0" u="none" strike="noStrike">
                          <a:solidFill>
                            <a:srgbClr val="FFFFFF"/>
                          </a:solidFill>
                          <a:effectLst/>
                          <a:latin typeface="メイリオ" panose="020B0604030504040204" pitchFamily="50" charset="-128"/>
                          <a:ea typeface="メイリオ" panose="020B0604030504040204" pitchFamily="50" charset="-128"/>
                        </a:rPr>
                        <a:t>レーシック・美容整形・美容外科・美容皮膚科</a:t>
                      </a:r>
                    </a:p>
                  </a:txBody>
                  <a:tcPr marL="4623" marR="4623" marT="462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algn="ctr" rtl="0" fontAlgn="ctr"/>
                      <a:endParaRPr lang="en-US" altLang="ja-JP" sz="1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12700" cap="flat" cmpd="sng" algn="ctr">
                      <a:solidFill>
                        <a:srgbClr val="FFFFFF"/>
                      </a:solidFill>
                      <a:prstDash val="solid"/>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1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1000" b="0" i="0" u="none" strike="noStrike">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1000" b="0" i="0" u="none" strike="noStrike">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1000" b="0" i="0" u="none" strike="noStrike">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extLst>
                  <a:ext uri="{0D108BD9-81ED-4DB2-BD59-A6C34878D82A}">
                    <a16:rowId xmlns:a16="http://schemas.microsoft.com/office/drawing/2014/main" val="295720284"/>
                  </a:ext>
                </a:extLst>
              </a:tr>
              <a:tr h="269786">
                <a:tc>
                  <a:txBody>
                    <a:bodyPr/>
                    <a:lstStyle/>
                    <a:p>
                      <a:pPr algn="l" rtl="0" fontAlgn="ctr"/>
                      <a:r>
                        <a:rPr lang="ja-JP" altLang="en-US" sz="700" b="0" i="0" u="none" strike="noStrike">
                          <a:solidFill>
                            <a:srgbClr val="FFFFFF"/>
                          </a:solidFill>
                          <a:effectLst/>
                          <a:latin typeface="メイリオ" panose="020B0604030504040204" pitchFamily="50" charset="-128"/>
                          <a:ea typeface="メイリオ" panose="020B0604030504040204" pitchFamily="50" charset="-128"/>
                        </a:rPr>
                        <a:t>団体による意見広告、主観的な意見を強く伝えるもの</a:t>
                      </a:r>
                    </a:p>
                  </a:txBody>
                  <a:tcPr marL="4623" marR="4623" marT="462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algn="ctr" rtl="0" fontAlgn="ctr"/>
                      <a:endParaRPr lang="en-US" altLang="ja-JP" sz="900" b="0" i="0" u="none" strike="noStrike" dirty="0">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12700" cap="flat" cmpd="sng" algn="ctr">
                      <a:solidFill>
                        <a:srgbClr val="FFFFFF"/>
                      </a:solidFill>
                      <a:prstDash val="solid"/>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en-US" altLang="ja-JP" sz="1000" b="0" i="0" u="none" strike="noStrike">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1000" b="0" i="0" u="none" strike="noStrike">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1000" b="0" i="0" u="none" strike="noStrike">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1000" b="0" i="0" u="none" strike="noStrike">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extLst>
                  <a:ext uri="{0D108BD9-81ED-4DB2-BD59-A6C34878D82A}">
                    <a16:rowId xmlns:a16="http://schemas.microsoft.com/office/drawing/2014/main" val="2786723610"/>
                  </a:ext>
                </a:extLst>
              </a:tr>
              <a:tr h="287456">
                <a:tc>
                  <a:txBody>
                    <a:bodyPr/>
                    <a:lstStyle/>
                    <a:p>
                      <a:pPr algn="l" rtl="0" fontAlgn="ctr"/>
                      <a:r>
                        <a:rPr lang="ja-JP" altLang="en-US" sz="700" b="0" i="0" u="none" strike="noStrike">
                          <a:solidFill>
                            <a:srgbClr val="FFFFFF"/>
                          </a:solidFill>
                          <a:effectLst/>
                          <a:latin typeface="メイリオ" panose="020B0604030504040204" pitchFamily="50" charset="-128"/>
                          <a:ea typeface="メイリオ" panose="020B0604030504040204" pitchFamily="50" charset="-128"/>
                        </a:rPr>
                        <a:t>パチンコ・スロット</a:t>
                      </a:r>
                    </a:p>
                  </a:txBody>
                  <a:tcPr marL="4623" marR="4623" marT="462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algn="ctr" rtl="0" fontAlgn="ctr"/>
                      <a:endParaRPr lang="en-US" altLang="ja-JP" sz="1000" b="0" i="0" u="none" strike="noStrike">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12700" cap="flat" cmpd="sng" algn="ctr">
                      <a:solidFill>
                        <a:srgbClr val="FFFFFF"/>
                      </a:solidFill>
                      <a:prstDash val="solid"/>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1000" b="0" i="0" u="none" strike="noStrike">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1000" b="0" i="0" u="none" strike="noStrike">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1000" b="0" i="0" u="none" strike="noStrike">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1000" b="0" i="0" u="none" strike="noStrike">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extLst>
                  <a:ext uri="{0D108BD9-81ED-4DB2-BD59-A6C34878D82A}">
                    <a16:rowId xmlns:a16="http://schemas.microsoft.com/office/drawing/2014/main" val="719619155"/>
                  </a:ext>
                </a:extLst>
              </a:tr>
              <a:tr h="287456">
                <a:tc>
                  <a:txBody>
                    <a:bodyPr/>
                    <a:lstStyle/>
                    <a:p>
                      <a:pPr algn="l" rtl="0" fontAlgn="ctr"/>
                      <a:r>
                        <a:rPr lang="ja-JP" altLang="en-US" sz="700" b="0" i="0" u="none" strike="noStrike">
                          <a:solidFill>
                            <a:srgbClr val="FFFFFF"/>
                          </a:solidFill>
                          <a:effectLst/>
                          <a:latin typeface="メイリオ" panose="020B0604030504040204" pitchFamily="50" charset="-128"/>
                          <a:ea typeface="メイリオ" panose="020B0604030504040204" pitchFamily="50" charset="-128"/>
                        </a:rPr>
                        <a:t>ギャンブル（その他）</a:t>
                      </a:r>
                    </a:p>
                  </a:txBody>
                  <a:tcPr marL="4623" marR="4623" marT="462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algn="ctr" rtl="0" fontAlgn="ctr"/>
                      <a:endParaRPr lang="en-US" altLang="ja-JP" sz="1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12700" cap="flat" cmpd="sng" algn="ctr">
                      <a:solidFill>
                        <a:srgbClr val="FFFFFF"/>
                      </a:solidFill>
                      <a:prstDash val="solid"/>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1000" b="0" i="0" u="none" strike="noStrike">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1000" b="0" i="0" u="none" strike="noStrike">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1000" b="0" i="0" u="none" strike="noStrike">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1000" b="0" i="0" u="none" strike="noStrike">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extLst>
                  <a:ext uri="{0D108BD9-81ED-4DB2-BD59-A6C34878D82A}">
                    <a16:rowId xmlns:a16="http://schemas.microsoft.com/office/drawing/2014/main" val="3830219581"/>
                  </a:ext>
                </a:extLst>
              </a:tr>
              <a:tr h="269786">
                <a:tc>
                  <a:txBody>
                    <a:bodyPr/>
                    <a:lstStyle/>
                    <a:p>
                      <a:pPr algn="l" rtl="0" fontAlgn="ctr"/>
                      <a:r>
                        <a:rPr lang="ja-JP" altLang="en-US" sz="700" b="0" i="0" u="none" strike="noStrike">
                          <a:solidFill>
                            <a:srgbClr val="FFFFFF"/>
                          </a:solidFill>
                          <a:effectLst/>
                          <a:latin typeface="メイリオ" panose="020B0604030504040204" pitchFamily="50" charset="-128"/>
                          <a:ea typeface="メイリオ" panose="020B0604030504040204" pitchFamily="50" charset="-128"/>
                        </a:rPr>
                        <a:t>発毛・育毛・増毛・かつらサービス</a:t>
                      </a:r>
                    </a:p>
                  </a:txBody>
                  <a:tcPr marL="4623" marR="4623" marT="462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9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12700" cap="flat" cmpd="sng" algn="ctr">
                      <a:solidFill>
                        <a:srgbClr val="FFFFFF"/>
                      </a:solidFill>
                      <a:prstDash val="solid"/>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9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700" b="0" i="0" u="none" strike="noStrike">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700" b="0" i="0" u="none" strike="noStrike">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700" b="0" i="0" u="none" strike="noStrike">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extLst>
                  <a:ext uri="{0D108BD9-81ED-4DB2-BD59-A6C34878D82A}">
                    <a16:rowId xmlns:a16="http://schemas.microsoft.com/office/drawing/2014/main" val="3413682594"/>
                  </a:ext>
                </a:extLst>
              </a:tr>
              <a:tr h="212058">
                <a:tc>
                  <a:txBody>
                    <a:bodyPr/>
                    <a:lstStyle/>
                    <a:p>
                      <a:pPr algn="l" rtl="0" fontAlgn="ctr"/>
                      <a:r>
                        <a:rPr lang="ja-JP" altLang="en-US" sz="700" b="0" i="0" u="none" strike="noStrike">
                          <a:solidFill>
                            <a:srgbClr val="FFFFFF"/>
                          </a:solidFill>
                          <a:effectLst/>
                          <a:latin typeface="メイリオ" panose="020B0604030504040204" pitchFamily="50" charset="-128"/>
                          <a:ea typeface="メイリオ" panose="020B0604030504040204" pitchFamily="50" charset="-128"/>
                        </a:rPr>
                        <a:t>妊娠・不妊情報</a:t>
                      </a:r>
                    </a:p>
                  </a:txBody>
                  <a:tcPr marL="4623" marR="4623" marT="462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10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12700" cap="flat" cmpd="sng" algn="ctr">
                      <a:solidFill>
                        <a:srgbClr val="FFFFFF"/>
                      </a:solidFill>
                      <a:prstDash val="solid"/>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10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700" b="0" i="0" u="none" strike="noStrike">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700" b="0" i="0" u="none" strike="noStrike">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700" b="0" i="0" u="none" strike="noStrike">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extLst>
                  <a:ext uri="{0D108BD9-81ED-4DB2-BD59-A6C34878D82A}">
                    <a16:rowId xmlns:a16="http://schemas.microsoft.com/office/drawing/2014/main" val="3234486553"/>
                  </a:ext>
                </a:extLst>
              </a:tr>
              <a:tr h="212058">
                <a:tc>
                  <a:txBody>
                    <a:bodyPr/>
                    <a:lstStyle/>
                    <a:p>
                      <a:pPr algn="l" rtl="0" fontAlgn="ctr"/>
                      <a:r>
                        <a:rPr lang="ja-JP" altLang="en-US" sz="700" b="0" i="0" u="none" strike="noStrike">
                          <a:solidFill>
                            <a:srgbClr val="FFFFFF"/>
                          </a:solidFill>
                          <a:effectLst/>
                          <a:latin typeface="メイリオ" panose="020B0604030504040204" pitchFamily="50" charset="-128"/>
                          <a:ea typeface="メイリオ" panose="020B0604030504040204" pitchFamily="50" charset="-128"/>
                        </a:rPr>
                        <a:t>法務・税務</a:t>
                      </a:r>
                    </a:p>
                  </a:txBody>
                  <a:tcPr marL="4623" marR="4623" marT="462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9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12700" cap="flat" cmpd="sng" algn="ctr">
                      <a:solidFill>
                        <a:srgbClr val="FFFFFF"/>
                      </a:solidFill>
                      <a:prstDash val="solid"/>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9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700" b="0" i="0" u="none" strike="noStrike">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700" b="0" i="0" u="none" strike="noStrike">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700" b="0" i="0" u="none" strike="noStrike">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extLst>
                  <a:ext uri="{0D108BD9-81ED-4DB2-BD59-A6C34878D82A}">
                    <a16:rowId xmlns:a16="http://schemas.microsoft.com/office/drawing/2014/main" val="317977463"/>
                  </a:ext>
                </a:extLst>
              </a:tr>
              <a:tr h="212058">
                <a:tc>
                  <a:txBody>
                    <a:bodyPr/>
                    <a:lstStyle/>
                    <a:p>
                      <a:pPr algn="l" rtl="0" fontAlgn="ctr"/>
                      <a:r>
                        <a:rPr lang="ja-JP" altLang="en-US" sz="700" b="0" i="0" u="none" strike="noStrike">
                          <a:solidFill>
                            <a:srgbClr val="FFFFFF"/>
                          </a:solidFill>
                          <a:effectLst/>
                          <a:latin typeface="メイリオ" panose="020B0604030504040204" pitchFamily="50" charset="-128"/>
                          <a:ea typeface="メイリオ" panose="020B0604030504040204" pitchFamily="50" charset="-128"/>
                        </a:rPr>
                        <a:t>探偵</a:t>
                      </a:r>
                    </a:p>
                  </a:txBody>
                  <a:tcPr marL="4623" marR="4623" marT="462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10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12700" cap="flat" cmpd="sng" algn="ctr">
                      <a:solidFill>
                        <a:srgbClr val="FFFFFF"/>
                      </a:solidFill>
                      <a:prstDash val="solid"/>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10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700" b="0" i="0" u="none" strike="noStrike">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700" b="0" i="0" u="none" strike="noStrike">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700" b="0" i="0" u="none" strike="noStrike">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extLst>
                  <a:ext uri="{0D108BD9-81ED-4DB2-BD59-A6C34878D82A}">
                    <a16:rowId xmlns:a16="http://schemas.microsoft.com/office/drawing/2014/main" val="1601798028"/>
                  </a:ext>
                </a:extLst>
              </a:tr>
              <a:tr h="212058">
                <a:tc>
                  <a:txBody>
                    <a:bodyPr/>
                    <a:lstStyle/>
                    <a:p>
                      <a:pPr algn="l" rtl="0" fontAlgn="ctr"/>
                      <a:r>
                        <a:rPr lang="ja-JP" altLang="en-US" sz="700" b="0" i="0" u="none" strike="noStrike">
                          <a:solidFill>
                            <a:srgbClr val="FFFFFF"/>
                          </a:solidFill>
                          <a:effectLst/>
                          <a:latin typeface="メイリオ" panose="020B0604030504040204" pitchFamily="50" charset="-128"/>
                          <a:ea typeface="メイリオ" panose="020B0604030504040204" pitchFamily="50" charset="-128"/>
                        </a:rPr>
                        <a:t>治験</a:t>
                      </a:r>
                    </a:p>
                  </a:txBody>
                  <a:tcPr marL="4623" marR="4623" marT="462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9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12700" cap="flat" cmpd="sng" algn="ctr">
                      <a:solidFill>
                        <a:srgbClr val="FFFFFF"/>
                      </a:solidFill>
                      <a:prstDash val="solid"/>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9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700" b="0" i="0" u="none" strike="noStrike">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700" b="0" i="0" u="none" strike="noStrike">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700" b="0" i="0" u="none" strike="noStrike">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extLst>
                  <a:ext uri="{0D108BD9-81ED-4DB2-BD59-A6C34878D82A}">
                    <a16:rowId xmlns:a16="http://schemas.microsoft.com/office/drawing/2014/main" val="532032129"/>
                  </a:ext>
                </a:extLst>
              </a:tr>
              <a:tr h="212058">
                <a:tc>
                  <a:txBody>
                    <a:bodyPr/>
                    <a:lstStyle/>
                    <a:p>
                      <a:pPr algn="l" rtl="0" fontAlgn="ctr"/>
                      <a:r>
                        <a:rPr lang="zh-TW" altLang="en-US" sz="700" b="0" i="0" u="none" strike="noStrike">
                          <a:solidFill>
                            <a:srgbClr val="FFFFFF"/>
                          </a:solidFill>
                          <a:effectLst/>
                          <a:latin typeface="メイリオ" panose="020B0604030504040204" pitchFamily="50" charset="-128"/>
                          <a:ea typeface="メイリオ" panose="020B0604030504040204" pitchFamily="50" charset="-128"/>
                        </a:rPr>
                        <a:t>能力開発関連商品</a:t>
                      </a:r>
                    </a:p>
                  </a:txBody>
                  <a:tcPr marL="4623" marR="4623" marT="462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10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12700" cap="flat" cmpd="sng" algn="ctr">
                      <a:solidFill>
                        <a:srgbClr val="FFFFFF"/>
                      </a:solidFill>
                      <a:prstDash val="solid"/>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10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700" b="0" i="0" u="none" strike="noStrike">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700" b="0" i="0" u="none" strike="noStrike">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700" b="0" i="0" u="none" strike="noStrike">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extLst>
                  <a:ext uri="{0D108BD9-81ED-4DB2-BD59-A6C34878D82A}">
                    <a16:rowId xmlns:a16="http://schemas.microsoft.com/office/drawing/2014/main" val="570781729"/>
                  </a:ext>
                </a:extLst>
              </a:tr>
              <a:tr h="212058">
                <a:tc>
                  <a:txBody>
                    <a:bodyPr/>
                    <a:lstStyle/>
                    <a:p>
                      <a:pPr algn="l" rtl="0" fontAlgn="ctr"/>
                      <a:r>
                        <a:rPr lang="ja-JP" altLang="en-US" sz="700" b="0" i="0" u="none" strike="noStrike">
                          <a:solidFill>
                            <a:srgbClr val="FFFFFF"/>
                          </a:solidFill>
                          <a:effectLst/>
                          <a:latin typeface="メイリオ" panose="020B0604030504040204" pitchFamily="50" charset="-128"/>
                          <a:ea typeface="メイリオ" panose="020B0604030504040204" pitchFamily="50" charset="-128"/>
                        </a:rPr>
                        <a:t>性に関する内容</a:t>
                      </a:r>
                    </a:p>
                  </a:txBody>
                  <a:tcPr marL="4623" marR="4623" marT="462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10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12700" cap="flat" cmpd="sng" algn="ctr">
                      <a:solidFill>
                        <a:srgbClr val="FFFFFF"/>
                      </a:solidFill>
                      <a:prstDash val="solid"/>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10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700" b="0" i="0" u="none" strike="noStrike">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700" b="0" i="0" u="none" strike="noStrike">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700" b="0" i="0" u="none" strike="noStrike">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extLst>
                  <a:ext uri="{0D108BD9-81ED-4DB2-BD59-A6C34878D82A}">
                    <a16:rowId xmlns:a16="http://schemas.microsoft.com/office/drawing/2014/main" val="3131362077"/>
                  </a:ext>
                </a:extLst>
              </a:tr>
              <a:tr h="212058">
                <a:tc>
                  <a:txBody>
                    <a:bodyPr/>
                    <a:lstStyle/>
                    <a:p>
                      <a:pPr algn="l" rtl="0" fontAlgn="ctr"/>
                      <a:r>
                        <a:rPr lang="ja-JP" altLang="en-US" sz="700" b="0" i="0" u="none" strike="noStrike">
                          <a:solidFill>
                            <a:srgbClr val="FFFFFF"/>
                          </a:solidFill>
                          <a:effectLst/>
                          <a:latin typeface="メイリオ" panose="020B0604030504040204" pitchFamily="50" charset="-128"/>
                          <a:ea typeface="メイリオ" panose="020B0604030504040204" pitchFamily="50" charset="-128"/>
                        </a:rPr>
                        <a:t>宗教団体</a:t>
                      </a:r>
                    </a:p>
                  </a:txBody>
                  <a:tcPr marL="4623" marR="4623" marT="462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9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12700" cap="flat" cmpd="sng" algn="ctr">
                      <a:solidFill>
                        <a:srgbClr val="FFFFFF"/>
                      </a:solidFill>
                      <a:prstDash val="solid"/>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9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700" b="0" i="0" u="none" strike="noStrike">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700" b="0" i="0" u="none" strike="noStrike">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700" b="0" i="0" u="none" strike="noStrike">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extLst>
                  <a:ext uri="{0D108BD9-81ED-4DB2-BD59-A6C34878D82A}">
                    <a16:rowId xmlns:a16="http://schemas.microsoft.com/office/drawing/2014/main" val="1663838414"/>
                  </a:ext>
                </a:extLst>
              </a:tr>
              <a:tr h="212058">
                <a:tc>
                  <a:txBody>
                    <a:bodyPr/>
                    <a:lstStyle/>
                    <a:p>
                      <a:pPr algn="l" rtl="0" fontAlgn="ctr"/>
                      <a:r>
                        <a:rPr lang="ja-JP" altLang="en-US" sz="700" b="0" i="0" u="none" strike="noStrike">
                          <a:solidFill>
                            <a:srgbClr val="FFFFFF"/>
                          </a:solidFill>
                          <a:effectLst/>
                          <a:latin typeface="メイリオ" panose="020B0604030504040204" pitchFamily="50" charset="-128"/>
                          <a:ea typeface="メイリオ" panose="020B0604030504040204" pitchFamily="50" charset="-128"/>
                        </a:rPr>
                        <a:t>健康・美容食品</a:t>
                      </a:r>
                    </a:p>
                  </a:txBody>
                  <a:tcPr marL="4623" marR="4623" marT="462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10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12700" cap="flat" cmpd="sng" algn="ctr">
                      <a:solidFill>
                        <a:srgbClr val="FFFFFF"/>
                      </a:solidFill>
                      <a:prstDash val="solid"/>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10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7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700" b="0" i="0" u="none" strike="noStrike">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700" b="0" i="0" u="none" strike="noStrike">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extLst>
                  <a:ext uri="{0D108BD9-81ED-4DB2-BD59-A6C34878D82A}">
                    <a16:rowId xmlns:a16="http://schemas.microsoft.com/office/drawing/2014/main" val="2492717859"/>
                  </a:ext>
                </a:extLst>
              </a:tr>
              <a:tr h="212058">
                <a:tc>
                  <a:txBody>
                    <a:bodyPr/>
                    <a:lstStyle/>
                    <a:p>
                      <a:pPr algn="l" rtl="0" fontAlgn="ctr"/>
                      <a:r>
                        <a:rPr lang="ja-JP" altLang="en-US" sz="700" b="0" i="0" u="none" strike="noStrike">
                          <a:solidFill>
                            <a:srgbClr val="FFFFFF"/>
                          </a:solidFill>
                          <a:effectLst/>
                          <a:latin typeface="メイリオ" panose="020B0604030504040204" pitchFamily="50" charset="-128"/>
                          <a:ea typeface="メイリオ" panose="020B0604030504040204" pitchFamily="50" charset="-128"/>
                        </a:rPr>
                        <a:t>恋愛・結婚情報</a:t>
                      </a:r>
                    </a:p>
                  </a:txBody>
                  <a:tcPr marL="4623" marR="4623" marT="462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9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12700" cap="flat" cmpd="sng" algn="ctr">
                      <a:solidFill>
                        <a:srgbClr val="FFFFFF"/>
                      </a:solidFill>
                      <a:prstDash val="solid"/>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9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7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700" b="0" i="0" u="none" strike="noStrike">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700" b="0" i="0" u="none" strike="noStrike">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extLst>
                  <a:ext uri="{0D108BD9-81ED-4DB2-BD59-A6C34878D82A}">
                    <a16:rowId xmlns:a16="http://schemas.microsoft.com/office/drawing/2014/main" val="298556559"/>
                  </a:ext>
                </a:extLst>
              </a:tr>
              <a:tr h="212058">
                <a:tc>
                  <a:txBody>
                    <a:bodyPr/>
                    <a:lstStyle/>
                    <a:p>
                      <a:pPr algn="l" rtl="0" fontAlgn="ctr"/>
                      <a:r>
                        <a:rPr lang="ja-JP" altLang="en-US" sz="700" b="0" i="0" u="none" strike="noStrike">
                          <a:solidFill>
                            <a:srgbClr val="FFFFFF"/>
                          </a:solidFill>
                          <a:effectLst/>
                          <a:latin typeface="メイリオ" panose="020B0604030504040204" pitchFamily="50" charset="-128"/>
                          <a:ea typeface="メイリオ" panose="020B0604030504040204" pitchFamily="50" charset="-128"/>
                        </a:rPr>
                        <a:t>健康器具・雑貨</a:t>
                      </a:r>
                    </a:p>
                  </a:txBody>
                  <a:tcPr marL="4623" marR="4623" marT="462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10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12700" cap="flat" cmpd="sng" algn="ctr">
                      <a:solidFill>
                        <a:srgbClr val="FFFFFF"/>
                      </a:solidFill>
                      <a:prstDash val="solid"/>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10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7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700" b="0" i="0" u="none" strike="noStrike">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7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extLst>
                  <a:ext uri="{0D108BD9-81ED-4DB2-BD59-A6C34878D82A}">
                    <a16:rowId xmlns:a16="http://schemas.microsoft.com/office/drawing/2014/main" val="3531223765"/>
                  </a:ext>
                </a:extLst>
              </a:tr>
              <a:tr h="269786">
                <a:tc>
                  <a:txBody>
                    <a:bodyPr/>
                    <a:lstStyle/>
                    <a:p>
                      <a:pPr algn="l" rtl="0" fontAlgn="ctr"/>
                      <a:r>
                        <a:rPr lang="ja-JP" altLang="en-US" sz="700" b="0" i="0" u="none" strike="noStrike">
                          <a:solidFill>
                            <a:srgbClr val="FFFFFF"/>
                          </a:solidFill>
                          <a:effectLst/>
                          <a:latin typeface="メイリオ" panose="020B0604030504040204" pitchFamily="50" charset="-128"/>
                          <a:ea typeface="メイリオ" panose="020B0604030504040204" pitchFamily="50" charset="-128"/>
                        </a:rPr>
                        <a:t>美容エステティックサロン</a:t>
                      </a:r>
                    </a:p>
                  </a:txBody>
                  <a:tcPr marL="4623" marR="4623" marT="462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900" b="0" i="0" u="none" strike="noStrike" dirty="0" smtClean="0">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12700" cap="flat" cmpd="sng" algn="ctr">
                      <a:solidFill>
                        <a:srgbClr val="FFFFFF"/>
                      </a:solidFill>
                      <a:prstDash val="solid"/>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900" b="0" i="0" u="none" strike="noStrike" dirty="0" smtClean="0">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7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7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7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extLst>
                  <a:ext uri="{0D108BD9-81ED-4DB2-BD59-A6C34878D82A}">
                    <a16:rowId xmlns:a16="http://schemas.microsoft.com/office/drawing/2014/main" val="635225698"/>
                  </a:ext>
                </a:extLst>
              </a:tr>
              <a:tr h="269786">
                <a:tc>
                  <a:txBody>
                    <a:bodyPr/>
                    <a:lstStyle/>
                    <a:p>
                      <a:pPr algn="l" rtl="0" fontAlgn="ctr"/>
                      <a:r>
                        <a:rPr lang="ja-JP" altLang="en-US" sz="700" b="0" i="0" u="none" strike="noStrike">
                          <a:solidFill>
                            <a:srgbClr val="FFFFFF"/>
                          </a:solidFill>
                          <a:effectLst/>
                          <a:latin typeface="メイリオ" panose="020B0604030504040204" pitchFamily="50" charset="-128"/>
                          <a:ea typeface="メイリオ" panose="020B0604030504040204" pitchFamily="50" charset="-128"/>
                        </a:rPr>
                        <a:t>医療機関による保険外治療</a:t>
                      </a:r>
                    </a:p>
                  </a:txBody>
                  <a:tcPr marL="4623" marR="4623" marT="462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F7F7F"/>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10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12700" cap="flat" cmpd="sng" algn="ctr">
                      <a:solidFill>
                        <a:srgbClr val="FFFFFF"/>
                      </a:solidFill>
                      <a:prstDash val="solid"/>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10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700" b="0" i="0" u="none" strike="noStrike">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7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7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extLst>
                  <a:ext uri="{0D108BD9-81ED-4DB2-BD59-A6C34878D82A}">
                    <a16:rowId xmlns:a16="http://schemas.microsoft.com/office/drawing/2014/main" val="45613338"/>
                  </a:ext>
                </a:extLst>
              </a:tr>
            </a:tbl>
          </a:graphicData>
        </a:graphic>
      </p:graphicFrame>
    </p:spTree>
    <p:extLst>
      <p:ext uri="{BB962C8B-B14F-4D97-AF65-F5344CB8AC3E}">
        <p14:creationId xmlns:p14="http://schemas.microsoft.com/office/powerpoint/2010/main" val="1122804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A0AC8BD1-77AC-864B-9F9B-DB2A85F8201A}"/>
              </a:ext>
            </a:extLst>
          </p:cNvPr>
          <p:cNvSpPr>
            <a:spLocks noGrp="1"/>
          </p:cNvSpPr>
          <p:nvPr>
            <p:ph type="ftr" sz="quarter" idx="3"/>
          </p:nvPr>
        </p:nvSpPr>
        <p:spPr>
          <a:xfrm>
            <a:off x="3647728" y="6453336"/>
            <a:ext cx="5317514" cy="365125"/>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smtClean="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a:xfrm>
            <a:off x="551384" y="188640"/>
            <a:ext cx="10708364" cy="531751"/>
          </a:xfrm>
        </p:spPr>
        <p:txBody>
          <a:bodyPr>
            <a:normAutofit fontScale="90000"/>
          </a:bodyPr>
          <a:lstStyle/>
          <a:p>
            <a:r>
              <a:rPr lang="ja-JP" altLang="en-US" dirty="0"/>
              <a:t>広告タイプ一覧</a:t>
            </a:r>
            <a:endParaRPr lang="ja-JP" altLang="en-US" sz="1969" dirty="0"/>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9536" y="764704"/>
            <a:ext cx="8059573" cy="5184576"/>
          </a:xfrm>
          <a:prstGeom prst="rect">
            <a:avLst/>
          </a:prstGeom>
        </p:spPr>
      </p:pic>
      <p:sp>
        <p:nvSpPr>
          <p:cNvPr id="5" name="テキスト ボックス 4"/>
          <p:cNvSpPr txBox="1"/>
          <p:nvPr/>
        </p:nvSpPr>
        <p:spPr>
          <a:xfrm>
            <a:off x="263352" y="5949280"/>
            <a:ext cx="11726736" cy="584775"/>
          </a:xfrm>
          <a:prstGeom prst="rect">
            <a:avLst/>
          </a:prstGeom>
          <a:noFill/>
        </p:spPr>
        <p:txBody>
          <a:bodyPr wrap="none" rtlCol="0">
            <a:spAutoFit/>
          </a:bodyPr>
          <a:lstStyle/>
          <a:p>
            <a:pPr lvl="0">
              <a:defRPr/>
            </a:pPr>
            <a:r>
              <a:rPr kumimoji="0" lang="ja-JP" altLang="en-US" sz="1600" kern="0" dirty="0">
                <a:solidFill>
                  <a:schemeClr val="tx1">
                    <a:lumMod val="65000"/>
                    <a:lumOff val="35000"/>
                  </a:schemeClr>
                </a:solidFill>
              </a:rPr>
              <a:t>　・入稿規定（</a:t>
            </a:r>
            <a:r>
              <a:rPr kumimoji="0" lang="en-US" altLang="ja-JP" sz="1600" kern="0" dirty="0">
                <a:solidFill>
                  <a:schemeClr val="tx1">
                    <a:lumMod val="65000"/>
                    <a:lumOff val="35000"/>
                  </a:schemeClr>
                </a:solidFill>
              </a:rPr>
              <a:t>web</a:t>
            </a:r>
            <a:r>
              <a:rPr kumimoji="0" lang="ja-JP" altLang="en-US" sz="1600" kern="0" dirty="0">
                <a:solidFill>
                  <a:schemeClr val="tx1">
                    <a:lumMod val="65000"/>
                    <a:lumOff val="35000"/>
                  </a:schemeClr>
                </a:solidFill>
              </a:rPr>
              <a:t>）：</a:t>
            </a:r>
            <a:r>
              <a:rPr kumimoji="0" lang="en-US" altLang="ja-JP" sz="1600" kern="0" dirty="0">
                <a:solidFill>
                  <a:schemeClr val="tx1">
                    <a:lumMod val="65000"/>
                    <a:lumOff val="35000"/>
                  </a:schemeClr>
                </a:solidFill>
              </a:rPr>
              <a:t> </a:t>
            </a:r>
            <a:r>
              <a:rPr lang="en-US" altLang="ja-JP" sz="1600" dirty="0">
                <a:solidFill>
                  <a:schemeClr val="tx1">
                    <a:lumMod val="65000"/>
                    <a:lumOff val="35000"/>
                  </a:schemeClr>
                </a:solidFill>
                <a:hlinkClick r:id="rId3"/>
              </a:rPr>
              <a:t>https://</a:t>
            </a:r>
            <a:r>
              <a:rPr lang="en-US" altLang="ja-JP" sz="1600" dirty="0" smtClean="0">
                <a:solidFill>
                  <a:schemeClr val="tx1">
                    <a:lumMod val="65000"/>
                    <a:lumOff val="35000"/>
                  </a:schemeClr>
                </a:solidFill>
                <a:hlinkClick r:id="rId3"/>
              </a:rPr>
              <a:t>ads-help.yahoo.co.jp/yahooads/guideline/articledetail?lan=ja&amp;aid=1493&amp;o=default</a:t>
            </a:r>
            <a:endParaRPr kumimoji="0" lang="en-US" altLang="ja-JP" sz="1600" kern="0" dirty="0">
              <a:solidFill>
                <a:schemeClr val="tx1">
                  <a:lumMod val="65000"/>
                  <a:lumOff val="35000"/>
                </a:schemeClr>
              </a:solidFill>
            </a:endParaRPr>
          </a:p>
          <a:p>
            <a:pPr lvl="0">
              <a:defRPr/>
            </a:pPr>
            <a:r>
              <a:rPr kumimoji="0" lang="en-US" altLang="ja-JP" sz="1600" kern="0" dirty="0">
                <a:solidFill>
                  <a:schemeClr val="tx1">
                    <a:lumMod val="65000"/>
                    <a:lumOff val="35000"/>
                  </a:schemeClr>
                </a:solidFill>
              </a:rPr>
              <a:t> </a:t>
            </a:r>
            <a:r>
              <a:rPr kumimoji="0" lang="en-US" altLang="ja-JP" sz="1600" kern="0" dirty="0" smtClean="0">
                <a:solidFill>
                  <a:schemeClr val="tx1">
                    <a:lumMod val="65000"/>
                    <a:lumOff val="35000"/>
                  </a:schemeClr>
                </a:solidFill>
              </a:rPr>
              <a:t>  </a:t>
            </a:r>
            <a:r>
              <a:rPr kumimoji="0" lang="ja-JP" altLang="en-US" sz="1600" kern="0" dirty="0" smtClean="0">
                <a:solidFill>
                  <a:schemeClr val="tx1">
                    <a:lumMod val="65000"/>
                    <a:lumOff val="35000"/>
                  </a:schemeClr>
                </a:solidFill>
              </a:rPr>
              <a:t>・</a:t>
            </a:r>
            <a:r>
              <a:rPr kumimoji="0" lang="ja-JP" altLang="en-US" sz="1600" kern="0" dirty="0">
                <a:solidFill>
                  <a:schemeClr val="tx1">
                    <a:lumMod val="65000"/>
                    <a:lumOff val="35000"/>
                  </a:schemeClr>
                </a:solidFill>
              </a:rPr>
              <a:t>入稿規定（</a:t>
            </a:r>
            <a:r>
              <a:rPr kumimoji="0" lang="en-US" altLang="ja-JP" sz="1600" kern="0" dirty="0">
                <a:solidFill>
                  <a:schemeClr val="tx1">
                    <a:lumMod val="65000"/>
                    <a:lumOff val="35000"/>
                  </a:schemeClr>
                </a:solidFill>
              </a:rPr>
              <a:t>PDF</a:t>
            </a:r>
            <a:r>
              <a:rPr kumimoji="0" lang="ja-JP" altLang="en-US" sz="1600" kern="0" dirty="0">
                <a:solidFill>
                  <a:schemeClr val="tx1">
                    <a:lumMod val="65000"/>
                    <a:lumOff val="35000"/>
                  </a:schemeClr>
                </a:solidFill>
              </a:rPr>
              <a:t>）：</a:t>
            </a:r>
            <a:r>
              <a:rPr kumimoji="0" lang="en-US" altLang="ja-JP" sz="1600" kern="0" dirty="0">
                <a:solidFill>
                  <a:schemeClr val="tx1">
                    <a:lumMod val="65000"/>
                    <a:lumOff val="35000"/>
                  </a:schemeClr>
                </a:solidFill>
              </a:rPr>
              <a:t> </a:t>
            </a:r>
            <a:r>
              <a:rPr kumimoji="0" lang="en-US" altLang="ja-JP" sz="1600" kern="0" dirty="0">
                <a:solidFill>
                  <a:schemeClr val="tx1">
                    <a:lumMod val="65000"/>
                    <a:lumOff val="35000"/>
                  </a:schemeClr>
                </a:solidFill>
                <a:hlinkClick r:id="rId4"/>
              </a:rPr>
              <a:t>https://</a:t>
            </a:r>
            <a:r>
              <a:rPr kumimoji="0" lang="en-US" altLang="ja-JP" sz="1600" kern="0" dirty="0" smtClean="0">
                <a:solidFill>
                  <a:schemeClr val="tx1">
                    <a:lumMod val="65000"/>
                    <a:lumOff val="35000"/>
                  </a:schemeClr>
                </a:solidFill>
                <a:hlinkClick r:id="rId4"/>
              </a:rPr>
              <a:t>s.yimg.jp/images/listing/pdfs/listing_nyuukoukitei.pdf</a:t>
            </a:r>
            <a:endParaRPr kumimoji="0" lang="en-US" altLang="ja-JP" sz="1600" kern="0" dirty="0">
              <a:solidFill>
                <a:schemeClr val="tx1">
                  <a:lumMod val="65000"/>
                  <a:lumOff val="35000"/>
                </a:schemeClr>
              </a:solidFill>
            </a:endParaRPr>
          </a:p>
        </p:txBody>
      </p:sp>
    </p:spTree>
    <p:extLst>
      <p:ext uri="{BB962C8B-B14F-4D97-AF65-F5344CB8AC3E}">
        <p14:creationId xmlns:p14="http://schemas.microsoft.com/office/powerpoint/2010/main" val="2661214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lstStyle/>
          <a:p>
            <a:r>
              <a:rPr lang="ja-JP" altLang="en-US" dirty="0">
                <a:latin typeface="メイリオ" panose="020B0604030504040204" pitchFamily="50" charset="-128"/>
                <a:ea typeface="メイリオ" panose="020B0604030504040204" pitchFamily="50" charset="-128"/>
                <a:cs typeface="メイリオ" panose="020B0604030504040204" pitchFamily="50" charset="-128"/>
              </a:rPr>
              <a:t>審査</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について</a:t>
            </a:r>
            <a:endParaRPr lang="ja-JP" altLang="en-US" dirty="0"/>
          </a:p>
        </p:txBody>
      </p:sp>
      <p:sp>
        <p:nvSpPr>
          <p:cNvPr id="5" name="スライド番号プレースホルダー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BD7636-22E7-4304-ABE2-16A3D163D5E1}" type="slidenum">
              <a:rPr kumimoji="1" lang="ja-JP" altLang="en-US" sz="1400" b="0" i="0" u="none" strike="noStrike" kern="1200" cap="none" spc="0" normalizeH="0" baseline="0" noProof="0" smtClean="0">
                <a:ln>
                  <a:noFill/>
                </a:ln>
                <a:solidFill>
                  <a:srgbClr val="999999"/>
                </a:solidFill>
                <a:effectLst/>
                <a:uLnTx/>
                <a:uFillTx/>
                <a:latin typeface="メイリオ"/>
                <a:ea typeface="メイリオ"/>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1" lang="ja-JP" altLang="en-US" sz="1400" b="0" i="0" u="none" strike="noStrike" kern="1200" cap="none" spc="0" normalizeH="0" baseline="0" noProof="0">
              <a:ln>
                <a:noFill/>
              </a:ln>
              <a:solidFill>
                <a:srgbClr val="999999"/>
              </a:solidFill>
              <a:effectLst/>
              <a:uLnTx/>
              <a:uFillTx/>
              <a:latin typeface="メイリオ"/>
              <a:ea typeface="メイリオ"/>
              <a:cs typeface="+mn-cs"/>
            </a:endParaRPr>
          </a:p>
        </p:txBody>
      </p:sp>
      <p:sp>
        <p:nvSpPr>
          <p:cNvPr id="26" name="正方形/長方形 25"/>
          <p:cNvSpPr/>
          <p:nvPr/>
        </p:nvSpPr>
        <p:spPr>
          <a:xfrm>
            <a:off x="263352" y="868651"/>
            <a:ext cx="11089232" cy="40011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dirty="0" smtClean="0">
                <a:ln>
                  <a:noFill/>
                </a:ln>
                <a:solidFill>
                  <a:srgbClr val="000000">
                    <a:lumMod val="65000"/>
                    <a:lumOff val="35000"/>
                  </a:srgbClr>
                </a:solidFill>
                <a:effectLst/>
                <a:uLnTx/>
                <a:uFillTx/>
                <a:latin typeface="メイリオ"/>
                <a:ea typeface="メイリオ"/>
                <a:cs typeface="+mn-cs"/>
              </a:rPr>
              <a:t>入稿前審査が必要な項目をご確認ください。</a:t>
            </a:r>
            <a:endParaRPr kumimoji="1" lang="en-US" altLang="ja-JP" sz="2000" b="0" i="0" u="none" strike="noStrike" kern="1200" cap="none" spc="0" normalizeH="0" baseline="0" noProof="0" dirty="0" smtClean="0">
              <a:ln>
                <a:noFill/>
              </a:ln>
              <a:solidFill>
                <a:srgbClr val="000000">
                  <a:lumMod val="65000"/>
                  <a:lumOff val="35000"/>
                </a:srgbClr>
              </a:solidFill>
              <a:effectLst/>
              <a:uLnTx/>
              <a:uFillTx/>
              <a:latin typeface="メイリオ"/>
              <a:ea typeface="メイリオ"/>
              <a:cs typeface="+mn-cs"/>
            </a:endParaRPr>
          </a:p>
        </p:txBody>
      </p:sp>
      <p:graphicFrame>
        <p:nvGraphicFramePr>
          <p:cNvPr id="6" name="表 5">
            <a:extLst>
              <a:ext uri="{FF2B5EF4-FFF2-40B4-BE49-F238E27FC236}">
                <a16:creationId xmlns:a16="http://schemas.microsoft.com/office/drawing/2014/main" id="{5C4374D8-C7AA-A044-9BC8-03321DB933E1}"/>
              </a:ext>
            </a:extLst>
          </p:cNvPr>
          <p:cNvGraphicFramePr>
            <a:graphicFrameLocks noGrp="1"/>
          </p:cNvGraphicFramePr>
          <p:nvPr>
            <p:extLst/>
          </p:nvPr>
        </p:nvGraphicFramePr>
        <p:xfrm>
          <a:off x="334965" y="1268761"/>
          <a:ext cx="11521677" cy="5336380"/>
        </p:xfrm>
        <a:graphic>
          <a:graphicData uri="http://schemas.openxmlformats.org/drawingml/2006/table">
            <a:tbl>
              <a:tblPr firstCol="1" bandRow="1">
                <a:tableStyleId>{21E4AEA4-8DFA-4A89-87EB-49C32662AFE0}</a:tableStyleId>
              </a:tblPr>
              <a:tblGrid>
                <a:gridCol w="792483">
                  <a:extLst>
                    <a:ext uri="{9D8B030D-6E8A-4147-A177-3AD203B41FA5}">
                      <a16:colId xmlns:a16="http://schemas.microsoft.com/office/drawing/2014/main" val="792911817"/>
                    </a:ext>
                  </a:extLst>
                </a:gridCol>
                <a:gridCol w="1080120">
                  <a:extLst>
                    <a:ext uri="{9D8B030D-6E8A-4147-A177-3AD203B41FA5}">
                      <a16:colId xmlns:a16="http://schemas.microsoft.com/office/drawing/2014/main" val="3608287535"/>
                    </a:ext>
                  </a:extLst>
                </a:gridCol>
                <a:gridCol w="1368152">
                  <a:extLst>
                    <a:ext uri="{9D8B030D-6E8A-4147-A177-3AD203B41FA5}">
                      <a16:colId xmlns:a16="http://schemas.microsoft.com/office/drawing/2014/main" val="135909385"/>
                    </a:ext>
                  </a:extLst>
                </a:gridCol>
                <a:gridCol w="4464496">
                  <a:extLst>
                    <a:ext uri="{9D8B030D-6E8A-4147-A177-3AD203B41FA5}">
                      <a16:colId xmlns:a16="http://schemas.microsoft.com/office/drawing/2014/main" val="2591893762"/>
                    </a:ext>
                  </a:extLst>
                </a:gridCol>
                <a:gridCol w="1368152">
                  <a:extLst>
                    <a:ext uri="{9D8B030D-6E8A-4147-A177-3AD203B41FA5}">
                      <a16:colId xmlns:a16="http://schemas.microsoft.com/office/drawing/2014/main" val="664908994"/>
                    </a:ext>
                  </a:extLst>
                </a:gridCol>
                <a:gridCol w="1224136">
                  <a:extLst>
                    <a:ext uri="{9D8B030D-6E8A-4147-A177-3AD203B41FA5}">
                      <a16:colId xmlns:a16="http://schemas.microsoft.com/office/drawing/2014/main" val="1931427765"/>
                    </a:ext>
                  </a:extLst>
                </a:gridCol>
                <a:gridCol w="1224138">
                  <a:extLst>
                    <a:ext uri="{9D8B030D-6E8A-4147-A177-3AD203B41FA5}">
                      <a16:colId xmlns:a16="http://schemas.microsoft.com/office/drawing/2014/main" val="2760754859"/>
                    </a:ext>
                  </a:extLst>
                </a:gridCol>
              </a:tblGrid>
              <a:tr h="393102">
                <a:tc>
                  <a:txBody>
                    <a:bodyPr/>
                    <a:lstStyle/>
                    <a:p>
                      <a:pPr marL="0" algn="ctr" defTabSz="914423" rtl="0" eaLnBrk="1" latinLnBrk="0" hangingPunct="1"/>
                      <a:r>
                        <a:rPr kumimoji="1" lang="ja-JP" altLang="en-US" sz="1400" b="1" kern="1200" dirty="0" smtClean="0">
                          <a:solidFill>
                            <a:schemeClr val="bg1"/>
                          </a:solidFill>
                          <a:latin typeface="+mj-lt"/>
                          <a:ea typeface="+mj-ea"/>
                          <a:cs typeface="+mn-cs"/>
                        </a:rPr>
                        <a:t>項目</a:t>
                      </a:r>
                      <a:endParaRPr kumimoji="1" lang="ja-JP" altLang="en-US" sz="1400" b="1" kern="1200" dirty="0">
                        <a:solidFill>
                          <a:schemeClr val="bg1"/>
                        </a:solidFill>
                        <a:latin typeface="+mj-lt"/>
                        <a:ea typeface="+mj-ea"/>
                        <a:cs typeface="+mn-cs"/>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kern="1200" dirty="0" smtClean="0">
                          <a:solidFill>
                            <a:schemeClr val="tx1">
                              <a:lumMod val="65000"/>
                              <a:lumOff val="35000"/>
                            </a:schemeClr>
                          </a:solidFill>
                          <a:latin typeface="+mn-lt"/>
                          <a:ea typeface="+mn-ea"/>
                          <a:cs typeface="+mn-cs"/>
                        </a:rPr>
                        <a:t>問い合わせ内容</a:t>
                      </a:r>
                      <a:endParaRPr kumimoji="1" lang="en-US" altLang="ja-JP" sz="1400" b="1" kern="1200" dirty="0">
                        <a:solidFill>
                          <a:schemeClr val="tx1">
                            <a:lumMod val="65000"/>
                            <a:lumOff val="35000"/>
                          </a:schemeClr>
                        </a:solidFill>
                        <a:latin typeface="+mn-lt"/>
                        <a:ea typeface="+mn-ea"/>
                        <a:cs typeface="+mn-cs"/>
                      </a:endParaRPr>
                    </a:p>
                  </a:txBody>
                  <a:tcPr marL="45720" marR="4572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kern="1200" dirty="0" smtClean="0">
                          <a:solidFill>
                            <a:schemeClr val="tx1">
                              <a:lumMod val="65000"/>
                              <a:lumOff val="35000"/>
                            </a:schemeClr>
                          </a:solidFill>
                          <a:latin typeface="+mn-lt"/>
                          <a:ea typeface="+mn-ea"/>
                          <a:cs typeface="+mn-cs"/>
                        </a:rPr>
                        <a:t>項目別</a:t>
                      </a:r>
                      <a:endParaRPr kumimoji="1" lang="ja-JP" altLang="en-US" sz="1400" b="1" kern="1200" dirty="0">
                        <a:solidFill>
                          <a:schemeClr val="tx1">
                            <a:lumMod val="65000"/>
                            <a:lumOff val="35000"/>
                          </a:schemeClr>
                        </a:solidFill>
                        <a:latin typeface="+mn-lt"/>
                        <a:ea typeface="+mn-ea"/>
                        <a:cs typeface="+mn-cs"/>
                      </a:endParaRP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kern="1200" dirty="0" smtClean="0">
                          <a:solidFill>
                            <a:schemeClr val="tx1">
                              <a:lumMod val="65000"/>
                              <a:lumOff val="35000"/>
                            </a:schemeClr>
                          </a:solidFill>
                          <a:latin typeface="+mn-lt"/>
                          <a:ea typeface="+mn-ea"/>
                          <a:cs typeface="+mn-cs"/>
                        </a:rPr>
                        <a:t>詳細</a:t>
                      </a:r>
                      <a:endParaRPr kumimoji="1" lang="ja-JP" altLang="en-US" sz="1400" b="1" kern="1200" dirty="0">
                        <a:solidFill>
                          <a:schemeClr val="tx1">
                            <a:lumMod val="65000"/>
                            <a:lumOff val="35000"/>
                          </a:schemeClr>
                        </a:solidFill>
                        <a:latin typeface="+mn-lt"/>
                        <a:ea typeface="+mn-ea"/>
                        <a:cs typeface="+mn-cs"/>
                      </a:endParaRP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kern="1200" dirty="0" smtClean="0">
                          <a:solidFill>
                            <a:schemeClr val="tx1">
                              <a:lumMod val="65000"/>
                              <a:lumOff val="35000"/>
                            </a:schemeClr>
                          </a:solidFill>
                          <a:latin typeface="+mn-lt"/>
                          <a:ea typeface="+mn-ea"/>
                          <a:cs typeface="+mn-cs"/>
                        </a:rPr>
                        <a:t>必須</a:t>
                      </a:r>
                      <a:r>
                        <a:rPr kumimoji="1" lang="en-US" altLang="ja-JP" sz="1400" b="1" kern="1200" dirty="0" smtClean="0">
                          <a:solidFill>
                            <a:schemeClr val="tx1">
                              <a:lumMod val="65000"/>
                              <a:lumOff val="35000"/>
                            </a:schemeClr>
                          </a:solidFill>
                          <a:latin typeface="+mn-lt"/>
                          <a:ea typeface="+mn-ea"/>
                          <a:cs typeface="+mn-cs"/>
                        </a:rPr>
                        <a:t>/</a:t>
                      </a:r>
                      <a:r>
                        <a:rPr kumimoji="1" lang="ja-JP" altLang="en-US" sz="1400" b="1" kern="1200" dirty="0" smtClean="0">
                          <a:solidFill>
                            <a:schemeClr val="tx1">
                              <a:lumMod val="65000"/>
                              <a:lumOff val="35000"/>
                            </a:schemeClr>
                          </a:solidFill>
                          <a:latin typeface="+mn-lt"/>
                          <a:ea typeface="+mn-ea"/>
                          <a:cs typeface="+mn-cs"/>
                        </a:rPr>
                        <a:t>任意</a:t>
                      </a:r>
                      <a:endParaRPr kumimoji="1" lang="ja-JP" altLang="en-US" sz="1400" b="1" kern="1200" dirty="0">
                        <a:solidFill>
                          <a:schemeClr val="tx1">
                            <a:lumMod val="65000"/>
                            <a:lumOff val="35000"/>
                          </a:schemeClr>
                        </a:solidFill>
                        <a:latin typeface="+mn-lt"/>
                        <a:ea typeface="+mn-ea"/>
                        <a:cs typeface="+mn-cs"/>
                      </a:endParaRP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kern="1200" dirty="0" smtClean="0">
                          <a:solidFill>
                            <a:schemeClr val="tx1">
                              <a:lumMod val="65000"/>
                              <a:lumOff val="35000"/>
                            </a:schemeClr>
                          </a:solidFill>
                          <a:latin typeface="+mn-lt"/>
                          <a:ea typeface="+mn-ea"/>
                          <a:cs typeface="+mn-cs"/>
                        </a:rPr>
                        <a:t>期日</a:t>
                      </a:r>
                      <a:endParaRPr kumimoji="1" lang="ja-JP" altLang="en-US" sz="1400" b="1" kern="1200" dirty="0">
                        <a:solidFill>
                          <a:schemeClr val="tx1">
                            <a:lumMod val="65000"/>
                            <a:lumOff val="35000"/>
                          </a:schemeClr>
                        </a:solidFill>
                        <a:latin typeface="+mn-lt"/>
                        <a:ea typeface="+mn-ea"/>
                        <a:cs typeface="+mn-cs"/>
                      </a:endParaRP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kern="1200" dirty="0" smtClean="0">
                          <a:solidFill>
                            <a:schemeClr val="tx1">
                              <a:lumMod val="65000"/>
                              <a:lumOff val="35000"/>
                            </a:schemeClr>
                          </a:solidFill>
                          <a:latin typeface="+mn-lt"/>
                          <a:ea typeface="+mn-ea"/>
                          <a:cs typeface="+mn-cs"/>
                        </a:rPr>
                        <a:t>ツール</a:t>
                      </a:r>
                      <a:endParaRPr kumimoji="1" lang="ja-JP" altLang="en-US" sz="1400" b="1" kern="1200" dirty="0">
                        <a:solidFill>
                          <a:schemeClr val="tx1">
                            <a:lumMod val="65000"/>
                            <a:lumOff val="35000"/>
                          </a:schemeClr>
                        </a:solidFill>
                        <a:latin typeface="+mn-lt"/>
                        <a:ea typeface="+mn-ea"/>
                        <a:cs typeface="+mn-cs"/>
                      </a:endParaRP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1326555">
                <a:tc rowSpan="5">
                  <a:txBody>
                    <a:bodyPr/>
                    <a:lstStyle/>
                    <a:p>
                      <a:pPr algn="ctr"/>
                      <a:r>
                        <a:rPr kumimoji="1" lang="ja-JP" altLang="en-US" sz="1400" b="1" dirty="0" smtClean="0">
                          <a:solidFill>
                            <a:schemeClr val="bg1"/>
                          </a:solidFill>
                          <a:latin typeface="+mj-lt"/>
                          <a:ea typeface="+mj-ea"/>
                        </a:rPr>
                        <a:t>入稿前審査</a:t>
                      </a:r>
                      <a:endParaRPr kumimoji="1" lang="ja-JP" altLang="en-US" sz="1400" b="1" dirty="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noProof="0" dirty="0" smtClean="0">
                          <a:solidFill>
                            <a:schemeClr val="tx1">
                              <a:lumMod val="65000"/>
                              <a:lumOff val="35000"/>
                            </a:schemeClr>
                          </a:solidFill>
                          <a:latin typeface="+mn-lt"/>
                          <a:ea typeface="+mn-ea"/>
                          <a:cs typeface="+mn-cs"/>
                        </a:rPr>
                        <a:t>広告掲載</a:t>
                      </a:r>
                      <a:endParaRPr kumimoji="1" lang="en-US" altLang="ja-JP" sz="1100" b="1" kern="1200" noProof="0" dirty="0" smtClean="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noProof="0" dirty="0" smtClean="0">
                          <a:solidFill>
                            <a:schemeClr val="tx1">
                              <a:lumMod val="65000"/>
                              <a:lumOff val="35000"/>
                            </a:schemeClr>
                          </a:solidFill>
                          <a:latin typeface="+mn-lt"/>
                          <a:ea typeface="+mn-ea"/>
                          <a:cs typeface="+mn-cs"/>
                        </a:rPr>
                        <a:t>基準</a:t>
                      </a:r>
                      <a:endParaRPr kumimoji="1" lang="ja-JP" altLang="en-US" sz="1100" b="1" kern="1200" dirty="0" smtClean="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dirty="0" smtClean="0">
                          <a:solidFill>
                            <a:schemeClr val="tx1">
                              <a:lumMod val="65000"/>
                              <a:lumOff val="35000"/>
                            </a:schemeClr>
                          </a:solidFill>
                          <a:latin typeface="+mn-lt"/>
                          <a:ea typeface="+mn-ea"/>
                          <a:cs typeface="+mn-cs"/>
                        </a:rPr>
                        <a:t>広告</a:t>
                      </a:r>
                      <a:endParaRPr kumimoji="1" lang="en-US" altLang="ja-JP" sz="1100" b="1" kern="1200" dirty="0" smtClean="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dirty="0" smtClean="0">
                          <a:solidFill>
                            <a:schemeClr val="tx1">
                              <a:lumMod val="65000"/>
                              <a:lumOff val="35000"/>
                            </a:schemeClr>
                          </a:solidFill>
                          <a:latin typeface="+mn-lt"/>
                          <a:ea typeface="+mn-ea"/>
                          <a:cs typeface="+mn-cs"/>
                        </a:rPr>
                        <a:t>フォーマット</a:t>
                      </a:r>
                      <a:endParaRPr kumimoji="1" lang="ja-JP" altLang="en-US" sz="11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l"/>
                      <a:r>
                        <a:rPr kumimoji="1" lang="ja-JP" altLang="en-US" sz="1100" b="1" dirty="0" smtClean="0">
                          <a:solidFill>
                            <a:schemeClr val="tx1">
                              <a:lumMod val="65000"/>
                              <a:lumOff val="35000"/>
                            </a:schemeClr>
                          </a:solidFill>
                          <a:latin typeface="+mj-lt"/>
                          <a:ea typeface="+mj-ea"/>
                        </a:rPr>
                        <a:t>・ブランドパネル パノラマ（画像</a:t>
                      </a:r>
                      <a:r>
                        <a:rPr kumimoji="1" lang="en-US" altLang="ja-JP" sz="1100" b="1" dirty="0" smtClean="0">
                          <a:solidFill>
                            <a:schemeClr val="tx1">
                              <a:lumMod val="65000"/>
                              <a:lumOff val="35000"/>
                            </a:schemeClr>
                          </a:solidFill>
                          <a:latin typeface="+mj-lt"/>
                          <a:ea typeface="+mj-ea"/>
                        </a:rPr>
                        <a:t>/</a:t>
                      </a:r>
                      <a:r>
                        <a:rPr kumimoji="1" lang="ja-JP" altLang="en-US" sz="1100" b="1" dirty="0" smtClean="0">
                          <a:solidFill>
                            <a:schemeClr val="tx1">
                              <a:lumMod val="65000"/>
                              <a:lumOff val="35000"/>
                            </a:schemeClr>
                          </a:solidFill>
                          <a:latin typeface="+mj-lt"/>
                          <a:ea typeface="+mj-ea"/>
                        </a:rPr>
                        <a:t>動画）</a:t>
                      </a:r>
                    </a:p>
                    <a:p>
                      <a:pPr algn="l"/>
                      <a:r>
                        <a:rPr kumimoji="1" lang="ja-JP" altLang="en-US" sz="1100" b="1" dirty="0" smtClean="0">
                          <a:solidFill>
                            <a:schemeClr val="tx1">
                              <a:lumMod val="65000"/>
                              <a:lumOff val="35000"/>
                            </a:schemeClr>
                          </a:solidFill>
                          <a:latin typeface="+mj-lt"/>
                          <a:ea typeface="+mj-ea"/>
                        </a:rPr>
                        <a:t>・トップインパクト スクエア（画像</a:t>
                      </a:r>
                      <a:r>
                        <a:rPr kumimoji="1" lang="en-US" altLang="ja-JP" sz="1100" b="1" dirty="0" smtClean="0">
                          <a:solidFill>
                            <a:schemeClr val="tx1">
                              <a:lumMod val="65000"/>
                              <a:lumOff val="35000"/>
                            </a:schemeClr>
                          </a:solidFill>
                          <a:latin typeface="+mj-lt"/>
                          <a:ea typeface="+mj-ea"/>
                        </a:rPr>
                        <a:t>/</a:t>
                      </a:r>
                      <a:r>
                        <a:rPr kumimoji="1" lang="ja-JP" altLang="en-US" sz="1100" b="1" dirty="0" smtClean="0">
                          <a:solidFill>
                            <a:schemeClr val="tx1">
                              <a:lumMod val="65000"/>
                              <a:lumOff val="35000"/>
                            </a:schemeClr>
                          </a:solidFill>
                          <a:latin typeface="+mj-lt"/>
                          <a:ea typeface="+mj-ea"/>
                        </a:rPr>
                        <a:t>動画）</a:t>
                      </a:r>
                    </a:p>
                    <a:p>
                      <a:pPr algn="l"/>
                      <a:r>
                        <a:rPr kumimoji="1" lang="ja-JP" altLang="en-US" sz="1100" b="1" dirty="0" smtClean="0">
                          <a:solidFill>
                            <a:schemeClr val="tx1">
                              <a:lumMod val="65000"/>
                              <a:lumOff val="35000"/>
                            </a:schemeClr>
                          </a:solidFill>
                          <a:latin typeface="+mj-lt"/>
                          <a:ea typeface="+mj-ea"/>
                        </a:rPr>
                        <a:t>・トップインパクト クインティ（画像</a:t>
                      </a:r>
                      <a:r>
                        <a:rPr kumimoji="1" lang="en-US" altLang="ja-JP" sz="1100" b="1" dirty="0" smtClean="0">
                          <a:solidFill>
                            <a:schemeClr val="tx1">
                              <a:lumMod val="65000"/>
                              <a:lumOff val="35000"/>
                            </a:schemeClr>
                          </a:solidFill>
                          <a:latin typeface="+mj-lt"/>
                          <a:ea typeface="+mj-ea"/>
                        </a:rPr>
                        <a:t>/</a:t>
                      </a:r>
                      <a:r>
                        <a:rPr kumimoji="1" lang="ja-JP" altLang="en-US" sz="1100" b="1" dirty="0" smtClean="0">
                          <a:solidFill>
                            <a:schemeClr val="tx1">
                              <a:lumMod val="65000"/>
                              <a:lumOff val="35000"/>
                            </a:schemeClr>
                          </a:solidFill>
                          <a:latin typeface="+mj-lt"/>
                          <a:ea typeface="+mj-ea"/>
                        </a:rPr>
                        <a:t>動画）</a:t>
                      </a:r>
                    </a:p>
                    <a:p>
                      <a:pPr algn="l"/>
                      <a:r>
                        <a:rPr kumimoji="1" lang="ja-JP" altLang="en-US" sz="1100" b="1" dirty="0" smtClean="0">
                          <a:solidFill>
                            <a:schemeClr val="tx1">
                              <a:lumMod val="65000"/>
                              <a:lumOff val="35000"/>
                            </a:schemeClr>
                          </a:solidFill>
                          <a:latin typeface="+mj-lt"/>
                          <a:ea typeface="+mj-ea"/>
                        </a:rPr>
                        <a:t>・トップインパクト パノラマ（画像</a:t>
                      </a:r>
                      <a:r>
                        <a:rPr kumimoji="1" lang="en-US" altLang="ja-JP" sz="1100" b="1" dirty="0" smtClean="0">
                          <a:solidFill>
                            <a:schemeClr val="tx1">
                              <a:lumMod val="65000"/>
                              <a:lumOff val="35000"/>
                            </a:schemeClr>
                          </a:solidFill>
                          <a:latin typeface="+mj-lt"/>
                          <a:ea typeface="+mj-ea"/>
                        </a:rPr>
                        <a:t>/</a:t>
                      </a:r>
                      <a:r>
                        <a:rPr kumimoji="1" lang="ja-JP" altLang="en-US" sz="1100" b="1" dirty="0" smtClean="0">
                          <a:solidFill>
                            <a:schemeClr val="tx1">
                              <a:lumMod val="65000"/>
                              <a:lumOff val="35000"/>
                            </a:schemeClr>
                          </a:solidFill>
                          <a:latin typeface="+mj-lt"/>
                          <a:ea typeface="+mj-ea"/>
                        </a:rPr>
                        <a:t>動画）</a:t>
                      </a:r>
                    </a:p>
                    <a:p>
                      <a:pPr algn="l"/>
                      <a:r>
                        <a:rPr kumimoji="1" lang="ja-JP" altLang="en-US" sz="1100" b="1" dirty="0" smtClean="0">
                          <a:solidFill>
                            <a:schemeClr val="tx1">
                              <a:lumMod val="65000"/>
                              <a:lumOff val="35000"/>
                            </a:schemeClr>
                          </a:solidFill>
                          <a:latin typeface="+mj-lt"/>
                          <a:ea typeface="+mj-ea"/>
                        </a:rPr>
                        <a:t>・トップインパクト パノラマ サイドビジョン </a:t>
                      </a:r>
                      <a:r>
                        <a:rPr kumimoji="1" lang="en-US" altLang="ja-JP" sz="1100" b="1" dirty="0" smtClean="0">
                          <a:solidFill>
                            <a:schemeClr val="tx1">
                              <a:lumMod val="65000"/>
                              <a:lumOff val="35000"/>
                            </a:schemeClr>
                          </a:solidFill>
                          <a:latin typeface="+mj-lt"/>
                          <a:ea typeface="+mj-ea"/>
                        </a:rPr>
                        <a:t>(</a:t>
                      </a:r>
                      <a:r>
                        <a:rPr kumimoji="1" lang="ja-JP" altLang="en-US" sz="1100" b="1" dirty="0" smtClean="0">
                          <a:solidFill>
                            <a:schemeClr val="tx1">
                              <a:lumMod val="65000"/>
                              <a:lumOff val="35000"/>
                            </a:schemeClr>
                          </a:solidFill>
                          <a:latin typeface="+mj-lt"/>
                          <a:ea typeface="+mj-ea"/>
                        </a:rPr>
                        <a:t>動画</a:t>
                      </a:r>
                      <a:r>
                        <a:rPr kumimoji="1" lang="en-US" altLang="ja-JP" sz="1100" b="1" dirty="0" smtClean="0">
                          <a:solidFill>
                            <a:schemeClr val="tx1">
                              <a:lumMod val="65000"/>
                              <a:lumOff val="35000"/>
                            </a:schemeClr>
                          </a:solidFill>
                          <a:latin typeface="+mj-lt"/>
                          <a:ea typeface="+mj-ea"/>
                        </a:rPr>
                        <a:t>)</a:t>
                      </a:r>
                    </a:p>
                    <a:p>
                      <a:pPr algn="l"/>
                      <a:r>
                        <a:rPr kumimoji="1" lang="ja-JP" altLang="en-US" sz="1100" b="1" dirty="0" smtClean="0">
                          <a:solidFill>
                            <a:schemeClr val="tx1">
                              <a:lumMod val="65000"/>
                              <a:lumOff val="35000"/>
                            </a:schemeClr>
                          </a:solidFill>
                          <a:latin typeface="+mj-lt"/>
                          <a:ea typeface="+mj-ea"/>
                        </a:rPr>
                        <a:t>・トップインパクト パノラマ サイドスイッチ</a:t>
                      </a:r>
                      <a:r>
                        <a:rPr kumimoji="1" lang="en-US" altLang="ja-JP" sz="1100" b="1" kern="1200" dirty="0" smtClean="0">
                          <a:solidFill>
                            <a:schemeClr val="tx1">
                              <a:lumMod val="65000"/>
                              <a:lumOff val="35000"/>
                            </a:schemeClr>
                          </a:solidFill>
                          <a:latin typeface="+mn-lt"/>
                          <a:ea typeface="+mn-ea"/>
                          <a:cs typeface="+mn-cs"/>
                        </a:rPr>
                        <a:t>(</a:t>
                      </a:r>
                      <a:r>
                        <a:rPr kumimoji="1" lang="ja-JP" altLang="en-US" sz="1100" b="1" kern="1200" dirty="0" smtClean="0">
                          <a:solidFill>
                            <a:schemeClr val="tx1">
                              <a:lumMod val="65000"/>
                              <a:lumOff val="35000"/>
                            </a:schemeClr>
                          </a:solidFill>
                          <a:latin typeface="+mn-lt"/>
                          <a:ea typeface="+mn-ea"/>
                          <a:cs typeface="+mn-cs"/>
                        </a:rPr>
                        <a:t>動画</a:t>
                      </a:r>
                      <a:r>
                        <a:rPr kumimoji="1" lang="en-US" altLang="ja-JP" sz="1100" b="1" kern="1200" dirty="0" smtClean="0">
                          <a:solidFill>
                            <a:schemeClr val="tx1">
                              <a:lumMod val="65000"/>
                              <a:lumOff val="35000"/>
                            </a:schemeClr>
                          </a:solidFill>
                          <a:latin typeface="+mn-lt"/>
                          <a:ea typeface="+mn-ea"/>
                          <a:cs typeface="+mn-cs"/>
                        </a:rPr>
                        <a:t>)</a:t>
                      </a:r>
                      <a:endParaRPr kumimoji="1" lang="ja-JP" altLang="en-US" sz="1100" b="1" dirty="0" smtClean="0">
                        <a:solidFill>
                          <a:schemeClr val="tx1">
                            <a:lumMod val="65000"/>
                            <a:lumOff val="35000"/>
                          </a:schemeClr>
                        </a:solidFill>
                        <a:latin typeface="+mj-lt"/>
                        <a:ea typeface="+mj-ea"/>
                      </a:endParaRPr>
                    </a:p>
                    <a:p>
                      <a:pPr algn="l"/>
                      <a:r>
                        <a:rPr kumimoji="1" lang="ja-JP" altLang="en-US" sz="1100" b="1" dirty="0" smtClean="0">
                          <a:solidFill>
                            <a:schemeClr val="tx1">
                              <a:lumMod val="65000"/>
                              <a:lumOff val="35000"/>
                            </a:schemeClr>
                          </a:solidFill>
                          <a:latin typeface="+mj-lt"/>
                          <a:ea typeface="+mj-ea"/>
                        </a:rPr>
                        <a:t>・トップインパクト プライムディスプレイ ダブル（画像</a:t>
                      </a:r>
                      <a:r>
                        <a:rPr kumimoji="1" lang="en-US" altLang="ja-JP" sz="1100" b="1" dirty="0" smtClean="0">
                          <a:solidFill>
                            <a:schemeClr val="tx1">
                              <a:lumMod val="65000"/>
                              <a:lumOff val="35000"/>
                            </a:schemeClr>
                          </a:solidFill>
                          <a:latin typeface="+mj-lt"/>
                          <a:ea typeface="+mj-ea"/>
                        </a:rPr>
                        <a:t>/</a:t>
                      </a:r>
                      <a:r>
                        <a:rPr kumimoji="1" lang="ja-JP" altLang="en-US" sz="1100" b="1" dirty="0" smtClean="0">
                          <a:solidFill>
                            <a:schemeClr val="tx1">
                              <a:lumMod val="65000"/>
                              <a:lumOff val="35000"/>
                            </a:schemeClr>
                          </a:solidFill>
                          <a:latin typeface="+mj-lt"/>
                          <a:ea typeface="+mj-ea"/>
                        </a:rPr>
                        <a:t>動画）</a:t>
                      </a:r>
                      <a:endParaRPr kumimoji="1" lang="en-US" altLang="ja-JP" sz="1100" b="1" dirty="0" smtClean="0">
                        <a:solidFill>
                          <a:schemeClr val="tx1">
                            <a:lumMod val="65000"/>
                            <a:lumOff val="35000"/>
                          </a:schemeClr>
                        </a:solidFill>
                        <a:latin typeface="+mj-lt"/>
                        <a:ea typeface="+mj-ea"/>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dirty="0" smtClean="0">
                          <a:solidFill>
                            <a:schemeClr val="accent6"/>
                          </a:solidFill>
                          <a:latin typeface="+mn-lt"/>
                          <a:ea typeface="+mn-ea"/>
                          <a:cs typeface="+mn-cs"/>
                        </a:rPr>
                        <a:t>必須</a:t>
                      </a:r>
                      <a:endParaRPr kumimoji="1" lang="en-US" altLang="ja-JP" sz="1100" b="1" kern="1200" dirty="0" smtClean="0">
                        <a:solidFill>
                          <a:schemeClr val="accent6"/>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1000" b="0" kern="1200" dirty="0" smtClean="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kern="1200" dirty="0" smtClean="0">
                          <a:solidFill>
                            <a:schemeClr val="tx1">
                              <a:lumMod val="65000"/>
                              <a:lumOff val="35000"/>
                            </a:schemeClr>
                          </a:solidFill>
                          <a:latin typeface="+mn-lt"/>
                          <a:ea typeface="+mn-ea"/>
                          <a:cs typeface="+mn-cs"/>
                        </a:rPr>
                        <a:t>※</a:t>
                      </a:r>
                      <a:r>
                        <a:rPr kumimoji="1" lang="ja-JP" altLang="en-US" sz="1000" b="0" kern="1200" dirty="0" smtClean="0">
                          <a:solidFill>
                            <a:schemeClr val="tx1">
                              <a:lumMod val="65000"/>
                              <a:lumOff val="35000"/>
                            </a:schemeClr>
                          </a:solidFill>
                          <a:latin typeface="+mn-lt"/>
                          <a:ea typeface="+mn-ea"/>
                          <a:cs typeface="+mn-cs"/>
                        </a:rPr>
                        <a:t>「動画広告」は</a:t>
                      </a:r>
                      <a:endParaRPr kumimoji="1" lang="en-US" altLang="ja-JP" sz="1000" b="0" kern="1200" dirty="0" smtClean="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kern="1200" dirty="0" smtClean="0">
                          <a:solidFill>
                            <a:schemeClr val="tx1">
                              <a:lumMod val="65000"/>
                              <a:lumOff val="35000"/>
                            </a:schemeClr>
                          </a:solidFill>
                          <a:latin typeface="+mn-lt"/>
                          <a:ea typeface="+mn-ea"/>
                          <a:cs typeface="+mn-cs"/>
                        </a:rPr>
                        <a:t>任意</a:t>
                      </a:r>
                      <a:endParaRPr kumimoji="1" lang="en-US" altLang="ja-JP" sz="1000" b="0" kern="1200" dirty="0" smtClean="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l"/>
                      <a:r>
                        <a:rPr kumimoji="1" lang="ja-JP" altLang="en-US" sz="1100" b="0" dirty="0" smtClean="0">
                          <a:solidFill>
                            <a:schemeClr val="tx1">
                              <a:lumMod val="65000"/>
                              <a:lumOff val="35000"/>
                            </a:schemeClr>
                          </a:solidFill>
                          <a:latin typeface="+mj-lt"/>
                          <a:ea typeface="+mj-ea"/>
                        </a:rPr>
                        <a:t>掲載反映日の</a:t>
                      </a:r>
                      <a:r>
                        <a:rPr kumimoji="1" lang="en-US" altLang="ja-JP" sz="1100" b="1" dirty="0" smtClean="0">
                          <a:solidFill>
                            <a:schemeClr val="accent6"/>
                          </a:solidFill>
                          <a:latin typeface="+mj-lt"/>
                          <a:ea typeface="+mj-ea"/>
                        </a:rPr>
                        <a:t>11</a:t>
                      </a:r>
                      <a:r>
                        <a:rPr kumimoji="1" lang="ja-JP" altLang="en-US" sz="1100" b="1" dirty="0" smtClean="0">
                          <a:solidFill>
                            <a:schemeClr val="accent6"/>
                          </a:solidFill>
                          <a:latin typeface="+mj-lt"/>
                          <a:ea typeface="+mj-ea"/>
                        </a:rPr>
                        <a:t>営業日前</a:t>
                      </a:r>
                      <a:endParaRPr kumimoji="1" lang="en-US" altLang="ja-JP" sz="1100" b="1" dirty="0" smtClean="0">
                        <a:solidFill>
                          <a:schemeClr val="accent6"/>
                        </a:solidFill>
                        <a:latin typeface="+mj-lt"/>
                        <a:ea typeface="+mj-ea"/>
                      </a:endParaRPr>
                    </a:p>
                    <a:p>
                      <a:pPr algn="l"/>
                      <a:r>
                        <a:rPr kumimoji="1" lang="ja-JP" altLang="en-US" sz="1100" b="0" dirty="0" smtClean="0">
                          <a:solidFill>
                            <a:schemeClr val="tx1">
                              <a:lumMod val="65000"/>
                              <a:lumOff val="35000"/>
                            </a:schemeClr>
                          </a:solidFill>
                          <a:latin typeface="+mj-lt"/>
                          <a:ea typeface="+mj-ea"/>
                        </a:rPr>
                        <a:t>まで</a:t>
                      </a:r>
                      <a:endParaRPr kumimoji="1" lang="ja-JP" altLang="en-US" sz="1100" b="0" dirty="0">
                        <a:solidFill>
                          <a:schemeClr val="tx1">
                            <a:lumMod val="65000"/>
                            <a:lumOff val="35000"/>
                          </a:schemeClr>
                        </a:solidFill>
                        <a:latin typeface="+mj-lt"/>
                        <a:ea typeface="+mj-ea"/>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rowSpan="5">
                  <a:txBody>
                    <a:bodyPr/>
                    <a:lstStyle/>
                    <a:p>
                      <a:pPr marL="179388"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b="0" kern="1200" dirty="0" smtClean="0">
                          <a:solidFill>
                            <a:schemeClr val="tx1">
                              <a:lumMod val="65000"/>
                              <a:lumOff val="35000"/>
                            </a:schemeClr>
                          </a:solidFill>
                          <a:latin typeface="+mj-lt"/>
                          <a:ea typeface="+mj-ea"/>
                          <a:cs typeface="+mn-cs"/>
                        </a:rPr>
                        <a:t>■ディスプレイ広告（予約型）審査相談フォーム</a:t>
                      </a:r>
                    </a:p>
                    <a:p>
                      <a:pPr marL="179388"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100" b="0" i="0" u="none" strike="noStrike" kern="0" cap="none" spc="0" normalizeH="0" baseline="0" noProof="0" dirty="0" smtClean="0">
                        <a:ln>
                          <a:noFill/>
                        </a:ln>
                        <a:solidFill>
                          <a:srgbClr val="000000">
                            <a:lumMod val="65000"/>
                            <a:lumOff val="35000"/>
                          </a:srgbClr>
                        </a:solidFill>
                        <a:effectLst/>
                        <a:uLnTx/>
                        <a:uFillTx/>
                        <a:latin typeface="+mn-lt"/>
                        <a:ea typeface="+mn-ea"/>
                        <a:cs typeface="+mn-cs"/>
                        <a:hlinkClick r:id=""/>
                      </a:endParaRPr>
                    </a:p>
                    <a:p>
                      <a:pPr marL="179388"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100" b="0" i="0" u="none" strike="noStrike" kern="0" cap="none" spc="0" normalizeH="0" baseline="0" noProof="0" dirty="0" smtClean="0">
                          <a:ln>
                            <a:noFill/>
                          </a:ln>
                          <a:solidFill>
                            <a:srgbClr val="000000">
                              <a:lumMod val="65000"/>
                              <a:lumOff val="35000"/>
                            </a:srgbClr>
                          </a:solidFill>
                          <a:effectLst/>
                          <a:uLnTx/>
                          <a:uFillTx/>
                          <a:latin typeface="+mn-lt"/>
                          <a:ea typeface="+mn-ea"/>
                          <a:cs typeface="+mn-cs"/>
                          <a:hlinkClick r:id=""/>
                        </a:rPr>
                        <a:t>https://form-business.yahoo.co.jp/claris/enqueteForm?inquiry_type=display_support</a:t>
                      </a:r>
                      <a:endParaRPr kumimoji="0" lang="en-US" altLang="ja-JP" sz="1100" b="0" i="0" u="none" strike="noStrike" kern="0" cap="none" spc="0" normalizeH="0" baseline="0" noProof="0" dirty="0" smtClean="0">
                        <a:ln>
                          <a:noFill/>
                        </a:ln>
                        <a:solidFill>
                          <a:srgbClr val="000000">
                            <a:lumMod val="65000"/>
                            <a:lumOff val="35000"/>
                          </a:srgbClr>
                        </a:solidFill>
                        <a:effectLst/>
                        <a:uLnTx/>
                        <a:uFillTx/>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384434171"/>
                  </a:ext>
                </a:extLst>
              </a:tr>
              <a:tr h="809425">
                <a:tc vMerge="1">
                  <a:txBody>
                    <a:bodyPr/>
                    <a:lstStyle/>
                    <a:p>
                      <a:endParaRPr kumimoji="1" lang="ja-JP" altLang="en-US"/>
                    </a:p>
                  </a:txBody>
                  <a:tcPr/>
                </a:tc>
                <a:tc vMerge="1">
                  <a:txBody>
                    <a:bodyPr/>
                    <a:lstStyle/>
                    <a:p>
                      <a:endParaRPr kumimoji="1" lang="ja-JP" altLang="en-US" dirty="0"/>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dirty="0" smtClean="0">
                          <a:ln>
                            <a:noFill/>
                          </a:ln>
                          <a:solidFill>
                            <a:srgbClr val="000000">
                              <a:lumMod val="65000"/>
                              <a:lumOff val="35000"/>
                            </a:srgbClr>
                          </a:solidFill>
                          <a:effectLst/>
                          <a:uLnTx/>
                          <a:uFillTx/>
                          <a:latin typeface="+mn-lt"/>
                          <a:ea typeface="+mn-ea"/>
                          <a:cs typeface="+mn-cs"/>
                        </a:rPr>
                        <a:t>広告種類</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100" b="1" kern="1200" dirty="0" smtClean="0">
                          <a:solidFill>
                            <a:schemeClr val="tx1">
                              <a:lumMod val="65000"/>
                              <a:lumOff val="35000"/>
                            </a:schemeClr>
                          </a:solidFill>
                          <a:latin typeface="+mn-lt"/>
                          <a:ea typeface="+mn-ea"/>
                          <a:cs typeface="+mn-cs"/>
                        </a:rPr>
                        <a:t>・ブランドリフト調査（調査種別：</a:t>
                      </a:r>
                      <a:r>
                        <a:rPr kumimoji="1" lang="ja-JP" altLang="en-US" sz="1100" b="1" kern="1200" dirty="0" smtClean="0">
                          <a:solidFill>
                            <a:schemeClr val="accent6"/>
                          </a:solidFill>
                          <a:latin typeface="+mn-lt"/>
                          <a:ea typeface="+mn-ea"/>
                          <a:cs typeface="+mn-cs"/>
                        </a:rPr>
                        <a:t>比較検討</a:t>
                      </a:r>
                      <a:r>
                        <a:rPr kumimoji="1" lang="ja-JP" altLang="en-US" sz="1100" b="1" kern="1200" dirty="0" smtClean="0">
                          <a:solidFill>
                            <a:schemeClr val="tx1">
                              <a:lumMod val="65000"/>
                              <a:lumOff val="35000"/>
                            </a:schemeClr>
                          </a:solidFill>
                          <a:latin typeface="+mn-lt"/>
                          <a:ea typeface="+mn-ea"/>
                          <a:cs typeface="+mn-cs"/>
                        </a:rPr>
                        <a:t>）</a:t>
                      </a:r>
                      <a:endParaRPr kumimoji="1" lang="en-US" altLang="ja-JP" sz="1100" b="1" kern="1200" dirty="0" smtClean="0">
                        <a:solidFill>
                          <a:schemeClr val="tx1">
                            <a:lumMod val="65000"/>
                            <a:lumOff val="35000"/>
                          </a:schemeClr>
                        </a:solidFill>
                        <a:latin typeface="+mn-lt"/>
                        <a:ea typeface="+mn-ea"/>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000" b="0" kern="1200" dirty="0" smtClean="0">
                          <a:solidFill>
                            <a:schemeClr val="tx1">
                              <a:lumMod val="65000"/>
                              <a:lumOff val="35000"/>
                            </a:schemeClr>
                          </a:solidFill>
                          <a:latin typeface="+mn-lt"/>
                          <a:ea typeface="+mn-ea"/>
                          <a:cs typeface="+mn-cs"/>
                        </a:rPr>
                        <a:t>※</a:t>
                      </a:r>
                      <a:r>
                        <a:rPr kumimoji="1" lang="ja-JP" altLang="en-US" sz="1000" b="0" kern="1200" dirty="0" smtClean="0">
                          <a:solidFill>
                            <a:schemeClr val="tx1">
                              <a:lumMod val="65000"/>
                              <a:lumOff val="35000"/>
                            </a:schemeClr>
                          </a:solidFill>
                          <a:latin typeface="+mn-lt"/>
                          <a:ea typeface="+mn-ea"/>
                          <a:cs typeface="+mn-cs"/>
                        </a:rPr>
                        <a:t>紐づく広告が分からないと判断できない部分もあるため 、任意で一緒に設問文もつけてください。</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dirty="0" smtClean="0">
                          <a:ln>
                            <a:noFill/>
                          </a:ln>
                          <a:solidFill>
                            <a:schemeClr val="accent6"/>
                          </a:solidFill>
                          <a:effectLst/>
                          <a:uLnTx/>
                          <a:uFillTx/>
                          <a:latin typeface="+mn-lt"/>
                          <a:ea typeface="+mn-ea"/>
                          <a:cs typeface="+mn-cs"/>
                        </a:rPr>
                        <a:t>必須</a:t>
                      </a:r>
                      <a:endParaRPr kumimoji="1" lang="en-US" altLang="ja-JP" sz="1100" b="1" i="0" u="none" strike="noStrike" kern="1200" cap="none" spc="0" normalizeH="0" baseline="0" noProof="0" dirty="0" smtClean="0">
                        <a:ln>
                          <a:noFill/>
                        </a:ln>
                        <a:solidFill>
                          <a:schemeClr val="accent6"/>
                        </a:solidFill>
                        <a:effectLst/>
                        <a:uLnTx/>
                        <a:uFillTx/>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smtClean="0">
                        <a:ln>
                          <a:noFill/>
                        </a:ln>
                        <a:solidFill>
                          <a:srgbClr val="000000">
                            <a:lumMod val="65000"/>
                            <a:lumOff val="35000"/>
                          </a:srgbClr>
                        </a:solidFill>
                        <a:effectLst/>
                        <a:uLnTx/>
                        <a:uFillTx/>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kern="1200" dirty="0" smtClean="0">
                          <a:solidFill>
                            <a:schemeClr val="tx1">
                              <a:lumMod val="65000"/>
                              <a:lumOff val="35000"/>
                            </a:schemeClr>
                          </a:solidFill>
                          <a:latin typeface="+mn-lt"/>
                          <a:ea typeface="+mn-ea"/>
                          <a:cs typeface="+mn-cs"/>
                        </a:rPr>
                        <a:t>※</a:t>
                      </a:r>
                      <a:r>
                        <a:rPr kumimoji="1" lang="ja-JP" altLang="en-US" sz="1000" b="0" kern="1200" dirty="0" smtClean="0">
                          <a:solidFill>
                            <a:schemeClr val="tx1">
                              <a:lumMod val="65000"/>
                              <a:lumOff val="35000"/>
                            </a:schemeClr>
                          </a:solidFill>
                          <a:latin typeface="+mn-lt"/>
                          <a:ea typeface="+mn-ea"/>
                          <a:cs typeface="+mn-cs"/>
                        </a:rPr>
                        <a:t>「比較検討」</a:t>
                      </a:r>
                      <a:endParaRPr kumimoji="1" lang="en-US" altLang="ja-JP" sz="1000" b="0" kern="1200" dirty="0" smtClean="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kern="1200" dirty="0" smtClean="0">
                          <a:solidFill>
                            <a:schemeClr val="tx1">
                              <a:lumMod val="65000"/>
                              <a:lumOff val="35000"/>
                            </a:schemeClr>
                          </a:solidFill>
                          <a:latin typeface="+mn-lt"/>
                          <a:ea typeface="+mn-ea"/>
                          <a:cs typeface="+mn-cs"/>
                        </a:rPr>
                        <a:t>以外は任意</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rowSpan="4">
                  <a:txBody>
                    <a:bodyPr/>
                    <a:lstStyle/>
                    <a:p>
                      <a:pPr algn="l"/>
                      <a:r>
                        <a:rPr kumimoji="1" lang="ja-JP" altLang="en-US" sz="1100" b="0" dirty="0" smtClean="0">
                          <a:solidFill>
                            <a:schemeClr val="tx1">
                              <a:lumMod val="65000"/>
                              <a:lumOff val="35000"/>
                            </a:schemeClr>
                          </a:solidFill>
                          <a:latin typeface="+mj-lt"/>
                          <a:ea typeface="+mj-ea"/>
                        </a:rPr>
                        <a:t>掲載に</a:t>
                      </a:r>
                      <a:endParaRPr kumimoji="1" lang="en-US" altLang="ja-JP" sz="1100" b="0" dirty="0" smtClean="0">
                        <a:solidFill>
                          <a:schemeClr val="tx1">
                            <a:lumMod val="65000"/>
                            <a:lumOff val="35000"/>
                          </a:schemeClr>
                        </a:solidFill>
                        <a:latin typeface="+mj-lt"/>
                        <a:ea typeface="+mj-ea"/>
                      </a:endParaRPr>
                    </a:p>
                    <a:p>
                      <a:pPr algn="l"/>
                      <a:r>
                        <a:rPr kumimoji="1" lang="ja-JP" altLang="en-US" sz="1100" b="0" dirty="0" smtClean="0">
                          <a:solidFill>
                            <a:schemeClr val="tx1">
                              <a:lumMod val="65000"/>
                              <a:lumOff val="35000"/>
                            </a:schemeClr>
                          </a:solidFill>
                          <a:latin typeface="+mj-lt"/>
                          <a:ea typeface="+mj-ea"/>
                        </a:rPr>
                        <a:t>間に合うよう適宜</a:t>
                      </a:r>
                      <a:endParaRPr kumimoji="1" lang="ja-JP" altLang="en-US" sz="1100" b="0" dirty="0">
                        <a:solidFill>
                          <a:schemeClr val="tx1">
                            <a:lumMod val="65000"/>
                            <a:lumOff val="35000"/>
                          </a:schemeClr>
                        </a:solidFill>
                        <a:latin typeface="+mj-lt"/>
                        <a:ea typeface="+mj-ea"/>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vMerge="1">
                  <a:txBody>
                    <a:bodyPr/>
                    <a:lstStyle/>
                    <a:p>
                      <a:endParaRPr kumimoji="1" lang="ja-JP" altLang="en-US"/>
                    </a:p>
                  </a:txBody>
                  <a:tcPr/>
                </a:tc>
                <a:extLst>
                  <a:ext uri="{0D108BD9-81ED-4DB2-BD59-A6C34878D82A}">
                    <a16:rowId xmlns:a16="http://schemas.microsoft.com/office/drawing/2014/main" val="3015232818"/>
                  </a:ext>
                </a:extLst>
              </a:tr>
              <a:tr h="684949">
                <a:tc vMerge="1">
                  <a:txBody>
                    <a:bodyPr/>
                    <a:lstStyle/>
                    <a:p>
                      <a:pPr algn="ctr"/>
                      <a:endParaRPr kumimoji="1" lang="ja-JP" altLang="en-US" sz="1400" b="1" kern="1200" dirty="0">
                        <a:solidFill>
                          <a:schemeClr val="bg1"/>
                        </a:solidFill>
                        <a:latin typeface="+mn-lt"/>
                        <a:ea typeface="+mn-ea"/>
                        <a:cs typeface="+mn-cs"/>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1" kern="1200" dirty="0" smtClean="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l" defTabSz="914423" rtl="0" eaLnBrk="1" fontAlgn="base" latinLnBrk="0" hangingPunct="1">
                        <a:lnSpc>
                          <a:spcPct val="100000"/>
                        </a:lnSpc>
                        <a:spcBef>
                          <a:spcPts val="0"/>
                        </a:spcBef>
                        <a:spcAft>
                          <a:spcPts val="0"/>
                        </a:spcAft>
                        <a:buClrTx/>
                        <a:buSzTx/>
                        <a:buFont typeface="Arial" panose="020B0604020202020204" pitchFamily="34" charset="0"/>
                        <a:buNone/>
                        <a:tabLst/>
                        <a:defRPr/>
                      </a:pPr>
                      <a:r>
                        <a:rPr kumimoji="1" lang="ja-JP" altLang="en-US" sz="1100" b="1" i="0" u="none" strike="noStrike" kern="1200" cap="none" spc="0" normalizeH="0" baseline="0" noProof="0" dirty="0" smtClean="0">
                          <a:ln>
                            <a:noFill/>
                          </a:ln>
                          <a:solidFill>
                            <a:srgbClr val="000000">
                              <a:lumMod val="65000"/>
                              <a:lumOff val="35000"/>
                            </a:srgbClr>
                          </a:solidFill>
                          <a:effectLst/>
                          <a:uLnTx/>
                          <a:uFillTx/>
                          <a:latin typeface="+mn-lt"/>
                          <a:ea typeface="+mn-ea"/>
                          <a:cs typeface="+mn-cs"/>
                        </a:rPr>
                        <a:t>訴求する</a:t>
                      </a:r>
                      <a:endParaRPr kumimoji="1" lang="en-US" altLang="ja-JP" sz="1100" b="1" i="0" u="none" strike="noStrike" kern="1200" cap="none" spc="0" normalizeH="0" baseline="0" noProof="0" dirty="0" smtClean="0">
                        <a:ln>
                          <a:noFill/>
                        </a:ln>
                        <a:solidFill>
                          <a:srgbClr val="000000">
                            <a:lumMod val="65000"/>
                            <a:lumOff val="35000"/>
                          </a:srgbClr>
                        </a:solidFill>
                        <a:effectLst/>
                        <a:uLnTx/>
                        <a:uFillTx/>
                        <a:latin typeface="+mn-lt"/>
                        <a:ea typeface="+mn-ea"/>
                        <a:cs typeface="+mn-cs"/>
                      </a:endParaRPr>
                    </a:p>
                    <a:p>
                      <a:pPr marL="0" marR="0" lvl="0" indent="0" algn="l" defTabSz="914423" rtl="0" eaLnBrk="1" fontAlgn="base" latinLnBrk="0" hangingPunct="1">
                        <a:lnSpc>
                          <a:spcPct val="100000"/>
                        </a:lnSpc>
                        <a:spcBef>
                          <a:spcPts val="0"/>
                        </a:spcBef>
                        <a:spcAft>
                          <a:spcPts val="0"/>
                        </a:spcAft>
                        <a:buClrTx/>
                        <a:buSzTx/>
                        <a:buFont typeface="Arial" panose="020B0604020202020204" pitchFamily="34" charset="0"/>
                        <a:buNone/>
                        <a:tabLst/>
                        <a:defRPr/>
                      </a:pPr>
                      <a:r>
                        <a:rPr kumimoji="1" lang="ja-JP" altLang="en-US" sz="1100" b="1" i="0" u="none" strike="noStrike" kern="1200" cap="none" spc="0" normalizeH="0" baseline="0" noProof="0" dirty="0" smtClean="0">
                          <a:ln>
                            <a:noFill/>
                          </a:ln>
                          <a:solidFill>
                            <a:srgbClr val="000000">
                              <a:lumMod val="65000"/>
                              <a:lumOff val="35000"/>
                            </a:srgbClr>
                          </a:solidFill>
                          <a:effectLst/>
                          <a:uLnTx/>
                          <a:uFillTx/>
                          <a:latin typeface="+mn-lt"/>
                          <a:ea typeface="+mn-ea"/>
                          <a:cs typeface="+mn-cs"/>
                        </a:rPr>
                        <a:t>商品・サービス</a:t>
                      </a:r>
                      <a:endParaRPr kumimoji="1" lang="ja-JP" altLang="en-US" sz="1100" b="1" i="0" u="none" strike="noStrike" kern="1200" cap="none" spc="0" normalizeH="0" baseline="0" noProof="0" dirty="0">
                        <a:ln>
                          <a:noFill/>
                        </a:ln>
                        <a:solidFill>
                          <a:srgbClr val="000000">
                            <a:lumMod val="65000"/>
                            <a:lumOff val="35000"/>
                          </a:srgbClr>
                        </a:solidFill>
                        <a:effectLst/>
                        <a:uLnTx/>
                        <a:uFillTx/>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l"/>
                      <a:endParaRPr kumimoji="1" lang="en-US" altLang="ja-JP" sz="1100" b="1" dirty="0" smtClean="0">
                        <a:solidFill>
                          <a:schemeClr val="tx1">
                            <a:lumMod val="65000"/>
                            <a:lumOff val="35000"/>
                          </a:schemeClr>
                        </a:solidFill>
                        <a:latin typeface="+mj-lt"/>
                        <a:ea typeface="+mj-ea"/>
                      </a:endParaRPr>
                    </a:p>
                    <a:p>
                      <a:pPr algn="l"/>
                      <a:r>
                        <a:rPr kumimoji="1" lang="ja-JP" altLang="en-US" sz="1100" b="1" dirty="0" smtClean="0">
                          <a:solidFill>
                            <a:schemeClr val="tx1">
                              <a:lumMod val="65000"/>
                              <a:lumOff val="35000"/>
                            </a:schemeClr>
                          </a:solidFill>
                          <a:latin typeface="+mj-lt"/>
                          <a:ea typeface="+mj-ea"/>
                        </a:rPr>
                        <a:t>薬機、医療、宗教・選挙・政党・意見広告・募金・寄付金の募集</a:t>
                      </a:r>
                      <a:endParaRPr kumimoji="1" lang="en-US" altLang="ja-JP" sz="1100" b="1" dirty="0" smtClean="0">
                        <a:solidFill>
                          <a:schemeClr val="tx1">
                            <a:lumMod val="65000"/>
                            <a:lumOff val="35000"/>
                          </a:schemeClr>
                        </a:solidFill>
                        <a:latin typeface="+mj-lt"/>
                        <a:ea typeface="+mj-ea"/>
                      </a:endParaRPr>
                    </a:p>
                    <a:p>
                      <a:pPr algn="l"/>
                      <a:r>
                        <a:rPr kumimoji="1" lang="en-US" altLang="ja-JP" sz="1000" b="0" kern="1200" dirty="0" smtClean="0">
                          <a:solidFill>
                            <a:schemeClr val="tx1">
                              <a:lumMod val="65000"/>
                              <a:lumOff val="35000"/>
                            </a:schemeClr>
                          </a:solidFill>
                          <a:latin typeface="+mn-lt"/>
                          <a:ea typeface="+mn-ea"/>
                          <a:cs typeface="+mn-cs"/>
                        </a:rPr>
                        <a:t>※</a:t>
                      </a:r>
                      <a:r>
                        <a:rPr kumimoji="1" lang="ja-JP" altLang="en-US" sz="1000" b="0" kern="1200" dirty="0" smtClean="0">
                          <a:solidFill>
                            <a:schemeClr val="tx1">
                              <a:lumMod val="65000"/>
                              <a:lumOff val="35000"/>
                            </a:schemeClr>
                          </a:solidFill>
                          <a:latin typeface="+mn-lt"/>
                          <a:ea typeface="+mn-ea"/>
                          <a:cs typeface="+mn-cs"/>
                        </a:rPr>
                        <a:t>広告フォーマットを問わず、</a:t>
                      </a:r>
                      <a:r>
                        <a:rPr kumimoji="1" lang="ja-JP" altLang="en-US" sz="1000" b="0" kern="1200" dirty="0" smtClean="0">
                          <a:solidFill>
                            <a:schemeClr val="accent6"/>
                          </a:solidFill>
                          <a:latin typeface="+mn-lt"/>
                          <a:ea typeface="+mn-ea"/>
                          <a:cs typeface="+mn-cs"/>
                        </a:rPr>
                        <a:t>リンク先・クリエイティブすべて審査対象</a:t>
                      </a:r>
                      <a:r>
                        <a:rPr kumimoji="1" lang="ja-JP" altLang="en-US" sz="1000" b="0" kern="1200" dirty="0" smtClean="0">
                          <a:solidFill>
                            <a:schemeClr val="tx1">
                              <a:lumMod val="65000"/>
                              <a:lumOff val="35000"/>
                            </a:schemeClr>
                          </a:solidFill>
                          <a:latin typeface="+mn-lt"/>
                          <a:ea typeface="+mn-ea"/>
                          <a:cs typeface="+mn-cs"/>
                        </a:rPr>
                        <a:t>です。</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1100" b="1" dirty="0" smtClean="0">
                          <a:solidFill>
                            <a:schemeClr val="accent6"/>
                          </a:solidFill>
                          <a:latin typeface="+mj-lt"/>
                          <a:ea typeface="+mj-ea"/>
                        </a:rPr>
                        <a:t>必須</a:t>
                      </a:r>
                      <a:endParaRPr kumimoji="1" lang="en-US" altLang="ja-JP" sz="1100" b="1" dirty="0" smtClean="0">
                        <a:solidFill>
                          <a:schemeClr val="accent6"/>
                        </a:solidFill>
                        <a:latin typeface="+mj-lt"/>
                        <a:ea typeface="+mj-ea"/>
                      </a:endParaRPr>
                    </a:p>
                    <a:p>
                      <a:pPr algn="ctr"/>
                      <a:endParaRPr kumimoji="1" lang="en-US" altLang="ja-JP" sz="1000" b="0" dirty="0" smtClean="0">
                        <a:solidFill>
                          <a:schemeClr val="tx1">
                            <a:lumMod val="65000"/>
                            <a:lumOff val="35000"/>
                          </a:schemeClr>
                        </a:solidFill>
                        <a:latin typeface="+mj-lt"/>
                        <a:ea typeface="+mj-ea"/>
                      </a:endParaRP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00" b="0" kern="1200" dirty="0" smtClean="0">
                          <a:solidFill>
                            <a:schemeClr val="tx1">
                              <a:lumMod val="65000"/>
                              <a:lumOff val="35000"/>
                            </a:schemeClr>
                          </a:solidFill>
                          <a:latin typeface="+mn-lt"/>
                          <a:ea typeface="+mn-ea"/>
                          <a:cs typeface="+mn-cs"/>
                        </a:rPr>
                        <a:t>※</a:t>
                      </a:r>
                      <a:r>
                        <a:rPr kumimoji="1" lang="ja-JP" altLang="en-US" sz="1000" b="0" kern="1200" dirty="0" smtClean="0">
                          <a:solidFill>
                            <a:schemeClr val="tx1">
                              <a:lumMod val="65000"/>
                              <a:lumOff val="35000"/>
                            </a:schemeClr>
                          </a:solidFill>
                          <a:latin typeface="+mn-lt"/>
                          <a:ea typeface="+mn-ea"/>
                          <a:cs typeface="+mn-cs"/>
                        </a:rPr>
                        <a:t>対象外あり</a:t>
                      </a:r>
                      <a:endParaRPr kumimoji="1" lang="en-US" altLang="ja-JP" sz="1000" b="0" kern="1200" dirty="0" smtClean="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vMerge="1">
                  <a:txBody>
                    <a:bodyPr/>
                    <a:lstStyle/>
                    <a:p>
                      <a:pPr algn="l"/>
                      <a:endParaRPr kumimoji="1" lang="ja-JP" altLang="en-US" sz="1100" b="0" dirty="0">
                        <a:solidFill>
                          <a:schemeClr val="tx1">
                            <a:lumMod val="65000"/>
                            <a:lumOff val="35000"/>
                          </a:schemeClr>
                        </a:solidFill>
                        <a:latin typeface="+mj-lt"/>
                        <a:ea typeface="+mj-ea"/>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vMerge="1">
                  <a:txBody>
                    <a:bodyPr/>
                    <a:lstStyle/>
                    <a:p>
                      <a:pPr algn="ctr"/>
                      <a:endParaRPr kumimoji="1" lang="ja-JP" altLang="en-US" sz="105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3931917948"/>
                  </a:ext>
                </a:extLst>
              </a:tr>
              <a:tr h="979765">
                <a:tc vMerge="1">
                  <a:txBody>
                    <a:bodyPr/>
                    <a:lstStyle/>
                    <a:p>
                      <a:pPr algn="ctr"/>
                      <a:endParaRPr kumimoji="1" lang="ja-JP" altLang="en-US" sz="1400" b="1" kern="1200" dirty="0">
                        <a:solidFill>
                          <a:schemeClr val="bg1"/>
                        </a:solidFill>
                        <a:latin typeface="+mn-lt"/>
                        <a:ea typeface="+mn-ea"/>
                        <a:cs typeface="+mn-cs"/>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dirty="0" smtClean="0">
                          <a:solidFill>
                            <a:schemeClr val="tx1">
                              <a:lumMod val="65000"/>
                              <a:lumOff val="35000"/>
                            </a:schemeClr>
                          </a:solidFill>
                          <a:latin typeface="+mn-lt"/>
                          <a:ea typeface="+mn-ea"/>
                          <a:cs typeface="+mn-cs"/>
                        </a:rPr>
                        <a:t>公開前</a:t>
                      </a:r>
                      <a:endParaRPr kumimoji="1" lang="en-US" altLang="ja-JP" sz="1100" b="1" kern="1200" dirty="0" smtClean="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dirty="0" smtClean="0">
                          <a:solidFill>
                            <a:schemeClr val="tx1">
                              <a:lumMod val="65000"/>
                              <a:lumOff val="35000"/>
                            </a:schemeClr>
                          </a:solidFill>
                          <a:latin typeface="+mn-lt"/>
                          <a:ea typeface="+mn-ea"/>
                          <a:cs typeface="+mn-cs"/>
                        </a:rPr>
                        <a:t>サイト審査</a:t>
                      </a: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dirty="0" smtClean="0">
                          <a:solidFill>
                            <a:schemeClr val="tx1">
                              <a:lumMod val="65000"/>
                              <a:lumOff val="35000"/>
                            </a:schemeClr>
                          </a:solidFill>
                          <a:latin typeface="+mn-lt"/>
                          <a:ea typeface="+mn-ea"/>
                          <a:cs typeface="+mn-cs"/>
                        </a:rPr>
                        <a:t>サイト状況</a:t>
                      </a:r>
                      <a:endParaRPr kumimoji="1" lang="ja-JP" altLang="en-US" sz="11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l"/>
                      <a:endParaRPr kumimoji="1" lang="en-US" altLang="ja-JP" sz="1100" b="1" kern="1200" dirty="0" smtClean="0">
                        <a:solidFill>
                          <a:schemeClr val="tx1">
                            <a:lumMod val="65000"/>
                            <a:lumOff val="35000"/>
                          </a:schemeClr>
                        </a:solidFill>
                        <a:latin typeface="+mn-lt"/>
                        <a:ea typeface="+mn-ea"/>
                        <a:cs typeface="+mn-cs"/>
                      </a:endParaRPr>
                    </a:p>
                    <a:p>
                      <a:pPr algn="l"/>
                      <a:r>
                        <a:rPr kumimoji="1" lang="ja-JP" altLang="en-US" sz="1100" b="1" kern="1200" dirty="0" smtClean="0">
                          <a:solidFill>
                            <a:schemeClr val="tx1">
                              <a:lumMod val="65000"/>
                              <a:lumOff val="35000"/>
                            </a:schemeClr>
                          </a:solidFill>
                          <a:latin typeface="+mn-lt"/>
                          <a:ea typeface="+mn-ea"/>
                          <a:cs typeface="+mn-cs"/>
                        </a:rPr>
                        <a:t>公開前サイト</a:t>
                      </a:r>
                      <a:endParaRPr kumimoji="1" lang="en-US" altLang="ja-JP" sz="1100" b="1" kern="1200" dirty="0" smtClean="0">
                        <a:solidFill>
                          <a:schemeClr val="tx1">
                            <a:lumMod val="65000"/>
                            <a:lumOff val="35000"/>
                          </a:schemeClr>
                        </a:solidFill>
                        <a:latin typeface="+mn-lt"/>
                        <a:ea typeface="+mn-ea"/>
                        <a:cs typeface="+mn-cs"/>
                      </a:endParaRPr>
                    </a:p>
                    <a:p>
                      <a:pPr algn="l"/>
                      <a:endParaRPr kumimoji="1" lang="en-US" altLang="ja-JP" sz="1100" b="0" kern="1200" dirty="0" smtClean="0">
                        <a:solidFill>
                          <a:schemeClr val="tx1">
                            <a:lumMod val="65000"/>
                            <a:lumOff val="35000"/>
                          </a:schemeClr>
                        </a:solidFill>
                        <a:latin typeface="+mn-lt"/>
                        <a:ea typeface="+mn-ea"/>
                        <a:cs typeface="+mn-cs"/>
                      </a:endParaRPr>
                    </a:p>
                    <a:p>
                      <a:pPr algn="l"/>
                      <a:r>
                        <a:rPr kumimoji="1" lang="en-US" altLang="ja-JP" sz="1000" b="0" kern="1200" dirty="0" smtClean="0">
                          <a:solidFill>
                            <a:schemeClr val="tx1">
                              <a:lumMod val="65000"/>
                              <a:lumOff val="35000"/>
                            </a:schemeClr>
                          </a:solidFill>
                          <a:latin typeface="+mn-lt"/>
                          <a:ea typeface="+mn-ea"/>
                          <a:cs typeface="+mn-cs"/>
                        </a:rPr>
                        <a:t>※</a:t>
                      </a:r>
                      <a:r>
                        <a:rPr kumimoji="1" lang="ja-JP" altLang="en-US" sz="1000" b="0" kern="1200" dirty="0" smtClean="0">
                          <a:solidFill>
                            <a:schemeClr val="tx1">
                              <a:lumMod val="65000"/>
                              <a:lumOff val="35000"/>
                            </a:schemeClr>
                          </a:solidFill>
                          <a:latin typeface="+mn-lt"/>
                          <a:ea typeface="+mn-ea"/>
                          <a:cs typeface="+mn-cs"/>
                        </a:rPr>
                        <a:t>告管理ツールに広告を入稿する時点で、リンク先</a:t>
                      </a:r>
                      <a:r>
                        <a:rPr kumimoji="1" lang="en-US" altLang="ja-JP" sz="1000" b="0" kern="1200" dirty="0" smtClean="0">
                          <a:solidFill>
                            <a:schemeClr val="tx1">
                              <a:lumMod val="65000"/>
                              <a:lumOff val="35000"/>
                            </a:schemeClr>
                          </a:solidFill>
                          <a:latin typeface="+mn-lt"/>
                          <a:ea typeface="+mn-ea"/>
                          <a:cs typeface="+mn-cs"/>
                        </a:rPr>
                        <a:t>URL</a:t>
                      </a:r>
                      <a:r>
                        <a:rPr kumimoji="1" lang="ja-JP" altLang="en-US" sz="1000" b="0" kern="1200" dirty="0" smtClean="0">
                          <a:solidFill>
                            <a:schemeClr val="tx1">
                              <a:lumMod val="65000"/>
                              <a:lumOff val="35000"/>
                            </a:schemeClr>
                          </a:solidFill>
                          <a:latin typeface="+mn-lt"/>
                          <a:ea typeface="+mn-ea"/>
                          <a:cs typeface="+mn-cs"/>
                        </a:rPr>
                        <a:t>が未公開または未完成の場合に必要な審査です。</a:t>
                      </a:r>
                      <a:r>
                        <a:rPr kumimoji="1" lang="ja-JP" altLang="en-US" sz="1000" b="0" kern="1200" dirty="0" smtClean="0">
                          <a:solidFill>
                            <a:schemeClr val="accent6"/>
                          </a:solidFill>
                          <a:latin typeface="+mn-lt"/>
                          <a:ea typeface="+mn-ea"/>
                          <a:cs typeface="+mn-cs"/>
                        </a:rPr>
                        <a:t>審査には更新後のテストサイトまたはキャプチャ、掲載開始日とリンク先更新日時が必要</a:t>
                      </a:r>
                      <a:r>
                        <a:rPr kumimoji="1" lang="ja-JP" altLang="en-US" sz="1000" b="0" kern="1200" dirty="0" smtClean="0">
                          <a:solidFill>
                            <a:schemeClr val="tx1">
                              <a:lumMod val="65000"/>
                              <a:lumOff val="35000"/>
                            </a:schemeClr>
                          </a:solidFill>
                          <a:latin typeface="+mn-lt"/>
                          <a:ea typeface="+mn-ea"/>
                          <a:cs typeface="+mn-cs"/>
                        </a:rPr>
                        <a:t>です。</a:t>
                      </a:r>
                      <a:endParaRPr kumimoji="1" lang="ja-JP" altLang="en-US" sz="1000" b="0"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dirty="0" smtClean="0">
                          <a:solidFill>
                            <a:schemeClr val="accent6"/>
                          </a:solidFill>
                          <a:latin typeface="+mn-lt"/>
                          <a:ea typeface="+mn-ea"/>
                          <a:cs typeface="+mn-cs"/>
                        </a:rPr>
                        <a:t>必須</a:t>
                      </a:r>
                      <a:endParaRPr kumimoji="1" lang="ja-JP" altLang="en-US" sz="1100" b="1" kern="1200" dirty="0">
                        <a:solidFill>
                          <a:schemeClr val="accent6"/>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vMerge="1">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ja-JP" altLang="en-US" sz="1100" b="0" kern="1200" dirty="0" smtClean="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66098080"/>
                  </a:ext>
                </a:extLst>
              </a:tr>
              <a:tr h="841916">
                <a:tc vMerge="1">
                  <a:txBody>
                    <a:bodyPr/>
                    <a:lstStyle/>
                    <a:p>
                      <a:pPr algn="ctr"/>
                      <a:endParaRPr kumimoji="1" lang="ja-JP" altLang="en-US" sz="1400" b="1" kern="1200" dirty="0" smtClean="0">
                        <a:solidFill>
                          <a:schemeClr val="bg1"/>
                        </a:solidFill>
                        <a:latin typeface="+mn-lt"/>
                        <a:ea typeface="+mn-ea"/>
                        <a:cs typeface="+mn-cs"/>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noProof="0" dirty="0" smtClean="0">
                          <a:solidFill>
                            <a:schemeClr val="tx1">
                              <a:lumMod val="65000"/>
                              <a:lumOff val="35000"/>
                            </a:schemeClr>
                          </a:solidFill>
                          <a:latin typeface="+mn-lt"/>
                          <a:ea typeface="+mn-ea"/>
                          <a:cs typeface="+mn-cs"/>
                        </a:rPr>
                        <a:t>掲載制限</a:t>
                      </a:r>
                      <a:endParaRPr kumimoji="1" lang="en-US" altLang="ja-JP" sz="1100" b="1" kern="1200" noProof="0" dirty="0" smtClean="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1100" b="1" kern="1200" noProof="0" dirty="0" smtClean="0">
                          <a:solidFill>
                            <a:schemeClr val="tx1">
                              <a:lumMod val="65000"/>
                              <a:lumOff val="35000"/>
                            </a:schemeClr>
                          </a:solidFill>
                          <a:latin typeface="+mn-lt"/>
                          <a:ea typeface="+mn-ea"/>
                          <a:cs typeface="+mn-cs"/>
                        </a:rPr>
                        <a:t>掲載制限</a:t>
                      </a:r>
                      <a:endParaRPr kumimoji="1" lang="en-US" altLang="ja-JP" sz="1100" b="1" kern="1200" noProof="0" dirty="0" smtClean="0">
                        <a:solidFill>
                          <a:schemeClr val="tx1">
                            <a:lumMod val="65000"/>
                            <a:lumOff val="35000"/>
                          </a:schemeClr>
                        </a:solidFill>
                        <a:latin typeface="+mn-lt"/>
                        <a:ea typeface="+mn-ea"/>
                        <a:cs typeface="+mn-cs"/>
                      </a:endParaRPr>
                    </a:p>
                    <a:p>
                      <a:pPr algn="ctr"/>
                      <a:r>
                        <a:rPr kumimoji="1" lang="ja-JP" altLang="en-US" sz="1100" b="1" kern="1200" noProof="0" dirty="0" smtClean="0">
                          <a:solidFill>
                            <a:schemeClr val="tx1">
                              <a:lumMod val="65000"/>
                              <a:lumOff val="35000"/>
                            </a:schemeClr>
                          </a:solidFill>
                          <a:latin typeface="+mn-lt"/>
                          <a:ea typeface="+mn-ea"/>
                          <a:cs typeface="+mn-cs"/>
                        </a:rPr>
                        <a:t>カテゴリー</a:t>
                      </a:r>
                      <a:endParaRPr kumimoji="1" lang="ja-JP" altLang="en-US" sz="11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en-US" altLang="ja-JP" sz="1100" b="1" kern="1200" noProof="0" dirty="0" smtClean="0">
                        <a:solidFill>
                          <a:schemeClr val="tx1">
                            <a:lumMod val="65000"/>
                            <a:lumOff val="35000"/>
                          </a:schemeClr>
                        </a:solidFill>
                        <a:latin typeface="+mn-lt"/>
                        <a:ea typeface="+mn-ea"/>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100" b="1" kern="1200" noProof="0" dirty="0" smtClean="0">
                          <a:solidFill>
                            <a:schemeClr val="tx1">
                              <a:lumMod val="65000"/>
                              <a:lumOff val="35000"/>
                            </a:schemeClr>
                          </a:solidFill>
                          <a:latin typeface="+mn-lt"/>
                          <a:ea typeface="+mn-ea"/>
                          <a:cs typeface="+mn-cs"/>
                        </a:rPr>
                        <a:t>「掲載制限に該当する広告内容」の判断</a:t>
                      </a:r>
                      <a:endParaRPr kumimoji="1" lang="en-US" altLang="ja-JP" sz="1100" b="1" kern="1200" noProof="0" dirty="0" smtClean="0">
                        <a:solidFill>
                          <a:schemeClr val="tx1">
                            <a:lumMod val="65000"/>
                            <a:lumOff val="35000"/>
                          </a:schemeClr>
                        </a:solidFill>
                        <a:latin typeface="+mn-lt"/>
                        <a:ea typeface="+mn-ea"/>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en-US" altLang="ja-JP" sz="1100" b="0" kern="1200" noProof="0" dirty="0" smtClean="0">
                        <a:solidFill>
                          <a:schemeClr val="tx1">
                            <a:lumMod val="65000"/>
                            <a:lumOff val="35000"/>
                          </a:schemeClr>
                        </a:solidFill>
                        <a:latin typeface="+mn-lt"/>
                        <a:ea typeface="+mn-ea"/>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000" b="0" kern="1200" noProof="0" dirty="0" smtClean="0">
                          <a:solidFill>
                            <a:schemeClr val="tx1">
                              <a:lumMod val="65000"/>
                              <a:lumOff val="35000"/>
                            </a:schemeClr>
                          </a:solidFill>
                          <a:latin typeface="+mn-lt"/>
                          <a:ea typeface="+mn-ea"/>
                          <a:cs typeface="+mn-cs"/>
                        </a:rPr>
                        <a:t>※</a:t>
                      </a:r>
                      <a:r>
                        <a:rPr kumimoji="1" lang="ja-JP" altLang="en-US" sz="1000" b="0" kern="1200" noProof="0" dirty="0" smtClean="0">
                          <a:solidFill>
                            <a:schemeClr val="tx1">
                              <a:lumMod val="65000"/>
                              <a:lumOff val="35000"/>
                            </a:schemeClr>
                          </a:solidFill>
                          <a:latin typeface="+mn-lt"/>
                          <a:ea typeface="+mn-ea"/>
                          <a:cs typeface="+mn-cs"/>
                        </a:rPr>
                        <a:t>掲載制限カテゴリーの確認の場合に選択。</a:t>
                      </a:r>
                      <a:r>
                        <a:rPr kumimoji="1" lang="ja-JP" altLang="en-US" sz="1000" b="0" kern="1200" noProof="0" dirty="0" smtClean="0">
                          <a:solidFill>
                            <a:schemeClr val="accent6"/>
                          </a:solidFill>
                          <a:latin typeface="+mn-lt"/>
                          <a:ea typeface="+mn-ea"/>
                          <a:cs typeface="+mn-cs"/>
                        </a:rPr>
                        <a:t>判断にはリンク先サイトが必要</a:t>
                      </a:r>
                      <a:r>
                        <a:rPr kumimoji="1" lang="ja-JP" altLang="en-US" sz="1000" b="0" kern="1200" noProof="0" dirty="0" smtClean="0">
                          <a:solidFill>
                            <a:schemeClr val="tx1">
                              <a:lumMod val="65000"/>
                              <a:lumOff val="35000"/>
                            </a:schemeClr>
                          </a:solidFill>
                          <a:latin typeface="+mn-lt"/>
                          <a:ea typeface="+mn-ea"/>
                          <a:cs typeface="+mn-cs"/>
                        </a:rPr>
                        <a:t>となり、クリエイティブのみでは判断できかねます。</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1100" b="0" kern="1200" dirty="0" err="1" smtClean="0">
                          <a:solidFill>
                            <a:schemeClr val="tx1">
                              <a:lumMod val="65000"/>
                              <a:lumOff val="35000"/>
                            </a:schemeClr>
                          </a:solidFill>
                          <a:latin typeface="+mn-lt"/>
                          <a:ea typeface="+mn-ea"/>
                          <a:cs typeface="+mn-cs"/>
                        </a:rPr>
                        <a:t>任意</a:t>
                      </a:r>
                      <a:endParaRPr kumimoji="1" lang="ja-JP" altLang="en-US" sz="1100" b="0"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vMerge="1">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en-US" altLang="ja-JP" sz="1100" b="0" kern="1200" noProof="0" dirty="0" smtClean="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vMerge="1">
                  <a:txBody>
                    <a:bodyPr/>
                    <a:lstStyle/>
                    <a:p>
                      <a:pPr algn="ctr"/>
                      <a:endParaRPr kumimoji="1" lang="ja-JP" altLang="en-US" sz="105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463668774"/>
                  </a:ext>
                </a:extLst>
              </a:tr>
            </a:tbl>
          </a:graphicData>
        </a:graphic>
      </p:graphicFrame>
    </p:spTree>
    <p:extLst>
      <p:ext uri="{BB962C8B-B14F-4D97-AF65-F5344CB8AC3E}">
        <p14:creationId xmlns:p14="http://schemas.microsoft.com/office/powerpoint/2010/main" val="16002114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normAutofit/>
          </a:bodyPr>
          <a:lstStyle/>
          <a:p>
            <a:r>
              <a:rPr lang="en-US" altLang="ja-JP" dirty="0" smtClean="0"/>
              <a:t>Q1-Q2</a:t>
            </a:r>
            <a:r>
              <a:rPr lang="ja-JP" altLang="en-US" dirty="0" smtClean="0"/>
              <a:t>の期</a:t>
            </a:r>
            <a:r>
              <a:rPr lang="ja-JP" altLang="en-US" dirty="0"/>
              <a:t>跨</a:t>
            </a:r>
            <a:r>
              <a:rPr lang="ja-JP" altLang="en-US" dirty="0" smtClean="0"/>
              <a:t>ぎ購入</a:t>
            </a:r>
            <a:r>
              <a:rPr lang="ja-JP" altLang="en-US" dirty="0"/>
              <a:t>について</a:t>
            </a:r>
            <a:endParaRPr kumimoji="1" lang="ja-JP" altLang="en-US" dirty="0"/>
          </a:p>
        </p:txBody>
      </p:sp>
      <p:sp>
        <p:nvSpPr>
          <p:cNvPr id="5" name="スライド番号プレースホルダー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BD7636-22E7-4304-ABE2-16A3D163D5E1}" type="slidenum">
              <a:rPr kumimoji="1" lang="ja-JP" altLang="en-US" sz="1400" b="0" i="0" u="none" strike="noStrike" kern="1200" cap="none" spc="0" normalizeH="0" baseline="0" noProof="0" smtClean="0">
                <a:ln>
                  <a:noFill/>
                </a:ln>
                <a:solidFill>
                  <a:srgbClr val="999999"/>
                </a:solidFill>
                <a:effectLst/>
                <a:uLnTx/>
                <a:uFillTx/>
                <a:latin typeface="メイリオ"/>
                <a:ea typeface="メイリオ"/>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1" lang="ja-JP" altLang="en-US" sz="1400" b="0" i="0" u="none" strike="noStrike" kern="1200" cap="none" spc="0" normalizeH="0" baseline="0" noProof="0">
              <a:ln>
                <a:noFill/>
              </a:ln>
              <a:solidFill>
                <a:srgbClr val="999999"/>
              </a:solidFill>
              <a:effectLst/>
              <a:uLnTx/>
              <a:uFillTx/>
              <a:latin typeface="メイリオ"/>
              <a:ea typeface="メイリオ"/>
              <a:cs typeface="+mn-cs"/>
            </a:endParaRPr>
          </a:p>
        </p:txBody>
      </p:sp>
      <p:sp>
        <p:nvSpPr>
          <p:cNvPr id="4" name="テキスト ボックス 3"/>
          <p:cNvSpPr txBox="1"/>
          <p:nvPr/>
        </p:nvSpPr>
        <p:spPr>
          <a:xfrm>
            <a:off x="430871" y="971436"/>
            <a:ext cx="1140226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rPr>
              <a:t>期を跨いだ掲載期間における購入方法は、リリース種別「継続」「内容変更」によって異なります。</a:t>
            </a:r>
            <a:endParaRPr kumimoji="1" lang="en-US" altLang="ja-JP" sz="1800" b="0"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endParaRPr>
          </a:p>
        </p:txBody>
      </p:sp>
      <p:sp>
        <p:nvSpPr>
          <p:cNvPr id="6" name="正方形/長方形 5"/>
          <p:cNvSpPr/>
          <p:nvPr/>
        </p:nvSpPr>
        <p:spPr>
          <a:xfrm>
            <a:off x="1703512" y="2334384"/>
            <a:ext cx="8856984" cy="1620315"/>
          </a:xfrm>
          <a:prstGeom prst="rect">
            <a:avLst/>
          </a:prstGeom>
          <a:solidFill>
            <a:schemeClr val="bg1">
              <a:lumMod val="95000"/>
            </a:schemeClr>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000000"/>
              </a:solidFill>
              <a:effectLst/>
              <a:uLnTx/>
              <a:uFillTx/>
              <a:latin typeface="メイリオ"/>
              <a:ea typeface="メイリオ"/>
              <a:cs typeface="+mn-cs"/>
            </a:endParaRPr>
          </a:p>
        </p:txBody>
      </p:sp>
      <p:sp>
        <p:nvSpPr>
          <p:cNvPr id="7" name="正方形/長方形 6"/>
          <p:cNvSpPr/>
          <p:nvPr/>
        </p:nvSpPr>
        <p:spPr>
          <a:xfrm>
            <a:off x="1847528" y="2459183"/>
            <a:ext cx="788204" cy="1400980"/>
          </a:xfrm>
          <a:prstGeom prst="rect">
            <a:avLst/>
          </a:prstGeom>
          <a:solidFill>
            <a:srgbClr val="C00000"/>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FFFFFF"/>
              </a:solidFill>
              <a:effectLst/>
              <a:uLnTx/>
              <a:uFillTx/>
              <a:latin typeface="メイリオ"/>
              <a:ea typeface="メイリオ"/>
              <a:cs typeface="+mn-cs"/>
            </a:endParaRPr>
          </a:p>
        </p:txBody>
      </p:sp>
      <p:sp>
        <p:nvSpPr>
          <p:cNvPr id="8" name="テキスト ボックス 7"/>
          <p:cNvSpPr txBox="1"/>
          <p:nvPr/>
        </p:nvSpPr>
        <p:spPr>
          <a:xfrm>
            <a:off x="2038600" y="2548447"/>
            <a:ext cx="400110" cy="1190229"/>
          </a:xfrm>
          <a:prstGeom prst="rect">
            <a:avLst/>
          </a:prstGeom>
          <a:noFill/>
        </p:spPr>
        <p:txBody>
          <a:bodyPr vert="eaVert"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srgbClr val="FFFFFF"/>
                </a:solidFill>
                <a:effectLst/>
                <a:uLnTx/>
                <a:uFillTx/>
                <a:latin typeface="メイリオ"/>
                <a:ea typeface="メイリオ"/>
                <a:cs typeface="+mn-cs"/>
              </a:rPr>
              <a:t>継続リリース</a:t>
            </a:r>
          </a:p>
        </p:txBody>
      </p:sp>
      <p:sp>
        <p:nvSpPr>
          <p:cNvPr id="9" name="角丸四角形 8"/>
          <p:cNvSpPr/>
          <p:nvPr/>
        </p:nvSpPr>
        <p:spPr>
          <a:xfrm>
            <a:off x="2788913" y="2711346"/>
            <a:ext cx="1152000" cy="227836"/>
          </a:xfrm>
          <a:prstGeom prst="roundRect">
            <a:avLst>
              <a:gd name="adj" fmla="val 31431"/>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36000" rIns="9144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00000"/>
                </a:solidFill>
                <a:effectLst/>
                <a:uLnTx/>
                <a:uFillTx/>
                <a:latin typeface="メイリオ"/>
                <a:ea typeface="メイリオ"/>
                <a:cs typeface="+mn-cs"/>
              </a:rPr>
              <a:t>4</a:t>
            </a:r>
            <a:r>
              <a:rPr kumimoji="1" lang="ja-JP" altLang="en-US" sz="1050" b="0" i="0" u="none" strike="noStrike" kern="1200" cap="none" spc="0" normalizeH="0" baseline="0" noProof="0" dirty="0">
                <a:ln>
                  <a:noFill/>
                </a:ln>
                <a:solidFill>
                  <a:srgbClr val="000000"/>
                </a:solidFill>
                <a:effectLst/>
                <a:uLnTx/>
                <a:uFillTx/>
                <a:latin typeface="メイリオ"/>
                <a:ea typeface="メイリオ"/>
                <a:cs typeface="+mn-cs"/>
              </a:rPr>
              <a:t>月</a:t>
            </a:r>
          </a:p>
        </p:txBody>
      </p:sp>
      <p:sp>
        <p:nvSpPr>
          <p:cNvPr id="10" name="角丸四角形 9"/>
          <p:cNvSpPr/>
          <p:nvPr/>
        </p:nvSpPr>
        <p:spPr>
          <a:xfrm>
            <a:off x="4013049" y="2711346"/>
            <a:ext cx="1152000" cy="227836"/>
          </a:xfrm>
          <a:prstGeom prst="roundRect">
            <a:avLst>
              <a:gd name="adj" fmla="val 31431"/>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36000" rIns="9144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00000"/>
                </a:solidFill>
                <a:effectLst/>
                <a:uLnTx/>
                <a:uFillTx/>
                <a:latin typeface="メイリオ"/>
                <a:ea typeface="メイリオ"/>
                <a:cs typeface="+mn-cs"/>
              </a:rPr>
              <a:t>5</a:t>
            </a:r>
            <a:r>
              <a:rPr kumimoji="1" lang="ja-JP" altLang="en-US" sz="1050" b="0" i="0" u="none" strike="noStrike" kern="1200" cap="none" spc="0" normalizeH="0" baseline="0" noProof="0" dirty="0">
                <a:ln>
                  <a:noFill/>
                </a:ln>
                <a:solidFill>
                  <a:srgbClr val="000000"/>
                </a:solidFill>
                <a:effectLst/>
                <a:uLnTx/>
                <a:uFillTx/>
                <a:latin typeface="メイリオ"/>
                <a:ea typeface="メイリオ"/>
                <a:cs typeface="+mn-cs"/>
              </a:rPr>
              <a:t>月</a:t>
            </a:r>
          </a:p>
        </p:txBody>
      </p:sp>
      <p:sp>
        <p:nvSpPr>
          <p:cNvPr id="11" name="角丸四角形 10"/>
          <p:cNvSpPr/>
          <p:nvPr/>
        </p:nvSpPr>
        <p:spPr>
          <a:xfrm>
            <a:off x="5237335" y="2711346"/>
            <a:ext cx="1152000" cy="227836"/>
          </a:xfrm>
          <a:prstGeom prst="roundRect">
            <a:avLst>
              <a:gd name="adj" fmla="val 31431"/>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36000" rIns="9144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00000"/>
                </a:solidFill>
                <a:effectLst/>
                <a:uLnTx/>
                <a:uFillTx/>
                <a:latin typeface="メイリオ"/>
                <a:ea typeface="メイリオ"/>
                <a:cs typeface="+mn-cs"/>
              </a:rPr>
              <a:t>6</a:t>
            </a:r>
            <a:r>
              <a:rPr kumimoji="1" lang="ja-JP" altLang="en-US" sz="1050" b="0" i="0" u="none" strike="noStrike" kern="1200" cap="none" spc="0" normalizeH="0" baseline="0" noProof="0" dirty="0">
                <a:ln>
                  <a:noFill/>
                </a:ln>
                <a:solidFill>
                  <a:srgbClr val="000000"/>
                </a:solidFill>
                <a:effectLst/>
                <a:uLnTx/>
                <a:uFillTx/>
                <a:latin typeface="メイリオ"/>
                <a:ea typeface="メイリオ"/>
                <a:cs typeface="+mn-cs"/>
              </a:rPr>
              <a:t>月</a:t>
            </a:r>
          </a:p>
        </p:txBody>
      </p:sp>
      <p:sp>
        <p:nvSpPr>
          <p:cNvPr id="12" name="角丸四角形 11"/>
          <p:cNvSpPr/>
          <p:nvPr/>
        </p:nvSpPr>
        <p:spPr>
          <a:xfrm>
            <a:off x="6501566" y="2711346"/>
            <a:ext cx="1152000" cy="227836"/>
          </a:xfrm>
          <a:prstGeom prst="roundRect">
            <a:avLst>
              <a:gd name="adj" fmla="val 31431"/>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36000" rIns="9144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00000"/>
                </a:solidFill>
                <a:effectLst/>
                <a:uLnTx/>
                <a:uFillTx/>
                <a:latin typeface="メイリオ"/>
                <a:ea typeface="メイリオ"/>
                <a:cs typeface="+mn-cs"/>
              </a:rPr>
              <a:t>7</a:t>
            </a:r>
            <a:r>
              <a:rPr kumimoji="1" lang="ja-JP" altLang="en-US" sz="1050" b="0" i="0" u="none" strike="noStrike" kern="1200" cap="none" spc="0" normalizeH="0" baseline="0" noProof="0" dirty="0">
                <a:ln>
                  <a:noFill/>
                </a:ln>
                <a:solidFill>
                  <a:srgbClr val="000000"/>
                </a:solidFill>
                <a:effectLst/>
                <a:uLnTx/>
                <a:uFillTx/>
                <a:latin typeface="メイリオ"/>
                <a:ea typeface="メイリオ"/>
                <a:cs typeface="+mn-cs"/>
              </a:rPr>
              <a:t>月</a:t>
            </a:r>
          </a:p>
        </p:txBody>
      </p:sp>
      <p:sp>
        <p:nvSpPr>
          <p:cNvPr id="13" name="角丸四角形 12"/>
          <p:cNvSpPr/>
          <p:nvPr/>
        </p:nvSpPr>
        <p:spPr>
          <a:xfrm>
            <a:off x="7743176" y="2711346"/>
            <a:ext cx="1152000" cy="227836"/>
          </a:xfrm>
          <a:prstGeom prst="roundRect">
            <a:avLst>
              <a:gd name="adj" fmla="val 31431"/>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36000" rIns="9144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00000"/>
                </a:solidFill>
                <a:effectLst/>
                <a:uLnTx/>
                <a:uFillTx/>
                <a:latin typeface="メイリオ"/>
                <a:ea typeface="メイリオ"/>
                <a:cs typeface="+mn-cs"/>
              </a:rPr>
              <a:t>8</a:t>
            </a:r>
            <a:r>
              <a:rPr kumimoji="1" lang="ja-JP" altLang="en-US" sz="1050" b="0" i="0" u="none" strike="noStrike" kern="1200" cap="none" spc="0" normalizeH="0" baseline="0" noProof="0" dirty="0">
                <a:ln>
                  <a:noFill/>
                </a:ln>
                <a:solidFill>
                  <a:srgbClr val="000000"/>
                </a:solidFill>
                <a:effectLst/>
                <a:uLnTx/>
                <a:uFillTx/>
                <a:latin typeface="メイリオ"/>
                <a:ea typeface="メイリオ"/>
                <a:cs typeface="+mn-cs"/>
              </a:rPr>
              <a:t>月</a:t>
            </a:r>
          </a:p>
        </p:txBody>
      </p:sp>
      <p:sp>
        <p:nvSpPr>
          <p:cNvPr id="14" name="角丸四角形 13"/>
          <p:cNvSpPr/>
          <p:nvPr/>
        </p:nvSpPr>
        <p:spPr>
          <a:xfrm>
            <a:off x="8943440" y="2711346"/>
            <a:ext cx="1152000" cy="227836"/>
          </a:xfrm>
          <a:prstGeom prst="roundRect">
            <a:avLst>
              <a:gd name="adj" fmla="val 31431"/>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36000" rIns="9144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00000"/>
                </a:solidFill>
                <a:effectLst/>
                <a:uLnTx/>
                <a:uFillTx/>
                <a:latin typeface="メイリオ"/>
                <a:ea typeface="メイリオ"/>
                <a:cs typeface="+mn-cs"/>
              </a:rPr>
              <a:t>9</a:t>
            </a:r>
            <a:r>
              <a:rPr kumimoji="1" lang="ja-JP" altLang="en-US" sz="1050" b="0" i="0" u="none" strike="noStrike" kern="1200" cap="none" spc="0" normalizeH="0" baseline="0" noProof="0" dirty="0">
                <a:ln>
                  <a:noFill/>
                </a:ln>
                <a:solidFill>
                  <a:srgbClr val="000000"/>
                </a:solidFill>
                <a:effectLst/>
                <a:uLnTx/>
                <a:uFillTx/>
                <a:latin typeface="メイリオ"/>
                <a:ea typeface="メイリオ"/>
                <a:cs typeface="+mn-cs"/>
              </a:rPr>
              <a:t>月</a:t>
            </a:r>
          </a:p>
        </p:txBody>
      </p:sp>
      <p:sp>
        <p:nvSpPr>
          <p:cNvPr id="15" name="ホームベース 14"/>
          <p:cNvSpPr/>
          <p:nvPr/>
        </p:nvSpPr>
        <p:spPr>
          <a:xfrm>
            <a:off x="6438866" y="3446118"/>
            <a:ext cx="3639400" cy="345349"/>
          </a:xfrm>
          <a:prstGeom prst="homePlate">
            <a:avLst/>
          </a:prstGeom>
          <a:solidFill>
            <a:srgbClr val="FEC4C9"/>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00000"/>
                </a:solidFill>
                <a:effectLst/>
                <a:uLnTx/>
                <a:uFillTx/>
                <a:latin typeface="メイリオ"/>
                <a:ea typeface="メイリオ"/>
                <a:cs typeface="+mn-cs"/>
              </a:rPr>
              <a:t>Q2</a:t>
            </a:r>
            <a:r>
              <a:rPr kumimoji="1" lang="ja-JP" altLang="en-US" sz="1000" b="0" i="0" u="none" strike="noStrike" kern="1200" cap="none" spc="0" normalizeH="0" baseline="0" noProof="0" dirty="0">
                <a:ln>
                  <a:noFill/>
                </a:ln>
                <a:solidFill>
                  <a:srgbClr val="000000"/>
                </a:solidFill>
                <a:effectLst/>
                <a:uLnTx/>
                <a:uFillTx/>
                <a:latin typeface="メイリオ"/>
                <a:ea typeface="メイリオ"/>
                <a:cs typeface="+mn-cs"/>
              </a:rPr>
              <a:t>商品</a:t>
            </a:r>
          </a:p>
        </p:txBody>
      </p:sp>
      <p:sp>
        <p:nvSpPr>
          <p:cNvPr id="16" name="角丸四角形 15"/>
          <p:cNvSpPr/>
          <p:nvPr/>
        </p:nvSpPr>
        <p:spPr>
          <a:xfrm>
            <a:off x="2789583" y="2385213"/>
            <a:ext cx="3593533" cy="254124"/>
          </a:xfrm>
          <a:prstGeom prst="roundRect">
            <a:avLst>
              <a:gd name="adj" fmla="val 31431"/>
            </a:avLst>
          </a:prstGeom>
          <a:solidFill>
            <a:srgbClr val="00B0F0"/>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36000" rIns="9144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1" i="0" u="none" strike="noStrike" kern="1200" cap="none" spc="0" normalizeH="0" baseline="0" noProof="0" dirty="0">
                <a:ln>
                  <a:noFill/>
                </a:ln>
                <a:solidFill>
                  <a:srgbClr val="FFFFFF"/>
                </a:solidFill>
                <a:effectLst/>
                <a:uLnTx/>
                <a:uFillTx/>
                <a:latin typeface="メイリオ"/>
                <a:ea typeface="メイリオ"/>
                <a:cs typeface="+mn-cs"/>
              </a:rPr>
              <a:t>Q1</a:t>
            </a:r>
            <a:endParaRPr kumimoji="1" lang="ja-JP" altLang="en-US" sz="1050" b="1" i="0" u="none" strike="noStrike" kern="1200" cap="none" spc="0" normalizeH="0" baseline="0" noProof="0" dirty="0">
              <a:ln>
                <a:noFill/>
              </a:ln>
              <a:solidFill>
                <a:srgbClr val="FFFFFF"/>
              </a:solidFill>
              <a:effectLst/>
              <a:uLnTx/>
              <a:uFillTx/>
              <a:latin typeface="メイリオ"/>
              <a:ea typeface="メイリオ"/>
              <a:cs typeface="+mn-cs"/>
            </a:endParaRPr>
          </a:p>
        </p:txBody>
      </p:sp>
      <p:sp>
        <p:nvSpPr>
          <p:cNvPr id="17" name="角丸四角形 16"/>
          <p:cNvSpPr/>
          <p:nvPr/>
        </p:nvSpPr>
        <p:spPr>
          <a:xfrm>
            <a:off x="6456041" y="2385214"/>
            <a:ext cx="3593533" cy="254124"/>
          </a:xfrm>
          <a:prstGeom prst="roundRect">
            <a:avLst>
              <a:gd name="adj" fmla="val 31431"/>
            </a:avLst>
          </a:prstGeom>
          <a:solidFill>
            <a:srgbClr val="002060"/>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36000" rIns="9144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1" i="0" u="none" strike="noStrike" kern="1200" cap="none" spc="0" normalizeH="0" baseline="0" noProof="0" dirty="0">
                <a:ln>
                  <a:noFill/>
                </a:ln>
                <a:solidFill>
                  <a:srgbClr val="FFFFFF"/>
                </a:solidFill>
                <a:effectLst/>
                <a:uLnTx/>
                <a:uFillTx/>
                <a:latin typeface="メイリオ"/>
                <a:ea typeface="メイリオ"/>
                <a:cs typeface="+mn-cs"/>
              </a:rPr>
              <a:t>Q2</a:t>
            </a:r>
            <a:endParaRPr kumimoji="1" lang="ja-JP" altLang="en-US" sz="1050" b="1" i="0" u="none" strike="noStrike" kern="1200" cap="none" spc="0" normalizeH="0" baseline="0" noProof="0" dirty="0">
              <a:ln>
                <a:noFill/>
              </a:ln>
              <a:solidFill>
                <a:srgbClr val="FFFFFF"/>
              </a:solidFill>
              <a:effectLst/>
              <a:uLnTx/>
              <a:uFillTx/>
              <a:latin typeface="メイリオ"/>
              <a:ea typeface="メイリオ"/>
              <a:cs typeface="+mn-cs"/>
            </a:endParaRPr>
          </a:p>
        </p:txBody>
      </p:sp>
      <p:cxnSp>
        <p:nvCxnSpPr>
          <p:cNvPr id="18" name="直線コネクタ 17"/>
          <p:cNvCxnSpPr/>
          <p:nvPr/>
        </p:nvCxnSpPr>
        <p:spPr>
          <a:xfrm>
            <a:off x="6424432" y="2351306"/>
            <a:ext cx="8675" cy="1584176"/>
          </a:xfrm>
          <a:prstGeom prst="line">
            <a:avLst/>
          </a:prstGeom>
          <a:ln w="25400">
            <a:solidFill>
              <a:schemeClr val="accent6"/>
            </a:solidFill>
            <a:prstDash val="sysDash"/>
          </a:ln>
        </p:spPr>
        <p:style>
          <a:lnRef idx="1">
            <a:schemeClr val="accent1"/>
          </a:lnRef>
          <a:fillRef idx="0">
            <a:schemeClr val="accent1"/>
          </a:fillRef>
          <a:effectRef idx="0">
            <a:schemeClr val="accent1"/>
          </a:effectRef>
          <a:fontRef idx="minor">
            <a:schemeClr val="tx1"/>
          </a:fontRef>
        </p:style>
      </p:cxnSp>
      <p:sp>
        <p:nvSpPr>
          <p:cNvPr id="19" name="ホームベース 18"/>
          <p:cNvSpPr/>
          <p:nvPr/>
        </p:nvSpPr>
        <p:spPr>
          <a:xfrm>
            <a:off x="2827341" y="3052336"/>
            <a:ext cx="3916731" cy="345349"/>
          </a:xfrm>
          <a:prstGeom prst="homePlate">
            <a:avLst/>
          </a:prstGeom>
          <a:solidFill>
            <a:schemeClr val="accent5">
              <a:lumMod val="20000"/>
              <a:lumOff val="80000"/>
            </a:schemeClr>
          </a:solidFill>
          <a:ln w="12700">
            <a:solidFill>
              <a:srgbClr val="54545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00000"/>
                </a:solidFill>
                <a:effectLst/>
                <a:uLnTx/>
                <a:uFillTx/>
                <a:latin typeface="メイリオ"/>
                <a:ea typeface="メイリオ"/>
                <a:cs typeface="+mn-cs"/>
              </a:rPr>
              <a:t>Q1</a:t>
            </a:r>
            <a:r>
              <a:rPr kumimoji="1" lang="ja-JP" altLang="en-US" sz="1000" b="0" i="0" u="none" strike="noStrike" kern="1200" cap="none" spc="0" normalizeH="0" baseline="0" noProof="0" dirty="0">
                <a:ln>
                  <a:noFill/>
                </a:ln>
                <a:solidFill>
                  <a:srgbClr val="000000"/>
                </a:solidFill>
                <a:effectLst/>
                <a:uLnTx/>
                <a:uFillTx/>
                <a:latin typeface="メイリオ"/>
                <a:ea typeface="メイリオ"/>
                <a:cs typeface="+mn-cs"/>
              </a:rPr>
              <a:t>商品</a:t>
            </a:r>
          </a:p>
        </p:txBody>
      </p:sp>
      <p:sp>
        <p:nvSpPr>
          <p:cNvPr id="20" name="ホームベース 19"/>
          <p:cNvSpPr/>
          <p:nvPr/>
        </p:nvSpPr>
        <p:spPr>
          <a:xfrm>
            <a:off x="6433106" y="3052336"/>
            <a:ext cx="1279578" cy="345349"/>
          </a:xfrm>
          <a:prstGeom prst="homePlate">
            <a:avLst/>
          </a:prstGeom>
          <a:solidFill>
            <a:schemeClr val="accent6"/>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FFFFFF"/>
                </a:solidFill>
                <a:effectLst/>
                <a:uLnTx/>
                <a:uFillTx/>
                <a:latin typeface="メイリオ"/>
                <a:ea typeface="メイリオ"/>
                <a:cs typeface="+mn-cs"/>
              </a:rPr>
              <a:t>Q1</a:t>
            </a:r>
            <a:r>
              <a:rPr kumimoji="1" lang="ja-JP" altLang="en-US" sz="1000" b="0" i="0" u="none" strike="noStrike" kern="1200" cap="none" spc="0" normalizeH="0" baseline="0" noProof="0" dirty="0">
                <a:ln>
                  <a:noFill/>
                </a:ln>
                <a:solidFill>
                  <a:srgbClr val="FFFFFF"/>
                </a:solidFill>
                <a:effectLst/>
                <a:uLnTx/>
                <a:uFillTx/>
                <a:latin typeface="メイリオ"/>
                <a:ea typeface="メイリオ"/>
                <a:cs typeface="+mn-cs"/>
              </a:rPr>
              <a:t>商品延長</a:t>
            </a:r>
          </a:p>
        </p:txBody>
      </p:sp>
      <p:sp>
        <p:nvSpPr>
          <p:cNvPr id="21" name="テキスト ボックス 20"/>
          <p:cNvSpPr txBox="1"/>
          <p:nvPr/>
        </p:nvSpPr>
        <p:spPr>
          <a:xfrm>
            <a:off x="803412" y="1322765"/>
            <a:ext cx="11197244" cy="95410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rPr>
              <a:t>■継続リリースの場合</a:t>
            </a:r>
            <a:endParaRPr kumimoji="1" lang="en-US" altLang="ja-JP" sz="1400" b="1"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rPr>
              <a:t>　</a:t>
            </a:r>
            <a:r>
              <a:rPr kumimoji="1" lang="en-US" altLang="ja-JP" sz="1400" b="0"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rPr>
              <a:t>1</a:t>
            </a:r>
            <a:r>
              <a:rPr kumimoji="1" lang="ja-JP" altLang="en-US" sz="1400" b="0"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rPr>
              <a:t>期前にリリースしている商品の有効期間を延長し、期跨ぎを可能とします。有効期間の</a:t>
            </a:r>
            <a:r>
              <a:rPr kumimoji="1" lang="ja-JP" altLang="en-US" sz="1400" b="0" i="0" u="none" strike="noStrike" kern="1200" cap="none" spc="0" normalizeH="0" baseline="0" noProof="0" dirty="0" smtClean="0">
                <a:ln>
                  <a:noFill/>
                </a:ln>
                <a:solidFill>
                  <a:srgbClr val="000000">
                    <a:lumMod val="65000"/>
                    <a:lumOff val="35000"/>
                  </a:srgbClr>
                </a:solidFill>
                <a:effectLst/>
                <a:uLnTx/>
                <a:uFillTx/>
                <a:latin typeface="メイリオ"/>
                <a:ea typeface="メイリオ"/>
                <a:cs typeface="+mn-cs"/>
              </a:rPr>
              <a:t>延長対応のメンテナンスは</a:t>
            </a:r>
            <a:r>
              <a:rPr kumimoji="1" lang="ja-JP" altLang="en-US" sz="1400" b="0"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rPr>
              <a:t>、</a:t>
            </a:r>
            <a:endParaRPr kumimoji="1" lang="en-US" altLang="ja-JP" sz="1400" b="0"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rPr>
              <a:t>　次の期の商品の予約開始日の</a:t>
            </a:r>
            <a:r>
              <a:rPr kumimoji="1" lang="en-US" altLang="ja-JP" sz="1400" b="0"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rPr>
              <a:t>13</a:t>
            </a:r>
            <a:r>
              <a:rPr kumimoji="1" lang="ja-JP" altLang="en-US" sz="1400" b="0"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rPr>
              <a:t>時頃から</a:t>
            </a:r>
            <a:r>
              <a:rPr kumimoji="1" lang="ja-JP" altLang="en-US" sz="1400" b="0" i="0" u="none" strike="noStrike" kern="1200" cap="none" spc="0" normalizeH="0" baseline="0" noProof="0" dirty="0" smtClean="0">
                <a:ln>
                  <a:noFill/>
                </a:ln>
                <a:solidFill>
                  <a:srgbClr val="000000">
                    <a:lumMod val="65000"/>
                    <a:lumOff val="35000"/>
                  </a:srgbClr>
                </a:solidFill>
                <a:effectLst/>
                <a:uLnTx/>
                <a:uFillTx/>
                <a:latin typeface="メイリオ"/>
                <a:ea typeface="メイリオ"/>
                <a:cs typeface="+mn-cs"/>
              </a:rPr>
              <a:t>数時間です</a:t>
            </a:r>
            <a:r>
              <a:rPr kumimoji="1" lang="ja-JP" altLang="en-US" sz="1400" b="0"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rPr>
              <a:t>。その間はメンテナンス期間として</a:t>
            </a:r>
            <a:r>
              <a:rPr kumimoji="1" lang="en-US" altLang="ja-JP" sz="1400" b="0"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rPr>
              <a:t>1</a:t>
            </a:r>
            <a:r>
              <a:rPr kumimoji="1" lang="ja-JP" altLang="en-US" sz="1400" b="0"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rPr>
              <a:t>期前商品の予約ができない状態となります。</a:t>
            </a:r>
            <a:endParaRPr kumimoji="1" lang="en-US" altLang="ja-JP" sz="1400" b="0"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rPr>
              <a:t>　</a:t>
            </a:r>
            <a:r>
              <a:rPr kumimoji="1" lang="ja-JP" altLang="en-US" sz="1200" b="0"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rPr>
              <a:t>例：</a:t>
            </a:r>
            <a:r>
              <a:rPr kumimoji="1" lang="en-US" altLang="ja-JP" sz="1200" b="0"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rPr>
              <a:t>Q2</a:t>
            </a:r>
            <a:r>
              <a:rPr kumimoji="1" lang="ja-JP" altLang="en-US" sz="1200" b="0"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rPr>
              <a:t>商品の予約開始日が</a:t>
            </a:r>
            <a:r>
              <a:rPr kumimoji="1" lang="en-US" altLang="ja-JP" sz="1200" b="0"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rPr>
              <a:t>5/6</a:t>
            </a:r>
            <a:r>
              <a:rPr kumimoji="1" lang="ja-JP" altLang="en-US" sz="1200" b="0"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rPr>
              <a:t>とした場合。</a:t>
            </a:r>
            <a:r>
              <a:rPr kumimoji="1" lang="en-US" altLang="ja-JP" sz="1200" b="0"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rPr>
              <a:t>6/20-7/19</a:t>
            </a:r>
            <a:r>
              <a:rPr kumimoji="1" lang="ja-JP" altLang="en-US" sz="1200" b="0"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rPr>
              <a:t>を購入する場合は、</a:t>
            </a:r>
            <a:r>
              <a:rPr kumimoji="1" lang="en-US" altLang="ja-JP" sz="1200" b="0"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rPr>
              <a:t>Q1</a:t>
            </a:r>
            <a:r>
              <a:rPr kumimoji="1" lang="ja-JP" altLang="en-US" sz="1200" b="0"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rPr>
              <a:t>商品延長後（</a:t>
            </a:r>
            <a:r>
              <a:rPr kumimoji="1" lang="en-US" altLang="ja-JP" sz="1200" b="0"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rPr>
              <a:t>5/6</a:t>
            </a:r>
            <a:r>
              <a:rPr kumimoji="1" lang="ja-JP" altLang="en-US" sz="1200" b="0"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rPr>
              <a:t>以降）に</a:t>
            </a:r>
            <a:r>
              <a:rPr kumimoji="1" lang="en-US" altLang="ja-JP" sz="1200" b="0"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rPr>
              <a:t>Q1</a:t>
            </a:r>
            <a:r>
              <a:rPr kumimoji="1" lang="ja-JP" altLang="en-US" sz="1200" b="0"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rPr>
              <a:t>商品で予約を入れてください。</a:t>
            </a:r>
          </a:p>
        </p:txBody>
      </p:sp>
      <p:sp>
        <p:nvSpPr>
          <p:cNvPr id="22" name="正方形/長方形 21"/>
          <p:cNvSpPr/>
          <p:nvPr/>
        </p:nvSpPr>
        <p:spPr>
          <a:xfrm>
            <a:off x="1703512" y="4598246"/>
            <a:ext cx="8856984" cy="2008657"/>
          </a:xfrm>
          <a:prstGeom prst="rect">
            <a:avLst/>
          </a:prstGeom>
          <a:solidFill>
            <a:schemeClr val="bg1">
              <a:lumMod val="95000"/>
            </a:schemeClr>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000000"/>
              </a:solidFill>
              <a:effectLst/>
              <a:uLnTx/>
              <a:uFillTx/>
              <a:latin typeface="メイリオ"/>
              <a:ea typeface="メイリオ"/>
              <a:cs typeface="+mn-cs"/>
            </a:endParaRPr>
          </a:p>
        </p:txBody>
      </p:sp>
      <p:sp>
        <p:nvSpPr>
          <p:cNvPr id="23" name="正方形/長方形 22"/>
          <p:cNvSpPr/>
          <p:nvPr/>
        </p:nvSpPr>
        <p:spPr>
          <a:xfrm>
            <a:off x="1851412" y="4746788"/>
            <a:ext cx="788204" cy="1723107"/>
          </a:xfrm>
          <a:prstGeom prst="rect">
            <a:avLst/>
          </a:prstGeom>
          <a:solidFill>
            <a:srgbClr val="C00000"/>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FFFFFF"/>
              </a:solidFill>
              <a:effectLst/>
              <a:uLnTx/>
              <a:uFillTx/>
              <a:latin typeface="メイリオ"/>
              <a:ea typeface="メイリオ"/>
              <a:cs typeface="+mn-cs"/>
            </a:endParaRPr>
          </a:p>
        </p:txBody>
      </p:sp>
      <p:sp>
        <p:nvSpPr>
          <p:cNvPr id="24" name="テキスト ボックス 23"/>
          <p:cNvSpPr txBox="1"/>
          <p:nvPr/>
        </p:nvSpPr>
        <p:spPr>
          <a:xfrm>
            <a:off x="2042484" y="4863479"/>
            <a:ext cx="400110" cy="1539493"/>
          </a:xfrm>
          <a:prstGeom prst="rect">
            <a:avLst/>
          </a:prstGeom>
          <a:noFill/>
        </p:spPr>
        <p:txBody>
          <a:bodyPr vert="eaVert"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srgbClr val="FFFFFF"/>
                </a:solidFill>
                <a:effectLst/>
                <a:uLnTx/>
                <a:uFillTx/>
                <a:latin typeface="メイリオ"/>
                <a:ea typeface="メイリオ"/>
                <a:cs typeface="+mn-cs"/>
              </a:rPr>
              <a:t>内容変更リリース</a:t>
            </a:r>
          </a:p>
        </p:txBody>
      </p:sp>
      <p:sp>
        <p:nvSpPr>
          <p:cNvPr id="25" name="角丸四角形 24"/>
          <p:cNvSpPr/>
          <p:nvPr/>
        </p:nvSpPr>
        <p:spPr>
          <a:xfrm>
            <a:off x="2833111" y="4966122"/>
            <a:ext cx="1152000" cy="227836"/>
          </a:xfrm>
          <a:prstGeom prst="roundRect">
            <a:avLst>
              <a:gd name="adj" fmla="val 31431"/>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36000" rIns="9144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00000"/>
                </a:solidFill>
                <a:effectLst/>
                <a:uLnTx/>
                <a:uFillTx/>
                <a:latin typeface="メイリオ"/>
                <a:ea typeface="メイリオ"/>
                <a:cs typeface="+mn-cs"/>
              </a:rPr>
              <a:t>4</a:t>
            </a:r>
            <a:r>
              <a:rPr kumimoji="1" lang="ja-JP" altLang="en-US" sz="1050" b="0" i="0" u="none" strike="noStrike" kern="1200" cap="none" spc="0" normalizeH="0" baseline="0" noProof="0" dirty="0">
                <a:ln>
                  <a:noFill/>
                </a:ln>
                <a:solidFill>
                  <a:srgbClr val="000000"/>
                </a:solidFill>
                <a:effectLst/>
                <a:uLnTx/>
                <a:uFillTx/>
                <a:latin typeface="メイリオ"/>
                <a:ea typeface="メイリオ"/>
                <a:cs typeface="+mn-cs"/>
              </a:rPr>
              <a:t>月</a:t>
            </a:r>
          </a:p>
        </p:txBody>
      </p:sp>
      <p:sp>
        <p:nvSpPr>
          <p:cNvPr id="26" name="角丸四角形 25"/>
          <p:cNvSpPr/>
          <p:nvPr/>
        </p:nvSpPr>
        <p:spPr>
          <a:xfrm>
            <a:off x="4057247" y="4966122"/>
            <a:ext cx="1152000" cy="227836"/>
          </a:xfrm>
          <a:prstGeom prst="roundRect">
            <a:avLst>
              <a:gd name="adj" fmla="val 31431"/>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36000" rIns="9144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00000"/>
                </a:solidFill>
                <a:effectLst/>
                <a:uLnTx/>
                <a:uFillTx/>
                <a:latin typeface="メイリオ"/>
                <a:ea typeface="メイリオ"/>
                <a:cs typeface="+mn-cs"/>
              </a:rPr>
              <a:t>5</a:t>
            </a:r>
            <a:r>
              <a:rPr kumimoji="1" lang="ja-JP" altLang="en-US" sz="1050" b="0" i="0" u="none" strike="noStrike" kern="1200" cap="none" spc="0" normalizeH="0" baseline="0" noProof="0" dirty="0">
                <a:ln>
                  <a:noFill/>
                </a:ln>
                <a:solidFill>
                  <a:srgbClr val="000000"/>
                </a:solidFill>
                <a:effectLst/>
                <a:uLnTx/>
                <a:uFillTx/>
                <a:latin typeface="メイリオ"/>
                <a:ea typeface="メイリオ"/>
                <a:cs typeface="+mn-cs"/>
              </a:rPr>
              <a:t>月</a:t>
            </a:r>
          </a:p>
        </p:txBody>
      </p:sp>
      <p:sp>
        <p:nvSpPr>
          <p:cNvPr id="27" name="角丸四角形 26"/>
          <p:cNvSpPr/>
          <p:nvPr/>
        </p:nvSpPr>
        <p:spPr>
          <a:xfrm>
            <a:off x="5281533" y="4966122"/>
            <a:ext cx="1152000" cy="227836"/>
          </a:xfrm>
          <a:prstGeom prst="roundRect">
            <a:avLst>
              <a:gd name="adj" fmla="val 31431"/>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36000" rIns="9144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00000"/>
                </a:solidFill>
                <a:effectLst/>
                <a:uLnTx/>
                <a:uFillTx/>
                <a:latin typeface="メイリオ"/>
                <a:ea typeface="メイリオ"/>
                <a:cs typeface="+mn-cs"/>
              </a:rPr>
              <a:t>6</a:t>
            </a:r>
            <a:r>
              <a:rPr kumimoji="1" lang="ja-JP" altLang="en-US" sz="1050" b="0" i="0" u="none" strike="noStrike" kern="1200" cap="none" spc="0" normalizeH="0" baseline="0" noProof="0" dirty="0">
                <a:ln>
                  <a:noFill/>
                </a:ln>
                <a:solidFill>
                  <a:srgbClr val="000000"/>
                </a:solidFill>
                <a:effectLst/>
                <a:uLnTx/>
                <a:uFillTx/>
                <a:latin typeface="メイリオ"/>
                <a:ea typeface="メイリオ"/>
                <a:cs typeface="+mn-cs"/>
              </a:rPr>
              <a:t>月</a:t>
            </a:r>
          </a:p>
        </p:txBody>
      </p:sp>
      <p:sp>
        <p:nvSpPr>
          <p:cNvPr id="28" name="角丸四角形 27"/>
          <p:cNvSpPr/>
          <p:nvPr/>
        </p:nvSpPr>
        <p:spPr>
          <a:xfrm>
            <a:off x="6545764" y="4966122"/>
            <a:ext cx="1152000" cy="227836"/>
          </a:xfrm>
          <a:prstGeom prst="roundRect">
            <a:avLst>
              <a:gd name="adj" fmla="val 31431"/>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36000" rIns="9144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00000"/>
                </a:solidFill>
                <a:effectLst/>
                <a:uLnTx/>
                <a:uFillTx/>
                <a:latin typeface="メイリオ"/>
                <a:ea typeface="メイリオ"/>
                <a:cs typeface="+mn-cs"/>
              </a:rPr>
              <a:t>7</a:t>
            </a:r>
            <a:r>
              <a:rPr kumimoji="1" lang="ja-JP" altLang="en-US" sz="1050" b="0" i="0" u="none" strike="noStrike" kern="1200" cap="none" spc="0" normalizeH="0" baseline="0" noProof="0" dirty="0">
                <a:ln>
                  <a:noFill/>
                </a:ln>
                <a:solidFill>
                  <a:srgbClr val="000000"/>
                </a:solidFill>
                <a:effectLst/>
                <a:uLnTx/>
                <a:uFillTx/>
                <a:latin typeface="メイリオ"/>
                <a:ea typeface="メイリオ"/>
                <a:cs typeface="+mn-cs"/>
              </a:rPr>
              <a:t>月</a:t>
            </a:r>
          </a:p>
        </p:txBody>
      </p:sp>
      <p:sp>
        <p:nvSpPr>
          <p:cNvPr id="29" name="角丸四角形 28"/>
          <p:cNvSpPr/>
          <p:nvPr/>
        </p:nvSpPr>
        <p:spPr>
          <a:xfrm>
            <a:off x="7787374" y="4966122"/>
            <a:ext cx="1152000" cy="227836"/>
          </a:xfrm>
          <a:prstGeom prst="roundRect">
            <a:avLst>
              <a:gd name="adj" fmla="val 31431"/>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36000" rIns="9144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00000"/>
                </a:solidFill>
                <a:effectLst/>
                <a:uLnTx/>
                <a:uFillTx/>
                <a:latin typeface="メイリオ"/>
                <a:ea typeface="メイリオ"/>
                <a:cs typeface="+mn-cs"/>
              </a:rPr>
              <a:t>8</a:t>
            </a:r>
            <a:r>
              <a:rPr kumimoji="1" lang="ja-JP" altLang="en-US" sz="1050" b="0" i="0" u="none" strike="noStrike" kern="1200" cap="none" spc="0" normalizeH="0" baseline="0" noProof="0" dirty="0">
                <a:ln>
                  <a:noFill/>
                </a:ln>
                <a:solidFill>
                  <a:srgbClr val="000000"/>
                </a:solidFill>
                <a:effectLst/>
                <a:uLnTx/>
                <a:uFillTx/>
                <a:latin typeface="メイリオ"/>
                <a:ea typeface="メイリオ"/>
                <a:cs typeface="+mn-cs"/>
              </a:rPr>
              <a:t>月</a:t>
            </a:r>
          </a:p>
        </p:txBody>
      </p:sp>
      <p:sp>
        <p:nvSpPr>
          <p:cNvPr id="30" name="角丸四角形 29"/>
          <p:cNvSpPr/>
          <p:nvPr/>
        </p:nvSpPr>
        <p:spPr>
          <a:xfrm>
            <a:off x="8987638" y="4966122"/>
            <a:ext cx="1152000" cy="227836"/>
          </a:xfrm>
          <a:prstGeom prst="roundRect">
            <a:avLst>
              <a:gd name="adj" fmla="val 31431"/>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36000" rIns="9144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00000"/>
                </a:solidFill>
                <a:effectLst/>
                <a:uLnTx/>
                <a:uFillTx/>
                <a:latin typeface="メイリオ"/>
                <a:ea typeface="メイリオ"/>
                <a:cs typeface="+mn-cs"/>
              </a:rPr>
              <a:t>9</a:t>
            </a:r>
            <a:r>
              <a:rPr kumimoji="1" lang="ja-JP" altLang="en-US" sz="1050" b="0" i="0" u="none" strike="noStrike" kern="1200" cap="none" spc="0" normalizeH="0" baseline="0" noProof="0" dirty="0">
                <a:ln>
                  <a:noFill/>
                </a:ln>
                <a:solidFill>
                  <a:srgbClr val="000000"/>
                </a:solidFill>
                <a:effectLst/>
                <a:uLnTx/>
                <a:uFillTx/>
                <a:latin typeface="メイリオ"/>
                <a:ea typeface="メイリオ"/>
                <a:cs typeface="+mn-cs"/>
              </a:rPr>
              <a:t>月</a:t>
            </a:r>
          </a:p>
        </p:txBody>
      </p:sp>
      <p:sp>
        <p:nvSpPr>
          <p:cNvPr id="31" name="ホームベース 30"/>
          <p:cNvSpPr/>
          <p:nvPr/>
        </p:nvSpPr>
        <p:spPr>
          <a:xfrm>
            <a:off x="6483064" y="5700894"/>
            <a:ext cx="3639400" cy="345349"/>
          </a:xfrm>
          <a:prstGeom prst="homePlate">
            <a:avLst/>
          </a:prstGeom>
          <a:solidFill>
            <a:srgbClr val="FEC4C9"/>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00000"/>
                </a:solidFill>
                <a:effectLst/>
                <a:uLnTx/>
                <a:uFillTx/>
                <a:latin typeface="メイリオ"/>
                <a:ea typeface="メイリオ"/>
                <a:cs typeface="+mn-cs"/>
              </a:rPr>
              <a:t>Q2</a:t>
            </a:r>
            <a:r>
              <a:rPr kumimoji="1" lang="ja-JP" altLang="en-US" sz="1000" b="0" i="0" u="none" strike="noStrike" kern="1200" cap="none" spc="0" normalizeH="0" baseline="0" noProof="0" dirty="0">
                <a:ln>
                  <a:noFill/>
                </a:ln>
                <a:solidFill>
                  <a:srgbClr val="000000"/>
                </a:solidFill>
                <a:effectLst/>
                <a:uLnTx/>
                <a:uFillTx/>
                <a:latin typeface="メイリオ"/>
                <a:ea typeface="メイリオ"/>
                <a:cs typeface="+mn-cs"/>
              </a:rPr>
              <a:t>商品</a:t>
            </a:r>
          </a:p>
        </p:txBody>
      </p:sp>
      <p:sp>
        <p:nvSpPr>
          <p:cNvPr id="32" name="角丸四角形 31"/>
          <p:cNvSpPr/>
          <p:nvPr/>
        </p:nvSpPr>
        <p:spPr>
          <a:xfrm>
            <a:off x="2833781" y="4639989"/>
            <a:ext cx="3593533" cy="254124"/>
          </a:xfrm>
          <a:prstGeom prst="roundRect">
            <a:avLst>
              <a:gd name="adj" fmla="val 31431"/>
            </a:avLst>
          </a:prstGeom>
          <a:solidFill>
            <a:srgbClr val="00B0F0"/>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36000" rIns="9144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1" i="0" u="none" strike="noStrike" kern="1200" cap="none" spc="0" normalizeH="0" baseline="0" noProof="0" dirty="0">
                <a:ln>
                  <a:noFill/>
                </a:ln>
                <a:solidFill>
                  <a:srgbClr val="FFFFFF"/>
                </a:solidFill>
                <a:effectLst/>
                <a:uLnTx/>
                <a:uFillTx/>
                <a:latin typeface="メイリオ"/>
                <a:ea typeface="メイリオ"/>
                <a:cs typeface="+mn-cs"/>
              </a:rPr>
              <a:t>Q1</a:t>
            </a:r>
            <a:endParaRPr kumimoji="1" lang="ja-JP" altLang="en-US" sz="1050" b="1" i="0" u="none" strike="noStrike" kern="1200" cap="none" spc="0" normalizeH="0" baseline="0" noProof="0" dirty="0">
              <a:ln>
                <a:noFill/>
              </a:ln>
              <a:solidFill>
                <a:srgbClr val="FFFFFF"/>
              </a:solidFill>
              <a:effectLst/>
              <a:uLnTx/>
              <a:uFillTx/>
              <a:latin typeface="メイリオ"/>
              <a:ea typeface="メイリオ"/>
              <a:cs typeface="+mn-cs"/>
            </a:endParaRPr>
          </a:p>
        </p:txBody>
      </p:sp>
      <p:sp>
        <p:nvSpPr>
          <p:cNvPr id="33" name="角丸四角形 32"/>
          <p:cNvSpPr/>
          <p:nvPr/>
        </p:nvSpPr>
        <p:spPr>
          <a:xfrm>
            <a:off x="6500239" y="4639990"/>
            <a:ext cx="3593533" cy="254124"/>
          </a:xfrm>
          <a:prstGeom prst="roundRect">
            <a:avLst>
              <a:gd name="adj" fmla="val 31431"/>
            </a:avLst>
          </a:prstGeom>
          <a:solidFill>
            <a:srgbClr val="002060"/>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36000" rIns="9144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1" i="0" u="none" strike="noStrike" kern="1200" cap="none" spc="0" normalizeH="0" baseline="0" noProof="0" dirty="0">
                <a:ln>
                  <a:noFill/>
                </a:ln>
                <a:solidFill>
                  <a:srgbClr val="FFFFFF"/>
                </a:solidFill>
                <a:effectLst/>
                <a:uLnTx/>
                <a:uFillTx/>
                <a:latin typeface="メイリオ"/>
                <a:ea typeface="メイリオ"/>
                <a:cs typeface="+mn-cs"/>
              </a:rPr>
              <a:t>Q2</a:t>
            </a:r>
            <a:endParaRPr kumimoji="1" lang="ja-JP" altLang="en-US" sz="1050" b="1" i="0" u="none" strike="noStrike" kern="1200" cap="none" spc="0" normalizeH="0" baseline="0" noProof="0" dirty="0">
              <a:ln>
                <a:noFill/>
              </a:ln>
              <a:solidFill>
                <a:srgbClr val="FFFFFF"/>
              </a:solidFill>
              <a:effectLst/>
              <a:uLnTx/>
              <a:uFillTx/>
              <a:latin typeface="メイリオ"/>
              <a:ea typeface="メイリオ"/>
              <a:cs typeface="+mn-cs"/>
            </a:endParaRPr>
          </a:p>
        </p:txBody>
      </p:sp>
      <p:sp>
        <p:nvSpPr>
          <p:cNvPr id="34" name="ホームベース 33"/>
          <p:cNvSpPr/>
          <p:nvPr/>
        </p:nvSpPr>
        <p:spPr>
          <a:xfrm>
            <a:off x="2871539" y="5307112"/>
            <a:ext cx="3628700" cy="345349"/>
          </a:xfrm>
          <a:prstGeom prst="homePlate">
            <a:avLst/>
          </a:prstGeom>
          <a:solidFill>
            <a:schemeClr val="accent5">
              <a:lumMod val="20000"/>
              <a:lumOff val="80000"/>
            </a:schemeClr>
          </a:solidFill>
          <a:ln w="12700">
            <a:solidFill>
              <a:srgbClr val="54545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00000"/>
                </a:solidFill>
                <a:effectLst/>
                <a:uLnTx/>
                <a:uFillTx/>
                <a:latin typeface="メイリオ"/>
                <a:ea typeface="メイリオ"/>
                <a:cs typeface="+mn-cs"/>
              </a:rPr>
              <a:t>Q1</a:t>
            </a:r>
            <a:r>
              <a:rPr kumimoji="1" lang="ja-JP" altLang="en-US" sz="1000" b="0" i="0" u="none" strike="noStrike" kern="1200" cap="none" spc="0" normalizeH="0" baseline="0" noProof="0" dirty="0">
                <a:ln>
                  <a:noFill/>
                </a:ln>
                <a:solidFill>
                  <a:srgbClr val="000000"/>
                </a:solidFill>
                <a:effectLst/>
                <a:uLnTx/>
                <a:uFillTx/>
                <a:latin typeface="メイリオ"/>
                <a:ea typeface="メイリオ"/>
                <a:cs typeface="+mn-cs"/>
              </a:rPr>
              <a:t>商品</a:t>
            </a:r>
          </a:p>
        </p:txBody>
      </p:sp>
      <p:sp>
        <p:nvSpPr>
          <p:cNvPr id="35" name="テキスト ボックス 34"/>
          <p:cNvSpPr txBox="1"/>
          <p:nvPr/>
        </p:nvSpPr>
        <p:spPr>
          <a:xfrm>
            <a:off x="803412" y="4026707"/>
            <a:ext cx="9460858"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rPr>
              <a:t>■内容変更リリースの場合</a:t>
            </a:r>
            <a:endParaRPr kumimoji="1" lang="en-US" altLang="ja-JP" sz="1400" b="1"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rPr>
              <a:t>　期跨ぎ用のスペシャル商品作成し期跨ぎ購入を可能とします。弊社担当営業までご相談ください。</a:t>
            </a:r>
            <a:endParaRPr kumimoji="1" lang="en-US" altLang="ja-JP" sz="1400" b="0"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endParaRPr>
          </a:p>
        </p:txBody>
      </p:sp>
      <p:cxnSp>
        <p:nvCxnSpPr>
          <p:cNvPr id="36" name="直線コネクタ 35"/>
          <p:cNvCxnSpPr/>
          <p:nvPr/>
        </p:nvCxnSpPr>
        <p:spPr>
          <a:xfrm>
            <a:off x="6468630" y="4606082"/>
            <a:ext cx="31609" cy="2000820"/>
          </a:xfrm>
          <a:prstGeom prst="line">
            <a:avLst/>
          </a:prstGeom>
          <a:ln w="25400">
            <a:solidFill>
              <a:schemeClr val="accent6"/>
            </a:solidFill>
            <a:prstDash val="sysDash"/>
          </a:ln>
        </p:spPr>
        <p:style>
          <a:lnRef idx="1">
            <a:schemeClr val="accent1"/>
          </a:lnRef>
          <a:fillRef idx="0">
            <a:schemeClr val="accent1"/>
          </a:fillRef>
          <a:effectRef idx="0">
            <a:schemeClr val="accent1"/>
          </a:effectRef>
          <a:fontRef idx="minor">
            <a:schemeClr val="tx1"/>
          </a:fontRef>
        </p:style>
      </p:cxnSp>
      <p:sp>
        <p:nvSpPr>
          <p:cNvPr id="37" name="正方形/長方形 36"/>
          <p:cNvSpPr/>
          <p:nvPr/>
        </p:nvSpPr>
        <p:spPr bwMode="auto">
          <a:xfrm>
            <a:off x="5813335" y="6105770"/>
            <a:ext cx="1368152" cy="434112"/>
          </a:xfrm>
          <a:prstGeom prst="rect">
            <a:avLst/>
          </a:prstGeom>
          <a:solidFill>
            <a:schemeClr val="accent6"/>
          </a:solidFill>
          <a:ln w="3175" algn="ctr">
            <a:solidFill>
              <a:srgbClr val="292929"/>
            </a:solidFill>
            <a:prstDash val="solid"/>
            <a:miter lim="800000"/>
            <a:headEnd/>
            <a:tailEnd/>
          </a:ln>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rgbClr val="FFFFFF"/>
                </a:solidFill>
                <a:effectLst/>
                <a:uLnTx/>
                <a:uFillTx/>
                <a:latin typeface="メイリオ"/>
                <a:ea typeface="メイリオ"/>
                <a:cs typeface="+mn-cs"/>
              </a:rPr>
              <a:t>期跨ぎ用</a:t>
            </a:r>
            <a:endParaRPr kumimoji="1" lang="en-US" altLang="ja-JP" sz="1000" b="0" i="0" u="none" strike="noStrike" kern="1200" cap="none" spc="0" normalizeH="0" baseline="0" noProof="0" dirty="0">
              <a:ln>
                <a:noFill/>
              </a:ln>
              <a:solidFill>
                <a:srgbClr val="FFFFFF"/>
              </a:solidFill>
              <a:effectLst/>
              <a:uLnTx/>
              <a:uFillTx/>
              <a:latin typeface="メイリオ"/>
              <a:ea typeface="メイリオ"/>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rgbClr val="FFFFFF"/>
                </a:solidFill>
                <a:effectLst/>
                <a:uLnTx/>
                <a:uFillTx/>
                <a:latin typeface="メイリオ"/>
                <a:ea typeface="メイリオ"/>
                <a:cs typeface="+mn-cs"/>
              </a:rPr>
              <a:t>スペシャル商品</a:t>
            </a:r>
          </a:p>
        </p:txBody>
      </p:sp>
    </p:spTree>
    <p:extLst>
      <p:ext uri="{BB962C8B-B14F-4D97-AF65-F5344CB8AC3E}">
        <p14:creationId xmlns:p14="http://schemas.microsoft.com/office/powerpoint/2010/main" val="3251890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smtClean="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3" name="タイトル 2"/>
          <p:cNvSpPr>
            <a:spLocks noGrp="1"/>
          </p:cNvSpPr>
          <p:nvPr>
            <p:ph type="title"/>
          </p:nvPr>
        </p:nvSpPr>
        <p:spPr>
          <a:xfrm>
            <a:off x="479376" y="260648"/>
            <a:ext cx="9837401" cy="531751"/>
          </a:xfrm>
        </p:spPr>
        <p:txBody>
          <a:bodyPr>
            <a:normAutofit fontScale="90000"/>
          </a:bodyPr>
          <a:lstStyle/>
          <a:p>
            <a:r>
              <a:rPr kumimoji="1" lang="ja-JP" altLang="en-US" dirty="0"/>
              <a:t>免責事項・注意事項</a:t>
            </a:r>
          </a:p>
        </p:txBody>
      </p:sp>
      <p:sp>
        <p:nvSpPr>
          <p:cNvPr id="4" name="テキスト ボックス 3"/>
          <p:cNvSpPr txBox="1"/>
          <p:nvPr/>
        </p:nvSpPr>
        <p:spPr>
          <a:xfrm>
            <a:off x="433555" y="908720"/>
            <a:ext cx="11324889" cy="6212342"/>
          </a:xfrm>
          <a:prstGeom prst="rect">
            <a:avLst/>
          </a:prstGeom>
          <a:noFill/>
        </p:spPr>
        <p:txBody>
          <a:bodyPr wrap="square" rtlCol="0">
            <a:spAutoFit/>
          </a:bodyPr>
          <a:lstStyle/>
          <a:p>
            <a:r>
              <a:rPr lang="ja-JP" altLang="en-US" sz="1400" dirty="0">
                <a:solidFill>
                  <a:schemeClr val="tx1">
                    <a:lumMod val="65000"/>
                    <a:lumOff val="35000"/>
                  </a:schemeClr>
                </a:solidFill>
              </a:rPr>
              <a:t>■</a:t>
            </a:r>
            <a:r>
              <a:rPr lang="zh-TW" altLang="en-US" sz="1400" dirty="0">
                <a:solidFill>
                  <a:schemeClr val="tx1">
                    <a:lumMod val="65000"/>
                    <a:lumOff val="35000"/>
                  </a:schemeClr>
                </a:solidFill>
              </a:rPr>
              <a:t>広告取扱基本規定</a:t>
            </a:r>
            <a:r>
              <a:rPr lang="ja-JP" altLang="en-US" sz="1400" dirty="0">
                <a:solidFill>
                  <a:schemeClr val="tx1">
                    <a:lumMod val="65000"/>
                    <a:lumOff val="35000"/>
                  </a:schemeClr>
                </a:solidFill>
              </a:rPr>
              <a:t>・入稿規定・商品資料をご参照ください。</a:t>
            </a:r>
            <a:endParaRPr lang="en-US" altLang="ja-JP" sz="1400" dirty="0">
              <a:solidFill>
                <a:schemeClr val="tx1">
                  <a:lumMod val="65000"/>
                  <a:lumOff val="35000"/>
                </a:schemeClr>
              </a:solidFill>
            </a:endParaRPr>
          </a:p>
          <a:p>
            <a:pPr lvl="0">
              <a:defRPr/>
            </a:pPr>
            <a:r>
              <a:rPr kumimoji="0" lang="ja-JP" altLang="en-US" sz="1400" kern="0" smtClean="0">
                <a:solidFill>
                  <a:srgbClr val="000000">
                    <a:lumMod val="65000"/>
                    <a:lumOff val="35000"/>
                  </a:srgbClr>
                </a:solidFill>
              </a:rPr>
              <a:t>   ・</a:t>
            </a:r>
            <a:r>
              <a:rPr kumimoji="0" lang="ja-JP" altLang="en-US" sz="1400" kern="0" dirty="0">
                <a:solidFill>
                  <a:srgbClr val="000000">
                    <a:lumMod val="65000"/>
                    <a:lumOff val="35000"/>
                  </a:srgbClr>
                </a:solidFill>
              </a:rPr>
              <a:t>広告取扱基本規定：</a:t>
            </a:r>
            <a:r>
              <a:rPr kumimoji="0" lang="en-US" altLang="ja-JP" sz="1400" kern="0" dirty="0">
                <a:solidFill>
                  <a:srgbClr val="000000">
                    <a:lumMod val="65000"/>
                    <a:lumOff val="35000"/>
                  </a:srgbClr>
                </a:solidFill>
                <a:hlinkClick r:id="rId3"/>
              </a:rPr>
              <a:t>https://marketing.yahoo.co.jp/guidelines/terms.html</a:t>
            </a:r>
            <a:endParaRPr kumimoji="0" lang="en-US" altLang="ja-JP" sz="1400" kern="0" dirty="0">
              <a:solidFill>
                <a:srgbClr val="000000">
                  <a:lumMod val="65000"/>
                  <a:lumOff val="35000"/>
                </a:srgbClr>
              </a:solidFill>
            </a:endParaRPr>
          </a:p>
          <a:p>
            <a:pPr lvl="0">
              <a:defRPr/>
            </a:pPr>
            <a:r>
              <a:rPr kumimoji="0" lang="ja-JP" altLang="en-US" sz="1400" kern="0" dirty="0">
                <a:solidFill>
                  <a:srgbClr val="000000">
                    <a:lumMod val="65000"/>
                    <a:lumOff val="35000"/>
                  </a:srgbClr>
                </a:solidFill>
              </a:rPr>
              <a:t>　・入稿規定（</a:t>
            </a:r>
            <a:r>
              <a:rPr kumimoji="0" lang="en-US" altLang="ja-JP" sz="1400" kern="0" dirty="0">
                <a:solidFill>
                  <a:srgbClr val="000000">
                    <a:lumMod val="65000"/>
                    <a:lumOff val="35000"/>
                  </a:srgbClr>
                </a:solidFill>
              </a:rPr>
              <a:t>web</a:t>
            </a:r>
            <a:r>
              <a:rPr kumimoji="0" lang="ja-JP" altLang="en-US" sz="1400" kern="0" dirty="0">
                <a:solidFill>
                  <a:srgbClr val="000000">
                    <a:lumMod val="65000"/>
                    <a:lumOff val="35000"/>
                  </a:srgbClr>
                </a:solidFill>
              </a:rPr>
              <a:t>）：</a:t>
            </a:r>
            <a:r>
              <a:rPr kumimoji="0" lang="en-US" altLang="ja-JP" sz="1400" kern="0" dirty="0">
                <a:solidFill>
                  <a:srgbClr val="000000">
                    <a:lumMod val="65000"/>
                    <a:lumOff val="35000"/>
                  </a:srgbClr>
                </a:solidFill>
              </a:rPr>
              <a:t> </a:t>
            </a:r>
            <a:r>
              <a:rPr lang="en-US" altLang="ja-JP" sz="1400" dirty="0">
                <a:solidFill>
                  <a:srgbClr val="000000">
                    <a:lumMod val="65000"/>
                    <a:lumOff val="35000"/>
                  </a:srgbClr>
                </a:solidFill>
                <a:hlinkClick r:id="rId4"/>
              </a:rPr>
              <a:t>https://ads-help.yahoo.co.jp/yahooads/guideline/articledetail?lan=ja&amp;aid=1493&amp;o=default</a:t>
            </a:r>
            <a:endParaRPr kumimoji="0" lang="en-US" altLang="ja-JP" sz="1400" kern="0" dirty="0">
              <a:solidFill>
                <a:srgbClr val="000000">
                  <a:lumMod val="65000"/>
                  <a:lumOff val="35000"/>
                </a:srgbClr>
              </a:solidFill>
            </a:endParaRPr>
          </a:p>
          <a:p>
            <a:pPr lvl="0">
              <a:defRPr/>
            </a:pPr>
            <a:r>
              <a:rPr kumimoji="0" lang="ja-JP" altLang="en-US" sz="1400" kern="0" dirty="0">
                <a:solidFill>
                  <a:srgbClr val="000000">
                    <a:lumMod val="65000"/>
                    <a:lumOff val="35000"/>
                  </a:srgbClr>
                </a:solidFill>
              </a:rPr>
              <a:t>　・入稿規定（</a:t>
            </a:r>
            <a:r>
              <a:rPr kumimoji="0" lang="en-US" altLang="ja-JP" sz="1400" kern="0" dirty="0">
                <a:solidFill>
                  <a:srgbClr val="000000">
                    <a:lumMod val="65000"/>
                    <a:lumOff val="35000"/>
                  </a:srgbClr>
                </a:solidFill>
              </a:rPr>
              <a:t>PDF</a:t>
            </a:r>
            <a:r>
              <a:rPr kumimoji="0" lang="ja-JP" altLang="en-US" sz="1400" kern="0" dirty="0">
                <a:solidFill>
                  <a:srgbClr val="000000">
                    <a:lumMod val="65000"/>
                    <a:lumOff val="35000"/>
                  </a:srgbClr>
                </a:solidFill>
              </a:rPr>
              <a:t>）：</a:t>
            </a:r>
            <a:r>
              <a:rPr kumimoji="0" lang="en-US" altLang="ja-JP" sz="1400" kern="0" dirty="0">
                <a:solidFill>
                  <a:srgbClr val="000000">
                    <a:lumMod val="65000"/>
                    <a:lumOff val="35000"/>
                  </a:srgbClr>
                </a:solidFill>
              </a:rPr>
              <a:t> </a:t>
            </a:r>
            <a:r>
              <a:rPr kumimoji="0" lang="en-US" altLang="ja-JP" sz="1400" kern="0" dirty="0">
                <a:solidFill>
                  <a:srgbClr val="000000">
                    <a:lumMod val="65000"/>
                    <a:lumOff val="35000"/>
                  </a:srgbClr>
                </a:solidFill>
                <a:hlinkClick r:id="rId5"/>
              </a:rPr>
              <a:t>https://s.yimg.jp/images/listing/pdfs/listing_nyuukoukitei.pdf</a:t>
            </a:r>
            <a:endParaRPr kumimoji="0" lang="en-US" altLang="ja-JP" sz="1400" kern="0" dirty="0">
              <a:solidFill>
                <a:srgbClr val="000000">
                  <a:lumMod val="65000"/>
                  <a:lumOff val="35000"/>
                </a:srgbClr>
              </a:solidFill>
            </a:endParaRPr>
          </a:p>
          <a:p>
            <a:pPr lvl="0">
              <a:defRPr/>
            </a:pPr>
            <a:r>
              <a:rPr kumimoji="0" lang="ja-JP" altLang="en-US" sz="1400" kern="0" dirty="0">
                <a:solidFill>
                  <a:srgbClr val="000000">
                    <a:lumMod val="65000"/>
                    <a:lumOff val="35000"/>
                  </a:srgbClr>
                </a:solidFill>
              </a:rPr>
              <a:t>　・商品資料：広告管理ツールで表示される、商品の詳細ページからダウンロードいただけます。</a:t>
            </a:r>
            <a:endParaRPr kumimoji="0" lang="en-US" altLang="ja-JP" sz="1400" kern="0" dirty="0">
              <a:solidFill>
                <a:srgbClr val="000000">
                  <a:lumMod val="65000"/>
                  <a:lumOff val="35000"/>
                </a:srgbClr>
              </a:solidFill>
            </a:endParaRPr>
          </a:p>
          <a:p>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a:t>
            </a:r>
            <a:r>
              <a:rPr lang="ja-JP" altLang="en-US" sz="1400" b="1" dirty="0">
                <a:solidFill>
                  <a:schemeClr val="tx1">
                    <a:lumMod val="65000"/>
                    <a:lumOff val="35000"/>
                  </a:schemeClr>
                </a:solidFill>
              </a:rPr>
              <a:t>「</a:t>
            </a:r>
            <a:r>
              <a:rPr lang="en-US" altLang="ja-JP" sz="1400" b="1" dirty="0" err="1">
                <a:solidFill>
                  <a:schemeClr val="tx1">
                    <a:lumMod val="65000"/>
                    <a:lumOff val="35000"/>
                  </a:schemeClr>
                </a:solidFill>
              </a:rPr>
              <a:t>carview</a:t>
            </a:r>
            <a:r>
              <a:rPr lang="en-US" altLang="ja-JP" sz="1400" b="1" dirty="0">
                <a:solidFill>
                  <a:schemeClr val="tx1">
                    <a:lumMod val="65000"/>
                    <a:lumOff val="35000"/>
                  </a:schemeClr>
                </a:solidFill>
              </a:rPr>
              <a:t>!</a:t>
            </a:r>
            <a:r>
              <a:rPr lang="ja-JP" altLang="en-US" sz="1400" b="1" dirty="0">
                <a:solidFill>
                  <a:schemeClr val="tx1">
                    <a:lumMod val="65000"/>
                    <a:lumOff val="35000"/>
                  </a:schemeClr>
                </a:solidFill>
              </a:rPr>
              <a:t>　トップ　トップインパクト　プライムディスプレイダブルサイズ 　</a:t>
            </a:r>
            <a:r>
              <a:rPr lang="en-US" altLang="ja-JP" sz="1400" b="1" dirty="0">
                <a:solidFill>
                  <a:schemeClr val="tx1">
                    <a:lumMod val="65000"/>
                    <a:lumOff val="35000"/>
                  </a:schemeClr>
                </a:solidFill>
              </a:rPr>
              <a:t>PC</a:t>
            </a:r>
            <a:r>
              <a:rPr lang="ja-JP" altLang="en-US" sz="1400" b="1" dirty="0">
                <a:solidFill>
                  <a:schemeClr val="tx1">
                    <a:lumMod val="65000"/>
                    <a:lumOff val="35000"/>
                  </a:schemeClr>
                </a:solidFill>
              </a:rPr>
              <a:t>」商品は、</a:t>
            </a:r>
            <a:endParaRPr lang="en-US" altLang="ja-JP" sz="1400" b="1" dirty="0">
              <a:solidFill>
                <a:schemeClr val="tx1">
                  <a:lumMod val="65000"/>
                  <a:lumOff val="35000"/>
                </a:schemeClr>
              </a:solidFill>
            </a:endParaRPr>
          </a:p>
          <a:p>
            <a:r>
              <a:rPr lang="ja-JP" altLang="en-US" sz="1400" b="1" dirty="0">
                <a:solidFill>
                  <a:schemeClr val="tx1">
                    <a:lumMod val="65000"/>
                    <a:lumOff val="35000"/>
                  </a:schemeClr>
                </a:solidFill>
              </a:rPr>
              <a:t>　入稿前審査にて事前原稿確認が必須です。</a:t>
            </a:r>
            <a:endParaRPr lang="en-US" altLang="ja-JP" sz="1400" b="1" dirty="0">
              <a:solidFill>
                <a:schemeClr val="tx1">
                  <a:lumMod val="65000"/>
                  <a:lumOff val="35000"/>
                </a:schemeClr>
              </a:solidFill>
            </a:endParaRPr>
          </a:p>
          <a:p>
            <a:pPr marL="220791"/>
            <a:r>
              <a:rPr lang="ja-JP" altLang="en-US" sz="1400" dirty="0">
                <a:solidFill>
                  <a:schemeClr val="tx1">
                    <a:lumMod val="65000"/>
                    <a:lumOff val="35000"/>
                  </a:schemeClr>
                </a:solidFill>
              </a:rPr>
              <a:t>ディスプレイ広告（予約型）審査相談フォームよりご依頼ください。</a:t>
            </a:r>
            <a:endParaRPr lang="en-US" altLang="ja-JP" sz="1400" dirty="0">
              <a:solidFill>
                <a:schemeClr val="tx1">
                  <a:lumMod val="65000"/>
                  <a:lumOff val="35000"/>
                </a:schemeClr>
              </a:solidFill>
            </a:endParaRPr>
          </a:p>
          <a:p>
            <a:pPr marL="220791"/>
            <a:r>
              <a:rPr lang="en-US" altLang="ja-JP" sz="1400" dirty="0">
                <a:solidFill>
                  <a:schemeClr val="tx1">
                    <a:lumMod val="65000"/>
                    <a:lumOff val="35000"/>
                  </a:schemeClr>
                </a:solidFill>
                <a:hlinkClick r:id="rId6"/>
              </a:rPr>
              <a:t>https://form-business.yahoo.co.jp/claris/enqueteForm?inquiry_type=display_support</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pPr marL="218836" indent="-218836"/>
            <a:r>
              <a:rPr lang="ja-JP" altLang="en-US" sz="1400" dirty="0">
                <a:solidFill>
                  <a:schemeClr val="tx1">
                    <a:lumMod val="65000"/>
                    <a:lumOff val="35000"/>
                  </a:schemeClr>
                </a:solidFill>
              </a:rPr>
              <a:t>■</a:t>
            </a:r>
            <a:r>
              <a:rPr lang="ja-JP" altLang="ja-JP" sz="1400" dirty="0">
                <a:solidFill>
                  <a:schemeClr val="tx1">
                    <a:lumMod val="65000"/>
                    <a:lumOff val="35000"/>
                  </a:schemeClr>
                </a:solidFill>
              </a:rPr>
              <a:t>ページの内容・構成は、予告なく変更になる場合や、災害時、通信障害時、他プロモーション時等、特別編成になる場合があります。</a:t>
            </a:r>
          </a:p>
          <a:p>
            <a:pPr indent="220791"/>
            <a:r>
              <a:rPr lang="ja-JP" altLang="ja-JP" sz="1400" dirty="0">
                <a:solidFill>
                  <a:schemeClr val="tx1">
                    <a:lumMod val="65000"/>
                    <a:lumOff val="35000"/>
                  </a:schemeClr>
                </a:solidFill>
              </a:rPr>
              <a:t>また、それらに</a:t>
            </a:r>
            <a:r>
              <a:rPr lang="ja-JP" altLang="en-US" sz="1400" dirty="0">
                <a:solidFill>
                  <a:schemeClr val="tx1">
                    <a:lumMod val="65000"/>
                    <a:lumOff val="35000"/>
                  </a:schemeClr>
                </a:solidFill>
              </a:rPr>
              <a:t>伴い</a:t>
            </a:r>
            <a:r>
              <a:rPr lang="ja-JP" altLang="ja-JP" sz="1400" dirty="0">
                <a:solidFill>
                  <a:schemeClr val="tx1">
                    <a:lumMod val="65000"/>
                    <a:lumOff val="35000"/>
                  </a:schemeClr>
                </a:solidFill>
              </a:rPr>
              <a:t>ページ内での掲載箇所が変更になる場合があります。あらかじめご了承ください。</a:t>
            </a:r>
            <a:endParaRPr lang="en-US" altLang="ja-JP" sz="1400" dirty="0">
              <a:solidFill>
                <a:schemeClr val="tx1">
                  <a:lumMod val="65000"/>
                  <a:lumOff val="35000"/>
                </a:schemeClr>
              </a:solidFill>
            </a:endParaRPr>
          </a:p>
          <a:p>
            <a:pPr indent="220791"/>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■弊社サービスによる特別演出に伴い、一部商品を売り止めする場合があります。あらかじめご了承ください。</a:t>
            </a:r>
            <a:endParaRPr lang="ja-JP"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■一部、広告掲載対象外となるページがあります。</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■市区郡合併などでエリアが変更・廃止になる場合があります。</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 商品によってはセールスシートに明示された「購入期間」より短期間で設定可能ですが、指定したビューアブルインプレッション未達と</a:t>
            </a:r>
            <a:r>
              <a:rPr lang="ja-JP" altLang="ja-JP" sz="1400" dirty="0">
                <a:solidFill>
                  <a:schemeClr val="tx1">
                    <a:lumMod val="65000"/>
                    <a:lumOff val="35000"/>
                  </a:schemeClr>
                </a:solidFill>
              </a:rPr>
              <a:t>なる場合があります。</a:t>
            </a:r>
            <a:r>
              <a:rPr lang="ja-JP" altLang="en-US" sz="1400" dirty="0">
                <a:solidFill>
                  <a:schemeClr val="tx1">
                    <a:lumMod val="65000"/>
                    <a:lumOff val="35000"/>
                  </a:schemeClr>
                </a:solidFill>
              </a:rPr>
              <a:t>その際は補填対象外となりますので</a:t>
            </a:r>
            <a:r>
              <a:rPr lang="ja-JP" altLang="ja-JP" sz="1400" dirty="0">
                <a:solidFill>
                  <a:schemeClr val="tx1">
                    <a:lumMod val="65000"/>
                    <a:lumOff val="35000"/>
                  </a:schemeClr>
                </a:solidFill>
              </a:rPr>
              <a:t>あらかじめご了承ください。</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■金額表示は、消費税を含みません。</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■金額表示は、代理店手数料を含みます。</a:t>
            </a:r>
            <a:endParaRPr lang="en-US" altLang="zh-TW" sz="1600" dirty="0">
              <a:solidFill>
                <a:schemeClr val="tx1">
                  <a:lumMod val="65000"/>
                  <a:lumOff val="35000"/>
                </a:schemeClr>
              </a:solidFill>
            </a:endParaRPr>
          </a:p>
          <a:p>
            <a:endParaRPr lang="ja-JP" altLang="en-US" sz="1969" dirty="0"/>
          </a:p>
        </p:txBody>
      </p:sp>
    </p:spTree>
    <p:extLst>
      <p:ext uri="{BB962C8B-B14F-4D97-AF65-F5344CB8AC3E}">
        <p14:creationId xmlns:p14="http://schemas.microsoft.com/office/powerpoint/2010/main" val="2017624498"/>
      </p:ext>
    </p:extLst>
  </p:cSld>
  <p:clrMapOvr>
    <a:masterClrMapping/>
  </p:clrMapOvr>
</p:sld>
</file>

<file path=ppt/theme/theme1.xml><?xml version="1.0" encoding="utf-8"?>
<a:theme xmlns:a="http://schemas.openxmlformats.org/drawingml/2006/main" name="2_【社外秘】MSCテンプレート_2013">
  <a:themeElements>
    <a:clrScheme name="MSC2013">
      <a:dk1>
        <a:sysClr val="windowText" lastClr="000000"/>
      </a:dk1>
      <a:lt1>
        <a:srgbClr val="FFFFFF"/>
      </a:lt1>
      <a:dk2>
        <a:srgbClr val="FAFAFC"/>
      </a:dk2>
      <a:lt2>
        <a:srgbClr val="E4E4EC"/>
      </a:lt2>
      <a:accent1>
        <a:srgbClr val="FAFAFC"/>
      </a:accent1>
      <a:accent2>
        <a:srgbClr val="E4E4EC"/>
      </a:accent2>
      <a:accent3>
        <a:srgbClr val="687080"/>
      </a:accent3>
      <a:accent4>
        <a:srgbClr val="454958"/>
      </a:accent4>
      <a:accent5>
        <a:srgbClr val="D00216"/>
      </a:accent5>
      <a:accent6>
        <a:srgbClr val="000000"/>
      </a:accent6>
      <a:hlink>
        <a:srgbClr val="0E5C58"/>
      </a:hlink>
      <a:folHlink>
        <a:srgbClr val="424868"/>
      </a:folHlink>
    </a:clrScheme>
    <a:fontScheme name="MSC2013">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5"/>
        </a:solidFill>
        <a:ln w="3175" algn="ctr">
          <a:solidFill>
            <a:srgbClr val="292929"/>
          </a:solidFill>
          <a:prstDash val="solid"/>
          <a:miter lim="800000"/>
          <a:headEnd/>
          <a:tailEnd/>
        </a:ln>
      </a:spPr>
      <a:bodyPr lIns="0" tIns="0" rIns="0" bIns="0" anchor="ctr"/>
      <a:lstStyle>
        <a:defPPr marL="0" marR="0" indent="0" algn="ctr" defTabSz="914400" eaLnBrk="1" fontAlgn="auto" latinLnBrk="0" hangingPunct="1">
          <a:lnSpc>
            <a:spcPct val="100000"/>
          </a:lnSpc>
          <a:spcBef>
            <a:spcPts val="0"/>
          </a:spcBef>
          <a:spcAft>
            <a:spcPts val="0"/>
          </a:spcAft>
          <a:buClrTx/>
          <a:buSzTx/>
          <a:buFontTx/>
          <a:buNone/>
          <a:tabLst/>
          <a:defRPr kumimoji="0" sz="1200" b="1" i="0" u="none" strike="noStrike" kern="0" cap="none" spc="0" normalizeH="0" baseline="0" noProof="0" dirty="0" smtClean="0">
            <a:ln>
              <a:noFill/>
            </a:ln>
            <a:solidFill>
              <a:schemeClr val="bg1"/>
            </a:solidFill>
            <a:effectLst/>
            <a:uLnTx/>
            <a:uFillTx/>
            <a:latin typeface="+mn-ea"/>
            <a:cs typeface="Verdana" pitchFamily="34" charset="0"/>
          </a:defRPr>
        </a:defPPr>
      </a:lstStyle>
    </a:spDef>
  </a:objectDefaults>
  <a:extraClrSchemeLst/>
</a:theme>
</file>

<file path=ppt/theme/theme2.xml><?xml version="1.0" encoding="utf-8"?>
<a:theme xmlns:a="http://schemas.openxmlformats.org/drawingml/2006/main" name="コンテンツページ">
  <a:themeElements>
    <a:clrScheme name="MSC Color">
      <a:dk1>
        <a:srgbClr val="000000"/>
      </a:dk1>
      <a:lt1>
        <a:srgbClr val="FFFFFF"/>
      </a:lt1>
      <a:dk2>
        <a:srgbClr val="212121"/>
      </a:dk2>
      <a:lt2>
        <a:srgbClr val="CCCCCC"/>
      </a:lt2>
      <a:accent1>
        <a:srgbClr val="F5F5F5"/>
      </a:accent1>
      <a:accent2>
        <a:srgbClr val="999999"/>
      </a:accent2>
      <a:accent3>
        <a:srgbClr val="545454"/>
      </a:accent3>
      <a:accent4>
        <a:srgbClr val="F6B600"/>
      </a:accent4>
      <a:accent5>
        <a:srgbClr val="00569B"/>
      </a:accent5>
      <a:accent6>
        <a:srgbClr val="C9002C"/>
      </a:accent6>
      <a:hlink>
        <a:srgbClr val="1A72B0"/>
      </a:hlink>
      <a:folHlink>
        <a:srgbClr val="005F5F"/>
      </a:folHlink>
    </a:clrScheme>
    <a:fontScheme name="MSC fonts">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3"/>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3"/>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defRPr kumimoji="1" smtClean="0"/>
        </a:defPPr>
      </a:lstStyle>
    </a:txDef>
  </a:objectDefaults>
  <a:extraClrSchemeLst/>
  <a:extLst>
    <a:ext uri="{05A4C25C-085E-4340-85A3-A5531E510DB2}">
      <thm15:themeFamily xmlns:thm15="http://schemas.microsoft.com/office/thememl/2012/main" name="プレゼンテーション18" id="{9B30A586-1A29-7B4A-91BD-BE8E61F22E7C}" vid="{6AFB665D-BE54-A544-807E-494758DA054B}"/>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【社外秘】MSCテンプレート_2013</Template>
  <TotalTime>34190</TotalTime>
  <Words>2210</Words>
  <Application>Microsoft Office PowerPoint</Application>
  <PresentationFormat>ワイド画面</PresentationFormat>
  <Paragraphs>356</Paragraphs>
  <Slides>12</Slides>
  <Notes>3</Notes>
  <HiddenSlides>0</HiddenSlides>
  <MMClips>0</MMClips>
  <ScaleCrop>false</ScaleCrop>
  <HeadingPairs>
    <vt:vector size="6" baseType="variant">
      <vt:variant>
        <vt:lpstr>使用されているフォント</vt:lpstr>
      </vt:variant>
      <vt:variant>
        <vt:i4>5</vt:i4>
      </vt:variant>
      <vt:variant>
        <vt:lpstr>テーマ</vt:lpstr>
      </vt:variant>
      <vt:variant>
        <vt:i4>2</vt:i4>
      </vt:variant>
      <vt:variant>
        <vt:lpstr>スライド タイトル</vt:lpstr>
      </vt:variant>
      <vt:variant>
        <vt:i4>12</vt:i4>
      </vt:variant>
    </vt:vector>
  </HeadingPairs>
  <TitlesOfParts>
    <vt:vector size="19" baseType="lpstr">
      <vt:lpstr>ＭＳ Ｐゴシック</vt:lpstr>
      <vt:lpstr>メイリオ</vt:lpstr>
      <vt:lpstr>游ゴシック</vt:lpstr>
      <vt:lpstr>Arial</vt:lpstr>
      <vt:lpstr>Calibri</vt:lpstr>
      <vt:lpstr>2_【社外秘】MSCテンプレート_2013</vt:lpstr>
      <vt:lpstr>コンテンツページ</vt:lpstr>
      <vt:lpstr>PowerPoint プレゼンテーション</vt:lpstr>
      <vt:lpstr>PowerPoint プレゼンテーション</vt:lpstr>
      <vt:lpstr>商品一覧　carview!</vt:lpstr>
      <vt:lpstr>ターゲティング設定</vt:lpstr>
      <vt:lpstr>掲載制限業種</vt:lpstr>
      <vt:lpstr>広告タイプ一覧</vt:lpstr>
      <vt:lpstr>PowerPoint プレゼンテーション</vt:lpstr>
      <vt:lpstr>PowerPoint プレゼンテーション</vt:lpstr>
      <vt:lpstr>免責事項・注意事項</vt:lpstr>
      <vt:lpstr>免責事項・注意事項</vt:lpstr>
      <vt:lpstr>PowerPoint プレゼンテーション</vt:lpstr>
      <vt:lpstr>PowerPoint プレゼンテーション</vt:lpstr>
    </vt:vector>
  </TitlesOfParts>
  <Company>Yahoo! JAPAN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Yahoo! JAPAN セールスシート</dc:title>
  <dc:creator>akumazaw</dc:creator>
  <cp:lastModifiedBy>菅原 彩</cp:lastModifiedBy>
  <cp:revision>877</cp:revision>
  <dcterms:created xsi:type="dcterms:W3CDTF">2013-09-17T05:48:50Z</dcterms:created>
  <dcterms:modified xsi:type="dcterms:W3CDTF">2021-06-04T02:08:47Z</dcterms:modified>
</cp:coreProperties>
</file>