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 id="2147483674" r:id="rId2"/>
  </p:sldMasterIdLst>
  <p:notesMasterIdLst>
    <p:notesMasterId r:id="rId16"/>
  </p:notesMasterIdLst>
  <p:handoutMasterIdLst>
    <p:handoutMasterId r:id="rId17"/>
  </p:handoutMasterIdLst>
  <p:sldIdLst>
    <p:sldId id="755" r:id="rId3"/>
    <p:sldId id="756" r:id="rId4"/>
    <p:sldId id="749" r:id="rId5"/>
    <p:sldId id="750" r:id="rId6"/>
    <p:sldId id="732" r:id="rId7"/>
    <p:sldId id="690" r:id="rId8"/>
    <p:sldId id="757" r:id="rId9"/>
    <p:sldId id="758" r:id="rId10"/>
    <p:sldId id="748" r:id="rId11"/>
    <p:sldId id="753" r:id="rId12"/>
    <p:sldId id="754" r:id="rId13"/>
    <p:sldId id="760" r:id="rId14"/>
    <p:sldId id="759" r:id="rId15"/>
  </p:sldIdLst>
  <p:sldSz cx="12192000" cy="6858000"/>
  <p:notesSz cx="6858000" cy="9144000"/>
  <p:defaultTex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F7F7F"/>
    <a:srgbClr val="E4E4EC"/>
    <a:srgbClr val="FFCCD1"/>
    <a:srgbClr val="FFE9EA"/>
    <a:srgbClr val="003399"/>
    <a:srgbClr val="FAFAFB"/>
    <a:srgbClr val="F5F5F9"/>
    <a:srgbClr val="333333"/>
    <a:srgbClr val="D00216"/>
    <a:srgbClr val="F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CA7F79C-84F6-476D-B8A6-699422EA7B24}" v="206" dt="2020-06-23T01:15:54.452"/>
    <p1510:client id="{CEAF8666-3763-49AB-8F82-2E024FB94C5C}" v="2" dt="2020-10-05T02:02:43.667"/>
  </p1510:revLst>
</p1510:revInfo>
</file>

<file path=ppt/tableStyles.xml><?xml version="1.0" encoding="utf-8"?>
<a:tblStyleLst xmlns:a="http://schemas.openxmlformats.org/drawingml/2006/main" def="{5C22544A-7EE6-4342-B048-85BDC9FD1C3A}">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260" autoAdjust="0"/>
    <p:restoredTop sz="96063" autoAdjust="0"/>
  </p:normalViewPr>
  <p:slideViewPr>
    <p:cSldViewPr>
      <p:cViewPr varScale="1">
        <p:scale>
          <a:sx n="69" d="100"/>
          <a:sy n="69" d="100"/>
        </p:scale>
        <p:origin x="51" y="444"/>
      </p:cViewPr>
      <p:guideLst>
        <p:guide orient="horz" pos="2160"/>
        <p:guide pos="3840"/>
      </p:guideLst>
    </p:cSldViewPr>
  </p:slideViewPr>
  <p:notesTextViewPr>
    <p:cViewPr>
      <p:scale>
        <a:sx n="100" d="100"/>
        <a:sy n="100" d="100"/>
      </p:scale>
      <p:origin x="0" y="0"/>
    </p:cViewPr>
  </p:notesTextViewPr>
  <p:sorterViewPr>
    <p:cViewPr>
      <p:scale>
        <a:sx n="100" d="100"/>
        <a:sy n="100" d="100"/>
      </p:scale>
      <p:origin x="0" y="-3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40" Type="http://schemas.microsoft.com/office/2016/11/relationships/changesInfo" Target="changesInfos/changesInfo1.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miyazak" clId="Web-{7CA7F79C-84F6-476D-B8A6-699422EA7B24}"/>
    <pc:docChg chg="modSld sldOrd">
      <pc:chgData name="smiyazak" userId="" providerId="" clId="Web-{7CA7F79C-84F6-476D-B8A6-699422EA7B24}" dt="2020-06-23T01:15:54.452" v="186"/>
      <pc:docMkLst>
        <pc:docMk/>
      </pc:docMkLst>
      <pc:sldChg chg="addSp delSp modSp">
        <pc:chgData name="smiyazak" userId="" providerId="" clId="Web-{7CA7F79C-84F6-476D-B8A6-699422EA7B24}" dt="2020-06-23T01:15:19.702" v="182" actId="1076"/>
        <pc:sldMkLst>
          <pc:docMk/>
          <pc:sldMk cId="438246715" sldId="686"/>
        </pc:sldMkLst>
        <pc:spChg chg="add del mod">
          <ac:chgData name="smiyazak" userId="" providerId="" clId="Web-{7CA7F79C-84F6-476D-B8A6-699422EA7B24}" dt="2020-06-23T01:15:02.811" v="174"/>
          <ac:spMkLst>
            <pc:docMk/>
            <pc:sldMk cId="438246715" sldId="686"/>
            <ac:spMk id="4" creationId="{E5E6C6B1-7244-4418-A2B0-9E5D96FD50AB}"/>
          </ac:spMkLst>
        </pc:spChg>
        <pc:spChg chg="add mod">
          <ac:chgData name="smiyazak" userId="" providerId="" clId="Web-{7CA7F79C-84F6-476D-B8A6-699422EA7B24}" dt="2020-06-23T01:15:19.702" v="182" actId="1076"/>
          <ac:spMkLst>
            <pc:docMk/>
            <pc:sldMk cId="438246715" sldId="686"/>
            <ac:spMk id="9" creationId="{6A035B23-D36E-4D8B-BD07-34DF7D64E63A}"/>
          </ac:spMkLst>
        </pc:spChg>
      </pc:sldChg>
      <pc:sldChg chg="modSp">
        <pc:chgData name="smiyazak" userId="" providerId="" clId="Web-{7CA7F79C-84F6-476D-B8A6-699422EA7B24}" dt="2020-06-23T01:14:31.436" v="170" actId="20577"/>
        <pc:sldMkLst>
          <pc:docMk/>
          <pc:sldMk cId="3989490186" sldId="692"/>
        </pc:sldMkLst>
        <pc:spChg chg="mod">
          <ac:chgData name="smiyazak" userId="" providerId="" clId="Web-{7CA7F79C-84F6-476D-B8A6-699422EA7B24}" dt="2020-06-23T01:14:31.436" v="170" actId="20577"/>
          <ac:spMkLst>
            <pc:docMk/>
            <pc:sldMk cId="3989490186" sldId="692"/>
            <ac:spMk id="5" creationId="{00000000-0000-0000-0000-000000000000}"/>
          </ac:spMkLst>
        </pc:spChg>
      </pc:sldChg>
      <pc:sldChg chg="addSp delSp modSp">
        <pc:chgData name="smiyazak" userId="" providerId="" clId="Web-{7CA7F79C-84F6-476D-B8A6-699422EA7B24}" dt="2020-06-23T01:15:26.796" v="185" actId="1076"/>
        <pc:sldMkLst>
          <pc:docMk/>
          <pc:sldMk cId="2004407853" sldId="698"/>
        </pc:sldMkLst>
        <pc:spChg chg="add mod">
          <ac:chgData name="smiyazak" userId="" providerId="" clId="Web-{7CA7F79C-84F6-476D-B8A6-699422EA7B24}" dt="2020-06-23T01:15:26.796" v="185" actId="1076"/>
          <ac:spMkLst>
            <pc:docMk/>
            <pc:sldMk cId="2004407853" sldId="698"/>
            <ac:spMk id="4" creationId="{4DE84799-7CD0-40BA-93DF-406B9A6437BB}"/>
          </ac:spMkLst>
        </pc:spChg>
        <pc:spChg chg="del mod">
          <ac:chgData name="smiyazak" userId="" providerId="" clId="Web-{7CA7F79C-84F6-476D-B8A6-699422EA7B24}" dt="2020-06-23T01:15:23.968" v="183"/>
          <ac:spMkLst>
            <pc:docMk/>
            <pc:sldMk cId="2004407853" sldId="698"/>
            <ac:spMk id="8" creationId="{00000000-0000-0000-0000-000000000000}"/>
          </ac:spMkLst>
        </pc:spChg>
        <pc:graphicFrameChg chg="mod modGraphic">
          <ac:chgData name="smiyazak" userId="" providerId="" clId="Web-{7CA7F79C-84F6-476D-B8A6-699422EA7B24}" dt="2020-06-23T01:04:41.179" v="7"/>
          <ac:graphicFrameMkLst>
            <pc:docMk/>
            <pc:sldMk cId="2004407853" sldId="698"/>
            <ac:graphicFrameMk id="13" creationId="{8D6FD0B5-1C48-2E4A-A909-7ABA89B39DE9}"/>
          </ac:graphicFrameMkLst>
        </pc:graphicFrameChg>
      </pc:sldChg>
      <pc:sldChg chg="modSp ord">
        <pc:chgData name="smiyazak" userId="" providerId="" clId="Web-{7CA7F79C-84F6-476D-B8A6-699422EA7B24}" dt="2020-06-23T01:15:54.452" v="186"/>
        <pc:sldMkLst>
          <pc:docMk/>
          <pc:sldMk cId="3912940893" sldId="705"/>
        </pc:sldMkLst>
        <pc:spChg chg="mod">
          <ac:chgData name="smiyazak" userId="" providerId="" clId="Web-{7CA7F79C-84F6-476D-B8A6-699422EA7B24}" dt="2020-06-23T01:07:39.464" v="29" actId="1076"/>
          <ac:spMkLst>
            <pc:docMk/>
            <pc:sldMk cId="3912940893" sldId="705"/>
            <ac:spMk id="7" creationId="{56BC9F35-7A4E-CA42-9DF1-B36D469930AE}"/>
          </ac:spMkLst>
        </pc:spChg>
      </pc:sldChg>
      <pc:sldChg chg="modSp">
        <pc:chgData name="smiyazak" userId="" providerId="" clId="Web-{7CA7F79C-84F6-476D-B8A6-699422EA7B24}" dt="2020-06-23T01:10:24.917" v="40" actId="20577"/>
        <pc:sldMkLst>
          <pc:docMk/>
          <pc:sldMk cId="2104917091" sldId="724"/>
        </pc:sldMkLst>
        <pc:spChg chg="mod">
          <ac:chgData name="smiyazak" userId="" providerId="" clId="Web-{7CA7F79C-84F6-476D-B8A6-699422EA7B24}" dt="2020-06-23T01:10:24.917" v="40" actId="20577"/>
          <ac:spMkLst>
            <pc:docMk/>
            <pc:sldMk cId="2104917091" sldId="724"/>
            <ac:spMk id="6" creationId="{00000000-0000-0000-0000-000000000000}"/>
          </ac:spMkLst>
        </pc:spChg>
      </pc:sldChg>
      <pc:sldChg chg="modSp">
        <pc:chgData name="smiyazak" userId="" providerId="" clId="Web-{7CA7F79C-84F6-476D-B8A6-699422EA7B24}" dt="2020-06-23T01:06:33.337" v="25"/>
        <pc:sldMkLst>
          <pc:docMk/>
          <pc:sldMk cId="4082721140" sldId="725"/>
        </pc:sldMkLst>
        <pc:graphicFrameChg chg="mod modGraphic">
          <ac:chgData name="smiyazak" userId="" providerId="" clId="Web-{7CA7F79C-84F6-476D-B8A6-699422EA7B24}" dt="2020-06-23T01:06:33.337" v="25"/>
          <ac:graphicFrameMkLst>
            <pc:docMk/>
            <pc:sldMk cId="4082721140" sldId="725"/>
            <ac:graphicFrameMk id="5" creationId="{5C4374D8-C7AA-A044-9BC8-03321DB933E1}"/>
          </ac:graphicFrameMkLst>
        </pc:graphicFrameChg>
      </pc:sldChg>
    </pc:docChg>
  </pc:docChgLst>
  <pc:docChgLst>
    <pc:chgData name="easanuma" userId="yzfjGmfadSvDOcBxGLjUfNNpSeM9N3rpFdd/0d01C9c=" providerId="None" clId="Web-{CEAF8666-3763-49AB-8F82-2E024FB94C5C}"/>
    <pc:docChg chg="modSld">
      <pc:chgData name="easanuma" userId="yzfjGmfadSvDOcBxGLjUfNNpSeM9N3rpFdd/0d01C9c=" providerId="None" clId="Web-{CEAF8666-3763-49AB-8F82-2E024FB94C5C}" dt="2020-10-05T02:02:43.667" v="1"/>
      <pc:docMkLst>
        <pc:docMk/>
      </pc:docMkLst>
      <pc:sldChg chg="addSp delSp">
        <pc:chgData name="easanuma" userId="yzfjGmfadSvDOcBxGLjUfNNpSeM9N3rpFdd/0d01C9c=" providerId="None" clId="Web-{CEAF8666-3763-49AB-8F82-2E024FB94C5C}" dt="2020-10-05T02:02:43.667" v="1"/>
        <pc:sldMkLst>
          <pc:docMk/>
          <pc:sldMk cId="4277606802" sldId="733"/>
        </pc:sldMkLst>
        <pc:spChg chg="add del">
          <ac:chgData name="easanuma" userId="yzfjGmfadSvDOcBxGLjUfNNpSeM9N3rpFdd/0d01C9c=" providerId="None" clId="Web-{CEAF8666-3763-49AB-8F82-2E024FB94C5C}" dt="2020-10-05T02:02:43.667" v="1"/>
          <ac:spMkLst>
            <pc:docMk/>
            <pc:sldMk cId="4277606802" sldId="733"/>
            <ac:spMk id="4" creationId="{149C372C-97C0-4417-A29F-CDF3F404943A}"/>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17E4A5E-F982-442B-AD96-6979D7864649}" type="datetimeFigureOut">
              <a:rPr kumimoji="1" lang="ja-JP" altLang="en-US" smtClean="0"/>
              <a:t>2021/6/2</a:t>
            </a:fld>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FD7EC5-E9E6-417E-95B1-D9DF5F42AA33}" type="slidenum">
              <a:rPr kumimoji="1" lang="ja-JP" altLang="en-US" smtClean="0"/>
              <a:t>‹#›</a:t>
            </a:fld>
            <a:endParaRPr kumimoji="1" lang="ja-JP" altLang="en-US"/>
          </a:p>
        </p:txBody>
      </p:sp>
    </p:spTree>
    <p:extLst>
      <p:ext uri="{BB962C8B-B14F-4D97-AF65-F5344CB8AC3E}">
        <p14:creationId xmlns:p14="http://schemas.microsoft.com/office/powerpoint/2010/main" val="378631304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2021/6/2</a:t>
            </a:fld>
            <a:endParaRPr kumimoji="1" lang="ja-JP" altLang="en-US" dirty="0"/>
          </a:p>
        </p:txBody>
      </p:sp>
      <p:sp>
        <p:nvSpPr>
          <p:cNvPr id="4" name="スライド イメージ プレースホル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dirty="0"/>
          </a:p>
        </p:txBody>
      </p:sp>
    </p:spTree>
    <p:extLst>
      <p:ext uri="{BB962C8B-B14F-4D97-AF65-F5344CB8AC3E}">
        <p14:creationId xmlns:p14="http://schemas.microsoft.com/office/powerpoint/2010/main" val="1799099509"/>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D4D79FAC-C8F0-6146-9E93-58F95DBB458E}" type="slidenum">
              <a:rPr kumimoji="1" lang="ja-JP" altLang="en-US" smtClean="0"/>
              <a:t>1</a:t>
            </a:fld>
            <a:endParaRPr kumimoji="1" lang="ja-JP" altLang="en-US"/>
          </a:p>
        </p:txBody>
      </p:sp>
    </p:spTree>
    <p:extLst>
      <p:ext uri="{BB962C8B-B14F-4D97-AF65-F5344CB8AC3E}">
        <p14:creationId xmlns:p14="http://schemas.microsoft.com/office/powerpoint/2010/main" val="36017977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en-US" altLang="ja-JP" dirty="0"/>
          </a:p>
        </p:txBody>
      </p:sp>
    </p:spTree>
    <p:extLst>
      <p:ext uri="{BB962C8B-B14F-4D97-AF65-F5344CB8AC3E}">
        <p14:creationId xmlns:p14="http://schemas.microsoft.com/office/powerpoint/2010/main" val="15000184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r>
              <a:rPr kumimoji="1" lang="en-US" altLang="ja-JP" dirty="0"/>
              <a:t>https://cptl.corp.yahoo.co.jp/pages/viewpage.action?pageId=2198557592</a:t>
            </a:r>
          </a:p>
          <a:p>
            <a:r>
              <a:rPr kumimoji="1" lang="ja-JP" altLang="en-US" dirty="0"/>
              <a:t>免責の記載あり</a:t>
            </a:r>
            <a:endParaRPr kumimoji="1" lang="en-US" altLang="ja-JP" dirty="0"/>
          </a:p>
          <a:p>
            <a:r>
              <a:rPr kumimoji="1" lang="ja-JP" altLang="en-US" sz="1200" b="0" i="0" u="none" strike="noStrike" kern="1200" dirty="0">
                <a:solidFill>
                  <a:schemeClr val="tx1"/>
                </a:solidFill>
                <a:effectLst/>
                <a:latin typeface="+mn-lt"/>
                <a:ea typeface="+mn-ea"/>
                <a:cs typeface="+mn-cs"/>
              </a:rPr>
              <a:t>・広告取り扱いに関するご契約の条件（プレミアム広告）→広告取扱基本規定</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・プレミアム広告　免責条項 </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・セールスシート（各商品）</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・入稿規定</a:t>
            </a:r>
            <a:endParaRPr kumimoji="1" lang="en-US" altLang="ja-JP" sz="1200" b="0" i="0" u="none" strike="noStrike" kern="1200" dirty="0">
              <a:solidFill>
                <a:schemeClr val="tx1"/>
              </a:solidFill>
              <a:effectLst/>
              <a:latin typeface="+mn-lt"/>
              <a:ea typeface="+mn-ea"/>
              <a:cs typeface="+mn-cs"/>
            </a:endParaRPr>
          </a:p>
          <a:p>
            <a:endParaRPr kumimoji="1" lang="en-US" altLang="ja-JP" dirty="0"/>
          </a:p>
        </p:txBody>
      </p:sp>
    </p:spTree>
    <p:extLst>
      <p:ext uri="{BB962C8B-B14F-4D97-AF65-F5344CB8AC3E}">
        <p14:creationId xmlns:p14="http://schemas.microsoft.com/office/powerpoint/2010/main" val="7068113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r>
              <a:rPr kumimoji="1" lang="en-US" altLang="ja-JP" dirty="0"/>
              <a:t>https://cptl.corp.yahoo.co.jp/pages/viewpage.action?pageId=2198557592</a:t>
            </a:r>
          </a:p>
          <a:p>
            <a:r>
              <a:rPr kumimoji="1" lang="ja-JP" altLang="en-US" dirty="0"/>
              <a:t>免責の記載あり</a:t>
            </a:r>
            <a:endParaRPr kumimoji="1" lang="en-US" altLang="ja-JP" dirty="0"/>
          </a:p>
          <a:p>
            <a:r>
              <a:rPr kumimoji="1" lang="ja-JP" altLang="en-US" sz="1200" b="0" i="0" u="none" strike="noStrike" kern="1200" dirty="0">
                <a:solidFill>
                  <a:schemeClr val="tx1"/>
                </a:solidFill>
                <a:effectLst/>
                <a:latin typeface="+mn-lt"/>
                <a:ea typeface="+mn-ea"/>
                <a:cs typeface="+mn-cs"/>
              </a:rPr>
              <a:t>・広告取り扱いに関するご契約の条件（プレミアム広告）→広告取扱基本規定</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・プレミアム広告　免責条項 </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・セールスシート（各商品）</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・入稿規定</a:t>
            </a:r>
            <a:endParaRPr kumimoji="1" lang="en-US" altLang="ja-JP" sz="1200" b="0" i="0" u="none" strike="noStrike" kern="1200" dirty="0">
              <a:solidFill>
                <a:schemeClr val="tx1"/>
              </a:solidFill>
              <a:effectLst/>
              <a:latin typeface="+mn-lt"/>
              <a:ea typeface="+mn-ea"/>
              <a:cs typeface="+mn-cs"/>
            </a:endParaRPr>
          </a:p>
          <a:p>
            <a:endParaRPr kumimoji="1" lang="en-US" altLang="ja-JP" dirty="0"/>
          </a:p>
        </p:txBody>
      </p:sp>
    </p:spTree>
    <p:extLst>
      <p:ext uri="{BB962C8B-B14F-4D97-AF65-F5344CB8AC3E}">
        <p14:creationId xmlns:p14="http://schemas.microsoft.com/office/powerpoint/2010/main" val="37736223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hyperlink" Target="https://marketing.yahoo.co.jp/service/yahooads/" TargetMode="External"/><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用">
    <p:spTree>
      <p:nvGrpSpPr>
        <p:cNvPr id="1" name=""/>
        <p:cNvGrpSpPr/>
        <p:nvPr/>
      </p:nvGrpSpPr>
      <p:grpSpPr>
        <a:xfrm>
          <a:off x="0" y="0"/>
          <a:ext cx="0" cy="0"/>
          <a:chOff x="0" y="0"/>
          <a:chExt cx="0" cy="0"/>
        </a:xfrm>
      </p:grpSpPr>
      <p:sp>
        <p:nvSpPr>
          <p:cNvPr id="2" name="タイトル 1"/>
          <p:cNvSpPr>
            <a:spLocks noGrp="1"/>
          </p:cNvSpPr>
          <p:nvPr>
            <p:ph type="ctrTitle"/>
          </p:nvPr>
        </p:nvSpPr>
        <p:spPr>
          <a:xfrm>
            <a:off x="914400" y="3212977"/>
            <a:ext cx="10363200" cy="819523"/>
          </a:xfrm>
        </p:spPr>
        <p:txBody>
          <a:bodyPr>
            <a:normAutofit/>
          </a:bodyPr>
          <a:lstStyle>
            <a:lvl1pPr>
              <a:defRPr sz="5908"/>
            </a:lvl1pPr>
          </a:lstStyle>
          <a:p>
            <a:r>
              <a:rPr kumimoji="1" lang="ja-JP" altLang="en-US"/>
              <a:t>マスタ タイトルの書式設定</a:t>
            </a:r>
            <a:endParaRPr kumimoji="1" lang="ja-JP" altLang="en-US" dirty="0"/>
          </a:p>
        </p:txBody>
      </p:sp>
      <p:pic>
        <p:nvPicPr>
          <p:cNvPr id="7" name="Picture 2"/>
          <p:cNvPicPr>
            <a:picLocks noChangeAspect="1" noChangeArrowheads="1"/>
          </p:cNvPicPr>
          <p:nvPr userDrawn="1"/>
        </p:nvPicPr>
        <p:blipFill>
          <a:blip r:embed="rId2" cstate="print"/>
          <a:srcRect/>
          <a:stretch>
            <a:fillRect/>
          </a:stretch>
        </p:blipFill>
        <p:spPr bwMode="auto">
          <a:xfrm>
            <a:off x="3969017" y="1730067"/>
            <a:ext cx="4343842" cy="943646"/>
          </a:xfrm>
          <a:prstGeom prst="rect">
            <a:avLst/>
          </a:prstGeom>
          <a:noFill/>
          <a:ln w="9525">
            <a:noFill/>
            <a:miter lim="800000"/>
            <a:headEnd/>
            <a:tailEnd/>
          </a:ln>
          <a:effectLst/>
        </p:spPr>
      </p:pic>
      <p:sp>
        <p:nvSpPr>
          <p:cNvPr id="10" name="テキスト プレースホルダ 9"/>
          <p:cNvSpPr>
            <a:spLocks noGrp="1"/>
          </p:cNvSpPr>
          <p:nvPr>
            <p:ph type="body" sz="quarter" idx="13" hasCustomPrompt="1"/>
          </p:nvPr>
        </p:nvSpPr>
        <p:spPr>
          <a:xfrm>
            <a:off x="3436818" y="4581128"/>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2013/XX/XX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5219439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コンテンツページ_汎用（黒）">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609749"/>
          </a:xfrm>
          <a:prstGeom prst="rect">
            <a:avLst/>
          </a:prstGeom>
        </p:spPr>
        <p:txBody>
          <a:bodyPr>
            <a:normAutofit/>
          </a:bodyPr>
          <a:lstStyle>
            <a:lvl1pPr marL="0" indent="0">
              <a:buFont typeface="+mj-lt"/>
              <a:buNone/>
              <a:defRPr sz="2000"/>
            </a:lvl1pPr>
          </a:lstStyle>
          <a:p>
            <a:pPr lvl="0"/>
            <a:r>
              <a:rPr kumimoji="1" lang="ja-JP" altLang="en-US"/>
              <a:t>説明文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タイトル</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7">
            <a:extLst>
              <a:ext uri="{FF2B5EF4-FFF2-40B4-BE49-F238E27FC236}">
                <a16:creationId xmlns:a16="http://schemas.microsoft.com/office/drawing/2014/main" id="{27B795C4-F04F-BF4C-A95F-871F054AF31C}"/>
              </a:ext>
            </a:extLst>
          </p:cNvPr>
          <p:cNvSpPr>
            <a:spLocks noGrp="1"/>
          </p:cNvSpPr>
          <p:nvPr>
            <p:ph type="body" sz="quarter" idx="13" hasCustomPrompt="1"/>
          </p:nvPr>
        </p:nvSpPr>
        <p:spPr>
          <a:xfrm>
            <a:off x="319913" y="2005639"/>
            <a:ext cx="11521280" cy="271233"/>
          </a:xfrm>
          <a:prstGeom prst="rect">
            <a:avLst/>
          </a:prstGeom>
        </p:spPr>
        <p:txBody>
          <a:bodyPr/>
          <a:lstStyle>
            <a:lvl1pPr marL="0" indent="0">
              <a:buFont typeface="+mj-lt"/>
              <a:buNone/>
              <a:defRPr sz="900">
                <a:solidFill>
                  <a:schemeClr val="accent2"/>
                </a:solidFill>
                <a:latin typeface="+mn-lt"/>
              </a:defRPr>
            </a:lvl1pPr>
          </a:lstStyle>
          <a:p>
            <a:pPr lvl="0"/>
            <a:r>
              <a:rPr kumimoji="1" lang="ja-JP" altLang="en-US"/>
              <a:t>注釈（</a:t>
            </a:r>
            <a:r>
              <a:rPr kumimoji="1" lang="en-US" altLang="ja-JP" dirty="0"/>
              <a:t>9pt</a:t>
            </a:r>
            <a:r>
              <a:rPr kumimoji="1" lang="ja-JP" altLang="en-US"/>
              <a:t>）</a:t>
            </a:r>
            <a:endParaRPr kumimoji="1" lang="ja-JP" altLang="en-US" dirty="0"/>
          </a:p>
        </p:txBody>
      </p:sp>
      <p:sp>
        <p:nvSpPr>
          <p:cNvPr id="13" name="スライド番号プレースホルダー 2">
            <a:extLst>
              <a:ext uri="{FF2B5EF4-FFF2-40B4-BE49-F238E27FC236}">
                <a16:creationId xmlns:a16="http://schemas.microsoft.com/office/drawing/2014/main" id="{19DA63E3-B037-B048-9C77-255C705E15A1}"/>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242025089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コンテンツページ_目次">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5040560"/>
          </a:xfrm>
          <a:prstGeom prst="rect">
            <a:avLst/>
          </a:prstGeom>
        </p:spPr>
        <p:txBody>
          <a:bodyPr>
            <a:normAutofit/>
          </a:bodyPr>
          <a:lstStyle>
            <a:lvl1pPr marL="0" indent="0">
              <a:buFont typeface="+mj-lt"/>
              <a:buNone/>
              <a:defRPr sz="2000"/>
            </a:lvl1pPr>
          </a:lstStyle>
          <a:p>
            <a:pPr lvl="0"/>
            <a:r>
              <a:rPr kumimoji="1" lang="ja-JP" altLang="en-US"/>
              <a:t>本文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目次</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7">
            <a:extLst>
              <a:ext uri="{FF2B5EF4-FFF2-40B4-BE49-F238E27FC236}">
                <a16:creationId xmlns:a16="http://schemas.microsoft.com/office/drawing/2014/main" id="{6BC8A392-9224-F742-9C63-ADA7F00B45AC}"/>
              </a:ext>
            </a:extLst>
          </p:cNvPr>
          <p:cNvSpPr>
            <a:spLocks noGrp="1"/>
          </p:cNvSpPr>
          <p:nvPr>
            <p:ph type="sldNum" sz="quarter" idx="13"/>
          </p:nvPr>
        </p:nvSpPr>
        <p:spPr/>
        <p:txBody>
          <a:body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289364368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コンテンツページ_汎用（赤）">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609749"/>
          </a:xfrm>
          <a:prstGeom prst="rect">
            <a:avLst/>
          </a:prstGeom>
        </p:spPr>
        <p:txBody>
          <a:bodyPr>
            <a:normAutofit/>
          </a:bodyPr>
          <a:lstStyle>
            <a:lvl1pPr marL="0" indent="0">
              <a:buFont typeface="+mj-lt"/>
              <a:buNone/>
              <a:defRPr sz="2000"/>
            </a:lvl1pPr>
          </a:lstStyle>
          <a:p>
            <a:pPr lvl="0"/>
            <a:r>
              <a:rPr kumimoji="1" lang="ja-JP" altLang="en-US"/>
              <a:t>説明文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タイトル</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7">
            <a:extLst>
              <a:ext uri="{FF2B5EF4-FFF2-40B4-BE49-F238E27FC236}">
                <a16:creationId xmlns:a16="http://schemas.microsoft.com/office/drawing/2014/main" id="{27B795C4-F04F-BF4C-A95F-871F054AF31C}"/>
              </a:ext>
            </a:extLst>
          </p:cNvPr>
          <p:cNvSpPr>
            <a:spLocks noGrp="1"/>
          </p:cNvSpPr>
          <p:nvPr>
            <p:ph type="body" sz="quarter" idx="13" hasCustomPrompt="1"/>
          </p:nvPr>
        </p:nvSpPr>
        <p:spPr>
          <a:xfrm>
            <a:off x="319913" y="2005639"/>
            <a:ext cx="11521280" cy="271233"/>
          </a:xfrm>
          <a:prstGeom prst="rect">
            <a:avLst/>
          </a:prstGeom>
        </p:spPr>
        <p:txBody>
          <a:bodyPr/>
          <a:lstStyle>
            <a:lvl1pPr marL="0" indent="0">
              <a:buFont typeface="+mj-lt"/>
              <a:buNone/>
              <a:defRPr sz="900">
                <a:solidFill>
                  <a:schemeClr val="accent2"/>
                </a:solidFill>
                <a:latin typeface="+mn-lt"/>
              </a:defRPr>
            </a:lvl1pPr>
          </a:lstStyle>
          <a:p>
            <a:pPr lvl="0"/>
            <a:r>
              <a:rPr kumimoji="1" lang="ja-JP" altLang="en-US"/>
              <a:t>注釈（</a:t>
            </a:r>
            <a:r>
              <a:rPr kumimoji="1" lang="en-US" altLang="ja-JP" dirty="0"/>
              <a:t>9pt</a:t>
            </a:r>
            <a:r>
              <a:rPr kumimoji="1" lang="ja-JP" altLang="en-US"/>
              <a:t>）</a:t>
            </a:r>
            <a:endParaRPr kumimoji="1" lang="ja-JP" altLang="en-US" dirty="0"/>
          </a:p>
        </p:txBody>
      </p:sp>
      <p:sp>
        <p:nvSpPr>
          <p:cNvPr id="13" name="スライド番号プレースホルダー 2">
            <a:extLst>
              <a:ext uri="{FF2B5EF4-FFF2-40B4-BE49-F238E27FC236}">
                <a16:creationId xmlns:a16="http://schemas.microsoft.com/office/drawing/2014/main" id="{012224A3-DD71-7345-83F7-C06026702557}"/>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94800891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コンテンツページ_汎用（黒）">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609749"/>
          </a:xfrm>
          <a:prstGeom prst="rect">
            <a:avLst/>
          </a:prstGeom>
        </p:spPr>
        <p:txBody>
          <a:bodyPr>
            <a:normAutofit/>
          </a:bodyPr>
          <a:lstStyle>
            <a:lvl1pPr marL="0" indent="0">
              <a:buFont typeface="+mj-lt"/>
              <a:buNone/>
              <a:defRPr sz="2000"/>
            </a:lvl1pPr>
          </a:lstStyle>
          <a:p>
            <a:pPr lvl="0"/>
            <a:r>
              <a:rPr kumimoji="1" lang="ja-JP" altLang="en-US"/>
              <a:t>説明文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タイトル</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7">
            <a:extLst>
              <a:ext uri="{FF2B5EF4-FFF2-40B4-BE49-F238E27FC236}">
                <a16:creationId xmlns:a16="http://schemas.microsoft.com/office/drawing/2014/main" id="{27B795C4-F04F-BF4C-A95F-871F054AF31C}"/>
              </a:ext>
            </a:extLst>
          </p:cNvPr>
          <p:cNvSpPr>
            <a:spLocks noGrp="1"/>
          </p:cNvSpPr>
          <p:nvPr>
            <p:ph type="body" sz="quarter" idx="13" hasCustomPrompt="1"/>
          </p:nvPr>
        </p:nvSpPr>
        <p:spPr>
          <a:xfrm>
            <a:off x="319913" y="2005639"/>
            <a:ext cx="11521280" cy="271233"/>
          </a:xfrm>
          <a:prstGeom prst="rect">
            <a:avLst/>
          </a:prstGeom>
        </p:spPr>
        <p:txBody>
          <a:bodyPr/>
          <a:lstStyle>
            <a:lvl1pPr marL="0" indent="0">
              <a:buFont typeface="+mj-lt"/>
              <a:buNone/>
              <a:defRPr sz="900">
                <a:solidFill>
                  <a:schemeClr val="accent2"/>
                </a:solidFill>
                <a:latin typeface="+mn-lt"/>
              </a:defRPr>
            </a:lvl1pPr>
          </a:lstStyle>
          <a:p>
            <a:pPr lvl="0"/>
            <a:r>
              <a:rPr kumimoji="1" lang="ja-JP" altLang="en-US"/>
              <a:t>注釈（</a:t>
            </a:r>
            <a:r>
              <a:rPr kumimoji="1" lang="en-US" altLang="ja-JP" dirty="0"/>
              <a:t>9pt</a:t>
            </a:r>
            <a:r>
              <a:rPr kumimoji="1" lang="ja-JP" altLang="en-US"/>
              <a:t>）</a:t>
            </a:r>
            <a:endParaRPr kumimoji="1" lang="ja-JP" altLang="en-US" dirty="0"/>
          </a:p>
        </p:txBody>
      </p:sp>
      <p:sp>
        <p:nvSpPr>
          <p:cNvPr id="13" name="スライド番号プレースホルダー 2">
            <a:extLst>
              <a:ext uri="{FF2B5EF4-FFF2-40B4-BE49-F238E27FC236}">
                <a16:creationId xmlns:a16="http://schemas.microsoft.com/office/drawing/2014/main" id="{19DA63E3-B037-B048-9C77-255C705E15A1}"/>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84354667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中面用">
    <p:spTree>
      <p:nvGrpSpPr>
        <p:cNvPr id="1" name=""/>
        <p:cNvGrpSpPr/>
        <p:nvPr/>
      </p:nvGrpSpPr>
      <p:grpSpPr>
        <a:xfrm>
          <a:off x="0" y="0"/>
          <a:ext cx="0" cy="0"/>
          <a:chOff x="0" y="0"/>
          <a:chExt cx="0" cy="0"/>
        </a:xfrm>
      </p:grpSpPr>
      <p:sp>
        <p:nvSpPr>
          <p:cNvPr id="15" name="フッター プレースホルダ 9"/>
          <p:cNvSpPr>
            <a:spLocks noGrp="1"/>
          </p:cNvSpPr>
          <p:nvPr>
            <p:ph type="ftr" sz="quarter" idx="3"/>
          </p:nvPr>
        </p:nvSpPr>
        <p:spPr>
          <a:xfrm>
            <a:off x="3437243" y="6525345"/>
            <a:ext cx="5317514" cy="365125"/>
          </a:xfrm>
          <a:prstGeom prst="rect">
            <a:avLst/>
          </a:prstGeom>
        </p:spPr>
        <p:txBody>
          <a:bodyPr vert="horz" lIns="91440" tIns="45720" rIns="91440" bIns="45720" rtlCol="0" anchor="ctr"/>
          <a:lstStyle>
            <a:lvl1pPr algn="ctr">
              <a:defRPr sz="862">
                <a:solidFill>
                  <a:schemeClr val="tx1"/>
                </a:solidFill>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
        <p:nvSpPr>
          <p:cNvPr id="8" name="スライド番号プレースホルダ 10"/>
          <p:cNvSpPr txBox="1">
            <a:spLocks/>
          </p:cNvSpPr>
          <p:nvPr userDrawn="1"/>
        </p:nvSpPr>
        <p:spPr>
          <a:xfrm>
            <a:off x="9277716" y="6520260"/>
            <a:ext cx="2844800" cy="365125"/>
          </a:xfrm>
          <a:prstGeom prst="rect">
            <a:avLst/>
          </a:prstGeom>
        </p:spPr>
        <p:txBody>
          <a:bodyPr vert="horz" lIns="112542" tIns="56271" rIns="112542" bIns="56271"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z="1723" smtClean="0"/>
              <a:pPr/>
              <a:t>‹#›</a:t>
            </a:fld>
            <a:endParaRPr lang="ja-JP" altLang="en-US" sz="1723" dirty="0"/>
          </a:p>
        </p:txBody>
      </p:sp>
      <p:sp>
        <p:nvSpPr>
          <p:cNvPr id="9" name="タイトル 1">
            <a:extLst>
              <a:ext uri="{FF2B5EF4-FFF2-40B4-BE49-F238E27FC236}">
                <a16:creationId xmlns:a16="http://schemas.microsoft.com/office/drawing/2014/main" id="{707984D9-3F31-6F4D-BB3D-30083903CCB8}"/>
              </a:ext>
            </a:extLst>
          </p:cNvPr>
          <p:cNvSpPr>
            <a:spLocks noGrp="1"/>
          </p:cNvSpPr>
          <p:nvPr>
            <p:ph type="title" hasCustomPrompt="1"/>
          </p:nvPr>
        </p:nvSpPr>
        <p:spPr>
          <a:xfrm>
            <a:off x="616524" y="291972"/>
            <a:ext cx="9837401" cy="432048"/>
          </a:xfrm>
        </p:spPr>
        <p:txBody>
          <a:bodyPr>
            <a:normAutofit/>
          </a:bodyPr>
          <a:lstStyle>
            <a:lvl1pPr algn="l">
              <a:defRPr sz="3446"/>
            </a:lvl1pPr>
          </a:lstStyle>
          <a:p>
            <a:r>
              <a:rPr kumimoji="1" lang="ja-JP" altLang="en-US"/>
              <a:t>テキストテキストテキスト　</a:t>
            </a:r>
            <a:r>
              <a:rPr lang="ja-JP" altLang="en-US" sz="1477">
                <a:latin typeface="メイリオ" panose="020B0604030504040204" pitchFamily="50" charset="-128"/>
                <a:ea typeface="メイリオ" panose="020B0604030504040204" pitchFamily="50" charset="-128"/>
                <a:cs typeface="メイリオ" panose="020B0604030504040204" pitchFamily="50" charset="-128"/>
              </a:rPr>
              <a:t>テキストテキストテキスト</a:t>
            </a:r>
            <a:endParaRPr kumimoji="1" lang="ja-JP" altLang="en-US" sz="1354" dirty="0"/>
          </a:p>
        </p:txBody>
      </p:sp>
      <p:sp>
        <p:nvSpPr>
          <p:cNvPr id="12" name="正方形/長方形 11">
            <a:extLst>
              <a:ext uri="{FF2B5EF4-FFF2-40B4-BE49-F238E27FC236}">
                <a16:creationId xmlns:a16="http://schemas.microsoft.com/office/drawing/2014/main" id="{9D8D5134-722E-C347-A2EE-B0378991EB03}"/>
              </a:ext>
            </a:extLst>
          </p:cNvPr>
          <p:cNvSpPr/>
          <p:nvPr userDrawn="1"/>
        </p:nvSpPr>
        <p:spPr>
          <a:xfrm>
            <a:off x="0" y="-11862"/>
            <a:ext cx="58809"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215"/>
          </a:p>
        </p:txBody>
      </p:sp>
      <p:sp>
        <p:nvSpPr>
          <p:cNvPr id="13" name="正方形/長方形 12">
            <a:extLst>
              <a:ext uri="{FF2B5EF4-FFF2-40B4-BE49-F238E27FC236}">
                <a16:creationId xmlns:a16="http://schemas.microsoft.com/office/drawing/2014/main" id="{C9DF56A8-D930-6242-9838-ED49F04302FD}"/>
              </a:ext>
            </a:extLst>
          </p:cNvPr>
          <p:cNvSpPr/>
          <p:nvPr userDrawn="1"/>
        </p:nvSpPr>
        <p:spPr>
          <a:xfrm>
            <a:off x="1" y="-11861"/>
            <a:ext cx="25455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215"/>
          </a:p>
        </p:txBody>
      </p:sp>
    </p:spTree>
    <p:extLst>
      <p:ext uri="{BB962C8B-B14F-4D97-AF65-F5344CB8AC3E}">
        <p14:creationId xmlns:p14="http://schemas.microsoft.com/office/powerpoint/2010/main" val="2144978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中表紙用">
    <p:spTree>
      <p:nvGrpSpPr>
        <p:cNvPr id="1" name=""/>
        <p:cNvGrpSpPr/>
        <p:nvPr/>
      </p:nvGrpSpPr>
      <p:grpSpPr>
        <a:xfrm>
          <a:off x="0" y="0"/>
          <a:ext cx="0" cy="0"/>
          <a:chOff x="0" y="0"/>
          <a:chExt cx="0" cy="0"/>
        </a:xfrm>
      </p:grpSpPr>
      <p:sp>
        <p:nvSpPr>
          <p:cNvPr id="6" name="タイトル 1"/>
          <p:cNvSpPr>
            <a:spLocks noGrp="1"/>
          </p:cNvSpPr>
          <p:nvPr userDrawn="1">
            <p:ph type="title" hasCustomPrompt="1"/>
          </p:nvPr>
        </p:nvSpPr>
        <p:spPr>
          <a:xfrm>
            <a:off x="867112" y="2703416"/>
            <a:ext cx="10457777" cy="1143000"/>
          </a:xfrm>
        </p:spPr>
        <p:txBody>
          <a:bodyPr>
            <a:normAutofit/>
          </a:bodyPr>
          <a:lstStyle>
            <a:lvl1pPr>
              <a:defRPr sz="4923"/>
            </a:lvl1pPr>
          </a:lstStyle>
          <a:p>
            <a:r>
              <a:rPr kumimoji="1" lang="ja-JP" altLang="en-US" dirty="0">
                <a:solidFill>
                  <a:schemeClr val="tx1"/>
                </a:solidFill>
              </a:rPr>
              <a:t>クリックして中表紙タイトルを入力</a:t>
            </a:r>
          </a:p>
        </p:txBody>
      </p:sp>
      <p:sp>
        <p:nvSpPr>
          <p:cNvPr id="13" name="フッター プレースホルダ 9"/>
          <p:cNvSpPr>
            <a:spLocks noGrp="1"/>
          </p:cNvSpPr>
          <p:nvPr>
            <p:ph type="ftr" sz="quarter" idx="3"/>
          </p:nvPr>
        </p:nvSpPr>
        <p:spPr>
          <a:xfrm>
            <a:off x="3437243" y="6525345"/>
            <a:ext cx="5317514" cy="365125"/>
          </a:xfrm>
          <a:prstGeom prst="rect">
            <a:avLst/>
          </a:prstGeom>
        </p:spPr>
        <p:txBody>
          <a:bodyPr vert="horz" lIns="91440" tIns="45720" rIns="91440" bIns="45720" rtlCol="0" anchor="ctr"/>
          <a:lstStyle>
            <a:lvl1pPr algn="ctr">
              <a:defRPr sz="862">
                <a:solidFill>
                  <a:schemeClr val="tx1"/>
                </a:solidFill>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
        <p:nvSpPr>
          <p:cNvPr id="5" name="スライド番号プレースホルダ 10"/>
          <p:cNvSpPr txBox="1">
            <a:spLocks/>
          </p:cNvSpPr>
          <p:nvPr userDrawn="1"/>
        </p:nvSpPr>
        <p:spPr>
          <a:xfrm>
            <a:off x="9347200" y="6453337"/>
            <a:ext cx="2844800" cy="365125"/>
          </a:xfrm>
          <a:prstGeom prst="rect">
            <a:avLst/>
          </a:prstGeom>
        </p:spPr>
        <p:txBody>
          <a:bodyPr vert="horz" lIns="112542" tIns="56271" rIns="112542" bIns="56271"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z="1723" smtClean="0"/>
              <a:pPr/>
              <a:t>‹#›</a:t>
            </a:fld>
            <a:endParaRPr lang="ja-JP" altLang="en-US" sz="1723" dirty="0"/>
          </a:p>
        </p:txBody>
      </p:sp>
    </p:spTree>
    <p:extLst>
      <p:ext uri="{BB962C8B-B14F-4D97-AF65-F5344CB8AC3E}">
        <p14:creationId xmlns:p14="http://schemas.microsoft.com/office/powerpoint/2010/main" val="4017437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表紙用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442035"/>
            <a:ext cx="4343842" cy="943646"/>
          </a:xfrm>
          <a:prstGeom prst="rect">
            <a:avLst/>
          </a:prstGeom>
          <a:noFill/>
          <a:ln w="9525">
            <a:noFill/>
            <a:miter lim="800000"/>
            <a:headEnd/>
            <a:tailEnd/>
          </a:ln>
          <a:effectLst/>
        </p:spPr>
      </p:pic>
      <p:sp>
        <p:nvSpPr>
          <p:cNvPr id="10" name="タイトル 1"/>
          <p:cNvSpPr>
            <a:spLocks noGrp="1"/>
          </p:cNvSpPr>
          <p:nvPr>
            <p:ph type="ctrTitle"/>
          </p:nvPr>
        </p:nvSpPr>
        <p:spPr>
          <a:xfrm>
            <a:off x="914400" y="2996953"/>
            <a:ext cx="10363200" cy="819523"/>
          </a:xfrm>
        </p:spPr>
        <p:txBody>
          <a:bodyPr>
            <a:normAutofit/>
          </a:bodyPr>
          <a:lstStyle>
            <a:lvl1pPr>
              <a:defRPr sz="5908"/>
            </a:lvl1pPr>
          </a:lstStyle>
          <a:p>
            <a:r>
              <a:rPr kumimoji="1" lang="ja-JP" altLang="en-US"/>
              <a:t>マスタ タイトルの書式設定</a:t>
            </a:r>
            <a:endParaRPr kumimoji="1" lang="ja-JP" altLang="en-US" dirty="0"/>
          </a:p>
        </p:txBody>
      </p:sp>
      <p:sp>
        <p:nvSpPr>
          <p:cNvPr id="12" name="サブタイトル 2"/>
          <p:cNvSpPr>
            <a:spLocks noGrp="1"/>
          </p:cNvSpPr>
          <p:nvPr>
            <p:ph type="subTitle" idx="1"/>
          </p:nvPr>
        </p:nvSpPr>
        <p:spPr>
          <a:xfrm>
            <a:off x="1828800" y="3861048"/>
            <a:ext cx="8534400" cy="288032"/>
          </a:xfrm>
        </p:spPr>
        <p:txBody>
          <a:bodyPr>
            <a:normAutofit/>
          </a:bodyPr>
          <a:lstStyle>
            <a:lvl1pPr marL="0" indent="0" algn="ctr">
              <a:buNone/>
              <a:defRPr sz="1723">
                <a:solidFill>
                  <a:srgbClr val="687080"/>
                </a:solidFill>
              </a:defRPr>
            </a:lvl1pPr>
            <a:lvl2pPr marL="562722" indent="0" algn="ctr">
              <a:buNone/>
              <a:defRPr>
                <a:solidFill>
                  <a:schemeClr val="tx1">
                    <a:tint val="75000"/>
                  </a:schemeClr>
                </a:solidFill>
              </a:defRPr>
            </a:lvl2pPr>
            <a:lvl3pPr marL="1125444" indent="0" algn="ctr">
              <a:buNone/>
              <a:defRPr>
                <a:solidFill>
                  <a:schemeClr val="tx1">
                    <a:tint val="75000"/>
                  </a:schemeClr>
                </a:solidFill>
              </a:defRPr>
            </a:lvl3pPr>
            <a:lvl4pPr marL="1688165" indent="0" algn="ctr">
              <a:buNone/>
              <a:defRPr>
                <a:solidFill>
                  <a:schemeClr val="tx1">
                    <a:tint val="75000"/>
                  </a:schemeClr>
                </a:solidFill>
              </a:defRPr>
            </a:lvl4pPr>
            <a:lvl5pPr marL="2250887" indent="0" algn="ctr">
              <a:buNone/>
              <a:defRPr>
                <a:solidFill>
                  <a:schemeClr val="tx1">
                    <a:tint val="75000"/>
                  </a:schemeClr>
                </a:solidFill>
              </a:defRPr>
            </a:lvl5pPr>
            <a:lvl6pPr marL="2813609" indent="0" algn="ctr">
              <a:buNone/>
              <a:defRPr>
                <a:solidFill>
                  <a:schemeClr val="tx1">
                    <a:tint val="75000"/>
                  </a:schemeClr>
                </a:solidFill>
              </a:defRPr>
            </a:lvl6pPr>
            <a:lvl7pPr marL="3376331" indent="0" algn="ctr">
              <a:buNone/>
              <a:defRPr>
                <a:solidFill>
                  <a:schemeClr val="tx1">
                    <a:tint val="75000"/>
                  </a:schemeClr>
                </a:solidFill>
              </a:defRPr>
            </a:lvl7pPr>
            <a:lvl8pPr marL="3939052" indent="0" algn="ctr">
              <a:buNone/>
              <a:defRPr>
                <a:solidFill>
                  <a:schemeClr val="tx1">
                    <a:tint val="75000"/>
                  </a:schemeClr>
                </a:solidFill>
              </a:defRPr>
            </a:lvl8pPr>
            <a:lvl9pPr marL="4501774"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3436818" y="4654078"/>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7564889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表紙用二行">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340768"/>
            <a:ext cx="434384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914400" y="2924945"/>
            <a:ext cx="10363200" cy="1323579"/>
          </a:xfrm>
        </p:spPr>
        <p:txBody>
          <a:bodyPr>
            <a:normAutofit/>
          </a:bodyPr>
          <a:lstStyle>
            <a:lvl1pPr>
              <a:defRPr sz="5416"/>
            </a:lvl1pPr>
          </a:lstStyle>
          <a:p>
            <a:r>
              <a:rPr kumimoji="1" lang="ja-JP" altLang="en-US" dirty="0"/>
              <a:t>クリックしてタイトルを入力</a:t>
            </a:r>
            <a:r>
              <a:rPr kumimoji="1" lang="en-US" altLang="ja-JP" dirty="0"/>
              <a:t/>
            </a:r>
            <a:br>
              <a:rPr kumimoji="1" lang="en-US" altLang="ja-JP" dirty="0"/>
            </a:br>
            <a:r>
              <a:rPr kumimoji="1" lang="ja-JP" altLang="en-US" dirty="0"/>
              <a:t>クリックしてタイトルを入力</a:t>
            </a:r>
          </a:p>
        </p:txBody>
      </p:sp>
      <p:sp>
        <p:nvSpPr>
          <p:cNvPr id="13" name="テキスト プレースホルダ 9"/>
          <p:cNvSpPr>
            <a:spLocks noGrp="1"/>
          </p:cNvSpPr>
          <p:nvPr>
            <p:ph type="body" sz="quarter" idx="13" hasCustomPrompt="1"/>
          </p:nvPr>
        </p:nvSpPr>
        <p:spPr>
          <a:xfrm>
            <a:off x="3436818" y="4509120"/>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205372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表紙用二行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124744"/>
            <a:ext cx="434384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914400" y="2708921"/>
            <a:ext cx="10363200" cy="1323579"/>
          </a:xfrm>
        </p:spPr>
        <p:txBody>
          <a:bodyPr>
            <a:normAutofit/>
          </a:bodyPr>
          <a:lstStyle>
            <a:lvl1pPr>
              <a:defRPr sz="5416"/>
            </a:lvl1pPr>
          </a:lstStyle>
          <a:p>
            <a:r>
              <a:rPr kumimoji="1" lang="ja-JP" altLang="en-US" dirty="0"/>
              <a:t>クリックしてタイトルを入力</a:t>
            </a:r>
            <a:r>
              <a:rPr kumimoji="1" lang="en-US" altLang="ja-JP" dirty="0"/>
              <a:t/>
            </a:r>
            <a:br>
              <a:rPr kumimoji="1" lang="en-US" altLang="ja-JP" dirty="0"/>
            </a:br>
            <a:r>
              <a:rPr kumimoji="1" lang="ja-JP" altLang="en-US" dirty="0"/>
              <a:t>クリックしてタイトルを入力</a:t>
            </a:r>
          </a:p>
        </p:txBody>
      </p:sp>
      <p:sp>
        <p:nvSpPr>
          <p:cNvPr id="13" name="サブタイトル 2"/>
          <p:cNvSpPr>
            <a:spLocks noGrp="1"/>
          </p:cNvSpPr>
          <p:nvPr>
            <p:ph type="subTitle" idx="1"/>
          </p:nvPr>
        </p:nvSpPr>
        <p:spPr>
          <a:xfrm>
            <a:off x="1828800" y="4221088"/>
            <a:ext cx="8534400" cy="288032"/>
          </a:xfrm>
        </p:spPr>
        <p:txBody>
          <a:bodyPr>
            <a:normAutofit/>
          </a:bodyPr>
          <a:lstStyle>
            <a:lvl1pPr marL="0" indent="0" algn="ctr">
              <a:buNone/>
              <a:defRPr sz="1723">
                <a:solidFill>
                  <a:srgbClr val="687080"/>
                </a:solidFill>
              </a:defRPr>
            </a:lvl1pPr>
            <a:lvl2pPr marL="562722" indent="0" algn="ctr">
              <a:buNone/>
              <a:defRPr>
                <a:solidFill>
                  <a:schemeClr val="tx1">
                    <a:tint val="75000"/>
                  </a:schemeClr>
                </a:solidFill>
              </a:defRPr>
            </a:lvl2pPr>
            <a:lvl3pPr marL="1125444" indent="0" algn="ctr">
              <a:buNone/>
              <a:defRPr>
                <a:solidFill>
                  <a:schemeClr val="tx1">
                    <a:tint val="75000"/>
                  </a:schemeClr>
                </a:solidFill>
              </a:defRPr>
            </a:lvl3pPr>
            <a:lvl4pPr marL="1688165" indent="0" algn="ctr">
              <a:buNone/>
              <a:defRPr>
                <a:solidFill>
                  <a:schemeClr val="tx1">
                    <a:tint val="75000"/>
                  </a:schemeClr>
                </a:solidFill>
              </a:defRPr>
            </a:lvl4pPr>
            <a:lvl5pPr marL="2250887" indent="0" algn="ctr">
              <a:buNone/>
              <a:defRPr>
                <a:solidFill>
                  <a:schemeClr val="tx1">
                    <a:tint val="75000"/>
                  </a:schemeClr>
                </a:solidFill>
              </a:defRPr>
            </a:lvl5pPr>
            <a:lvl6pPr marL="2813609" indent="0" algn="ctr">
              <a:buNone/>
              <a:defRPr>
                <a:solidFill>
                  <a:schemeClr val="tx1">
                    <a:tint val="75000"/>
                  </a:schemeClr>
                </a:solidFill>
              </a:defRPr>
            </a:lvl6pPr>
            <a:lvl7pPr marL="3376331" indent="0" algn="ctr">
              <a:buNone/>
              <a:defRPr>
                <a:solidFill>
                  <a:schemeClr val="tx1">
                    <a:tint val="75000"/>
                  </a:schemeClr>
                </a:solidFill>
              </a:defRPr>
            </a:lvl7pPr>
            <a:lvl8pPr marL="3939052" indent="0" algn="ctr">
              <a:buNone/>
              <a:defRPr>
                <a:solidFill>
                  <a:schemeClr val="tx1">
                    <a:tint val="75000"/>
                  </a:schemeClr>
                </a:solidFill>
              </a:defRPr>
            </a:lvl8pPr>
            <a:lvl9pPr marL="4501774"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3436818" y="4798094"/>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5305767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728241" y="1916832"/>
            <a:ext cx="9144000" cy="2387600"/>
          </a:xfrm>
        </p:spPr>
        <p:txBody>
          <a:bodyPr anchor="b"/>
          <a:lstStyle>
            <a:lvl1pPr algn="ctr">
              <a:defRPr sz="6000">
                <a:solidFill>
                  <a:srgbClr val="212121"/>
                </a:solidFill>
                <a:latin typeface="メイリオ" panose="020B0604030504040204" pitchFamily="50" charset="-128"/>
                <a:ea typeface="メイリオ" panose="020B0604030504040204" pitchFamily="50" charset="-128"/>
              </a:defRPr>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solidFill>
                  <a:srgbClr val="212121"/>
                </a:solidFill>
                <a:latin typeface="メイリオ" panose="020B0604030504040204" pitchFamily="50" charset="-128"/>
                <a:ea typeface="メイリオ" panose="020B0604030504040204" pitchFamily="50" charset="-128"/>
              </a:defRPr>
            </a:lvl1pPr>
            <a:lvl2pPr marL="457211" indent="0" algn="ctr">
              <a:buNone/>
              <a:defRPr sz="2000"/>
            </a:lvl2pPr>
            <a:lvl3pPr marL="914423" indent="0" algn="ctr">
              <a:buNone/>
              <a:defRPr sz="1801"/>
            </a:lvl3pPr>
            <a:lvl4pPr marL="1371634" indent="0" algn="ctr">
              <a:buNone/>
              <a:defRPr sz="1600"/>
            </a:lvl4pPr>
            <a:lvl5pPr marL="1828846" indent="0" algn="ctr">
              <a:buNone/>
              <a:defRPr sz="1600"/>
            </a:lvl5pPr>
            <a:lvl6pPr marL="2286057" indent="0" algn="ctr">
              <a:buNone/>
              <a:defRPr sz="1600"/>
            </a:lvl6pPr>
            <a:lvl7pPr marL="2743269" indent="0" algn="ctr">
              <a:buNone/>
              <a:defRPr sz="1600"/>
            </a:lvl7pPr>
            <a:lvl8pPr marL="3200480" indent="0" algn="ctr">
              <a:buNone/>
              <a:defRPr sz="1600"/>
            </a:lvl8pPr>
            <a:lvl9pPr marL="3657691"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atin typeface="メイリオ" panose="020B0604030504040204" pitchFamily="50" charset="-128"/>
                <a:ea typeface="メイリオ" panose="020B0604030504040204" pitchFamily="50" charset="-128"/>
              </a:defRPr>
            </a:lvl1pPr>
          </a:lstStyle>
          <a:p>
            <a:fld id="{AB8BD671-3A72-4035-B958-7833A2864846}" type="datetime1">
              <a:rPr lang="ja-JP" altLang="en-US" smtClean="0"/>
              <a:t>2021/6/2</a:t>
            </a:fld>
            <a:endParaRPr lang="ja-JP" altLang="en-US"/>
          </a:p>
        </p:txBody>
      </p:sp>
      <p:sp>
        <p:nvSpPr>
          <p:cNvPr id="7" name="スライド番号プレースホルダー 5"/>
          <p:cNvSpPr>
            <a:spLocks noGrp="1"/>
          </p:cNvSpPr>
          <p:nvPr>
            <p:ph type="sldNum" sz="quarter" idx="12"/>
          </p:nvPr>
        </p:nvSpPr>
        <p:spPr>
          <a:xfrm>
            <a:off x="9374082" y="6552834"/>
            <a:ext cx="2743200" cy="365125"/>
          </a:xfrm>
          <a:prstGeom prst="rect">
            <a:avLst/>
          </a:prstGeom>
        </p:spPr>
        <p:txBody>
          <a:bodyPr/>
          <a:lstStyle>
            <a:lvl1pPr algn="r">
              <a:defRPr sz="1001">
                <a:latin typeface="メイリオ" panose="020B0604030504040204" pitchFamily="50" charset="-128"/>
                <a:ea typeface="メイリオ" panose="020B0604030504040204" pitchFamily="50" charset="-128"/>
              </a:defRPr>
            </a:lvl1pPr>
          </a:lstStyle>
          <a:p>
            <a:fld id="{960A7A60-E623-C842-8AFE-9F11748E6EB6}" type="slidenum">
              <a:rPr lang="ja-JP" altLang="en-US" smtClean="0"/>
              <a:pPr/>
              <a:t>‹#›</a:t>
            </a:fld>
            <a:endParaRPr lang="ja-JP" altLang="en-US"/>
          </a:p>
        </p:txBody>
      </p:sp>
      <p:sp>
        <p:nvSpPr>
          <p:cNvPr id="8" name="フッター プレースホルダー 4"/>
          <p:cNvSpPr>
            <a:spLocks noGrp="1"/>
          </p:cNvSpPr>
          <p:nvPr>
            <p:ph type="ftr" sz="quarter" idx="3"/>
          </p:nvPr>
        </p:nvSpPr>
        <p:spPr>
          <a:xfrm>
            <a:off x="4038601" y="6552834"/>
            <a:ext cx="4114800" cy="365125"/>
          </a:xfrm>
          <a:prstGeom prst="rect">
            <a:avLst/>
          </a:prstGeom>
        </p:spPr>
        <p:txBody>
          <a:bodyPr vert="horz" lIns="91440" tIns="45720" rIns="91440" bIns="45720" rtlCol="0" anchor="ctr"/>
          <a:lstStyle>
            <a:lvl1pPr algn="ctr">
              <a:defRPr sz="800">
                <a:solidFill>
                  <a:schemeClr val="tx1">
                    <a:tint val="75000"/>
                  </a:schemeClr>
                </a:solidFill>
                <a:latin typeface="メイリオ" panose="020B0604030504040204" pitchFamily="50" charset="-128"/>
                <a:ea typeface="メイリオ" panose="020B0604030504040204" pitchFamily="50" charset="-128"/>
              </a:defRPr>
            </a:lvl1pPr>
          </a:lstStyle>
          <a:p>
            <a:r>
              <a:rPr lang="en" altLang="ja-JP" dirty="0"/>
              <a:t>Copyright (C)</a:t>
            </a:r>
            <a:r>
              <a:rPr lang="en" altLang="ja-JP"/>
              <a:t> 2019</a:t>
            </a:r>
            <a:r>
              <a:rPr lang="en" altLang="ja-JP" dirty="0"/>
              <a:t> Yahoo Japan Corporation. All Rights Reserved.</a:t>
            </a:r>
            <a:endParaRPr lang="ja-JP" altLang="en-US" dirty="0"/>
          </a:p>
        </p:txBody>
      </p:sp>
    </p:spTree>
    <p:extLst>
      <p:ext uri="{BB962C8B-B14F-4D97-AF65-F5344CB8AC3E}">
        <p14:creationId xmlns:p14="http://schemas.microsoft.com/office/powerpoint/2010/main" val="12310052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中表紙_UPDATEロゴ入り">
    <p:spTree>
      <p:nvGrpSpPr>
        <p:cNvPr id="1" name=""/>
        <p:cNvGrpSpPr/>
        <p:nvPr/>
      </p:nvGrpSpPr>
      <p:grpSpPr>
        <a:xfrm>
          <a:off x="0" y="0"/>
          <a:ext cx="0" cy="0"/>
          <a:chOff x="0" y="0"/>
          <a:chExt cx="0" cy="0"/>
        </a:xfrm>
      </p:grpSpPr>
      <p:sp>
        <p:nvSpPr>
          <p:cNvPr id="8" name="直角三角形 7">
            <a:extLst>
              <a:ext uri="{FF2B5EF4-FFF2-40B4-BE49-F238E27FC236}">
                <a16:creationId xmlns:a16="http://schemas.microsoft.com/office/drawing/2014/main" id="{EDB2976C-5BFC-BA4D-B09F-A7C43C21A164}"/>
              </a:ext>
            </a:extLst>
          </p:cNvPr>
          <p:cNvSpPr/>
          <p:nvPr userDrawn="1"/>
        </p:nvSpPr>
        <p:spPr>
          <a:xfrm rot="16200000">
            <a:off x="7867392" y="2535723"/>
            <a:ext cx="3834103" cy="4815114"/>
          </a:xfrm>
          <a:prstGeom prst="rtTriangle">
            <a:avLst/>
          </a:pr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9" name="図 8" descr="テキスト が含まれている画像&#10;&#10;自動的に生成された説明">
            <a:extLst>
              <a:ext uri="{FF2B5EF4-FFF2-40B4-BE49-F238E27FC236}">
                <a16:creationId xmlns:a16="http://schemas.microsoft.com/office/drawing/2014/main" id="{6C02515D-5AF8-F44A-9EBF-3AD168A5FD1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82742" y="2099478"/>
            <a:ext cx="6037594" cy="2659044"/>
          </a:xfrm>
          <a:prstGeom prst="rect">
            <a:avLst/>
          </a:prstGeom>
        </p:spPr>
      </p:pic>
      <p:sp>
        <p:nvSpPr>
          <p:cNvPr id="4" name="フッター プレースホルダー 3">
            <a:extLst>
              <a:ext uri="{FF2B5EF4-FFF2-40B4-BE49-F238E27FC236}">
                <a16:creationId xmlns:a16="http://schemas.microsoft.com/office/drawing/2014/main" id="{E19C71B3-72EB-184E-9510-330486D9B50E}"/>
              </a:ext>
            </a:extLst>
          </p:cNvPr>
          <p:cNvSpPr>
            <a:spLocks noGrp="1"/>
          </p:cNvSpPr>
          <p:nvPr>
            <p:ph type="ftr" sz="quarter" idx="10"/>
          </p:nvPr>
        </p:nvSpPr>
        <p:spPr/>
        <p:txBody>
          <a:bodyPr/>
          <a:lstStyle/>
          <a:p>
            <a:pPr>
              <a:defRPr/>
            </a:pPr>
            <a:r>
              <a:rPr lang="en" altLang="ja-JP" sz="800">
                <a:solidFill>
                  <a:schemeClr val="accent2"/>
                </a:solidFill>
              </a:rPr>
              <a:t>© 2021 Yahoo Japan Corporation All rights reserved.</a:t>
            </a:r>
            <a:endParaRPr lang="en" altLang="ja-JP" sz="800" dirty="0">
              <a:solidFill>
                <a:schemeClr val="accent2"/>
              </a:solidFill>
            </a:endParaRPr>
          </a:p>
        </p:txBody>
      </p:sp>
    </p:spTree>
    <p:extLst>
      <p:ext uri="{BB962C8B-B14F-4D97-AF65-F5344CB8AC3E}">
        <p14:creationId xmlns:p14="http://schemas.microsoft.com/office/powerpoint/2010/main" val="290069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最終ページ_汎用">
    <p:spTree>
      <p:nvGrpSpPr>
        <p:cNvPr id="1" name=""/>
        <p:cNvGrpSpPr/>
        <p:nvPr/>
      </p:nvGrpSpPr>
      <p:grpSpPr>
        <a:xfrm>
          <a:off x="0" y="0"/>
          <a:ext cx="0" cy="0"/>
          <a:chOff x="0" y="0"/>
          <a:chExt cx="0" cy="0"/>
        </a:xfrm>
      </p:grpSpPr>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4" name="図 3">
            <a:extLst>
              <a:ext uri="{FF2B5EF4-FFF2-40B4-BE49-F238E27FC236}">
                <a16:creationId xmlns:a16="http://schemas.microsoft.com/office/drawing/2014/main" id="{333916FC-89BF-F045-94E9-FD9D5D9AE516}"/>
              </a:ext>
            </a:extLst>
          </p:cNvPr>
          <p:cNvPicPr>
            <a:picLocks noChangeAspect="1"/>
          </p:cNvPicPr>
          <p:nvPr userDrawn="1"/>
        </p:nvPicPr>
        <p:blipFill>
          <a:blip r:embed="rId2"/>
          <a:stretch>
            <a:fillRect/>
          </a:stretch>
        </p:blipFill>
        <p:spPr>
          <a:xfrm>
            <a:off x="3788849" y="2852936"/>
            <a:ext cx="4683415" cy="923491"/>
          </a:xfrm>
          <a:prstGeom prst="rect">
            <a:avLst/>
          </a:prstGeom>
        </p:spPr>
      </p:pic>
      <p:sp>
        <p:nvSpPr>
          <p:cNvPr id="6" name="テキスト プレースホルダー 7">
            <a:hlinkClick r:id="rId3"/>
            <a:extLst>
              <a:ext uri="{FF2B5EF4-FFF2-40B4-BE49-F238E27FC236}">
                <a16:creationId xmlns:a16="http://schemas.microsoft.com/office/drawing/2014/main" id="{A745E689-5F7E-584E-9AD3-014C038D895A}"/>
              </a:ext>
            </a:extLst>
          </p:cNvPr>
          <p:cNvSpPr txBox="1">
            <a:spLocks/>
          </p:cNvSpPr>
          <p:nvPr userDrawn="1"/>
        </p:nvSpPr>
        <p:spPr>
          <a:xfrm>
            <a:off x="7106683" y="609329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200" dirty="0">
                <a:solidFill>
                  <a:schemeClr val="accent2"/>
                </a:solidFill>
              </a:rPr>
              <a:t>https://</a:t>
            </a:r>
            <a:r>
              <a:rPr lang="en-US" altLang="ja-JP" sz="1200" dirty="0" err="1">
                <a:solidFill>
                  <a:schemeClr val="accent2"/>
                </a:solidFill>
              </a:rPr>
              <a:t>marketing.yahoo.co.jp</a:t>
            </a:r>
            <a:r>
              <a:rPr lang="en-US" altLang="ja-JP" sz="1200" dirty="0">
                <a:solidFill>
                  <a:schemeClr val="accent2"/>
                </a:solidFill>
              </a:rPr>
              <a:t>/service/</a:t>
            </a:r>
            <a:r>
              <a:rPr lang="en-US" altLang="ja-JP" sz="1200" dirty="0" err="1">
                <a:solidFill>
                  <a:schemeClr val="accent2"/>
                </a:solidFill>
              </a:rPr>
              <a:t>yahooads</a:t>
            </a:r>
            <a:r>
              <a:rPr lang="en-US" altLang="ja-JP" sz="1200" dirty="0">
                <a:solidFill>
                  <a:schemeClr val="accent2"/>
                </a:solidFill>
              </a:rPr>
              <a:t>/</a:t>
            </a:r>
            <a:endParaRPr lang="ja-JP" altLang="en-US" sz="1200" dirty="0">
              <a:solidFill>
                <a:schemeClr val="accent2"/>
              </a:solidFill>
            </a:endParaRPr>
          </a:p>
        </p:txBody>
      </p:sp>
      <p:sp>
        <p:nvSpPr>
          <p:cNvPr id="8" name="テキスト プレースホルダー 7">
            <a:extLst>
              <a:ext uri="{FF2B5EF4-FFF2-40B4-BE49-F238E27FC236}">
                <a16:creationId xmlns:a16="http://schemas.microsoft.com/office/drawing/2014/main" id="{82D6296F-FC05-B641-BD06-ABC79AA04466}"/>
              </a:ext>
            </a:extLst>
          </p:cNvPr>
          <p:cNvSpPr txBox="1">
            <a:spLocks/>
          </p:cNvSpPr>
          <p:nvPr userDrawn="1"/>
        </p:nvSpPr>
        <p:spPr>
          <a:xfrm>
            <a:off x="7104112" y="574803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600" dirty="0">
                <a:solidFill>
                  <a:schemeClr val="tx1"/>
                </a:solidFill>
              </a:rPr>
              <a:t>Yahoo!</a:t>
            </a:r>
            <a:r>
              <a:rPr lang="ja-JP" altLang="en-US" sz="1600">
                <a:solidFill>
                  <a:schemeClr val="tx1"/>
                </a:solidFill>
              </a:rPr>
              <a:t>広告　ウェブサイト</a:t>
            </a:r>
            <a:endParaRPr lang="ja-JP" altLang="en-US" sz="1600" dirty="0">
              <a:solidFill>
                <a:schemeClr val="tx1"/>
              </a:solidFill>
            </a:endParaRPr>
          </a:p>
        </p:txBody>
      </p:sp>
      <p:sp>
        <p:nvSpPr>
          <p:cNvPr id="10" name="テキスト ボックス 9">
            <a:extLst>
              <a:ext uri="{FF2B5EF4-FFF2-40B4-BE49-F238E27FC236}">
                <a16:creationId xmlns:a16="http://schemas.microsoft.com/office/drawing/2014/main" id="{41F18511-780C-D345-8B72-6AD06E98F479}"/>
              </a:ext>
            </a:extLst>
          </p:cNvPr>
          <p:cNvSpPr txBox="1"/>
          <p:nvPr userDrawn="1"/>
        </p:nvSpPr>
        <p:spPr>
          <a:xfrm>
            <a:off x="9142054" y="6538793"/>
            <a:ext cx="2847254" cy="33855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accent2"/>
                </a:solidFill>
              </a:rPr>
              <a:t>© 2021 Yahoo Japan Corporation All rights reserved.</a:t>
            </a:r>
          </a:p>
          <a:p>
            <a:pPr algn="r"/>
            <a:endParaRPr kumimoji="1" lang="ja-JP" altLang="en-US" sz="800">
              <a:solidFill>
                <a:schemeClr val="accent2"/>
              </a:solidFill>
            </a:endParaRPr>
          </a:p>
        </p:txBody>
      </p:sp>
    </p:spTree>
    <p:extLst>
      <p:ext uri="{BB962C8B-B14F-4D97-AF65-F5344CB8AC3E}">
        <p14:creationId xmlns:p14="http://schemas.microsoft.com/office/powerpoint/2010/main" val="12563249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609600" y="1600202"/>
            <a:ext cx="109728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7" name="フッター プレースホルダ 9"/>
          <p:cNvSpPr>
            <a:spLocks noGrp="1"/>
          </p:cNvSpPr>
          <p:nvPr>
            <p:ph type="ftr" sz="quarter" idx="3"/>
          </p:nvPr>
        </p:nvSpPr>
        <p:spPr>
          <a:xfrm>
            <a:off x="3437243" y="6525345"/>
            <a:ext cx="5317514" cy="365125"/>
          </a:xfrm>
          <a:prstGeom prst="rect">
            <a:avLst/>
          </a:prstGeom>
        </p:spPr>
        <p:txBody>
          <a:bodyPr vert="horz" lIns="91440" tIns="45720" rIns="91440" bIns="45720" rtlCol="0" anchor="ctr"/>
          <a:lstStyle>
            <a:lvl1pPr algn="ctr">
              <a:defRPr sz="862">
                <a:solidFill>
                  <a:schemeClr val="tx1"/>
                </a:solidFill>
                <a:latin typeface="メイリオ"/>
                <a:ea typeface="メイリオ"/>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
        <p:nvSpPr>
          <p:cNvPr id="6" name="フローチャート: 処理 5">
            <a:extLst>
              <a:ext uri="{FF2B5EF4-FFF2-40B4-BE49-F238E27FC236}">
                <a16:creationId xmlns:a16="http://schemas.microsoft.com/office/drawing/2014/main" id="{27DB8BE3-7363-3F40-AFE7-EDB0A37997FD}"/>
              </a:ext>
            </a:extLst>
          </p:cNvPr>
          <p:cNvSpPr/>
          <p:nvPr userDrawn="1"/>
        </p:nvSpPr>
        <p:spPr>
          <a:xfrm>
            <a:off x="10583493" y="301745"/>
            <a:ext cx="1352415" cy="407963"/>
          </a:xfrm>
          <a:prstGeom prst="flowChartProcess">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000" dirty="0">
                <a:solidFill>
                  <a:srgbClr val="454958"/>
                </a:solidFill>
                <a:latin typeface="メイリオ" pitchFamily="50" charset="-128"/>
                <a:ea typeface="メイリオ" pitchFamily="50" charset="-128"/>
                <a:cs typeface="メイリオ" pitchFamily="50" charset="-128"/>
              </a:rPr>
              <a:t>広告主・代理店</a:t>
            </a:r>
            <a:endParaRPr kumimoji="1" lang="en-US" altLang="ja-JP" sz="1000" dirty="0">
              <a:solidFill>
                <a:srgbClr val="454958"/>
              </a:solidFill>
              <a:latin typeface="メイリオ" pitchFamily="50" charset="-128"/>
              <a:ea typeface="メイリオ" pitchFamily="50" charset="-128"/>
              <a:cs typeface="メイリオ" pitchFamily="50" charset="-128"/>
            </a:endParaRPr>
          </a:p>
          <a:p>
            <a:pPr algn="ctr"/>
            <a:r>
              <a:rPr kumimoji="1" lang="ja-JP" altLang="en-US" sz="1000" dirty="0">
                <a:solidFill>
                  <a:srgbClr val="454958"/>
                </a:solidFill>
                <a:latin typeface="メイリオ" pitchFamily="50" charset="-128"/>
                <a:ea typeface="メイリオ" pitchFamily="50" charset="-128"/>
                <a:cs typeface="メイリオ" pitchFamily="50" charset="-128"/>
              </a:rPr>
              <a:t>限定</a:t>
            </a:r>
          </a:p>
        </p:txBody>
      </p:sp>
    </p:spTree>
    <p:extLst>
      <p:ext uri="{BB962C8B-B14F-4D97-AF65-F5344CB8AC3E}">
        <p14:creationId xmlns:p14="http://schemas.microsoft.com/office/powerpoint/2010/main" val="2792262666"/>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8" r:id="rId9"/>
    <p:sldLayoutId id="2147483679" r:id="rId10"/>
  </p:sldLayoutIdLst>
  <p:hf sldNum="0" hdr="0" dt="0"/>
  <p:txStyles>
    <p:titleStyle>
      <a:lvl1pPr algn="ctr" defTabSz="1125444" rtl="0" eaLnBrk="1" latinLnBrk="0" hangingPunct="1">
        <a:spcBef>
          <a:spcPct val="0"/>
        </a:spcBef>
        <a:buNone/>
        <a:defRPr kumimoji="1" sz="5416" kern="1200">
          <a:solidFill>
            <a:schemeClr val="tx1"/>
          </a:solidFill>
          <a:latin typeface="メイリオ"/>
          <a:ea typeface="メイリオ"/>
          <a:cs typeface="+mj-cs"/>
        </a:defRPr>
      </a:lvl1pPr>
    </p:titleStyle>
    <p:bodyStyle>
      <a:lvl1pPr marL="422041" indent="-422041" algn="l" defTabSz="1125444" rtl="0" eaLnBrk="1" latinLnBrk="0" hangingPunct="1">
        <a:spcBef>
          <a:spcPct val="20000"/>
        </a:spcBef>
        <a:buFont typeface="Arial" pitchFamily="34" charset="0"/>
        <a:buChar char="•"/>
        <a:defRPr kumimoji="1" sz="3939" kern="1200">
          <a:solidFill>
            <a:schemeClr val="tx1"/>
          </a:solidFill>
          <a:latin typeface="メイリオ"/>
          <a:ea typeface="メイリオ"/>
          <a:cs typeface="+mn-cs"/>
        </a:defRPr>
      </a:lvl1pPr>
      <a:lvl2pPr marL="914423" indent="-351701" algn="l" defTabSz="1125444" rtl="0" eaLnBrk="1" latinLnBrk="0" hangingPunct="1">
        <a:spcBef>
          <a:spcPct val="20000"/>
        </a:spcBef>
        <a:buFont typeface="Arial" pitchFamily="34" charset="0"/>
        <a:buChar char="–"/>
        <a:defRPr kumimoji="1" sz="3446" kern="1200">
          <a:solidFill>
            <a:schemeClr val="tx1"/>
          </a:solidFill>
          <a:latin typeface="メイリオ"/>
          <a:ea typeface="メイリオ"/>
          <a:cs typeface="+mn-cs"/>
        </a:defRPr>
      </a:lvl2pPr>
      <a:lvl3pPr marL="1406804" indent="-281361" algn="l" defTabSz="1125444" rtl="0" eaLnBrk="1" latinLnBrk="0" hangingPunct="1">
        <a:spcBef>
          <a:spcPct val="20000"/>
        </a:spcBef>
        <a:buFont typeface="Arial" pitchFamily="34" charset="0"/>
        <a:buChar char="•"/>
        <a:defRPr kumimoji="1" sz="2954" kern="1200">
          <a:solidFill>
            <a:schemeClr val="tx1"/>
          </a:solidFill>
          <a:latin typeface="メイリオ"/>
          <a:ea typeface="メイリオ"/>
          <a:cs typeface="+mn-cs"/>
        </a:defRPr>
      </a:lvl3pPr>
      <a:lvl4pPr marL="1969526" indent="-281361" algn="l" defTabSz="1125444" rtl="0" eaLnBrk="1" latinLnBrk="0" hangingPunct="1">
        <a:spcBef>
          <a:spcPct val="20000"/>
        </a:spcBef>
        <a:buFont typeface="Arial" pitchFamily="34" charset="0"/>
        <a:buChar char="–"/>
        <a:defRPr kumimoji="1" sz="2462" kern="1200">
          <a:solidFill>
            <a:schemeClr val="tx1"/>
          </a:solidFill>
          <a:latin typeface="メイリオ"/>
          <a:ea typeface="メイリオ"/>
          <a:cs typeface="+mn-cs"/>
        </a:defRPr>
      </a:lvl4pPr>
      <a:lvl5pPr marL="2532248" indent="-281361" algn="l" defTabSz="1125444" rtl="0" eaLnBrk="1" latinLnBrk="0" hangingPunct="1">
        <a:spcBef>
          <a:spcPct val="20000"/>
        </a:spcBef>
        <a:buFont typeface="Arial" pitchFamily="34" charset="0"/>
        <a:buChar char="»"/>
        <a:defRPr kumimoji="1" sz="2462" kern="1200">
          <a:solidFill>
            <a:schemeClr val="tx1"/>
          </a:solidFill>
          <a:latin typeface="メイリオ"/>
          <a:ea typeface="メイリオ"/>
          <a:cs typeface="+mn-cs"/>
        </a:defRPr>
      </a:lvl5pPr>
      <a:lvl6pPr marL="3094970"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6pPr>
      <a:lvl7pPr marL="3657691"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7pPr>
      <a:lvl8pPr marL="4220413"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8pPr>
      <a:lvl9pPr marL="4783135"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9pPr>
    </p:bodyStyle>
    <p:otherStyle>
      <a:defPPr>
        <a:defRPr lang="ja-JP"/>
      </a:defPPr>
      <a:lvl1pPr marL="0" algn="l" defTabSz="1125444" rtl="0" eaLnBrk="1" latinLnBrk="0" hangingPunct="1">
        <a:defRPr kumimoji="1" sz="2215" kern="1200">
          <a:solidFill>
            <a:schemeClr val="tx1"/>
          </a:solidFill>
          <a:latin typeface="+mn-lt"/>
          <a:ea typeface="+mn-ea"/>
          <a:cs typeface="+mn-cs"/>
        </a:defRPr>
      </a:lvl1pPr>
      <a:lvl2pPr marL="562722" algn="l" defTabSz="1125444" rtl="0" eaLnBrk="1" latinLnBrk="0" hangingPunct="1">
        <a:defRPr kumimoji="1" sz="2215" kern="1200">
          <a:solidFill>
            <a:schemeClr val="tx1"/>
          </a:solidFill>
          <a:latin typeface="+mn-lt"/>
          <a:ea typeface="+mn-ea"/>
          <a:cs typeface="+mn-cs"/>
        </a:defRPr>
      </a:lvl2pPr>
      <a:lvl3pPr marL="1125444" algn="l" defTabSz="1125444" rtl="0" eaLnBrk="1" latinLnBrk="0" hangingPunct="1">
        <a:defRPr kumimoji="1" sz="2215" kern="1200">
          <a:solidFill>
            <a:schemeClr val="tx1"/>
          </a:solidFill>
          <a:latin typeface="+mn-lt"/>
          <a:ea typeface="+mn-ea"/>
          <a:cs typeface="+mn-cs"/>
        </a:defRPr>
      </a:lvl3pPr>
      <a:lvl4pPr marL="1688165" algn="l" defTabSz="1125444" rtl="0" eaLnBrk="1" latinLnBrk="0" hangingPunct="1">
        <a:defRPr kumimoji="1" sz="2215" kern="1200">
          <a:solidFill>
            <a:schemeClr val="tx1"/>
          </a:solidFill>
          <a:latin typeface="+mn-lt"/>
          <a:ea typeface="+mn-ea"/>
          <a:cs typeface="+mn-cs"/>
        </a:defRPr>
      </a:lvl4pPr>
      <a:lvl5pPr marL="2250887" algn="l" defTabSz="1125444" rtl="0" eaLnBrk="1" latinLnBrk="0" hangingPunct="1">
        <a:defRPr kumimoji="1" sz="2215" kern="1200">
          <a:solidFill>
            <a:schemeClr val="tx1"/>
          </a:solidFill>
          <a:latin typeface="+mn-lt"/>
          <a:ea typeface="+mn-ea"/>
          <a:cs typeface="+mn-cs"/>
        </a:defRPr>
      </a:lvl5pPr>
      <a:lvl6pPr marL="2813609" algn="l" defTabSz="1125444" rtl="0" eaLnBrk="1" latinLnBrk="0" hangingPunct="1">
        <a:defRPr kumimoji="1" sz="2215" kern="1200">
          <a:solidFill>
            <a:schemeClr val="tx1"/>
          </a:solidFill>
          <a:latin typeface="+mn-lt"/>
          <a:ea typeface="+mn-ea"/>
          <a:cs typeface="+mn-cs"/>
        </a:defRPr>
      </a:lvl6pPr>
      <a:lvl7pPr marL="3376331" algn="l" defTabSz="1125444" rtl="0" eaLnBrk="1" latinLnBrk="0" hangingPunct="1">
        <a:defRPr kumimoji="1" sz="2215" kern="1200">
          <a:solidFill>
            <a:schemeClr val="tx1"/>
          </a:solidFill>
          <a:latin typeface="+mn-lt"/>
          <a:ea typeface="+mn-ea"/>
          <a:cs typeface="+mn-cs"/>
        </a:defRPr>
      </a:lvl7pPr>
      <a:lvl8pPr marL="3939052" algn="l" defTabSz="1125444" rtl="0" eaLnBrk="1" latinLnBrk="0" hangingPunct="1">
        <a:defRPr kumimoji="1" sz="2215" kern="1200">
          <a:solidFill>
            <a:schemeClr val="tx1"/>
          </a:solidFill>
          <a:latin typeface="+mn-lt"/>
          <a:ea typeface="+mn-ea"/>
          <a:cs typeface="+mn-cs"/>
        </a:defRPr>
      </a:lvl8pPr>
      <a:lvl9pPr marL="4501774" algn="l" defTabSz="1125444" rtl="0" eaLnBrk="1" latinLnBrk="0" hangingPunct="1">
        <a:defRPr kumimoji="1" sz="2215"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フローチャート: 処理 7">
            <a:extLst>
              <a:ext uri="{FF2B5EF4-FFF2-40B4-BE49-F238E27FC236}">
                <a16:creationId xmlns:a16="http://schemas.microsoft.com/office/drawing/2014/main" id="{27DB8BE3-7363-3F40-AFE7-EDB0A37997FD}"/>
              </a:ext>
            </a:extLst>
          </p:cNvPr>
          <p:cNvSpPr/>
          <p:nvPr userDrawn="1"/>
        </p:nvSpPr>
        <p:spPr>
          <a:xfrm>
            <a:off x="10583493" y="301745"/>
            <a:ext cx="1352415" cy="407963"/>
          </a:xfrm>
          <a:prstGeom prst="flowChartProcess">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000" dirty="0">
                <a:solidFill>
                  <a:srgbClr val="454958"/>
                </a:solidFill>
                <a:latin typeface="メイリオ" pitchFamily="50" charset="-128"/>
                <a:ea typeface="メイリオ" pitchFamily="50" charset="-128"/>
                <a:cs typeface="メイリオ" pitchFamily="50" charset="-128"/>
              </a:rPr>
              <a:t>広告主・代理店</a:t>
            </a:r>
            <a:endParaRPr kumimoji="1" lang="en-US" altLang="ja-JP" sz="1000" dirty="0">
              <a:solidFill>
                <a:srgbClr val="454958"/>
              </a:solidFill>
              <a:latin typeface="メイリオ" pitchFamily="50" charset="-128"/>
              <a:ea typeface="メイリオ" pitchFamily="50" charset="-128"/>
              <a:cs typeface="メイリオ" pitchFamily="50" charset="-128"/>
            </a:endParaRPr>
          </a:p>
          <a:p>
            <a:pPr algn="ctr"/>
            <a:r>
              <a:rPr kumimoji="1" lang="ja-JP" altLang="en-US" sz="1000" dirty="0">
                <a:solidFill>
                  <a:srgbClr val="454958"/>
                </a:solidFill>
                <a:latin typeface="メイリオ" pitchFamily="50" charset="-128"/>
                <a:ea typeface="メイリオ" pitchFamily="50" charset="-128"/>
                <a:cs typeface="メイリオ" pitchFamily="50" charset="-128"/>
              </a:rPr>
              <a:t>限定</a:t>
            </a:r>
          </a:p>
        </p:txBody>
      </p:sp>
      <p:sp>
        <p:nvSpPr>
          <p:cNvPr id="5" name="タイトル プレースホルダー 4">
            <a:extLst>
              <a:ext uri="{FF2B5EF4-FFF2-40B4-BE49-F238E27FC236}">
                <a16:creationId xmlns:a16="http://schemas.microsoft.com/office/drawing/2014/main" id="{775E66F0-779F-0B4B-A600-0BA315B4AC8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2" name="テキスト プレースホルダー 1">
            <a:extLst>
              <a:ext uri="{FF2B5EF4-FFF2-40B4-BE49-F238E27FC236}">
                <a16:creationId xmlns:a16="http://schemas.microsoft.com/office/drawing/2014/main" id="{8396E064-C0CC-6846-A87E-393CE40EB6B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dirty="0"/>
              <a:t>2 </a:t>
            </a:r>
            <a:r>
              <a:rPr kumimoji="1" lang="ja-JP" altLang="en-US"/>
              <a:t>レベル</a:t>
            </a:r>
          </a:p>
        </p:txBody>
      </p:sp>
      <p:sp>
        <p:nvSpPr>
          <p:cNvPr id="10" name="スライド番号プレースホルダー 2">
            <a:extLst>
              <a:ext uri="{FF2B5EF4-FFF2-40B4-BE49-F238E27FC236}">
                <a16:creationId xmlns:a16="http://schemas.microsoft.com/office/drawing/2014/main" id="{00EAB7D5-3DA6-1543-A4E7-56A262AD7E4F}"/>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
        <p:nvSpPr>
          <p:cNvPr id="11" name="テキスト ボックス 10">
            <a:extLst>
              <a:ext uri="{FF2B5EF4-FFF2-40B4-BE49-F238E27FC236}">
                <a16:creationId xmlns:a16="http://schemas.microsoft.com/office/drawing/2014/main" id="{11A38A5C-E752-6049-BC5D-45DD294F6751}"/>
              </a:ext>
            </a:extLst>
          </p:cNvPr>
          <p:cNvSpPr txBox="1"/>
          <p:nvPr userDrawn="1"/>
        </p:nvSpPr>
        <p:spPr>
          <a:xfrm>
            <a:off x="4688906" y="6597352"/>
            <a:ext cx="2847254"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accent2"/>
                </a:solidFill>
              </a:rPr>
              <a:t>© 2021 Yahoo Japan Corporation All rights reserved.</a:t>
            </a:r>
          </a:p>
          <a:p>
            <a:pPr algn="l"/>
            <a:endParaRPr kumimoji="1" lang="ja-JP" altLang="en-US" sz="800">
              <a:solidFill>
                <a:schemeClr val="accent2"/>
              </a:solidFill>
            </a:endParaRPr>
          </a:p>
        </p:txBody>
      </p:sp>
    </p:spTree>
    <p:extLst>
      <p:ext uri="{BB962C8B-B14F-4D97-AF65-F5344CB8AC3E}">
        <p14:creationId xmlns:p14="http://schemas.microsoft.com/office/powerpoint/2010/main" val="2930621283"/>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Lst>
  <p:hf hdr="0" dt="0"/>
  <p:txStyles>
    <p:titleStyle>
      <a:lvl1pPr algn="l" defTabSz="914423" rtl="0" eaLnBrk="1" latinLnBrk="0" hangingPunct="1">
        <a:spcBef>
          <a:spcPct val="0"/>
        </a:spcBef>
        <a:buNone/>
        <a:defRPr kumimoji="1" sz="2800" kern="1200">
          <a:solidFill>
            <a:schemeClr val="tx1"/>
          </a:solidFill>
          <a:latin typeface="+mj-lt"/>
          <a:ea typeface="+mj-ea"/>
          <a:cs typeface="+mj-cs"/>
        </a:defRPr>
      </a:lvl1pPr>
    </p:titleStyle>
    <p:bodyStyle>
      <a:lvl1pPr marL="0" indent="0" algn="l" defTabSz="914423" rtl="0" eaLnBrk="1" latinLnBrk="0" hangingPunct="1">
        <a:spcBef>
          <a:spcPct val="20000"/>
        </a:spcBef>
        <a:buFont typeface="Arial" pitchFamily="34" charset="0"/>
        <a:buNone/>
        <a:defRPr kumimoji="1" sz="2000" kern="1200">
          <a:solidFill>
            <a:schemeClr val="tx1"/>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tx1"/>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tx1"/>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23" rtl="0" eaLnBrk="1" latinLnBrk="0" hangingPunct="1">
        <a:defRPr kumimoji="1" sz="1800" kern="1200">
          <a:solidFill>
            <a:schemeClr val="tx1"/>
          </a:solidFill>
          <a:latin typeface="+mn-lt"/>
          <a:ea typeface="+mn-ea"/>
          <a:cs typeface="+mn-cs"/>
        </a:defRPr>
      </a:lvl1pPr>
      <a:lvl2pPr marL="457212" algn="l" defTabSz="914423" rtl="0" eaLnBrk="1" latinLnBrk="0" hangingPunct="1">
        <a:defRPr kumimoji="1" sz="1800" kern="1200">
          <a:solidFill>
            <a:schemeClr val="tx1"/>
          </a:solidFill>
          <a:latin typeface="+mn-lt"/>
          <a:ea typeface="+mn-ea"/>
          <a:cs typeface="+mn-cs"/>
        </a:defRPr>
      </a:lvl2pPr>
      <a:lvl3pPr marL="914423" algn="l" defTabSz="914423" rtl="0" eaLnBrk="1" latinLnBrk="0" hangingPunct="1">
        <a:defRPr kumimoji="1" sz="1800" kern="1200">
          <a:solidFill>
            <a:schemeClr val="tx1"/>
          </a:solidFill>
          <a:latin typeface="+mn-lt"/>
          <a:ea typeface="+mn-ea"/>
          <a:cs typeface="+mn-cs"/>
        </a:defRPr>
      </a:lvl3pPr>
      <a:lvl4pPr marL="1371634" algn="l" defTabSz="914423" rtl="0" eaLnBrk="1" latinLnBrk="0" hangingPunct="1">
        <a:defRPr kumimoji="1" sz="1800" kern="1200">
          <a:solidFill>
            <a:schemeClr val="tx1"/>
          </a:solidFill>
          <a:latin typeface="+mn-lt"/>
          <a:ea typeface="+mn-ea"/>
          <a:cs typeface="+mn-cs"/>
        </a:defRPr>
      </a:lvl4pPr>
      <a:lvl5pPr marL="1828846" algn="l" defTabSz="914423" rtl="0" eaLnBrk="1" latinLnBrk="0" hangingPunct="1">
        <a:defRPr kumimoji="1" sz="1800" kern="1200">
          <a:solidFill>
            <a:schemeClr val="tx1"/>
          </a:solidFill>
          <a:latin typeface="+mn-lt"/>
          <a:ea typeface="+mn-ea"/>
          <a:cs typeface="+mn-cs"/>
        </a:defRPr>
      </a:lvl5pPr>
      <a:lvl6pPr marL="2286057" algn="l" defTabSz="914423" rtl="0" eaLnBrk="1" latinLnBrk="0" hangingPunct="1">
        <a:defRPr kumimoji="1" sz="1800" kern="1200">
          <a:solidFill>
            <a:schemeClr val="tx1"/>
          </a:solidFill>
          <a:latin typeface="+mn-lt"/>
          <a:ea typeface="+mn-ea"/>
          <a:cs typeface="+mn-cs"/>
        </a:defRPr>
      </a:lvl6pPr>
      <a:lvl7pPr marL="2743269" algn="l" defTabSz="914423" rtl="0" eaLnBrk="1" latinLnBrk="0" hangingPunct="1">
        <a:defRPr kumimoji="1" sz="1800" kern="1200">
          <a:solidFill>
            <a:schemeClr val="tx1"/>
          </a:solidFill>
          <a:latin typeface="+mn-lt"/>
          <a:ea typeface="+mn-ea"/>
          <a:cs typeface="+mn-cs"/>
        </a:defRPr>
      </a:lvl7pPr>
      <a:lvl8pPr marL="3200480" algn="l" defTabSz="914423" rtl="0" eaLnBrk="1" latinLnBrk="0" hangingPunct="1">
        <a:defRPr kumimoji="1" sz="1800" kern="1200">
          <a:solidFill>
            <a:schemeClr val="tx1"/>
          </a:solidFill>
          <a:latin typeface="+mn-lt"/>
          <a:ea typeface="+mn-ea"/>
          <a:cs typeface="+mn-cs"/>
        </a:defRPr>
      </a:lvl8pPr>
      <a:lvl9pPr marL="3657691" algn="l" defTabSz="914423"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hyperlink" Target="https://marketing.yahoo.co.jp/guidelines/terms.html"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form-business.yahoo.co.jp/claris/enqueteForm?inquiry_type=display_support" TargetMode="External"/><Relationship Id="rId5" Type="http://schemas.openxmlformats.org/officeDocument/2006/relationships/hyperlink" Target="https://s.yimg.jp/images/listing/pdfs/listing_nyuukoukitei.pdf" TargetMode="External"/><Relationship Id="rId4" Type="http://schemas.openxmlformats.org/officeDocument/2006/relationships/hyperlink" Target="https://ads-help.yahoo.co.jp/yahooads/guideline/articledetail?lan=ja&amp;aid=1493&amp;o=default"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hyperlink" Target="https://s.yimg.jp/images/listing/pdfs/listing_nyuukoukitei.pdf" TargetMode="External"/><Relationship Id="rId4" Type="http://schemas.openxmlformats.org/officeDocument/2006/relationships/hyperlink" Target="https://ads-help.yahoo.co.jp/yahooads/guideline/articledetail?lan=ja&amp;aid=1493&amp;o=default"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9795B6C2-3926-E349-8345-F50B05F897C8}"/>
              </a:ext>
            </a:extLst>
          </p:cNvPr>
          <p:cNvPicPr>
            <a:picLocks noChangeAspect="1"/>
          </p:cNvPicPr>
          <p:nvPr/>
        </p:nvPicPr>
        <p:blipFill>
          <a:blip r:embed="rId3"/>
          <a:stretch>
            <a:fillRect/>
          </a:stretch>
        </p:blipFill>
        <p:spPr>
          <a:xfrm>
            <a:off x="423986" y="545839"/>
            <a:ext cx="2935868" cy="578905"/>
          </a:xfrm>
          <a:prstGeom prst="rect">
            <a:avLst/>
          </a:prstGeom>
        </p:spPr>
      </p:pic>
      <p:sp>
        <p:nvSpPr>
          <p:cNvPr id="14" name="テキスト ボックス 13">
            <a:extLst>
              <a:ext uri="{FF2B5EF4-FFF2-40B4-BE49-F238E27FC236}">
                <a16:creationId xmlns:a16="http://schemas.microsoft.com/office/drawing/2014/main" id="{ABB9CC9C-09B1-BB47-BD44-20EA92154E94}"/>
              </a:ext>
            </a:extLst>
          </p:cNvPr>
          <p:cNvSpPr txBox="1"/>
          <p:nvPr/>
        </p:nvSpPr>
        <p:spPr>
          <a:xfrm>
            <a:off x="9621082" y="5733256"/>
            <a:ext cx="2522058" cy="698396"/>
          </a:xfrm>
          <a:prstGeom prst="rect">
            <a:avLst/>
          </a:prstGeom>
          <a:noFill/>
        </p:spPr>
        <p:txBody>
          <a:bodyPr wrap="square" rtlCol="0">
            <a:spAutoFit/>
          </a:bodyPr>
          <a:lstStyle/>
          <a:p>
            <a:pPr algn="r"/>
            <a:r>
              <a:rPr lang="ja-JP" altLang="en-US" sz="1969" dirty="0"/>
              <a:t>ヤフー株式会社</a:t>
            </a:r>
            <a:endParaRPr lang="en-US" altLang="ja-JP" sz="1969" dirty="0"/>
          </a:p>
          <a:p>
            <a:pPr algn="r"/>
            <a:r>
              <a:rPr lang="en-US" altLang="ja-JP" sz="1969" dirty="0">
                <a:cs typeface="メイリオ" pitchFamily="50" charset="-128"/>
              </a:rPr>
              <a:t>2021</a:t>
            </a:r>
            <a:r>
              <a:rPr lang="ja-JP" altLang="en-US" sz="1969" dirty="0">
                <a:cs typeface="メイリオ" pitchFamily="50" charset="-128"/>
              </a:rPr>
              <a:t>年</a:t>
            </a:r>
            <a:r>
              <a:rPr lang="en-US" altLang="ja-JP" sz="1969" dirty="0">
                <a:cs typeface="メイリオ" pitchFamily="50" charset="-128"/>
              </a:rPr>
              <a:t>5</a:t>
            </a:r>
            <a:r>
              <a:rPr lang="ja-JP" altLang="en-US" sz="1969" dirty="0">
                <a:cs typeface="メイリオ" pitchFamily="50" charset="-128"/>
              </a:rPr>
              <a:t>月</a:t>
            </a:r>
            <a:r>
              <a:rPr lang="en-US" altLang="ja-JP" sz="1969" dirty="0">
                <a:cs typeface="メイリオ" pitchFamily="50" charset="-128"/>
              </a:rPr>
              <a:t>12</a:t>
            </a:r>
            <a:r>
              <a:rPr lang="ja-JP" altLang="en-US" sz="1969" dirty="0">
                <a:cs typeface="メイリオ" pitchFamily="50" charset="-128"/>
              </a:rPr>
              <a:t>日</a:t>
            </a:r>
          </a:p>
        </p:txBody>
      </p:sp>
      <p:sp>
        <p:nvSpPr>
          <p:cNvPr id="26" name="タイトル 1">
            <a:extLst>
              <a:ext uri="{FF2B5EF4-FFF2-40B4-BE49-F238E27FC236}">
                <a16:creationId xmlns:a16="http://schemas.microsoft.com/office/drawing/2014/main" id="{02AD875C-056B-0745-9310-853D4B598303}"/>
              </a:ext>
            </a:extLst>
          </p:cNvPr>
          <p:cNvSpPr txBox="1">
            <a:spLocks/>
          </p:cNvSpPr>
          <p:nvPr/>
        </p:nvSpPr>
        <p:spPr>
          <a:xfrm>
            <a:off x="777038" y="1865320"/>
            <a:ext cx="10397986" cy="1851712"/>
          </a:xfrm>
          <a:prstGeom prst="rect">
            <a:avLst/>
          </a:prstGeom>
        </p:spPr>
        <p:txBody>
          <a:bodyPr vert="horz" lIns="112542" tIns="56271" rIns="112542" bIns="56271" rtlCol="0" anchor="ctr">
            <a:noAutofit/>
          </a:bodyPr>
          <a:lstStyle>
            <a:lvl1pPr algn="l" defTabSz="914423" rtl="0" eaLnBrk="1" latinLnBrk="0" hangingPunct="1">
              <a:lnSpc>
                <a:spcPts val="5800"/>
              </a:lnSpc>
              <a:spcBef>
                <a:spcPct val="0"/>
              </a:spcBef>
              <a:buNone/>
              <a:defRPr kumimoji="1" sz="4401" kern="1200">
                <a:solidFill>
                  <a:schemeClr val="tx1"/>
                </a:solidFill>
                <a:latin typeface="+mj-lt"/>
                <a:ea typeface="+mj-ea"/>
                <a:cs typeface="+mj-cs"/>
              </a:defRPr>
            </a:lvl1pPr>
          </a:lstStyle>
          <a:p>
            <a:r>
              <a:rPr lang="en-US" altLang="ja-JP" sz="3939" dirty="0">
                <a:latin typeface="メイリオ" panose="020B0604030504040204" pitchFamily="50" charset="-128"/>
                <a:ea typeface="メイリオ" panose="020B0604030504040204" pitchFamily="50" charset="-128"/>
                <a:cs typeface="メイリオ" panose="020B0604030504040204" pitchFamily="50" charset="-128"/>
              </a:rPr>
              <a:t>Yahoo!</a:t>
            </a:r>
            <a:r>
              <a:rPr lang="ja-JP" altLang="ja-JP" sz="3939" dirty="0">
                <a:latin typeface="メイリオ" panose="020B0604030504040204" pitchFamily="50" charset="-128"/>
                <a:ea typeface="メイリオ" panose="020B0604030504040204" pitchFamily="50" charset="-128"/>
                <a:cs typeface="メイリオ" panose="020B0604030504040204" pitchFamily="50" charset="-128"/>
              </a:rPr>
              <a:t>広告</a:t>
            </a:r>
            <a:endParaRPr lang="en-US" altLang="ja-JP" sz="3939"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3939" dirty="0">
                <a:latin typeface="メイリオ" panose="020B0604030504040204" pitchFamily="50" charset="-128"/>
                <a:ea typeface="メイリオ" panose="020B0604030504040204" pitchFamily="50" charset="-128"/>
                <a:cs typeface="メイリオ" panose="020B0604030504040204" pitchFamily="50" charset="-128"/>
              </a:rPr>
              <a:t>ディスプレイ広告（予約型）セールスシート</a:t>
            </a:r>
            <a:endParaRPr lang="en-US" altLang="ja-JP" sz="3939"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9" name="フッター プレースホルダー 1">
            <a:extLst>
              <a:ext uri="{FF2B5EF4-FFF2-40B4-BE49-F238E27FC236}">
                <a16:creationId xmlns:a16="http://schemas.microsoft.com/office/drawing/2014/main" id="{A2147ACC-F80E-4D43-B3E0-CA7E2B4A14CE}"/>
              </a:ext>
            </a:extLst>
          </p:cNvPr>
          <p:cNvSpPr txBox="1">
            <a:spLocks/>
          </p:cNvSpPr>
          <p:nvPr/>
        </p:nvSpPr>
        <p:spPr>
          <a:xfrm>
            <a:off x="8468954" y="6520586"/>
            <a:ext cx="3721019" cy="430059"/>
          </a:xfrm>
          <a:prstGeom prst="rect">
            <a:avLst/>
          </a:prstGeom>
        </p:spPr>
        <p:txBody>
          <a:bodyPr vert="horz" lIns="112542" tIns="56271" rIns="112542" bIns="56271" rtlCol="0" anchor="ctr"/>
          <a:lstStyle>
            <a:defPPr>
              <a:defRPr lang="ja-JP"/>
            </a:defPPr>
            <a:lvl1pPr marL="0" marR="0" indent="0" algn="r" defTabSz="914400" rtl="0" eaLnBrk="1" fontAlgn="auto" latinLnBrk="0" hangingPunct="1">
              <a:lnSpc>
                <a:spcPct val="100000"/>
              </a:lnSpc>
              <a:spcBef>
                <a:spcPts val="0"/>
              </a:spcBef>
              <a:spcAft>
                <a:spcPts val="0"/>
              </a:spcAft>
              <a:buClrTx/>
              <a:buSzTx/>
              <a:buFontTx/>
              <a:buNone/>
              <a:tabLst/>
              <a:defRPr kumimoji="1" lang="en-US" altLang="ja-JP" sz="800" b="0" i="0" kern="1200" baseline="0">
                <a:solidFill>
                  <a:schemeClr val="tx2"/>
                </a:solidFill>
                <a:effectLst/>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defTabSz="1125444">
              <a:defRPr/>
            </a:pPr>
            <a:r>
              <a:rPr lang="en" altLang="ja-JP" sz="985">
                <a:solidFill>
                  <a:srgbClr val="212121"/>
                </a:solidFill>
                <a:latin typeface="メイリオ"/>
                <a:ea typeface="メイリオ"/>
              </a:rPr>
              <a:t>© 2021 Yahoo Japan Corporation All rights reserved.</a:t>
            </a:r>
            <a:endParaRPr lang="en" altLang="ja-JP" sz="985" dirty="0">
              <a:solidFill>
                <a:srgbClr val="212121"/>
              </a:solidFill>
              <a:latin typeface="メイリオ"/>
              <a:ea typeface="メイリオ"/>
            </a:endParaRPr>
          </a:p>
        </p:txBody>
      </p:sp>
      <p:sp>
        <p:nvSpPr>
          <p:cNvPr id="31" name="正方形/長方形 30">
            <a:extLst>
              <a:ext uri="{FF2B5EF4-FFF2-40B4-BE49-F238E27FC236}">
                <a16:creationId xmlns:a16="http://schemas.microsoft.com/office/drawing/2014/main" id="{B7574BD0-4B92-7244-9281-9B7E8451C8AB}"/>
              </a:ext>
            </a:extLst>
          </p:cNvPr>
          <p:cNvSpPr/>
          <p:nvPr/>
        </p:nvSpPr>
        <p:spPr>
          <a:xfrm>
            <a:off x="-19141" y="-1047"/>
            <a:ext cx="12211141" cy="56270"/>
          </a:xfrm>
          <a:prstGeom prst="rect">
            <a:avLst/>
          </a:prstGeom>
          <a:solidFill>
            <a:srgbClr val="C9002C"/>
          </a:solidFill>
          <a:ln w="9525" cap="flat" cmpd="sng" algn="ctr">
            <a:noFill/>
            <a:prstDash val="solid"/>
          </a:ln>
          <a:effectLst/>
        </p:spPr>
        <p:txBody>
          <a:bodyPr rot="0" spcFirstLastPara="0" vertOverflow="overflow" horzOverflow="overflow" vert="horz" wrap="square" lIns="112542" tIns="56271" rIns="112542" bIns="56271" numCol="1" spcCol="0" rtlCol="0" fromWordArt="0" anchor="ctr" anchorCtr="0" forceAA="0" compatLnSpc="1">
            <a:prstTxWarp prst="textNoShape">
              <a:avLst/>
            </a:prstTxWarp>
            <a:noAutofit/>
          </a:bodyPr>
          <a:lstStyle/>
          <a:p>
            <a:pPr algn="ctr" defTabSz="1125444">
              <a:defRPr/>
            </a:pPr>
            <a:endParaRPr kumimoji="0" lang="ja-JP" altLang="en-US" sz="2215" kern="0" dirty="0">
              <a:solidFill>
                <a:srgbClr val="000000"/>
              </a:solidFill>
              <a:latin typeface="メイリオ"/>
              <a:ea typeface="メイリオ"/>
            </a:endParaRPr>
          </a:p>
        </p:txBody>
      </p:sp>
      <p:pic>
        <p:nvPicPr>
          <p:cNvPr id="9" name="図 8"/>
          <p:cNvPicPr>
            <a:picLocks noChangeAspect="1"/>
          </p:cNvPicPr>
          <p:nvPr/>
        </p:nvPicPr>
        <p:blipFill>
          <a:blip r:embed="rId4"/>
          <a:stretch>
            <a:fillRect/>
          </a:stretch>
        </p:blipFill>
        <p:spPr>
          <a:xfrm>
            <a:off x="777038" y="3872127"/>
            <a:ext cx="3586635" cy="502729"/>
          </a:xfrm>
          <a:prstGeom prst="rect">
            <a:avLst/>
          </a:prstGeom>
        </p:spPr>
      </p:pic>
      <p:sp>
        <p:nvSpPr>
          <p:cNvPr id="10" name="テキスト プレースホルダー 4">
            <a:extLst>
              <a:ext uri="{FF2B5EF4-FFF2-40B4-BE49-F238E27FC236}">
                <a16:creationId xmlns:a16="http://schemas.microsoft.com/office/drawing/2014/main" id="{8D6EB350-A61F-774C-9F9D-145FC8530B33}"/>
              </a:ext>
            </a:extLst>
          </p:cNvPr>
          <p:cNvSpPr txBox="1">
            <a:spLocks/>
          </p:cNvSpPr>
          <p:nvPr/>
        </p:nvSpPr>
        <p:spPr>
          <a:xfrm>
            <a:off x="955737" y="3931729"/>
            <a:ext cx="3745719" cy="443126"/>
          </a:xfrm>
          <a:prstGeom prst="rect">
            <a:avLst/>
          </a:prstGeom>
        </p:spPr>
        <p:txBody>
          <a:bodyPr vert="horz" lIns="0" tIns="56271" rIns="0" bIns="56271" rtlCol="0">
            <a:normAutofit/>
          </a:bodyPr>
          <a:lstStyle>
            <a:lvl1pPr marL="0" indent="0" algn="ctr" defTabSz="914423" rtl="0" eaLnBrk="1" latinLnBrk="0" hangingPunct="1">
              <a:spcBef>
                <a:spcPct val="20000"/>
              </a:spcBef>
              <a:buFont typeface="Arial" pitchFamily="34" charset="0"/>
              <a:buNone/>
              <a:defRPr kumimoji="1" sz="1400" kern="1200">
                <a:solidFill>
                  <a:schemeClr val="bg1"/>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l"/>
            <a:r>
              <a:rPr lang="ja-JP" altLang="en-US" sz="1723" b="1" dirty="0">
                <a:latin typeface="メイリオ" panose="020B0604030504040204" pitchFamily="50" charset="-128"/>
                <a:ea typeface="メイリオ" panose="020B0604030504040204" pitchFamily="50" charset="-128"/>
                <a:cs typeface="メイリオ" panose="020B0604030504040204" pitchFamily="50" charset="-128"/>
              </a:rPr>
              <a:t>カーナビ（</a:t>
            </a:r>
            <a:r>
              <a:rPr lang="en-US" altLang="ja-JP" sz="1723" b="1" dirty="0">
                <a:latin typeface="メイリオ" panose="020B0604030504040204" pitchFamily="50" charset="-128"/>
                <a:ea typeface="メイリオ" panose="020B0604030504040204" pitchFamily="50" charset="-128"/>
                <a:cs typeface="メイリオ" panose="020B0604030504040204" pitchFamily="50" charset="-128"/>
              </a:rPr>
              <a:t>2021</a:t>
            </a:r>
            <a:r>
              <a:rPr lang="ja-JP" altLang="en-US" sz="1723" b="1" dirty="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1723" b="1" dirty="0">
                <a:latin typeface="メイリオ" panose="020B0604030504040204" pitchFamily="50" charset="-128"/>
                <a:ea typeface="メイリオ" panose="020B0604030504040204" pitchFamily="50" charset="-128"/>
                <a:cs typeface="メイリオ" panose="020B0604030504040204" pitchFamily="50" charset="-128"/>
              </a:rPr>
              <a:t>7</a:t>
            </a:r>
            <a:r>
              <a:rPr lang="ja-JP" altLang="en-US" sz="1723" b="1" dirty="0">
                <a:latin typeface="メイリオ" panose="020B0604030504040204" pitchFamily="50" charset="-128"/>
                <a:ea typeface="メイリオ" panose="020B0604030504040204" pitchFamily="50" charset="-128"/>
                <a:cs typeface="メイリオ" panose="020B0604030504040204" pitchFamily="50" charset="-128"/>
              </a:rPr>
              <a:t>月</a:t>
            </a:r>
            <a:r>
              <a:rPr lang="ja-JP" altLang="en-US" sz="1723" b="1" dirty="0" smtClean="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723" b="1" dirty="0" smtClean="0">
                <a:latin typeface="メイリオ" panose="020B0604030504040204" pitchFamily="50" charset="-128"/>
                <a:ea typeface="メイリオ" panose="020B0604030504040204" pitchFamily="50" charset="-128"/>
                <a:cs typeface="メイリオ" panose="020B0604030504040204" pitchFamily="50" charset="-128"/>
              </a:rPr>
              <a:t>9</a:t>
            </a:r>
            <a:r>
              <a:rPr lang="ja-JP" altLang="en-US" sz="1723" b="1" dirty="0" smtClean="0">
                <a:latin typeface="メイリオ" panose="020B0604030504040204" pitchFamily="50" charset="-128"/>
                <a:ea typeface="メイリオ" panose="020B0604030504040204" pitchFamily="50" charset="-128"/>
                <a:cs typeface="メイリオ" panose="020B0604030504040204" pitchFamily="50" charset="-128"/>
              </a:rPr>
              <a:t>月）</a:t>
            </a:r>
            <a:endParaRPr lang="en-US" altLang="ja-JP" sz="1723"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テキスト プレースホルダー 9">
            <a:extLst>
              <a:ext uri="{FF2B5EF4-FFF2-40B4-BE49-F238E27FC236}">
                <a16:creationId xmlns:a16="http://schemas.microsoft.com/office/drawing/2014/main" id="{8B44CB5F-7856-4E4B-B334-A41DE115BBE1}"/>
              </a:ext>
            </a:extLst>
          </p:cNvPr>
          <p:cNvSpPr txBox="1">
            <a:spLocks/>
          </p:cNvSpPr>
          <p:nvPr/>
        </p:nvSpPr>
        <p:spPr>
          <a:xfrm>
            <a:off x="2207568" y="4409532"/>
            <a:ext cx="2016224" cy="360040"/>
          </a:xfrm>
          <a:prstGeom prst="rect">
            <a:avLst/>
          </a:prstGeom>
        </p:spPr>
        <p:txBody>
          <a:bodyPr vert="horz" lIns="0" tIns="45720" rIns="0" bIns="45720" rtlCol="0">
            <a:normAutofit/>
          </a:bodyPr>
          <a:lstStyle>
            <a:lvl1pPr marL="0" indent="0" algn="ctr" defTabSz="914423" rtl="0" eaLnBrk="1" latinLnBrk="0" hangingPunct="1">
              <a:spcBef>
                <a:spcPct val="20000"/>
              </a:spcBef>
              <a:buFont typeface="Arial" pitchFamily="34" charset="0"/>
              <a:buNone/>
              <a:defRPr kumimoji="1" sz="1400" kern="1200">
                <a:solidFill>
                  <a:schemeClr val="bg1"/>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l"/>
            <a:r>
              <a:rPr lang="ja-JP" altLang="en-US"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更新：</a:t>
            </a:r>
            <a:r>
              <a:rPr lang="en-US" altLang="ja-JP"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2021</a:t>
            </a:r>
            <a:r>
              <a:rPr lang="ja-JP" altLang="en-US"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6</a:t>
            </a:r>
            <a:r>
              <a:rPr lang="ja-JP" altLang="en-US"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月</a:t>
            </a:r>
            <a:r>
              <a:rPr lang="en-US" altLang="ja-JP"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4</a:t>
            </a:r>
            <a:r>
              <a:rPr lang="ja-JP" altLang="en-US"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日</a:t>
            </a:r>
            <a:endParaRPr lang="ja-JP" altLang="en-US"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067955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smtClean="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3" name="タイトル 2"/>
          <p:cNvSpPr>
            <a:spLocks noGrp="1"/>
          </p:cNvSpPr>
          <p:nvPr>
            <p:ph type="title"/>
          </p:nvPr>
        </p:nvSpPr>
        <p:spPr>
          <a:xfrm>
            <a:off x="551384" y="260648"/>
            <a:ext cx="9837401" cy="531751"/>
          </a:xfrm>
        </p:spPr>
        <p:txBody>
          <a:bodyPr>
            <a:normAutofit fontScale="90000"/>
          </a:bodyPr>
          <a:lstStyle/>
          <a:p>
            <a:r>
              <a:rPr kumimoji="1" lang="ja-JP" altLang="en-US" dirty="0"/>
              <a:t>免責事項・注意事項</a:t>
            </a:r>
          </a:p>
        </p:txBody>
      </p:sp>
      <p:sp>
        <p:nvSpPr>
          <p:cNvPr id="4" name="テキスト ボックス 3"/>
          <p:cNvSpPr txBox="1"/>
          <p:nvPr/>
        </p:nvSpPr>
        <p:spPr>
          <a:xfrm>
            <a:off x="407368" y="1124744"/>
            <a:ext cx="11621138" cy="5091137"/>
          </a:xfrm>
          <a:prstGeom prst="rect">
            <a:avLst/>
          </a:prstGeom>
          <a:noFill/>
        </p:spPr>
        <p:txBody>
          <a:bodyPr wrap="square" rtlCol="0">
            <a:spAutoFit/>
          </a:bodyPr>
          <a:lstStyle/>
          <a:p>
            <a:pPr lvl="0">
              <a:defRPr/>
            </a:pPr>
            <a:r>
              <a:rPr lang="ja-JP" altLang="en-US" sz="1354" dirty="0">
                <a:solidFill>
                  <a:schemeClr val="tx1">
                    <a:lumMod val="65000"/>
                    <a:lumOff val="35000"/>
                  </a:schemeClr>
                </a:solidFill>
              </a:rPr>
              <a:t>■</a:t>
            </a:r>
            <a:r>
              <a:rPr lang="zh-TW" altLang="en-US" sz="1354" dirty="0">
                <a:solidFill>
                  <a:schemeClr val="tx1">
                    <a:lumMod val="65000"/>
                    <a:lumOff val="35000"/>
                  </a:schemeClr>
                </a:solidFill>
              </a:rPr>
              <a:t>広告取扱基本規定</a:t>
            </a:r>
            <a:r>
              <a:rPr lang="ja-JP" altLang="en-US" sz="1354" dirty="0">
                <a:solidFill>
                  <a:schemeClr val="tx1">
                    <a:lumMod val="65000"/>
                    <a:lumOff val="35000"/>
                  </a:schemeClr>
                </a:solidFill>
              </a:rPr>
              <a:t>・入稿規定・商品資料をご参照ください</a:t>
            </a:r>
            <a:r>
              <a:rPr lang="ja-JP" altLang="en-US" sz="1354" dirty="0" smtClean="0">
                <a:solidFill>
                  <a:schemeClr val="tx1">
                    <a:lumMod val="65000"/>
                    <a:lumOff val="35000"/>
                  </a:schemeClr>
                </a:solidFill>
              </a:rPr>
              <a:t>。</a:t>
            </a:r>
            <a:r>
              <a:rPr lang="en-US" altLang="ja-JP" sz="1354" dirty="0" smtClean="0">
                <a:solidFill>
                  <a:schemeClr val="tx1">
                    <a:lumMod val="65000"/>
                    <a:lumOff val="35000"/>
                  </a:schemeClr>
                </a:solidFill>
              </a:rPr>
              <a:t/>
            </a:r>
            <a:br>
              <a:rPr lang="en-US" altLang="ja-JP" sz="1354" dirty="0" smtClean="0">
                <a:solidFill>
                  <a:schemeClr val="tx1">
                    <a:lumMod val="65000"/>
                    <a:lumOff val="35000"/>
                  </a:schemeClr>
                </a:solidFill>
              </a:rPr>
            </a:br>
            <a:r>
              <a:rPr kumimoji="0" lang="ja-JP" altLang="en-US" sz="1350" kern="0" dirty="0">
                <a:solidFill>
                  <a:schemeClr val="tx1">
                    <a:lumMod val="65000"/>
                    <a:lumOff val="35000"/>
                  </a:schemeClr>
                </a:solidFill>
              </a:rPr>
              <a:t>　</a:t>
            </a:r>
            <a:r>
              <a:rPr kumimoji="0" lang="ja-JP" altLang="en-US" sz="1350" kern="0" dirty="0" smtClean="0">
                <a:solidFill>
                  <a:schemeClr val="tx1">
                    <a:lumMod val="65000"/>
                    <a:lumOff val="35000"/>
                  </a:schemeClr>
                </a:solidFill>
              </a:rPr>
              <a:t>・</a:t>
            </a:r>
            <a:r>
              <a:rPr kumimoji="0" lang="ja-JP" altLang="en-US" sz="1350" kern="0" dirty="0">
                <a:solidFill>
                  <a:schemeClr val="tx1">
                    <a:lumMod val="65000"/>
                    <a:lumOff val="35000"/>
                  </a:schemeClr>
                </a:solidFill>
              </a:rPr>
              <a:t>広告取扱基本規定：</a:t>
            </a:r>
            <a:r>
              <a:rPr kumimoji="0" lang="en-US" altLang="ja-JP" sz="1350" kern="0" dirty="0">
                <a:solidFill>
                  <a:schemeClr val="tx1">
                    <a:lumMod val="65000"/>
                    <a:lumOff val="35000"/>
                  </a:schemeClr>
                </a:solidFill>
                <a:hlinkClick r:id="rId3"/>
              </a:rPr>
              <a:t>https://marketing.yahoo.co.jp/guidelines/terms.html</a:t>
            </a:r>
            <a:endParaRPr kumimoji="0" lang="en-US" altLang="ja-JP" sz="1350" kern="0" dirty="0">
              <a:solidFill>
                <a:schemeClr val="tx1">
                  <a:lumMod val="65000"/>
                  <a:lumOff val="35000"/>
                </a:schemeClr>
              </a:solidFill>
            </a:endParaRPr>
          </a:p>
          <a:p>
            <a:pPr lvl="0">
              <a:defRPr/>
            </a:pPr>
            <a:r>
              <a:rPr kumimoji="0" lang="ja-JP" altLang="en-US" sz="1350" kern="0" dirty="0">
                <a:solidFill>
                  <a:schemeClr val="tx1">
                    <a:lumMod val="65000"/>
                    <a:lumOff val="35000"/>
                  </a:schemeClr>
                </a:solidFill>
              </a:rPr>
              <a:t>　・入稿規定（</a:t>
            </a:r>
            <a:r>
              <a:rPr kumimoji="0" lang="en-US" altLang="ja-JP" sz="1350" kern="0" dirty="0">
                <a:solidFill>
                  <a:schemeClr val="tx1">
                    <a:lumMod val="65000"/>
                    <a:lumOff val="35000"/>
                  </a:schemeClr>
                </a:solidFill>
              </a:rPr>
              <a:t>web</a:t>
            </a:r>
            <a:r>
              <a:rPr kumimoji="0" lang="ja-JP" altLang="en-US" sz="1350" kern="0" dirty="0">
                <a:solidFill>
                  <a:schemeClr val="tx1">
                    <a:lumMod val="65000"/>
                    <a:lumOff val="35000"/>
                  </a:schemeClr>
                </a:solidFill>
              </a:rPr>
              <a:t>）：</a:t>
            </a:r>
            <a:r>
              <a:rPr kumimoji="0" lang="en-US" altLang="ja-JP" sz="1350" kern="0" dirty="0">
                <a:solidFill>
                  <a:schemeClr val="tx1">
                    <a:lumMod val="65000"/>
                    <a:lumOff val="35000"/>
                  </a:schemeClr>
                </a:solidFill>
              </a:rPr>
              <a:t> </a:t>
            </a:r>
            <a:r>
              <a:rPr lang="en-US" altLang="ja-JP" sz="1350" dirty="0">
                <a:solidFill>
                  <a:schemeClr val="tx1">
                    <a:lumMod val="65000"/>
                    <a:lumOff val="35000"/>
                  </a:schemeClr>
                </a:solidFill>
                <a:hlinkClick r:id="rId4"/>
              </a:rPr>
              <a:t>https://ads-help.yahoo.co.jp/yahooads/guideline/articledetail?lan=ja&amp;aid=1493&amp;o=default</a:t>
            </a:r>
            <a:endParaRPr kumimoji="0" lang="en-US" altLang="ja-JP" sz="1350" kern="0" dirty="0">
              <a:solidFill>
                <a:schemeClr val="tx1">
                  <a:lumMod val="65000"/>
                  <a:lumOff val="35000"/>
                </a:schemeClr>
              </a:solidFill>
            </a:endParaRPr>
          </a:p>
          <a:p>
            <a:pPr>
              <a:defRPr/>
            </a:pPr>
            <a:r>
              <a:rPr kumimoji="0" lang="ja-JP" altLang="en-US" sz="1350" kern="0" dirty="0">
                <a:solidFill>
                  <a:schemeClr val="tx1">
                    <a:lumMod val="65000"/>
                    <a:lumOff val="35000"/>
                  </a:schemeClr>
                </a:solidFill>
              </a:rPr>
              <a:t>　・入稿規定（</a:t>
            </a:r>
            <a:r>
              <a:rPr kumimoji="0" lang="en-US" altLang="ja-JP" sz="1350" kern="0" dirty="0">
                <a:solidFill>
                  <a:schemeClr val="tx1">
                    <a:lumMod val="65000"/>
                    <a:lumOff val="35000"/>
                  </a:schemeClr>
                </a:solidFill>
              </a:rPr>
              <a:t>PDF</a:t>
            </a:r>
            <a:r>
              <a:rPr kumimoji="0" lang="ja-JP" altLang="en-US" sz="1350" kern="0" dirty="0">
                <a:solidFill>
                  <a:schemeClr val="tx1">
                    <a:lumMod val="65000"/>
                    <a:lumOff val="35000"/>
                  </a:schemeClr>
                </a:solidFill>
              </a:rPr>
              <a:t>）：</a:t>
            </a:r>
            <a:r>
              <a:rPr kumimoji="0" lang="en-US" altLang="ja-JP" sz="1350" kern="0" dirty="0">
                <a:solidFill>
                  <a:schemeClr val="tx1">
                    <a:lumMod val="65000"/>
                    <a:lumOff val="35000"/>
                  </a:schemeClr>
                </a:solidFill>
              </a:rPr>
              <a:t> </a:t>
            </a:r>
            <a:r>
              <a:rPr kumimoji="0" lang="en-US" altLang="ja-JP" sz="1350" kern="0" dirty="0">
                <a:solidFill>
                  <a:schemeClr val="tx1">
                    <a:lumMod val="65000"/>
                    <a:lumOff val="35000"/>
                  </a:schemeClr>
                </a:solidFill>
                <a:hlinkClick r:id="rId5"/>
              </a:rPr>
              <a:t>https://s.yimg.jp/images/listing/pdfs/listing_nyuukoukitei.pdf</a:t>
            </a:r>
            <a:endParaRPr kumimoji="0" lang="en-US" altLang="ja-JP" sz="1350" kern="0" dirty="0">
              <a:solidFill>
                <a:schemeClr val="tx1">
                  <a:lumMod val="65000"/>
                  <a:lumOff val="35000"/>
                </a:schemeClr>
              </a:solidFill>
            </a:endParaRPr>
          </a:p>
          <a:p>
            <a:pPr lvl="0">
              <a:defRPr/>
            </a:pPr>
            <a:r>
              <a:rPr kumimoji="0" lang="ja-JP" altLang="en-US" sz="1350" kern="0" dirty="0">
                <a:solidFill>
                  <a:schemeClr val="tx1">
                    <a:lumMod val="65000"/>
                    <a:lumOff val="35000"/>
                  </a:schemeClr>
                </a:solidFill>
              </a:rPr>
              <a:t>　・商品資料：広告管理ツールで表示される、商品の詳細ページからダウンロードいただけます。</a:t>
            </a:r>
            <a:endParaRPr lang="en-US" altLang="ja-JP" sz="1350" dirty="0">
              <a:solidFill>
                <a:schemeClr val="tx1">
                  <a:lumMod val="65000"/>
                  <a:lumOff val="35000"/>
                </a:schemeClr>
              </a:solidFill>
            </a:endParaRPr>
          </a:p>
          <a:p>
            <a:endParaRPr lang="en-US" altLang="ja-JP" sz="1354" dirty="0">
              <a:solidFill>
                <a:schemeClr val="tx1">
                  <a:lumMod val="65000"/>
                  <a:lumOff val="35000"/>
                </a:schemeClr>
              </a:solidFill>
            </a:endParaRPr>
          </a:p>
          <a:p>
            <a:r>
              <a:rPr lang="ja-JP" altLang="en-US" sz="1354" dirty="0">
                <a:solidFill>
                  <a:schemeClr val="tx1">
                    <a:lumMod val="65000"/>
                    <a:lumOff val="35000"/>
                  </a:schemeClr>
                </a:solidFill>
              </a:rPr>
              <a:t>■購入する広告タイプ・アスペクト比によっては、入稿前審査にて事前原稿確認が必須です。ディスプレイ広告（予約型）審査相談フォームよりご依頼ください。</a:t>
            </a:r>
            <a:endParaRPr lang="en-US" altLang="ja-JP" sz="1231" dirty="0">
              <a:solidFill>
                <a:schemeClr val="tx1">
                  <a:lumMod val="65000"/>
                  <a:lumOff val="35000"/>
                </a:schemeClr>
              </a:solidFill>
            </a:endParaRPr>
          </a:p>
          <a:p>
            <a:pPr marL="220791"/>
            <a:r>
              <a:rPr lang="en-US" altLang="ja-JP" sz="1354" dirty="0">
                <a:solidFill>
                  <a:schemeClr val="tx1">
                    <a:lumMod val="65000"/>
                    <a:lumOff val="35000"/>
                  </a:schemeClr>
                </a:solidFill>
                <a:hlinkClick r:id="rId6"/>
              </a:rPr>
              <a:t>https://form-business.yahoo.co.jp/claris/enqueteForm?inquiry_type=display_support</a:t>
            </a:r>
            <a:endParaRPr lang="en-US" altLang="ja-JP" sz="1354" dirty="0">
              <a:solidFill>
                <a:schemeClr val="tx1">
                  <a:lumMod val="65000"/>
                  <a:lumOff val="35000"/>
                </a:schemeClr>
              </a:solidFill>
            </a:endParaRPr>
          </a:p>
          <a:p>
            <a:endParaRPr lang="en-US" altLang="ja-JP" sz="1354" dirty="0">
              <a:solidFill>
                <a:schemeClr val="tx1">
                  <a:lumMod val="65000"/>
                  <a:lumOff val="35000"/>
                </a:schemeClr>
              </a:solidFill>
            </a:endParaRPr>
          </a:p>
          <a:p>
            <a:pPr marL="218836" indent="-218836"/>
            <a:r>
              <a:rPr lang="ja-JP" altLang="en-US" sz="1354" dirty="0">
                <a:solidFill>
                  <a:schemeClr val="tx1">
                    <a:lumMod val="65000"/>
                    <a:lumOff val="35000"/>
                  </a:schemeClr>
                </a:solidFill>
              </a:rPr>
              <a:t>■</a:t>
            </a:r>
            <a:r>
              <a:rPr lang="ja-JP" altLang="ja-JP" sz="1354" dirty="0">
                <a:solidFill>
                  <a:schemeClr val="tx1">
                    <a:lumMod val="65000"/>
                    <a:lumOff val="35000"/>
                  </a:schemeClr>
                </a:solidFill>
              </a:rPr>
              <a:t>ページの内容・構成は、予告なく変更になる場合や、災害時、通信障害時、他プロモーション時等、特別編成になる場合があります。</a:t>
            </a:r>
          </a:p>
          <a:p>
            <a:pPr indent="220791"/>
            <a:r>
              <a:rPr lang="ja-JP" altLang="ja-JP" sz="1354" dirty="0">
                <a:solidFill>
                  <a:schemeClr val="tx1">
                    <a:lumMod val="65000"/>
                    <a:lumOff val="35000"/>
                  </a:schemeClr>
                </a:solidFill>
              </a:rPr>
              <a:t>また、それらに</a:t>
            </a:r>
            <a:r>
              <a:rPr lang="ja-JP" altLang="en-US" sz="1354" dirty="0">
                <a:solidFill>
                  <a:schemeClr val="tx1">
                    <a:lumMod val="65000"/>
                    <a:lumOff val="35000"/>
                  </a:schemeClr>
                </a:solidFill>
              </a:rPr>
              <a:t>伴い</a:t>
            </a:r>
            <a:r>
              <a:rPr lang="ja-JP" altLang="ja-JP" sz="1354" dirty="0">
                <a:solidFill>
                  <a:schemeClr val="tx1">
                    <a:lumMod val="65000"/>
                    <a:lumOff val="35000"/>
                  </a:schemeClr>
                </a:solidFill>
              </a:rPr>
              <a:t>ページ内での掲載箇所が変更になる場合があります。あらかじめご了承ください。</a:t>
            </a:r>
            <a:endParaRPr lang="en-US" altLang="ja-JP" sz="1354" dirty="0">
              <a:solidFill>
                <a:schemeClr val="tx1">
                  <a:lumMod val="65000"/>
                  <a:lumOff val="35000"/>
                </a:schemeClr>
              </a:solidFill>
            </a:endParaRPr>
          </a:p>
          <a:p>
            <a:pPr indent="220791"/>
            <a:endParaRPr lang="en-US" altLang="ja-JP" sz="1354" dirty="0">
              <a:solidFill>
                <a:schemeClr val="tx1">
                  <a:lumMod val="65000"/>
                  <a:lumOff val="35000"/>
                </a:schemeClr>
              </a:solidFill>
            </a:endParaRPr>
          </a:p>
          <a:p>
            <a:r>
              <a:rPr lang="ja-JP" altLang="en-US" sz="1354" dirty="0">
                <a:solidFill>
                  <a:schemeClr val="tx1">
                    <a:lumMod val="65000"/>
                    <a:lumOff val="35000"/>
                  </a:schemeClr>
                </a:solidFill>
              </a:rPr>
              <a:t>■弊社サービスによる特別演出に伴い、一部商品を売り止めする場合があります。あらかじめご了承ください。</a:t>
            </a:r>
            <a:endParaRPr lang="en-US" altLang="ja-JP" sz="1354" dirty="0">
              <a:solidFill>
                <a:schemeClr val="tx1">
                  <a:lumMod val="65000"/>
                  <a:lumOff val="35000"/>
                </a:schemeClr>
              </a:solidFill>
            </a:endParaRPr>
          </a:p>
          <a:p>
            <a:endParaRPr lang="en-US" altLang="ja-JP" sz="1354" dirty="0">
              <a:solidFill>
                <a:schemeClr val="tx1">
                  <a:lumMod val="65000"/>
                  <a:lumOff val="35000"/>
                </a:schemeClr>
              </a:solidFill>
            </a:endParaRPr>
          </a:p>
          <a:p>
            <a:r>
              <a:rPr lang="ja-JP" altLang="en-US" sz="1354" dirty="0">
                <a:solidFill>
                  <a:schemeClr val="tx1">
                    <a:lumMod val="65000"/>
                    <a:lumOff val="35000"/>
                  </a:schemeClr>
                </a:solidFill>
              </a:rPr>
              <a:t>■ 商品によってはセールスシートに明示された「購入期間」より短期間で設定可能ですが、指定したビューアブルインプレッション未達と</a:t>
            </a:r>
            <a:r>
              <a:rPr lang="ja-JP" altLang="ja-JP" sz="1354" dirty="0">
                <a:solidFill>
                  <a:schemeClr val="tx1">
                    <a:lumMod val="65000"/>
                    <a:lumOff val="35000"/>
                  </a:schemeClr>
                </a:solidFill>
              </a:rPr>
              <a:t>なる場合があります。</a:t>
            </a:r>
            <a:r>
              <a:rPr lang="ja-JP" altLang="en-US" sz="1354" dirty="0">
                <a:solidFill>
                  <a:schemeClr val="tx1">
                    <a:lumMod val="65000"/>
                    <a:lumOff val="35000"/>
                  </a:schemeClr>
                </a:solidFill>
              </a:rPr>
              <a:t>その際は補填対象外となりますので</a:t>
            </a:r>
            <a:r>
              <a:rPr lang="ja-JP" altLang="ja-JP" sz="1354" dirty="0">
                <a:solidFill>
                  <a:schemeClr val="tx1">
                    <a:lumMod val="65000"/>
                    <a:lumOff val="35000"/>
                  </a:schemeClr>
                </a:solidFill>
              </a:rPr>
              <a:t>あらかじめご了承ください。</a:t>
            </a:r>
            <a:endParaRPr lang="en-US" altLang="ja-JP" sz="1354" dirty="0">
              <a:solidFill>
                <a:schemeClr val="tx1">
                  <a:lumMod val="65000"/>
                  <a:lumOff val="35000"/>
                </a:schemeClr>
              </a:solidFill>
            </a:endParaRPr>
          </a:p>
          <a:p>
            <a:endParaRPr lang="en-US" altLang="ja-JP" sz="1354" dirty="0">
              <a:solidFill>
                <a:schemeClr val="tx1">
                  <a:lumMod val="65000"/>
                  <a:lumOff val="35000"/>
                </a:schemeClr>
              </a:solidFill>
            </a:endParaRPr>
          </a:p>
          <a:p>
            <a:r>
              <a:rPr lang="ja-JP" altLang="en-US" sz="1354" dirty="0">
                <a:solidFill>
                  <a:schemeClr val="tx1">
                    <a:lumMod val="65000"/>
                    <a:lumOff val="35000"/>
                  </a:schemeClr>
                </a:solidFill>
              </a:rPr>
              <a:t>■金額表示は、消費税を含みません。</a:t>
            </a:r>
            <a:endParaRPr lang="en-US" altLang="ja-JP" sz="1354" dirty="0">
              <a:solidFill>
                <a:schemeClr val="tx1">
                  <a:lumMod val="65000"/>
                  <a:lumOff val="35000"/>
                </a:schemeClr>
              </a:solidFill>
            </a:endParaRPr>
          </a:p>
          <a:p>
            <a:endParaRPr lang="en-US" altLang="ja-JP" sz="1354" dirty="0">
              <a:solidFill>
                <a:schemeClr val="tx1">
                  <a:lumMod val="65000"/>
                  <a:lumOff val="35000"/>
                </a:schemeClr>
              </a:solidFill>
            </a:endParaRPr>
          </a:p>
          <a:p>
            <a:r>
              <a:rPr lang="ja-JP" altLang="en-US" sz="1354" dirty="0">
                <a:solidFill>
                  <a:schemeClr val="tx1">
                    <a:lumMod val="65000"/>
                    <a:lumOff val="35000"/>
                  </a:schemeClr>
                </a:solidFill>
              </a:rPr>
              <a:t>■金額表示は、代理店手数料を含みます</a:t>
            </a:r>
            <a:r>
              <a:rPr lang="ja-JP" altLang="en-US" sz="1354" dirty="0" smtClean="0">
                <a:solidFill>
                  <a:schemeClr val="tx1">
                    <a:lumMod val="65000"/>
                    <a:lumOff val="35000"/>
                  </a:schemeClr>
                </a:solidFill>
              </a:rPr>
              <a:t>。</a:t>
            </a:r>
            <a:endParaRPr lang="en-US" altLang="ja-JP" sz="1354" dirty="0" smtClean="0">
              <a:solidFill>
                <a:schemeClr val="tx1">
                  <a:lumMod val="65000"/>
                  <a:lumOff val="35000"/>
                </a:schemeClr>
              </a:solidFill>
            </a:endParaRPr>
          </a:p>
          <a:p>
            <a:endParaRPr lang="en-US" altLang="ja-JP" sz="1354" dirty="0">
              <a:solidFill>
                <a:schemeClr val="tx1">
                  <a:lumMod val="65000"/>
                  <a:lumOff val="35000"/>
                </a:schemeClr>
              </a:solidFill>
            </a:endParaRPr>
          </a:p>
          <a:p>
            <a:r>
              <a:rPr lang="ja-JP" altLang="en-US" sz="1354" dirty="0">
                <a:solidFill>
                  <a:schemeClr val="tx1">
                    <a:lumMod val="65000"/>
                    <a:lumOff val="35000"/>
                  </a:schemeClr>
                </a:solidFill>
              </a:rPr>
              <a:t>■「継続」リリースの場合、該当商品の予約開始日に、その前の期にリリースされた商品が数時間メンテナンス期間に入り、</a:t>
            </a:r>
            <a:br>
              <a:rPr lang="ja-JP" altLang="en-US" sz="1354" dirty="0">
                <a:solidFill>
                  <a:schemeClr val="tx1">
                    <a:lumMod val="65000"/>
                    <a:lumOff val="35000"/>
                  </a:schemeClr>
                </a:solidFill>
              </a:rPr>
            </a:br>
            <a:r>
              <a:rPr lang="ja-JP" altLang="en-US" sz="1354" dirty="0">
                <a:solidFill>
                  <a:schemeClr val="tx1">
                    <a:lumMod val="65000"/>
                    <a:lumOff val="35000"/>
                  </a:schemeClr>
                </a:solidFill>
              </a:rPr>
              <a:t>    予約ができない状態となります。ご了承ください</a:t>
            </a:r>
            <a:r>
              <a:rPr lang="ja-JP" altLang="en-US" sz="1354" dirty="0" smtClean="0">
                <a:solidFill>
                  <a:schemeClr val="tx1">
                    <a:lumMod val="65000"/>
                    <a:lumOff val="35000"/>
                  </a:schemeClr>
                </a:solidFill>
              </a:rPr>
              <a:t>。</a:t>
            </a:r>
            <a:endParaRPr lang="en-US" altLang="ja-JP" sz="1354" dirty="0" smtClean="0">
              <a:solidFill>
                <a:schemeClr val="tx1">
                  <a:lumMod val="65000"/>
                  <a:lumOff val="35000"/>
                </a:schemeClr>
              </a:solidFill>
            </a:endParaRPr>
          </a:p>
        </p:txBody>
      </p:sp>
    </p:spTree>
    <p:extLst>
      <p:ext uri="{BB962C8B-B14F-4D97-AF65-F5344CB8AC3E}">
        <p14:creationId xmlns:p14="http://schemas.microsoft.com/office/powerpoint/2010/main" val="31779093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smtClean="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3" name="タイトル 2"/>
          <p:cNvSpPr>
            <a:spLocks noGrp="1"/>
          </p:cNvSpPr>
          <p:nvPr>
            <p:ph type="title"/>
          </p:nvPr>
        </p:nvSpPr>
        <p:spPr>
          <a:xfrm>
            <a:off x="479376" y="260648"/>
            <a:ext cx="9837401" cy="531751"/>
          </a:xfrm>
        </p:spPr>
        <p:txBody>
          <a:bodyPr>
            <a:normAutofit fontScale="90000"/>
          </a:bodyPr>
          <a:lstStyle/>
          <a:p>
            <a:r>
              <a:rPr kumimoji="1" lang="ja-JP" altLang="en-US" dirty="0"/>
              <a:t>免責事項・注意事項</a:t>
            </a:r>
          </a:p>
        </p:txBody>
      </p:sp>
      <p:sp>
        <p:nvSpPr>
          <p:cNvPr id="4" name="テキスト ボックス 3"/>
          <p:cNvSpPr txBox="1"/>
          <p:nvPr/>
        </p:nvSpPr>
        <p:spPr>
          <a:xfrm>
            <a:off x="407368" y="1124744"/>
            <a:ext cx="11621138" cy="4051750"/>
          </a:xfrm>
          <a:prstGeom prst="rect">
            <a:avLst/>
          </a:prstGeom>
          <a:noFill/>
        </p:spPr>
        <p:txBody>
          <a:bodyPr wrap="square" rtlCol="0">
            <a:spAutoFit/>
          </a:bodyPr>
          <a:lstStyle/>
          <a:p>
            <a:pPr lvl="0"/>
            <a:r>
              <a:rPr lang="ja-JP" altLang="en-US" sz="1354" dirty="0">
                <a:solidFill>
                  <a:prstClr val="black">
                    <a:lumMod val="65000"/>
                    <a:lumOff val="35000"/>
                  </a:prstClr>
                </a:solidFill>
              </a:rPr>
              <a:t>■掲載不具合について</a:t>
            </a:r>
          </a:p>
          <a:p>
            <a:pPr lvl="0"/>
            <a:r>
              <a:rPr lang="ja-JP" altLang="en-US" sz="1354" dirty="0">
                <a:solidFill>
                  <a:prstClr val="black">
                    <a:lumMod val="65000"/>
                    <a:lumOff val="35000"/>
                  </a:prstClr>
                </a:solidFill>
              </a:rPr>
              <a:t>　次に定める時間は、広告掲載調整時間とし、広告掲載調整時間内の不具合について、ヤフーは免責されます。</a:t>
            </a:r>
          </a:p>
          <a:p>
            <a:pPr lvl="0"/>
            <a:r>
              <a:rPr lang="ja-JP" altLang="en-US" sz="1354" dirty="0">
                <a:solidFill>
                  <a:prstClr val="black">
                    <a:lumMod val="65000"/>
                    <a:lumOff val="35000"/>
                  </a:prstClr>
                </a:solidFill>
              </a:rPr>
              <a:t>　（１）広告掲載開始日、及び広告内容の変更後の掲載開始日は、掲載開始から</a:t>
            </a:r>
            <a:r>
              <a:rPr lang="en-US" altLang="ja-JP" sz="1354" dirty="0">
                <a:solidFill>
                  <a:prstClr val="black">
                    <a:lumMod val="65000"/>
                    <a:lumOff val="35000"/>
                  </a:prstClr>
                </a:solidFill>
              </a:rPr>
              <a:t>12</a:t>
            </a:r>
            <a:r>
              <a:rPr lang="ja-JP" altLang="en-US" sz="1354" dirty="0">
                <a:solidFill>
                  <a:prstClr val="black">
                    <a:lumMod val="65000"/>
                    <a:lumOff val="35000"/>
                  </a:prstClr>
                </a:solidFill>
              </a:rPr>
              <a:t>時間を広告掲載調整時間とします。</a:t>
            </a:r>
          </a:p>
          <a:p>
            <a:pPr lvl="0"/>
            <a:r>
              <a:rPr lang="ja-JP" altLang="en-US" sz="1354" dirty="0">
                <a:solidFill>
                  <a:prstClr val="black">
                    <a:lumMod val="65000"/>
                    <a:lumOff val="35000"/>
                  </a:prstClr>
                </a:solidFill>
              </a:rPr>
              <a:t>　　ただし、（２）、（３）に該当する場合は、その定めに従います。</a:t>
            </a:r>
          </a:p>
          <a:p>
            <a:pPr lvl="0"/>
            <a:r>
              <a:rPr lang="ja-JP" altLang="en-US" sz="1354" dirty="0">
                <a:solidFill>
                  <a:prstClr val="black">
                    <a:lumMod val="65000"/>
                    <a:lumOff val="35000"/>
                  </a:prstClr>
                </a:solidFill>
              </a:rPr>
              <a:t>　（２）広告掲載開始日が営業日以外の場合、当該広告掲載開始時間から翌営業日正午までを広告掲載調整時間とします。</a:t>
            </a:r>
          </a:p>
          <a:p>
            <a:pPr lvl="0"/>
            <a:r>
              <a:rPr lang="ja-JP" altLang="en-US" sz="1354" dirty="0">
                <a:solidFill>
                  <a:prstClr val="black">
                    <a:lumMod val="65000"/>
                    <a:lumOff val="35000"/>
                  </a:prstClr>
                </a:solidFill>
              </a:rPr>
              <a:t>　（３）広告の総掲載予定時間が</a:t>
            </a:r>
            <a:r>
              <a:rPr lang="en-US" altLang="ja-JP" sz="1354" dirty="0">
                <a:solidFill>
                  <a:prstClr val="black">
                    <a:lumMod val="65000"/>
                    <a:lumOff val="35000"/>
                  </a:prstClr>
                </a:solidFill>
              </a:rPr>
              <a:t>12</a:t>
            </a:r>
            <a:r>
              <a:rPr lang="ja-JP" altLang="en-US" sz="1354" dirty="0">
                <a:solidFill>
                  <a:prstClr val="black">
                    <a:lumMod val="65000"/>
                    <a:lumOff val="35000"/>
                  </a:prstClr>
                </a:solidFill>
              </a:rPr>
              <a:t>時間未満の場合、総掲載予定時間の</a:t>
            </a:r>
            <a:r>
              <a:rPr lang="en-US" altLang="ja-JP" sz="1354" dirty="0">
                <a:solidFill>
                  <a:prstClr val="black">
                    <a:lumMod val="65000"/>
                    <a:lumOff val="35000"/>
                  </a:prstClr>
                </a:solidFill>
              </a:rPr>
              <a:t>10%</a:t>
            </a:r>
            <a:r>
              <a:rPr lang="ja-JP" altLang="en-US" sz="1354" dirty="0">
                <a:solidFill>
                  <a:prstClr val="black">
                    <a:lumMod val="65000"/>
                    <a:lumOff val="35000"/>
                  </a:prstClr>
                </a:solidFill>
              </a:rPr>
              <a:t>にあたる時間までを広告掲載調整時間とします</a:t>
            </a:r>
            <a:r>
              <a:rPr lang="ja-JP" altLang="en-US" sz="1354" dirty="0" smtClean="0">
                <a:solidFill>
                  <a:prstClr val="black">
                    <a:lumMod val="65000"/>
                    <a:lumOff val="35000"/>
                  </a:prstClr>
                </a:solidFill>
              </a:rPr>
              <a:t>。</a:t>
            </a:r>
            <a:endParaRPr lang="en-US" altLang="ja-JP" sz="1354" dirty="0">
              <a:solidFill>
                <a:prstClr val="black">
                  <a:lumMod val="65000"/>
                  <a:lumOff val="35000"/>
                </a:prstClr>
              </a:solidFill>
            </a:endParaRPr>
          </a:p>
          <a:p>
            <a:endParaRPr lang="en-US" altLang="ja-JP" sz="1354" dirty="0" smtClean="0">
              <a:solidFill>
                <a:schemeClr val="tx1">
                  <a:lumMod val="65000"/>
                  <a:lumOff val="35000"/>
                </a:schemeClr>
              </a:solidFill>
            </a:endParaRPr>
          </a:p>
          <a:p>
            <a:r>
              <a:rPr lang="ja-JP" altLang="en-US" sz="1354" dirty="0" smtClean="0">
                <a:solidFill>
                  <a:schemeClr val="tx1">
                    <a:lumMod val="65000"/>
                    <a:lumOff val="35000"/>
                  </a:schemeClr>
                </a:solidFill>
              </a:rPr>
              <a:t>■</a:t>
            </a:r>
            <a:r>
              <a:rPr lang="ja-JP" altLang="en-US" sz="1354" dirty="0">
                <a:solidFill>
                  <a:schemeClr val="tx1">
                    <a:lumMod val="65000"/>
                    <a:lumOff val="35000"/>
                  </a:schemeClr>
                </a:solidFill>
              </a:rPr>
              <a:t>オープニングパネル表示以前にメニューをタップした場合、デバイスによっては稀に広告表示が重なる場合がございます。予めご了承ください。</a:t>
            </a:r>
            <a:endParaRPr lang="en-US" altLang="ja-JP" sz="1354" dirty="0">
              <a:solidFill>
                <a:schemeClr val="tx1">
                  <a:lumMod val="65000"/>
                  <a:lumOff val="35000"/>
                </a:schemeClr>
              </a:solidFill>
            </a:endParaRPr>
          </a:p>
          <a:p>
            <a:endParaRPr lang="en-US" altLang="ja-JP" sz="1354" dirty="0">
              <a:solidFill>
                <a:schemeClr val="tx1">
                  <a:lumMod val="65000"/>
                  <a:lumOff val="35000"/>
                </a:schemeClr>
              </a:solidFill>
            </a:endParaRPr>
          </a:p>
          <a:p>
            <a:r>
              <a:rPr lang="ja-JP" altLang="en-US" sz="1354" dirty="0">
                <a:solidFill>
                  <a:schemeClr val="tx1">
                    <a:lumMod val="65000"/>
                    <a:lumOff val="35000"/>
                  </a:schemeClr>
                </a:solidFill>
              </a:rPr>
              <a:t>■ユーザの端末状況やアプリのアップデート状況によっては広告が表示されない場合があります。</a:t>
            </a:r>
            <a:endParaRPr lang="en-US" altLang="ja-JP" sz="1354" dirty="0">
              <a:solidFill>
                <a:schemeClr val="tx1">
                  <a:lumMod val="65000"/>
                  <a:lumOff val="35000"/>
                </a:schemeClr>
              </a:solidFill>
            </a:endParaRPr>
          </a:p>
          <a:p>
            <a:endParaRPr lang="en-US" altLang="ja-JP" sz="1354" dirty="0">
              <a:solidFill>
                <a:schemeClr val="tx1">
                  <a:lumMod val="65000"/>
                  <a:lumOff val="35000"/>
                </a:schemeClr>
              </a:solidFill>
            </a:endParaRPr>
          </a:p>
          <a:p>
            <a:pPr>
              <a:lnSpc>
                <a:spcPct val="150000"/>
              </a:lnSpc>
            </a:pPr>
            <a:r>
              <a:rPr lang="ja-JP" altLang="en-US" sz="1354" dirty="0">
                <a:solidFill>
                  <a:schemeClr val="tx1">
                    <a:lumMod val="65000"/>
                    <a:lumOff val="35000"/>
                  </a:schemeClr>
                </a:solidFill>
              </a:rPr>
              <a:t>■同一プロモーションにおける連続掲載は</a:t>
            </a:r>
            <a:r>
              <a:rPr lang="en-US" altLang="ja-JP" sz="1354" dirty="0">
                <a:solidFill>
                  <a:schemeClr val="tx1">
                    <a:lumMod val="65000"/>
                    <a:lumOff val="35000"/>
                  </a:schemeClr>
                </a:solidFill>
              </a:rPr>
              <a:t>3</a:t>
            </a:r>
            <a:r>
              <a:rPr lang="ja-JP" altLang="en-US" sz="1354" dirty="0">
                <a:solidFill>
                  <a:schemeClr val="tx1">
                    <a:lumMod val="65000"/>
                    <a:lumOff val="35000"/>
                  </a:schemeClr>
                </a:solidFill>
              </a:rPr>
              <a:t>週間までです。また、クリエイティブは</a:t>
            </a:r>
            <a:r>
              <a:rPr lang="en-US" altLang="ja-JP" sz="1354" dirty="0">
                <a:solidFill>
                  <a:schemeClr val="tx1">
                    <a:lumMod val="65000"/>
                    <a:lumOff val="35000"/>
                  </a:schemeClr>
                </a:solidFill>
              </a:rPr>
              <a:t>1</a:t>
            </a:r>
            <a:r>
              <a:rPr lang="ja-JP" altLang="en-US" sz="1354" dirty="0">
                <a:solidFill>
                  <a:schemeClr val="tx1">
                    <a:lumMod val="65000"/>
                    <a:lumOff val="35000"/>
                  </a:schemeClr>
                </a:solidFill>
              </a:rPr>
              <a:t>週間ごとに変更が必要です。　同一プロモーションで改めて掲載を行う場合は、前回の掲載期間と同等の期間をあけてから実施してください。</a:t>
            </a:r>
            <a:endParaRPr lang="en-US" altLang="ja-JP" sz="1354" dirty="0">
              <a:solidFill>
                <a:schemeClr val="tx1">
                  <a:lumMod val="65000"/>
                  <a:lumOff val="35000"/>
                </a:schemeClr>
              </a:solidFill>
            </a:endParaRPr>
          </a:p>
          <a:p>
            <a:endParaRPr lang="en-US" altLang="ja-JP" sz="1354" dirty="0">
              <a:solidFill>
                <a:schemeClr val="tx1">
                  <a:lumMod val="65000"/>
                  <a:lumOff val="35000"/>
                </a:schemeClr>
              </a:solidFill>
            </a:endParaRPr>
          </a:p>
          <a:p>
            <a:pPr>
              <a:lnSpc>
                <a:spcPct val="150000"/>
              </a:lnSpc>
            </a:pPr>
            <a:r>
              <a:rPr lang="ja-JP" altLang="en-US" sz="1354" dirty="0">
                <a:solidFill>
                  <a:schemeClr val="tx1">
                    <a:lumMod val="65000"/>
                    <a:lumOff val="35000"/>
                  </a:schemeClr>
                </a:solidFill>
              </a:rPr>
              <a:t>■掲載開始・掲載終了時間は、ユーザーがアプリを起動したままその時刻を跨ぐなど、ユーザー挙動により多少前後する可能性があります。</a:t>
            </a:r>
            <a:endParaRPr lang="en-US" altLang="ja-JP" sz="1354" dirty="0">
              <a:solidFill>
                <a:schemeClr val="tx1">
                  <a:lumMod val="65000"/>
                  <a:lumOff val="35000"/>
                </a:schemeClr>
              </a:solidFill>
            </a:endParaRPr>
          </a:p>
          <a:p>
            <a:endParaRPr lang="en-US" altLang="ja-JP" sz="1354" dirty="0">
              <a:solidFill>
                <a:schemeClr val="tx1">
                  <a:lumMod val="65000"/>
                  <a:lumOff val="35000"/>
                </a:schemeClr>
              </a:solidFill>
            </a:endParaRPr>
          </a:p>
          <a:p>
            <a:pPr>
              <a:lnSpc>
                <a:spcPct val="150000"/>
              </a:lnSpc>
            </a:pPr>
            <a:r>
              <a:rPr lang="en-US" altLang="ja-JP" sz="1354" dirty="0">
                <a:solidFill>
                  <a:schemeClr val="tx1">
                    <a:lumMod val="65000"/>
                    <a:lumOff val="35000"/>
                  </a:schemeClr>
                </a:solidFill>
              </a:rPr>
              <a:t>■Smart Device Link</a:t>
            </a:r>
            <a:r>
              <a:rPr lang="ja-JP" altLang="en-US" sz="1354" dirty="0">
                <a:solidFill>
                  <a:schemeClr val="tx1">
                    <a:lumMod val="65000"/>
                    <a:lumOff val="35000"/>
                  </a:schemeClr>
                </a:solidFill>
              </a:rPr>
              <a:t>（</a:t>
            </a:r>
            <a:r>
              <a:rPr lang="en-US" altLang="ja-JP" sz="1354" dirty="0">
                <a:solidFill>
                  <a:schemeClr val="tx1">
                    <a:lumMod val="65000"/>
                    <a:lumOff val="35000"/>
                  </a:schemeClr>
                </a:solidFill>
              </a:rPr>
              <a:t>SDL</a:t>
            </a:r>
            <a:r>
              <a:rPr lang="ja-JP" altLang="en-US" sz="1354" dirty="0">
                <a:solidFill>
                  <a:schemeClr val="tx1">
                    <a:lumMod val="65000"/>
                    <a:lumOff val="35000"/>
                  </a:schemeClr>
                </a:solidFill>
              </a:rPr>
              <a:t>）設定時、またタブレット等には広告が表示されません</a:t>
            </a:r>
            <a:r>
              <a:rPr lang="ja-JP" altLang="en-US" sz="1354" dirty="0" smtClean="0">
                <a:solidFill>
                  <a:schemeClr val="tx1">
                    <a:lumMod val="65000"/>
                    <a:lumOff val="35000"/>
                  </a:schemeClr>
                </a:solidFill>
              </a:rPr>
              <a:t>。</a:t>
            </a:r>
            <a:endParaRPr lang="en-US" altLang="ja-JP" sz="1354" dirty="0">
              <a:solidFill>
                <a:schemeClr val="tx1">
                  <a:lumMod val="65000"/>
                  <a:lumOff val="35000"/>
                </a:schemeClr>
              </a:solidFill>
            </a:endParaRPr>
          </a:p>
        </p:txBody>
      </p:sp>
    </p:spTree>
    <p:extLst>
      <p:ext uri="{BB962C8B-B14F-4D97-AF65-F5344CB8AC3E}">
        <p14:creationId xmlns:p14="http://schemas.microsoft.com/office/powerpoint/2010/main" val="29159073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normAutofit/>
          </a:bodyPr>
          <a:lstStyle/>
          <a:p>
            <a:r>
              <a:rPr lang="ja-JP" altLang="en-US" dirty="0"/>
              <a:t>更新・変更履歴</a:t>
            </a:r>
            <a:endParaRPr kumimoji="1"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12</a:t>
            </a:fld>
            <a:endParaRPr lang="ja-JP" altLang="en-US"/>
          </a:p>
        </p:txBody>
      </p:sp>
      <p:sp>
        <p:nvSpPr>
          <p:cNvPr id="4" name="テキスト ボックス 3"/>
          <p:cNvSpPr txBox="1"/>
          <p:nvPr/>
        </p:nvSpPr>
        <p:spPr>
          <a:xfrm>
            <a:off x="454374" y="1124744"/>
            <a:ext cx="11402265" cy="738664"/>
          </a:xfrm>
          <a:prstGeom prst="rect">
            <a:avLst/>
          </a:prstGeom>
          <a:noFill/>
        </p:spPr>
        <p:txBody>
          <a:bodyPr wrap="square" rtlCol="0">
            <a:spAutoFit/>
          </a:bodyPr>
          <a:lstStyle/>
          <a:p>
            <a:r>
              <a:rPr lang="ja-JP" altLang="en-US" sz="1400" dirty="0" smtClean="0">
                <a:solidFill>
                  <a:schemeClr val="tx1">
                    <a:lumMod val="65000"/>
                    <a:lumOff val="35000"/>
                  </a:schemeClr>
                </a:solidFill>
              </a:rPr>
              <a:t>■</a:t>
            </a:r>
            <a:r>
              <a:rPr lang="en-US" altLang="ja-JP" sz="1400" dirty="0" smtClean="0">
                <a:solidFill>
                  <a:schemeClr val="tx1">
                    <a:lumMod val="65000"/>
                    <a:lumOff val="35000"/>
                  </a:schemeClr>
                </a:solidFill>
              </a:rPr>
              <a:t>2021/6/4</a:t>
            </a:r>
          </a:p>
          <a:p>
            <a:r>
              <a:rPr lang="ja-JP" altLang="en-US" sz="1400" dirty="0">
                <a:solidFill>
                  <a:schemeClr val="tx1">
                    <a:lumMod val="65000"/>
                    <a:lumOff val="35000"/>
                  </a:schemeClr>
                </a:solidFill>
              </a:rPr>
              <a:t>・「免責事項・注意事項」継続リリース時のメンテナンスについての事項を追加いたしました</a:t>
            </a:r>
            <a:r>
              <a:rPr lang="ja-JP" altLang="en-US" sz="1400" dirty="0" smtClean="0">
                <a:solidFill>
                  <a:schemeClr val="tx1">
                    <a:lumMod val="65000"/>
                    <a:lumOff val="35000"/>
                  </a:schemeClr>
                </a:solidFill>
              </a:rPr>
              <a:t>。</a:t>
            </a:r>
            <a:endParaRPr lang="en-US" altLang="ja-JP" sz="1400" dirty="0" smtClean="0">
              <a:solidFill>
                <a:schemeClr val="tx1">
                  <a:lumMod val="65000"/>
                  <a:lumOff val="35000"/>
                </a:schemeClr>
              </a:solidFill>
            </a:endParaRPr>
          </a:p>
          <a:p>
            <a:r>
              <a:rPr lang="ja-JP" altLang="en-US" sz="1400" dirty="0" smtClean="0">
                <a:solidFill>
                  <a:schemeClr val="tx1">
                    <a:lumMod val="65000"/>
                    <a:lumOff val="35000"/>
                  </a:schemeClr>
                </a:solidFill>
              </a:rPr>
              <a:t>・「</a:t>
            </a:r>
            <a:r>
              <a:rPr lang="ja-JP" altLang="en-US" sz="1400" dirty="0"/>
              <a:t>広告タイプ</a:t>
            </a:r>
            <a:r>
              <a:rPr lang="ja-JP" altLang="en-US" sz="1400" dirty="0" smtClean="0"/>
              <a:t>一覧</a:t>
            </a:r>
            <a:r>
              <a:rPr lang="ja-JP" altLang="en-US" sz="1400" dirty="0" smtClean="0">
                <a:solidFill>
                  <a:schemeClr val="tx1">
                    <a:lumMod val="65000"/>
                    <a:lumOff val="35000"/>
                  </a:schemeClr>
                </a:solidFill>
              </a:rPr>
              <a:t>」および</a:t>
            </a:r>
            <a:r>
              <a:rPr lang="ja-JP" altLang="en-US" sz="1400" dirty="0">
                <a:solidFill>
                  <a:schemeClr val="tx1">
                    <a:lumMod val="65000"/>
                    <a:lumOff val="35000"/>
                  </a:schemeClr>
                </a:solidFill>
              </a:rPr>
              <a:t>「免責事項・注意事項</a:t>
            </a:r>
            <a:r>
              <a:rPr lang="ja-JP" altLang="en-US" sz="1400" dirty="0" smtClean="0">
                <a:solidFill>
                  <a:schemeClr val="tx1">
                    <a:lumMod val="65000"/>
                    <a:lumOff val="35000"/>
                  </a:schemeClr>
                </a:solidFill>
              </a:rPr>
              <a:t>」に入稿規定関連について追記いたしました。</a:t>
            </a:r>
            <a:endParaRPr lang="en-US" altLang="ja-JP" sz="1400" dirty="0">
              <a:solidFill>
                <a:schemeClr val="tx1">
                  <a:lumMod val="65000"/>
                  <a:lumOff val="35000"/>
                </a:schemeClr>
              </a:solidFill>
            </a:endParaRPr>
          </a:p>
        </p:txBody>
      </p:sp>
    </p:spTree>
    <p:extLst>
      <p:ext uri="{BB962C8B-B14F-4D97-AF65-F5344CB8AC3E}">
        <p14:creationId xmlns:p14="http://schemas.microsoft.com/office/powerpoint/2010/main" val="2637177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B7574BD0-4B92-7244-9281-9B7E8451C8AB}"/>
              </a:ext>
            </a:extLst>
          </p:cNvPr>
          <p:cNvSpPr/>
          <p:nvPr/>
        </p:nvSpPr>
        <p:spPr>
          <a:xfrm>
            <a:off x="-19141" y="-1047"/>
            <a:ext cx="12211141" cy="56270"/>
          </a:xfrm>
          <a:prstGeom prst="rect">
            <a:avLst/>
          </a:prstGeom>
          <a:solidFill>
            <a:srgbClr val="C9002C"/>
          </a:solidFill>
          <a:ln w="9525" cap="flat" cmpd="sng" algn="ctr">
            <a:noFill/>
            <a:prstDash val="solid"/>
          </a:ln>
          <a:effectLst/>
        </p:spPr>
        <p:txBody>
          <a:bodyPr rot="0" spcFirstLastPara="0" vertOverflow="overflow" horzOverflow="overflow" vert="horz" wrap="square" lIns="112542" tIns="56271" rIns="112542" bIns="56271" numCol="1" spcCol="0" rtlCol="0" fromWordArt="0" anchor="ctr" anchorCtr="0" forceAA="0" compatLnSpc="1">
            <a:prstTxWarp prst="textNoShape">
              <a:avLst/>
            </a:prstTxWarp>
            <a:noAutofit/>
          </a:bodyPr>
          <a:lstStyle/>
          <a:p>
            <a:pPr algn="ctr" defTabSz="1125444">
              <a:defRPr/>
            </a:pPr>
            <a:endParaRPr kumimoji="0" lang="ja-JP" altLang="en-US" sz="2215" kern="0" dirty="0">
              <a:solidFill>
                <a:srgbClr val="000000"/>
              </a:solidFill>
              <a:latin typeface="メイリオ"/>
              <a:ea typeface="メイリオ"/>
            </a:endParaRPr>
          </a:p>
        </p:txBody>
      </p:sp>
    </p:spTree>
    <p:extLst>
      <p:ext uri="{BB962C8B-B14F-4D97-AF65-F5344CB8AC3E}">
        <p14:creationId xmlns:p14="http://schemas.microsoft.com/office/powerpoint/2010/main" val="30825716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852A4032-7FD5-B44E-ADA6-28AD5D5DB884}"/>
              </a:ext>
            </a:extLst>
          </p:cNvPr>
          <p:cNvSpPr>
            <a:spLocks noGrp="1"/>
          </p:cNvSpPr>
          <p:nvPr>
            <p:ph type="ftr" sz="quarter" idx="10"/>
          </p:nvPr>
        </p:nvSpPr>
        <p:spPr/>
        <p:txBody>
          <a:bodyPr/>
          <a:lstStyle/>
          <a:p>
            <a:pPr>
              <a:defRPr/>
            </a:pPr>
            <a:r>
              <a:rPr lang="en" altLang="ja-JP" sz="800">
                <a:solidFill>
                  <a:schemeClr val="accent2"/>
                </a:solidFill>
              </a:rPr>
              <a:t>© 2021 Yahoo Japan Corporation All rights reserved.</a:t>
            </a:r>
            <a:endParaRPr lang="en" altLang="ja-JP" sz="800" dirty="0">
              <a:solidFill>
                <a:schemeClr val="accent2"/>
              </a:solidFill>
            </a:endParaRPr>
          </a:p>
        </p:txBody>
      </p:sp>
      <p:sp>
        <p:nvSpPr>
          <p:cNvPr id="3" name="正方形/長方形 2">
            <a:extLst>
              <a:ext uri="{FF2B5EF4-FFF2-40B4-BE49-F238E27FC236}">
                <a16:creationId xmlns:a16="http://schemas.microsoft.com/office/drawing/2014/main" id="{B7574BD0-4B92-7244-9281-9B7E8451C8AB}"/>
              </a:ext>
            </a:extLst>
          </p:cNvPr>
          <p:cNvSpPr/>
          <p:nvPr/>
        </p:nvSpPr>
        <p:spPr>
          <a:xfrm>
            <a:off x="-19141" y="-1047"/>
            <a:ext cx="12211141" cy="56270"/>
          </a:xfrm>
          <a:prstGeom prst="rect">
            <a:avLst/>
          </a:prstGeom>
          <a:solidFill>
            <a:srgbClr val="C9002C"/>
          </a:solidFill>
          <a:ln w="9525" cap="flat" cmpd="sng" algn="ctr">
            <a:noFill/>
            <a:prstDash val="solid"/>
          </a:ln>
          <a:effectLst/>
        </p:spPr>
        <p:txBody>
          <a:bodyPr rot="0" spcFirstLastPara="0" vertOverflow="overflow" horzOverflow="overflow" vert="horz" wrap="square" lIns="112542" tIns="56271" rIns="112542" bIns="56271" numCol="1" spcCol="0" rtlCol="0" fromWordArt="0" anchor="ctr" anchorCtr="0" forceAA="0" compatLnSpc="1">
            <a:prstTxWarp prst="textNoShape">
              <a:avLst/>
            </a:prstTxWarp>
            <a:noAutofit/>
          </a:bodyPr>
          <a:lstStyle/>
          <a:p>
            <a:pPr algn="ctr" defTabSz="1125444">
              <a:defRPr/>
            </a:pPr>
            <a:endParaRPr kumimoji="0" lang="ja-JP" altLang="en-US" sz="2215" kern="0" dirty="0">
              <a:solidFill>
                <a:srgbClr val="000000"/>
              </a:solidFill>
              <a:latin typeface="メイリオ"/>
              <a:ea typeface="メイリオ"/>
            </a:endParaRPr>
          </a:p>
        </p:txBody>
      </p:sp>
    </p:spTree>
    <p:extLst>
      <p:ext uri="{BB962C8B-B14F-4D97-AF65-F5344CB8AC3E}">
        <p14:creationId xmlns:p14="http://schemas.microsoft.com/office/powerpoint/2010/main" val="23752315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p:txBody>
          <a:bodyPr/>
          <a:lstStyle/>
          <a:p>
            <a:r>
              <a:rPr lang="en-US" altLang="ja-JP" dirty="0">
                <a:solidFill>
                  <a:prstClr val="black"/>
                </a:solidFill>
                <a:latin typeface="+mn-ea"/>
                <a:ea typeface="+mn-ea"/>
              </a:rPr>
              <a:t>Copyright</a:t>
            </a:r>
            <a:r>
              <a:rPr lang="ja-JP" altLang="en-US" dirty="0">
                <a:solidFill>
                  <a:prstClr val="black"/>
                </a:solidFill>
                <a:latin typeface="+mn-ea"/>
                <a:ea typeface="+mn-ea"/>
              </a:rPr>
              <a:t>（</a:t>
            </a:r>
            <a:r>
              <a:rPr lang="en-US" altLang="ja-JP" dirty="0">
                <a:solidFill>
                  <a:prstClr val="black"/>
                </a:solidFill>
                <a:latin typeface="+mn-ea"/>
                <a:ea typeface="+mn-ea"/>
              </a:rPr>
              <a:t>C</a:t>
            </a:r>
            <a:r>
              <a:rPr lang="ja-JP" altLang="en-US" dirty="0">
                <a:solidFill>
                  <a:prstClr val="black"/>
                </a:solidFill>
                <a:latin typeface="+mn-ea"/>
                <a:ea typeface="+mn-ea"/>
              </a:rPr>
              <a:t>）</a:t>
            </a:r>
            <a:r>
              <a:rPr lang="en-US" altLang="ja-JP" dirty="0">
                <a:solidFill>
                  <a:prstClr val="black"/>
                </a:solidFill>
                <a:latin typeface="+mn-ea"/>
                <a:ea typeface="+mn-ea"/>
              </a:rPr>
              <a:t>2021 Yahoo Japan Corporation. All Rights Reserved. </a:t>
            </a:r>
            <a:r>
              <a:rPr lang="ja-JP" altLang="en-US" dirty="0">
                <a:solidFill>
                  <a:prstClr val="black"/>
                </a:solidFill>
                <a:latin typeface="+mn-ea"/>
                <a:ea typeface="+mn-ea"/>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p:txBody>
          <a:bodyPr>
            <a:noAutofit/>
          </a:bodyPr>
          <a:lstStyle/>
          <a:p>
            <a:r>
              <a:rPr lang="ja-JP" altLang="en-US" sz="3077" dirty="0">
                <a:latin typeface="+mn-ea"/>
                <a:ea typeface="+mn-ea"/>
                <a:cs typeface="メイリオ" panose="020B0604030504040204" pitchFamily="50" charset="-128"/>
              </a:rPr>
              <a:t>スペシャル商品について</a:t>
            </a:r>
          </a:p>
        </p:txBody>
      </p:sp>
      <p:sp>
        <p:nvSpPr>
          <p:cNvPr id="5" name="正方形/長方形 4"/>
          <p:cNvSpPr/>
          <p:nvPr/>
        </p:nvSpPr>
        <p:spPr>
          <a:xfrm>
            <a:off x="479376" y="1124744"/>
            <a:ext cx="11556677" cy="2213555"/>
          </a:xfrm>
          <a:prstGeom prst="rect">
            <a:avLst/>
          </a:prstGeom>
        </p:spPr>
        <p:txBody>
          <a:bodyPr wrap="square">
            <a:spAutoFit/>
          </a:bodyPr>
          <a:lstStyle/>
          <a:p>
            <a:r>
              <a:rPr lang="ja-JP" altLang="en-US" sz="1969" dirty="0">
                <a:solidFill>
                  <a:schemeClr val="tx1">
                    <a:lumMod val="65000"/>
                    <a:lumOff val="35000"/>
                  </a:schemeClr>
                </a:solidFill>
                <a:latin typeface="+mn-ea"/>
              </a:rPr>
              <a:t>販売先を限定しないレギュラー商品に対し、スペシャル商品は提案可能な広告主様やプロモーションが限定されています。そのため、事前に弊社による出稿可否判断が必要となります。</a:t>
            </a:r>
            <a:endParaRPr lang="en-US" altLang="ja-JP" sz="1969" dirty="0">
              <a:solidFill>
                <a:schemeClr val="tx1">
                  <a:lumMod val="65000"/>
                  <a:lumOff val="35000"/>
                </a:schemeClr>
              </a:solidFill>
              <a:latin typeface="+mn-ea"/>
            </a:endParaRPr>
          </a:p>
          <a:p>
            <a:endParaRPr lang="en-US" altLang="ja-JP" sz="1969" dirty="0">
              <a:solidFill>
                <a:schemeClr val="tx1">
                  <a:lumMod val="65000"/>
                  <a:lumOff val="35000"/>
                </a:schemeClr>
              </a:solidFill>
              <a:latin typeface="+mn-ea"/>
            </a:endParaRPr>
          </a:p>
          <a:p>
            <a:r>
              <a:rPr lang="ja-JP" altLang="en-US" sz="1969" dirty="0">
                <a:solidFill>
                  <a:schemeClr val="tx1">
                    <a:lumMod val="65000"/>
                    <a:lumOff val="35000"/>
                  </a:schemeClr>
                </a:solidFill>
                <a:latin typeface="+mn-ea"/>
              </a:rPr>
              <a:t>事前提案可否申請で承認されたアカウントに対して、弊社内でシステム対応を行い、広告管理ツールの商品選択画面にて該当商品が予約購入できるようになります。（事前提案可否申請で承認されていないアカウントで予約することはできません。）</a:t>
            </a:r>
            <a:endParaRPr lang="en-US" altLang="ja-JP" sz="1969" dirty="0">
              <a:solidFill>
                <a:schemeClr val="tx1">
                  <a:lumMod val="65000"/>
                  <a:lumOff val="35000"/>
                </a:schemeClr>
              </a:solidFill>
              <a:latin typeface="+mn-ea"/>
            </a:endParaRPr>
          </a:p>
          <a:p>
            <a:endParaRPr lang="en-US" altLang="ja-JP" sz="1969" dirty="0">
              <a:solidFill>
                <a:schemeClr val="tx1">
                  <a:lumMod val="65000"/>
                  <a:lumOff val="35000"/>
                </a:schemeClr>
              </a:solidFill>
              <a:latin typeface="+mn-ea"/>
            </a:endParaRPr>
          </a:p>
        </p:txBody>
      </p:sp>
      <p:sp>
        <p:nvSpPr>
          <p:cNvPr id="7" name="正方形/長方形 6"/>
          <p:cNvSpPr/>
          <p:nvPr/>
        </p:nvSpPr>
        <p:spPr>
          <a:xfrm>
            <a:off x="833877" y="3129407"/>
            <a:ext cx="2767006" cy="2397698"/>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969" b="1" dirty="0">
                <a:latin typeface="+mn-ea"/>
              </a:rPr>
              <a:t>レギュラー商品</a:t>
            </a:r>
            <a:endParaRPr lang="en-US" altLang="ja-JP" sz="1969" b="1" dirty="0">
              <a:latin typeface="+mn-ea"/>
            </a:endParaRPr>
          </a:p>
        </p:txBody>
      </p:sp>
      <p:sp>
        <p:nvSpPr>
          <p:cNvPr id="9" name="正方形/長方形 8"/>
          <p:cNvSpPr/>
          <p:nvPr/>
        </p:nvSpPr>
        <p:spPr>
          <a:xfrm>
            <a:off x="6417266" y="3129406"/>
            <a:ext cx="2767006" cy="2397700"/>
          </a:xfrm>
          <a:prstGeom prst="rect">
            <a:avLst/>
          </a:prstGeom>
          <a:solidFill>
            <a:srgbClr val="FFCC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969" b="1" dirty="0">
                <a:solidFill>
                  <a:srgbClr val="C00000"/>
                </a:solidFill>
                <a:latin typeface="+mn-ea"/>
              </a:rPr>
              <a:t>スペシャル商品</a:t>
            </a:r>
          </a:p>
        </p:txBody>
      </p:sp>
      <p:sp>
        <p:nvSpPr>
          <p:cNvPr id="10" name="正方形/長方形 9"/>
          <p:cNvSpPr/>
          <p:nvPr/>
        </p:nvSpPr>
        <p:spPr>
          <a:xfrm>
            <a:off x="9363697" y="3780827"/>
            <a:ext cx="1971723" cy="552807"/>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1" rIns="91440" bIns="45721" numCol="1" spcCol="0" rtlCol="0" fromWordArt="0" anchor="ctr" anchorCtr="0" forceAA="0" compatLnSpc="1">
            <a:prstTxWarp prst="textNoShape">
              <a:avLst/>
            </a:prstTxWarp>
            <a:noAutofit/>
          </a:bodyPr>
          <a:lstStyle/>
          <a:p>
            <a:pPr algn="ctr"/>
            <a:r>
              <a:rPr lang="ja-JP" altLang="en-US" sz="1477" dirty="0">
                <a:solidFill>
                  <a:schemeClr val="tx1">
                    <a:lumMod val="65000"/>
                    <a:lumOff val="35000"/>
                  </a:schemeClr>
                </a:solidFill>
                <a:latin typeface="+mn-ea"/>
              </a:rPr>
              <a:t>期間限定特別商品</a:t>
            </a:r>
          </a:p>
        </p:txBody>
      </p:sp>
      <p:sp>
        <p:nvSpPr>
          <p:cNvPr id="11" name="正方形/長方形 10"/>
          <p:cNvSpPr/>
          <p:nvPr/>
        </p:nvSpPr>
        <p:spPr>
          <a:xfrm>
            <a:off x="9364471" y="4366111"/>
            <a:ext cx="1970950" cy="552807"/>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1" rIns="91440" bIns="45721" numCol="1" spcCol="0" rtlCol="0" fromWordArt="0" anchor="ctr" anchorCtr="0" forceAA="0" compatLnSpc="1">
            <a:prstTxWarp prst="textNoShape">
              <a:avLst/>
            </a:prstTxWarp>
            <a:noAutofit/>
          </a:bodyPr>
          <a:lstStyle/>
          <a:p>
            <a:pPr algn="ctr"/>
            <a:r>
              <a:rPr lang="ja-JP" altLang="en-US" sz="1477" dirty="0">
                <a:solidFill>
                  <a:schemeClr val="tx1">
                    <a:lumMod val="65000"/>
                    <a:lumOff val="35000"/>
                  </a:schemeClr>
                </a:solidFill>
                <a:latin typeface="+mn-ea"/>
              </a:rPr>
              <a:t>広告主様限定商品</a:t>
            </a:r>
          </a:p>
        </p:txBody>
      </p:sp>
      <p:sp>
        <p:nvSpPr>
          <p:cNvPr id="12" name="正方形/長方形 11"/>
          <p:cNvSpPr/>
          <p:nvPr/>
        </p:nvSpPr>
        <p:spPr>
          <a:xfrm>
            <a:off x="9363697" y="4974299"/>
            <a:ext cx="1971723" cy="552807"/>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1" rIns="91440" bIns="45721" numCol="1" spcCol="0" rtlCol="0" fromWordArt="0" anchor="ctr" anchorCtr="0" forceAA="0" compatLnSpc="1">
            <a:prstTxWarp prst="textNoShape">
              <a:avLst/>
            </a:prstTxWarp>
            <a:noAutofit/>
          </a:bodyPr>
          <a:lstStyle/>
          <a:p>
            <a:pPr algn="ctr"/>
            <a:r>
              <a:rPr lang="ja-JP" altLang="en-US" sz="1477" dirty="0">
                <a:solidFill>
                  <a:schemeClr val="tx1">
                    <a:lumMod val="65000"/>
                    <a:lumOff val="35000"/>
                  </a:schemeClr>
                </a:solidFill>
                <a:latin typeface="+mn-ea"/>
              </a:rPr>
              <a:t>その他特別対応商品</a:t>
            </a:r>
          </a:p>
        </p:txBody>
      </p:sp>
      <p:sp>
        <p:nvSpPr>
          <p:cNvPr id="24" name="正方形/長方形 23"/>
          <p:cNvSpPr/>
          <p:nvPr/>
        </p:nvSpPr>
        <p:spPr>
          <a:xfrm>
            <a:off x="3780307" y="3752985"/>
            <a:ext cx="1947071" cy="552807"/>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1" rIns="91440" bIns="45721" numCol="1" spcCol="0" rtlCol="0" fromWordArt="0" anchor="ctr" anchorCtr="0" forceAA="0" compatLnSpc="1">
            <a:prstTxWarp prst="textNoShape">
              <a:avLst/>
            </a:prstTxWarp>
            <a:noAutofit/>
          </a:bodyPr>
          <a:lstStyle/>
          <a:p>
            <a:pPr algn="ctr"/>
            <a:r>
              <a:rPr lang="ja-JP" altLang="en-US" sz="1477" dirty="0">
                <a:solidFill>
                  <a:schemeClr val="tx1">
                    <a:lumMod val="65000"/>
                    <a:lumOff val="35000"/>
                  </a:schemeClr>
                </a:solidFill>
                <a:latin typeface="+mn-ea"/>
              </a:rPr>
              <a:t>特集・企画</a:t>
            </a:r>
          </a:p>
        </p:txBody>
      </p:sp>
      <p:sp>
        <p:nvSpPr>
          <p:cNvPr id="25" name="正方形/長方形 24"/>
          <p:cNvSpPr/>
          <p:nvPr/>
        </p:nvSpPr>
        <p:spPr>
          <a:xfrm>
            <a:off x="3780307" y="3134749"/>
            <a:ext cx="1971723" cy="574206"/>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1" rIns="91440" bIns="45721" numCol="1" spcCol="0" rtlCol="0" fromWordArt="0" anchor="ctr" anchorCtr="0" forceAA="0" compatLnSpc="1">
            <a:prstTxWarp prst="textNoShape">
              <a:avLst/>
            </a:prstTxWarp>
            <a:noAutofit/>
          </a:bodyPr>
          <a:lstStyle/>
          <a:p>
            <a:pPr algn="ctr"/>
            <a:r>
              <a:rPr lang="ja-JP" altLang="en-US" sz="1477" dirty="0">
                <a:solidFill>
                  <a:schemeClr val="tx1">
                    <a:lumMod val="65000"/>
                    <a:lumOff val="35000"/>
                  </a:schemeClr>
                </a:solidFill>
                <a:latin typeface="+mn-ea"/>
              </a:rPr>
              <a:t>通常商品</a:t>
            </a:r>
          </a:p>
        </p:txBody>
      </p:sp>
      <p:sp>
        <p:nvSpPr>
          <p:cNvPr id="35" name="正方形/長方形 34"/>
          <p:cNvSpPr/>
          <p:nvPr/>
        </p:nvSpPr>
        <p:spPr>
          <a:xfrm>
            <a:off x="9363698" y="3162593"/>
            <a:ext cx="1971723" cy="552807"/>
          </a:xfrm>
          <a:prstGeom prst="rect">
            <a:avLst/>
          </a:prstGeom>
          <a:solidFill>
            <a:srgbClr val="FFCCD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1" rIns="91440" bIns="45721" numCol="1" spcCol="0" rtlCol="0" fromWordArt="0" anchor="ctr" anchorCtr="0" forceAA="0" compatLnSpc="1">
            <a:prstTxWarp prst="textNoShape">
              <a:avLst/>
            </a:prstTxWarp>
            <a:noAutofit/>
          </a:bodyPr>
          <a:lstStyle/>
          <a:p>
            <a:pPr algn="ctr"/>
            <a:r>
              <a:rPr lang="ja-JP" altLang="en-US" sz="1477" dirty="0">
                <a:solidFill>
                  <a:schemeClr val="tx1">
                    <a:lumMod val="65000"/>
                    <a:lumOff val="35000"/>
                  </a:schemeClr>
                </a:solidFill>
                <a:latin typeface="+mn-ea"/>
              </a:rPr>
              <a:t>事前提案可否</a:t>
            </a:r>
            <a:endParaRPr lang="en-US" altLang="ja-JP" sz="1477" dirty="0">
              <a:solidFill>
                <a:schemeClr val="tx1">
                  <a:lumMod val="65000"/>
                  <a:lumOff val="35000"/>
                </a:schemeClr>
              </a:solidFill>
              <a:latin typeface="+mn-ea"/>
            </a:endParaRPr>
          </a:p>
          <a:p>
            <a:pPr algn="ctr"/>
            <a:r>
              <a:rPr lang="ja-JP" altLang="en-US" sz="1477" dirty="0">
                <a:solidFill>
                  <a:schemeClr val="tx1">
                    <a:lumMod val="65000"/>
                    <a:lumOff val="35000"/>
                  </a:schemeClr>
                </a:solidFill>
                <a:latin typeface="+mn-ea"/>
              </a:rPr>
              <a:t>判断必須商品</a:t>
            </a:r>
          </a:p>
        </p:txBody>
      </p:sp>
      <p:sp>
        <p:nvSpPr>
          <p:cNvPr id="4" name="正方形/長方形 3"/>
          <p:cNvSpPr/>
          <p:nvPr/>
        </p:nvSpPr>
        <p:spPr bwMode="auto">
          <a:xfrm>
            <a:off x="9333692" y="3145036"/>
            <a:ext cx="2003762" cy="579550"/>
          </a:xfrm>
          <a:prstGeom prst="rect">
            <a:avLst/>
          </a:prstGeom>
          <a:noFill/>
          <a:ln w="44450" algn="ctr">
            <a:solidFill>
              <a:srgbClr val="C00000"/>
            </a:solidFill>
            <a:prstDash val="sysDot"/>
            <a:miter lim="800000"/>
            <a:headEnd/>
            <a:tailEnd/>
          </a:ln>
        </p:spPr>
        <p:txBody>
          <a:bodyPr lIns="0" tIns="0" rIns="0" bIns="0" rtlCol="0" anchor="ctr"/>
          <a:lstStyle/>
          <a:p>
            <a:pPr algn="ctr" defTabSz="1125444"/>
            <a:endParaRPr kumimoji="0" lang="ja-JP" altLang="en-US" sz="1477" b="1" kern="0" dirty="0">
              <a:solidFill>
                <a:schemeClr val="tx1">
                  <a:lumMod val="65000"/>
                  <a:lumOff val="35000"/>
                </a:schemeClr>
              </a:solidFill>
              <a:latin typeface="+mn-ea"/>
              <a:cs typeface="Verdana" pitchFamily="34" charset="0"/>
            </a:endParaRPr>
          </a:p>
        </p:txBody>
      </p:sp>
    </p:spTree>
    <p:extLst>
      <p:ext uri="{BB962C8B-B14F-4D97-AF65-F5344CB8AC3E}">
        <p14:creationId xmlns:p14="http://schemas.microsoft.com/office/powerpoint/2010/main" val="26413710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p:txBody>
          <a:bodyPr>
            <a:normAutofit fontScale="90000"/>
          </a:bodyPr>
          <a:lstStyle/>
          <a:p>
            <a:r>
              <a:rPr lang="ja-JP" altLang="en-US" sz="2954" dirty="0">
                <a:latin typeface="メイリオ" panose="020B0604030504040204" pitchFamily="50" charset="-128"/>
                <a:ea typeface="メイリオ" panose="020B0604030504040204" pitchFamily="50" charset="-128"/>
                <a:cs typeface="メイリオ" panose="020B0604030504040204" pitchFamily="50" charset="-128"/>
              </a:rPr>
              <a:t>スペシャル商品（事前提案可否必須商品）について</a:t>
            </a:r>
          </a:p>
        </p:txBody>
      </p:sp>
      <p:sp>
        <p:nvSpPr>
          <p:cNvPr id="5" name="正方形/長方形 4"/>
          <p:cNvSpPr/>
          <p:nvPr/>
        </p:nvSpPr>
        <p:spPr>
          <a:xfrm>
            <a:off x="734173" y="1145285"/>
            <a:ext cx="11346924" cy="1629184"/>
          </a:xfrm>
          <a:prstGeom prst="rect">
            <a:avLst/>
          </a:prstGeom>
        </p:spPr>
        <p:txBody>
          <a:bodyPr wrap="square" lIns="112542" tIns="56271" rIns="112542" bIns="56271" anchor="t">
            <a:spAutoFit/>
          </a:bodyPr>
          <a:lstStyle/>
          <a:p>
            <a:r>
              <a:rPr lang="ja-JP" altLang="en-US" sz="2462" u="sng" dirty="0">
                <a:solidFill>
                  <a:schemeClr val="tx1">
                    <a:lumMod val="65000"/>
                    <a:lumOff val="35000"/>
                  </a:schemeClr>
                </a:solidFill>
              </a:rPr>
              <a:t>スペシャル商品（事前提案可否必須商品</a:t>
            </a:r>
            <a:r>
              <a:rPr lang="en-US" altLang="ja-JP" sz="1231" u="sng" dirty="0">
                <a:solidFill>
                  <a:schemeClr val="tx1">
                    <a:lumMod val="65000"/>
                    <a:lumOff val="35000"/>
                  </a:schemeClr>
                </a:solidFill>
              </a:rPr>
              <a:t>※</a:t>
            </a:r>
            <a:r>
              <a:rPr lang="ja-JP" altLang="en-US" sz="2462" u="sng" dirty="0">
                <a:solidFill>
                  <a:schemeClr val="tx1">
                    <a:lumMod val="65000"/>
                    <a:lumOff val="35000"/>
                  </a:schemeClr>
                </a:solidFill>
              </a:rPr>
              <a:t>）</a:t>
            </a:r>
            <a:r>
              <a:rPr lang="ja-JP" altLang="en-US" sz="2462" dirty="0">
                <a:solidFill>
                  <a:schemeClr val="tx1">
                    <a:lumMod val="65000"/>
                    <a:lumOff val="35000"/>
                  </a:schemeClr>
                </a:solidFill>
              </a:rPr>
              <a:t>への掲載をご希望の場合は、</a:t>
            </a:r>
            <a:endParaRPr lang="en-US" altLang="ja-JP" sz="2462" dirty="0">
              <a:solidFill>
                <a:schemeClr val="tx1">
                  <a:lumMod val="65000"/>
                  <a:lumOff val="35000"/>
                </a:schemeClr>
              </a:solidFill>
            </a:endParaRPr>
          </a:p>
          <a:p>
            <a:r>
              <a:rPr lang="ja-JP" altLang="en-US" sz="2462" dirty="0">
                <a:solidFill>
                  <a:schemeClr val="tx1">
                    <a:lumMod val="65000"/>
                    <a:lumOff val="35000"/>
                  </a:schemeClr>
                </a:solidFill>
              </a:rPr>
              <a:t>弊社担当営業または</a:t>
            </a:r>
            <a:r>
              <a:rPr lang="en-US" altLang="ja-JP" sz="2462" dirty="0">
                <a:solidFill>
                  <a:schemeClr val="tx1">
                    <a:lumMod val="65000"/>
                    <a:lumOff val="35000"/>
                  </a:schemeClr>
                </a:solidFill>
              </a:rPr>
              <a:t>Yahoo!</a:t>
            </a:r>
            <a:r>
              <a:rPr lang="ja-JP" altLang="en-US" sz="2462" dirty="0">
                <a:solidFill>
                  <a:schemeClr val="tx1">
                    <a:lumMod val="65000"/>
                    <a:lumOff val="35000"/>
                  </a:schemeClr>
                </a:solidFill>
              </a:rPr>
              <a:t>広告パートナーサポート宛に</a:t>
            </a:r>
            <a:endParaRPr lang="en-US" altLang="ja-JP" sz="2462" dirty="0">
              <a:solidFill>
                <a:schemeClr val="tx1">
                  <a:lumMod val="65000"/>
                  <a:lumOff val="35000"/>
                </a:schemeClr>
              </a:solidFill>
            </a:endParaRPr>
          </a:p>
          <a:p>
            <a:r>
              <a:rPr lang="ja-JP" altLang="en-US" sz="2462" dirty="0">
                <a:solidFill>
                  <a:schemeClr val="tx1">
                    <a:lumMod val="65000"/>
                    <a:lumOff val="35000"/>
                  </a:schemeClr>
                </a:solidFill>
              </a:rPr>
              <a:t>以下の項目をご連絡ください。回答まで最大5営業日いただきます。</a:t>
            </a:r>
            <a:endParaRPr lang="ja-JP" altLang="en-US" sz="2462" b="1" dirty="0">
              <a:solidFill>
                <a:schemeClr val="tx1">
                  <a:lumMod val="65000"/>
                  <a:lumOff val="35000"/>
                </a:schemeClr>
              </a:solidFill>
            </a:endParaRPr>
          </a:p>
          <a:p>
            <a:endParaRPr lang="ja-JP" altLang="en-US" sz="2462" dirty="0">
              <a:solidFill>
                <a:schemeClr val="tx1">
                  <a:lumMod val="65000"/>
                  <a:lumOff val="35000"/>
                </a:schemeClr>
              </a:solidFill>
            </a:endParaRPr>
          </a:p>
        </p:txBody>
      </p:sp>
      <p:sp>
        <p:nvSpPr>
          <p:cNvPr id="8" name="正方形/長方形 7"/>
          <p:cNvSpPr/>
          <p:nvPr/>
        </p:nvSpPr>
        <p:spPr>
          <a:xfrm>
            <a:off x="839416" y="2572740"/>
            <a:ext cx="10723653" cy="3804311"/>
          </a:xfrm>
          <a:prstGeom prst="rect">
            <a:avLst/>
          </a:prstGeom>
        </p:spPr>
        <p:txBody>
          <a:bodyPr wrap="square">
            <a:spAutoFit/>
          </a:bodyPr>
          <a:lstStyle/>
          <a:p>
            <a:r>
              <a:rPr lang="ja-JP" altLang="en-US" sz="1969" u="sng" dirty="0">
                <a:solidFill>
                  <a:schemeClr val="tx1">
                    <a:lumMod val="65000"/>
                    <a:lumOff val="35000"/>
                  </a:schemeClr>
                </a:solidFill>
              </a:rPr>
              <a:t>▼ご連絡いただきたい項目</a:t>
            </a:r>
            <a:endParaRPr lang="en-US" altLang="ja-JP" sz="1969" u="sng" dirty="0">
              <a:solidFill>
                <a:schemeClr val="tx1">
                  <a:lumMod val="65000"/>
                  <a:lumOff val="35000"/>
                </a:schemeClr>
              </a:solidFill>
            </a:endParaRPr>
          </a:p>
          <a:p>
            <a:endParaRPr lang="en-US" altLang="ja-JP" sz="1477" dirty="0">
              <a:solidFill>
                <a:schemeClr val="tx1">
                  <a:lumMod val="65000"/>
                  <a:lumOff val="35000"/>
                </a:schemeClr>
              </a:solidFill>
            </a:endParaRPr>
          </a:p>
          <a:p>
            <a:pPr marL="211021" indent="-211021">
              <a:buFont typeface="Arial" panose="020B0604020202020204" pitchFamily="34" charset="0"/>
              <a:buChar char="•"/>
            </a:pPr>
            <a:r>
              <a:rPr lang="ja-JP" altLang="en-US" sz="1723" dirty="0">
                <a:solidFill>
                  <a:schemeClr val="tx1">
                    <a:lumMod val="65000"/>
                    <a:lumOff val="35000"/>
                  </a:schemeClr>
                </a:solidFill>
              </a:rPr>
              <a:t>商品名：</a:t>
            </a:r>
          </a:p>
          <a:p>
            <a:pPr marL="211021" indent="-211021">
              <a:buFont typeface="Arial" panose="020B0604020202020204" pitchFamily="34" charset="0"/>
              <a:buChar char="•"/>
            </a:pPr>
            <a:r>
              <a:rPr lang="ja-JP" altLang="en-US" sz="1723" dirty="0">
                <a:solidFill>
                  <a:schemeClr val="tx1">
                    <a:lumMod val="65000"/>
                    <a:lumOff val="35000"/>
                  </a:schemeClr>
                </a:solidFill>
              </a:rPr>
              <a:t>広告主：</a:t>
            </a:r>
            <a:endParaRPr lang="en-US" altLang="ja-JP" sz="1723" dirty="0">
              <a:solidFill>
                <a:schemeClr val="tx1">
                  <a:lumMod val="65000"/>
                  <a:lumOff val="35000"/>
                </a:schemeClr>
              </a:solidFill>
            </a:endParaRPr>
          </a:p>
          <a:p>
            <a:pPr marL="211021" indent="-211021">
              <a:buFont typeface="Arial" panose="020B0604020202020204" pitchFamily="34" charset="0"/>
              <a:buChar char="•"/>
            </a:pPr>
            <a:r>
              <a:rPr lang="ja-JP" altLang="en-US" sz="1723" dirty="0">
                <a:solidFill>
                  <a:schemeClr val="tx1">
                    <a:lumMod val="65000"/>
                    <a:lumOff val="35000"/>
                  </a:schemeClr>
                </a:solidFill>
              </a:rPr>
              <a:t>リンク先</a:t>
            </a:r>
            <a:r>
              <a:rPr lang="en-US" altLang="ja-JP" sz="1723" dirty="0">
                <a:solidFill>
                  <a:schemeClr val="tx1">
                    <a:lumMod val="65000"/>
                    <a:lumOff val="35000"/>
                  </a:schemeClr>
                </a:solidFill>
              </a:rPr>
              <a:t>URL:</a:t>
            </a:r>
            <a:endParaRPr lang="ja-JP" altLang="en-US" sz="1723" dirty="0">
              <a:solidFill>
                <a:schemeClr val="tx1">
                  <a:lumMod val="65000"/>
                  <a:lumOff val="35000"/>
                </a:schemeClr>
              </a:solidFill>
            </a:endParaRPr>
          </a:p>
          <a:p>
            <a:pPr marL="211021" indent="-211021">
              <a:buFont typeface="Arial" panose="020B0604020202020204" pitchFamily="34" charset="0"/>
              <a:buChar char="•"/>
            </a:pPr>
            <a:r>
              <a:rPr lang="ja-JP" altLang="en-US" sz="1723" dirty="0">
                <a:solidFill>
                  <a:schemeClr val="tx1">
                    <a:lumMod val="65000"/>
                    <a:lumOff val="35000"/>
                  </a:schemeClr>
                </a:solidFill>
              </a:rPr>
              <a:t>ヤフー営業担当者：</a:t>
            </a:r>
          </a:p>
          <a:p>
            <a:pPr marL="211021" indent="-211021">
              <a:buFont typeface="Arial" panose="020B0604020202020204" pitchFamily="34" charset="0"/>
              <a:buChar char="•"/>
            </a:pPr>
            <a:r>
              <a:rPr lang="ja-JP" altLang="en-US" sz="1723" dirty="0">
                <a:solidFill>
                  <a:schemeClr val="tx1">
                    <a:lumMod val="65000"/>
                    <a:lumOff val="35000"/>
                  </a:schemeClr>
                </a:solidFill>
              </a:rPr>
              <a:t>代理店：</a:t>
            </a:r>
            <a:endParaRPr lang="en-US" altLang="ja-JP" sz="1723" dirty="0">
              <a:solidFill>
                <a:schemeClr val="tx1">
                  <a:lumMod val="65000"/>
                  <a:lumOff val="35000"/>
                </a:schemeClr>
              </a:solidFill>
            </a:endParaRPr>
          </a:p>
          <a:p>
            <a:pPr marL="211021" indent="-211021">
              <a:buFont typeface="Arial" panose="020B0604020202020204" pitchFamily="34" charset="0"/>
              <a:buChar char="•"/>
            </a:pPr>
            <a:r>
              <a:rPr lang="ja-JP" altLang="en-US" sz="1723" dirty="0">
                <a:solidFill>
                  <a:schemeClr val="tx1">
                    <a:lumMod val="65000"/>
                    <a:lumOff val="35000"/>
                  </a:schemeClr>
                </a:solidFill>
              </a:rPr>
              <a:t>予約型対応アカウント</a:t>
            </a:r>
            <a:r>
              <a:rPr lang="en-US" altLang="ja-JP" sz="1723" dirty="0">
                <a:solidFill>
                  <a:schemeClr val="tx1">
                    <a:lumMod val="65000"/>
                    <a:lumOff val="35000"/>
                  </a:schemeClr>
                </a:solidFill>
              </a:rPr>
              <a:t>ID</a:t>
            </a:r>
            <a:r>
              <a:rPr lang="ja-JP" altLang="en-US" sz="1723" dirty="0">
                <a:solidFill>
                  <a:schemeClr val="tx1">
                    <a:lumMod val="65000"/>
                    <a:lumOff val="35000"/>
                  </a:schemeClr>
                </a:solidFill>
              </a:rPr>
              <a:t>（用意があれば）：</a:t>
            </a:r>
          </a:p>
          <a:p>
            <a:pPr marL="211021" indent="-211021">
              <a:buFont typeface="Arial" panose="020B0604020202020204" pitchFamily="34" charset="0"/>
              <a:buChar char="•"/>
            </a:pPr>
            <a:r>
              <a:rPr lang="ja-JP" altLang="en-US" sz="1723" dirty="0">
                <a:solidFill>
                  <a:schemeClr val="tx1">
                    <a:lumMod val="65000"/>
                    <a:lumOff val="35000"/>
                  </a:schemeClr>
                </a:solidFill>
              </a:rPr>
              <a:t>掲載期間：</a:t>
            </a:r>
          </a:p>
          <a:p>
            <a:pPr marL="211021" indent="-211021">
              <a:buFont typeface="Arial" panose="020B0604020202020204" pitchFamily="34" charset="0"/>
              <a:buChar char="•"/>
            </a:pPr>
            <a:r>
              <a:rPr lang="ja-JP" altLang="en-US" sz="1723" dirty="0" smtClean="0">
                <a:solidFill>
                  <a:schemeClr val="tx1">
                    <a:lumMod val="65000"/>
                    <a:lumOff val="35000"/>
                  </a:schemeClr>
                </a:solidFill>
              </a:rPr>
              <a:t>プロモーション</a:t>
            </a:r>
            <a:r>
              <a:rPr lang="ja-JP" altLang="en-US" sz="1723" dirty="0">
                <a:solidFill>
                  <a:schemeClr val="tx1">
                    <a:lumMod val="65000"/>
                    <a:lumOff val="35000"/>
                  </a:schemeClr>
                </a:solidFill>
              </a:rPr>
              <a:t>商品・内容：</a:t>
            </a:r>
            <a:endParaRPr lang="en-US" altLang="ja-JP" sz="1723" dirty="0">
              <a:solidFill>
                <a:schemeClr val="tx1">
                  <a:lumMod val="65000"/>
                  <a:lumOff val="35000"/>
                </a:schemeClr>
              </a:solidFill>
            </a:endParaRPr>
          </a:p>
          <a:p>
            <a:pPr marL="211021" indent="-211021">
              <a:buFont typeface="Arial" panose="020B0604020202020204" pitchFamily="34" charset="0"/>
              <a:buChar char="•"/>
            </a:pPr>
            <a:r>
              <a:rPr lang="ja-JP" altLang="en-US" sz="1723" dirty="0">
                <a:solidFill>
                  <a:schemeClr val="tx1">
                    <a:lumMod val="65000"/>
                    <a:lumOff val="35000"/>
                  </a:schemeClr>
                </a:solidFill>
              </a:rPr>
              <a:t>懸念点：</a:t>
            </a:r>
          </a:p>
          <a:p>
            <a:pPr marL="211021" indent="-211021">
              <a:buFont typeface="Arial" panose="020B0604020202020204" pitchFamily="34" charset="0"/>
              <a:buChar char="•"/>
            </a:pPr>
            <a:r>
              <a:rPr lang="ja-JP" altLang="en-US" sz="1723" dirty="0">
                <a:solidFill>
                  <a:schemeClr val="tx1">
                    <a:lumMod val="65000"/>
                    <a:lumOff val="35000"/>
                  </a:schemeClr>
                </a:solidFill>
              </a:rPr>
              <a:t>備考：</a:t>
            </a:r>
            <a:endParaRPr lang="en-US" altLang="ja-JP" sz="1723" dirty="0">
              <a:solidFill>
                <a:schemeClr val="tx1">
                  <a:lumMod val="65000"/>
                  <a:lumOff val="35000"/>
                </a:schemeClr>
              </a:solidFill>
            </a:endParaRPr>
          </a:p>
          <a:p>
            <a:pPr marL="211021" indent="-211021">
              <a:buFont typeface="Arial" panose="020B0604020202020204" pitchFamily="34" charset="0"/>
              <a:buChar char="•"/>
            </a:pPr>
            <a:endParaRPr lang="en-US" altLang="ja-JP" sz="1723" dirty="0">
              <a:solidFill>
                <a:schemeClr val="tx1">
                  <a:lumMod val="65000"/>
                  <a:lumOff val="35000"/>
                </a:schemeClr>
              </a:solidFill>
            </a:endParaRPr>
          </a:p>
          <a:p>
            <a:endParaRPr lang="en-US" altLang="ja-JP" sz="1723" dirty="0">
              <a:solidFill>
                <a:schemeClr val="tx1">
                  <a:lumMod val="65000"/>
                  <a:lumOff val="35000"/>
                </a:schemeClr>
              </a:solidFill>
            </a:endParaRPr>
          </a:p>
        </p:txBody>
      </p:sp>
    </p:spTree>
    <p:extLst>
      <p:ext uri="{BB962C8B-B14F-4D97-AF65-F5344CB8AC3E}">
        <p14:creationId xmlns:p14="http://schemas.microsoft.com/office/powerpoint/2010/main" val="9297807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表 9"/>
          <p:cNvGraphicFramePr>
            <a:graphicFrameLocks noGrp="1"/>
          </p:cNvGraphicFramePr>
          <p:nvPr>
            <p:extLst>
              <p:ext uri="{D42A27DB-BD31-4B8C-83A1-F6EECF244321}">
                <p14:modId xmlns:p14="http://schemas.microsoft.com/office/powerpoint/2010/main" val="1549879909"/>
              </p:ext>
            </p:extLst>
          </p:nvPr>
        </p:nvGraphicFramePr>
        <p:xfrm>
          <a:off x="673765" y="823379"/>
          <a:ext cx="5211271" cy="5643956"/>
        </p:xfrm>
        <a:graphic>
          <a:graphicData uri="http://schemas.openxmlformats.org/drawingml/2006/table">
            <a:tbl>
              <a:tblPr/>
              <a:tblGrid>
                <a:gridCol w="1219659">
                  <a:extLst>
                    <a:ext uri="{9D8B030D-6E8A-4147-A177-3AD203B41FA5}">
                      <a16:colId xmlns:a16="http://schemas.microsoft.com/office/drawing/2014/main" val="953233215"/>
                    </a:ext>
                  </a:extLst>
                </a:gridCol>
                <a:gridCol w="997903">
                  <a:extLst>
                    <a:ext uri="{9D8B030D-6E8A-4147-A177-3AD203B41FA5}">
                      <a16:colId xmlns:a16="http://schemas.microsoft.com/office/drawing/2014/main" val="862358597"/>
                    </a:ext>
                  </a:extLst>
                </a:gridCol>
                <a:gridCol w="997903">
                  <a:extLst>
                    <a:ext uri="{9D8B030D-6E8A-4147-A177-3AD203B41FA5}">
                      <a16:colId xmlns:a16="http://schemas.microsoft.com/office/drawing/2014/main" val="1342385685"/>
                    </a:ext>
                  </a:extLst>
                </a:gridCol>
                <a:gridCol w="997903">
                  <a:extLst>
                    <a:ext uri="{9D8B030D-6E8A-4147-A177-3AD203B41FA5}">
                      <a16:colId xmlns:a16="http://schemas.microsoft.com/office/drawing/2014/main" val="2343790103"/>
                    </a:ext>
                  </a:extLst>
                </a:gridCol>
                <a:gridCol w="997903">
                  <a:extLst>
                    <a:ext uri="{9D8B030D-6E8A-4147-A177-3AD203B41FA5}">
                      <a16:colId xmlns:a16="http://schemas.microsoft.com/office/drawing/2014/main" val="3083838778"/>
                    </a:ext>
                  </a:extLst>
                </a:gridCol>
              </a:tblGrid>
              <a:tr h="451314">
                <a:tc>
                  <a:txBody>
                    <a:bodyPr/>
                    <a:lstStyle/>
                    <a:p>
                      <a:pPr algn="ctr" rtl="0" fontAlgn="ctr"/>
                      <a:r>
                        <a:rPr lang="ja-JP" altLang="en-US" sz="1000" b="1" i="0" u="none" strike="noStrike">
                          <a:solidFill>
                            <a:srgbClr val="FFFFFF"/>
                          </a:solidFill>
                          <a:effectLst/>
                          <a:latin typeface="メイリオ" panose="020B0604030504040204" pitchFamily="50" charset="-128"/>
                          <a:ea typeface="メイリオ" panose="020B0604030504040204" pitchFamily="50" charset="-128"/>
                        </a:rPr>
                        <a:t>商品名</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en-US" altLang="ja-JP" sz="1000" b="1" i="0" u="none" strike="noStrike">
                          <a:solidFill>
                            <a:srgbClr val="595959"/>
                          </a:solidFill>
                          <a:effectLst/>
                          <a:latin typeface="メイリオ" panose="020B0604030504040204" pitchFamily="50" charset="-128"/>
                          <a:ea typeface="メイリオ" panose="020B0604030504040204" pitchFamily="50" charset="-128"/>
                        </a:rPr>
                        <a:t>Yahoo!</a:t>
                      </a:r>
                      <a:r>
                        <a:rPr lang="ja-JP" altLang="en-US" sz="1000" b="1" i="0" u="none" strike="noStrike">
                          <a:solidFill>
                            <a:srgbClr val="595959"/>
                          </a:solidFill>
                          <a:effectLst/>
                          <a:latin typeface="メイリオ" panose="020B0604030504040204" pitchFamily="50" charset="-128"/>
                          <a:ea typeface="メイリオ" panose="020B0604030504040204" pitchFamily="50" charset="-128"/>
                        </a:rPr>
                        <a:t>カーナビ　トップ　オープニングパネル　</a:t>
                      </a:r>
                      <a:r>
                        <a:rPr lang="en-US" altLang="ja-JP" sz="1000" b="1" i="0" u="none" strike="noStrike">
                          <a:solidFill>
                            <a:srgbClr val="595959"/>
                          </a:solidFill>
                          <a:effectLst/>
                          <a:latin typeface="メイリオ" panose="020B0604030504040204" pitchFamily="50" charset="-128"/>
                          <a:ea typeface="メイリオ" panose="020B0604030504040204" pitchFamily="50" charset="-128"/>
                        </a:rPr>
                        <a:t>SP</a:t>
                      </a:r>
                      <a:r>
                        <a:rPr lang="ja-JP" altLang="en-US" sz="1000" b="1" i="0" u="none" strike="noStrike">
                          <a:solidFill>
                            <a:srgbClr val="595959"/>
                          </a:solidFill>
                          <a:effectLst/>
                          <a:latin typeface="メイリオ" panose="020B0604030504040204" pitchFamily="50" charset="-128"/>
                          <a:ea typeface="メイリオ" panose="020B0604030504040204" pitchFamily="50" charset="-128"/>
                        </a:rPr>
                        <a:t>（</a:t>
                      </a:r>
                      <a:r>
                        <a:rPr lang="en-US" altLang="ja-JP" sz="1000" b="1" i="0" u="none" strike="noStrike">
                          <a:solidFill>
                            <a:srgbClr val="595959"/>
                          </a:solidFill>
                          <a:effectLst/>
                          <a:latin typeface="メイリオ" panose="020B0604030504040204" pitchFamily="50" charset="-128"/>
                          <a:ea typeface="メイリオ" panose="020B0604030504040204" pitchFamily="50" charset="-128"/>
                        </a:rPr>
                        <a:t>FQ1</a:t>
                      </a:r>
                      <a:r>
                        <a:rPr lang="ja-JP" altLang="en-US" sz="1000" b="1" i="0" u="none" strike="noStrike">
                          <a:solidFill>
                            <a:srgbClr val="595959"/>
                          </a:solidFill>
                          <a:effectLst/>
                          <a:latin typeface="メイリオ" panose="020B0604030504040204" pitchFamily="50" charset="-128"/>
                          <a:ea typeface="メイリオ" panose="020B0604030504040204" pitchFamily="50" charset="-128"/>
                        </a:rPr>
                        <a:t>）</a:t>
                      </a:r>
                    </a:p>
                  </a:txBody>
                  <a:tcPr marL="5525" marR="5525" marT="5525"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E9EA"/>
                    </a:solidFill>
                  </a:tcPr>
                </a:tc>
                <a:tc hMerge="1">
                  <a:txBody>
                    <a:bodyPr/>
                    <a:lstStyle/>
                    <a:p>
                      <a:endParaRPr kumimoji="1" lang="ja-JP" altLang="en-US"/>
                    </a:p>
                  </a:txBody>
                  <a:tcPr/>
                </a:tc>
                <a:tc gridSpan="2">
                  <a:txBody>
                    <a:bodyPr/>
                    <a:lstStyle/>
                    <a:p>
                      <a:pPr algn="ctr" rtl="0" fontAlgn="ctr"/>
                      <a:r>
                        <a:rPr lang="en-US" altLang="ja-JP" sz="1000" b="1" i="0" u="none" strike="noStrike" dirty="0">
                          <a:solidFill>
                            <a:srgbClr val="595959"/>
                          </a:solidFill>
                          <a:effectLst/>
                          <a:latin typeface="メイリオ" panose="020B0604030504040204" pitchFamily="50" charset="-128"/>
                          <a:ea typeface="メイリオ" panose="020B0604030504040204" pitchFamily="50" charset="-128"/>
                        </a:rPr>
                        <a:t>Yahoo! </a:t>
                      </a:r>
                      <a:r>
                        <a:rPr lang="ja-JP" altLang="en-US" sz="1000" b="1" i="0" u="none" strike="noStrike" dirty="0">
                          <a:solidFill>
                            <a:srgbClr val="595959"/>
                          </a:solidFill>
                          <a:effectLst/>
                          <a:latin typeface="メイリオ" panose="020B0604030504040204" pitchFamily="50" charset="-128"/>
                          <a:ea typeface="メイリオ" panose="020B0604030504040204" pitchFamily="50" charset="-128"/>
                        </a:rPr>
                        <a:t>カーナビ　メニュー　トップパネル　</a:t>
                      </a:r>
                      <a:r>
                        <a:rPr lang="en-US" altLang="ja-JP" sz="1000" b="1" i="0" u="none" strike="noStrike" dirty="0" smtClean="0">
                          <a:solidFill>
                            <a:srgbClr val="595959"/>
                          </a:solidFill>
                          <a:effectLst/>
                          <a:latin typeface="メイリオ" panose="020B0604030504040204" pitchFamily="50" charset="-128"/>
                          <a:ea typeface="メイリオ" panose="020B0604030504040204" pitchFamily="50" charset="-128"/>
                        </a:rPr>
                        <a:t>SP</a:t>
                      </a:r>
                      <a:endParaRPr lang="en-US" altLang="ja-JP" sz="1000" b="1" i="0" u="none" strike="noStrike" dirty="0">
                        <a:solidFill>
                          <a:srgbClr val="595959"/>
                        </a:solidFill>
                        <a:effectLst/>
                        <a:latin typeface="メイリオ" panose="020B0604030504040204" pitchFamily="50" charset="-128"/>
                        <a:ea typeface="メイリオ" panose="020B0604030504040204" pitchFamily="50" charset="-128"/>
                      </a:endParaRPr>
                    </a:p>
                  </a:txBody>
                  <a:tcPr marL="5525" marR="5525" marT="5525"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E9EA"/>
                    </a:solidFill>
                  </a:tcPr>
                </a:tc>
                <a:tc hMerge="1">
                  <a:txBody>
                    <a:bodyPr/>
                    <a:lstStyle/>
                    <a:p>
                      <a:endParaRPr kumimoji="1" lang="ja-JP" altLang="en-US"/>
                    </a:p>
                  </a:txBody>
                  <a:tcPr/>
                </a:tc>
                <a:extLst>
                  <a:ext uri="{0D108BD9-81ED-4DB2-BD59-A6C34878D82A}">
                    <a16:rowId xmlns:a16="http://schemas.microsoft.com/office/drawing/2014/main" val="2275118666"/>
                  </a:ext>
                </a:extLst>
              </a:tr>
              <a:tr h="262641">
                <a:tc>
                  <a:txBody>
                    <a:bodyPr/>
                    <a:lstStyle/>
                    <a:p>
                      <a:pPr algn="ctr" rtl="0" fontAlgn="ctr"/>
                      <a:r>
                        <a:rPr lang="ja-JP" altLang="en-US" sz="1000" b="0" i="0" u="none" strike="noStrike">
                          <a:solidFill>
                            <a:srgbClr val="FFFFFF"/>
                          </a:solidFill>
                          <a:effectLst/>
                          <a:latin typeface="メイリオ" panose="020B0604030504040204" pitchFamily="50" charset="-128"/>
                          <a:ea typeface="メイリオ" panose="020B0604030504040204" pitchFamily="50" charset="-128"/>
                        </a:rPr>
                        <a:t>商品</a:t>
                      </a:r>
                      <a:r>
                        <a:rPr lang="en-US" sz="1000" b="0" i="0" u="none" strike="noStrike">
                          <a:solidFill>
                            <a:srgbClr val="FFFFFF"/>
                          </a:solidFill>
                          <a:effectLst/>
                          <a:latin typeface="メイリオ" panose="020B0604030504040204" pitchFamily="50" charset="-128"/>
                          <a:ea typeface="メイリオ" panose="020B0604030504040204" pitchFamily="50" charset="-128"/>
                        </a:rPr>
                        <a:t>ID</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algn="ctr" rtl="0" fontAlgn="ctr"/>
                      <a:r>
                        <a:rPr lang="ja-JP" altLang="en-US" sz="1000" b="0" i="0" u="none" strike="noStrike">
                          <a:solidFill>
                            <a:srgbClr val="595959"/>
                          </a:solidFill>
                          <a:effectLst/>
                          <a:latin typeface="メイリオ" panose="020B0604030504040204" pitchFamily="50" charset="-128"/>
                          <a:ea typeface="メイリオ" panose="020B0604030504040204" pitchFamily="50" charset="-128"/>
                        </a:rPr>
                        <a:t>継続</a:t>
                      </a:r>
                    </a:p>
                  </a:txBody>
                  <a:tcPr marL="5525" marR="5525" marT="5525" marB="0" anchor="ctr">
                    <a:lnL>
                      <a:noFill/>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lang="en-US" altLang="ja-JP" sz="700" b="0" i="0" u="none" strike="noStrike">
                          <a:solidFill>
                            <a:srgbClr val="595959"/>
                          </a:solidFill>
                          <a:effectLst/>
                          <a:latin typeface="メイリオ" panose="020B0604030504040204" pitchFamily="50" charset="-128"/>
                          <a:ea typeface="メイリオ" panose="020B0604030504040204" pitchFamily="50" charset="-128"/>
                        </a:rPr>
                        <a:t>1000001007</a:t>
                      </a:r>
                    </a:p>
                  </a:txBody>
                  <a:tcPr marL="5525" marR="5525" marT="5525"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lang="ja-JP" altLang="en-US" sz="1000" b="0" i="0" u="none" strike="noStrike">
                          <a:solidFill>
                            <a:srgbClr val="595959"/>
                          </a:solidFill>
                          <a:effectLst/>
                          <a:latin typeface="メイリオ" panose="020B0604030504040204" pitchFamily="50" charset="-128"/>
                          <a:ea typeface="メイリオ" panose="020B0604030504040204" pitchFamily="50" charset="-128"/>
                        </a:rPr>
                        <a:t>継続</a:t>
                      </a:r>
                    </a:p>
                  </a:txBody>
                  <a:tcPr marL="5525" marR="5525" marT="5525"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FAFAFB"/>
                    </a:solidFill>
                  </a:tcPr>
                </a:tc>
                <a:tc>
                  <a:txBody>
                    <a:bodyPr/>
                    <a:lstStyle/>
                    <a:p>
                      <a:pPr algn="ctr" rtl="0" fontAlgn="ctr"/>
                      <a:r>
                        <a:rPr lang="en-US" altLang="ja-JP" sz="700" b="0" i="0" u="none" strike="noStrike">
                          <a:solidFill>
                            <a:srgbClr val="000000"/>
                          </a:solidFill>
                          <a:effectLst/>
                          <a:latin typeface="メイリオ" panose="020B0604030504040204" pitchFamily="50" charset="-128"/>
                          <a:ea typeface="メイリオ" panose="020B0604030504040204" pitchFamily="50" charset="-128"/>
                        </a:rPr>
                        <a:t>1000000999</a:t>
                      </a:r>
                    </a:p>
                  </a:txBody>
                  <a:tcPr marL="5525" marR="5525" marT="5525"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extLst>
                  <a:ext uri="{0D108BD9-81ED-4DB2-BD59-A6C34878D82A}">
                    <a16:rowId xmlns:a16="http://schemas.microsoft.com/office/drawing/2014/main" val="2478497317"/>
                  </a:ext>
                </a:extLst>
              </a:tr>
              <a:tr h="262641">
                <a:tc>
                  <a:txBody>
                    <a:bodyPr/>
                    <a:lstStyle/>
                    <a:p>
                      <a:pPr algn="ctr" rtl="0" fontAlgn="ctr"/>
                      <a:r>
                        <a:rPr lang="ja-JP" altLang="en-US" sz="1000" b="0" i="0" u="none" strike="noStrike">
                          <a:solidFill>
                            <a:srgbClr val="FFFFFF"/>
                          </a:solidFill>
                          <a:effectLst/>
                          <a:latin typeface="メイリオ" panose="020B0604030504040204" pitchFamily="50" charset="-128"/>
                          <a:ea typeface="メイリオ" panose="020B0604030504040204" pitchFamily="50" charset="-128"/>
                        </a:rPr>
                        <a:t>予約開始日</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4">
                  <a:txBody>
                    <a:bodyPr/>
                    <a:lstStyle/>
                    <a:p>
                      <a:pPr algn="ctr" rtl="0" fontAlgn="ctr"/>
                      <a:r>
                        <a:rPr lang="en-US" altLang="ja-JP" sz="1000" b="0" i="0" u="none" strike="noStrike">
                          <a:solidFill>
                            <a:srgbClr val="595959"/>
                          </a:solidFill>
                          <a:effectLst/>
                          <a:latin typeface="メイリオ" panose="020B0604030504040204" pitchFamily="50" charset="-128"/>
                          <a:ea typeface="メイリオ" panose="020B0604030504040204" pitchFamily="50" charset="-128"/>
                        </a:rPr>
                        <a:t>2021</a:t>
                      </a:r>
                      <a:r>
                        <a:rPr lang="ja-JP" altLang="en-US" sz="1000" b="0" i="0" u="none" strike="noStrike">
                          <a:solidFill>
                            <a:srgbClr val="595959"/>
                          </a:solidFill>
                          <a:effectLst/>
                          <a:latin typeface="メイリオ" panose="020B0604030504040204" pitchFamily="50" charset="-128"/>
                          <a:ea typeface="メイリオ" panose="020B0604030504040204" pitchFamily="50" charset="-128"/>
                        </a:rPr>
                        <a:t>年</a:t>
                      </a:r>
                      <a:r>
                        <a:rPr lang="en-US" altLang="ja-JP" sz="1000" b="0" i="0" u="none" strike="noStrike">
                          <a:solidFill>
                            <a:srgbClr val="595959"/>
                          </a:solidFill>
                          <a:effectLst/>
                          <a:latin typeface="メイリオ" panose="020B0604030504040204" pitchFamily="50" charset="-128"/>
                          <a:ea typeface="メイリオ" panose="020B0604030504040204" pitchFamily="50" charset="-128"/>
                        </a:rPr>
                        <a:t>5</a:t>
                      </a:r>
                      <a:r>
                        <a:rPr lang="ja-JP" altLang="en-US" sz="1000" b="0" i="0" u="none" strike="noStrike">
                          <a:solidFill>
                            <a:srgbClr val="595959"/>
                          </a:solidFill>
                          <a:effectLst/>
                          <a:latin typeface="メイリオ" panose="020B0604030504040204" pitchFamily="50" charset="-128"/>
                          <a:ea typeface="メイリオ" panose="020B0604030504040204" pitchFamily="50" charset="-128"/>
                        </a:rPr>
                        <a:t>月</a:t>
                      </a:r>
                      <a:r>
                        <a:rPr lang="en-US" altLang="ja-JP" sz="1000" b="0" i="0" u="none" strike="noStrike">
                          <a:solidFill>
                            <a:srgbClr val="595959"/>
                          </a:solidFill>
                          <a:effectLst/>
                          <a:latin typeface="メイリオ" panose="020B0604030504040204" pitchFamily="50" charset="-128"/>
                          <a:ea typeface="メイリオ" panose="020B0604030504040204" pitchFamily="50" charset="-128"/>
                        </a:rPr>
                        <a:t>26</a:t>
                      </a:r>
                      <a:r>
                        <a:rPr lang="ja-JP" altLang="en-US" sz="1000" b="0" i="0" u="none" strike="noStrike">
                          <a:solidFill>
                            <a:srgbClr val="595959"/>
                          </a:solidFill>
                          <a:effectLst/>
                          <a:latin typeface="メイリオ" panose="020B0604030504040204" pitchFamily="50" charset="-128"/>
                          <a:ea typeface="メイリオ" panose="020B0604030504040204" pitchFamily="50" charset="-128"/>
                        </a:rPr>
                        <a:t>日（水）</a:t>
                      </a:r>
                    </a:p>
                  </a:txBody>
                  <a:tcPr marL="5525" marR="5525" marT="5525"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981584254"/>
                  </a:ext>
                </a:extLst>
              </a:tr>
              <a:tr h="224703">
                <a:tc>
                  <a:txBody>
                    <a:bodyPr/>
                    <a:lstStyle/>
                    <a:p>
                      <a:pPr algn="ctr" rtl="0" fontAlgn="ctr"/>
                      <a:r>
                        <a:rPr lang="zh-TW" altLang="en-US" sz="1000" b="0" i="0" u="none" strike="noStrike">
                          <a:solidFill>
                            <a:srgbClr val="FFFFFF"/>
                          </a:solidFill>
                          <a:effectLst/>
                          <a:latin typeface="メイリオ" panose="020B0604030504040204" pitchFamily="50" charset="-128"/>
                          <a:ea typeface="メイリオ" panose="020B0604030504040204" pitchFamily="50" charset="-128"/>
                        </a:rPr>
                        <a:t>入稿前審査対象</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ja-JP" altLang="en-US" sz="1000" b="0" i="0" u="none" strike="noStrike">
                          <a:solidFill>
                            <a:srgbClr val="595959"/>
                          </a:solidFill>
                          <a:effectLst/>
                          <a:latin typeface="メイリオ" panose="020B0604030504040204" pitchFamily="50" charset="-128"/>
                          <a:ea typeface="メイリオ" panose="020B0604030504040204" pitchFamily="50" charset="-128"/>
                        </a:rPr>
                        <a:t>　</a:t>
                      </a:r>
                    </a:p>
                  </a:txBody>
                  <a:tcPr marL="5525" marR="5525" marT="5525"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ja-JP" altLang="en-US" sz="1000" b="0" i="0" u="none" strike="noStrike">
                          <a:solidFill>
                            <a:srgbClr val="595959"/>
                          </a:solidFill>
                          <a:effectLst/>
                          <a:latin typeface="メイリオ" panose="020B0604030504040204" pitchFamily="50" charset="-128"/>
                          <a:ea typeface="メイリオ" panose="020B0604030504040204" pitchFamily="50" charset="-128"/>
                        </a:rPr>
                        <a:t>　</a:t>
                      </a:r>
                    </a:p>
                  </a:txBody>
                  <a:tcPr marL="5525" marR="5525" marT="5525"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extLst>
                  <a:ext uri="{0D108BD9-81ED-4DB2-BD59-A6C34878D82A}">
                    <a16:rowId xmlns:a16="http://schemas.microsoft.com/office/drawing/2014/main" val="3183550588"/>
                  </a:ext>
                </a:extLst>
              </a:tr>
              <a:tr h="1138110">
                <a:tc>
                  <a:txBody>
                    <a:bodyPr/>
                    <a:lstStyle/>
                    <a:p>
                      <a:pPr algn="ctr" rtl="0" fontAlgn="ctr"/>
                      <a:r>
                        <a:rPr lang="ja-JP" altLang="en-US" sz="1000" b="0" i="0" u="none" strike="noStrike">
                          <a:solidFill>
                            <a:srgbClr val="FFFFFF"/>
                          </a:solidFill>
                          <a:effectLst/>
                          <a:latin typeface="メイリオ" panose="020B0604030504040204" pitchFamily="50" charset="-128"/>
                          <a:ea typeface="メイリオ" panose="020B0604030504040204" pitchFamily="50" charset="-128"/>
                        </a:rPr>
                        <a:t>掲載イメージ</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ja-JP" altLang="en-US" sz="1000" b="0" i="0" u="none" strike="noStrike">
                          <a:solidFill>
                            <a:srgbClr val="595959"/>
                          </a:solidFill>
                          <a:effectLst/>
                          <a:latin typeface="メイリオ" panose="020B0604030504040204" pitchFamily="50" charset="-128"/>
                          <a:ea typeface="メイリオ" panose="020B0604030504040204" pitchFamily="50" charset="-128"/>
                        </a:rPr>
                        <a:t>　</a:t>
                      </a:r>
                    </a:p>
                  </a:txBody>
                  <a:tcPr marL="5525" marR="5525" marT="5525"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gridSpan="2">
                  <a:txBody>
                    <a:bodyPr/>
                    <a:lstStyle/>
                    <a:p>
                      <a:pPr algn="ctr" fontAlgn="ctr"/>
                      <a:r>
                        <a:rPr lang="ja-JP" altLang="en-US" sz="2100" b="0" i="0" u="none" strike="noStrike" dirty="0">
                          <a:solidFill>
                            <a:srgbClr val="000000"/>
                          </a:solidFill>
                          <a:effectLst/>
                          <a:latin typeface="Arial" panose="020B0604020202020204" pitchFamily="34" charset="0"/>
                          <a:ea typeface="游ゴシック" panose="020B0400000000000000" pitchFamily="50" charset="-128"/>
                        </a:rPr>
                        <a:t>　</a:t>
                      </a:r>
                    </a:p>
                  </a:txBody>
                  <a:tcPr marL="5525" marR="5525" marT="5525"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extLst>
                  <a:ext uri="{0D108BD9-81ED-4DB2-BD59-A6C34878D82A}">
                    <a16:rowId xmlns:a16="http://schemas.microsoft.com/office/drawing/2014/main" val="1500724859"/>
                  </a:ext>
                </a:extLst>
              </a:tr>
              <a:tr h="257533">
                <a:tc>
                  <a:txBody>
                    <a:bodyPr/>
                    <a:lstStyle/>
                    <a:p>
                      <a:pPr algn="ctr" rtl="0" fontAlgn="ctr"/>
                      <a:r>
                        <a:rPr lang="ja-JP" altLang="en-US" sz="1000" b="0" i="0" u="none" strike="noStrike">
                          <a:solidFill>
                            <a:srgbClr val="FFFFFF"/>
                          </a:solidFill>
                          <a:effectLst/>
                          <a:latin typeface="メイリオ" panose="020B0604030504040204" pitchFamily="50" charset="-128"/>
                          <a:ea typeface="メイリオ" panose="020B0604030504040204" pitchFamily="50" charset="-128"/>
                        </a:rPr>
                        <a:t>広告タイプ</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zh-CN" altLang="en-US" sz="1000" b="0" i="0" u="none" strike="noStrike">
                          <a:solidFill>
                            <a:srgbClr val="595959"/>
                          </a:solidFill>
                          <a:effectLst/>
                          <a:latin typeface="メイリオ" panose="020B0604030504040204" pitchFamily="50" charset="-128"/>
                          <a:ea typeface="メイリオ" panose="020B0604030504040204" pitchFamily="50" charset="-128"/>
                        </a:rPr>
                        <a:t>画像（</a:t>
                      </a:r>
                      <a:r>
                        <a:rPr lang="en-US" altLang="zh-CN" sz="1000" b="0" i="0" u="none" strike="noStrike">
                          <a:solidFill>
                            <a:srgbClr val="595959"/>
                          </a:solidFill>
                          <a:effectLst/>
                          <a:latin typeface="メイリオ" panose="020B0604030504040204" pitchFamily="50" charset="-128"/>
                          <a:ea typeface="メイリオ" panose="020B0604030504040204" pitchFamily="50" charset="-128"/>
                        </a:rPr>
                        <a:t>1</a:t>
                      </a:r>
                      <a:r>
                        <a:rPr lang="zh-CN" altLang="en-US" sz="1000" b="0" i="0" u="none" strike="noStrike">
                          <a:solidFill>
                            <a:srgbClr val="595959"/>
                          </a:solidFill>
                          <a:effectLst/>
                          <a:latin typeface="メイリオ" panose="020B0604030504040204" pitchFamily="50" charset="-128"/>
                          <a:ea typeface="メイリオ" panose="020B0604030504040204" pitchFamily="50" charset="-128"/>
                        </a:rPr>
                        <a:t>：１）</a:t>
                      </a:r>
                    </a:p>
                  </a:txBody>
                  <a:tcPr marL="5525" marR="5525" marT="5525"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ja-JP" altLang="en-US" sz="1000" b="0" i="0" u="none" strike="noStrike" dirty="0">
                          <a:solidFill>
                            <a:srgbClr val="595959"/>
                          </a:solidFill>
                          <a:effectLst/>
                          <a:latin typeface="メイリオ" panose="020B0604030504040204" pitchFamily="50" charset="-128"/>
                          <a:ea typeface="メイリオ" panose="020B0604030504040204" pitchFamily="50" charset="-128"/>
                        </a:rPr>
                        <a:t>画像（</a:t>
                      </a:r>
                      <a:r>
                        <a:rPr lang="en-US" altLang="ja-JP" sz="1000" b="0" i="0" u="none" strike="noStrike" dirty="0">
                          <a:solidFill>
                            <a:srgbClr val="595959"/>
                          </a:solidFill>
                          <a:effectLst/>
                          <a:latin typeface="メイリオ" panose="020B0604030504040204" pitchFamily="50" charset="-128"/>
                          <a:ea typeface="メイリオ" panose="020B0604030504040204" pitchFamily="50" charset="-128"/>
                        </a:rPr>
                        <a:t>16</a:t>
                      </a:r>
                      <a:r>
                        <a:rPr lang="ja-JP" altLang="en-US" sz="1000" b="0" i="0" u="none" strike="noStrike" dirty="0">
                          <a:solidFill>
                            <a:srgbClr val="595959"/>
                          </a:solidFill>
                          <a:effectLst/>
                          <a:latin typeface="メイリオ" panose="020B0604030504040204" pitchFamily="50" charset="-128"/>
                          <a:ea typeface="メイリオ" panose="020B0604030504040204" pitchFamily="50" charset="-128"/>
                        </a:rPr>
                        <a:t>：</a:t>
                      </a:r>
                      <a:r>
                        <a:rPr lang="en-US" altLang="ja-JP" sz="1000" b="0" i="0" u="none" strike="noStrike" dirty="0">
                          <a:solidFill>
                            <a:srgbClr val="595959"/>
                          </a:solidFill>
                          <a:effectLst/>
                          <a:latin typeface="メイリオ" panose="020B0604030504040204" pitchFamily="50" charset="-128"/>
                          <a:ea typeface="メイリオ" panose="020B0604030504040204" pitchFamily="50" charset="-128"/>
                        </a:rPr>
                        <a:t>5</a:t>
                      </a:r>
                      <a:r>
                        <a:rPr lang="ja-JP" altLang="en-US" sz="1000" b="0" i="0" u="none" strike="noStrike" dirty="0">
                          <a:solidFill>
                            <a:srgbClr val="595959"/>
                          </a:solidFill>
                          <a:effectLst/>
                          <a:latin typeface="メイリオ" panose="020B0604030504040204" pitchFamily="50" charset="-128"/>
                          <a:ea typeface="メイリオ" panose="020B0604030504040204" pitchFamily="50" charset="-128"/>
                        </a:rPr>
                        <a:t>）</a:t>
                      </a:r>
                    </a:p>
                  </a:txBody>
                  <a:tcPr marL="5525" marR="5525" marT="5525"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extLst>
                  <a:ext uri="{0D108BD9-81ED-4DB2-BD59-A6C34878D82A}">
                    <a16:rowId xmlns:a16="http://schemas.microsoft.com/office/drawing/2014/main" val="1418768177"/>
                  </a:ext>
                </a:extLst>
              </a:tr>
              <a:tr h="451314">
                <a:tc>
                  <a:txBody>
                    <a:bodyPr/>
                    <a:lstStyle/>
                    <a:p>
                      <a:pPr algn="ctr" rtl="0" fontAlgn="ctr"/>
                      <a:r>
                        <a:rPr lang="ja-JP" altLang="en-US" sz="1000" b="0" i="0" u="none" strike="noStrike">
                          <a:solidFill>
                            <a:srgbClr val="FFFFFF"/>
                          </a:solidFill>
                          <a:effectLst/>
                          <a:latin typeface="メイリオ" panose="020B0604030504040204" pitchFamily="50" charset="-128"/>
                          <a:ea typeface="メイリオ" panose="020B0604030504040204" pitchFamily="50" charset="-128"/>
                        </a:rPr>
                        <a:t>動画（</a:t>
                      </a:r>
                      <a:r>
                        <a:rPr lang="en-US" altLang="ja-JP" sz="1000" b="0" i="0" u="none" strike="noStrike">
                          <a:solidFill>
                            <a:srgbClr val="FFFFFF"/>
                          </a:solidFill>
                          <a:effectLst/>
                          <a:latin typeface="メイリオ" panose="020B0604030504040204" pitchFamily="50" charset="-128"/>
                          <a:ea typeface="メイリオ" panose="020B0604030504040204" pitchFamily="50" charset="-128"/>
                        </a:rPr>
                        <a:t>16</a:t>
                      </a:r>
                      <a:r>
                        <a:rPr lang="ja-JP" altLang="en-US" sz="1000" b="0" i="0" u="none" strike="noStrike">
                          <a:solidFill>
                            <a:srgbClr val="FFFFFF"/>
                          </a:solidFill>
                          <a:effectLst/>
                          <a:latin typeface="メイリオ" panose="020B0604030504040204" pitchFamily="50" charset="-128"/>
                          <a:ea typeface="メイリオ" panose="020B0604030504040204" pitchFamily="50" charset="-128"/>
                        </a:rPr>
                        <a:t>：</a:t>
                      </a:r>
                      <a:r>
                        <a:rPr lang="en-US" altLang="ja-JP" sz="1000" b="0" i="0" u="none" strike="noStrike">
                          <a:solidFill>
                            <a:srgbClr val="FFFFFF"/>
                          </a:solidFill>
                          <a:effectLst/>
                          <a:latin typeface="メイリオ" panose="020B0604030504040204" pitchFamily="50" charset="-128"/>
                          <a:ea typeface="メイリオ" panose="020B0604030504040204" pitchFamily="50" charset="-128"/>
                        </a:rPr>
                        <a:t>9</a:t>
                      </a:r>
                      <a:r>
                        <a:rPr lang="ja-JP" altLang="en-US" sz="1000" b="0" i="0" u="none" strike="noStrike">
                          <a:solidFill>
                            <a:srgbClr val="FFFFFF"/>
                          </a:solidFill>
                          <a:effectLst/>
                          <a:latin typeface="メイリオ" panose="020B0604030504040204" pitchFamily="50" charset="-128"/>
                          <a:ea typeface="メイリオ" panose="020B0604030504040204" pitchFamily="50" charset="-128"/>
                        </a:rPr>
                        <a:t>）広告タップ後の動作</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en-US" altLang="ja-JP" sz="1000" b="0" i="0" u="none" strike="noStrike">
                          <a:solidFill>
                            <a:srgbClr val="595959"/>
                          </a:solidFill>
                          <a:effectLst/>
                          <a:latin typeface="メイリオ" panose="020B0604030504040204" pitchFamily="50" charset="-128"/>
                          <a:ea typeface="メイリオ" panose="020B0604030504040204" pitchFamily="50" charset="-128"/>
                        </a:rPr>
                        <a:t>-</a:t>
                      </a:r>
                    </a:p>
                  </a:txBody>
                  <a:tcPr marL="5525" marR="5525" marT="5525"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gridSpan="2">
                  <a:txBody>
                    <a:bodyPr/>
                    <a:lstStyle/>
                    <a:p>
                      <a:pPr algn="ctr" rtl="0" fontAlgn="ctr"/>
                      <a:r>
                        <a:rPr lang="en-US" altLang="ja-JP" sz="1000" b="0" i="0" u="none" strike="noStrike">
                          <a:solidFill>
                            <a:srgbClr val="595959"/>
                          </a:solidFill>
                          <a:effectLst/>
                          <a:latin typeface="メイリオ" panose="020B0604030504040204" pitchFamily="50" charset="-128"/>
                          <a:ea typeface="メイリオ" panose="020B0604030504040204" pitchFamily="50" charset="-128"/>
                        </a:rPr>
                        <a:t>-</a:t>
                      </a:r>
                    </a:p>
                  </a:txBody>
                  <a:tcPr marL="5525" marR="5525" marT="5525"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extLst>
                  <a:ext uri="{0D108BD9-81ED-4DB2-BD59-A6C34878D82A}">
                    <a16:rowId xmlns:a16="http://schemas.microsoft.com/office/drawing/2014/main" val="2383937928"/>
                  </a:ext>
                </a:extLst>
              </a:tr>
              <a:tr h="262641">
                <a:tc>
                  <a:txBody>
                    <a:bodyPr/>
                    <a:lstStyle/>
                    <a:p>
                      <a:pPr algn="ctr" rtl="0" fontAlgn="ctr"/>
                      <a:r>
                        <a:rPr lang="ja-JP" altLang="en-US" sz="1000" b="0" i="0" u="none" strike="noStrike">
                          <a:solidFill>
                            <a:srgbClr val="FFFFFF"/>
                          </a:solidFill>
                          <a:effectLst/>
                          <a:latin typeface="メイリオ" panose="020B0604030504040204" pitchFamily="50" charset="-128"/>
                          <a:ea typeface="メイリオ" panose="020B0604030504040204" pitchFamily="50" charset="-128"/>
                        </a:rPr>
                        <a:t>デバイス</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4">
                  <a:txBody>
                    <a:bodyPr/>
                    <a:lstStyle/>
                    <a:p>
                      <a:pPr algn="ctr" rtl="0" fontAlgn="ctr"/>
                      <a:r>
                        <a:rPr lang="ja-JP" altLang="en-US" sz="1000" b="0" i="0" u="none" strike="noStrike">
                          <a:solidFill>
                            <a:srgbClr val="595959"/>
                          </a:solidFill>
                          <a:effectLst/>
                          <a:latin typeface="メイリオ" panose="020B0604030504040204" pitchFamily="50" charset="-128"/>
                          <a:ea typeface="メイリオ" panose="020B0604030504040204" pitchFamily="50" charset="-128"/>
                        </a:rPr>
                        <a:t>スマートフォン</a:t>
                      </a:r>
                      <a:r>
                        <a:rPr lang="en-US" altLang="ja-JP" sz="1000" b="0" i="0" u="none" strike="noStrike">
                          <a:solidFill>
                            <a:srgbClr val="595959"/>
                          </a:solidFill>
                          <a:effectLst/>
                          <a:latin typeface="メイリオ" panose="020B0604030504040204" pitchFamily="50" charset="-128"/>
                          <a:ea typeface="メイリオ" panose="020B0604030504040204" pitchFamily="50" charset="-128"/>
                        </a:rPr>
                        <a:t>(</a:t>
                      </a:r>
                      <a:r>
                        <a:rPr lang="ja-JP" altLang="en-US" sz="1000" b="0" i="0" u="none" strike="noStrike">
                          <a:solidFill>
                            <a:srgbClr val="595959"/>
                          </a:solidFill>
                          <a:effectLst/>
                          <a:latin typeface="メイリオ" panose="020B0604030504040204" pitchFamily="50" charset="-128"/>
                          <a:ea typeface="メイリオ" panose="020B0604030504040204" pitchFamily="50" charset="-128"/>
                        </a:rPr>
                        <a:t>アプリ</a:t>
                      </a:r>
                      <a:r>
                        <a:rPr lang="en-US" altLang="ja-JP" sz="1000" b="0" i="0" u="none" strike="noStrike">
                          <a:solidFill>
                            <a:srgbClr val="595959"/>
                          </a:solidFill>
                          <a:effectLst/>
                          <a:latin typeface="メイリオ" panose="020B0604030504040204" pitchFamily="50" charset="-128"/>
                          <a:ea typeface="メイリオ" panose="020B0604030504040204" pitchFamily="50" charset="-128"/>
                        </a:rPr>
                        <a:t>)</a:t>
                      </a:r>
                    </a:p>
                  </a:txBody>
                  <a:tcPr marL="5525" marR="5525" marT="5525"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517976892"/>
                  </a:ext>
                </a:extLst>
              </a:tr>
              <a:tr h="262641">
                <a:tc>
                  <a:txBody>
                    <a:bodyPr/>
                    <a:lstStyle/>
                    <a:p>
                      <a:pPr algn="ctr" rtl="0" fontAlgn="ctr"/>
                      <a:r>
                        <a:rPr lang="ja-JP" altLang="en-US" sz="1000" b="0" i="0" u="none" strike="noStrike">
                          <a:solidFill>
                            <a:srgbClr val="FFFFFF"/>
                          </a:solidFill>
                          <a:effectLst/>
                          <a:latin typeface="メイリオ" panose="020B0604030504040204" pitchFamily="50" charset="-128"/>
                          <a:ea typeface="メイリオ" panose="020B0604030504040204" pitchFamily="50" charset="-128"/>
                        </a:rPr>
                        <a:t>掲載面</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4">
                  <a:txBody>
                    <a:bodyPr/>
                    <a:lstStyle/>
                    <a:p>
                      <a:pPr algn="ctr" rtl="0" fontAlgn="ctr"/>
                      <a:r>
                        <a:rPr lang="en-US" altLang="ja-JP" sz="1000" b="0" i="0" u="none" strike="noStrike">
                          <a:solidFill>
                            <a:srgbClr val="595959"/>
                          </a:solidFill>
                          <a:effectLst/>
                          <a:latin typeface="メイリオ" panose="020B0604030504040204" pitchFamily="50" charset="-128"/>
                          <a:ea typeface="メイリオ" panose="020B0604030504040204" pitchFamily="50" charset="-128"/>
                        </a:rPr>
                        <a:t>Yahoo!</a:t>
                      </a:r>
                      <a:r>
                        <a:rPr lang="ja-JP" altLang="en-US" sz="1000" b="0" i="0" u="none" strike="noStrike">
                          <a:solidFill>
                            <a:srgbClr val="595959"/>
                          </a:solidFill>
                          <a:effectLst/>
                          <a:latin typeface="メイリオ" panose="020B0604030504040204" pitchFamily="50" charset="-128"/>
                          <a:ea typeface="メイリオ" panose="020B0604030504040204" pitchFamily="50" charset="-128"/>
                        </a:rPr>
                        <a:t>カーナビ　</a:t>
                      </a:r>
                      <a:r>
                        <a:rPr lang="en-US" altLang="ja-JP" sz="1000" b="0" i="0" u="none" strike="noStrike">
                          <a:solidFill>
                            <a:srgbClr val="595959"/>
                          </a:solidFill>
                          <a:effectLst/>
                          <a:latin typeface="メイリオ" panose="020B0604030504040204" pitchFamily="50" charset="-128"/>
                          <a:ea typeface="メイリオ" panose="020B0604030504040204" pitchFamily="50" charset="-128"/>
                        </a:rPr>
                        <a:t>※</a:t>
                      </a:r>
                      <a:r>
                        <a:rPr lang="ja-JP" altLang="en-US" sz="1000" b="0" i="0" u="none" strike="noStrike">
                          <a:solidFill>
                            <a:srgbClr val="595959"/>
                          </a:solidFill>
                          <a:effectLst/>
                          <a:latin typeface="メイリオ" panose="020B0604030504040204" pitchFamily="50" charset="-128"/>
                          <a:ea typeface="メイリオ" panose="020B0604030504040204" pitchFamily="50" charset="-128"/>
                        </a:rPr>
                        <a:t>一部対象外のページがあります。</a:t>
                      </a:r>
                    </a:p>
                  </a:txBody>
                  <a:tcPr marL="5525" marR="5525" marT="5525"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605360600"/>
                  </a:ext>
                </a:extLst>
              </a:tr>
              <a:tr h="302700">
                <a:tc>
                  <a:txBody>
                    <a:bodyPr/>
                    <a:lstStyle/>
                    <a:p>
                      <a:pPr algn="ctr" rtl="0" fontAlgn="ctr"/>
                      <a:r>
                        <a:rPr lang="ja-JP" altLang="en-US" sz="1000" b="0" i="0" u="none" strike="noStrike">
                          <a:solidFill>
                            <a:srgbClr val="FFFFFF"/>
                          </a:solidFill>
                          <a:effectLst/>
                          <a:latin typeface="メイリオ" panose="020B0604030504040204" pitchFamily="50" charset="-128"/>
                          <a:ea typeface="メイリオ" panose="020B0604030504040204" pitchFamily="50" charset="-128"/>
                        </a:rPr>
                        <a:t>掲載場所</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ja-JP" altLang="en-US" sz="1000" b="0" i="0" u="none" strike="noStrike">
                          <a:solidFill>
                            <a:srgbClr val="595959"/>
                          </a:solidFill>
                          <a:effectLst/>
                          <a:latin typeface="メイリオ" panose="020B0604030504040204" pitchFamily="50" charset="-128"/>
                          <a:ea typeface="メイリオ" panose="020B0604030504040204" pitchFamily="50" charset="-128"/>
                        </a:rPr>
                        <a:t>カーナビ　オープニングパネル</a:t>
                      </a:r>
                    </a:p>
                  </a:txBody>
                  <a:tcPr marL="5525" marR="5525" marT="5525" marB="0" anchor="ctr">
                    <a:lnL>
                      <a:noFill/>
                    </a:lnL>
                    <a:lnR w="6350" cap="flat" cmpd="sng" algn="ctr">
                      <a:solidFill>
                        <a:srgbClr val="000000"/>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ja-JP" altLang="en-US" sz="1000" b="0" i="0" u="none" strike="noStrike">
                          <a:solidFill>
                            <a:srgbClr val="595959"/>
                          </a:solidFill>
                          <a:effectLst/>
                          <a:latin typeface="メイリオ" panose="020B0604030504040204" pitchFamily="50" charset="-128"/>
                          <a:ea typeface="メイリオ" panose="020B0604030504040204" pitchFamily="50" charset="-128"/>
                        </a:rPr>
                        <a:t>カーナビ　メニューパネル</a:t>
                      </a:r>
                    </a:p>
                  </a:txBody>
                  <a:tcPr marL="5525" marR="5525" marT="5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extLst>
                  <a:ext uri="{0D108BD9-81ED-4DB2-BD59-A6C34878D82A}">
                    <a16:rowId xmlns:a16="http://schemas.microsoft.com/office/drawing/2014/main" val="1293444074"/>
                  </a:ext>
                </a:extLst>
              </a:tr>
              <a:tr h="262641">
                <a:tc>
                  <a:txBody>
                    <a:bodyPr/>
                    <a:lstStyle/>
                    <a:p>
                      <a:pPr algn="ctr" rtl="0" fontAlgn="ctr"/>
                      <a:r>
                        <a:rPr lang="ja-JP" altLang="en-US" sz="1000" b="0" i="0" u="none" strike="noStrike">
                          <a:solidFill>
                            <a:srgbClr val="FFFFFF"/>
                          </a:solidFill>
                          <a:effectLst/>
                          <a:latin typeface="メイリオ" panose="020B0604030504040204" pitchFamily="50" charset="-128"/>
                          <a:ea typeface="メイリオ" panose="020B0604030504040204" pitchFamily="50" charset="-128"/>
                        </a:rPr>
                        <a:t>掲載期間</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4">
                  <a:txBody>
                    <a:bodyPr/>
                    <a:lstStyle/>
                    <a:p>
                      <a:pPr algn="ctr" rtl="0" fontAlgn="ctr"/>
                      <a:r>
                        <a:rPr lang="en-US" altLang="ja-JP" sz="1000" b="0" i="0" u="none" strike="noStrike">
                          <a:solidFill>
                            <a:srgbClr val="595959"/>
                          </a:solidFill>
                          <a:effectLst/>
                          <a:latin typeface="メイリオ" panose="020B0604030504040204" pitchFamily="50" charset="-128"/>
                          <a:ea typeface="メイリオ" panose="020B0604030504040204" pitchFamily="50" charset="-128"/>
                        </a:rPr>
                        <a:t>2021</a:t>
                      </a:r>
                      <a:r>
                        <a:rPr lang="ja-JP" altLang="en-US" sz="1000" b="0" i="0" u="none" strike="noStrike">
                          <a:solidFill>
                            <a:srgbClr val="595959"/>
                          </a:solidFill>
                          <a:effectLst/>
                          <a:latin typeface="メイリオ" panose="020B0604030504040204" pitchFamily="50" charset="-128"/>
                          <a:ea typeface="メイリオ" panose="020B0604030504040204" pitchFamily="50" charset="-128"/>
                        </a:rPr>
                        <a:t>年</a:t>
                      </a:r>
                      <a:r>
                        <a:rPr lang="en-US" altLang="ja-JP" sz="1000" b="0" i="0" u="none" strike="noStrike">
                          <a:solidFill>
                            <a:srgbClr val="595959"/>
                          </a:solidFill>
                          <a:effectLst/>
                          <a:latin typeface="メイリオ" panose="020B0604030504040204" pitchFamily="50" charset="-128"/>
                          <a:ea typeface="メイリオ" panose="020B0604030504040204" pitchFamily="50" charset="-128"/>
                        </a:rPr>
                        <a:t>7</a:t>
                      </a:r>
                      <a:r>
                        <a:rPr lang="ja-JP" altLang="en-US" sz="1000" b="0" i="0" u="none" strike="noStrike">
                          <a:solidFill>
                            <a:srgbClr val="595959"/>
                          </a:solidFill>
                          <a:effectLst/>
                          <a:latin typeface="メイリオ" panose="020B0604030504040204" pitchFamily="50" charset="-128"/>
                          <a:ea typeface="メイリオ" panose="020B0604030504040204" pitchFamily="50" charset="-128"/>
                        </a:rPr>
                        <a:t>月</a:t>
                      </a:r>
                      <a:r>
                        <a:rPr lang="en-US" altLang="ja-JP" sz="1000" b="0" i="0" u="none" strike="noStrike">
                          <a:solidFill>
                            <a:srgbClr val="595959"/>
                          </a:solidFill>
                          <a:effectLst/>
                          <a:latin typeface="メイリオ" panose="020B0604030504040204" pitchFamily="50" charset="-128"/>
                          <a:ea typeface="メイリオ" panose="020B0604030504040204" pitchFamily="50" charset="-128"/>
                        </a:rPr>
                        <a:t>1</a:t>
                      </a:r>
                      <a:r>
                        <a:rPr lang="ja-JP" altLang="en-US" sz="1000" b="0" i="0" u="none" strike="noStrike">
                          <a:solidFill>
                            <a:srgbClr val="595959"/>
                          </a:solidFill>
                          <a:effectLst/>
                          <a:latin typeface="メイリオ" panose="020B0604030504040204" pitchFamily="50" charset="-128"/>
                          <a:ea typeface="メイリオ" panose="020B0604030504040204" pitchFamily="50" charset="-128"/>
                        </a:rPr>
                        <a:t>日（木）～　</a:t>
                      </a:r>
                      <a:r>
                        <a:rPr lang="en-US" altLang="ja-JP" sz="1000" b="0" i="0" u="none" strike="noStrike">
                          <a:solidFill>
                            <a:srgbClr val="595959"/>
                          </a:solidFill>
                          <a:effectLst/>
                          <a:latin typeface="メイリオ" panose="020B0604030504040204" pitchFamily="50" charset="-128"/>
                          <a:ea typeface="メイリオ" panose="020B0604030504040204" pitchFamily="50" charset="-128"/>
                        </a:rPr>
                        <a:t>2021</a:t>
                      </a:r>
                      <a:r>
                        <a:rPr lang="ja-JP" altLang="en-US" sz="1000" b="0" i="0" u="none" strike="noStrike">
                          <a:solidFill>
                            <a:srgbClr val="595959"/>
                          </a:solidFill>
                          <a:effectLst/>
                          <a:latin typeface="メイリオ" panose="020B0604030504040204" pitchFamily="50" charset="-128"/>
                          <a:ea typeface="メイリオ" panose="020B0604030504040204" pitchFamily="50" charset="-128"/>
                        </a:rPr>
                        <a:t>年</a:t>
                      </a:r>
                      <a:r>
                        <a:rPr lang="en-US" altLang="ja-JP" sz="1000" b="0" i="0" u="none" strike="noStrike">
                          <a:solidFill>
                            <a:srgbClr val="595959"/>
                          </a:solidFill>
                          <a:effectLst/>
                          <a:latin typeface="メイリオ" panose="020B0604030504040204" pitchFamily="50" charset="-128"/>
                          <a:ea typeface="メイリオ" panose="020B0604030504040204" pitchFamily="50" charset="-128"/>
                        </a:rPr>
                        <a:t>9</a:t>
                      </a:r>
                      <a:r>
                        <a:rPr lang="ja-JP" altLang="en-US" sz="1000" b="0" i="0" u="none" strike="noStrike">
                          <a:solidFill>
                            <a:srgbClr val="595959"/>
                          </a:solidFill>
                          <a:effectLst/>
                          <a:latin typeface="メイリオ" panose="020B0604030504040204" pitchFamily="50" charset="-128"/>
                          <a:ea typeface="メイリオ" panose="020B0604030504040204" pitchFamily="50" charset="-128"/>
                        </a:rPr>
                        <a:t>月</a:t>
                      </a:r>
                      <a:r>
                        <a:rPr lang="en-US" altLang="ja-JP" sz="1000" b="0" i="0" u="none" strike="noStrike">
                          <a:solidFill>
                            <a:srgbClr val="595959"/>
                          </a:solidFill>
                          <a:effectLst/>
                          <a:latin typeface="メイリオ" panose="020B0604030504040204" pitchFamily="50" charset="-128"/>
                          <a:ea typeface="メイリオ" panose="020B0604030504040204" pitchFamily="50" charset="-128"/>
                        </a:rPr>
                        <a:t>30</a:t>
                      </a:r>
                      <a:r>
                        <a:rPr lang="ja-JP" altLang="en-US" sz="1000" b="0" i="0" u="none" strike="noStrike">
                          <a:solidFill>
                            <a:srgbClr val="595959"/>
                          </a:solidFill>
                          <a:effectLst/>
                          <a:latin typeface="メイリオ" panose="020B0604030504040204" pitchFamily="50" charset="-128"/>
                          <a:ea typeface="メイリオ" panose="020B0604030504040204" pitchFamily="50" charset="-128"/>
                        </a:rPr>
                        <a:t>日（木）</a:t>
                      </a:r>
                    </a:p>
                  </a:txBody>
                  <a:tcPr marL="5525" marR="5525" marT="5525"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61660290"/>
                  </a:ext>
                </a:extLst>
              </a:tr>
              <a:tr h="262641">
                <a:tc>
                  <a:txBody>
                    <a:bodyPr/>
                    <a:lstStyle/>
                    <a:p>
                      <a:pPr algn="ctr" rtl="0" fontAlgn="ctr"/>
                      <a:r>
                        <a:rPr lang="ja-JP" altLang="en-US" sz="1000" b="0" i="0" u="none" strike="noStrike">
                          <a:solidFill>
                            <a:srgbClr val="FFFFFF"/>
                          </a:solidFill>
                          <a:effectLst/>
                          <a:latin typeface="メイリオ" panose="020B0604030504040204" pitchFamily="50" charset="-128"/>
                          <a:ea typeface="メイリオ" panose="020B0604030504040204" pitchFamily="50" charset="-128"/>
                        </a:rPr>
                        <a:t>購入期間</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4">
                  <a:txBody>
                    <a:bodyPr/>
                    <a:lstStyle/>
                    <a:p>
                      <a:pPr algn="ctr" rtl="0" fontAlgn="ctr"/>
                      <a:r>
                        <a:rPr lang="en-US" altLang="ja-JP" sz="1000" b="0" i="0" u="none" strike="noStrike">
                          <a:solidFill>
                            <a:srgbClr val="595959"/>
                          </a:solidFill>
                          <a:effectLst/>
                          <a:latin typeface="メイリオ" panose="020B0604030504040204" pitchFamily="50" charset="-128"/>
                          <a:ea typeface="メイリオ" panose="020B0604030504040204" pitchFamily="50" charset="-128"/>
                        </a:rPr>
                        <a:t>1</a:t>
                      </a:r>
                      <a:r>
                        <a:rPr lang="ja-JP" altLang="en-US" sz="1000" b="0" i="0" u="none" strike="noStrike">
                          <a:solidFill>
                            <a:srgbClr val="595959"/>
                          </a:solidFill>
                          <a:effectLst/>
                          <a:latin typeface="メイリオ" panose="020B0604030504040204" pitchFamily="50" charset="-128"/>
                          <a:ea typeface="メイリオ" panose="020B0604030504040204" pitchFamily="50" charset="-128"/>
                        </a:rPr>
                        <a:t>日間</a:t>
                      </a:r>
                    </a:p>
                  </a:txBody>
                  <a:tcPr marL="5525" marR="5525" marT="5525"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91045011"/>
                  </a:ext>
                </a:extLst>
              </a:tr>
              <a:tr h="262641">
                <a:tc>
                  <a:txBody>
                    <a:bodyPr/>
                    <a:lstStyle/>
                    <a:p>
                      <a:pPr algn="ctr" rtl="0" fontAlgn="ctr"/>
                      <a:r>
                        <a:rPr lang="ja-JP" altLang="en-US" sz="1000" b="0" i="0" u="none" strike="noStrike">
                          <a:solidFill>
                            <a:srgbClr val="FFFFFF"/>
                          </a:solidFill>
                          <a:effectLst/>
                          <a:latin typeface="メイリオ" panose="020B0604030504040204" pitchFamily="50" charset="-128"/>
                          <a:ea typeface="メイリオ" panose="020B0604030504040204" pitchFamily="50" charset="-128"/>
                        </a:rPr>
                        <a:t>料金タイプ</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4">
                  <a:txBody>
                    <a:bodyPr/>
                    <a:lstStyle/>
                    <a:p>
                      <a:pPr algn="ctr" rtl="0" fontAlgn="ctr"/>
                      <a:r>
                        <a:rPr lang="ja-JP" altLang="en-US" sz="1000" b="0" i="0" u="none" strike="noStrike" dirty="0">
                          <a:solidFill>
                            <a:srgbClr val="595959"/>
                          </a:solidFill>
                          <a:effectLst/>
                          <a:latin typeface="メイリオ" panose="020B0604030504040204" pitchFamily="50" charset="-128"/>
                          <a:ea typeface="メイリオ" panose="020B0604030504040204" pitchFamily="50" charset="-128"/>
                        </a:rPr>
                        <a:t>枠購入型</a:t>
                      </a:r>
                    </a:p>
                  </a:txBody>
                  <a:tcPr marL="5525" marR="5525" marT="5525"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664670700"/>
                  </a:ext>
                </a:extLst>
              </a:tr>
              <a:tr h="262641">
                <a:tc>
                  <a:txBody>
                    <a:bodyPr/>
                    <a:lstStyle/>
                    <a:p>
                      <a:pPr algn="ctr" rtl="0" fontAlgn="ctr"/>
                      <a:r>
                        <a:rPr lang="zh-TW" altLang="en-US" sz="1000" b="0" i="0" u="none" strike="noStrike">
                          <a:solidFill>
                            <a:srgbClr val="FFFFFF"/>
                          </a:solidFill>
                          <a:effectLst/>
                          <a:latin typeface="メイリオ" panose="020B0604030504040204" pitchFamily="50" charset="-128"/>
                          <a:ea typeface="メイリオ" panose="020B0604030504040204" pitchFamily="50" charset="-128"/>
                        </a:rPr>
                        <a:t>最低購入価格</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en-US" altLang="ja-JP" sz="1000" b="0" i="0" u="none" strike="noStrike">
                          <a:solidFill>
                            <a:srgbClr val="595959"/>
                          </a:solidFill>
                          <a:effectLst/>
                          <a:latin typeface="メイリオ" panose="020B0604030504040204" pitchFamily="50" charset="-128"/>
                          <a:ea typeface="メイリオ" panose="020B0604030504040204" pitchFamily="50" charset="-128"/>
                        </a:rPr>
                        <a:t>220,000</a:t>
                      </a:r>
                      <a:r>
                        <a:rPr lang="ja-JP" altLang="en-US" sz="1000" b="0" i="0" u="none" strike="noStrike">
                          <a:solidFill>
                            <a:srgbClr val="595959"/>
                          </a:solidFill>
                          <a:effectLst/>
                          <a:latin typeface="メイリオ" panose="020B0604030504040204" pitchFamily="50" charset="-128"/>
                          <a:ea typeface="メイリオ" panose="020B0604030504040204" pitchFamily="50" charset="-128"/>
                        </a:rPr>
                        <a:t>円</a:t>
                      </a:r>
                    </a:p>
                  </a:txBody>
                  <a:tcPr marL="5525" marR="5525" marT="5525"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altLang="ja-JP" sz="1000" b="0" i="0" u="none" strike="noStrike">
                          <a:solidFill>
                            <a:srgbClr val="595959"/>
                          </a:solidFill>
                          <a:effectLst/>
                          <a:latin typeface="メイリオ" panose="020B0604030504040204" pitchFamily="50" charset="-128"/>
                          <a:ea typeface="メイリオ" panose="020B0604030504040204" pitchFamily="50" charset="-128"/>
                        </a:rPr>
                        <a:t>100,000</a:t>
                      </a:r>
                      <a:r>
                        <a:rPr lang="ja-JP" altLang="en-US" sz="1000" b="0" i="0" u="none" strike="noStrike">
                          <a:solidFill>
                            <a:srgbClr val="595959"/>
                          </a:solidFill>
                          <a:effectLst/>
                          <a:latin typeface="メイリオ" panose="020B0604030504040204" pitchFamily="50" charset="-128"/>
                          <a:ea typeface="メイリオ" panose="020B0604030504040204" pitchFamily="50" charset="-128"/>
                        </a:rPr>
                        <a:t>円</a:t>
                      </a:r>
                    </a:p>
                  </a:txBody>
                  <a:tcPr marL="5525" marR="5525" marT="5525"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extLst>
                  <a:ext uri="{0D108BD9-81ED-4DB2-BD59-A6C34878D82A}">
                    <a16:rowId xmlns:a16="http://schemas.microsoft.com/office/drawing/2014/main" val="4057243356"/>
                  </a:ext>
                </a:extLst>
              </a:tr>
              <a:tr h="366966">
                <a:tc>
                  <a:txBody>
                    <a:bodyPr/>
                    <a:lstStyle/>
                    <a:p>
                      <a:pPr algn="ctr" rtl="0" fontAlgn="ctr"/>
                      <a:r>
                        <a:rPr lang="ja-JP" altLang="en-US" sz="1000" b="0" i="0" u="none" strike="noStrike">
                          <a:solidFill>
                            <a:srgbClr val="FFFFFF"/>
                          </a:solidFill>
                          <a:effectLst/>
                          <a:latin typeface="メイリオ" panose="020B0604030504040204" pitchFamily="50" charset="-128"/>
                          <a:ea typeface="メイリオ" panose="020B0604030504040204" pitchFamily="50" charset="-128"/>
                        </a:rPr>
                        <a:t>基本料金（</a:t>
                      </a:r>
                      <a:r>
                        <a:rPr lang="en-US" sz="1000" b="0" i="0" u="none" strike="noStrike">
                          <a:solidFill>
                            <a:srgbClr val="FFFFFF"/>
                          </a:solidFill>
                          <a:effectLst/>
                          <a:latin typeface="メイリオ" panose="020B0604030504040204" pitchFamily="50" charset="-128"/>
                          <a:ea typeface="メイリオ" panose="020B0604030504040204" pitchFamily="50" charset="-128"/>
                        </a:rPr>
                        <a:t>vCPM）</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en-US" altLang="ja-JP" sz="1000" b="0" i="0" u="none" strike="noStrike">
                          <a:solidFill>
                            <a:srgbClr val="595959"/>
                          </a:solidFill>
                          <a:effectLst/>
                          <a:latin typeface="メイリオ" panose="020B0604030504040204" pitchFamily="50" charset="-128"/>
                          <a:ea typeface="メイリオ" panose="020B0604030504040204" pitchFamily="50" charset="-128"/>
                        </a:rPr>
                        <a:t>-</a:t>
                      </a:r>
                    </a:p>
                  </a:txBody>
                  <a:tcPr marL="5525" marR="5525" marT="5525"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gridSpan="2">
                  <a:txBody>
                    <a:bodyPr/>
                    <a:lstStyle/>
                    <a:p>
                      <a:pPr algn="ctr" rtl="0" fontAlgn="ctr"/>
                      <a:r>
                        <a:rPr lang="en-US" altLang="ja-JP" sz="1000" b="0" i="0" u="none" strike="noStrike">
                          <a:solidFill>
                            <a:srgbClr val="595959"/>
                          </a:solidFill>
                          <a:effectLst/>
                          <a:latin typeface="メイリオ" panose="020B0604030504040204" pitchFamily="50" charset="-128"/>
                          <a:ea typeface="メイリオ" panose="020B0604030504040204" pitchFamily="50" charset="-128"/>
                        </a:rPr>
                        <a:t>-</a:t>
                      </a:r>
                    </a:p>
                  </a:txBody>
                  <a:tcPr marL="5525" marR="5525" marT="5525"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extLst>
                  <a:ext uri="{0D108BD9-81ED-4DB2-BD59-A6C34878D82A}">
                    <a16:rowId xmlns:a16="http://schemas.microsoft.com/office/drawing/2014/main" val="139220613"/>
                  </a:ext>
                </a:extLst>
              </a:tr>
              <a:tr h="350188">
                <a:tc>
                  <a:txBody>
                    <a:bodyPr/>
                    <a:lstStyle/>
                    <a:p>
                      <a:pPr algn="ctr" rtl="0" fontAlgn="ctr"/>
                      <a:r>
                        <a:rPr lang="ja-JP" altLang="en-US" sz="1000" b="0" i="0" u="none" strike="noStrike">
                          <a:solidFill>
                            <a:srgbClr val="FFFFFF"/>
                          </a:solidFill>
                          <a:effectLst/>
                          <a:latin typeface="メイリオ" panose="020B0604030504040204" pitchFamily="50" charset="-128"/>
                          <a:ea typeface="メイリオ" panose="020B0604030504040204" pitchFamily="50" charset="-128"/>
                        </a:rPr>
                        <a:t>想定</a:t>
                      </a:r>
                      <a:r>
                        <a:rPr lang="en-US" altLang="ja-JP" sz="1000" b="0" i="0" u="none" strike="noStrike">
                          <a:solidFill>
                            <a:srgbClr val="FFFFFF"/>
                          </a:solidFill>
                          <a:effectLst/>
                          <a:latin typeface="メイリオ" panose="020B0604030504040204" pitchFamily="50" charset="-128"/>
                          <a:ea typeface="メイリオ" panose="020B0604030504040204" pitchFamily="50" charset="-128"/>
                        </a:rPr>
                        <a:t>vimps</a:t>
                      </a:r>
                      <a:r>
                        <a:rPr lang="ja-JP" altLang="en-US" sz="900" b="0" i="0" u="none" strike="noStrike">
                          <a:solidFill>
                            <a:srgbClr val="FFFFFF"/>
                          </a:solidFill>
                          <a:effectLst/>
                          <a:latin typeface="メイリオ" panose="020B0604030504040204" pitchFamily="50" charset="-128"/>
                          <a:ea typeface="メイリオ" panose="020B0604030504040204" pitchFamily="50" charset="-128"/>
                        </a:rPr>
                        <a:t>（枠配信のみ）</a:t>
                      </a:r>
                      <a:endParaRPr lang="ja-JP" altLang="en-US" sz="1000" b="0" i="0" u="none" strike="noStrike">
                        <a:solidFill>
                          <a:srgbClr val="FFFFFF"/>
                        </a:solidFill>
                        <a:effectLst/>
                        <a:latin typeface="メイリオ" panose="020B0604030504040204" pitchFamily="50" charset="-128"/>
                        <a:ea typeface="メイリオ" panose="020B0604030504040204" pitchFamily="50" charset="-128"/>
                      </a:endParaRP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en-US" sz="1000" b="0" i="0" u="none" strike="noStrike">
                          <a:solidFill>
                            <a:srgbClr val="595959"/>
                          </a:solidFill>
                          <a:effectLst/>
                          <a:latin typeface="メイリオ" panose="020B0604030504040204" pitchFamily="50" charset="-128"/>
                          <a:ea typeface="メイリオ" panose="020B0604030504040204" pitchFamily="50" charset="-128"/>
                        </a:rPr>
                        <a:t>450,000Vimps</a:t>
                      </a:r>
                    </a:p>
                  </a:txBody>
                  <a:tcPr marL="5525" marR="5525" marT="5525"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sz="1000" b="0" i="0" u="none" strike="noStrike" dirty="0">
                          <a:solidFill>
                            <a:srgbClr val="595959"/>
                          </a:solidFill>
                          <a:effectLst/>
                          <a:latin typeface="メイリオ" panose="020B0604030504040204" pitchFamily="50" charset="-128"/>
                          <a:ea typeface="メイリオ" panose="020B0604030504040204" pitchFamily="50" charset="-128"/>
                        </a:rPr>
                        <a:t>150,000Vimps</a:t>
                      </a:r>
                    </a:p>
                  </a:txBody>
                  <a:tcPr marL="5525" marR="5525" marT="5525"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extLst>
                  <a:ext uri="{0D108BD9-81ED-4DB2-BD59-A6C34878D82A}">
                    <a16:rowId xmlns:a16="http://schemas.microsoft.com/office/drawing/2014/main" val="1731154065"/>
                  </a:ext>
                </a:extLst>
              </a:tr>
            </a:tbl>
          </a:graphicData>
        </a:graphic>
      </p:graphicFrame>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a:xfrm>
            <a:off x="3473235" y="6573429"/>
            <a:ext cx="5317514" cy="365125"/>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smtClean="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a:xfrm>
            <a:off x="551384" y="204613"/>
            <a:ext cx="9837401" cy="531751"/>
          </a:xfrm>
        </p:spPr>
        <p:txBody>
          <a:bodyPr>
            <a:normAutofit fontScale="90000"/>
          </a:bodyPr>
          <a:lstStyle/>
          <a:p>
            <a:r>
              <a:rPr kumimoji="1" lang="ja-JP" altLang="en-US" dirty="0"/>
              <a:t>商品一覧　</a:t>
            </a:r>
            <a:r>
              <a:rPr lang="en-US" altLang="ja-JP" sz="2954"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954" dirty="0">
                <a:latin typeface="メイリオ" panose="020B0604030504040204" pitchFamily="50" charset="-128"/>
                <a:ea typeface="メイリオ" panose="020B0604030504040204" pitchFamily="50" charset="-128"/>
                <a:cs typeface="メイリオ" panose="020B0604030504040204" pitchFamily="50" charset="-128"/>
              </a:rPr>
              <a:t>スペシャル商品</a:t>
            </a:r>
            <a:r>
              <a:rPr lang="en-US" altLang="ja-JP" sz="2708" dirty="0"/>
              <a:t>(</a:t>
            </a:r>
            <a:r>
              <a:rPr lang="ja-JP" altLang="en-US" sz="2708" dirty="0"/>
              <a:t>事前掲載可否必須</a:t>
            </a:r>
            <a:r>
              <a:rPr lang="en-US" altLang="ja-JP" sz="2708" dirty="0"/>
              <a:t>)</a:t>
            </a:r>
            <a:endParaRPr lang="ja-JP" altLang="en-US" sz="2708" dirty="0"/>
          </a:p>
        </p:txBody>
      </p:sp>
      <p:sp>
        <p:nvSpPr>
          <p:cNvPr id="8" name="正方形/長方形 7"/>
          <p:cNvSpPr/>
          <p:nvPr/>
        </p:nvSpPr>
        <p:spPr>
          <a:xfrm>
            <a:off x="6131992" y="5871747"/>
            <a:ext cx="6427532" cy="529504"/>
          </a:xfrm>
          <a:prstGeom prst="rect">
            <a:avLst/>
          </a:prstGeom>
        </p:spPr>
        <p:txBody>
          <a:bodyPr wrap="square">
            <a:spAutoFit/>
          </a:bodyPr>
          <a:lstStyle/>
          <a:p>
            <a:pPr>
              <a:lnSpc>
                <a:spcPts val="1797"/>
              </a:lnSpc>
            </a:pPr>
            <a:r>
              <a:rPr lang="en-US" altLang="ja-JP" sz="862" dirty="0">
                <a:solidFill>
                  <a:schemeClr val="accent6">
                    <a:lumMod val="75000"/>
                    <a:lumOff val="25000"/>
                  </a:schemeClr>
                </a:solidFill>
                <a:latin typeface="+mn-ea"/>
              </a:rPr>
              <a:t>※SP</a:t>
            </a:r>
            <a:r>
              <a:rPr lang="ja-JP" altLang="en-US" sz="862" dirty="0">
                <a:solidFill>
                  <a:schemeClr val="accent6">
                    <a:lumMod val="75000"/>
                    <a:lumOff val="25000"/>
                  </a:schemeClr>
                </a:solidFill>
                <a:latin typeface="+mn-ea"/>
              </a:rPr>
              <a:t>はスマートフォンの略称です</a:t>
            </a:r>
            <a:r>
              <a:rPr lang="ja-JP" altLang="en-US" sz="862" dirty="0" smtClean="0">
                <a:solidFill>
                  <a:schemeClr val="accent6">
                    <a:lumMod val="75000"/>
                    <a:lumOff val="25000"/>
                  </a:schemeClr>
                </a:solidFill>
                <a:latin typeface="+mn-ea"/>
              </a:rPr>
              <a:t>。</a:t>
            </a:r>
            <a:endParaRPr lang="en-US" altLang="ja-JP" sz="862" dirty="0" smtClean="0">
              <a:solidFill>
                <a:schemeClr val="accent6">
                  <a:lumMod val="75000"/>
                  <a:lumOff val="25000"/>
                </a:schemeClr>
              </a:solidFill>
              <a:latin typeface="+mn-ea"/>
            </a:endParaRPr>
          </a:p>
          <a:p>
            <a:pPr>
              <a:lnSpc>
                <a:spcPts val="1797"/>
              </a:lnSpc>
            </a:pPr>
            <a:r>
              <a:rPr lang="en-US" altLang="ja-JP" sz="862" dirty="0" smtClean="0">
                <a:solidFill>
                  <a:schemeClr val="accent6">
                    <a:lumMod val="75000"/>
                    <a:lumOff val="25000"/>
                  </a:schemeClr>
                </a:solidFill>
                <a:latin typeface="+mn-ea"/>
              </a:rPr>
              <a:t>※</a:t>
            </a:r>
            <a:r>
              <a:rPr lang="en-US" altLang="ja-JP" sz="862" dirty="0" smtClean="0">
                <a:solidFill>
                  <a:schemeClr val="accent6">
                    <a:lumMod val="75000"/>
                    <a:lumOff val="25000"/>
                  </a:schemeClr>
                </a:solidFill>
                <a:latin typeface="メイリオ" panose="020B0604030504040204" pitchFamily="50" charset="-128"/>
                <a:ea typeface="メイリオ" panose="020B0604030504040204" pitchFamily="50" charset="-128"/>
              </a:rPr>
              <a:t>Yahoo</a:t>
            </a:r>
            <a:r>
              <a:rPr lang="en-US" altLang="ja-JP" sz="862" dirty="0">
                <a:solidFill>
                  <a:schemeClr val="accent6">
                    <a:lumMod val="75000"/>
                    <a:lumOff val="25000"/>
                  </a:schemeClr>
                </a:solidFill>
                <a:latin typeface="メイリオ" panose="020B0604030504040204" pitchFamily="50" charset="-128"/>
                <a:ea typeface="メイリオ" panose="020B0604030504040204" pitchFamily="50" charset="-128"/>
              </a:rPr>
              <a:t>!</a:t>
            </a:r>
            <a:r>
              <a:rPr lang="ja-JP" altLang="en-US" sz="862" dirty="0">
                <a:solidFill>
                  <a:schemeClr val="accent6">
                    <a:lumMod val="75000"/>
                    <a:lumOff val="25000"/>
                  </a:schemeClr>
                </a:solidFill>
                <a:latin typeface="メイリオ" panose="020B0604030504040204" pitchFamily="50" charset="-128"/>
                <a:ea typeface="メイリオ" panose="020B0604030504040204" pitchFamily="50" charset="-128"/>
              </a:rPr>
              <a:t>カーナビ　トップ　オープニングパネル　</a:t>
            </a:r>
            <a:r>
              <a:rPr lang="en-US" altLang="ja-JP" sz="862" dirty="0">
                <a:solidFill>
                  <a:schemeClr val="accent6">
                    <a:lumMod val="75000"/>
                    <a:lumOff val="25000"/>
                  </a:schemeClr>
                </a:solidFill>
                <a:latin typeface="メイリオ" panose="020B0604030504040204" pitchFamily="50" charset="-128"/>
                <a:ea typeface="メイリオ" panose="020B0604030504040204" pitchFamily="50" charset="-128"/>
              </a:rPr>
              <a:t>SP</a:t>
            </a:r>
            <a:r>
              <a:rPr lang="ja-JP" altLang="en-US" sz="862" dirty="0">
                <a:solidFill>
                  <a:schemeClr val="accent6">
                    <a:lumMod val="75000"/>
                    <a:lumOff val="25000"/>
                  </a:schemeClr>
                </a:solidFill>
                <a:latin typeface="メイリオ" panose="020B0604030504040204" pitchFamily="50" charset="-128"/>
                <a:ea typeface="メイリオ" panose="020B0604030504040204" pitchFamily="50" charset="-128"/>
              </a:rPr>
              <a:t>（</a:t>
            </a:r>
            <a:r>
              <a:rPr lang="en-US" altLang="ja-JP" sz="862" dirty="0">
                <a:solidFill>
                  <a:schemeClr val="accent6">
                    <a:lumMod val="75000"/>
                    <a:lumOff val="25000"/>
                  </a:schemeClr>
                </a:solidFill>
                <a:latin typeface="メイリオ" panose="020B0604030504040204" pitchFamily="50" charset="-128"/>
                <a:ea typeface="メイリオ" panose="020B0604030504040204" pitchFamily="50" charset="-128"/>
              </a:rPr>
              <a:t>FQ1</a:t>
            </a:r>
            <a:r>
              <a:rPr lang="ja-JP" altLang="en-US" sz="862" dirty="0">
                <a:solidFill>
                  <a:schemeClr val="accent6">
                    <a:lumMod val="75000"/>
                    <a:lumOff val="25000"/>
                  </a:schemeClr>
                </a:solidFill>
                <a:latin typeface="メイリオ" panose="020B0604030504040204" pitchFamily="50" charset="-128"/>
                <a:ea typeface="メイリオ" panose="020B0604030504040204" pitchFamily="50" charset="-128"/>
              </a:rPr>
              <a:t>）商品は</a:t>
            </a:r>
            <a:r>
              <a:rPr lang="en-US" altLang="ja-JP" sz="862" dirty="0">
                <a:solidFill>
                  <a:schemeClr val="accent6">
                    <a:lumMod val="75000"/>
                    <a:lumOff val="25000"/>
                  </a:schemeClr>
                </a:solidFill>
                <a:latin typeface="メイリオ" panose="020B0604030504040204" pitchFamily="50" charset="-128"/>
                <a:ea typeface="メイリオ" panose="020B0604030504040204" pitchFamily="50" charset="-128"/>
              </a:rPr>
              <a:t>1</a:t>
            </a:r>
            <a:r>
              <a:rPr lang="ja-JP" altLang="en-US" sz="862" dirty="0">
                <a:solidFill>
                  <a:schemeClr val="accent6">
                    <a:lumMod val="75000"/>
                    <a:lumOff val="25000"/>
                  </a:schemeClr>
                </a:solidFill>
                <a:latin typeface="メイリオ" panose="020B0604030504040204" pitchFamily="50" charset="-128"/>
                <a:ea typeface="メイリオ" panose="020B0604030504040204" pitchFamily="50" charset="-128"/>
              </a:rPr>
              <a:t>日の</a:t>
            </a:r>
            <a:r>
              <a:rPr lang="en-US" altLang="ja-JP" sz="862" dirty="0">
                <a:solidFill>
                  <a:schemeClr val="accent6">
                    <a:lumMod val="75000"/>
                    <a:lumOff val="25000"/>
                  </a:schemeClr>
                </a:solidFill>
                <a:latin typeface="メイリオ" panose="020B0604030504040204" pitchFamily="50" charset="-128"/>
                <a:ea typeface="メイリオ" panose="020B0604030504040204" pitchFamily="50" charset="-128"/>
              </a:rPr>
              <a:t>FQ</a:t>
            </a:r>
            <a:r>
              <a:rPr lang="ja-JP" altLang="en-US" sz="862" dirty="0">
                <a:solidFill>
                  <a:schemeClr val="accent6">
                    <a:lumMod val="75000"/>
                    <a:lumOff val="25000"/>
                  </a:schemeClr>
                </a:solidFill>
                <a:latin typeface="メイリオ" panose="020B0604030504040204" pitchFamily="50" charset="-128"/>
                <a:ea typeface="メイリオ" panose="020B0604030504040204" pitchFamily="50" charset="-128"/>
              </a:rPr>
              <a:t>が</a:t>
            </a:r>
            <a:r>
              <a:rPr lang="en-US" altLang="ja-JP" sz="862" dirty="0">
                <a:solidFill>
                  <a:schemeClr val="accent6">
                    <a:lumMod val="75000"/>
                    <a:lumOff val="25000"/>
                  </a:schemeClr>
                </a:solidFill>
                <a:latin typeface="メイリオ" panose="020B0604030504040204" pitchFamily="50" charset="-128"/>
                <a:ea typeface="メイリオ" panose="020B0604030504040204" pitchFamily="50" charset="-128"/>
              </a:rPr>
              <a:t>1</a:t>
            </a:r>
            <a:r>
              <a:rPr lang="ja-JP" altLang="en-US" sz="862" dirty="0">
                <a:solidFill>
                  <a:schemeClr val="accent6">
                    <a:lumMod val="75000"/>
                    <a:lumOff val="25000"/>
                  </a:schemeClr>
                </a:solidFill>
                <a:latin typeface="メイリオ" panose="020B0604030504040204" pitchFamily="50" charset="-128"/>
                <a:ea typeface="メイリオ" panose="020B0604030504040204" pitchFamily="50" charset="-128"/>
              </a:rPr>
              <a:t>回の設定です。</a:t>
            </a:r>
            <a:endParaRPr lang="en-US" altLang="ja-JP" sz="123" dirty="0">
              <a:solidFill>
                <a:schemeClr val="accent6">
                  <a:lumMod val="75000"/>
                  <a:lumOff val="25000"/>
                </a:schemeClr>
              </a:solidFill>
              <a:latin typeface="メイリオ" panose="020B0604030504040204" pitchFamily="50" charset="-128"/>
              <a:ea typeface="メイリオ" panose="020B0604030504040204" pitchFamily="50" charset="-128"/>
            </a:endParaRPr>
          </a:p>
        </p:txBody>
      </p:sp>
      <p:pic>
        <p:nvPicPr>
          <p:cNvPr id="12" name="図 11"/>
          <p:cNvPicPr>
            <a:picLocks noChangeAspect="1"/>
          </p:cNvPicPr>
          <p:nvPr/>
        </p:nvPicPr>
        <p:blipFill rotWithShape="1">
          <a:blip r:embed="rId2" cstate="print">
            <a:extLst>
              <a:ext uri="{28A0092B-C50C-407E-A947-70E740481C1C}">
                <a14:useLocalDpi xmlns:a14="http://schemas.microsoft.com/office/drawing/2010/main" val="0"/>
              </a:ext>
            </a:extLst>
          </a:blip>
          <a:srcRect l="52109"/>
          <a:stretch/>
        </p:blipFill>
        <p:spPr>
          <a:xfrm>
            <a:off x="4500746" y="2085265"/>
            <a:ext cx="519087" cy="983695"/>
          </a:xfrm>
          <a:prstGeom prst="rect">
            <a:avLst/>
          </a:prstGeom>
        </p:spPr>
      </p:pic>
      <p:grpSp>
        <p:nvGrpSpPr>
          <p:cNvPr id="7" name="グループ化 6"/>
          <p:cNvGrpSpPr/>
          <p:nvPr/>
        </p:nvGrpSpPr>
        <p:grpSpPr>
          <a:xfrm>
            <a:off x="2639616" y="2085265"/>
            <a:ext cx="540561" cy="983695"/>
            <a:chOff x="8193360" y="2276872"/>
            <a:chExt cx="1080120" cy="2177616"/>
          </a:xfrm>
        </p:grpSpPr>
        <p:grpSp>
          <p:nvGrpSpPr>
            <p:cNvPr id="4" name="グループ化 3"/>
            <p:cNvGrpSpPr/>
            <p:nvPr/>
          </p:nvGrpSpPr>
          <p:grpSpPr>
            <a:xfrm>
              <a:off x="8193360" y="2276872"/>
              <a:ext cx="1080120" cy="2177616"/>
              <a:chOff x="8193360" y="2354349"/>
              <a:chExt cx="1296144" cy="2671987"/>
            </a:xfrm>
          </p:grpSpPr>
          <p:pic>
            <p:nvPicPr>
              <p:cNvPr id="11" name="図 10"/>
              <p:cNvPicPr>
                <a:picLocks noChangeAspect="1"/>
              </p:cNvPicPr>
              <p:nvPr/>
            </p:nvPicPr>
            <p:blipFill rotWithShape="1">
              <a:blip r:embed="rId3" cstate="print">
                <a:extLst>
                  <a:ext uri="{28A0092B-C50C-407E-A947-70E740481C1C}">
                    <a14:useLocalDpi xmlns:a14="http://schemas.microsoft.com/office/drawing/2010/main" val="0"/>
                  </a:ext>
                </a:extLst>
              </a:blip>
              <a:srcRect r="52481"/>
              <a:stretch/>
            </p:blipFill>
            <p:spPr>
              <a:xfrm>
                <a:off x="8193360" y="2354349"/>
                <a:ext cx="1296144" cy="2671987"/>
              </a:xfrm>
              <a:prstGeom prst="rect">
                <a:avLst/>
              </a:prstGeom>
            </p:spPr>
          </p:pic>
          <p:pic>
            <p:nvPicPr>
              <p:cNvPr id="9" name="図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64579" y="2618406"/>
                <a:ext cx="1080909" cy="2106738"/>
              </a:xfrm>
              <a:prstGeom prst="rect">
                <a:avLst/>
              </a:prstGeom>
            </p:spPr>
          </p:pic>
        </p:grpSp>
        <p:sp>
          <p:nvSpPr>
            <p:cNvPr id="5" name="正方形/長方形 4"/>
            <p:cNvSpPr/>
            <p:nvPr/>
          </p:nvSpPr>
          <p:spPr bwMode="auto">
            <a:xfrm>
              <a:off x="8415056" y="3060718"/>
              <a:ext cx="570392" cy="512298"/>
            </a:xfrm>
            <a:prstGeom prst="rect">
              <a:avLst/>
            </a:prstGeom>
            <a:solidFill>
              <a:schemeClr val="accent5"/>
            </a:solidFill>
            <a:ln w="3175" algn="ctr">
              <a:solidFill>
                <a:srgbClr val="292929"/>
              </a:solidFill>
              <a:prstDash val="solid"/>
              <a:miter lim="800000"/>
              <a:headEnd/>
              <a:tailEnd/>
            </a:ln>
          </p:spPr>
          <p:txBody>
            <a:bodyPr lIns="0" tIns="0" rIns="0" bIns="0" rtlCol="0" anchor="ctr"/>
            <a:lstStyle/>
            <a:p>
              <a:pPr algn="ctr" defTabSz="1125444"/>
              <a:endParaRPr kumimoji="0" lang="ja-JP" altLang="en-US" sz="1477" b="1" kern="0" dirty="0">
                <a:solidFill>
                  <a:schemeClr val="bg1"/>
                </a:solidFill>
                <a:latin typeface="+mn-ea"/>
                <a:cs typeface="Verdana" pitchFamily="34" charset="0"/>
              </a:endParaRPr>
            </a:p>
          </p:txBody>
        </p:sp>
      </p:grpSp>
      <p:sp>
        <p:nvSpPr>
          <p:cNvPr id="13" name="正方形/長方形 12"/>
          <p:cNvSpPr/>
          <p:nvPr/>
        </p:nvSpPr>
        <p:spPr>
          <a:xfrm>
            <a:off x="4500746" y="6460930"/>
            <a:ext cx="3367759" cy="224998"/>
          </a:xfrm>
          <a:prstGeom prst="rect">
            <a:avLst/>
          </a:prstGeom>
        </p:spPr>
        <p:txBody>
          <a:bodyPr wrap="square">
            <a:spAutoFit/>
          </a:bodyPr>
          <a:lstStyle/>
          <a:p>
            <a:r>
              <a:rPr lang="en-US" altLang="ja-JP" sz="862" dirty="0">
                <a:solidFill>
                  <a:srgbClr val="1D1C1D"/>
                </a:solidFill>
              </a:rPr>
              <a:t>Map data © </a:t>
            </a:r>
            <a:r>
              <a:rPr lang="en-US" altLang="ja-JP" sz="862" dirty="0" err="1">
                <a:solidFill>
                  <a:srgbClr val="1D1C1D"/>
                </a:solidFill>
              </a:rPr>
              <a:t>Mapbox</a:t>
            </a:r>
            <a:r>
              <a:rPr lang="en-US" altLang="ja-JP" sz="862" dirty="0">
                <a:solidFill>
                  <a:srgbClr val="1D1C1D"/>
                </a:solidFill>
              </a:rPr>
              <a:t> © </a:t>
            </a:r>
            <a:r>
              <a:rPr lang="en-US" altLang="ja-JP" sz="862" dirty="0" err="1">
                <a:solidFill>
                  <a:srgbClr val="1D1C1D"/>
                </a:solidFill>
              </a:rPr>
              <a:t>OpenStreetMap</a:t>
            </a:r>
            <a:r>
              <a:rPr lang="en-US" altLang="ja-JP" sz="862" dirty="0">
                <a:solidFill>
                  <a:srgbClr val="1D1C1D"/>
                </a:solidFill>
              </a:rPr>
              <a:t> © </a:t>
            </a:r>
            <a:r>
              <a:rPr lang="en-US" altLang="ja-JP" sz="862" dirty="0" err="1">
                <a:solidFill>
                  <a:srgbClr val="1D1C1D"/>
                </a:solidFill>
              </a:rPr>
              <a:t>Zenrin</a:t>
            </a:r>
            <a:r>
              <a:rPr lang="en-US" altLang="ja-JP" sz="862" dirty="0">
                <a:solidFill>
                  <a:srgbClr val="1D1C1D"/>
                </a:solidFill>
              </a:rPr>
              <a:t> Co., Ltd.</a:t>
            </a:r>
            <a:endParaRPr lang="ja-JP" altLang="en-US" sz="862" dirty="0"/>
          </a:p>
        </p:txBody>
      </p:sp>
    </p:spTree>
    <p:extLst>
      <p:ext uri="{BB962C8B-B14F-4D97-AF65-F5344CB8AC3E}">
        <p14:creationId xmlns:p14="http://schemas.microsoft.com/office/powerpoint/2010/main" val="64112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smtClean="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a:xfrm>
            <a:off x="551384" y="239355"/>
            <a:ext cx="10708364" cy="531751"/>
          </a:xfrm>
        </p:spPr>
        <p:txBody>
          <a:bodyPr>
            <a:normAutofit fontScale="90000"/>
          </a:bodyPr>
          <a:lstStyle/>
          <a:p>
            <a:r>
              <a:rPr lang="ja-JP" altLang="en-US" dirty="0"/>
              <a:t>広告タイプ一覧</a:t>
            </a:r>
            <a:endParaRPr lang="ja-JP" altLang="en-US" sz="1969" dirty="0"/>
          </a:p>
        </p:txBody>
      </p:sp>
      <p:sp>
        <p:nvSpPr>
          <p:cNvPr id="18" name="テキスト ボックス 17">
            <a:extLst>
              <a:ext uri="{FF2B5EF4-FFF2-40B4-BE49-F238E27FC236}">
                <a16:creationId xmlns:a16="http://schemas.microsoft.com/office/drawing/2014/main" id="{105A310C-96BB-AD4C-AB58-A365BD4CA5F0}"/>
              </a:ext>
            </a:extLst>
          </p:cNvPr>
          <p:cNvSpPr txBox="1"/>
          <p:nvPr/>
        </p:nvSpPr>
        <p:spPr>
          <a:xfrm>
            <a:off x="4378556" y="792851"/>
            <a:ext cx="1346843" cy="323165"/>
          </a:xfrm>
          <a:prstGeom prst="rect">
            <a:avLst/>
          </a:prstGeom>
          <a:noFill/>
        </p:spPr>
        <p:txBody>
          <a:bodyPr wrap="none" rtlCol="0">
            <a:spAutoFit/>
          </a:bodyPr>
          <a:lstStyle/>
          <a:p>
            <a:pPr algn="ctr">
              <a:lnSpc>
                <a:spcPts val="1797"/>
              </a:lnSpc>
            </a:pPr>
            <a:r>
              <a:rPr lang="ja-JP" altLang="en-US" sz="1292" b="1" dirty="0"/>
              <a:t>画像（</a:t>
            </a:r>
            <a:r>
              <a:rPr lang="en-US" altLang="ja-JP" sz="1292" b="1" dirty="0"/>
              <a:t>16</a:t>
            </a:r>
            <a:r>
              <a:rPr lang="ja-JP" altLang="en-US" sz="1292" b="1" dirty="0"/>
              <a:t>：</a:t>
            </a:r>
            <a:r>
              <a:rPr lang="en-US" altLang="ja-JP" sz="1292" b="1" dirty="0"/>
              <a:t>5</a:t>
            </a:r>
            <a:r>
              <a:rPr lang="ja-JP" altLang="en-US" sz="1292" b="1" dirty="0"/>
              <a:t>）</a:t>
            </a:r>
            <a:endParaRPr lang="en-US" altLang="ja-JP" sz="1292" b="1" dirty="0"/>
          </a:p>
        </p:txBody>
      </p:sp>
      <p:sp>
        <p:nvSpPr>
          <p:cNvPr id="29" name="テキスト ボックス 28">
            <a:extLst>
              <a:ext uri="{FF2B5EF4-FFF2-40B4-BE49-F238E27FC236}">
                <a16:creationId xmlns:a16="http://schemas.microsoft.com/office/drawing/2014/main" id="{105A310C-96BB-AD4C-AB58-A365BD4CA5F0}"/>
              </a:ext>
            </a:extLst>
          </p:cNvPr>
          <p:cNvSpPr txBox="1"/>
          <p:nvPr/>
        </p:nvSpPr>
        <p:spPr>
          <a:xfrm>
            <a:off x="1562854" y="786770"/>
            <a:ext cx="1234632" cy="553998"/>
          </a:xfrm>
          <a:prstGeom prst="rect">
            <a:avLst/>
          </a:prstGeom>
          <a:noFill/>
        </p:spPr>
        <p:txBody>
          <a:bodyPr wrap="none" rtlCol="0">
            <a:spAutoFit/>
          </a:bodyPr>
          <a:lstStyle/>
          <a:p>
            <a:pPr algn="ctr">
              <a:lnSpc>
                <a:spcPts val="1797"/>
              </a:lnSpc>
            </a:pPr>
            <a:r>
              <a:rPr lang="ja-JP" altLang="en-US" sz="1292" b="1" dirty="0"/>
              <a:t>画像（</a:t>
            </a:r>
            <a:r>
              <a:rPr lang="en-US" altLang="ja-JP" sz="1292" b="1" dirty="0"/>
              <a:t>1</a:t>
            </a:r>
            <a:r>
              <a:rPr lang="ja-JP" altLang="en-US" sz="1292" b="1" dirty="0"/>
              <a:t>：</a:t>
            </a:r>
            <a:r>
              <a:rPr lang="en-US" altLang="ja-JP" sz="1292" b="1" dirty="0"/>
              <a:t>1</a:t>
            </a:r>
            <a:r>
              <a:rPr lang="ja-JP" altLang="en-US" sz="1292" b="1" dirty="0"/>
              <a:t>）</a:t>
            </a:r>
            <a:endParaRPr lang="en-US" altLang="ja-JP" sz="1292" b="1" dirty="0"/>
          </a:p>
          <a:p>
            <a:pPr algn="ctr">
              <a:lnSpc>
                <a:spcPts val="1797"/>
              </a:lnSpc>
            </a:pPr>
            <a:endParaRPr lang="en-US" altLang="ja-JP" sz="1292" b="1" dirty="0"/>
          </a:p>
        </p:txBody>
      </p:sp>
      <p:pic>
        <p:nvPicPr>
          <p:cNvPr id="4" name="図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6664" y="1196752"/>
            <a:ext cx="1957857" cy="4248472"/>
          </a:xfrm>
          <a:prstGeom prst="rect">
            <a:avLst/>
          </a:prstGeom>
        </p:spPr>
      </p:pic>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24717" y="1206030"/>
            <a:ext cx="1942287" cy="4197069"/>
          </a:xfrm>
          <a:prstGeom prst="rect">
            <a:avLst/>
          </a:prstGeom>
        </p:spPr>
      </p:pic>
      <p:sp>
        <p:nvSpPr>
          <p:cNvPr id="6" name="正方形/長方形 5"/>
          <p:cNvSpPr/>
          <p:nvPr/>
        </p:nvSpPr>
        <p:spPr>
          <a:xfrm>
            <a:off x="4500744" y="6417006"/>
            <a:ext cx="3367759" cy="224998"/>
          </a:xfrm>
          <a:prstGeom prst="rect">
            <a:avLst/>
          </a:prstGeom>
        </p:spPr>
        <p:txBody>
          <a:bodyPr wrap="square">
            <a:spAutoFit/>
          </a:bodyPr>
          <a:lstStyle/>
          <a:p>
            <a:r>
              <a:rPr lang="en-US" altLang="ja-JP" sz="862" dirty="0">
                <a:solidFill>
                  <a:srgbClr val="1D1C1D"/>
                </a:solidFill>
              </a:rPr>
              <a:t>Map data © </a:t>
            </a:r>
            <a:r>
              <a:rPr lang="en-US" altLang="ja-JP" sz="862" dirty="0" err="1">
                <a:solidFill>
                  <a:srgbClr val="1D1C1D"/>
                </a:solidFill>
              </a:rPr>
              <a:t>Mapbox</a:t>
            </a:r>
            <a:r>
              <a:rPr lang="en-US" altLang="ja-JP" sz="862" dirty="0">
                <a:solidFill>
                  <a:srgbClr val="1D1C1D"/>
                </a:solidFill>
              </a:rPr>
              <a:t> © </a:t>
            </a:r>
            <a:r>
              <a:rPr lang="en-US" altLang="ja-JP" sz="862" dirty="0" err="1">
                <a:solidFill>
                  <a:srgbClr val="1D1C1D"/>
                </a:solidFill>
              </a:rPr>
              <a:t>OpenStreetMap</a:t>
            </a:r>
            <a:r>
              <a:rPr lang="en-US" altLang="ja-JP" sz="862" dirty="0">
                <a:solidFill>
                  <a:srgbClr val="1D1C1D"/>
                </a:solidFill>
              </a:rPr>
              <a:t> © </a:t>
            </a:r>
            <a:r>
              <a:rPr lang="en-US" altLang="ja-JP" sz="862" dirty="0" err="1">
                <a:solidFill>
                  <a:srgbClr val="1D1C1D"/>
                </a:solidFill>
              </a:rPr>
              <a:t>Zenrin</a:t>
            </a:r>
            <a:r>
              <a:rPr lang="en-US" altLang="ja-JP" sz="862" dirty="0">
                <a:solidFill>
                  <a:srgbClr val="1D1C1D"/>
                </a:solidFill>
              </a:rPr>
              <a:t> Co., Ltd.</a:t>
            </a:r>
            <a:endParaRPr lang="ja-JP" altLang="en-US" sz="862" dirty="0"/>
          </a:p>
        </p:txBody>
      </p:sp>
      <p:sp>
        <p:nvSpPr>
          <p:cNvPr id="7" name="テキスト ボックス 6"/>
          <p:cNvSpPr txBox="1"/>
          <p:nvPr/>
        </p:nvSpPr>
        <p:spPr>
          <a:xfrm>
            <a:off x="822798" y="6207710"/>
            <a:ext cx="10723653" cy="243913"/>
          </a:xfrm>
          <a:prstGeom prst="rect">
            <a:avLst/>
          </a:prstGeom>
          <a:noFill/>
        </p:spPr>
        <p:txBody>
          <a:bodyPr wrap="square" rtlCol="0">
            <a:spAutoFit/>
          </a:bodyPr>
          <a:lstStyle/>
          <a:p>
            <a:r>
              <a:rPr lang="en-US" altLang="ja-JP" sz="985" dirty="0"/>
              <a:t>※</a:t>
            </a:r>
            <a:r>
              <a:rPr lang="ja-JP" altLang="en-US" sz="985" dirty="0"/>
              <a:t>広告はイメージとなります。スマートフォンのデバイスや</a:t>
            </a:r>
            <a:r>
              <a:rPr lang="en-US" altLang="ja-JP" sz="985" dirty="0"/>
              <a:t>OS</a:t>
            </a:r>
            <a:r>
              <a:rPr lang="ja-JP" altLang="en-US" sz="985" dirty="0"/>
              <a:t>により掲出イメージがことなる場合がございます。</a:t>
            </a:r>
          </a:p>
        </p:txBody>
      </p:sp>
      <p:sp>
        <p:nvSpPr>
          <p:cNvPr id="11" name="テキスト ボックス 10"/>
          <p:cNvSpPr txBox="1"/>
          <p:nvPr/>
        </p:nvSpPr>
        <p:spPr>
          <a:xfrm>
            <a:off x="162348" y="5612395"/>
            <a:ext cx="11809312"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b="0" i="0" u="none" strike="noStrike" kern="0" cap="none" spc="0" normalizeH="0" baseline="0" noProof="0" dirty="0">
                <a:ln>
                  <a:noFill/>
                </a:ln>
                <a:solidFill>
                  <a:srgbClr val="000000">
                    <a:lumMod val="65000"/>
                    <a:lumOff val="35000"/>
                  </a:srgbClr>
                </a:solidFill>
                <a:effectLst/>
                <a:uLnTx/>
                <a:uFillTx/>
              </a:rPr>
              <a:t>　・入稿規定（</a:t>
            </a:r>
            <a:r>
              <a:rPr kumimoji="0" lang="en-US" altLang="ja-JP" sz="1600" b="0" i="0" u="none" strike="noStrike" kern="0" cap="none" spc="0" normalizeH="0" baseline="0" noProof="0" dirty="0">
                <a:ln>
                  <a:noFill/>
                </a:ln>
                <a:solidFill>
                  <a:srgbClr val="000000">
                    <a:lumMod val="65000"/>
                    <a:lumOff val="35000"/>
                  </a:srgbClr>
                </a:solidFill>
                <a:effectLst/>
                <a:uLnTx/>
                <a:uFillTx/>
              </a:rPr>
              <a:t>web</a:t>
            </a:r>
            <a:r>
              <a:rPr kumimoji="0" lang="ja-JP" altLang="en-US" sz="1600" b="0" i="0" u="none" strike="noStrike" kern="0" cap="none" spc="0" normalizeH="0" baseline="0" noProof="0" dirty="0">
                <a:ln>
                  <a:noFill/>
                </a:ln>
                <a:solidFill>
                  <a:srgbClr val="000000">
                    <a:lumMod val="65000"/>
                    <a:lumOff val="35000"/>
                  </a:srgbClr>
                </a:solidFill>
                <a:effectLst/>
                <a:uLnTx/>
                <a:uFillTx/>
              </a:rPr>
              <a:t>）：</a:t>
            </a:r>
            <a:r>
              <a:rPr kumimoji="0" lang="en-US" altLang="ja-JP" sz="1600" b="0" i="0" u="none" strike="noStrike" kern="0" cap="none" spc="0" normalizeH="0" baseline="0" noProof="0" dirty="0">
                <a:ln>
                  <a:noFill/>
                </a:ln>
                <a:solidFill>
                  <a:srgbClr val="000000">
                    <a:lumMod val="65000"/>
                    <a:lumOff val="35000"/>
                  </a:srgbClr>
                </a:solidFill>
                <a:effectLst/>
                <a:uLnTx/>
                <a:uFillTx/>
              </a:rPr>
              <a:t> </a:t>
            </a:r>
            <a:r>
              <a:rPr kumimoji="0" lang="en-US" altLang="ja-JP" sz="1600" b="0" i="0" u="none" strike="noStrike" kern="0" cap="none" spc="0" normalizeH="0" baseline="0" noProof="0" dirty="0">
                <a:ln>
                  <a:noFill/>
                </a:ln>
                <a:solidFill>
                  <a:srgbClr val="000000">
                    <a:lumMod val="65000"/>
                    <a:lumOff val="35000"/>
                  </a:srgbClr>
                </a:solidFill>
                <a:effectLst/>
                <a:uLnTx/>
                <a:uFillTx/>
                <a:hlinkClick r:id="rId4"/>
              </a:rPr>
              <a:t>https://</a:t>
            </a:r>
            <a:r>
              <a:rPr kumimoji="0" lang="en-US" altLang="ja-JP" sz="1600" b="0" i="0" u="none" strike="noStrike" kern="0" cap="none" spc="0" normalizeH="0" baseline="0" noProof="0" dirty="0" smtClean="0">
                <a:ln>
                  <a:noFill/>
                </a:ln>
                <a:solidFill>
                  <a:srgbClr val="000000">
                    <a:lumMod val="65000"/>
                    <a:lumOff val="35000"/>
                  </a:srgbClr>
                </a:solidFill>
                <a:effectLst/>
                <a:uLnTx/>
                <a:uFillTx/>
                <a:hlinkClick r:id="rId4"/>
              </a:rPr>
              <a:t>ads-help.yahoo.co.jp/yahooads/guideline/articledetail?lan=ja&amp;aid=1493&amp;o=default</a:t>
            </a:r>
            <a:endParaRPr kumimoji="0" lang="en-US" altLang="ja-JP" sz="1600" b="0" i="0" u="none" strike="noStrike" kern="0" cap="none" spc="0" normalizeH="0" baseline="0" noProof="0" dirty="0">
              <a:ln>
                <a:noFill/>
              </a:ln>
              <a:solidFill>
                <a:srgbClr val="000000">
                  <a:lumMod val="65000"/>
                  <a:lumOff val="35000"/>
                </a:srgb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srgbClr val="000000">
                    <a:lumMod val="65000"/>
                    <a:lumOff val="35000"/>
                  </a:srgbClr>
                </a:solidFill>
                <a:effectLst/>
                <a:uLnTx/>
                <a:uFillTx/>
              </a:rPr>
              <a:t> </a:t>
            </a:r>
            <a:r>
              <a:rPr kumimoji="0" lang="en-US" altLang="ja-JP" sz="1600" b="0" i="0" u="none" strike="noStrike" kern="0" cap="none" spc="0" normalizeH="0" baseline="0" noProof="0" dirty="0" smtClean="0">
                <a:ln>
                  <a:noFill/>
                </a:ln>
                <a:solidFill>
                  <a:srgbClr val="000000">
                    <a:lumMod val="65000"/>
                    <a:lumOff val="35000"/>
                  </a:srgbClr>
                </a:solidFill>
                <a:effectLst/>
                <a:uLnTx/>
                <a:uFillTx/>
              </a:rPr>
              <a:t>  </a:t>
            </a:r>
            <a:r>
              <a:rPr kumimoji="0" lang="ja-JP" altLang="en-US" sz="1600" b="0" i="0" u="none" strike="noStrike" kern="0" cap="none" spc="0" normalizeH="0" baseline="0" noProof="0" dirty="0" smtClean="0">
                <a:ln>
                  <a:noFill/>
                </a:ln>
                <a:solidFill>
                  <a:srgbClr val="000000">
                    <a:lumMod val="65000"/>
                    <a:lumOff val="35000"/>
                  </a:srgbClr>
                </a:solidFill>
                <a:effectLst/>
                <a:uLnTx/>
                <a:uFillTx/>
              </a:rPr>
              <a:t>・</a:t>
            </a:r>
            <a:r>
              <a:rPr kumimoji="0" lang="ja-JP" altLang="en-US" sz="1600" b="0" i="0" u="none" strike="noStrike" kern="0" cap="none" spc="0" normalizeH="0" baseline="0" noProof="0" dirty="0">
                <a:ln>
                  <a:noFill/>
                </a:ln>
                <a:solidFill>
                  <a:srgbClr val="000000">
                    <a:lumMod val="65000"/>
                    <a:lumOff val="35000"/>
                  </a:srgbClr>
                </a:solidFill>
                <a:effectLst/>
                <a:uLnTx/>
                <a:uFillTx/>
              </a:rPr>
              <a:t>入稿規定（</a:t>
            </a:r>
            <a:r>
              <a:rPr kumimoji="0" lang="en-US" altLang="ja-JP" sz="1600" b="0" i="0" u="none" strike="noStrike" kern="0" cap="none" spc="0" normalizeH="0" baseline="0" noProof="0" dirty="0">
                <a:ln>
                  <a:noFill/>
                </a:ln>
                <a:solidFill>
                  <a:srgbClr val="000000">
                    <a:lumMod val="65000"/>
                    <a:lumOff val="35000"/>
                  </a:srgbClr>
                </a:solidFill>
                <a:effectLst/>
                <a:uLnTx/>
                <a:uFillTx/>
              </a:rPr>
              <a:t>PDF</a:t>
            </a:r>
            <a:r>
              <a:rPr kumimoji="0" lang="ja-JP" altLang="en-US" sz="1600" b="0" i="0" u="none" strike="noStrike" kern="0" cap="none" spc="0" normalizeH="0" baseline="0" noProof="0" dirty="0">
                <a:ln>
                  <a:noFill/>
                </a:ln>
                <a:solidFill>
                  <a:srgbClr val="000000">
                    <a:lumMod val="65000"/>
                    <a:lumOff val="35000"/>
                  </a:srgbClr>
                </a:solidFill>
                <a:effectLst/>
                <a:uLnTx/>
                <a:uFillTx/>
              </a:rPr>
              <a:t>）：</a:t>
            </a:r>
            <a:r>
              <a:rPr kumimoji="0" lang="en-US" altLang="ja-JP" sz="1600" b="0" i="0" u="none" strike="noStrike" kern="0" cap="none" spc="0" normalizeH="0" baseline="0" noProof="0" dirty="0">
                <a:ln>
                  <a:noFill/>
                </a:ln>
                <a:solidFill>
                  <a:srgbClr val="000000">
                    <a:lumMod val="65000"/>
                    <a:lumOff val="35000"/>
                  </a:srgbClr>
                </a:solidFill>
                <a:effectLst/>
                <a:uLnTx/>
                <a:uFillTx/>
              </a:rPr>
              <a:t> </a:t>
            </a:r>
            <a:r>
              <a:rPr kumimoji="0" lang="en-US" altLang="ja-JP" sz="1600" b="0" i="0" u="none" strike="noStrike" kern="0" cap="none" spc="0" normalizeH="0" baseline="0" noProof="0" dirty="0">
                <a:ln>
                  <a:noFill/>
                </a:ln>
                <a:solidFill>
                  <a:srgbClr val="000000">
                    <a:lumMod val="65000"/>
                    <a:lumOff val="35000"/>
                  </a:srgbClr>
                </a:solidFill>
                <a:effectLst/>
                <a:uLnTx/>
                <a:uFillTx/>
                <a:hlinkClick r:id="rId5"/>
              </a:rPr>
              <a:t>https://</a:t>
            </a:r>
            <a:r>
              <a:rPr kumimoji="0" lang="en-US" altLang="ja-JP" sz="1600" b="0" i="0" u="none" strike="noStrike" kern="0" cap="none" spc="0" normalizeH="0" baseline="0" noProof="0" dirty="0" smtClean="0">
                <a:ln>
                  <a:noFill/>
                </a:ln>
                <a:solidFill>
                  <a:srgbClr val="000000">
                    <a:lumMod val="65000"/>
                    <a:lumOff val="35000"/>
                  </a:srgbClr>
                </a:solidFill>
                <a:effectLst/>
                <a:uLnTx/>
                <a:uFillTx/>
                <a:hlinkClick r:id="rId5"/>
              </a:rPr>
              <a:t>s.yimg.jp/images/listing/pdfs/listing_nyuukoukitei.pdf</a:t>
            </a:r>
            <a:endParaRPr kumimoji="0" lang="en-US" altLang="ja-JP" sz="1600" b="0" i="0" u="none" strike="noStrike" kern="0" cap="none" spc="0" normalizeH="0" baseline="0" noProof="0" dirty="0">
              <a:ln>
                <a:noFill/>
              </a:ln>
              <a:solidFill>
                <a:srgbClr val="000000">
                  <a:lumMod val="65000"/>
                  <a:lumOff val="35000"/>
                </a:srgbClr>
              </a:solidFill>
              <a:effectLst/>
              <a:uLnTx/>
              <a:uFillTx/>
            </a:endParaRPr>
          </a:p>
        </p:txBody>
      </p:sp>
    </p:spTree>
    <p:extLst>
      <p:ext uri="{BB962C8B-B14F-4D97-AF65-F5344CB8AC3E}">
        <p14:creationId xmlns:p14="http://schemas.microsoft.com/office/powerpoint/2010/main" val="2661214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lstStyle/>
          <a:p>
            <a:r>
              <a:rPr lang="ja-JP" altLang="en-US" dirty="0">
                <a:latin typeface="メイリオ" panose="020B0604030504040204" pitchFamily="50" charset="-128"/>
                <a:ea typeface="メイリオ" panose="020B0604030504040204" pitchFamily="50" charset="-128"/>
                <a:cs typeface="メイリオ" panose="020B0604030504040204" pitchFamily="50" charset="-128"/>
              </a:rPr>
              <a:t>審査</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について</a:t>
            </a:r>
            <a:endParaRPr lang="ja-JP" altLang="en-US" dirty="0"/>
          </a:p>
        </p:txBody>
      </p:sp>
      <p:sp>
        <p:nvSpPr>
          <p:cNvPr id="5" name="スライド番号プレースホルダー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BD7636-22E7-4304-ABE2-16A3D163D5E1}" type="slidenum">
              <a:rPr kumimoji="1" lang="ja-JP" altLang="en-US" sz="1400" b="0" i="0" u="none" strike="noStrike" kern="1200" cap="none" spc="0" normalizeH="0" baseline="0" noProof="0" smtClean="0">
                <a:ln>
                  <a:noFill/>
                </a:ln>
                <a:solidFill>
                  <a:srgbClr val="999999"/>
                </a:solidFill>
                <a:effectLst/>
                <a:uLnTx/>
                <a:uFillTx/>
                <a:latin typeface="メイリオ"/>
                <a:ea typeface="メイリオ"/>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1" lang="ja-JP" altLang="en-US" sz="1400" b="0" i="0" u="none" strike="noStrike" kern="1200" cap="none" spc="0" normalizeH="0" baseline="0" noProof="0">
              <a:ln>
                <a:noFill/>
              </a:ln>
              <a:solidFill>
                <a:srgbClr val="999999"/>
              </a:solidFill>
              <a:effectLst/>
              <a:uLnTx/>
              <a:uFillTx/>
              <a:latin typeface="メイリオ"/>
              <a:ea typeface="メイリオ"/>
              <a:cs typeface="+mn-cs"/>
            </a:endParaRPr>
          </a:p>
        </p:txBody>
      </p:sp>
      <p:sp>
        <p:nvSpPr>
          <p:cNvPr id="26" name="正方形/長方形 25"/>
          <p:cNvSpPr/>
          <p:nvPr/>
        </p:nvSpPr>
        <p:spPr>
          <a:xfrm>
            <a:off x="263352" y="868651"/>
            <a:ext cx="11089232" cy="40011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dirty="0" smtClean="0">
                <a:ln>
                  <a:noFill/>
                </a:ln>
                <a:solidFill>
                  <a:srgbClr val="000000">
                    <a:lumMod val="65000"/>
                    <a:lumOff val="35000"/>
                  </a:srgbClr>
                </a:solidFill>
                <a:effectLst/>
                <a:uLnTx/>
                <a:uFillTx/>
                <a:latin typeface="メイリオ"/>
                <a:ea typeface="メイリオ"/>
                <a:cs typeface="+mn-cs"/>
              </a:rPr>
              <a:t>入稿前審査が必要な項目をご確認ください。</a:t>
            </a:r>
            <a:endParaRPr kumimoji="1" lang="en-US" altLang="ja-JP" sz="2000" b="0" i="0" u="none" strike="noStrike" kern="1200" cap="none" spc="0" normalizeH="0" baseline="0" noProof="0" dirty="0" smtClean="0">
              <a:ln>
                <a:noFill/>
              </a:ln>
              <a:solidFill>
                <a:srgbClr val="000000">
                  <a:lumMod val="65000"/>
                  <a:lumOff val="35000"/>
                </a:srgbClr>
              </a:solidFill>
              <a:effectLst/>
              <a:uLnTx/>
              <a:uFillTx/>
              <a:latin typeface="メイリオ"/>
              <a:ea typeface="メイリオ"/>
              <a:cs typeface="+mn-cs"/>
            </a:endParaRPr>
          </a:p>
        </p:txBody>
      </p:sp>
      <p:graphicFrame>
        <p:nvGraphicFramePr>
          <p:cNvPr id="6" name="表 5">
            <a:extLst>
              <a:ext uri="{FF2B5EF4-FFF2-40B4-BE49-F238E27FC236}">
                <a16:creationId xmlns:a16="http://schemas.microsoft.com/office/drawing/2014/main" id="{5C4374D8-C7AA-A044-9BC8-03321DB933E1}"/>
              </a:ext>
            </a:extLst>
          </p:cNvPr>
          <p:cNvGraphicFramePr>
            <a:graphicFrameLocks noGrp="1"/>
          </p:cNvGraphicFramePr>
          <p:nvPr>
            <p:extLst/>
          </p:nvPr>
        </p:nvGraphicFramePr>
        <p:xfrm>
          <a:off x="334965" y="1268761"/>
          <a:ext cx="11521677" cy="5336380"/>
        </p:xfrm>
        <a:graphic>
          <a:graphicData uri="http://schemas.openxmlformats.org/drawingml/2006/table">
            <a:tbl>
              <a:tblPr firstCol="1" bandRow="1">
                <a:tableStyleId>{21E4AEA4-8DFA-4A89-87EB-49C32662AFE0}</a:tableStyleId>
              </a:tblPr>
              <a:tblGrid>
                <a:gridCol w="792483">
                  <a:extLst>
                    <a:ext uri="{9D8B030D-6E8A-4147-A177-3AD203B41FA5}">
                      <a16:colId xmlns:a16="http://schemas.microsoft.com/office/drawing/2014/main" val="792911817"/>
                    </a:ext>
                  </a:extLst>
                </a:gridCol>
                <a:gridCol w="1080120">
                  <a:extLst>
                    <a:ext uri="{9D8B030D-6E8A-4147-A177-3AD203B41FA5}">
                      <a16:colId xmlns:a16="http://schemas.microsoft.com/office/drawing/2014/main" val="3608287535"/>
                    </a:ext>
                  </a:extLst>
                </a:gridCol>
                <a:gridCol w="1368152">
                  <a:extLst>
                    <a:ext uri="{9D8B030D-6E8A-4147-A177-3AD203B41FA5}">
                      <a16:colId xmlns:a16="http://schemas.microsoft.com/office/drawing/2014/main" val="135909385"/>
                    </a:ext>
                  </a:extLst>
                </a:gridCol>
                <a:gridCol w="4464496">
                  <a:extLst>
                    <a:ext uri="{9D8B030D-6E8A-4147-A177-3AD203B41FA5}">
                      <a16:colId xmlns:a16="http://schemas.microsoft.com/office/drawing/2014/main" val="2591893762"/>
                    </a:ext>
                  </a:extLst>
                </a:gridCol>
                <a:gridCol w="1368152">
                  <a:extLst>
                    <a:ext uri="{9D8B030D-6E8A-4147-A177-3AD203B41FA5}">
                      <a16:colId xmlns:a16="http://schemas.microsoft.com/office/drawing/2014/main" val="664908994"/>
                    </a:ext>
                  </a:extLst>
                </a:gridCol>
                <a:gridCol w="1224136">
                  <a:extLst>
                    <a:ext uri="{9D8B030D-6E8A-4147-A177-3AD203B41FA5}">
                      <a16:colId xmlns:a16="http://schemas.microsoft.com/office/drawing/2014/main" val="1931427765"/>
                    </a:ext>
                  </a:extLst>
                </a:gridCol>
                <a:gridCol w="1224138">
                  <a:extLst>
                    <a:ext uri="{9D8B030D-6E8A-4147-A177-3AD203B41FA5}">
                      <a16:colId xmlns:a16="http://schemas.microsoft.com/office/drawing/2014/main" val="2760754859"/>
                    </a:ext>
                  </a:extLst>
                </a:gridCol>
              </a:tblGrid>
              <a:tr h="393102">
                <a:tc>
                  <a:txBody>
                    <a:bodyPr/>
                    <a:lstStyle/>
                    <a:p>
                      <a:pPr marL="0" algn="ctr" defTabSz="914423" rtl="0" eaLnBrk="1" latinLnBrk="0" hangingPunct="1"/>
                      <a:r>
                        <a:rPr kumimoji="1" lang="ja-JP" altLang="en-US" sz="1400" b="1" kern="1200" dirty="0" smtClean="0">
                          <a:solidFill>
                            <a:schemeClr val="bg1"/>
                          </a:solidFill>
                          <a:latin typeface="+mj-lt"/>
                          <a:ea typeface="+mj-ea"/>
                          <a:cs typeface="+mn-cs"/>
                        </a:rPr>
                        <a:t>項目</a:t>
                      </a:r>
                      <a:endParaRPr kumimoji="1" lang="ja-JP" altLang="en-US" sz="1400" b="1" kern="1200" dirty="0">
                        <a:solidFill>
                          <a:schemeClr val="bg1"/>
                        </a:solidFill>
                        <a:latin typeface="+mj-lt"/>
                        <a:ea typeface="+mj-ea"/>
                        <a:cs typeface="+mn-cs"/>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smtClean="0">
                          <a:solidFill>
                            <a:schemeClr val="tx1">
                              <a:lumMod val="65000"/>
                              <a:lumOff val="35000"/>
                            </a:schemeClr>
                          </a:solidFill>
                          <a:latin typeface="+mn-lt"/>
                          <a:ea typeface="+mn-ea"/>
                          <a:cs typeface="+mn-cs"/>
                        </a:rPr>
                        <a:t>問い合わせ内容</a:t>
                      </a:r>
                      <a:endParaRPr kumimoji="1" lang="en-US" altLang="ja-JP" sz="1400" b="1" kern="1200" dirty="0">
                        <a:solidFill>
                          <a:schemeClr val="tx1">
                            <a:lumMod val="65000"/>
                            <a:lumOff val="35000"/>
                          </a:schemeClr>
                        </a:solidFill>
                        <a:latin typeface="+mn-lt"/>
                        <a:ea typeface="+mn-ea"/>
                        <a:cs typeface="+mn-cs"/>
                      </a:endParaRPr>
                    </a:p>
                  </a:txBody>
                  <a:tcPr marL="45720" marR="4572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smtClean="0">
                          <a:solidFill>
                            <a:schemeClr val="tx1">
                              <a:lumMod val="65000"/>
                              <a:lumOff val="35000"/>
                            </a:schemeClr>
                          </a:solidFill>
                          <a:latin typeface="+mn-lt"/>
                          <a:ea typeface="+mn-ea"/>
                          <a:cs typeface="+mn-cs"/>
                        </a:rPr>
                        <a:t>項目別</a:t>
                      </a:r>
                      <a:endParaRPr kumimoji="1" lang="ja-JP" altLang="en-US" sz="1400" b="1" kern="1200" dirty="0">
                        <a:solidFill>
                          <a:schemeClr val="tx1">
                            <a:lumMod val="65000"/>
                            <a:lumOff val="35000"/>
                          </a:schemeClr>
                        </a:solidFill>
                        <a:latin typeface="+mn-lt"/>
                        <a:ea typeface="+mn-ea"/>
                        <a:cs typeface="+mn-cs"/>
                      </a:endParaRP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smtClean="0">
                          <a:solidFill>
                            <a:schemeClr val="tx1">
                              <a:lumMod val="65000"/>
                              <a:lumOff val="35000"/>
                            </a:schemeClr>
                          </a:solidFill>
                          <a:latin typeface="+mn-lt"/>
                          <a:ea typeface="+mn-ea"/>
                          <a:cs typeface="+mn-cs"/>
                        </a:rPr>
                        <a:t>詳細</a:t>
                      </a:r>
                      <a:endParaRPr kumimoji="1" lang="ja-JP" altLang="en-US" sz="1400" b="1" kern="1200" dirty="0">
                        <a:solidFill>
                          <a:schemeClr val="tx1">
                            <a:lumMod val="65000"/>
                            <a:lumOff val="35000"/>
                          </a:schemeClr>
                        </a:solidFill>
                        <a:latin typeface="+mn-lt"/>
                        <a:ea typeface="+mn-ea"/>
                        <a:cs typeface="+mn-cs"/>
                      </a:endParaRP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smtClean="0">
                          <a:solidFill>
                            <a:schemeClr val="tx1">
                              <a:lumMod val="65000"/>
                              <a:lumOff val="35000"/>
                            </a:schemeClr>
                          </a:solidFill>
                          <a:latin typeface="+mn-lt"/>
                          <a:ea typeface="+mn-ea"/>
                          <a:cs typeface="+mn-cs"/>
                        </a:rPr>
                        <a:t>必須</a:t>
                      </a:r>
                      <a:r>
                        <a:rPr kumimoji="1" lang="en-US" altLang="ja-JP" sz="1400" b="1" kern="1200" dirty="0" smtClean="0">
                          <a:solidFill>
                            <a:schemeClr val="tx1">
                              <a:lumMod val="65000"/>
                              <a:lumOff val="35000"/>
                            </a:schemeClr>
                          </a:solidFill>
                          <a:latin typeface="+mn-lt"/>
                          <a:ea typeface="+mn-ea"/>
                          <a:cs typeface="+mn-cs"/>
                        </a:rPr>
                        <a:t>/</a:t>
                      </a:r>
                      <a:r>
                        <a:rPr kumimoji="1" lang="ja-JP" altLang="en-US" sz="1400" b="1" kern="1200" dirty="0" smtClean="0">
                          <a:solidFill>
                            <a:schemeClr val="tx1">
                              <a:lumMod val="65000"/>
                              <a:lumOff val="35000"/>
                            </a:schemeClr>
                          </a:solidFill>
                          <a:latin typeface="+mn-lt"/>
                          <a:ea typeface="+mn-ea"/>
                          <a:cs typeface="+mn-cs"/>
                        </a:rPr>
                        <a:t>任意</a:t>
                      </a:r>
                      <a:endParaRPr kumimoji="1" lang="ja-JP" altLang="en-US" sz="1400" b="1" kern="1200" dirty="0">
                        <a:solidFill>
                          <a:schemeClr val="tx1">
                            <a:lumMod val="65000"/>
                            <a:lumOff val="35000"/>
                          </a:schemeClr>
                        </a:solidFill>
                        <a:latin typeface="+mn-lt"/>
                        <a:ea typeface="+mn-ea"/>
                        <a:cs typeface="+mn-cs"/>
                      </a:endParaRP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smtClean="0">
                          <a:solidFill>
                            <a:schemeClr val="tx1">
                              <a:lumMod val="65000"/>
                              <a:lumOff val="35000"/>
                            </a:schemeClr>
                          </a:solidFill>
                          <a:latin typeface="+mn-lt"/>
                          <a:ea typeface="+mn-ea"/>
                          <a:cs typeface="+mn-cs"/>
                        </a:rPr>
                        <a:t>期日</a:t>
                      </a:r>
                      <a:endParaRPr kumimoji="1" lang="ja-JP" altLang="en-US" sz="1400" b="1" kern="1200" dirty="0">
                        <a:solidFill>
                          <a:schemeClr val="tx1">
                            <a:lumMod val="65000"/>
                            <a:lumOff val="35000"/>
                          </a:schemeClr>
                        </a:solidFill>
                        <a:latin typeface="+mn-lt"/>
                        <a:ea typeface="+mn-ea"/>
                        <a:cs typeface="+mn-cs"/>
                      </a:endParaRP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smtClean="0">
                          <a:solidFill>
                            <a:schemeClr val="tx1">
                              <a:lumMod val="65000"/>
                              <a:lumOff val="35000"/>
                            </a:schemeClr>
                          </a:solidFill>
                          <a:latin typeface="+mn-lt"/>
                          <a:ea typeface="+mn-ea"/>
                          <a:cs typeface="+mn-cs"/>
                        </a:rPr>
                        <a:t>ツール</a:t>
                      </a:r>
                      <a:endParaRPr kumimoji="1" lang="ja-JP" altLang="en-US" sz="1400" b="1" kern="1200" dirty="0">
                        <a:solidFill>
                          <a:schemeClr val="tx1">
                            <a:lumMod val="65000"/>
                            <a:lumOff val="35000"/>
                          </a:schemeClr>
                        </a:solidFill>
                        <a:latin typeface="+mn-lt"/>
                        <a:ea typeface="+mn-ea"/>
                        <a:cs typeface="+mn-cs"/>
                      </a:endParaRP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1326555">
                <a:tc rowSpan="5">
                  <a:txBody>
                    <a:bodyPr/>
                    <a:lstStyle/>
                    <a:p>
                      <a:pPr algn="ctr"/>
                      <a:r>
                        <a:rPr kumimoji="1" lang="ja-JP" altLang="en-US" sz="1400" b="1" dirty="0" smtClean="0">
                          <a:solidFill>
                            <a:schemeClr val="bg1"/>
                          </a:solidFill>
                          <a:latin typeface="+mj-lt"/>
                          <a:ea typeface="+mj-ea"/>
                        </a:rPr>
                        <a:t>入稿前審査</a:t>
                      </a:r>
                      <a:endParaRPr kumimoji="1" lang="ja-JP" altLang="en-US" sz="1400" b="1" dirty="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noProof="0" dirty="0" smtClean="0">
                          <a:solidFill>
                            <a:schemeClr val="tx1">
                              <a:lumMod val="65000"/>
                              <a:lumOff val="35000"/>
                            </a:schemeClr>
                          </a:solidFill>
                          <a:latin typeface="+mn-lt"/>
                          <a:ea typeface="+mn-ea"/>
                          <a:cs typeface="+mn-cs"/>
                        </a:rPr>
                        <a:t>広告掲載</a:t>
                      </a:r>
                      <a:endParaRPr kumimoji="1" lang="en-US" altLang="ja-JP" sz="1100" b="1" kern="1200" noProof="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noProof="0" dirty="0" smtClean="0">
                          <a:solidFill>
                            <a:schemeClr val="tx1">
                              <a:lumMod val="65000"/>
                              <a:lumOff val="35000"/>
                            </a:schemeClr>
                          </a:solidFill>
                          <a:latin typeface="+mn-lt"/>
                          <a:ea typeface="+mn-ea"/>
                          <a:cs typeface="+mn-cs"/>
                        </a:rPr>
                        <a:t>基準</a:t>
                      </a:r>
                      <a:endParaRPr kumimoji="1" lang="ja-JP" altLang="en-US" sz="1100" b="1" kern="1200" dirty="0" smtClean="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smtClean="0">
                          <a:solidFill>
                            <a:schemeClr val="tx1">
                              <a:lumMod val="65000"/>
                              <a:lumOff val="35000"/>
                            </a:schemeClr>
                          </a:solidFill>
                          <a:latin typeface="+mn-lt"/>
                          <a:ea typeface="+mn-ea"/>
                          <a:cs typeface="+mn-cs"/>
                        </a:rPr>
                        <a:t>広告</a:t>
                      </a:r>
                      <a:endParaRPr kumimoji="1" lang="en-US" altLang="ja-JP" sz="1100" b="1"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smtClean="0">
                          <a:solidFill>
                            <a:schemeClr val="tx1">
                              <a:lumMod val="65000"/>
                              <a:lumOff val="35000"/>
                            </a:schemeClr>
                          </a:solidFill>
                          <a:latin typeface="+mn-lt"/>
                          <a:ea typeface="+mn-ea"/>
                          <a:cs typeface="+mn-cs"/>
                        </a:rPr>
                        <a:t>フォーマット</a:t>
                      </a:r>
                      <a:endParaRPr kumimoji="1" lang="ja-JP" altLang="en-US" sz="11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l"/>
                      <a:r>
                        <a:rPr kumimoji="1" lang="ja-JP" altLang="en-US" sz="1100" b="1" dirty="0" smtClean="0">
                          <a:solidFill>
                            <a:schemeClr val="tx1">
                              <a:lumMod val="65000"/>
                              <a:lumOff val="35000"/>
                            </a:schemeClr>
                          </a:solidFill>
                          <a:latin typeface="+mj-lt"/>
                          <a:ea typeface="+mj-ea"/>
                        </a:rPr>
                        <a:t>・ブランドパネル パノラマ（画像</a:t>
                      </a:r>
                      <a:r>
                        <a:rPr kumimoji="1" lang="en-US" altLang="ja-JP" sz="1100" b="1" dirty="0" smtClean="0">
                          <a:solidFill>
                            <a:schemeClr val="tx1">
                              <a:lumMod val="65000"/>
                              <a:lumOff val="35000"/>
                            </a:schemeClr>
                          </a:solidFill>
                          <a:latin typeface="+mj-lt"/>
                          <a:ea typeface="+mj-ea"/>
                        </a:rPr>
                        <a:t>/</a:t>
                      </a:r>
                      <a:r>
                        <a:rPr kumimoji="1" lang="ja-JP" altLang="en-US" sz="1100" b="1" dirty="0" smtClean="0">
                          <a:solidFill>
                            <a:schemeClr val="tx1">
                              <a:lumMod val="65000"/>
                              <a:lumOff val="35000"/>
                            </a:schemeClr>
                          </a:solidFill>
                          <a:latin typeface="+mj-lt"/>
                          <a:ea typeface="+mj-ea"/>
                        </a:rPr>
                        <a:t>動画）</a:t>
                      </a:r>
                    </a:p>
                    <a:p>
                      <a:pPr algn="l"/>
                      <a:r>
                        <a:rPr kumimoji="1" lang="ja-JP" altLang="en-US" sz="1100" b="1" dirty="0" smtClean="0">
                          <a:solidFill>
                            <a:schemeClr val="tx1">
                              <a:lumMod val="65000"/>
                              <a:lumOff val="35000"/>
                            </a:schemeClr>
                          </a:solidFill>
                          <a:latin typeface="+mj-lt"/>
                          <a:ea typeface="+mj-ea"/>
                        </a:rPr>
                        <a:t>・トップインパクト スクエア（画像</a:t>
                      </a:r>
                      <a:r>
                        <a:rPr kumimoji="1" lang="en-US" altLang="ja-JP" sz="1100" b="1" dirty="0" smtClean="0">
                          <a:solidFill>
                            <a:schemeClr val="tx1">
                              <a:lumMod val="65000"/>
                              <a:lumOff val="35000"/>
                            </a:schemeClr>
                          </a:solidFill>
                          <a:latin typeface="+mj-lt"/>
                          <a:ea typeface="+mj-ea"/>
                        </a:rPr>
                        <a:t>/</a:t>
                      </a:r>
                      <a:r>
                        <a:rPr kumimoji="1" lang="ja-JP" altLang="en-US" sz="1100" b="1" dirty="0" smtClean="0">
                          <a:solidFill>
                            <a:schemeClr val="tx1">
                              <a:lumMod val="65000"/>
                              <a:lumOff val="35000"/>
                            </a:schemeClr>
                          </a:solidFill>
                          <a:latin typeface="+mj-lt"/>
                          <a:ea typeface="+mj-ea"/>
                        </a:rPr>
                        <a:t>動画）</a:t>
                      </a:r>
                    </a:p>
                    <a:p>
                      <a:pPr algn="l"/>
                      <a:r>
                        <a:rPr kumimoji="1" lang="ja-JP" altLang="en-US" sz="1100" b="1" dirty="0" smtClean="0">
                          <a:solidFill>
                            <a:schemeClr val="tx1">
                              <a:lumMod val="65000"/>
                              <a:lumOff val="35000"/>
                            </a:schemeClr>
                          </a:solidFill>
                          <a:latin typeface="+mj-lt"/>
                          <a:ea typeface="+mj-ea"/>
                        </a:rPr>
                        <a:t>・トップインパクト クインティ（画像</a:t>
                      </a:r>
                      <a:r>
                        <a:rPr kumimoji="1" lang="en-US" altLang="ja-JP" sz="1100" b="1" dirty="0" smtClean="0">
                          <a:solidFill>
                            <a:schemeClr val="tx1">
                              <a:lumMod val="65000"/>
                              <a:lumOff val="35000"/>
                            </a:schemeClr>
                          </a:solidFill>
                          <a:latin typeface="+mj-lt"/>
                          <a:ea typeface="+mj-ea"/>
                        </a:rPr>
                        <a:t>/</a:t>
                      </a:r>
                      <a:r>
                        <a:rPr kumimoji="1" lang="ja-JP" altLang="en-US" sz="1100" b="1" dirty="0" smtClean="0">
                          <a:solidFill>
                            <a:schemeClr val="tx1">
                              <a:lumMod val="65000"/>
                              <a:lumOff val="35000"/>
                            </a:schemeClr>
                          </a:solidFill>
                          <a:latin typeface="+mj-lt"/>
                          <a:ea typeface="+mj-ea"/>
                        </a:rPr>
                        <a:t>動画）</a:t>
                      </a:r>
                    </a:p>
                    <a:p>
                      <a:pPr algn="l"/>
                      <a:r>
                        <a:rPr kumimoji="1" lang="ja-JP" altLang="en-US" sz="1100" b="1" dirty="0" smtClean="0">
                          <a:solidFill>
                            <a:schemeClr val="tx1">
                              <a:lumMod val="65000"/>
                              <a:lumOff val="35000"/>
                            </a:schemeClr>
                          </a:solidFill>
                          <a:latin typeface="+mj-lt"/>
                          <a:ea typeface="+mj-ea"/>
                        </a:rPr>
                        <a:t>・トップインパクト パノラマ（画像</a:t>
                      </a:r>
                      <a:r>
                        <a:rPr kumimoji="1" lang="en-US" altLang="ja-JP" sz="1100" b="1" dirty="0" smtClean="0">
                          <a:solidFill>
                            <a:schemeClr val="tx1">
                              <a:lumMod val="65000"/>
                              <a:lumOff val="35000"/>
                            </a:schemeClr>
                          </a:solidFill>
                          <a:latin typeface="+mj-lt"/>
                          <a:ea typeface="+mj-ea"/>
                        </a:rPr>
                        <a:t>/</a:t>
                      </a:r>
                      <a:r>
                        <a:rPr kumimoji="1" lang="ja-JP" altLang="en-US" sz="1100" b="1" dirty="0" smtClean="0">
                          <a:solidFill>
                            <a:schemeClr val="tx1">
                              <a:lumMod val="65000"/>
                              <a:lumOff val="35000"/>
                            </a:schemeClr>
                          </a:solidFill>
                          <a:latin typeface="+mj-lt"/>
                          <a:ea typeface="+mj-ea"/>
                        </a:rPr>
                        <a:t>動画）</a:t>
                      </a:r>
                    </a:p>
                    <a:p>
                      <a:pPr algn="l"/>
                      <a:r>
                        <a:rPr kumimoji="1" lang="ja-JP" altLang="en-US" sz="1100" b="1" dirty="0" smtClean="0">
                          <a:solidFill>
                            <a:schemeClr val="tx1">
                              <a:lumMod val="65000"/>
                              <a:lumOff val="35000"/>
                            </a:schemeClr>
                          </a:solidFill>
                          <a:latin typeface="+mj-lt"/>
                          <a:ea typeface="+mj-ea"/>
                        </a:rPr>
                        <a:t>・トップインパクト パノラマ サイドビジョン </a:t>
                      </a:r>
                      <a:r>
                        <a:rPr kumimoji="1" lang="en-US" altLang="ja-JP" sz="1100" b="1" dirty="0" smtClean="0">
                          <a:solidFill>
                            <a:schemeClr val="tx1">
                              <a:lumMod val="65000"/>
                              <a:lumOff val="35000"/>
                            </a:schemeClr>
                          </a:solidFill>
                          <a:latin typeface="+mj-lt"/>
                          <a:ea typeface="+mj-ea"/>
                        </a:rPr>
                        <a:t>(</a:t>
                      </a:r>
                      <a:r>
                        <a:rPr kumimoji="1" lang="ja-JP" altLang="en-US" sz="1100" b="1" dirty="0" smtClean="0">
                          <a:solidFill>
                            <a:schemeClr val="tx1">
                              <a:lumMod val="65000"/>
                              <a:lumOff val="35000"/>
                            </a:schemeClr>
                          </a:solidFill>
                          <a:latin typeface="+mj-lt"/>
                          <a:ea typeface="+mj-ea"/>
                        </a:rPr>
                        <a:t>動画</a:t>
                      </a:r>
                      <a:r>
                        <a:rPr kumimoji="1" lang="en-US" altLang="ja-JP" sz="1100" b="1" dirty="0" smtClean="0">
                          <a:solidFill>
                            <a:schemeClr val="tx1">
                              <a:lumMod val="65000"/>
                              <a:lumOff val="35000"/>
                            </a:schemeClr>
                          </a:solidFill>
                          <a:latin typeface="+mj-lt"/>
                          <a:ea typeface="+mj-ea"/>
                        </a:rPr>
                        <a:t>)</a:t>
                      </a:r>
                    </a:p>
                    <a:p>
                      <a:pPr algn="l"/>
                      <a:r>
                        <a:rPr kumimoji="1" lang="ja-JP" altLang="en-US" sz="1100" b="1" dirty="0" smtClean="0">
                          <a:solidFill>
                            <a:schemeClr val="tx1">
                              <a:lumMod val="65000"/>
                              <a:lumOff val="35000"/>
                            </a:schemeClr>
                          </a:solidFill>
                          <a:latin typeface="+mj-lt"/>
                          <a:ea typeface="+mj-ea"/>
                        </a:rPr>
                        <a:t>・トップインパクト パノラマ サイドスイッチ</a:t>
                      </a:r>
                      <a:r>
                        <a:rPr kumimoji="1" lang="en-US" altLang="ja-JP" sz="1100" b="1" kern="1200" dirty="0" smtClean="0">
                          <a:solidFill>
                            <a:schemeClr val="tx1">
                              <a:lumMod val="65000"/>
                              <a:lumOff val="35000"/>
                            </a:schemeClr>
                          </a:solidFill>
                          <a:latin typeface="+mn-lt"/>
                          <a:ea typeface="+mn-ea"/>
                          <a:cs typeface="+mn-cs"/>
                        </a:rPr>
                        <a:t>(</a:t>
                      </a:r>
                      <a:r>
                        <a:rPr kumimoji="1" lang="ja-JP" altLang="en-US" sz="1100" b="1" kern="1200" dirty="0" smtClean="0">
                          <a:solidFill>
                            <a:schemeClr val="tx1">
                              <a:lumMod val="65000"/>
                              <a:lumOff val="35000"/>
                            </a:schemeClr>
                          </a:solidFill>
                          <a:latin typeface="+mn-lt"/>
                          <a:ea typeface="+mn-ea"/>
                          <a:cs typeface="+mn-cs"/>
                        </a:rPr>
                        <a:t>動画</a:t>
                      </a:r>
                      <a:r>
                        <a:rPr kumimoji="1" lang="en-US" altLang="ja-JP" sz="1100" b="1" kern="1200" dirty="0" smtClean="0">
                          <a:solidFill>
                            <a:schemeClr val="tx1">
                              <a:lumMod val="65000"/>
                              <a:lumOff val="35000"/>
                            </a:schemeClr>
                          </a:solidFill>
                          <a:latin typeface="+mn-lt"/>
                          <a:ea typeface="+mn-ea"/>
                          <a:cs typeface="+mn-cs"/>
                        </a:rPr>
                        <a:t>)</a:t>
                      </a:r>
                      <a:endParaRPr kumimoji="1" lang="ja-JP" altLang="en-US" sz="1100" b="1" dirty="0" smtClean="0">
                        <a:solidFill>
                          <a:schemeClr val="tx1">
                            <a:lumMod val="65000"/>
                            <a:lumOff val="35000"/>
                          </a:schemeClr>
                        </a:solidFill>
                        <a:latin typeface="+mj-lt"/>
                        <a:ea typeface="+mj-ea"/>
                      </a:endParaRPr>
                    </a:p>
                    <a:p>
                      <a:pPr algn="l"/>
                      <a:r>
                        <a:rPr kumimoji="1" lang="ja-JP" altLang="en-US" sz="1100" b="1" dirty="0" smtClean="0">
                          <a:solidFill>
                            <a:schemeClr val="tx1">
                              <a:lumMod val="65000"/>
                              <a:lumOff val="35000"/>
                            </a:schemeClr>
                          </a:solidFill>
                          <a:latin typeface="+mj-lt"/>
                          <a:ea typeface="+mj-ea"/>
                        </a:rPr>
                        <a:t>・トップインパクト プライムディスプレイ ダブル（画像</a:t>
                      </a:r>
                      <a:r>
                        <a:rPr kumimoji="1" lang="en-US" altLang="ja-JP" sz="1100" b="1" dirty="0" smtClean="0">
                          <a:solidFill>
                            <a:schemeClr val="tx1">
                              <a:lumMod val="65000"/>
                              <a:lumOff val="35000"/>
                            </a:schemeClr>
                          </a:solidFill>
                          <a:latin typeface="+mj-lt"/>
                          <a:ea typeface="+mj-ea"/>
                        </a:rPr>
                        <a:t>/</a:t>
                      </a:r>
                      <a:r>
                        <a:rPr kumimoji="1" lang="ja-JP" altLang="en-US" sz="1100" b="1" dirty="0" smtClean="0">
                          <a:solidFill>
                            <a:schemeClr val="tx1">
                              <a:lumMod val="65000"/>
                              <a:lumOff val="35000"/>
                            </a:schemeClr>
                          </a:solidFill>
                          <a:latin typeface="+mj-lt"/>
                          <a:ea typeface="+mj-ea"/>
                        </a:rPr>
                        <a:t>動画）</a:t>
                      </a:r>
                      <a:endParaRPr kumimoji="1" lang="en-US" altLang="ja-JP" sz="1100" b="1" dirty="0" smtClean="0">
                        <a:solidFill>
                          <a:schemeClr val="tx1">
                            <a:lumMod val="65000"/>
                            <a:lumOff val="35000"/>
                          </a:schemeClr>
                        </a:solidFill>
                        <a:latin typeface="+mj-lt"/>
                        <a:ea typeface="+mj-ea"/>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smtClean="0">
                          <a:solidFill>
                            <a:schemeClr val="accent6"/>
                          </a:solidFill>
                          <a:latin typeface="+mn-lt"/>
                          <a:ea typeface="+mn-ea"/>
                          <a:cs typeface="+mn-cs"/>
                        </a:rPr>
                        <a:t>必須</a:t>
                      </a:r>
                      <a:endParaRPr kumimoji="1" lang="en-US" altLang="ja-JP" sz="1100" b="1" kern="1200" dirty="0" smtClean="0">
                        <a:solidFill>
                          <a:schemeClr val="accent6"/>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1000" b="0"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smtClean="0">
                          <a:solidFill>
                            <a:schemeClr val="tx1">
                              <a:lumMod val="65000"/>
                              <a:lumOff val="35000"/>
                            </a:schemeClr>
                          </a:solidFill>
                          <a:latin typeface="+mn-lt"/>
                          <a:ea typeface="+mn-ea"/>
                          <a:cs typeface="+mn-cs"/>
                        </a:rPr>
                        <a:t>※</a:t>
                      </a:r>
                      <a:r>
                        <a:rPr kumimoji="1" lang="ja-JP" altLang="en-US" sz="1000" b="0" kern="1200" dirty="0" smtClean="0">
                          <a:solidFill>
                            <a:schemeClr val="tx1">
                              <a:lumMod val="65000"/>
                              <a:lumOff val="35000"/>
                            </a:schemeClr>
                          </a:solidFill>
                          <a:latin typeface="+mn-lt"/>
                          <a:ea typeface="+mn-ea"/>
                          <a:cs typeface="+mn-cs"/>
                        </a:rPr>
                        <a:t>「動画広告」は</a:t>
                      </a:r>
                      <a:endParaRPr kumimoji="1" lang="en-US" altLang="ja-JP" sz="1000" b="0"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kern="1200" dirty="0" smtClean="0">
                          <a:solidFill>
                            <a:schemeClr val="tx1">
                              <a:lumMod val="65000"/>
                              <a:lumOff val="35000"/>
                            </a:schemeClr>
                          </a:solidFill>
                          <a:latin typeface="+mn-lt"/>
                          <a:ea typeface="+mn-ea"/>
                          <a:cs typeface="+mn-cs"/>
                        </a:rPr>
                        <a:t>任意</a:t>
                      </a:r>
                      <a:endParaRPr kumimoji="1" lang="en-US" altLang="ja-JP" sz="1000" b="0" kern="1200" dirty="0" smtClean="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l"/>
                      <a:r>
                        <a:rPr kumimoji="1" lang="ja-JP" altLang="en-US" sz="1100" b="0" dirty="0" smtClean="0">
                          <a:solidFill>
                            <a:schemeClr val="tx1">
                              <a:lumMod val="65000"/>
                              <a:lumOff val="35000"/>
                            </a:schemeClr>
                          </a:solidFill>
                          <a:latin typeface="+mj-lt"/>
                          <a:ea typeface="+mj-ea"/>
                        </a:rPr>
                        <a:t>掲載反映日の</a:t>
                      </a:r>
                      <a:r>
                        <a:rPr kumimoji="1" lang="en-US" altLang="ja-JP" sz="1100" b="1" dirty="0" smtClean="0">
                          <a:solidFill>
                            <a:schemeClr val="accent6"/>
                          </a:solidFill>
                          <a:latin typeface="+mj-lt"/>
                          <a:ea typeface="+mj-ea"/>
                        </a:rPr>
                        <a:t>11</a:t>
                      </a:r>
                      <a:r>
                        <a:rPr kumimoji="1" lang="ja-JP" altLang="en-US" sz="1100" b="1" dirty="0" smtClean="0">
                          <a:solidFill>
                            <a:schemeClr val="accent6"/>
                          </a:solidFill>
                          <a:latin typeface="+mj-lt"/>
                          <a:ea typeface="+mj-ea"/>
                        </a:rPr>
                        <a:t>営業日前</a:t>
                      </a:r>
                      <a:endParaRPr kumimoji="1" lang="en-US" altLang="ja-JP" sz="1100" b="1" dirty="0" smtClean="0">
                        <a:solidFill>
                          <a:schemeClr val="accent6"/>
                        </a:solidFill>
                        <a:latin typeface="+mj-lt"/>
                        <a:ea typeface="+mj-ea"/>
                      </a:endParaRPr>
                    </a:p>
                    <a:p>
                      <a:pPr algn="l"/>
                      <a:r>
                        <a:rPr kumimoji="1" lang="ja-JP" altLang="en-US" sz="1100" b="0" dirty="0" smtClean="0">
                          <a:solidFill>
                            <a:schemeClr val="tx1">
                              <a:lumMod val="65000"/>
                              <a:lumOff val="35000"/>
                            </a:schemeClr>
                          </a:solidFill>
                          <a:latin typeface="+mj-lt"/>
                          <a:ea typeface="+mj-ea"/>
                        </a:rPr>
                        <a:t>まで</a:t>
                      </a:r>
                      <a:endParaRPr kumimoji="1" lang="ja-JP" altLang="en-US" sz="1100" b="0" dirty="0">
                        <a:solidFill>
                          <a:schemeClr val="tx1">
                            <a:lumMod val="65000"/>
                            <a:lumOff val="35000"/>
                          </a:schemeClr>
                        </a:solidFill>
                        <a:latin typeface="+mj-lt"/>
                        <a:ea typeface="+mj-ea"/>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rowSpan="5">
                  <a:txBody>
                    <a:bodyPr/>
                    <a:lstStyle/>
                    <a:p>
                      <a:pPr marL="179388"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0" kern="1200" dirty="0" smtClean="0">
                          <a:solidFill>
                            <a:schemeClr val="tx1">
                              <a:lumMod val="65000"/>
                              <a:lumOff val="35000"/>
                            </a:schemeClr>
                          </a:solidFill>
                          <a:latin typeface="+mj-lt"/>
                          <a:ea typeface="+mj-ea"/>
                          <a:cs typeface="+mn-cs"/>
                        </a:rPr>
                        <a:t>■ディスプレイ広告（予約型）審査相談フォーム</a:t>
                      </a:r>
                    </a:p>
                    <a:p>
                      <a:pPr marL="179388"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100" b="0" i="0" u="none" strike="noStrike" kern="0" cap="none" spc="0" normalizeH="0" baseline="0" noProof="0" dirty="0" smtClean="0">
                        <a:ln>
                          <a:noFill/>
                        </a:ln>
                        <a:solidFill>
                          <a:srgbClr val="000000">
                            <a:lumMod val="65000"/>
                            <a:lumOff val="35000"/>
                          </a:srgbClr>
                        </a:solidFill>
                        <a:effectLst/>
                        <a:uLnTx/>
                        <a:uFillTx/>
                        <a:latin typeface="+mn-lt"/>
                        <a:ea typeface="+mn-ea"/>
                        <a:cs typeface="+mn-cs"/>
                        <a:hlinkClick r:id=""/>
                      </a:endParaRPr>
                    </a:p>
                    <a:p>
                      <a:pPr marL="179388"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100" b="0" i="0" u="none" strike="noStrike" kern="0" cap="none" spc="0" normalizeH="0" baseline="0" noProof="0" dirty="0" smtClean="0">
                          <a:ln>
                            <a:noFill/>
                          </a:ln>
                          <a:solidFill>
                            <a:srgbClr val="000000">
                              <a:lumMod val="65000"/>
                              <a:lumOff val="35000"/>
                            </a:srgbClr>
                          </a:solidFill>
                          <a:effectLst/>
                          <a:uLnTx/>
                          <a:uFillTx/>
                          <a:latin typeface="+mn-lt"/>
                          <a:ea typeface="+mn-ea"/>
                          <a:cs typeface="+mn-cs"/>
                          <a:hlinkClick r:id=""/>
                        </a:rPr>
                        <a:t>https://form-business.yahoo.co.jp/claris/enqueteForm?inquiry_type=display_support</a:t>
                      </a:r>
                      <a:endParaRPr kumimoji="0" lang="en-US" altLang="ja-JP" sz="1100" b="0" i="0" u="none" strike="noStrike" kern="0" cap="none" spc="0" normalizeH="0" baseline="0" noProof="0" dirty="0" smtClean="0">
                        <a:ln>
                          <a:noFill/>
                        </a:ln>
                        <a:solidFill>
                          <a:srgbClr val="000000">
                            <a:lumMod val="65000"/>
                            <a:lumOff val="35000"/>
                          </a:srgbClr>
                        </a:solidFill>
                        <a:effectLst/>
                        <a:uLnTx/>
                        <a:uFillTx/>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384434171"/>
                  </a:ext>
                </a:extLst>
              </a:tr>
              <a:tr h="809425">
                <a:tc vMerge="1">
                  <a:txBody>
                    <a:bodyPr/>
                    <a:lstStyle/>
                    <a:p>
                      <a:endParaRPr kumimoji="1" lang="ja-JP" altLang="en-US"/>
                    </a:p>
                  </a:txBody>
                  <a:tcPr/>
                </a:tc>
                <a:tc vMerge="1">
                  <a:txBody>
                    <a:bodyPr/>
                    <a:lstStyle/>
                    <a:p>
                      <a:endParaRPr kumimoji="1" lang="ja-JP" altLang="en-US" dirty="0"/>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smtClean="0">
                          <a:ln>
                            <a:noFill/>
                          </a:ln>
                          <a:solidFill>
                            <a:srgbClr val="000000">
                              <a:lumMod val="65000"/>
                              <a:lumOff val="35000"/>
                            </a:srgbClr>
                          </a:solidFill>
                          <a:effectLst/>
                          <a:uLnTx/>
                          <a:uFillTx/>
                          <a:latin typeface="+mn-lt"/>
                          <a:ea typeface="+mn-ea"/>
                          <a:cs typeface="+mn-cs"/>
                        </a:rPr>
                        <a:t>広告種類</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100" b="1" kern="1200" dirty="0" smtClean="0">
                          <a:solidFill>
                            <a:schemeClr val="tx1">
                              <a:lumMod val="65000"/>
                              <a:lumOff val="35000"/>
                            </a:schemeClr>
                          </a:solidFill>
                          <a:latin typeface="+mn-lt"/>
                          <a:ea typeface="+mn-ea"/>
                          <a:cs typeface="+mn-cs"/>
                        </a:rPr>
                        <a:t>・ブランドリフト調査（調査種別：</a:t>
                      </a:r>
                      <a:r>
                        <a:rPr kumimoji="1" lang="ja-JP" altLang="en-US" sz="1100" b="1" kern="1200" dirty="0" smtClean="0">
                          <a:solidFill>
                            <a:schemeClr val="accent6"/>
                          </a:solidFill>
                          <a:latin typeface="+mn-lt"/>
                          <a:ea typeface="+mn-ea"/>
                          <a:cs typeface="+mn-cs"/>
                        </a:rPr>
                        <a:t>比較検討</a:t>
                      </a:r>
                      <a:r>
                        <a:rPr kumimoji="1" lang="ja-JP" altLang="en-US" sz="1100" b="1" kern="1200" dirty="0" smtClean="0">
                          <a:solidFill>
                            <a:schemeClr val="tx1">
                              <a:lumMod val="65000"/>
                              <a:lumOff val="35000"/>
                            </a:schemeClr>
                          </a:solidFill>
                          <a:latin typeface="+mn-lt"/>
                          <a:ea typeface="+mn-ea"/>
                          <a:cs typeface="+mn-cs"/>
                        </a:rPr>
                        <a:t>）</a:t>
                      </a:r>
                      <a:endParaRPr kumimoji="1" lang="en-US" altLang="ja-JP" sz="1100" b="1" kern="1200" dirty="0" smtClean="0">
                        <a:solidFill>
                          <a:schemeClr val="tx1">
                            <a:lumMod val="65000"/>
                            <a:lumOff val="35000"/>
                          </a:schemeClr>
                        </a:solidFill>
                        <a:latin typeface="+mn-lt"/>
                        <a:ea typeface="+mn-ea"/>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0" kern="1200" dirty="0" smtClean="0">
                          <a:solidFill>
                            <a:schemeClr val="tx1">
                              <a:lumMod val="65000"/>
                              <a:lumOff val="35000"/>
                            </a:schemeClr>
                          </a:solidFill>
                          <a:latin typeface="+mn-lt"/>
                          <a:ea typeface="+mn-ea"/>
                          <a:cs typeface="+mn-cs"/>
                        </a:rPr>
                        <a:t>※</a:t>
                      </a:r>
                      <a:r>
                        <a:rPr kumimoji="1" lang="ja-JP" altLang="en-US" sz="1000" b="0" kern="1200" dirty="0" smtClean="0">
                          <a:solidFill>
                            <a:schemeClr val="tx1">
                              <a:lumMod val="65000"/>
                              <a:lumOff val="35000"/>
                            </a:schemeClr>
                          </a:solidFill>
                          <a:latin typeface="+mn-lt"/>
                          <a:ea typeface="+mn-ea"/>
                          <a:cs typeface="+mn-cs"/>
                        </a:rPr>
                        <a:t>紐づく広告が分からないと判断できない部分もあるため 、任意で一緒に設問文もつけてください。</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smtClean="0">
                          <a:ln>
                            <a:noFill/>
                          </a:ln>
                          <a:solidFill>
                            <a:schemeClr val="accent6"/>
                          </a:solidFill>
                          <a:effectLst/>
                          <a:uLnTx/>
                          <a:uFillTx/>
                          <a:latin typeface="+mn-lt"/>
                          <a:ea typeface="+mn-ea"/>
                          <a:cs typeface="+mn-cs"/>
                        </a:rPr>
                        <a:t>必須</a:t>
                      </a:r>
                      <a:endParaRPr kumimoji="1" lang="en-US" altLang="ja-JP" sz="1100" b="1" i="0" u="none" strike="noStrike" kern="1200" cap="none" spc="0" normalizeH="0" baseline="0" noProof="0" dirty="0" smtClean="0">
                        <a:ln>
                          <a:noFill/>
                        </a:ln>
                        <a:solidFill>
                          <a:schemeClr val="accent6"/>
                        </a:solidFill>
                        <a:effectLst/>
                        <a:uLnTx/>
                        <a:uFillTx/>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smtClean="0">
                        <a:ln>
                          <a:noFill/>
                        </a:ln>
                        <a:solidFill>
                          <a:srgbClr val="000000">
                            <a:lumMod val="65000"/>
                            <a:lumOff val="35000"/>
                          </a:srgbClr>
                        </a:solidFill>
                        <a:effectLst/>
                        <a:uLnTx/>
                        <a:uFillTx/>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smtClean="0">
                          <a:solidFill>
                            <a:schemeClr val="tx1">
                              <a:lumMod val="65000"/>
                              <a:lumOff val="35000"/>
                            </a:schemeClr>
                          </a:solidFill>
                          <a:latin typeface="+mn-lt"/>
                          <a:ea typeface="+mn-ea"/>
                          <a:cs typeface="+mn-cs"/>
                        </a:rPr>
                        <a:t>※</a:t>
                      </a:r>
                      <a:r>
                        <a:rPr kumimoji="1" lang="ja-JP" altLang="en-US" sz="1000" b="0" kern="1200" dirty="0" smtClean="0">
                          <a:solidFill>
                            <a:schemeClr val="tx1">
                              <a:lumMod val="65000"/>
                              <a:lumOff val="35000"/>
                            </a:schemeClr>
                          </a:solidFill>
                          <a:latin typeface="+mn-lt"/>
                          <a:ea typeface="+mn-ea"/>
                          <a:cs typeface="+mn-cs"/>
                        </a:rPr>
                        <a:t>「比較検討」</a:t>
                      </a:r>
                      <a:endParaRPr kumimoji="1" lang="en-US" altLang="ja-JP" sz="1000" b="0"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kern="1200" dirty="0" smtClean="0">
                          <a:solidFill>
                            <a:schemeClr val="tx1">
                              <a:lumMod val="65000"/>
                              <a:lumOff val="35000"/>
                            </a:schemeClr>
                          </a:solidFill>
                          <a:latin typeface="+mn-lt"/>
                          <a:ea typeface="+mn-ea"/>
                          <a:cs typeface="+mn-cs"/>
                        </a:rPr>
                        <a:t>以外は任意</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rowSpan="4">
                  <a:txBody>
                    <a:bodyPr/>
                    <a:lstStyle/>
                    <a:p>
                      <a:pPr algn="l"/>
                      <a:r>
                        <a:rPr kumimoji="1" lang="ja-JP" altLang="en-US" sz="1100" b="0" dirty="0" smtClean="0">
                          <a:solidFill>
                            <a:schemeClr val="tx1">
                              <a:lumMod val="65000"/>
                              <a:lumOff val="35000"/>
                            </a:schemeClr>
                          </a:solidFill>
                          <a:latin typeface="+mj-lt"/>
                          <a:ea typeface="+mj-ea"/>
                        </a:rPr>
                        <a:t>掲載に</a:t>
                      </a:r>
                      <a:endParaRPr kumimoji="1" lang="en-US" altLang="ja-JP" sz="1100" b="0" dirty="0" smtClean="0">
                        <a:solidFill>
                          <a:schemeClr val="tx1">
                            <a:lumMod val="65000"/>
                            <a:lumOff val="35000"/>
                          </a:schemeClr>
                        </a:solidFill>
                        <a:latin typeface="+mj-lt"/>
                        <a:ea typeface="+mj-ea"/>
                      </a:endParaRPr>
                    </a:p>
                    <a:p>
                      <a:pPr algn="l"/>
                      <a:r>
                        <a:rPr kumimoji="1" lang="ja-JP" altLang="en-US" sz="1100" b="0" dirty="0" smtClean="0">
                          <a:solidFill>
                            <a:schemeClr val="tx1">
                              <a:lumMod val="65000"/>
                              <a:lumOff val="35000"/>
                            </a:schemeClr>
                          </a:solidFill>
                          <a:latin typeface="+mj-lt"/>
                          <a:ea typeface="+mj-ea"/>
                        </a:rPr>
                        <a:t>間に合うよう適宜</a:t>
                      </a:r>
                      <a:endParaRPr kumimoji="1" lang="ja-JP" altLang="en-US" sz="1100" b="0" dirty="0">
                        <a:solidFill>
                          <a:schemeClr val="tx1">
                            <a:lumMod val="65000"/>
                            <a:lumOff val="35000"/>
                          </a:schemeClr>
                        </a:solidFill>
                        <a:latin typeface="+mj-lt"/>
                        <a:ea typeface="+mj-ea"/>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endParaRPr kumimoji="1" lang="ja-JP" altLang="en-US"/>
                    </a:p>
                  </a:txBody>
                  <a:tcPr/>
                </a:tc>
                <a:extLst>
                  <a:ext uri="{0D108BD9-81ED-4DB2-BD59-A6C34878D82A}">
                    <a16:rowId xmlns:a16="http://schemas.microsoft.com/office/drawing/2014/main" val="3015232818"/>
                  </a:ext>
                </a:extLst>
              </a:tr>
              <a:tr h="684949">
                <a:tc vMerge="1">
                  <a:txBody>
                    <a:bodyPr/>
                    <a:lstStyle/>
                    <a:p>
                      <a:pPr algn="ctr"/>
                      <a:endParaRPr kumimoji="1" lang="ja-JP" altLang="en-US" sz="1400" b="1" kern="1200" dirty="0">
                        <a:solidFill>
                          <a:schemeClr val="bg1"/>
                        </a:solidFill>
                        <a:latin typeface="+mn-lt"/>
                        <a:ea typeface="+mn-ea"/>
                        <a:cs typeface="+mn-cs"/>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1" kern="1200" dirty="0" smtClean="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l" defTabSz="914423" rtl="0" eaLnBrk="1" fontAlgn="base" latinLnBrk="0" hangingPunct="1">
                        <a:lnSpc>
                          <a:spcPct val="100000"/>
                        </a:lnSpc>
                        <a:spcBef>
                          <a:spcPts val="0"/>
                        </a:spcBef>
                        <a:spcAft>
                          <a:spcPts val="0"/>
                        </a:spcAft>
                        <a:buClrTx/>
                        <a:buSzTx/>
                        <a:buFont typeface="Arial" panose="020B0604020202020204" pitchFamily="34" charset="0"/>
                        <a:buNone/>
                        <a:tabLst/>
                        <a:defRPr/>
                      </a:pPr>
                      <a:r>
                        <a:rPr kumimoji="1" lang="ja-JP" altLang="en-US" sz="1100" b="1" i="0" u="none" strike="noStrike" kern="1200" cap="none" spc="0" normalizeH="0" baseline="0" noProof="0" dirty="0" smtClean="0">
                          <a:ln>
                            <a:noFill/>
                          </a:ln>
                          <a:solidFill>
                            <a:srgbClr val="000000">
                              <a:lumMod val="65000"/>
                              <a:lumOff val="35000"/>
                            </a:srgbClr>
                          </a:solidFill>
                          <a:effectLst/>
                          <a:uLnTx/>
                          <a:uFillTx/>
                          <a:latin typeface="+mn-lt"/>
                          <a:ea typeface="+mn-ea"/>
                          <a:cs typeface="+mn-cs"/>
                        </a:rPr>
                        <a:t>訴求する</a:t>
                      </a:r>
                      <a:endParaRPr kumimoji="1" lang="en-US" altLang="ja-JP" sz="1100" b="1" i="0" u="none" strike="noStrike" kern="1200" cap="none" spc="0" normalizeH="0" baseline="0" noProof="0" dirty="0" smtClean="0">
                        <a:ln>
                          <a:noFill/>
                        </a:ln>
                        <a:solidFill>
                          <a:srgbClr val="000000">
                            <a:lumMod val="65000"/>
                            <a:lumOff val="35000"/>
                          </a:srgbClr>
                        </a:solidFill>
                        <a:effectLst/>
                        <a:uLnTx/>
                        <a:uFillTx/>
                        <a:latin typeface="+mn-lt"/>
                        <a:ea typeface="+mn-ea"/>
                        <a:cs typeface="+mn-cs"/>
                      </a:endParaRPr>
                    </a:p>
                    <a:p>
                      <a:pPr marL="0" marR="0" lvl="0" indent="0" algn="l" defTabSz="914423" rtl="0" eaLnBrk="1" fontAlgn="base" latinLnBrk="0" hangingPunct="1">
                        <a:lnSpc>
                          <a:spcPct val="100000"/>
                        </a:lnSpc>
                        <a:spcBef>
                          <a:spcPts val="0"/>
                        </a:spcBef>
                        <a:spcAft>
                          <a:spcPts val="0"/>
                        </a:spcAft>
                        <a:buClrTx/>
                        <a:buSzTx/>
                        <a:buFont typeface="Arial" panose="020B0604020202020204" pitchFamily="34" charset="0"/>
                        <a:buNone/>
                        <a:tabLst/>
                        <a:defRPr/>
                      </a:pPr>
                      <a:r>
                        <a:rPr kumimoji="1" lang="ja-JP" altLang="en-US" sz="1100" b="1" i="0" u="none" strike="noStrike" kern="1200" cap="none" spc="0" normalizeH="0" baseline="0" noProof="0" dirty="0" smtClean="0">
                          <a:ln>
                            <a:noFill/>
                          </a:ln>
                          <a:solidFill>
                            <a:srgbClr val="000000">
                              <a:lumMod val="65000"/>
                              <a:lumOff val="35000"/>
                            </a:srgbClr>
                          </a:solidFill>
                          <a:effectLst/>
                          <a:uLnTx/>
                          <a:uFillTx/>
                          <a:latin typeface="+mn-lt"/>
                          <a:ea typeface="+mn-ea"/>
                          <a:cs typeface="+mn-cs"/>
                        </a:rPr>
                        <a:t>商品・サービス</a:t>
                      </a:r>
                      <a:endParaRPr kumimoji="1" lang="ja-JP" altLang="en-US" sz="1100" b="1" i="0" u="none" strike="noStrike" kern="1200" cap="none" spc="0" normalizeH="0" baseline="0" noProof="0" dirty="0">
                        <a:ln>
                          <a:noFill/>
                        </a:ln>
                        <a:solidFill>
                          <a:srgbClr val="000000">
                            <a:lumMod val="65000"/>
                            <a:lumOff val="35000"/>
                          </a:srgbClr>
                        </a:solidFill>
                        <a:effectLst/>
                        <a:uLnTx/>
                        <a:uFillTx/>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l"/>
                      <a:endParaRPr kumimoji="1" lang="en-US" altLang="ja-JP" sz="1100" b="1" dirty="0" smtClean="0">
                        <a:solidFill>
                          <a:schemeClr val="tx1">
                            <a:lumMod val="65000"/>
                            <a:lumOff val="35000"/>
                          </a:schemeClr>
                        </a:solidFill>
                        <a:latin typeface="+mj-lt"/>
                        <a:ea typeface="+mj-ea"/>
                      </a:endParaRPr>
                    </a:p>
                    <a:p>
                      <a:pPr algn="l"/>
                      <a:r>
                        <a:rPr kumimoji="1" lang="ja-JP" altLang="en-US" sz="1100" b="1" dirty="0" smtClean="0">
                          <a:solidFill>
                            <a:schemeClr val="tx1">
                              <a:lumMod val="65000"/>
                              <a:lumOff val="35000"/>
                            </a:schemeClr>
                          </a:solidFill>
                          <a:latin typeface="+mj-lt"/>
                          <a:ea typeface="+mj-ea"/>
                        </a:rPr>
                        <a:t>薬機、医療、宗教・選挙・政党・意見広告・募金・寄付金の募集</a:t>
                      </a:r>
                      <a:endParaRPr kumimoji="1" lang="en-US" altLang="ja-JP" sz="1100" b="1" dirty="0" smtClean="0">
                        <a:solidFill>
                          <a:schemeClr val="tx1">
                            <a:lumMod val="65000"/>
                            <a:lumOff val="35000"/>
                          </a:schemeClr>
                        </a:solidFill>
                        <a:latin typeface="+mj-lt"/>
                        <a:ea typeface="+mj-ea"/>
                      </a:endParaRPr>
                    </a:p>
                    <a:p>
                      <a:pPr algn="l"/>
                      <a:r>
                        <a:rPr kumimoji="1" lang="en-US" altLang="ja-JP" sz="1000" b="0" kern="1200" dirty="0" smtClean="0">
                          <a:solidFill>
                            <a:schemeClr val="tx1">
                              <a:lumMod val="65000"/>
                              <a:lumOff val="35000"/>
                            </a:schemeClr>
                          </a:solidFill>
                          <a:latin typeface="+mn-lt"/>
                          <a:ea typeface="+mn-ea"/>
                          <a:cs typeface="+mn-cs"/>
                        </a:rPr>
                        <a:t>※</a:t>
                      </a:r>
                      <a:r>
                        <a:rPr kumimoji="1" lang="ja-JP" altLang="en-US" sz="1000" b="0" kern="1200" dirty="0" smtClean="0">
                          <a:solidFill>
                            <a:schemeClr val="tx1">
                              <a:lumMod val="65000"/>
                              <a:lumOff val="35000"/>
                            </a:schemeClr>
                          </a:solidFill>
                          <a:latin typeface="+mn-lt"/>
                          <a:ea typeface="+mn-ea"/>
                          <a:cs typeface="+mn-cs"/>
                        </a:rPr>
                        <a:t>広告フォーマットを問わず、</a:t>
                      </a:r>
                      <a:r>
                        <a:rPr kumimoji="1" lang="ja-JP" altLang="en-US" sz="1000" b="0" kern="1200" dirty="0" smtClean="0">
                          <a:solidFill>
                            <a:schemeClr val="accent6"/>
                          </a:solidFill>
                          <a:latin typeface="+mn-lt"/>
                          <a:ea typeface="+mn-ea"/>
                          <a:cs typeface="+mn-cs"/>
                        </a:rPr>
                        <a:t>リンク先・クリエイティブすべて審査対象</a:t>
                      </a:r>
                      <a:r>
                        <a:rPr kumimoji="1" lang="ja-JP" altLang="en-US" sz="1000" b="0" kern="1200" dirty="0" smtClean="0">
                          <a:solidFill>
                            <a:schemeClr val="tx1">
                              <a:lumMod val="65000"/>
                              <a:lumOff val="35000"/>
                            </a:schemeClr>
                          </a:solidFill>
                          <a:latin typeface="+mn-lt"/>
                          <a:ea typeface="+mn-ea"/>
                          <a:cs typeface="+mn-cs"/>
                        </a:rPr>
                        <a:t>です。</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1100" b="1" dirty="0" smtClean="0">
                          <a:solidFill>
                            <a:schemeClr val="accent6"/>
                          </a:solidFill>
                          <a:latin typeface="+mj-lt"/>
                          <a:ea typeface="+mj-ea"/>
                        </a:rPr>
                        <a:t>必須</a:t>
                      </a:r>
                      <a:endParaRPr kumimoji="1" lang="en-US" altLang="ja-JP" sz="1100" b="1" dirty="0" smtClean="0">
                        <a:solidFill>
                          <a:schemeClr val="accent6"/>
                        </a:solidFill>
                        <a:latin typeface="+mj-lt"/>
                        <a:ea typeface="+mj-ea"/>
                      </a:endParaRPr>
                    </a:p>
                    <a:p>
                      <a:pPr algn="ctr"/>
                      <a:endParaRPr kumimoji="1" lang="en-US" altLang="ja-JP" sz="1000" b="0" dirty="0" smtClean="0">
                        <a:solidFill>
                          <a:schemeClr val="tx1">
                            <a:lumMod val="65000"/>
                            <a:lumOff val="35000"/>
                          </a:schemeClr>
                        </a:solidFill>
                        <a:latin typeface="+mj-lt"/>
                        <a:ea typeface="+mj-ea"/>
                      </a:endParaRP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00" b="0" kern="1200" dirty="0" smtClean="0">
                          <a:solidFill>
                            <a:schemeClr val="tx1">
                              <a:lumMod val="65000"/>
                              <a:lumOff val="35000"/>
                            </a:schemeClr>
                          </a:solidFill>
                          <a:latin typeface="+mn-lt"/>
                          <a:ea typeface="+mn-ea"/>
                          <a:cs typeface="+mn-cs"/>
                        </a:rPr>
                        <a:t>※</a:t>
                      </a:r>
                      <a:r>
                        <a:rPr kumimoji="1" lang="ja-JP" altLang="en-US" sz="1000" b="0" kern="1200" dirty="0" smtClean="0">
                          <a:solidFill>
                            <a:schemeClr val="tx1">
                              <a:lumMod val="65000"/>
                              <a:lumOff val="35000"/>
                            </a:schemeClr>
                          </a:solidFill>
                          <a:latin typeface="+mn-lt"/>
                          <a:ea typeface="+mn-ea"/>
                          <a:cs typeface="+mn-cs"/>
                        </a:rPr>
                        <a:t>対象外あり</a:t>
                      </a:r>
                      <a:endParaRPr kumimoji="1" lang="en-US" altLang="ja-JP" sz="1000" b="0" kern="1200" dirty="0" smtClean="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algn="l"/>
                      <a:endParaRPr kumimoji="1" lang="ja-JP" altLang="en-US" sz="1100" b="0" dirty="0">
                        <a:solidFill>
                          <a:schemeClr val="tx1">
                            <a:lumMod val="65000"/>
                            <a:lumOff val="35000"/>
                          </a:schemeClr>
                        </a:solidFill>
                        <a:latin typeface="+mj-lt"/>
                        <a:ea typeface="+mj-ea"/>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algn="ctr"/>
                      <a:endParaRPr kumimoji="1" lang="ja-JP" altLang="en-US" sz="105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3931917948"/>
                  </a:ext>
                </a:extLst>
              </a:tr>
              <a:tr h="979765">
                <a:tc vMerge="1">
                  <a:txBody>
                    <a:bodyPr/>
                    <a:lstStyle/>
                    <a:p>
                      <a:pPr algn="ctr"/>
                      <a:endParaRPr kumimoji="1" lang="ja-JP" altLang="en-US" sz="1400" b="1" kern="1200" dirty="0">
                        <a:solidFill>
                          <a:schemeClr val="bg1"/>
                        </a:solidFill>
                        <a:latin typeface="+mn-lt"/>
                        <a:ea typeface="+mn-ea"/>
                        <a:cs typeface="+mn-cs"/>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smtClean="0">
                          <a:solidFill>
                            <a:schemeClr val="tx1">
                              <a:lumMod val="65000"/>
                              <a:lumOff val="35000"/>
                            </a:schemeClr>
                          </a:solidFill>
                          <a:latin typeface="+mn-lt"/>
                          <a:ea typeface="+mn-ea"/>
                          <a:cs typeface="+mn-cs"/>
                        </a:rPr>
                        <a:t>公開前</a:t>
                      </a:r>
                      <a:endParaRPr kumimoji="1" lang="en-US" altLang="ja-JP" sz="1100" b="1"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smtClean="0">
                          <a:solidFill>
                            <a:schemeClr val="tx1">
                              <a:lumMod val="65000"/>
                              <a:lumOff val="35000"/>
                            </a:schemeClr>
                          </a:solidFill>
                          <a:latin typeface="+mn-lt"/>
                          <a:ea typeface="+mn-ea"/>
                          <a:cs typeface="+mn-cs"/>
                        </a:rPr>
                        <a:t>サイト審査</a:t>
                      </a: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smtClean="0">
                          <a:solidFill>
                            <a:schemeClr val="tx1">
                              <a:lumMod val="65000"/>
                              <a:lumOff val="35000"/>
                            </a:schemeClr>
                          </a:solidFill>
                          <a:latin typeface="+mn-lt"/>
                          <a:ea typeface="+mn-ea"/>
                          <a:cs typeface="+mn-cs"/>
                        </a:rPr>
                        <a:t>サイト状況</a:t>
                      </a:r>
                      <a:endParaRPr kumimoji="1" lang="ja-JP" altLang="en-US" sz="11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l"/>
                      <a:endParaRPr kumimoji="1" lang="en-US" altLang="ja-JP" sz="1100" b="1" kern="1200" dirty="0" smtClean="0">
                        <a:solidFill>
                          <a:schemeClr val="tx1">
                            <a:lumMod val="65000"/>
                            <a:lumOff val="35000"/>
                          </a:schemeClr>
                        </a:solidFill>
                        <a:latin typeface="+mn-lt"/>
                        <a:ea typeface="+mn-ea"/>
                        <a:cs typeface="+mn-cs"/>
                      </a:endParaRPr>
                    </a:p>
                    <a:p>
                      <a:pPr algn="l"/>
                      <a:r>
                        <a:rPr kumimoji="1" lang="ja-JP" altLang="en-US" sz="1100" b="1" kern="1200" dirty="0" smtClean="0">
                          <a:solidFill>
                            <a:schemeClr val="tx1">
                              <a:lumMod val="65000"/>
                              <a:lumOff val="35000"/>
                            </a:schemeClr>
                          </a:solidFill>
                          <a:latin typeface="+mn-lt"/>
                          <a:ea typeface="+mn-ea"/>
                          <a:cs typeface="+mn-cs"/>
                        </a:rPr>
                        <a:t>公開前サイト</a:t>
                      </a:r>
                      <a:endParaRPr kumimoji="1" lang="en-US" altLang="ja-JP" sz="1100" b="1" kern="1200" dirty="0" smtClean="0">
                        <a:solidFill>
                          <a:schemeClr val="tx1">
                            <a:lumMod val="65000"/>
                            <a:lumOff val="35000"/>
                          </a:schemeClr>
                        </a:solidFill>
                        <a:latin typeface="+mn-lt"/>
                        <a:ea typeface="+mn-ea"/>
                        <a:cs typeface="+mn-cs"/>
                      </a:endParaRPr>
                    </a:p>
                    <a:p>
                      <a:pPr algn="l"/>
                      <a:endParaRPr kumimoji="1" lang="en-US" altLang="ja-JP" sz="1100" b="0" kern="1200" dirty="0" smtClean="0">
                        <a:solidFill>
                          <a:schemeClr val="tx1">
                            <a:lumMod val="65000"/>
                            <a:lumOff val="35000"/>
                          </a:schemeClr>
                        </a:solidFill>
                        <a:latin typeface="+mn-lt"/>
                        <a:ea typeface="+mn-ea"/>
                        <a:cs typeface="+mn-cs"/>
                      </a:endParaRPr>
                    </a:p>
                    <a:p>
                      <a:pPr algn="l"/>
                      <a:r>
                        <a:rPr kumimoji="1" lang="en-US" altLang="ja-JP" sz="1000" b="0" kern="1200" dirty="0" smtClean="0">
                          <a:solidFill>
                            <a:schemeClr val="tx1">
                              <a:lumMod val="65000"/>
                              <a:lumOff val="35000"/>
                            </a:schemeClr>
                          </a:solidFill>
                          <a:latin typeface="+mn-lt"/>
                          <a:ea typeface="+mn-ea"/>
                          <a:cs typeface="+mn-cs"/>
                        </a:rPr>
                        <a:t>※</a:t>
                      </a:r>
                      <a:r>
                        <a:rPr kumimoji="1" lang="ja-JP" altLang="en-US" sz="1000" b="0" kern="1200" dirty="0" smtClean="0">
                          <a:solidFill>
                            <a:schemeClr val="tx1">
                              <a:lumMod val="65000"/>
                              <a:lumOff val="35000"/>
                            </a:schemeClr>
                          </a:solidFill>
                          <a:latin typeface="+mn-lt"/>
                          <a:ea typeface="+mn-ea"/>
                          <a:cs typeface="+mn-cs"/>
                        </a:rPr>
                        <a:t>告管理ツールに広告を入稿する時点で、リンク先</a:t>
                      </a:r>
                      <a:r>
                        <a:rPr kumimoji="1" lang="en-US" altLang="ja-JP" sz="1000" b="0" kern="1200" dirty="0" smtClean="0">
                          <a:solidFill>
                            <a:schemeClr val="tx1">
                              <a:lumMod val="65000"/>
                              <a:lumOff val="35000"/>
                            </a:schemeClr>
                          </a:solidFill>
                          <a:latin typeface="+mn-lt"/>
                          <a:ea typeface="+mn-ea"/>
                          <a:cs typeface="+mn-cs"/>
                        </a:rPr>
                        <a:t>URL</a:t>
                      </a:r>
                      <a:r>
                        <a:rPr kumimoji="1" lang="ja-JP" altLang="en-US" sz="1000" b="0" kern="1200" dirty="0" smtClean="0">
                          <a:solidFill>
                            <a:schemeClr val="tx1">
                              <a:lumMod val="65000"/>
                              <a:lumOff val="35000"/>
                            </a:schemeClr>
                          </a:solidFill>
                          <a:latin typeface="+mn-lt"/>
                          <a:ea typeface="+mn-ea"/>
                          <a:cs typeface="+mn-cs"/>
                        </a:rPr>
                        <a:t>が未公開または未完成の場合に必要な審査です。</a:t>
                      </a:r>
                      <a:r>
                        <a:rPr kumimoji="1" lang="ja-JP" altLang="en-US" sz="1000" b="0" kern="1200" dirty="0" smtClean="0">
                          <a:solidFill>
                            <a:schemeClr val="accent6"/>
                          </a:solidFill>
                          <a:latin typeface="+mn-lt"/>
                          <a:ea typeface="+mn-ea"/>
                          <a:cs typeface="+mn-cs"/>
                        </a:rPr>
                        <a:t>審査には更新後のテストサイトまたはキャプチャ、掲載開始日とリンク先更新日時が必要</a:t>
                      </a:r>
                      <a:r>
                        <a:rPr kumimoji="1" lang="ja-JP" altLang="en-US" sz="1000" b="0" kern="1200" dirty="0" smtClean="0">
                          <a:solidFill>
                            <a:schemeClr val="tx1">
                              <a:lumMod val="65000"/>
                              <a:lumOff val="35000"/>
                            </a:schemeClr>
                          </a:solidFill>
                          <a:latin typeface="+mn-lt"/>
                          <a:ea typeface="+mn-ea"/>
                          <a:cs typeface="+mn-cs"/>
                        </a:rPr>
                        <a:t>です。</a:t>
                      </a:r>
                      <a:endParaRPr kumimoji="1" lang="ja-JP" altLang="en-US" sz="1000" b="0"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smtClean="0">
                          <a:solidFill>
                            <a:schemeClr val="accent6"/>
                          </a:solidFill>
                          <a:latin typeface="+mn-lt"/>
                          <a:ea typeface="+mn-ea"/>
                          <a:cs typeface="+mn-cs"/>
                        </a:rPr>
                        <a:t>必須</a:t>
                      </a:r>
                      <a:endParaRPr kumimoji="1" lang="ja-JP" altLang="en-US" sz="1100" b="1" kern="1200" dirty="0">
                        <a:solidFill>
                          <a:schemeClr val="accent6"/>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ja-JP" altLang="en-US" sz="1100" b="0" kern="1200" dirty="0" smtClean="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66098080"/>
                  </a:ext>
                </a:extLst>
              </a:tr>
              <a:tr h="841916">
                <a:tc vMerge="1">
                  <a:txBody>
                    <a:bodyPr/>
                    <a:lstStyle/>
                    <a:p>
                      <a:pPr algn="ctr"/>
                      <a:endParaRPr kumimoji="1" lang="ja-JP" altLang="en-US" sz="1400" b="1" kern="1200" dirty="0" smtClean="0">
                        <a:solidFill>
                          <a:schemeClr val="bg1"/>
                        </a:solidFill>
                        <a:latin typeface="+mn-lt"/>
                        <a:ea typeface="+mn-ea"/>
                        <a:cs typeface="+mn-cs"/>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noProof="0" dirty="0" smtClean="0">
                          <a:solidFill>
                            <a:schemeClr val="tx1">
                              <a:lumMod val="65000"/>
                              <a:lumOff val="35000"/>
                            </a:schemeClr>
                          </a:solidFill>
                          <a:latin typeface="+mn-lt"/>
                          <a:ea typeface="+mn-ea"/>
                          <a:cs typeface="+mn-cs"/>
                        </a:rPr>
                        <a:t>掲載制限</a:t>
                      </a:r>
                      <a:endParaRPr kumimoji="1" lang="en-US" altLang="ja-JP" sz="1100" b="1" kern="1200" noProof="0" dirty="0" smtClean="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1100" b="1" kern="1200" noProof="0" dirty="0" smtClean="0">
                          <a:solidFill>
                            <a:schemeClr val="tx1">
                              <a:lumMod val="65000"/>
                              <a:lumOff val="35000"/>
                            </a:schemeClr>
                          </a:solidFill>
                          <a:latin typeface="+mn-lt"/>
                          <a:ea typeface="+mn-ea"/>
                          <a:cs typeface="+mn-cs"/>
                        </a:rPr>
                        <a:t>掲載制限</a:t>
                      </a:r>
                      <a:endParaRPr kumimoji="1" lang="en-US" altLang="ja-JP" sz="1100" b="1" kern="1200" noProof="0" dirty="0" smtClean="0">
                        <a:solidFill>
                          <a:schemeClr val="tx1">
                            <a:lumMod val="65000"/>
                            <a:lumOff val="35000"/>
                          </a:schemeClr>
                        </a:solidFill>
                        <a:latin typeface="+mn-lt"/>
                        <a:ea typeface="+mn-ea"/>
                        <a:cs typeface="+mn-cs"/>
                      </a:endParaRPr>
                    </a:p>
                    <a:p>
                      <a:pPr algn="ctr"/>
                      <a:r>
                        <a:rPr kumimoji="1" lang="ja-JP" altLang="en-US" sz="1100" b="1" kern="1200" noProof="0" dirty="0" smtClean="0">
                          <a:solidFill>
                            <a:schemeClr val="tx1">
                              <a:lumMod val="65000"/>
                              <a:lumOff val="35000"/>
                            </a:schemeClr>
                          </a:solidFill>
                          <a:latin typeface="+mn-lt"/>
                          <a:ea typeface="+mn-ea"/>
                          <a:cs typeface="+mn-cs"/>
                        </a:rPr>
                        <a:t>カテゴリー</a:t>
                      </a:r>
                      <a:endParaRPr kumimoji="1" lang="ja-JP" altLang="en-US" sz="11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en-US" altLang="ja-JP" sz="1100" b="1" kern="1200" noProof="0" dirty="0" smtClean="0">
                        <a:solidFill>
                          <a:schemeClr val="tx1">
                            <a:lumMod val="65000"/>
                            <a:lumOff val="35000"/>
                          </a:schemeClr>
                        </a:solidFill>
                        <a:latin typeface="+mn-lt"/>
                        <a:ea typeface="+mn-ea"/>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100" b="1" kern="1200" noProof="0" dirty="0" smtClean="0">
                          <a:solidFill>
                            <a:schemeClr val="tx1">
                              <a:lumMod val="65000"/>
                              <a:lumOff val="35000"/>
                            </a:schemeClr>
                          </a:solidFill>
                          <a:latin typeface="+mn-lt"/>
                          <a:ea typeface="+mn-ea"/>
                          <a:cs typeface="+mn-cs"/>
                        </a:rPr>
                        <a:t>「掲載制限に該当する広告内容」の判断</a:t>
                      </a:r>
                      <a:endParaRPr kumimoji="1" lang="en-US" altLang="ja-JP" sz="1100" b="1" kern="1200" noProof="0" dirty="0" smtClean="0">
                        <a:solidFill>
                          <a:schemeClr val="tx1">
                            <a:lumMod val="65000"/>
                            <a:lumOff val="35000"/>
                          </a:schemeClr>
                        </a:solidFill>
                        <a:latin typeface="+mn-lt"/>
                        <a:ea typeface="+mn-ea"/>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en-US" altLang="ja-JP" sz="1100" b="0" kern="1200" noProof="0" dirty="0" smtClean="0">
                        <a:solidFill>
                          <a:schemeClr val="tx1">
                            <a:lumMod val="65000"/>
                            <a:lumOff val="35000"/>
                          </a:schemeClr>
                        </a:solidFill>
                        <a:latin typeface="+mn-lt"/>
                        <a:ea typeface="+mn-ea"/>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0" kern="1200" noProof="0" dirty="0" smtClean="0">
                          <a:solidFill>
                            <a:schemeClr val="tx1">
                              <a:lumMod val="65000"/>
                              <a:lumOff val="35000"/>
                            </a:schemeClr>
                          </a:solidFill>
                          <a:latin typeface="+mn-lt"/>
                          <a:ea typeface="+mn-ea"/>
                          <a:cs typeface="+mn-cs"/>
                        </a:rPr>
                        <a:t>※</a:t>
                      </a:r>
                      <a:r>
                        <a:rPr kumimoji="1" lang="ja-JP" altLang="en-US" sz="1000" b="0" kern="1200" noProof="0" dirty="0" smtClean="0">
                          <a:solidFill>
                            <a:schemeClr val="tx1">
                              <a:lumMod val="65000"/>
                              <a:lumOff val="35000"/>
                            </a:schemeClr>
                          </a:solidFill>
                          <a:latin typeface="+mn-lt"/>
                          <a:ea typeface="+mn-ea"/>
                          <a:cs typeface="+mn-cs"/>
                        </a:rPr>
                        <a:t>掲載制限カテゴリーの確認の場合に選択。</a:t>
                      </a:r>
                      <a:r>
                        <a:rPr kumimoji="1" lang="ja-JP" altLang="en-US" sz="1000" b="0" kern="1200" noProof="0" dirty="0" smtClean="0">
                          <a:solidFill>
                            <a:schemeClr val="accent6"/>
                          </a:solidFill>
                          <a:latin typeface="+mn-lt"/>
                          <a:ea typeface="+mn-ea"/>
                          <a:cs typeface="+mn-cs"/>
                        </a:rPr>
                        <a:t>判断にはリンク先サイトが必要</a:t>
                      </a:r>
                      <a:r>
                        <a:rPr kumimoji="1" lang="ja-JP" altLang="en-US" sz="1000" b="0" kern="1200" noProof="0" dirty="0" smtClean="0">
                          <a:solidFill>
                            <a:schemeClr val="tx1">
                              <a:lumMod val="65000"/>
                              <a:lumOff val="35000"/>
                            </a:schemeClr>
                          </a:solidFill>
                          <a:latin typeface="+mn-lt"/>
                          <a:ea typeface="+mn-ea"/>
                          <a:cs typeface="+mn-cs"/>
                        </a:rPr>
                        <a:t>となり、クリエイティブのみでは判断できかねます。</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1100" b="0" kern="1200" dirty="0" err="1" smtClean="0">
                          <a:solidFill>
                            <a:schemeClr val="tx1">
                              <a:lumMod val="65000"/>
                              <a:lumOff val="35000"/>
                            </a:schemeClr>
                          </a:solidFill>
                          <a:latin typeface="+mn-lt"/>
                          <a:ea typeface="+mn-ea"/>
                          <a:cs typeface="+mn-cs"/>
                        </a:rPr>
                        <a:t>任意</a:t>
                      </a:r>
                      <a:endParaRPr kumimoji="1" lang="ja-JP" altLang="en-US" sz="1100" b="0"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en-US" altLang="ja-JP" sz="1100" b="0" kern="1200" noProof="0" dirty="0" smtClean="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algn="ctr"/>
                      <a:endParaRPr kumimoji="1" lang="ja-JP" altLang="en-US" sz="105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463668774"/>
                  </a:ext>
                </a:extLst>
              </a:tr>
            </a:tbl>
          </a:graphicData>
        </a:graphic>
      </p:graphicFrame>
    </p:spTree>
    <p:extLst>
      <p:ext uri="{BB962C8B-B14F-4D97-AF65-F5344CB8AC3E}">
        <p14:creationId xmlns:p14="http://schemas.microsoft.com/office/powerpoint/2010/main" val="23363610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normAutofit/>
          </a:bodyPr>
          <a:lstStyle/>
          <a:p>
            <a:r>
              <a:rPr lang="en-US" altLang="ja-JP" dirty="0" smtClean="0"/>
              <a:t>Q1-Q2</a:t>
            </a:r>
            <a:r>
              <a:rPr lang="ja-JP" altLang="en-US" dirty="0" smtClean="0"/>
              <a:t>の期</a:t>
            </a:r>
            <a:r>
              <a:rPr lang="ja-JP" altLang="en-US" dirty="0"/>
              <a:t>跨</a:t>
            </a:r>
            <a:r>
              <a:rPr lang="ja-JP" altLang="en-US" dirty="0" smtClean="0"/>
              <a:t>ぎ購入</a:t>
            </a:r>
            <a:r>
              <a:rPr lang="ja-JP" altLang="en-US" dirty="0"/>
              <a:t>について</a:t>
            </a:r>
            <a:endParaRPr kumimoji="1" lang="ja-JP" altLang="en-US" dirty="0"/>
          </a:p>
        </p:txBody>
      </p:sp>
      <p:sp>
        <p:nvSpPr>
          <p:cNvPr id="5" name="スライド番号プレースホルダー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BD7636-22E7-4304-ABE2-16A3D163D5E1}" type="slidenum">
              <a:rPr kumimoji="1" lang="ja-JP" altLang="en-US" sz="1400" b="0" i="0" u="none" strike="noStrike" kern="1200" cap="none" spc="0" normalizeH="0" baseline="0" noProof="0" smtClean="0">
                <a:ln>
                  <a:noFill/>
                </a:ln>
                <a:solidFill>
                  <a:srgbClr val="999999"/>
                </a:solidFill>
                <a:effectLst/>
                <a:uLnTx/>
                <a:uFillTx/>
                <a:latin typeface="メイリオ"/>
                <a:ea typeface="メイリオ"/>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1" lang="ja-JP" altLang="en-US" sz="1400" b="0" i="0" u="none" strike="noStrike" kern="1200" cap="none" spc="0" normalizeH="0" baseline="0" noProof="0">
              <a:ln>
                <a:noFill/>
              </a:ln>
              <a:solidFill>
                <a:srgbClr val="999999"/>
              </a:solidFill>
              <a:effectLst/>
              <a:uLnTx/>
              <a:uFillTx/>
              <a:latin typeface="メイリオ"/>
              <a:ea typeface="メイリオ"/>
              <a:cs typeface="+mn-cs"/>
            </a:endParaRPr>
          </a:p>
        </p:txBody>
      </p:sp>
      <p:sp>
        <p:nvSpPr>
          <p:cNvPr id="4" name="テキスト ボックス 3"/>
          <p:cNvSpPr txBox="1"/>
          <p:nvPr/>
        </p:nvSpPr>
        <p:spPr>
          <a:xfrm>
            <a:off x="430871" y="971436"/>
            <a:ext cx="1140226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期を跨いだ掲載期間における購入方法は、リリース種別「継続」「内容変更」によって異なります。</a:t>
            </a:r>
            <a:endParaRPr kumimoji="1" lang="en-US" altLang="ja-JP" sz="18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endParaRPr>
          </a:p>
        </p:txBody>
      </p:sp>
      <p:sp>
        <p:nvSpPr>
          <p:cNvPr id="6" name="正方形/長方形 5"/>
          <p:cNvSpPr/>
          <p:nvPr/>
        </p:nvSpPr>
        <p:spPr>
          <a:xfrm>
            <a:off x="1703512" y="2334384"/>
            <a:ext cx="8856984" cy="1620315"/>
          </a:xfrm>
          <a:prstGeom prst="rect">
            <a:avLst/>
          </a:prstGeom>
          <a:solidFill>
            <a:schemeClr val="bg1">
              <a:lumMod val="95000"/>
            </a:schemeClr>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000000"/>
              </a:solidFill>
              <a:effectLst/>
              <a:uLnTx/>
              <a:uFillTx/>
              <a:latin typeface="メイリオ"/>
              <a:ea typeface="メイリオ"/>
              <a:cs typeface="+mn-cs"/>
            </a:endParaRPr>
          </a:p>
        </p:txBody>
      </p:sp>
      <p:sp>
        <p:nvSpPr>
          <p:cNvPr id="7" name="正方形/長方形 6"/>
          <p:cNvSpPr/>
          <p:nvPr/>
        </p:nvSpPr>
        <p:spPr>
          <a:xfrm>
            <a:off x="1847528" y="2459183"/>
            <a:ext cx="788204" cy="1400980"/>
          </a:xfrm>
          <a:prstGeom prst="rect">
            <a:avLst/>
          </a:prstGeom>
          <a:solidFill>
            <a:srgbClr val="C00000"/>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FFFFFF"/>
              </a:solidFill>
              <a:effectLst/>
              <a:uLnTx/>
              <a:uFillTx/>
              <a:latin typeface="メイリオ"/>
              <a:ea typeface="メイリオ"/>
              <a:cs typeface="+mn-cs"/>
            </a:endParaRPr>
          </a:p>
        </p:txBody>
      </p:sp>
      <p:sp>
        <p:nvSpPr>
          <p:cNvPr id="8" name="テキスト ボックス 7"/>
          <p:cNvSpPr txBox="1"/>
          <p:nvPr/>
        </p:nvSpPr>
        <p:spPr>
          <a:xfrm>
            <a:off x="2038600" y="2548447"/>
            <a:ext cx="400110" cy="1190229"/>
          </a:xfrm>
          <a:prstGeom prst="rect">
            <a:avLst/>
          </a:prstGeom>
          <a:noFill/>
        </p:spPr>
        <p:txBody>
          <a:bodyPr vert="eaVert"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FFFFFF"/>
                </a:solidFill>
                <a:effectLst/>
                <a:uLnTx/>
                <a:uFillTx/>
                <a:latin typeface="メイリオ"/>
                <a:ea typeface="メイリオ"/>
                <a:cs typeface="+mn-cs"/>
              </a:rPr>
              <a:t>継続リリース</a:t>
            </a:r>
          </a:p>
        </p:txBody>
      </p:sp>
      <p:sp>
        <p:nvSpPr>
          <p:cNvPr id="9" name="角丸四角形 8"/>
          <p:cNvSpPr/>
          <p:nvPr/>
        </p:nvSpPr>
        <p:spPr>
          <a:xfrm>
            <a:off x="2788913" y="2711346"/>
            <a:ext cx="1152000" cy="227836"/>
          </a:xfrm>
          <a:prstGeom prst="roundRect">
            <a:avLst>
              <a:gd name="adj" fmla="val 31431"/>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000" rIns="9144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00000"/>
                </a:solidFill>
                <a:effectLst/>
                <a:uLnTx/>
                <a:uFillTx/>
                <a:latin typeface="メイリオ"/>
                <a:ea typeface="メイリオ"/>
                <a:cs typeface="+mn-cs"/>
              </a:rPr>
              <a:t>4</a:t>
            </a:r>
            <a:r>
              <a:rPr kumimoji="1" lang="ja-JP" altLang="en-US" sz="1050" b="0" i="0" u="none" strike="noStrike" kern="1200" cap="none" spc="0" normalizeH="0" baseline="0" noProof="0" dirty="0">
                <a:ln>
                  <a:noFill/>
                </a:ln>
                <a:solidFill>
                  <a:srgbClr val="000000"/>
                </a:solidFill>
                <a:effectLst/>
                <a:uLnTx/>
                <a:uFillTx/>
                <a:latin typeface="メイリオ"/>
                <a:ea typeface="メイリオ"/>
                <a:cs typeface="+mn-cs"/>
              </a:rPr>
              <a:t>月</a:t>
            </a:r>
          </a:p>
        </p:txBody>
      </p:sp>
      <p:sp>
        <p:nvSpPr>
          <p:cNvPr id="10" name="角丸四角形 9"/>
          <p:cNvSpPr/>
          <p:nvPr/>
        </p:nvSpPr>
        <p:spPr>
          <a:xfrm>
            <a:off x="4013049" y="2711346"/>
            <a:ext cx="1152000" cy="227836"/>
          </a:xfrm>
          <a:prstGeom prst="roundRect">
            <a:avLst>
              <a:gd name="adj" fmla="val 31431"/>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000" rIns="9144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00000"/>
                </a:solidFill>
                <a:effectLst/>
                <a:uLnTx/>
                <a:uFillTx/>
                <a:latin typeface="メイリオ"/>
                <a:ea typeface="メイリオ"/>
                <a:cs typeface="+mn-cs"/>
              </a:rPr>
              <a:t>5</a:t>
            </a:r>
            <a:r>
              <a:rPr kumimoji="1" lang="ja-JP" altLang="en-US" sz="1050" b="0" i="0" u="none" strike="noStrike" kern="1200" cap="none" spc="0" normalizeH="0" baseline="0" noProof="0" dirty="0">
                <a:ln>
                  <a:noFill/>
                </a:ln>
                <a:solidFill>
                  <a:srgbClr val="000000"/>
                </a:solidFill>
                <a:effectLst/>
                <a:uLnTx/>
                <a:uFillTx/>
                <a:latin typeface="メイリオ"/>
                <a:ea typeface="メイリオ"/>
                <a:cs typeface="+mn-cs"/>
              </a:rPr>
              <a:t>月</a:t>
            </a:r>
          </a:p>
        </p:txBody>
      </p:sp>
      <p:sp>
        <p:nvSpPr>
          <p:cNvPr id="11" name="角丸四角形 10"/>
          <p:cNvSpPr/>
          <p:nvPr/>
        </p:nvSpPr>
        <p:spPr>
          <a:xfrm>
            <a:off x="5237335" y="2711346"/>
            <a:ext cx="1152000" cy="227836"/>
          </a:xfrm>
          <a:prstGeom prst="roundRect">
            <a:avLst>
              <a:gd name="adj" fmla="val 31431"/>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000" rIns="9144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00000"/>
                </a:solidFill>
                <a:effectLst/>
                <a:uLnTx/>
                <a:uFillTx/>
                <a:latin typeface="メイリオ"/>
                <a:ea typeface="メイリオ"/>
                <a:cs typeface="+mn-cs"/>
              </a:rPr>
              <a:t>6</a:t>
            </a:r>
            <a:r>
              <a:rPr kumimoji="1" lang="ja-JP" altLang="en-US" sz="1050" b="0" i="0" u="none" strike="noStrike" kern="1200" cap="none" spc="0" normalizeH="0" baseline="0" noProof="0" dirty="0">
                <a:ln>
                  <a:noFill/>
                </a:ln>
                <a:solidFill>
                  <a:srgbClr val="000000"/>
                </a:solidFill>
                <a:effectLst/>
                <a:uLnTx/>
                <a:uFillTx/>
                <a:latin typeface="メイリオ"/>
                <a:ea typeface="メイリオ"/>
                <a:cs typeface="+mn-cs"/>
              </a:rPr>
              <a:t>月</a:t>
            </a:r>
          </a:p>
        </p:txBody>
      </p:sp>
      <p:sp>
        <p:nvSpPr>
          <p:cNvPr id="12" name="角丸四角形 11"/>
          <p:cNvSpPr/>
          <p:nvPr/>
        </p:nvSpPr>
        <p:spPr>
          <a:xfrm>
            <a:off x="6501566" y="2711346"/>
            <a:ext cx="1152000" cy="227836"/>
          </a:xfrm>
          <a:prstGeom prst="roundRect">
            <a:avLst>
              <a:gd name="adj" fmla="val 31431"/>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000" rIns="9144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00000"/>
                </a:solidFill>
                <a:effectLst/>
                <a:uLnTx/>
                <a:uFillTx/>
                <a:latin typeface="メイリオ"/>
                <a:ea typeface="メイリオ"/>
                <a:cs typeface="+mn-cs"/>
              </a:rPr>
              <a:t>7</a:t>
            </a:r>
            <a:r>
              <a:rPr kumimoji="1" lang="ja-JP" altLang="en-US" sz="1050" b="0" i="0" u="none" strike="noStrike" kern="1200" cap="none" spc="0" normalizeH="0" baseline="0" noProof="0" dirty="0">
                <a:ln>
                  <a:noFill/>
                </a:ln>
                <a:solidFill>
                  <a:srgbClr val="000000"/>
                </a:solidFill>
                <a:effectLst/>
                <a:uLnTx/>
                <a:uFillTx/>
                <a:latin typeface="メイリオ"/>
                <a:ea typeface="メイリオ"/>
                <a:cs typeface="+mn-cs"/>
              </a:rPr>
              <a:t>月</a:t>
            </a:r>
          </a:p>
        </p:txBody>
      </p:sp>
      <p:sp>
        <p:nvSpPr>
          <p:cNvPr id="13" name="角丸四角形 12"/>
          <p:cNvSpPr/>
          <p:nvPr/>
        </p:nvSpPr>
        <p:spPr>
          <a:xfrm>
            <a:off x="7743176" y="2711346"/>
            <a:ext cx="1152000" cy="227836"/>
          </a:xfrm>
          <a:prstGeom prst="roundRect">
            <a:avLst>
              <a:gd name="adj" fmla="val 31431"/>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000" rIns="9144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00000"/>
                </a:solidFill>
                <a:effectLst/>
                <a:uLnTx/>
                <a:uFillTx/>
                <a:latin typeface="メイリオ"/>
                <a:ea typeface="メイリオ"/>
                <a:cs typeface="+mn-cs"/>
              </a:rPr>
              <a:t>8</a:t>
            </a:r>
            <a:r>
              <a:rPr kumimoji="1" lang="ja-JP" altLang="en-US" sz="1050" b="0" i="0" u="none" strike="noStrike" kern="1200" cap="none" spc="0" normalizeH="0" baseline="0" noProof="0" dirty="0">
                <a:ln>
                  <a:noFill/>
                </a:ln>
                <a:solidFill>
                  <a:srgbClr val="000000"/>
                </a:solidFill>
                <a:effectLst/>
                <a:uLnTx/>
                <a:uFillTx/>
                <a:latin typeface="メイリオ"/>
                <a:ea typeface="メイリオ"/>
                <a:cs typeface="+mn-cs"/>
              </a:rPr>
              <a:t>月</a:t>
            </a:r>
          </a:p>
        </p:txBody>
      </p:sp>
      <p:sp>
        <p:nvSpPr>
          <p:cNvPr id="14" name="角丸四角形 13"/>
          <p:cNvSpPr/>
          <p:nvPr/>
        </p:nvSpPr>
        <p:spPr>
          <a:xfrm>
            <a:off x="8943440" y="2711346"/>
            <a:ext cx="1152000" cy="227836"/>
          </a:xfrm>
          <a:prstGeom prst="roundRect">
            <a:avLst>
              <a:gd name="adj" fmla="val 31431"/>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000" rIns="9144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00000"/>
                </a:solidFill>
                <a:effectLst/>
                <a:uLnTx/>
                <a:uFillTx/>
                <a:latin typeface="メイリオ"/>
                <a:ea typeface="メイリオ"/>
                <a:cs typeface="+mn-cs"/>
              </a:rPr>
              <a:t>9</a:t>
            </a:r>
            <a:r>
              <a:rPr kumimoji="1" lang="ja-JP" altLang="en-US" sz="1050" b="0" i="0" u="none" strike="noStrike" kern="1200" cap="none" spc="0" normalizeH="0" baseline="0" noProof="0" dirty="0">
                <a:ln>
                  <a:noFill/>
                </a:ln>
                <a:solidFill>
                  <a:srgbClr val="000000"/>
                </a:solidFill>
                <a:effectLst/>
                <a:uLnTx/>
                <a:uFillTx/>
                <a:latin typeface="メイリオ"/>
                <a:ea typeface="メイリオ"/>
                <a:cs typeface="+mn-cs"/>
              </a:rPr>
              <a:t>月</a:t>
            </a:r>
          </a:p>
        </p:txBody>
      </p:sp>
      <p:sp>
        <p:nvSpPr>
          <p:cNvPr id="15" name="ホームベース 14"/>
          <p:cNvSpPr/>
          <p:nvPr/>
        </p:nvSpPr>
        <p:spPr>
          <a:xfrm>
            <a:off x="6438866" y="3446118"/>
            <a:ext cx="3639400" cy="345349"/>
          </a:xfrm>
          <a:prstGeom prst="homePlate">
            <a:avLst/>
          </a:prstGeom>
          <a:solidFill>
            <a:srgbClr val="FEC4C9"/>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00000"/>
                </a:solidFill>
                <a:effectLst/>
                <a:uLnTx/>
                <a:uFillTx/>
                <a:latin typeface="メイリオ"/>
                <a:ea typeface="メイリオ"/>
                <a:cs typeface="+mn-cs"/>
              </a:rPr>
              <a:t>Q2</a:t>
            </a:r>
            <a:r>
              <a:rPr kumimoji="1" lang="ja-JP" altLang="en-US" sz="1000" b="0" i="0" u="none" strike="noStrike" kern="1200" cap="none" spc="0" normalizeH="0" baseline="0" noProof="0" dirty="0">
                <a:ln>
                  <a:noFill/>
                </a:ln>
                <a:solidFill>
                  <a:srgbClr val="000000"/>
                </a:solidFill>
                <a:effectLst/>
                <a:uLnTx/>
                <a:uFillTx/>
                <a:latin typeface="メイリオ"/>
                <a:ea typeface="メイリオ"/>
                <a:cs typeface="+mn-cs"/>
              </a:rPr>
              <a:t>商品</a:t>
            </a:r>
          </a:p>
        </p:txBody>
      </p:sp>
      <p:sp>
        <p:nvSpPr>
          <p:cNvPr id="16" name="角丸四角形 15"/>
          <p:cNvSpPr/>
          <p:nvPr/>
        </p:nvSpPr>
        <p:spPr>
          <a:xfrm>
            <a:off x="2789583" y="2385213"/>
            <a:ext cx="3593533" cy="254124"/>
          </a:xfrm>
          <a:prstGeom prst="roundRect">
            <a:avLst>
              <a:gd name="adj" fmla="val 31431"/>
            </a:avLst>
          </a:prstGeom>
          <a:solidFill>
            <a:srgbClr val="00B0F0"/>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000" rIns="9144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1" i="0" u="none" strike="noStrike" kern="1200" cap="none" spc="0" normalizeH="0" baseline="0" noProof="0" dirty="0">
                <a:ln>
                  <a:noFill/>
                </a:ln>
                <a:solidFill>
                  <a:srgbClr val="FFFFFF"/>
                </a:solidFill>
                <a:effectLst/>
                <a:uLnTx/>
                <a:uFillTx/>
                <a:latin typeface="メイリオ"/>
                <a:ea typeface="メイリオ"/>
                <a:cs typeface="+mn-cs"/>
              </a:rPr>
              <a:t>Q1</a:t>
            </a:r>
            <a:endParaRPr kumimoji="1" lang="ja-JP" altLang="en-US" sz="1050" b="1" i="0" u="none" strike="noStrike" kern="1200" cap="none" spc="0" normalizeH="0" baseline="0" noProof="0" dirty="0">
              <a:ln>
                <a:noFill/>
              </a:ln>
              <a:solidFill>
                <a:srgbClr val="FFFFFF"/>
              </a:solidFill>
              <a:effectLst/>
              <a:uLnTx/>
              <a:uFillTx/>
              <a:latin typeface="メイリオ"/>
              <a:ea typeface="メイリオ"/>
              <a:cs typeface="+mn-cs"/>
            </a:endParaRPr>
          </a:p>
        </p:txBody>
      </p:sp>
      <p:sp>
        <p:nvSpPr>
          <p:cNvPr id="17" name="角丸四角形 16"/>
          <p:cNvSpPr/>
          <p:nvPr/>
        </p:nvSpPr>
        <p:spPr>
          <a:xfrm>
            <a:off x="6456041" y="2385214"/>
            <a:ext cx="3593533" cy="254124"/>
          </a:xfrm>
          <a:prstGeom prst="roundRect">
            <a:avLst>
              <a:gd name="adj" fmla="val 31431"/>
            </a:avLst>
          </a:prstGeom>
          <a:solidFill>
            <a:srgbClr val="002060"/>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000" rIns="9144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1" i="0" u="none" strike="noStrike" kern="1200" cap="none" spc="0" normalizeH="0" baseline="0" noProof="0" dirty="0">
                <a:ln>
                  <a:noFill/>
                </a:ln>
                <a:solidFill>
                  <a:srgbClr val="FFFFFF"/>
                </a:solidFill>
                <a:effectLst/>
                <a:uLnTx/>
                <a:uFillTx/>
                <a:latin typeface="メイリオ"/>
                <a:ea typeface="メイリオ"/>
                <a:cs typeface="+mn-cs"/>
              </a:rPr>
              <a:t>Q2</a:t>
            </a:r>
            <a:endParaRPr kumimoji="1" lang="ja-JP" altLang="en-US" sz="1050" b="1" i="0" u="none" strike="noStrike" kern="1200" cap="none" spc="0" normalizeH="0" baseline="0" noProof="0" dirty="0">
              <a:ln>
                <a:noFill/>
              </a:ln>
              <a:solidFill>
                <a:srgbClr val="FFFFFF"/>
              </a:solidFill>
              <a:effectLst/>
              <a:uLnTx/>
              <a:uFillTx/>
              <a:latin typeface="メイリオ"/>
              <a:ea typeface="メイリオ"/>
              <a:cs typeface="+mn-cs"/>
            </a:endParaRPr>
          </a:p>
        </p:txBody>
      </p:sp>
      <p:cxnSp>
        <p:nvCxnSpPr>
          <p:cNvPr id="18" name="直線コネクタ 17"/>
          <p:cNvCxnSpPr/>
          <p:nvPr/>
        </p:nvCxnSpPr>
        <p:spPr>
          <a:xfrm>
            <a:off x="6424432" y="2351306"/>
            <a:ext cx="8675" cy="1584176"/>
          </a:xfrm>
          <a:prstGeom prst="line">
            <a:avLst/>
          </a:prstGeom>
          <a:ln w="25400">
            <a:solidFill>
              <a:schemeClr val="accent6"/>
            </a:solidFill>
            <a:prstDash val="sysDash"/>
          </a:ln>
        </p:spPr>
        <p:style>
          <a:lnRef idx="1">
            <a:schemeClr val="accent1"/>
          </a:lnRef>
          <a:fillRef idx="0">
            <a:schemeClr val="accent1"/>
          </a:fillRef>
          <a:effectRef idx="0">
            <a:schemeClr val="accent1"/>
          </a:effectRef>
          <a:fontRef idx="minor">
            <a:schemeClr val="tx1"/>
          </a:fontRef>
        </p:style>
      </p:cxnSp>
      <p:sp>
        <p:nvSpPr>
          <p:cNvPr id="19" name="ホームベース 18"/>
          <p:cNvSpPr/>
          <p:nvPr/>
        </p:nvSpPr>
        <p:spPr>
          <a:xfrm>
            <a:off x="2827341" y="3052336"/>
            <a:ext cx="3916731" cy="345349"/>
          </a:xfrm>
          <a:prstGeom prst="homePlate">
            <a:avLst/>
          </a:prstGeom>
          <a:solidFill>
            <a:schemeClr val="accent5">
              <a:lumMod val="20000"/>
              <a:lumOff val="80000"/>
            </a:schemeClr>
          </a:solidFill>
          <a:ln w="12700">
            <a:solidFill>
              <a:srgbClr val="54545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00000"/>
                </a:solidFill>
                <a:effectLst/>
                <a:uLnTx/>
                <a:uFillTx/>
                <a:latin typeface="メイリオ"/>
                <a:ea typeface="メイリオ"/>
                <a:cs typeface="+mn-cs"/>
              </a:rPr>
              <a:t>Q1</a:t>
            </a:r>
            <a:r>
              <a:rPr kumimoji="1" lang="ja-JP" altLang="en-US" sz="1000" b="0" i="0" u="none" strike="noStrike" kern="1200" cap="none" spc="0" normalizeH="0" baseline="0" noProof="0" dirty="0">
                <a:ln>
                  <a:noFill/>
                </a:ln>
                <a:solidFill>
                  <a:srgbClr val="000000"/>
                </a:solidFill>
                <a:effectLst/>
                <a:uLnTx/>
                <a:uFillTx/>
                <a:latin typeface="メイリオ"/>
                <a:ea typeface="メイリオ"/>
                <a:cs typeface="+mn-cs"/>
              </a:rPr>
              <a:t>商品</a:t>
            </a:r>
          </a:p>
        </p:txBody>
      </p:sp>
      <p:sp>
        <p:nvSpPr>
          <p:cNvPr id="20" name="ホームベース 19"/>
          <p:cNvSpPr/>
          <p:nvPr/>
        </p:nvSpPr>
        <p:spPr>
          <a:xfrm>
            <a:off x="6433106" y="3052336"/>
            <a:ext cx="1279578" cy="345349"/>
          </a:xfrm>
          <a:prstGeom prst="homePlate">
            <a:avLst/>
          </a:prstGeom>
          <a:solidFill>
            <a:schemeClr val="accent6"/>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FFFFFF"/>
                </a:solidFill>
                <a:effectLst/>
                <a:uLnTx/>
                <a:uFillTx/>
                <a:latin typeface="メイリオ"/>
                <a:ea typeface="メイリオ"/>
                <a:cs typeface="+mn-cs"/>
              </a:rPr>
              <a:t>Q1</a:t>
            </a:r>
            <a:r>
              <a:rPr kumimoji="1" lang="ja-JP" altLang="en-US" sz="1000" b="0" i="0" u="none" strike="noStrike" kern="1200" cap="none" spc="0" normalizeH="0" baseline="0" noProof="0" dirty="0">
                <a:ln>
                  <a:noFill/>
                </a:ln>
                <a:solidFill>
                  <a:srgbClr val="FFFFFF"/>
                </a:solidFill>
                <a:effectLst/>
                <a:uLnTx/>
                <a:uFillTx/>
                <a:latin typeface="メイリオ"/>
                <a:ea typeface="メイリオ"/>
                <a:cs typeface="+mn-cs"/>
              </a:rPr>
              <a:t>商品延長</a:t>
            </a:r>
          </a:p>
        </p:txBody>
      </p:sp>
      <p:sp>
        <p:nvSpPr>
          <p:cNvPr id="21" name="テキスト ボックス 20"/>
          <p:cNvSpPr txBox="1"/>
          <p:nvPr/>
        </p:nvSpPr>
        <p:spPr>
          <a:xfrm>
            <a:off x="803412" y="1322765"/>
            <a:ext cx="11197244" cy="95410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■継続リリースの場合</a:t>
            </a:r>
            <a:endParaRPr kumimoji="1" lang="en-US" altLang="ja-JP" sz="1400" b="1"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　</a:t>
            </a:r>
            <a:r>
              <a:rPr kumimoji="1" lang="en-US" altLang="ja-JP" sz="14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1</a:t>
            </a:r>
            <a:r>
              <a:rPr kumimoji="1" lang="ja-JP" altLang="en-US" sz="14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期前にリリースしている商品の有効期間を延長し、期跨ぎを可能とします。有効期間の</a:t>
            </a:r>
            <a:r>
              <a:rPr kumimoji="1" lang="ja-JP" altLang="en-US" sz="1400" b="0" i="0" u="none" strike="noStrike" kern="1200" cap="none" spc="0" normalizeH="0" baseline="0" noProof="0" dirty="0" smtClean="0">
                <a:ln>
                  <a:noFill/>
                </a:ln>
                <a:solidFill>
                  <a:srgbClr val="000000">
                    <a:lumMod val="65000"/>
                    <a:lumOff val="35000"/>
                  </a:srgbClr>
                </a:solidFill>
                <a:effectLst/>
                <a:uLnTx/>
                <a:uFillTx/>
                <a:latin typeface="メイリオ"/>
                <a:ea typeface="メイリオ"/>
                <a:cs typeface="+mn-cs"/>
              </a:rPr>
              <a:t>延長対応のメンテナンスは</a:t>
            </a:r>
            <a:r>
              <a:rPr kumimoji="1" lang="ja-JP" altLang="en-US" sz="14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a:t>
            </a:r>
            <a:endParaRPr kumimoji="1" lang="en-US" altLang="ja-JP" sz="14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　次の期の商品の予約開始日の</a:t>
            </a:r>
            <a:r>
              <a:rPr kumimoji="1" lang="en-US" altLang="ja-JP" sz="14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13</a:t>
            </a:r>
            <a:r>
              <a:rPr kumimoji="1" lang="ja-JP" altLang="en-US" sz="14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時頃から</a:t>
            </a:r>
            <a:r>
              <a:rPr kumimoji="1" lang="ja-JP" altLang="en-US" sz="1400" b="0" i="0" u="none" strike="noStrike" kern="1200" cap="none" spc="0" normalizeH="0" baseline="0" noProof="0" dirty="0" smtClean="0">
                <a:ln>
                  <a:noFill/>
                </a:ln>
                <a:solidFill>
                  <a:srgbClr val="000000">
                    <a:lumMod val="65000"/>
                    <a:lumOff val="35000"/>
                  </a:srgbClr>
                </a:solidFill>
                <a:effectLst/>
                <a:uLnTx/>
                <a:uFillTx/>
                <a:latin typeface="メイリオ"/>
                <a:ea typeface="メイリオ"/>
                <a:cs typeface="+mn-cs"/>
              </a:rPr>
              <a:t>数時間です</a:t>
            </a:r>
            <a:r>
              <a:rPr kumimoji="1" lang="ja-JP" altLang="en-US" sz="14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。その間はメンテナンス期間として</a:t>
            </a:r>
            <a:r>
              <a:rPr kumimoji="1" lang="en-US" altLang="ja-JP" sz="14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1</a:t>
            </a:r>
            <a:r>
              <a:rPr kumimoji="1" lang="ja-JP" altLang="en-US" sz="14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期前商品の予約ができない状態となります。</a:t>
            </a:r>
            <a:endParaRPr kumimoji="1" lang="en-US" altLang="ja-JP" sz="14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　</a:t>
            </a:r>
            <a:r>
              <a:rPr kumimoji="1" lang="ja-JP" altLang="en-US" sz="12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例：</a:t>
            </a:r>
            <a:r>
              <a:rPr kumimoji="1" lang="en-US" altLang="ja-JP" sz="12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Q2</a:t>
            </a:r>
            <a:r>
              <a:rPr kumimoji="1" lang="ja-JP" altLang="en-US" sz="12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商品の予約開始日が</a:t>
            </a:r>
            <a:r>
              <a:rPr kumimoji="1" lang="en-US" altLang="ja-JP" sz="12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5/6</a:t>
            </a:r>
            <a:r>
              <a:rPr kumimoji="1" lang="ja-JP" altLang="en-US" sz="12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とした場合。</a:t>
            </a:r>
            <a:r>
              <a:rPr kumimoji="1" lang="en-US" altLang="ja-JP" sz="12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6/20-7/19</a:t>
            </a:r>
            <a:r>
              <a:rPr kumimoji="1" lang="ja-JP" altLang="en-US" sz="12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を購入する場合は、</a:t>
            </a:r>
            <a:r>
              <a:rPr kumimoji="1" lang="en-US" altLang="ja-JP" sz="12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Q1</a:t>
            </a:r>
            <a:r>
              <a:rPr kumimoji="1" lang="ja-JP" altLang="en-US" sz="12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商品延長後（</a:t>
            </a:r>
            <a:r>
              <a:rPr kumimoji="1" lang="en-US" altLang="ja-JP" sz="12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5/6</a:t>
            </a:r>
            <a:r>
              <a:rPr kumimoji="1" lang="ja-JP" altLang="en-US" sz="12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以降）に</a:t>
            </a:r>
            <a:r>
              <a:rPr kumimoji="1" lang="en-US" altLang="ja-JP" sz="12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Q1</a:t>
            </a:r>
            <a:r>
              <a:rPr kumimoji="1" lang="ja-JP" altLang="en-US" sz="12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商品で予約を入れてください。</a:t>
            </a:r>
          </a:p>
        </p:txBody>
      </p:sp>
      <p:sp>
        <p:nvSpPr>
          <p:cNvPr id="22" name="正方形/長方形 21"/>
          <p:cNvSpPr/>
          <p:nvPr/>
        </p:nvSpPr>
        <p:spPr>
          <a:xfrm>
            <a:off x="1703512" y="4598246"/>
            <a:ext cx="8856984" cy="2008657"/>
          </a:xfrm>
          <a:prstGeom prst="rect">
            <a:avLst/>
          </a:prstGeom>
          <a:solidFill>
            <a:schemeClr val="bg1">
              <a:lumMod val="95000"/>
            </a:schemeClr>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000000"/>
              </a:solidFill>
              <a:effectLst/>
              <a:uLnTx/>
              <a:uFillTx/>
              <a:latin typeface="メイリオ"/>
              <a:ea typeface="メイリオ"/>
              <a:cs typeface="+mn-cs"/>
            </a:endParaRPr>
          </a:p>
        </p:txBody>
      </p:sp>
      <p:sp>
        <p:nvSpPr>
          <p:cNvPr id="23" name="正方形/長方形 22"/>
          <p:cNvSpPr/>
          <p:nvPr/>
        </p:nvSpPr>
        <p:spPr>
          <a:xfrm>
            <a:off x="1851412" y="4746788"/>
            <a:ext cx="788204" cy="1723107"/>
          </a:xfrm>
          <a:prstGeom prst="rect">
            <a:avLst/>
          </a:prstGeom>
          <a:solidFill>
            <a:srgbClr val="C00000"/>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FFFFFF"/>
              </a:solidFill>
              <a:effectLst/>
              <a:uLnTx/>
              <a:uFillTx/>
              <a:latin typeface="メイリオ"/>
              <a:ea typeface="メイリオ"/>
              <a:cs typeface="+mn-cs"/>
            </a:endParaRPr>
          </a:p>
        </p:txBody>
      </p:sp>
      <p:sp>
        <p:nvSpPr>
          <p:cNvPr id="24" name="テキスト ボックス 23"/>
          <p:cNvSpPr txBox="1"/>
          <p:nvPr/>
        </p:nvSpPr>
        <p:spPr>
          <a:xfrm>
            <a:off x="2042484" y="4863479"/>
            <a:ext cx="400110" cy="1539493"/>
          </a:xfrm>
          <a:prstGeom prst="rect">
            <a:avLst/>
          </a:prstGeom>
          <a:noFill/>
        </p:spPr>
        <p:txBody>
          <a:bodyPr vert="eaVert"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FFFFFF"/>
                </a:solidFill>
                <a:effectLst/>
                <a:uLnTx/>
                <a:uFillTx/>
                <a:latin typeface="メイリオ"/>
                <a:ea typeface="メイリオ"/>
                <a:cs typeface="+mn-cs"/>
              </a:rPr>
              <a:t>内容変更リリース</a:t>
            </a:r>
          </a:p>
        </p:txBody>
      </p:sp>
      <p:sp>
        <p:nvSpPr>
          <p:cNvPr id="25" name="角丸四角形 24"/>
          <p:cNvSpPr/>
          <p:nvPr/>
        </p:nvSpPr>
        <p:spPr>
          <a:xfrm>
            <a:off x="2833111" y="4966122"/>
            <a:ext cx="1152000" cy="227836"/>
          </a:xfrm>
          <a:prstGeom prst="roundRect">
            <a:avLst>
              <a:gd name="adj" fmla="val 31431"/>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000" rIns="9144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00000"/>
                </a:solidFill>
                <a:effectLst/>
                <a:uLnTx/>
                <a:uFillTx/>
                <a:latin typeface="メイリオ"/>
                <a:ea typeface="メイリオ"/>
                <a:cs typeface="+mn-cs"/>
              </a:rPr>
              <a:t>4</a:t>
            </a:r>
            <a:r>
              <a:rPr kumimoji="1" lang="ja-JP" altLang="en-US" sz="1050" b="0" i="0" u="none" strike="noStrike" kern="1200" cap="none" spc="0" normalizeH="0" baseline="0" noProof="0" dirty="0">
                <a:ln>
                  <a:noFill/>
                </a:ln>
                <a:solidFill>
                  <a:srgbClr val="000000"/>
                </a:solidFill>
                <a:effectLst/>
                <a:uLnTx/>
                <a:uFillTx/>
                <a:latin typeface="メイリオ"/>
                <a:ea typeface="メイリオ"/>
                <a:cs typeface="+mn-cs"/>
              </a:rPr>
              <a:t>月</a:t>
            </a:r>
          </a:p>
        </p:txBody>
      </p:sp>
      <p:sp>
        <p:nvSpPr>
          <p:cNvPr id="26" name="角丸四角形 25"/>
          <p:cNvSpPr/>
          <p:nvPr/>
        </p:nvSpPr>
        <p:spPr>
          <a:xfrm>
            <a:off x="4057247" y="4966122"/>
            <a:ext cx="1152000" cy="227836"/>
          </a:xfrm>
          <a:prstGeom prst="roundRect">
            <a:avLst>
              <a:gd name="adj" fmla="val 31431"/>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000" rIns="9144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00000"/>
                </a:solidFill>
                <a:effectLst/>
                <a:uLnTx/>
                <a:uFillTx/>
                <a:latin typeface="メイリオ"/>
                <a:ea typeface="メイリオ"/>
                <a:cs typeface="+mn-cs"/>
              </a:rPr>
              <a:t>5</a:t>
            </a:r>
            <a:r>
              <a:rPr kumimoji="1" lang="ja-JP" altLang="en-US" sz="1050" b="0" i="0" u="none" strike="noStrike" kern="1200" cap="none" spc="0" normalizeH="0" baseline="0" noProof="0" dirty="0">
                <a:ln>
                  <a:noFill/>
                </a:ln>
                <a:solidFill>
                  <a:srgbClr val="000000"/>
                </a:solidFill>
                <a:effectLst/>
                <a:uLnTx/>
                <a:uFillTx/>
                <a:latin typeface="メイリオ"/>
                <a:ea typeface="メイリオ"/>
                <a:cs typeface="+mn-cs"/>
              </a:rPr>
              <a:t>月</a:t>
            </a:r>
          </a:p>
        </p:txBody>
      </p:sp>
      <p:sp>
        <p:nvSpPr>
          <p:cNvPr id="27" name="角丸四角形 26"/>
          <p:cNvSpPr/>
          <p:nvPr/>
        </p:nvSpPr>
        <p:spPr>
          <a:xfrm>
            <a:off x="5281533" y="4966122"/>
            <a:ext cx="1152000" cy="227836"/>
          </a:xfrm>
          <a:prstGeom prst="roundRect">
            <a:avLst>
              <a:gd name="adj" fmla="val 31431"/>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000" rIns="9144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00000"/>
                </a:solidFill>
                <a:effectLst/>
                <a:uLnTx/>
                <a:uFillTx/>
                <a:latin typeface="メイリオ"/>
                <a:ea typeface="メイリオ"/>
                <a:cs typeface="+mn-cs"/>
              </a:rPr>
              <a:t>6</a:t>
            </a:r>
            <a:r>
              <a:rPr kumimoji="1" lang="ja-JP" altLang="en-US" sz="1050" b="0" i="0" u="none" strike="noStrike" kern="1200" cap="none" spc="0" normalizeH="0" baseline="0" noProof="0" dirty="0">
                <a:ln>
                  <a:noFill/>
                </a:ln>
                <a:solidFill>
                  <a:srgbClr val="000000"/>
                </a:solidFill>
                <a:effectLst/>
                <a:uLnTx/>
                <a:uFillTx/>
                <a:latin typeface="メイリオ"/>
                <a:ea typeface="メイリオ"/>
                <a:cs typeface="+mn-cs"/>
              </a:rPr>
              <a:t>月</a:t>
            </a:r>
          </a:p>
        </p:txBody>
      </p:sp>
      <p:sp>
        <p:nvSpPr>
          <p:cNvPr id="28" name="角丸四角形 27"/>
          <p:cNvSpPr/>
          <p:nvPr/>
        </p:nvSpPr>
        <p:spPr>
          <a:xfrm>
            <a:off x="6545764" y="4966122"/>
            <a:ext cx="1152000" cy="227836"/>
          </a:xfrm>
          <a:prstGeom prst="roundRect">
            <a:avLst>
              <a:gd name="adj" fmla="val 31431"/>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000" rIns="9144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00000"/>
                </a:solidFill>
                <a:effectLst/>
                <a:uLnTx/>
                <a:uFillTx/>
                <a:latin typeface="メイリオ"/>
                <a:ea typeface="メイリオ"/>
                <a:cs typeface="+mn-cs"/>
              </a:rPr>
              <a:t>7</a:t>
            </a:r>
            <a:r>
              <a:rPr kumimoji="1" lang="ja-JP" altLang="en-US" sz="1050" b="0" i="0" u="none" strike="noStrike" kern="1200" cap="none" spc="0" normalizeH="0" baseline="0" noProof="0" dirty="0">
                <a:ln>
                  <a:noFill/>
                </a:ln>
                <a:solidFill>
                  <a:srgbClr val="000000"/>
                </a:solidFill>
                <a:effectLst/>
                <a:uLnTx/>
                <a:uFillTx/>
                <a:latin typeface="メイリオ"/>
                <a:ea typeface="メイリオ"/>
                <a:cs typeface="+mn-cs"/>
              </a:rPr>
              <a:t>月</a:t>
            </a:r>
          </a:p>
        </p:txBody>
      </p:sp>
      <p:sp>
        <p:nvSpPr>
          <p:cNvPr id="29" name="角丸四角形 28"/>
          <p:cNvSpPr/>
          <p:nvPr/>
        </p:nvSpPr>
        <p:spPr>
          <a:xfrm>
            <a:off x="7787374" y="4966122"/>
            <a:ext cx="1152000" cy="227836"/>
          </a:xfrm>
          <a:prstGeom prst="roundRect">
            <a:avLst>
              <a:gd name="adj" fmla="val 31431"/>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000" rIns="9144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00000"/>
                </a:solidFill>
                <a:effectLst/>
                <a:uLnTx/>
                <a:uFillTx/>
                <a:latin typeface="メイリオ"/>
                <a:ea typeface="メイリオ"/>
                <a:cs typeface="+mn-cs"/>
              </a:rPr>
              <a:t>8</a:t>
            </a:r>
            <a:r>
              <a:rPr kumimoji="1" lang="ja-JP" altLang="en-US" sz="1050" b="0" i="0" u="none" strike="noStrike" kern="1200" cap="none" spc="0" normalizeH="0" baseline="0" noProof="0" dirty="0">
                <a:ln>
                  <a:noFill/>
                </a:ln>
                <a:solidFill>
                  <a:srgbClr val="000000"/>
                </a:solidFill>
                <a:effectLst/>
                <a:uLnTx/>
                <a:uFillTx/>
                <a:latin typeface="メイリオ"/>
                <a:ea typeface="メイリオ"/>
                <a:cs typeface="+mn-cs"/>
              </a:rPr>
              <a:t>月</a:t>
            </a:r>
          </a:p>
        </p:txBody>
      </p:sp>
      <p:sp>
        <p:nvSpPr>
          <p:cNvPr id="30" name="角丸四角形 29"/>
          <p:cNvSpPr/>
          <p:nvPr/>
        </p:nvSpPr>
        <p:spPr>
          <a:xfrm>
            <a:off x="8987638" y="4966122"/>
            <a:ext cx="1152000" cy="227836"/>
          </a:xfrm>
          <a:prstGeom prst="roundRect">
            <a:avLst>
              <a:gd name="adj" fmla="val 31431"/>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000" rIns="9144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00000"/>
                </a:solidFill>
                <a:effectLst/>
                <a:uLnTx/>
                <a:uFillTx/>
                <a:latin typeface="メイリオ"/>
                <a:ea typeface="メイリオ"/>
                <a:cs typeface="+mn-cs"/>
              </a:rPr>
              <a:t>9</a:t>
            </a:r>
            <a:r>
              <a:rPr kumimoji="1" lang="ja-JP" altLang="en-US" sz="1050" b="0" i="0" u="none" strike="noStrike" kern="1200" cap="none" spc="0" normalizeH="0" baseline="0" noProof="0" dirty="0">
                <a:ln>
                  <a:noFill/>
                </a:ln>
                <a:solidFill>
                  <a:srgbClr val="000000"/>
                </a:solidFill>
                <a:effectLst/>
                <a:uLnTx/>
                <a:uFillTx/>
                <a:latin typeface="メイリオ"/>
                <a:ea typeface="メイリオ"/>
                <a:cs typeface="+mn-cs"/>
              </a:rPr>
              <a:t>月</a:t>
            </a:r>
          </a:p>
        </p:txBody>
      </p:sp>
      <p:sp>
        <p:nvSpPr>
          <p:cNvPr id="31" name="ホームベース 30"/>
          <p:cNvSpPr/>
          <p:nvPr/>
        </p:nvSpPr>
        <p:spPr>
          <a:xfrm>
            <a:off x="6483064" y="5700894"/>
            <a:ext cx="3639400" cy="345349"/>
          </a:xfrm>
          <a:prstGeom prst="homePlate">
            <a:avLst/>
          </a:prstGeom>
          <a:solidFill>
            <a:srgbClr val="FEC4C9"/>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00000"/>
                </a:solidFill>
                <a:effectLst/>
                <a:uLnTx/>
                <a:uFillTx/>
                <a:latin typeface="メイリオ"/>
                <a:ea typeface="メイリオ"/>
                <a:cs typeface="+mn-cs"/>
              </a:rPr>
              <a:t>Q2</a:t>
            </a:r>
            <a:r>
              <a:rPr kumimoji="1" lang="ja-JP" altLang="en-US" sz="1000" b="0" i="0" u="none" strike="noStrike" kern="1200" cap="none" spc="0" normalizeH="0" baseline="0" noProof="0" dirty="0">
                <a:ln>
                  <a:noFill/>
                </a:ln>
                <a:solidFill>
                  <a:srgbClr val="000000"/>
                </a:solidFill>
                <a:effectLst/>
                <a:uLnTx/>
                <a:uFillTx/>
                <a:latin typeface="メイリオ"/>
                <a:ea typeface="メイリオ"/>
                <a:cs typeface="+mn-cs"/>
              </a:rPr>
              <a:t>商品</a:t>
            </a:r>
          </a:p>
        </p:txBody>
      </p:sp>
      <p:sp>
        <p:nvSpPr>
          <p:cNvPr id="32" name="角丸四角形 31"/>
          <p:cNvSpPr/>
          <p:nvPr/>
        </p:nvSpPr>
        <p:spPr>
          <a:xfrm>
            <a:off x="2833781" y="4639989"/>
            <a:ext cx="3593533" cy="254124"/>
          </a:xfrm>
          <a:prstGeom prst="roundRect">
            <a:avLst>
              <a:gd name="adj" fmla="val 31431"/>
            </a:avLst>
          </a:prstGeom>
          <a:solidFill>
            <a:srgbClr val="00B0F0"/>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000" rIns="9144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1" i="0" u="none" strike="noStrike" kern="1200" cap="none" spc="0" normalizeH="0" baseline="0" noProof="0" dirty="0">
                <a:ln>
                  <a:noFill/>
                </a:ln>
                <a:solidFill>
                  <a:srgbClr val="FFFFFF"/>
                </a:solidFill>
                <a:effectLst/>
                <a:uLnTx/>
                <a:uFillTx/>
                <a:latin typeface="メイリオ"/>
                <a:ea typeface="メイリオ"/>
                <a:cs typeface="+mn-cs"/>
              </a:rPr>
              <a:t>Q1</a:t>
            </a:r>
            <a:endParaRPr kumimoji="1" lang="ja-JP" altLang="en-US" sz="1050" b="1" i="0" u="none" strike="noStrike" kern="1200" cap="none" spc="0" normalizeH="0" baseline="0" noProof="0" dirty="0">
              <a:ln>
                <a:noFill/>
              </a:ln>
              <a:solidFill>
                <a:srgbClr val="FFFFFF"/>
              </a:solidFill>
              <a:effectLst/>
              <a:uLnTx/>
              <a:uFillTx/>
              <a:latin typeface="メイリオ"/>
              <a:ea typeface="メイリオ"/>
              <a:cs typeface="+mn-cs"/>
            </a:endParaRPr>
          </a:p>
        </p:txBody>
      </p:sp>
      <p:sp>
        <p:nvSpPr>
          <p:cNvPr id="33" name="角丸四角形 32"/>
          <p:cNvSpPr/>
          <p:nvPr/>
        </p:nvSpPr>
        <p:spPr>
          <a:xfrm>
            <a:off x="6500239" y="4639990"/>
            <a:ext cx="3593533" cy="254124"/>
          </a:xfrm>
          <a:prstGeom prst="roundRect">
            <a:avLst>
              <a:gd name="adj" fmla="val 31431"/>
            </a:avLst>
          </a:prstGeom>
          <a:solidFill>
            <a:srgbClr val="002060"/>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000" rIns="9144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1" i="0" u="none" strike="noStrike" kern="1200" cap="none" spc="0" normalizeH="0" baseline="0" noProof="0" dirty="0">
                <a:ln>
                  <a:noFill/>
                </a:ln>
                <a:solidFill>
                  <a:srgbClr val="FFFFFF"/>
                </a:solidFill>
                <a:effectLst/>
                <a:uLnTx/>
                <a:uFillTx/>
                <a:latin typeface="メイリオ"/>
                <a:ea typeface="メイリオ"/>
                <a:cs typeface="+mn-cs"/>
              </a:rPr>
              <a:t>Q2</a:t>
            </a:r>
            <a:endParaRPr kumimoji="1" lang="ja-JP" altLang="en-US" sz="1050" b="1" i="0" u="none" strike="noStrike" kern="1200" cap="none" spc="0" normalizeH="0" baseline="0" noProof="0" dirty="0">
              <a:ln>
                <a:noFill/>
              </a:ln>
              <a:solidFill>
                <a:srgbClr val="FFFFFF"/>
              </a:solidFill>
              <a:effectLst/>
              <a:uLnTx/>
              <a:uFillTx/>
              <a:latin typeface="メイリオ"/>
              <a:ea typeface="メイリオ"/>
              <a:cs typeface="+mn-cs"/>
            </a:endParaRPr>
          </a:p>
        </p:txBody>
      </p:sp>
      <p:sp>
        <p:nvSpPr>
          <p:cNvPr id="34" name="ホームベース 33"/>
          <p:cNvSpPr/>
          <p:nvPr/>
        </p:nvSpPr>
        <p:spPr>
          <a:xfrm>
            <a:off x="2871539" y="5307112"/>
            <a:ext cx="3628700" cy="345349"/>
          </a:xfrm>
          <a:prstGeom prst="homePlate">
            <a:avLst/>
          </a:prstGeom>
          <a:solidFill>
            <a:schemeClr val="accent5">
              <a:lumMod val="20000"/>
              <a:lumOff val="80000"/>
            </a:schemeClr>
          </a:solidFill>
          <a:ln w="12700">
            <a:solidFill>
              <a:srgbClr val="54545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00000"/>
                </a:solidFill>
                <a:effectLst/>
                <a:uLnTx/>
                <a:uFillTx/>
                <a:latin typeface="メイリオ"/>
                <a:ea typeface="メイリオ"/>
                <a:cs typeface="+mn-cs"/>
              </a:rPr>
              <a:t>Q1</a:t>
            </a:r>
            <a:r>
              <a:rPr kumimoji="1" lang="ja-JP" altLang="en-US" sz="1000" b="0" i="0" u="none" strike="noStrike" kern="1200" cap="none" spc="0" normalizeH="0" baseline="0" noProof="0" dirty="0">
                <a:ln>
                  <a:noFill/>
                </a:ln>
                <a:solidFill>
                  <a:srgbClr val="000000"/>
                </a:solidFill>
                <a:effectLst/>
                <a:uLnTx/>
                <a:uFillTx/>
                <a:latin typeface="メイリオ"/>
                <a:ea typeface="メイリオ"/>
                <a:cs typeface="+mn-cs"/>
              </a:rPr>
              <a:t>商品</a:t>
            </a:r>
          </a:p>
        </p:txBody>
      </p:sp>
      <p:sp>
        <p:nvSpPr>
          <p:cNvPr id="35" name="テキスト ボックス 34"/>
          <p:cNvSpPr txBox="1"/>
          <p:nvPr/>
        </p:nvSpPr>
        <p:spPr>
          <a:xfrm>
            <a:off x="803412" y="4026707"/>
            <a:ext cx="9460858"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■内容変更リリースの場合</a:t>
            </a:r>
            <a:endParaRPr kumimoji="1" lang="en-US" altLang="ja-JP" sz="1400" b="1"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　期跨ぎ用のスペシャル商品作成し期跨ぎ購入を可能とします。弊社担当営業までご相談ください。</a:t>
            </a:r>
            <a:endParaRPr kumimoji="1" lang="en-US" altLang="ja-JP" sz="14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endParaRPr>
          </a:p>
        </p:txBody>
      </p:sp>
      <p:cxnSp>
        <p:nvCxnSpPr>
          <p:cNvPr id="36" name="直線コネクタ 35"/>
          <p:cNvCxnSpPr/>
          <p:nvPr/>
        </p:nvCxnSpPr>
        <p:spPr>
          <a:xfrm>
            <a:off x="6468630" y="4606082"/>
            <a:ext cx="31609" cy="2000820"/>
          </a:xfrm>
          <a:prstGeom prst="line">
            <a:avLst/>
          </a:prstGeom>
          <a:ln w="25400">
            <a:solidFill>
              <a:schemeClr val="accent6"/>
            </a:solidFill>
            <a:prstDash val="sysDash"/>
          </a:ln>
        </p:spPr>
        <p:style>
          <a:lnRef idx="1">
            <a:schemeClr val="accent1"/>
          </a:lnRef>
          <a:fillRef idx="0">
            <a:schemeClr val="accent1"/>
          </a:fillRef>
          <a:effectRef idx="0">
            <a:schemeClr val="accent1"/>
          </a:effectRef>
          <a:fontRef idx="minor">
            <a:schemeClr val="tx1"/>
          </a:fontRef>
        </p:style>
      </p:cxnSp>
      <p:sp>
        <p:nvSpPr>
          <p:cNvPr id="37" name="正方形/長方形 36"/>
          <p:cNvSpPr/>
          <p:nvPr/>
        </p:nvSpPr>
        <p:spPr bwMode="auto">
          <a:xfrm>
            <a:off x="5813335" y="6105770"/>
            <a:ext cx="1368152" cy="434112"/>
          </a:xfrm>
          <a:prstGeom prst="rect">
            <a:avLst/>
          </a:prstGeom>
          <a:solidFill>
            <a:schemeClr val="accent6"/>
          </a:solidFill>
          <a:ln w="3175" algn="ctr">
            <a:solidFill>
              <a:srgbClr val="292929"/>
            </a:solidFill>
            <a:prstDash val="solid"/>
            <a:miter lim="800000"/>
            <a:headEnd/>
            <a:tailEnd/>
          </a:ln>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FFFFFF"/>
                </a:solidFill>
                <a:effectLst/>
                <a:uLnTx/>
                <a:uFillTx/>
                <a:latin typeface="メイリオ"/>
                <a:ea typeface="メイリオ"/>
                <a:cs typeface="+mn-cs"/>
              </a:rPr>
              <a:t>期跨ぎ用</a:t>
            </a:r>
            <a:endParaRPr kumimoji="1" lang="en-US" altLang="ja-JP" sz="1000" b="0" i="0" u="none" strike="noStrike" kern="1200" cap="none" spc="0" normalizeH="0" baseline="0" noProof="0" dirty="0">
              <a:ln>
                <a:noFill/>
              </a:ln>
              <a:solidFill>
                <a:srgbClr val="FFFFFF"/>
              </a:solidFill>
              <a:effectLst/>
              <a:uLnTx/>
              <a:uFillTx/>
              <a:latin typeface="メイリオ"/>
              <a:ea typeface="メイリオ"/>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FFFFFF"/>
                </a:solidFill>
                <a:effectLst/>
                <a:uLnTx/>
                <a:uFillTx/>
                <a:latin typeface="メイリオ"/>
                <a:ea typeface="メイリオ"/>
                <a:cs typeface="+mn-cs"/>
              </a:rPr>
              <a:t>スペシャル商品</a:t>
            </a:r>
          </a:p>
        </p:txBody>
      </p:sp>
    </p:spTree>
    <p:extLst>
      <p:ext uri="{BB962C8B-B14F-4D97-AF65-F5344CB8AC3E}">
        <p14:creationId xmlns:p14="http://schemas.microsoft.com/office/powerpoint/2010/main" val="5854783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551384" y="188640"/>
            <a:ext cx="9837401" cy="531751"/>
          </a:xfrm>
        </p:spPr>
        <p:txBody>
          <a:bodyPr>
            <a:normAutofit/>
          </a:bodyPr>
          <a:lstStyle/>
          <a:p>
            <a:r>
              <a:rPr lang="ja-JP" altLang="en-US" sz="2708" dirty="0"/>
              <a:t>販売制限</a:t>
            </a:r>
          </a:p>
        </p:txBody>
      </p:sp>
      <p:sp>
        <p:nvSpPr>
          <p:cNvPr id="5" name="フッター プレースホルダー 1"/>
          <p:cNvSpPr>
            <a:spLocks noGrp="1"/>
          </p:cNvSpPr>
          <p:nvPr>
            <p:ph type="ftr" sz="quarter" idx="3"/>
          </p:nvPr>
        </p:nvSpPr>
        <p:spPr>
          <a:xfrm>
            <a:off x="3143672" y="6592124"/>
            <a:ext cx="5583390" cy="265876"/>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4" name="Text Box 1031"/>
          <p:cNvSpPr txBox="1">
            <a:spLocks noChangeArrowheads="1"/>
          </p:cNvSpPr>
          <p:nvPr/>
        </p:nvSpPr>
        <p:spPr bwMode="auto">
          <a:xfrm>
            <a:off x="423985" y="980728"/>
            <a:ext cx="11344030" cy="6194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以下に該当する業種、商品・サービスにつきましては、</a:t>
            </a:r>
            <a:r>
              <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rPr>
              <a:t>Yahoo!</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カーナビ商品の実施は原則不可となります。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a:spcBef>
                <a:spcPct val="0"/>
              </a:spcBef>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ただし、以下に該当しない業種やサービスでも、プロモーション内容や取り上げるテーマ等によっては、</a:t>
            </a:r>
            <a:r>
              <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rPr>
              <a:t> Yahoo!</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カーナビ商品を実施いただけない場合がありますので、必ず事前に掲載可否を弊社にお問い合わせください。</a:t>
            </a:r>
          </a:p>
          <a:p>
            <a:pPr>
              <a:spcBef>
                <a:spcPct val="0"/>
              </a:spcBef>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また、広告主様のサイトが弊社の広告掲載基準を満たすことが、</a:t>
            </a:r>
            <a:r>
              <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rPr>
              <a:t> Yahoo!</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カーナビ商品実施の条件となります。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a:spcBef>
                <a:spcPct val="0"/>
              </a:spcBef>
            </a:pP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smtClean="0">
                <a:solidFill>
                  <a:schemeClr val="tx1">
                    <a:lumMod val="65000"/>
                    <a:lumOff val="35000"/>
                  </a:schemeClr>
                </a:solidFill>
                <a:latin typeface="メイリオ" panose="020B0604030504040204" pitchFamily="50" charset="-128"/>
                <a:ea typeface="メイリオ" panose="020B0604030504040204" pitchFamily="50" charset="-128"/>
              </a:rPr>
              <a:t>・</a:t>
            </a:r>
            <a:r>
              <a:rPr lang="zh-TW" altLang="en-US" sz="1100" dirty="0">
                <a:solidFill>
                  <a:schemeClr val="tx1">
                    <a:lumMod val="65000"/>
                    <a:lumOff val="35000"/>
                  </a:schemeClr>
                </a:solidFill>
                <a:latin typeface="メイリオ" panose="020B0604030504040204" pitchFamily="50" charset="-128"/>
                <a:ea typeface="メイリオ" panose="020B0604030504040204" pitchFamily="50" charset="-128"/>
              </a:rPr>
              <a:t>消費者金融業（消費者向無担保貸金業）</a:t>
            </a:r>
            <a:r>
              <a:rPr lang="ja-JP" altLang="en-US" sz="1100" dirty="0" err="1">
                <a:solidFill>
                  <a:schemeClr val="tx1">
                    <a:lumMod val="65000"/>
                    <a:lumOff val="35000"/>
                  </a:schemeClr>
                </a:solidFill>
                <a:latin typeface="メイリオ" panose="020B0604030504040204" pitchFamily="50" charset="-128"/>
                <a:ea typeface="メイリオ" panose="020B0604030504040204" pitchFamily="50" charset="-128"/>
              </a:rPr>
              <a:t>、</a:t>
            </a: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商工ローン、手形割引、その他ハイリスク型の金融商品</a:t>
            </a: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・パチンコ・パチスロの営業および機種、カジノ（企業広告含む）</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・レーシック、美容整形・美容外科・美容皮膚科、その他医療機関全般</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・美容エステティックサロン</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・あん摩業、マッサージ業、指圧業、はり業、きゅう業等</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・不妊治療</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・治験</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a:t>
            </a:r>
            <a:r>
              <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rPr>
              <a:t>ED</a:t>
            </a: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（治療、医薬品、情報、啓蒙サイト等）</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・性的機能強化、改善を期待させる経口物</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・ダイエット効果を訴求する健康食品、器具、その他商品やサービス</a:t>
            </a: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　（ただし、医薬品の場合、その効果・効能の範囲内で疾患の啓発・対策という観点から掲載可とする場合あり）</a:t>
            </a: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・発毛、育毛・増毛効果を訴求する商品・サービス全般（医薬品の発毛・育毛剤は除く）、かつら</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・薬機法上、商品の効果・効能の標榜が禁じられている健康食品、化粧品などで、含有成分の効果・効能を訴求するプロモーション</a:t>
            </a: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a:t>
            </a:r>
            <a:r>
              <a:rPr lang="zh-TW" altLang="en-US" sz="1100" dirty="0">
                <a:solidFill>
                  <a:schemeClr val="tx1">
                    <a:lumMod val="65000"/>
                    <a:lumOff val="35000"/>
                  </a:schemeClr>
                </a:solidFill>
                <a:latin typeface="メイリオ" panose="020B0604030504040204" pitchFamily="50" charset="-128"/>
                <a:ea typeface="メイリオ" panose="020B0604030504040204" pitchFamily="50" charset="-128"/>
              </a:rPr>
              <a:t>能力開発関連商品</a:t>
            </a:r>
            <a:endPar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・占い</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・国家資格を有する業種（弁護士、司法書士、行政書士、弁理士、公認会計士、税理士）</a:t>
            </a: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・探偵業</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・葬儀社、斎場、墓石販売</a:t>
            </a: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・ナイトワーク求人</a:t>
            </a: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・出会い系サイト、結婚紹介（インターネット異性紹介事業）</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・代理店募集、フランチャイズ、起業支援、経営セミナー</a:t>
            </a: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・団体による意見広告</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a:t>
            </a:r>
            <a:r>
              <a:rPr lang="zh-TW" altLang="en-US" sz="1100" dirty="0">
                <a:solidFill>
                  <a:schemeClr val="tx1">
                    <a:lumMod val="65000"/>
                    <a:lumOff val="35000"/>
                  </a:schemeClr>
                </a:solidFill>
                <a:latin typeface="メイリオ" panose="020B0604030504040204" pitchFamily="50" charset="-128"/>
                <a:ea typeface="メイリオ" panose="020B0604030504040204" pitchFamily="50" charset="-128"/>
              </a:rPr>
              <a:t>宗教団体、活動</a:t>
            </a:r>
            <a:endParaRPr lang="en-US" altLang="zh-TW"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endParaRPr lang="en-US" altLang="zh-TW"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a:spcBef>
                <a:spcPct val="0"/>
              </a:spcBef>
            </a:pPr>
            <a:r>
              <a:rPr lang="en-US" altLang="ja-JP" sz="1100" dirty="0">
                <a:solidFill>
                  <a:srgbClr val="FF0000"/>
                </a:solidFill>
              </a:rPr>
              <a:t>※</a:t>
            </a:r>
            <a:r>
              <a:rPr lang="ja-JP" altLang="en-US" sz="1100" dirty="0">
                <a:solidFill>
                  <a:srgbClr val="FF0000"/>
                </a:solidFill>
              </a:rPr>
              <a:t>上記に加え、アルコール飲料、葬儀に関するもの、睡眠薬（睡眠導入剤）等の医薬品、生命保険、その他競合サービスは不可です。</a:t>
            </a:r>
            <a:br>
              <a:rPr lang="ja-JP" altLang="en-US" sz="1100" dirty="0">
                <a:solidFill>
                  <a:srgbClr val="FF0000"/>
                </a:solidFill>
              </a:rPr>
            </a:br>
            <a:r>
              <a:rPr lang="en-US" altLang="ja-JP" sz="1100" dirty="0">
                <a:solidFill>
                  <a:srgbClr val="FF0000"/>
                </a:solidFill>
              </a:rPr>
              <a:t>※</a:t>
            </a:r>
            <a:r>
              <a:rPr lang="ja-JP" altLang="en-US" sz="1100" dirty="0">
                <a:solidFill>
                  <a:srgbClr val="FF0000"/>
                </a:solidFill>
              </a:rPr>
              <a:t>その他競合サービス</a:t>
            </a:r>
            <a:r>
              <a:rPr lang="en-US" altLang="ja-JP" sz="1100" dirty="0">
                <a:solidFill>
                  <a:srgbClr val="FF0000"/>
                </a:solidFill>
              </a:rPr>
              <a:t>NG</a:t>
            </a:r>
            <a:r>
              <a:rPr lang="ja-JP" altLang="en-US" sz="1100" dirty="0">
                <a:solidFill>
                  <a:srgbClr val="FF0000"/>
                </a:solidFill>
              </a:rPr>
              <a:t>：ドライブサポーター、カーナビタイム（株式会社ナビタイムジャパン）、いつも</a:t>
            </a:r>
            <a:r>
              <a:rPr lang="en-US" altLang="ja-JP" sz="1100" dirty="0">
                <a:solidFill>
                  <a:srgbClr val="FF0000"/>
                </a:solidFill>
              </a:rPr>
              <a:t>NAVI</a:t>
            </a:r>
            <a:r>
              <a:rPr lang="ja-JP" altLang="en-US" sz="1100" dirty="0">
                <a:solidFill>
                  <a:srgbClr val="FF0000"/>
                </a:solidFill>
              </a:rPr>
              <a:t>（株式会社ゼンリンデータコム）、</a:t>
            </a:r>
            <a:r>
              <a:rPr lang="en-US" altLang="ja-JP" sz="1100" dirty="0" err="1">
                <a:solidFill>
                  <a:srgbClr val="FF0000"/>
                </a:solidFill>
              </a:rPr>
              <a:t>MapFan</a:t>
            </a:r>
            <a:r>
              <a:rPr lang="ja-JP" altLang="en-US" sz="1100" dirty="0">
                <a:solidFill>
                  <a:srgbClr val="FF0000"/>
                </a:solidFill>
              </a:rPr>
              <a:t>（インクリメント・ピー株式会社）</a:t>
            </a:r>
            <a:endParaRPr lang="en-US" altLang="ja-JP" sz="1100" dirty="0">
              <a:solidFill>
                <a:srgbClr val="FF0000"/>
              </a:solidFill>
              <a:latin typeface="+mn-ea"/>
            </a:endParaRPr>
          </a:p>
          <a:p>
            <a:pPr eaLnBrk="1" hangingPunct="1">
              <a:spcBef>
                <a:spcPct val="0"/>
              </a:spcBef>
              <a:buFontTx/>
              <a:buNone/>
            </a:pPr>
            <a:endParaRPr lang="en-US" altLang="zh-TW" sz="1477"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endParaRPr lang="en-US" altLang="zh-TW" sz="1477"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96311019"/>
      </p:ext>
    </p:extLst>
  </p:cSld>
  <p:clrMapOvr>
    <a:masterClrMapping/>
  </p:clrMapOvr>
  <p:timing>
    <p:tnLst>
      <p:par>
        <p:cTn id="1" dur="indefinite" restart="never" nodeType="tmRoot"/>
      </p:par>
    </p:tnLst>
  </p:timing>
</p:sld>
</file>

<file path=ppt/theme/theme1.xml><?xml version="1.0" encoding="utf-8"?>
<a:theme xmlns:a="http://schemas.openxmlformats.org/drawingml/2006/main" name="2_【社外秘】MSCテンプレート_2013">
  <a:themeElements>
    <a:clrScheme name="MSC2013">
      <a:dk1>
        <a:sysClr val="windowText" lastClr="000000"/>
      </a:dk1>
      <a:lt1>
        <a:srgbClr val="FFFFFF"/>
      </a:lt1>
      <a:dk2>
        <a:srgbClr val="FAFAFC"/>
      </a:dk2>
      <a:lt2>
        <a:srgbClr val="E4E4EC"/>
      </a:lt2>
      <a:accent1>
        <a:srgbClr val="FAFAFC"/>
      </a:accent1>
      <a:accent2>
        <a:srgbClr val="E4E4EC"/>
      </a:accent2>
      <a:accent3>
        <a:srgbClr val="687080"/>
      </a:accent3>
      <a:accent4>
        <a:srgbClr val="454958"/>
      </a:accent4>
      <a:accent5>
        <a:srgbClr val="D00216"/>
      </a:accent5>
      <a:accent6>
        <a:srgbClr val="000000"/>
      </a:accent6>
      <a:hlink>
        <a:srgbClr val="0E5C58"/>
      </a:hlink>
      <a:folHlink>
        <a:srgbClr val="424868"/>
      </a:folHlink>
    </a:clrScheme>
    <a:fontScheme name="MSC2013">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5"/>
        </a:solidFill>
        <a:ln w="3175" algn="ctr">
          <a:solidFill>
            <a:srgbClr val="292929"/>
          </a:solidFill>
          <a:prstDash val="solid"/>
          <a:miter lim="800000"/>
          <a:headEnd/>
          <a:tailEnd/>
        </a:ln>
      </a:spPr>
      <a:bodyPr lIns="0" tIns="0" rIns="0" bIns="0" anchor="ctr"/>
      <a:lstStyle>
        <a:defPPr marL="0" marR="0" indent="0" algn="ctr" defTabSz="914400" eaLnBrk="1" fontAlgn="auto" latinLnBrk="0" hangingPunct="1">
          <a:lnSpc>
            <a:spcPct val="100000"/>
          </a:lnSpc>
          <a:spcBef>
            <a:spcPts val="0"/>
          </a:spcBef>
          <a:spcAft>
            <a:spcPts val="0"/>
          </a:spcAft>
          <a:buClrTx/>
          <a:buSzTx/>
          <a:buFontTx/>
          <a:buNone/>
          <a:tabLst/>
          <a:defRPr kumimoji="0" sz="1200" b="1" i="0" u="none" strike="noStrike" kern="0" cap="none" spc="0" normalizeH="0" baseline="0" noProof="0" dirty="0" smtClean="0">
            <a:ln>
              <a:noFill/>
            </a:ln>
            <a:solidFill>
              <a:schemeClr val="bg1"/>
            </a:solidFill>
            <a:effectLst/>
            <a:uLnTx/>
            <a:uFillTx/>
            <a:latin typeface="+mn-ea"/>
            <a:cs typeface="Verdana" pitchFamily="34" charset="0"/>
          </a:defRPr>
        </a:defPPr>
      </a:lstStyle>
    </a:spDef>
  </a:objectDefaults>
  <a:extraClrSchemeLst/>
</a:theme>
</file>

<file path=ppt/theme/theme2.xml><?xml version="1.0" encoding="utf-8"?>
<a:theme xmlns:a="http://schemas.openxmlformats.org/drawingml/2006/main" name="コンテンツページ">
  <a:themeElements>
    <a:clrScheme name="MSC Color">
      <a:dk1>
        <a:srgbClr val="000000"/>
      </a:dk1>
      <a:lt1>
        <a:srgbClr val="FFFFFF"/>
      </a:lt1>
      <a:dk2>
        <a:srgbClr val="212121"/>
      </a:dk2>
      <a:lt2>
        <a:srgbClr val="CCCCCC"/>
      </a:lt2>
      <a:accent1>
        <a:srgbClr val="F5F5F5"/>
      </a:accent1>
      <a:accent2>
        <a:srgbClr val="999999"/>
      </a:accent2>
      <a:accent3>
        <a:srgbClr val="545454"/>
      </a:accent3>
      <a:accent4>
        <a:srgbClr val="F6B600"/>
      </a:accent4>
      <a:accent5>
        <a:srgbClr val="00569B"/>
      </a:accent5>
      <a:accent6>
        <a:srgbClr val="C9002C"/>
      </a:accent6>
      <a:hlink>
        <a:srgbClr val="1A72B0"/>
      </a:hlink>
      <a:folHlink>
        <a:srgbClr val="005F5F"/>
      </a:folHlink>
    </a:clrScheme>
    <a:fontScheme name="MSC fonts">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3"/>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kumimoji="1" smtClean="0"/>
        </a:defPPr>
      </a:lstStyle>
    </a:txDef>
  </a:objectDefaults>
  <a:extraClrSchemeLst/>
  <a:extLst>
    <a:ext uri="{05A4C25C-085E-4340-85A3-A5531E510DB2}">
      <thm15:themeFamily xmlns:thm15="http://schemas.microsoft.com/office/thememl/2012/main" name="プレゼンテーション18" id="{9B30A586-1A29-7B4A-91BD-BE8E61F22E7C}" vid="{6AFB665D-BE54-A544-807E-494758DA054B}"/>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【社外秘】MSCテンプレート_2013</Template>
  <TotalTime>31664</TotalTime>
  <Words>2396</Words>
  <Application>Microsoft Office PowerPoint</Application>
  <PresentationFormat>ワイド画面</PresentationFormat>
  <Paragraphs>283</Paragraphs>
  <Slides>13</Slides>
  <Notes>4</Notes>
  <HiddenSlides>0</HiddenSlides>
  <MMClips>0</MMClips>
  <ScaleCrop>false</ScaleCrop>
  <HeadingPairs>
    <vt:vector size="6" baseType="variant">
      <vt:variant>
        <vt:lpstr>使用されているフォント</vt:lpstr>
      </vt:variant>
      <vt:variant>
        <vt:i4>6</vt:i4>
      </vt:variant>
      <vt:variant>
        <vt:lpstr>テーマ</vt:lpstr>
      </vt:variant>
      <vt:variant>
        <vt:i4>2</vt:i4>
      </vt:variant>
      <vt:variant>
        <vt:lpstr>スライド タイトル</vt:lpstr>
      </vt:variant>
      <vt:variant>
        <vt:i4>13</vt:i4>
      </vt:variant>
    </vt:vector>
  </HeadingPairs>
  <TitlesOfParts>
    <vt:vector size="21" baseType="lpstr">
      <vt:lpstr>ＭＳ Ｐゴシック</vt:lpstr>
      <vt:lpstr>メイリオ</vt:lpstr>
      <vt:lpstr>游ゴシック</vt:lpstr>
      <vt:lpstr>Arial</vt:lpstr>
      <vt:lpstr>Calibri</vt:lpstr>
      <vt:lpstr>Verdana</vt:lpstr>
      <vt:lpstr>2_【社外秘】MSCテンプレート_2013</vt:lpstr>
      <vt:lpstr>コンテンツページ</vt:lpstr>
      <vt:lpstr>PowerPoint プレゼンテーション</vt:lpstr>
      <vt:lpstr>PowerPoint プレゼンテーション</vt:lpstr>
      <vt:lpstr>スペシャル商品について</vt:lpstr>
      <vt:lpstr>スペシャル商品（事前提案可否必須商品）について</vt:lpstr>
      <vt:lpstr>商品一覧　 スペシャル商品(事前掲載可否必須)</vt:lpstr>
      <vt:lpstr>広告タイプ一覧</vt:lpstr>
      <vt:lpstr>PowerPoint プレゼンテーション</vt:lpstr>
      <vt:lpstr>PowerPoint プレゼンテーション</vt:lpstr>
      <vt:lpstr>販売制限</vt:lpstr>
      <vt:lpstr>免責事項・注意事項</vt:lpstr>
      <vt:lpstr>免責事項・注意事項</vt:lpstr>
      <vt:lpstr>PowerPoint プレゼンテーション</vt:lpstr>
      <vt:lpstr>PowerPoint プレゼンテーション</vt:lpstr>
    </vt:vector>
  </TitlesOfParts>
  <Company>Yahoo! JAPAN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Yahoo! JAPAN セールスシート</dc:title>
  <dc:creator>akumazaw</dc:creator>
  <cp:lastModifiedBy>大原 真由美</cp:lastModifiedBy>
  <cp:revision>900</cp:revision>
  <dcterms:created xsi:type="dcterms:W3CDTF">2013-09-17T05:48:50Z</dcterms:created>
  <dcterms:modified xsi:type="dcterms:W3CDTF">2021-06-02T06:45:44Z</dcterms:modified>
</cp:coreProperties>
</file>