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37"/>
  </p:notesMasterIdLst>
  <p:sldIdLst>
    <p:sldId id="1230" r:id="rId3"/>
    <p:sldId id="1231" r:id="rId4"/>
    <p:sldId id="1232" r:id="rId5"/>
    <p:sldId id="1233" r:id="rId6"/>
    <p:sldId id="1234" r:id="rId7"/>
    <p:sldId id="1235" r:id="rId8"/>
    <p:sldId id="1236" r:id="rId9"/>
    <p:sldId id="1237" r:id="rId10"/>
    <p:sldId id="1266" r:id="rId11"/>
    <p:sldId id="1238" r:id="rId12"/>
    <p:sldId id="1239" r:id="rId13"/>
    <p:sldId id="1140" r:id="rId14"/>
    <p:sldId id="1241" r:id="rId15"/>
    <p:sldId id="1242" r:id="rId16"/>
    <p:sldId id="1255" r:id="rId17"/>
    <p:sldId id="1256" r:id="rId18"/>
    <p:sldId id="1257" r:id="rId19"/>
    <p:sldId id="1246" r:id="rId20"/>
    <p:sldId id="1258" r:id="rId21"/>
    <p:sldId id="1259" r:id="rId22"/>
    <p:sldId id="1260" r:id="rId23"/>
    <p:sldId id="1261" r:id="rId24"/>
    <p:sldId id="1262" r:id="rId25"/>
    <p:sldId id="1263" r:id="rId26"/>
    <p:sldId id="1264" r:id="rId27"/>
    <p:sldId id="1268" r:id="rId28"/>
    <p:sldId id="1265" r:id="rId29"/>
    <p:sldId id="1271" r:id="rId30"/>
    <p:sldId id="1272" r:id="rId31"/>
    <p:sldId id="1276" r:id="rId32"/>
    <p:sldId id="1273" r:id="rId33"/>
    <p:sldId id="1274" r:id="rId34"/>
    <p:sldId id="1269" r:id="rId35"/>
    <p:sldId id="1254" r:id="rId36"/>
  </p:sldIdLst>
  <p:sldSz cx="12192000" cy="6858000"/>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7355" userDrawn="1">
          <p15:clr>
            <a:srgbClr val="A4A3A4"/>
          </p15:clr>
        </p15:guide>
        <p15:guide id="4" pos="4475" userDrawn="1">
          <p15:clr>
            <a:srgbClr val="A4A3A4"/>
          </p15:clr>
        </p15:guide>
        <p15:guide id="5" pos="32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F2"/>
    <a:srgbClr val="687080"/>
    <a:srgbClr val="AC6B25"/>
    <a:srgbClr val="C9CACA"/>
    <a:srgbClr val="000000"/>
    <a:srgbClr val="C1AB05"/>
    <a:srgbClr val="996600"/>
    <a:srgbClr val="CC6600"/>
    <a:srgbClr val="CC9900"/>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9D54DD-E3E6-46FD-A202-D0ED14E01F62}" v="18" dt="2021-10-19T08:26:24.317"/>
    <p1510:client id="{13A522E4-E6AE-46BD-91A2-39DAA84617DF}" v="12" dt="2021-11-29T03:05:08.991"/>
    <p1510:client id="{17DABD0F-13EE-4AD5-ADEF-C953507AFA7D}" v="159" dt="2021-10-05T06:55:21.851"/>
    <p1510:client id="{2033FDF0-FD00-4293-9099-45AA86B557EA}" v="99" dt="2021-10-07T09:13:37.067"/>
    <p1510:client id="{3D099A33-428F-4DD9-85E6-5CAA063DCAB3}" v="41" dt="2021-10-20T08:23:10.731"/>
    <p1510:client id="{3EDE42E5-60E8-46EE-9B77-E4EDA3463108}" v="44" dt="2022-01-11T00:44:41.713"/>
    <p1510:client id="{5010EC4F-0C19-477A-9CE5-5FE4918835BF}" v="2738" dt="2021-10-07T04:00:14.654"/>
    <p1510:client id="{5FB2714D-67FE-4B1F-BCEC-0D77CF54DC4D}" v="44" dt="2021-10-19T09:15:08.602"/>
    <p1510:client id="{7252BC59-333C-4AD7-A8BB-4CEF7F7A1BA4}" v="15" dt="2021-10-07T02:43:12.790"/>
    <p1510:client id="{76C9E3D3-0E30-4498-991E-019853D2F3E8}" v="3" dt="2021-10-15T07:50:55.002"/>
    <p1510:client id="{79E7AAFA-2747-42D4-B0D3-69391A1F4D2E}" v="5" dt="2022-01-11T05:54:32.236"/>
    <p1510:client id="{815B8630-BC17-4AAD-88C3-1135C6402253}" v="40" dt="2021-10-12T10:58:49.411"/>
    <p1510:client id="{87F11554-EB40-43B6-AA38-BB43BC39355F}" v="419" dt="2022-01-07T08:11:18.478"/>
    <p1510:client id="{8DBDE49A-5A2F-4CDF-83FE-C616C9CD6D38}" v="27" dt="2021-10-05T11:41:51.147"/>
    <p1510:client id="{98173377-2E6B-4016-8E46-24DB4CBF0727}" v="4" dt="2021-10-15T05:15:00.956"/>
    <p1510:client id="{9963A6AF-45FE-4E10-B2D1-710ADBBFE09F}" v="56" dt="2021-10-07T07:52:57.738"/>
    <p1510:client id="{99A530D2-D6EF-43D1-A345-80B439A7FA58}" v="168" dt="2021-10-07T05:36:44.781"/>
    <p1510:client id="{9AE3B761-1747-4B65-89B6-FC14E027B0E5}" v="8" dt="2021-10-25T01:03:17.313"/>
    <p1510:client id="{9DDAB661-4CAB-4018-A965-3E9087F78126}" v="1" dt="2021-10-15T04:54:50.102"/>
    <p1510:client id="{A5F78080-BC42-48CB-810B-A97A6E15A459}" v="19" dt="2021-11-29T00:38:00.725"/>
    <p1510:client id="{AF78F951-D9D0-4788-842F-68EE0495EB37}" v="41" dt="2021-10-11T10:42:01.647"/>
    <p1510:client id="{B67C548F-1C60-4599-9179-87F86F78C155}" v="70" dt="2021-10-06T04:40:48.297"/>
    <p1510:client id="{B6BDB83E-2170-4BCE-8524-81B7AA108524}" v="18" dt="2021-10-18T02:15:49.642"/>
    <p1510:client id="{BC64ACEC-18BB-41F6-B849-C851DC68736B}" v="31" dt="2021-09-29T04:42:34.579"/>
    <p1510:client id="{C3A93879-AF54-4E00-A876-6D3F9AE77C70}" v="21" dt="2021-10-07T07:57:16.694"/>
    <p1510:client id="{CD4246A5-832B-4559-B9D4-723A4B5956D6}" v="57" dt="2021-10-25T03:39:49.614"/>
    <p1510:client id="{E93DFD70-0EE9-4CA7-A37A-69D258C7AC33}" v="22" dt="2021-12-10T01:50:15.115"/>
    <p1510:client id="{F1C75DE1-9E1B-4575-A95B-C587C2F6028F}" v="634" dt="2021-10-01T05:51:36.118"/>
    <p1510:client id="{F4C6E7B4-7CEE-4D0B-9992-77D164B17B42}" v="18" dt="2021-10-19T05:22:44.79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06799F8-075E-4A3A-A7F6-7FBC6576F1A4}" styleName="テーマ スタイル 2 - アクセント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571" autoAdjust="0"/>
    <p:restoredTop sz="92536" autoAdjust="0"/>
  </p:normalViewPr>
  <p:slideViewPr>
    <p:cSldViewPr snapToGrid="0" snapToObjects="1" showGuides="1">
      <p:cViewPr varScale="1">
        <p:scale>
          <a:sx n="101" d="100"/>
          <a:sy n="101" d="100"/>
        </p:scale>
        <p:origin x="68" y="132"/>
      </p:cViewPr>
      <p:guideLst>
        <p:guide orient="horz" pos="2160"/>
        <p:guide pos="3840"/>
        <p:guide pos="7355"/>
        <p:guide pos="4475"/>
        <p:guide pos="325"/>
      </p:guideLst>
    </p:cSldViewPr>
  </p:slideViewPr>
  <p:notesTextViewPr>
    <p:cViewPr>
      <p:scale>
        <a:sx n="85" d="100"/>
        <a:sy n="8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fudono" userId="hFt0BDuwqkFKrxy7TJ5qnFN2FMBlW4jQHFnW3EvbFAw=" providerId="None" clId="Web-{AF78F951-D9D0-4788-842F-68EE0495EB37}"/>
    <pc:docChg chg="modSld">
      <pc:chgData name="rfudono" userId="hFt0BDuwqkFKrxy7TJ5qnFN2FMBlW4jQHFnW3EvbFAw=" providerId="None" clId="Web-{AF78F951-D9D0-4788-842F-68EE0495EB37}" dt="2021-10-11T10:42:01.647" v="21" actId="1076"/>
      <pc:docMkLst>
        <pc:docMk/>
      </pc:docMkLst>
      <pc:sldChg chg="modSp">
        <pc:chgData name="rfudono" userId="hFt0BDuwqkFKrxy7TJ5qnFN2FMBlW4jQHFnW3EvbFAw=" providerId="None" clId="Web-{AF78F951-D9D0-4788-842F-68EE0495EB37}" dt="2021-10-11T10:42:01.647" v="21" actId="1076"/>
        <pc:sldMkLst>
          <pc:docMk/>
          <pc:sldMk cId="39867465" sldId="1242"/>
        </pc:sldMkLst>
        <pc:spChg chg="mod">
          <ac:chgData name="rfudono" userId="hFt0BDuwqkFKrxy7TJ5qnFN2FMBlW4jQHFnW3EvbFAw=" providerId="None" clId="Web-{AF78F951-D9D0-4788-842F-68EE0495EB37}" dt="2021-10-11T10:41:51.319" v="19" actId="20577"/>
          <ac:spMkLst>
            <pc:docMk/>
            <pc:sldMk cId="39867465" sldId="1242"/>
            <ac:spMk id="13" creationId="{E82FBA00-1443-47C8-9445-ECD473674AB2}"/>
          </ac:spMkLst>
        </pc:spChg>
        <pc:spChg chg="mod">
          <ac:chgData name="rfudono" userId="hFt0BDuwqkFKrxy7TJ5qnFN2FMBlW4jQHFnW3EvbFAw=" providerId="None" clId="Web-{AF78F951-D9D0-4788-842F-68EE0495EB37}" dt="2021-10-11T10:41:55.147" v="20" actId="20577"/>
          <ac:spMkLst>
            <pc:docMk/>
            <pc:sldMk cId="39867465" sldId="1242"/>
            <ac:spMk id="15" creationId="{14AD1657-245B-4CFA-B6A0-F7875FAB0C9D}"/>
          </ac:spMkLst>
        </pc:spChg>
        <pc:graphicFrameChg chg="mod modGraphic">
          <ac:chgData name="rfudono" userId="hFt0BDuwqkFKrxy7TJ5qnFN2FMBlW4jQHFnW3EvbFAw=" providerId="None" clId="Web-{AF78F951-D9D0-4788-842F-68EE0495EB37}" dt="2021-10-11T10:42:01.647" v="21" actId="1076"/>
          <ac:graphicFrameMkLst>
            <pc:docMk/>
            <pc:sldMk cId="39867465" sldId="1242"/>
            <ac:graphicFrameMk id="17" creationId="{B1E34775-69F9-44C2-BA0D-2A3F0C4C9A20}"/>
          </ac:graphicFrameMkLst>
        </pc:graphicFrameChg>
      </pc:sldChg>
    </pc:docChg>
  </pc:docChgLst>
  <pc:docChgLst>
    <pc:chgData name="rfudono" userId="hFt0BDuwqkFKrxy7TJ5qnFN2FMBlW4jQHFnW3EvbFAw=" providerId="None" clId="Web-{98173377-2E6B-4016-8E46-24DB4CBF0727}"/>
    <pc:docChg chg="modSld">
      <pc:chgData name="rfudono" userId="hFt0BDuwqkFKrxy7TJ5qnFN2FMBlW4jQHFnW3EvbFAw=" providerId="None" clId="Web-{98173377-2E6B-4016-8E46-24DB4CBF0727}" dt="2021-10-15T05:13:14.614" v="1" actId="20577"/>
      <pc:docMkLst>
        <pc:docMk/>
      </pc:docMkLst>
      <pc:sldChg chg="modSp">
        <pc:chgData name="rfudono" userId="hFt0BDuwqkFKrxy7TJ5qnFN2FMBlW4jQHFnW3EvbFAw=" providerId="None" clId="Web-{98173377-2E6B-4016-8E46-24DB4CBF0727}" dt="2021-10-15T05:13:14.614" v="1" actId="20577"/>
        <pc:sldMkLst>
          <pc:docMk/>
          <pc:sldMk cId="288640014" sldId="1264"/>
        </pc:sldMkLst>
        <pc:spChg chg="mod">
          <ac:chgData name="rfudono" userId="hFt0BDuwqkFKrxy7TJ5qnFN2FMBlW4jQHFnW3EvbFAw=" providerId="None" clId="Web-{98173377-2E6B-4016-8E46-24DB4CBF0727}" dt="2021-10-15T05:13:14.614" v="1" actId="20577"/>
          <ac:spMkLst>
            <pc:docMk/>
            <pc:sldMk cId="288640014" sldId="1264"/>
            <ac:spMk id="6" creationId="{92A2D8E7-38D8-4EB6-BBE7-6C27349F64A7}"/>
          </ac:spMkLst>
        </pc:spChg>
      </pc:sldChg>
    </pc:docChg>
  </pc:docChgLst>
  <pc:docChgLst>
    <pc:chgData name="yobuchi" userId="8vJ+Ku5ejOGPSOrunzZImpZh/K2yGfj1uzvpCutuosg=" providerId="None" clId="Web-{815B8630-BC17-4AAD-88C3-1135C6402253}"/>
    <pc:docChg chg="modSld">
      <pc:chgData name="yobuchi" userId="8vJ+Ku5ejOGPSOrunzZImpZh/K2yGfj1uzvpCutuosg=" providerId="None" clId="Web-{815B8630-BC17-4AAD-88C3-1135C6402253}" dt="2021-10-12T10:58:45.676" v="35"/>
      <pc:docMkLst>
        <pc:docMk/>
      </pc:docMkLst>
      <pc:sldChg chg="modSp">
        <pc:chgData name="yobuchi" userId="8vJ+Ku5ejOGPSOrunzZImpZh/K2yGfj1uzvpCutuosg=" providerId="None" clId="Web-{815B8630-BC17-4AAD-88C3-1135C6402253}" dt="2021-10-12T10:58:45.676" v="35"/>
        <pc:sldMkLst>
          <pc:docMk/>
          <pc:sldMk cId="4255326293" sldId="1261"/>
        </pc:sldMkLst>
        <pc:graphicFrameChg chg="mod modGraphic">
          <ac:chgData name="yobuchi" userId="8vJ+Ku5ejOGPSOrunzZImpZh/K2yGfj1uzvpCutuosg=" providerId="None" clId="Web-{815B8630-BC17-4AAD-88C3-1135C6402253}" dt="2021-10-12T10:58:36.989" v="15"/>
          <ac:graphicFrameMkLst>
            <pc:docMk/>
            <pc:sldMk cId="4255326293" sldId="1261"/>
            <ac:graphicFrameMk id="60" creationId="{00000000-0000-0000-0000-000000000000}"/>
          </ac:graphicFrameMkLst>
        </pc:graphicFrameChg>
        <pc:graphicFrameChg chg="mod modGraphic">
          <ac:chgData name="yobuchi" userId="8vJ+Ku5ejOGPSOrunzZImpZh/K2yGfj1uzvpCutuosg=" providerId="None" clId="Web-{815B8630-BC17-4AAD-88C3-1135C6402253}" dt="2021-10-12T10:58:45.676" v="35"/>
          <ac:graphicFrameMkLst>
            <pc:docMk/>
            <pc:sldMk cId="4255326293" sldId="1261"/>
            <ac:graphicFrameMk id="61" creationId="{00000000-0000-0000-0000-000000000000}"/>
          </ac:graphicFrameMkLst>
        </pc:graphicFrameChg>
      </pc:sldChg>
    </pc:docChg>
  </pc:docChgLst>
  <pc:docChgLst>
    <pc:chgData name="shishii" userId="v6NNlFQCYJlqPkFDqDsCEr0wITXM6dreUUWqD/H4RQE=" providerId="None" clId="Web-{019D54DD-E3E6-46FD-A202-D0ED14E01F62}"/>
    <pc:docChg chg="modSld">
      <pc:chgData name="shishii" userId="v6NNlFQCYJlqPkFDqDsCEr0wITXM6dreUUWqD/H4RQE=" providerId="None" clId="Web-{019D54DD-E3E6-46FD-A202-D0ED14E01F62}" dt="2021-10-19T08:26:24.317" v="17"/>
      <pc:docMkLst>
        <pc:docMk/>
      </pc:docMkLst>
      <pc:sldChg chg="modSp">
        <pc:chgData name="shishii" userId="v6NNlFQCYJlqPkFDqDsCEr0wITXM6dreUUWqD/H4RQE=" providerId="None" clId="Web-{019D54DD-E3E6-46FD-A202-D0ED14E01F62}" dt="2021-10-19T08:26:24.317" v="17"/>
        <pc:sldMkLst>
          <pc:docMk/>
          <pc:sldMk cId="2235109710" sldId="1263"/>
        </pc:sldMkLst>
        <pc:graphicFrameChg chg="mod modGraphic">
          <ac:chgData name="shishii" userId="v6NNlFQCYJlqPkFDqDsCEr0wITXM6dreUUWqD/H4RQE=" providerId="None" clId="Web-{019D54DD-E3E6-46FD-A202-D0ED14E01F62}" dt="2021-10-19T08:26:24.317" v="17"/>
          <ac:graphicFrameMkLst>
            <pc:docMk/>
            <pc:sldMk cId="2235109710" sldId="1263"/>
            <ac:graphicFrameMk id="2" creationId="{5ECAD303-C1F3-4A7E-9225-B392D479A023}"/>
          </ac:graphicFrameMkLst>
        </pc:graphicFrameChg>
      </pc:sldChg>
    </pc:docChg>
  </pc:docChgLst>
  <pc:docChgLst>
    <pc:chgData name="rfudono" userId="hFt0BDuwqkFKrxy7TJ5qnFN2FMBlW4jQHFnW3EvbFAw=" providerId="None" clId="Web-{3EDE42E5-60E8-46EE-9B77-E4EDA3463108}"/>
    <pc:docChg chg="modSld">
      <pc:chgData name="rfudono" userId="hFt0BDuwqkFKrxy7TJ5qnFN2FMBlW4jQHFnW3EvbFAw=" providerId="None" clId="Web-{3EDE42E5-60E8-46EE-9B77-E4EDA3463108}" dt="2022-01-11T00:44:41.713" v="43"/>
      <pc:docMkLst>
        <pc:docMk/>
      </pc:docMkLst>
      <pc:sldChg chg="modSp">
        <pc:chgData name="rfudono" userId="hFt0BDuwqkFKrxy7TJ5qnFN2FMBlW4jQHFnW3EvbFAw=" providerId="None" clId="Web-{3EDE42E5-60E8-46EE-9B77-E4EDA3463108}" dt="2022-01-11T00:44:41.713" v="43"/>
        <pc:sldMkLst>
          <pc:docMk/>
          <pc:sldMk cId="2254605221" sldId="1276"/>
        </pc:sldMkLst>
        <pc:graphicFrameChg chg="mod modGraphic">
          <ac:chgData name="rfudono" userId="hFt0BDuwqkFKrxy7TJ5qnFN2FMBlW4jQHFnW3EvbFAw=" providerId="None" clId="Web-{3EDE42E5-60E8-46EE-9B77-E4EDA3463108}" dt="2022-01-11T00:44:41.713" v="43"/>
          <ac:graphicFrameMkLst>
            <pc:docMk/>
            <pc:sldMk cId="2254605221" sldId="1276"/>
            <ac:graphicFrameMk id="87" creationId="{00000000-0000-0000-0000-000000000000}"/>
          </ac:graphicFrameMkLst>
        </pc:graphicFrameChg>
      </pc:sldChg>
    </pc:docChg>
  </pc:docChgLst>
  <pc:docChgLst>
    <pc:chgData name="rfudono" userId="hFt0BDuwqkFKrxy7TJ5qnFN2FMBlW4jQHFnW3EvbFAw=" providerId="None" clId="Web-{CD4246A5-832B-4559-B9D4-723A4B5956D6}"/>
    <pc:docChg chg="modSld">
      <pc:chgData name="rfudono" userId="hFt0BDuwqkFKrxy7TJ5qnFN2FMBlW4jQHFnW3EvbFAw=" providerId="None" clId="Web-{CD4246A5-832B-4559-B9D4-723A4B5956D6}" dt="2021-10-25T03:39:49.614" v="23" actId="1076"/>
      <pc:docMkLst>
        <pc:docMk/>
      </pc:docMkLst>
      <pc:sldChg chg="modSp">
        <pc:chgData name="rfudono" userId="hFt0BDuwqkFKrxy7TJ5qnFN2FMBlW4jQHFnW3EvbFAw=" providerId="None" clId="Web-{CD4246A5-832B-4559-B9D4-723A4B5956D6}" dt="2021-10-25T03:39:21.051" v="11" actId="20577"/>
        <pc:sldMkLst>
          <pc:docMk/>
          <pc:sldMk cId="510318112" sldId="1258"/>
        </pc:sldMkLst>
        <pc:spChg chg="mod">
          <ac:chgData name="rfudono" userId="hFt0BDuwqkFKrxy7TJ5qnFN2FMBlW4jQHFnW3EvbFAw=" providerId="None" clId="Web-{CD4246A5-832B-4559-B9D4-723A4B5956D6}" dt="2021-10-25T03:39:15.254" v="6" actId="1076"/>
          <ac:spMkLst>
            <pc:docMk/>
            <pc:sldMk cId="510318112" sldId="1258"/>
            <ac:spMk id="2" creationId="{152EAF1F-F284-44CE-86F4-2A2F06B04712}"/>
          </ac:spMkLst>
        </pc:spChg>
        <pc:spChg chg="mod">
          <ac:chgData name="rfudono" userId="hFt0BDuwqkFKrxy7TJ5qnFN2FMBlW4jQHFnW3EvbFAw=" providerId="None" clId="Web-{CD4246A5-832B-4559-B9D4-723A4B5956D6}" dt="2021-10-25T03:39:12.816" v="5" actId="1076"/>
          <ac:spMkLst>
            <pc:docMk/>
            <pc:sldMk cId="510318112" sldId="1258"/>
            <ac:spMk id="64" creationId="{E43ECB0E-0506-41AB-B8E3-1317862E640C}"/>
          </ac:spMkLst>
        </pc:spChg>
        <pc:spChg chg="mod">
          <ac:chgData name="rfudono" userId="hFt0BDuwqkFKrxy7TJ5qnFN2FMBlW4jQHFnW3EvbFAw=" providerId="None" clId="Web-{CD4246A5-832B-4559-B9D4-723A4B5956D6}" dt="2021-10-25T03:39:21.051" v="11" actId="20577"/>
          <ac:spMkLst>
            <pc:docMk/>
            <pc:sldMk cId="510318112" sldId="1258"/>
            <ac:spMk id="65" creationId="{9EFE4CDC-CD6D-4D80-9AE4-AB433E802E39}"/>
          </ac:spMkLst>
        </pc:spChg>
      </pc:sldChg>
      <pc:sldChg chg="modSp">
        <pc:chgData name="rfudono" userId="hFt0BDuwqkFKrxy7TJ5qnFN2FMBlW4jQHFnW3EvbFAw=" providerId="None" clId="Web-{CD4246A5-832B-4559-B9D4-723A4B5956D6}" dt="2021-10-25T03:39:34.660" v="18" actId="1076"/>
        <pc:sldMkLst>
          <pc:docMk/>
          <pc:sldMk cId="380411881" sldId="1259"/>
        </pc:sldMkLst>
        <pc:spChg chg="mod">
          <ac:chgData name="rfudono" userId="hFt0BDuwqkFKrxy7TJ5qnFN2FMBlW4jQHFnW3EvbFAw=" providerId="None" clId="Web-{CD4246A5-832B-4559-B9D4-723A4B5956D6}" dt="2021-10-25T03:39:28.879" v="15" actId="20577"/>
          <ac:spMkLst>
            <pc:docMk/>
            <pc:sldMk cId="380411881" sldId="1259"/>
            <ac:spMk id="2" creationId="{57BDE060-CE49-4D21-8407-2B82F89D5221}"/>
          </ac:spMkLst>
        </pc:spChg>
        <pc:spChg chg="mod">
          <ac:chgData name="rfudono" userId="hFt0BDuwqkFKrxy7TJ5qnFN2FMBlW4jQHFnW3EvbFAw=" providerId="None" clId="Web-{CD4246A5-832B-4559-B9D4-723A4B5956D6}" dt="2021-10-25T03:39:34.660" v="18" actId="1076"/>
          <ac:spMkLst>
            <pc:docMk/>
            <pc:sldMk cId="380411881" sldId="1259"/>
            <ac:spMk id="30" creationId="{08405152-1D37-4962-8293-4FC3F9210FA8}"/>
          </ac:spMkLst>
        </pc:spChg>
      </pc:sldChg>
      <pc:sldChg chg="modSp">
        <pc:chgData name="rfudono" userId="hFt0BDuwqkFKrxy7TJ5qnFN2FMBlW4jQHFnW3EvbFAw=" providerId="None" clId="Web-{CD4246A5-832B-4559-B9D4-723A4B5956D6}" dt="2021-10-25T03:39:49.614" v="23" actId="1076"/>
        <pc:sldMkLst>
          <pc:docMk/>
          <pc:sldMk cId="1255690862" sldId="1260"/>
        </pc:sldMkLst>
        <pc:spChg chg="mod">
          <ac:chgData name="rfudono" userId="hFt0BDuwqkFKrxy7TJ5qnFN2FMBlW4jQHFnW3EvbFAw=" providerId="None" clId="Web-{CD4246A5-832B-4559-B9D4-723A4B5956D6}" dt="2021-10-25T03:39:40.254" v="20" actId="1076"/>
          <ac:spMkLst>
            <pc:docMk/>
            <pc:sldMk cId="1255690862" sldId="1260"/>
            <ac:spMk id="9" creationId="{5931E355-A56F-42DA-B882-8B7C03B4DA7F}"/>
          </ac:spMkLst>
        </pc:spChg>
        <pc:spChg chg="mod">
          <ac:chgData name="rfudono" userId="hFt0BDuwqkFKrxy7TJ5qnFN2FMBlW4jQHFnW3EvbFAw=" providerId="None" clId="Web-{CD4246A5-832B-4559-B9D4-723A4B5956D6}" dt="2021-10-25T03:39:49.614" v="23" actId="1076"/>
          <ac:spMkLst>
            <pc:docMk/>
            <pc:sldMk cId="1255690862" sldId="1260"/>
            <ac:spMk id="10" creationId="{8AC4315E-7ED0-428D-8E94-0AFEFD69EE19}"/>
          </ac:spMkLst>
        </pc:spChg>
      </pc:sldChg>
    </pc:docChg>
  </pc:docChgLst>
  <pc:docChgLst>
    <pc:chgData name="yobuchi" userId="8vJ+Ku5ejOGPSOrunzZImpZh/K2yGfj1uzvpCutuosg=" providerId="None" clId="Web-{76C9E3D3-0E30-4498-991E-019853D2F3E8}"/>
    <pc:docChg chg="modSld">
      <pc:chgData name="yobuchi" userId="8vJ+Ku5ejOGPSOrunzZImpZh/K2yGfj1uzvpCutuosg=" providerId="None" clId="Web-{76C9E3D3-0E30-4498-991E-019853D2F3E8}" dt="2021-10-15T07:50:54.877" v="1" actId="20577"/>
      <pc:docMkLst>
        <pc:docMk/>
      </pc:docMkLst>
      <pc:sldChg chg="modSp">
        <pc:chgData name="yobuchi" userId="8vJ+Ku5ejOGPSOrunzZImpZh/K2yGfj1uzvpCutuosg=" providerId="None" clId="Web-{76C9E3D3-0E30-4498-991E-019853D2F3E8}" dt="2021-10-15T07:50:54.877" v="1" actId="20577"/>
        <pc:sldMkLst>
          <pc:docMk/>
          <pc:sldMk cId="1255690862" sldId="1260"/>
        </pc:sldMkLst>
        <pc:spChg chg="mod">
          <ac:chgData name="yobuchi" userId="8vJ+Ku5ejOGPSOrunzZImpZh/K2yGfj1uzvpCutuosg=" providerId="None" clId="Web-{76C9E3D3-0E30-4498-991E-019853D2F3E8}" dt="2021-10-15T07:50:54.877" v="1" actId="20577"/>
          <ac:spMkLst>
            <pc:docMk/>
            <pc:sldMk cId="1255690862" sldId="1260"/>
            <ac:spMk id="44" creationId="{ECA5AF95-F417-4DA1-B756-91527DF82F0E}"/>
          </ac:spMkLst>
        </pc:spChg>
      </pc:sldChg>
    </pc:docChg>
  </pc:docChgLst>
  <pc:docChgLst>
    <pc:chgData name="rfudono" clId="Web-{5010EC4F-0C19-477A-9CE5-5FE4918835BF}"/>
    <pc:docChg chg="modSld">
      <pc:chgData name="rfudono" userId="" providerId="" clId="Web-{5010EC4F-0C19-477A-9CE5-5FE4918835BF}" dt="2021-10-07T04:00:14.654" v="53"/>
      <pc:docMkLst>
        <pc:docMk/>
      </pc:docMkLst>
      <pc:sldChg chg="modSp">
        <pc:chgData name="rfudono" userId="" providerId="" clId="Web-{5010EC4F-0C19-477A-9CE5-5FE4918835BF}" dt="2021-10-07T04:00:14.654" v="53"/>
        <pc:sldMkLst>
          <pc:docMk/>
          <pc:sldMk cId="4145332104" sldId="1215"/>
        </pc:sldMkLst>
        <pc:graphicFrameChg chg="mod modGraphic">
          <ac:chgData name="rfudono" userId="" providerId="" clId="Web-{5010EC4F-0C19-477A-9CE5-5FE4918835BF}" dt="2021-10-07T04:00:14.654" v="53"/>
          <ac:graphicFrameMkLst>
            <pc:docMk/>
            <pc:sldMk cId="4145332104" sldId="1215"/>
            <ac:graphicFrameMk id="30" creationId="{B1E34775-69F9-44C2-BA0D-2A3F0C4C9A20}"/>
          </ac:graphicFrameMkLst>
        </pc:graphicFrameChg>
      </pc:sldChg>
    </pc:docChg>
  </pc:docChgLst>
  <pc:docChgLst>
    <pc:chgData name="rfudono" userId="hFt0BDuwqkFKrxy7TJ5qnFN2FMBlW4jQHFnW3EvbFAw=" providerId="None" clId="Web-{9963A6AF-45FE-4E10-B2D1-710ADBBFE09F}"/>
    <pc:docChg chg="modSld">
      <pc:chgData name="rfudono" userId="hFt0BDuwqkFKrxy7TJ5qnFN2FMBlW4jQHFnW3EvbFAw=" providerId="None" clId="Web-{9963A6AF-45FE-4E10-B2D1-710ADBBFE09F}" dt="2021-10-07T07:52:57.738" v="55" actId="1076"/>
      <pc:docMkLst>
        <pc:docMk/>
      </pc:docMkLst>
      <pc:sldChg chg="delSp modSp">
        <pc:chgData name="rfudono" userId="hFt0BDuwqkFKrxy7TJ5qnFN2FMBlW4jQHFnW3EvbFAw=" providerId="None" clId="Web-{9963A6AF-45FE-4E10-B2D1-710ADBBFE09F}" dt="2021-10-07T07:52:57.738" v="55" actId="1076"/>
        <pc:sldMkLst>
          <pc:docMk/>
          <pc:sldMk cId="3625866210" sldId="1203"/>
        </pc:sldMkLst>
        <pc:spChg chg="del">
          <ac:chgData name="rfudono" userId="hFt0BDuwqkFKrxy7TJ5qnFN2FMBlW4jQHFnW3EvbFAw=" providerId="None" clId="Web-{9963A6AF-45FE-4E10-B2D1-710ADBBFE09F}" dt="2021-10-07T07:50:52.923" v="0"/>
          <ac:spMkLst>
            <pc:docMk/>
            <pc:sldMk cId="3625866210" sldId="1203"/>
            <ac:spMk id="2" creationId="{CC74143E-7CEA-459E-9E19-3F12FD97EED3}"/>
          </ac:spMkLst>
        </pc:spChg>
        <pc:spChg chg="mod">
          <ac:chgData name="rfudono" userId="hFt0BDuwqkFKrxy7TJ5qnFN2FMBlW4jQHFnW3EvbFAw=" providerId="None" clId="Web-{9963A6AF-45FE-4E10-B2D1-710ADBBFE09F}" dt="2021-10-07T07:51:18.954" v="1" actId="1076"/>
          <ac:spMkLst>
            <pc:docMk/>
            <pc:sldMk cId="3625866210" sldId="1203"/>
            <ac:spMk id="23" creationId="{B8C01EFE-3E5D-4CA3-9572-EA0F26939875}"/>
          </ac:spMkLst>
        </pc:spChg>
        <pc:spChg chg="mod">
          <ac:chgData name="rfudono" userId="hFt0BDuwqkFKrxy7TJ5qnFN2FMBlW4jQHFnW3EvbFAw=" providerId="None" clId="Web-{9963A6AF-45FE-4E10-B2D1-710ADBBFE09F}" dt="2021-10-07T07:51:21.845" v="2" actId="1076"/>
          <ac:spMkLst>
            <pc:docMk/>
            <pc:sldMk cId="3625866210" sldId="1203"/>
            <ac:spMk id="26" creationId="{F418C3ED-3E9C-4902-B019-348C11742C37}"/>
          </ac:spMkLst>
        </pc:spChg>
        <pc:spChg chg="mod">
          <ac:chgData name="rfudono" userId="hFt0BDuwqkFKrxy7TJ5qnFN2FMBlW4jQHFnW3EvbFAw=" providerId="None" clId="Web-{9963A6AF-45FE-4E10-B2D1-710ADBBFE09F}" dt="2021-10-07T07:52:13.190" v="10" actId="1076"/>
          <ac:spMkLst>
            <pc:docMk/>
            <pc:sldMk cId="3625866210" sldId="1203"/>
            <ac:spMk id="27" creationId="{15243C6A-5FE1-4E04-8216-1609693B6F38}"/>
          </ac:spMkLst>
        </pc:spChg>
        <pc:spChg chg="mod">
          <ac:chgData name="rfudono" userId="hFt0BDuwqkFKrxy7TJ5qnFN2FMBlW4jQHFnW3EvbFAw=" providerId="None" clId="Web-{9963A6AF-45FE-4E10-B2D1-710ADBBFE09F}" dt="2021-10-07T07:52:57.738" v="55" actId="1076"/>
          <ac:spMkLst>
            <pc:docMk/>
            <pc:sldMk cId="3625866210" sldId="1203"/>
            <ac:spMk id="91" creationId="{00000000-0000-0000-0000-000000000000}"/>
          </ac:spMkLst>
        </pc:spChg>
        <pc:spChg chg="mod">
          <ac:chgData name="rfudono" userId="hFt0BDuwqkFKrxy7TJ5qnFN2FMBlW4jQHFnW3EvbFAw=" providerId="None" clId="Web-{9963A6AF-45FE-4E10-B2D1-710ADBBFE09F}" dt="2021-10-07T07:52:30.956" v="16" actId="1076"/>
          <ac:spMkLst>
            <pc:docMk/>
            <pc:sldMk cId="3625866210" sldId="1203"/>
            <ac:spMk id="92" creationId="{00000000-0000-0000-0000-000000000000}"/>
          </ac:spMkLst>
        </pc:spChg>
        <pc:spChg chg="mod">
          <ac:chgData name="rfudono" userId="hFt0BDuwqkFKrxy7TJ5qnFN2FMBlW4jQHFnW3EvbFAw=" providerId="None" clId="Web-{9963A6AF-45FE-4E10-B2D1-710ADBBFE09F}" dt="2021-10-07T07:52:30.972" v="17" actId="1076"/>
          <ac:spMkLst>
            <pc:docMk/>
            <pc:sldMk cId="3625866210" sldId="1203"/>
            <ac:spMk id="93" creationId="{00000000-0000-0000-0000-000000000000}"/>
          </ac:spMkLst>
        </pc:spChg>
        <pc:spChg chg="mod">
          <ac:chgData name="rfudono" userId="hFt0BDuwqkFKrxy7TJ5qnFN2FMBlW4jQHFnW3EvbFAw=" providerId="None" clId="Web-{9963A6AF-45FE-4E10-B2D1-710ADBBFE09F}" dt="2021-10-07T07:52:31.003" v="18" actId="1076"/>
          <ac:spMkLst>
            <pc:docMk/>
            <pc:sldMk cId="3625866210" sldId="1203"/>
            <ac:spMk id="94" creationId="{00000000-0000-0000-0000-000000000000}"/>
          </ac:spMkLst>
        </pc:spChg>
        <pc:spChg chg="mod">
          <ac:chgData name="rfudono" userId="hFt0BDuwqkFKrxy7TJ5qnFN2FMBlW4jQHFnW3EvbFAw=" providerId="None" clId="Web-{9963A6AF-45FE-4E10-B2D1-710ADBBFE09F}" dt="2021-10-07T07:52:31.034" v="19" actId="1076"/>
          <ac:spMkLst>
            <pc:docMk/>
            <pc:sldMk cId="3625866210" sldId="1203"/>
            <ac:spMk id="95" creationId="{00000000-0000-0000-0000-000000000000}"/>
          </ac:spMkLst>
        </pc:spChg>
        <pc:spChg chg="mod">
          <ac:chgData name="rfudono" userId="hFt0BDuwqkFKrxy7TJ5qnFN2FMBlW4jQHFnW3EvbFAw=" providerId="None" clId="Web-{9963A6AF-45FE-4E10-B2D1-710ADBBFE09F}" dt="2021-10-07T07:52:31.065" v="20" actId="1076"/>
          <ac:spMkLst>
            <pc:docMk/>
            <pc:sldMk cId="3625866210" sldId="1203"/>
            <ac:spMk id="96" creationId="{00000000-0000-0000-0000-000000000000}"/>
          </ac:spMkLst>
        </pc:spChg>
        <pc:spChg chg="mod">
          <ac:chgData name="rfudono" userId="hFt0BDuwqkFKrxy7TJ5qnFN2FMBlW4jQHFnW3EvbFAw=" providerId="None" clId="Web-{9963A6AF-45FE-4E10-B2D1-710ADBBFE09F}" dt="2021-10-07T07:51:57.830" v="7"/>
          <ac:spMkLst>
            <pc:docMk/>
            <pc:sldMk cId="3625866210" sldId="1203"/>
            <ac:spMk id="98" creationId="{00000000-0000-0000-0000-000000000000}"/>
          </ac:spMkLst>
        </pc:spChg>
        <pc:spChg chg="mod">
          <ac:chgData name="rfudono" userId="hFt0BDuwqkFKrxy7TJ5qnFN2FMBlW4jQHFnW3EvbFAw=" providerId="None" clId="Web-{9963A6AF-45FE-4E10-B2D1-710ADBBFE09F}" dt="2021-10-07T07:52:31.097" v="22" actId="1076"/>
          <ac:spMkLst>
            <pc:docMk/>
            <pc:sldMk cId="3625866210" sldId="1203"/>
            <ac:spMk id="102" creationId="{00000000-0000-0000-0000-000000000000}"/>
          </ac:spMkLst>
        </pc:spChg>
        <pc:spChg chg="mod">
          <ac:chgData name="rfudono" userId="hFt0BDuwqkFKrxy7TJ5qnFN2FMBlW4jQHFnW3EvbFAw=" providerId="None" clId="Web-{9963A6AF-45FE-4E10-B2D1-710ADBBFE09F}" dt="2021-10-07T07:52:31.144" v="25" actId="1076"/>
          <ac:spMkLst>
            <pc:docMk/>
            <pc:sldMk cId="3625866210" sldId="1203"/>
            <ac:spMk id="105" creationId="{00000000-0000-0000-0000-000000000000}"/>
          </ac:spMkLst>
        </pc:spChg>
        <pc:spChg chg="mod">
          <ac:chgData name="rfudono" userId="hFt0BDuwqkFKrxy7TJ5qnFN2FMBlW4jQHFnW3EvbFAw=" providerId="None" clId="Web-{9963A6AF-45FE-4E10-B2D1-710ADBBFE09F}" dt="2021-10-07T07:52:31.175" v="27" actId="1076"/>
          <ac:spMkLst>
            <pc:docMk/>
            <pc:sldMk cId="3625866210" sldId="1203"/>
            <ac:spMk id="107" creationId="{00000000-0000-0000-0000-000000000000}"/>
          </ac:spMkLst>
        </pc:spChg>
        <pc:spChg chg="mod">
          <ac:chgData name="rfudono" userId="hFt0BDuwqkFKrxy7TJ5qnFN2FMBlW4jQHFnW3EvbFAw=" providerId="None" clId="Web-{9963A6AF-45FE-4E10-B2D1-710ADBBFE09F}" dt="2021-10-07T07:52:31.269" v="33" actId="1076"/>
          <ac:spMkLst>
            <pc:docMk/>
            <pc:sldMk cId="3625866210" sldId="1203"/>
            <ac:spMk id="113" creationId="{00000000-0000-0000-0000-000000000000}"/>
          </ac:spMkLst>
        </pc:spChg>
        <pc:spChg chg="mod">
          <ac:chgData name="rfudono" userId="hFt0BDuwqkFKrxy7TJ5qnFN2FMBlW4jQHFnW3EvbFAw=" providerId="None" clId="Web-{9963A6AF-45FE-4E10-B2D1-710ADBBFE09F}" dt="2021-10-07T07:52:31.300" v="34" actId="1076"/>
          <ac:spMkLst>
            <pc:docMk/>
            <pc:sldMk cId="3625866210" sldId="1203"/>
            <ac:spMk id="114" creationId="{00000000-0000-0000-0000-000000000000}"/>
          </ac:spMkLst>
        </pc:spChg>
        <pc:spChg chg="mod">
          <ac:chgData name="rfudono" userId="hFt0BDuwqkFKrxy7TJ5qnFN2FMBlW4jQHFnW3EvbFAw=" providerId="None" clId="Web-{9963A6AF-45FE-4E10-B2D1-710ADBBFE09F}" dt="2021-10-07T07:52:31.347" v="35" actId="1076"/>
          <ac:spMkLst>
            <pc:docMk/>
            <pc:sldMk cId="3625866210" sldId="1203"/>
            <ac:spMk id="115" creationId="{00000000-0000-0000-0000-000000000000}"/>
          </ac:spMkLst>
        </pc:spChg>
        <pc:spChg chg="mod">
          <ac:chgData name="rfudono" userId="hFt0BDuwqkFKrxy7TJ5qnFN2FMBlW4jQHFnW3EvbFAw=" providerId="None" clId="Web-{9963A6AF-45FE-4E10-B2D1-710ADBBFE09F}" dt="2021-10-07T07:52:31.409" v="37" actId="1076"/>
          <ac:spMkLst>
            <pc:docMk/>
            <pc:sldMk cId="3625866210" sldId="1203"/>
            <ac:spMk id="117" creationId="{00000000-0000-0000-0000-000000000000}"/>
          </ac:spMkLst>
        </pc:spChg>
        <pc:spChg chg="mod">
          <ac:chgData name="rfudono" userId="hFt0BDuwqkFKrxy7TJ5qnFN2FMBlW4jQHFnW3EvbFAw=" providerId="None" clId="Web-{9963A6AF-45FE-4E10-B2D1-710ADBBFE09F}" dt="2021-10-07T07:52:31.487" v="39" actId="1076"/>
          <ac:spMkLst>
            <pc:docMk/>
            <pc:sldMk cId="3625866210" sldId="1203"/>
            <ac:spMk id="119" creationId="{00000000-0000-0000-0000-000000000000}"/>
          </ac:spMkLst>
        </pc:spChg>
        <pc:spChg chg="mod">
          <ac:chgData name="rfudono" userId="hFt0BDuwqkFKrxy7TJ5qnFN2FMBlW4jQHFnW3EvbFAw=" providerId="None" clId="Web-{9963A6AF-45FE-4E10-B2D1-710ADBBFE09F}" dt="2021-10-07T07:52:31.534" v="40" actId="1076"/>
          <ac:spMkLst>
            <pc:docMk/>
            <pc:sldMk cId="3625866210" sldId="1203"/>
            <ac:spMk id="120" creationId="{00000000-0000-0000-0000-000000000000}"/>
          </ac:spMkLst>
        </pc:spChg>
        <pc:spChg chg="mod">
          <ac:chgData name="rfudono" userId="hFt0BDuwqkFKrxy7TJ5qnFN2FMBlW4jQHFnW3EvbFAw=" providerId="None" clId="Web-{9963A6AF-45FE-4E10-B2D1-710ADBBFE09F}" dt="2021-10-07T07:52:31.612" v="43" actId="1076"/>
          <ac:spMkLst>
            <pc:docMk/>
            <pc:sldMk cId="3625866210" sldId="1203"/>
            <ac:spMk id="123" creationId="{00000000-0000-0000-0000-000000000000}"/>
          </ac:spMkLst>
        </pc:spChg>
        <pc:spChg chg="mod">
          <ac:chgData name="rfudono" userId="hFt0BDuwqkFKrxy7TJ5qnFN2FMBlW4jQHFnW3EvbFAw=" providerId="None" clId="Web-{9963A6AF-45FE-4E10-B2D1-710ADBBFE09F}" dt="2021-10-07T07:52:31.644" v="44" actId="1076"/>
          <ac:spMkLst>
            <pc:docMk/>
            <pc:sldMk cId="3625866210" sldId="1203"/>
            <ac:spMk id="124" creationId="{00000000-0000-0000-0000-000000000000}"/>
          </ac:spMkLst>
        </pc:spChg>
        <pc:spChg chg="mod">
          <ac:chgData name="rfudono" userId="hFt0BDuwqkFKrxy7TJ5qnFN2FMBlW4jQHFnW3EvbFAw=" providerId="None" clId="Web-{9963A6AF-45FE-4E10-B2D1-710ADBBFE09F}" dt="2021-10-07T07:52:31.737" v="48" actId="1076"/>
          <ac:spMkLst>
            <pc:docMk/>
            <pc:sldMk cId="3625866210" sldId="1203"/>
            <ac:spMk id="128" creationId="{00000000-0000-0000-0000-000000000000}"/>
          </ac:spMkLst>
        </pc:spChg>
        <pc:spChg chg="mod">
          <ac:chgData name="rfudono" userId="hFt0BDuwqkFKrxy7TJ5qnFN2FMBlW4jQHFnW3EvbFAw=" providerId="None" clId="Web-{9963A6AF-45FE-4E10-B2D1-710ADBBFE09F}" dt="2021-10-07T07:52:31.769" v="49" actId="1076"/>
          <ac:spMkLst>
            <pc:docMk/>
            <pc:sldMk cId="3625866210" sldId="1203"/>
            <ac:spMk id="129" creationId="{00000000-0000-0000-0000-000000000000}"/>
          </ac:spMkLst>
        </pc:spChg>
        <pc:spChg chg="mod">
          <ac:chgData name="rfudono" userId="hFt0BDuwqkFKrxy7TJ5qnFN2FMBlW4jQHFnW3EvbFAw=" providerId="None" clId="Web-{9963A6AF-45FE-4E10-B2D1-710ADBBFE09F}" dt="2021-10-07T07:52:31.800" v="51" actId="1076"/>
          <ac:spMkLst>
            <pc:docMk/>
            <pc:sldMk cId="3625866210" sldId="1203"/>
            <ac:spMk id="132" creationId="{00000000-0000-0000-0000-000000000000}"/>
          </ac:spMkLst>
        </pc:spChg>
        <pc:spChg chg="del">
          <ac:chgData name="rfudono" userId="hFt0BDuwqkFKrxy7TJ5qnFN2FMBlW4jQHFnW3EvbFAw=" providerId="None" clId="Web-{9963A6AF-45FE-4E10-B2D1-710ADBBFE09F}" dt="2021-10-07T07:52:07.237" v="8"/>
          <ac:spMkLst>
            <pc:docMk/>
            <pc:sldMk cId="3625866210" sldId="1203"/>
            <ac:spMk id="134" creationId="{00000000-0000-0000-0000-000000000000}"/>
          </ac:spMkLst>
        </pc:spChg>
        <pc:cxnChg chg="mod">
          <ac:chgData name="rfudono" userId="hFt0BDuwqkFKrxy7TJ5qnFN2FMBlW4jQHFnW3EvbFAw=" providerId="None" clId="Web-{9963A6AF-45FE-4E10-B2D1-710ADBBFE09F}" dt="2021-10-07T07:52:30.862" v="11" actId="1076"/>
          <ac:cxnSpMkLst>
            <pc:docMk/>
            <pc:sldMk cId="3625866210" sldId="1203"/>
            <ac:cxnSpMk id="86" creationId="{00000000-0000-0000-0000-000000000000}"/>
          </ac:cxnSpMkLst>
        </pc:cxnChg>
        <pc:cxnChg chg="mod">
          <ac:chgData name="rfudono" userId="hFt0BDuwqkFKrxy7TJ5qnFN2FMBlW4jQHFnW3EvbFAw=" providerId="None" clId="Web-{9963A6AF-45FE-4E10-B2D1-710ADBBFE09F}" dt="2021-10-07T07:52:30.878" v="12" actId="1076"/>
          <ac:cxnSpMkLst>
            <pc:docMk/>
            <pc:sldMk cId="3625866210" sldId="1203"/>
            <ac:cxnSpMk id="87" creationId="{00000000-0000-0000-0000-000000000000}"/>
          </ac:cxnSpMkLst>
        </pc:cxnChg>
        <pc:cxnChg chg="mod">
          <ac:chgData name="rfudono" userId="hFt0BDuwqkFKrxy7TJ5qnFN2FMBlW4jQHFnW3EvbFAw=" providerId="None" clId="Web-{9963A6AF-45FE-4E10-B2D1-710ADBBFE09F}" dt="2021-10-07T07:52:30.894" v="13" actId="1076"/>
          <ac:cxnSpMkLst>
            <pc:docMk/>
            <pc:sldMk cId="3625866210" sldId="1203"/>
            <ac:cxnSpMk id="88" creationId="{00000000-0000-0000-0000-000000000000}"/>
          </ac:cxnSpMkLst>
        </pc:cxnChg>
        <pc:cxnChg chg="mod">
          <ac:chgData name="rfudono" userId="hFt0BDuwqkFKrxy7TJ5qnFN2FMBlW4jQHFnW3EvbFAw=" providerId="None" clId="Web-{9963A6AF-45FE-4E10-B2D1-710ADBBFE09F}" dt="2021-10-07T07:52:30.909" v="14" actId="1076"/>
          <ac:cxnSpMkLst>
            <pc:docMk/>
            <pc:sldMk cId="3625866210" sldId="1203"/>
            <ac:cxnSpMk id="89" creationId="{00000000-0000-0000-0000-000000000000}"/>
          </ac:cxnSpMkLst>
        </pc:cxnChg>
        <pc:cxnChg chg="mod">
          <ac:chgData name="rfudono" userId="hFt0BDuwqkFKrxy7TJ5qnFN2FMBlW4jQHFnW3EvbFAw=" providerId="None" clId="Web-{9963A6AF-45FE-4E10-B2D1-710ADBBFE09F}" dt="2021-10-07T07:52:30.925" v="15" actId="1076"/>
          <ac:cxnSpMkLst>
            <pc:docMk/>
            <pc:sldMk cId="3625866210" sldId="1203"/>
            <ac:cxnSpMk id="90" creationId="{00000000-0000-0000-0000-000000000000}"/>
          </ac:cxnSpMkLst>
        </pc:cxnChg>
        <pc:cxnChg chg="mod">
          <ac:chgData name="rfudono" userId="hFt0BDuwqkFKrxy7TJ5qnFN2FMBlW4jQHFnW3EvbFAw=" providerId="None" clId="Web-{9963A6AF-45FE-4E10-B2D1-710ADBBFE09F}" dt="2021-10-07T07:52:57.738" v="55" actId="1076"/>
          <ac:cxnSpMkLst>
            <pc:docMk/>
            <pc:sldMk cId="3625866210" sldId="1203"/>
            <ac:cxnSpMk id="97" creationId="{00000000-0000-0000-0000-000000000000}"/>
          </ac:cxnSpMkLst>
        </pc:cxnChg>
        <pc:cxnChg chg="mod">
          <ac:chgData name="rfudono" userId="hFt0BDuwqkFKrxy7TJ5qnFN2FMBlW4jQHFnW3EvbFAw=" providerId="None" clId="Web-{9963A6AF-45FE-4E10-B2D1-710ADBBFE09F}" dt="2021-10-07T07:52:31.081" v="21" actId="1076"/>
          <ac:cxnSpMkLst>
            <pc:docMk/>
            <pc:sldMk cId="3625866210" sldId="1203"/>
            <ac:cxnSpMk id="100" creationId="{00000000-0000-0000-0000-000000000000}"/>
          </ac:cxnSpMkLst>
        </pc:cxnChg>
        <pc:cxnChg chg="del">
          <ac:chgData name="rfudono" userId="hFt0BDuwqkFKrxy7TJ5qnFN2FMBlW4jQHFnW3EvbFAw=" providerId="None" clId="Web-{9963A6AF-45FE-4E10-B2D1-710ADBBFE09F}" dt="2021-10-07T07:51:34.064" v="4"/>
          <ac:cxnSpMkLst>
            <pc:docMk/>
            <pc:sldMk cId="3625866210" sldId="1203"/>
            <ac:cxnSpMk id="101" creationId="{00000000-0000-0000-0000-000000000000}"/>
          </ac:cxnSpMkLst>
        </pc:cxnChg>
        <pc:cxnChg chg="mod">
          <ac:chgData name="rfudono" userId="hFt0BDuwqkFKrxy7TJ5qnFN2FMBlW4jQHFnW3EvbFAw=" providerId="None" clId="Web-{9963A6AF-45FE-4E10-B2D1-710ADBBFE09F}" dt="2021-10-07T07:52:31.112" v="23" actId="1076"/>
          <ac:cxnSpMkLst>
            <pc:docMk/>
            <pc:sldMk cId="3625866210" sldId="1203"/>
            <ac:cxnSpMk id="103" creationId="{00000000-0000-0000-0000-000000000000}"/>
          </ac:cxnSpMkLst>
        </pc:cxnChg>
        <pc:cxnChg chg="mod">
          <ac:chgData name="rfudono" userId="hFt0BDuwqkFKrxy7TJ5qnFN2FMBlW4jQHFnW3EvbFAw=" providerId="None" clId="Web-{9963A6AF-45FE-4E10-B2D1-710ADBBFE09F}" dt="2021-10-07T07:52:31.128" v="24" actId="1076"/>
          <ac:cxnSpMkLst>
            <pc:docMk/>
            <pc:sldMk cId="3625866210" sldId="1203"/>
            <ac:cxnSpMk id="104" creationId="{00000000-0000-0000-0000-000000000000}"/>
          </ac:cxnSpMkLst>
        </pc:cxnChg>
        <pc:cxnChg chg="mod">
          <ac:chgData name="rfudono" userId="hFt0BDuwqkFKrxy7TJ5qnFN2FMBlW4jQHFnW3EvbFAw=" providerId="None" clId="Web-{9963A6AF-45FE-4E10-B2D1-710ADBBFE09F}" dt="2021-10-07T07:52:31.159" v="26" actId="1076"/>
          <ac:cxnSpMkLst>
            <pc:docMk/>
            <pc:sldMk cId="3625866210" sldId="1203"/>
            <ac:cxnSpMk id="106" creationId="{00000000-0000-0000-0000-000000000000}"/>
          </ac:cxnSpMkLst>
        </pc:cxnChg>
        <pc:cxnChg chg="mod">
          <ac:chgData name="rfudono" userId="hFt0BDuwqkFKrxy7TJ5qnFN2FMBlW4jQHFnW3EvbFAw=" providerId="None" clId="Web-{9963A6AF-45FE-4E10-B2D1-710ADBBFE09F}" dt="2021-10-07T07:52:31.190" v="28" actId="1076"/>
          <ac:cxnSpMkLst>
            <pc:docMk/>
            <pc:sldMk cId="3625866210" sldId="1203"/>
            <ac:cxnSpMk id="108" creationId="{00000000-0000-0000-0000-000000000000}"/>
          </ac:cxnSpMkLst>
        </pc:cxnChg>
        <pc:cxnChg chg="mod">
          <ac:chgData name="rfudono" userId="hFt0BDuwqkFKrxy7TJ5qnFN2FMBlW4jQHFnW3EvbFAw=" providerId="None" clId="Web-{9963A6AF-45FE-4E10-B2D1-710ADBBFE09F}" dt="2021-10-07T07:52:31.206" v="29" actId="1076"/>
          <ac:cxnSpMkLst>
            <pc:docMk/>
            <pc:sldMk cId="3625866210" sldId="1203"/>
            <ac:cxnSpMk id="109" creationId="{00000000-0000-0000-0000-000000000000}"/>
          </ac:cxnSpMkLst>
        </pc:cxnChg>
        <pc:cxnChg chg="mod">
          <ac:chgData name="rfudono" userId="hFt0BDuwqkFKrxy7TJ5qnFN2FMBlW4jQHFnW3EvbFAw=" providerId="None" clId="Web-{9963A6AF-45FE-4E10-B2D1-710ADBBFE09F}" dt="2021-10-07T07:52:31.222" v="30" actId="1076"/>
          <ac:cxnSpMkLst>
            <pc:docMk/>
            <pc:sldMk cId="3625866210" sldId="1203"/>
            <ac:cxnSpMk id="110" creationId="{00000000-0000-0000-0000-000000000000}"/>
          </ac:cxnSpMkLst>
        </pc:cxnChg>
        <pc:cxnChg chg="mod">
          <ac:chgData name="rfudono" userId="hFt0BDuwqkFKrxy7TJ5qnFN2FMBlW4jQHFnW3EvbFAw=" providerId="None" clId="Web-{9963A6AF-45FE-4E10-B2D1-710ADBBFE09F}" dt="2021-10-07T07:52:31.237" v="31" actId="1076"/>
          <ac:cxnSpMkLst>
            <pc:docMk/>
            <pc:sldMk cId="3625866210" sldId="1203"/>
            <ac:cxnSpMk id="111" creationId="{00000000-0000-0000-0000-000000000000}"/>
          </ac:cxnSpMkLst>
        </pc:cxnChg>
        <pc:cxnChg chg="mod">
          <ac:chgData name="rfudono" userId="hFt0BDuwqkFKrxy7TJ5qnFN2FMBlW4jQHFnW3EvbFAw=" providerId="None" clId="Web-{9963A6AF-45FE-4E10-B2D1-710ADBBFE09F}" dt="2021-10-07T07:52:31.253" v="32" actId="1076"/>
          <ac:cxnSpMkLst>
            <pc:docMk/>
            <pc:sldMk cId="3625866210" sldId="1203"/>
            <ac:cxnSpMk id="112" creationId="{00000000-0000-0000-0000-000000000000}"/>
          </ac:cxnSpMkLst>
        </pc:cxnChg>
        <pc:cxnChg chg="mod">
          <ac:chgData name="rfudono" userId="hFt0BDuwqkFKrxy7TJ5qnFN2FMBlW4jQHFnW3EvbFAw=" providerId="None" clId="Web-{9963A6AF-45FE-4E10-B2D1-710ADBBFE09F}" dt="2021-10-07T07:52:31.362" v="36" actId="1076"/>
          <ac:cxnSpMkLst>
            <pc:docMk/>
            <pc:sldMk cId="3625866210" sldId="1203"/>
            <ac:cxnSpMk id="116" creationId="{00000000-0000-0000-0000-000000000000}"/>
          </ac:cxnSpMkLst>
        </pc:cxnChg>
        <pc:cxnChg chg="mod">
          <ac:chgData name="rfudono" userId="hFt0BDuwqkFKrxy7TJ5qnFN2FMBlW4jQHFnW3EvbFAw=" providerId="None" clId="Web-{9963A6AF-45FE-4E10-B2D1-710ADBBFE09F}" dt="2021-10-07T07:52:31.425" v="38" actId="1076"/>
          <ac:cxnSpMkLst>
            <pc:docMk/>
            <pc:sldMk cId="3625866210" sldId="1203"/>
            <ac:cxnSpMk id="118" creationId="{00000000-0000-0000-0000-000000000000}"/>
          </ac:cxnSpMkLst>
        </pc:cxnChg>
        <pc:cxnChg chg="mod">
          <ac:chgData name="rfudono" userId="hFt0BDuwqkFKrxy7TJ5qnFN2FMBlW4jQHFnW3EvbFAw=" providerId="None" clId="Web-{9963A6AF-45FE-4E10-B2D1-710ADBBFE09F}" dt="2021-10-07T07:52:31.550" v="41" actId="1076"/>
          <ac:cxnSpMkLst>
            <pc:docMk/>
            <pc:sldMk cId="3625866210" sldId="1203"/>
            <ac:cxnSpMk id="121" creationId="{00000000-0000-0000-0000-000000000000}"/>
          </ac:cxnSpMkLst>
        </pc:cxnChg>
        <pc:cxnChg chg="mod">
          <ac:chgData name="rfudono" userId="hFt0BDuwqkFKrxy7TJ5qnFN2FMBlW4jQHFnW3EvbFAw=" providerId="None" clId="Web-{9963A6AF-45FE-4E10-B2D1-710ADBBFE09F}" dt="2021-10-07T07:52:31.565" v="42" actId="1076"/>
          <ac:cxnSpMkLst>
            <pc:docMk/>
            <pc:sldMk cId="3625866210" sldId="1203"/>
            <ac:cxnSpMk id="122" creationId="{00000000-0000-0000-0000-000000000000}"/>
          </ac:cxnSpMkLst>
        </pc:cxnChg>
        <pc:cxnChg chg="mod">
          <ac:chgData name="rfudono" userId="hFt0BDuwqkFKrxy7TJ5qnFN2FMBlW4jQHFnW3EvbFAw=" providerId="None" clId="Web-{9963A6AF-45FE-4E10-B2D1-710ADBBFE09F}" dt="2021-10-07T07:52:31.659" v="45" actId="1076"/>
          <ac:cxnSpMkLst>
            <pc:docMk/>
            <pc:sldMk cId="3625866210" sldId="1203"/>
            <ac:cxnSpMk id="125" creationId="{00000000-0000-0000-0000-000000000000}"/>
          </ac:cxnSpMkLst>
        </pc:cxnChg>
        <pc:cxnChg chg="mod">
          <ac:chgData name="rfudono" userId="hFt0BDuwqkFKrxy7TJ5qnFN2FMBlW4jQHFnW3EvbFAw=" providerId="None" clId="Web-{9963A6AF-45FE-4E10-B2D1-710ADBBFE09F}" dt="2021-10-07T07:52:31.675" v="46" actId="1076"/>
          <ac:cxnSpMkLst>
            <pc:docMk/>
            <pc:sldMk cId="3625866210" sldId="1203"/>
            <ac:cxnSpMk id="126" creationId="{00000000-0000-0000-0000-000000000000}"/>
          </ac:cxnSpMkLst>
        </pc:cxnChg>
        <pc:cxnChg chg="mod">
          <ac:chgData name="rfudono" userId="hFt0BDuwqkFKrxy7TJ5qnFN2FMBlW4jQHFnW3EvbFAw=" providerId="None" clId="Web-{9963A6AF-45FE-4E10-B2D1-710ADBBFE09F}" dt="2021-10-07T07:52:31.690" v="47" actId="1076"/>
          <ac:cxnSpMkLst>
            <pc:docMk/>
            <pc:sldMk cId="3625866210" sldId="1203"/>
            <ac:cxnSpMk id="127" creationId="{00000000-0000-0000-0000-000000000000}"/>
          </ac:cxnSpMkLst>
        </pc:cxnChg>
        <pc:cxnChg chg="mod">
          <ac:chgData name="rfudono" userId="hFt0BDuwqkFKrxy7TJ5qnFN2FMBlW4jQHFnW3EvbFAw=" providerId="None" clId="Web-{9963A6AF-45FE-4E10-B2D1-710ADBBFE09F}" dt="2021-10-07T07:52:31.784" v="50" actId="1076"/>
          <ac:cxnSpMkLst>
            <pc:docMk/>
            <pc:sldMk cId="3625866210" sldId="1203"/>
            <ac:cxnSpMk id="130" creationId="{00000000-0000-0000-0000-000000000000}"/>
          </ac:cxnSpMkLst>
        </pc:cxnChg>
        <pc:cxnChg chg="mod">
          <ac:chgData name="rfudono" userId="hFt0BDuwqkFKrxy7TJ5qnFN2FMBlW4jQHFnW3EvbFAw=" providerId="None" clId="Web-{9963A6AF-45FE-4E10-B2D1-710ADBBFE09F}" dt="2021-10-07T07:52:31.815" v="52" actId="1076"/>
          <ac:cxnSpMkLst>
            <pc:docMk/>
            <pc:sldMk cId="3625866210" sldId="1203"/>
            <ac:cxnSpMk id="135" creationId="{00000000-0000-0000-0000-000000000000}"/>
          </ac:cxnSpMkLst>
        </pc:cxnChg>
        <pc:cxnChg chg="mod">
          <ac:chgData name="rfudono" userId="hFt0BDuwqkFKrxy7TJ5qnFN2FMBlW4jQHFnW3EvbFAw=" providerId="None" clId="Web-{9963A6AF-45FE-4E10-B2D1-710ADBBFE09F}" dt="2021-10-07T07:52:31.831" v="53" actId="1076"/>
          <ac:cxnSpMkLst>
            <pc:docMk/>
            <pc:sldMk cId="3625866210" sldId="1203"/>
            <ac:cxnSpMk id="141" creationId="{00000000-0000-0000-0000-000000000000}"/>
          </ac:cxnSpMkLst>
        </pc:cxnChg>
      </pc:sldChg>
    </pc:docChg>
  </pc:docChgLst>
  <pc:docChgLst>
    <pc:chgData name="rfudono" userId="hFt0BDuwqkFKrxy7TJ5qnFN2FMBlW4jQHFnW3EvbFAw=" providerId="None" clId="Web-{3D099A33-428F-4DD9-85E6-5CAA063DCAB3}"/>
    <pc:docChg chg="modSld">
      <pc:chgData name="rfudono" userId="hFt0BDuwqkFKrxy7TJ5qnFN2FMBlW4jQHFnW3EvbFAw=" providerId="None" clId="Web-{3D099A33-428F-4DD9-85E6-5CAA063DCAB3}" dt="2021-10-20T08:23:09.043" v="25"/>
      <pc:docMkLst>
        <pc:docMk/>
      </pc:docMkLst>
      <pc:sldChg chg="modSp">
        <pc:chgData name="rfudono" userId="hFt0BDuwqkFKrxy7TJ5qnFN2FMBlW4jQHFnW3EvbFAw=" providerId="None" clId="Web-{3D099A33-428F-4DD9-85E6-5CAA063DCAB3}" dt="2021-10-20T08:22:46.949" v="9"/>
        <pc:sldMkLst>
          <pc:docMk/>
          <pc:sldMk cId="39867465" sldId="1242"/>
        </pc:sldMkLst>
        <pc:graphicFrameChg chg="mod modGraphic">
          <ac:chgData name="rfudono" userId="hFt0BDuwqkFKrxy7TJ5qnFN2FMBlW4jQHFnW3EvbFAw=" providerId="None" clId="Web-{3D099A33-428F-4DD9-85E6-5CAA063DCAB3}" dt="2021-10-20T08:22:46.949" v="9"/>
          <ac:graphicFrameMkLst>
            <pc:docMk/>
            <pc:sldMk cId="39867465" sldId="1242"/>
            <ac:graphicFrameMk id="17" creationId="{B1E34775-69F9-44C2-BA0D-2A3F0C4C9A20}"/>
          </ac:graphicFrameMkLst>
        </pc:graphicFrameChg>
      </pc:sldChg>
      <pc:sldChg chg="modSp">
        <pc:chgData name="rfudono" userId="hFt0BDuwqkFKrxy7TJ5qnFN2FMBlW4jQHFnW3EvbFAw=" providerId="None" clId="Web-{3D099A33-428F-4DD9-85E6-5CAA063DCAB3}" dt="2021-10-20T08:23:09.043" v="25"/>
        <pc:sldMkLst>
          <pc:docMk/>
          <pc:sldMk cId="95509933" sldId="1255"/>
        </pc:sldMkLst>
        <pc:graphicFrameChg chg="mod modGraphic">
          <ac:chgData name="rfudono" userId="hFt0BDuwqkFKrxy7TJ5qnFN2FMBlW4jQHFnW3EvbFAw=" providerId="None" clId="Web-{3D099A33-428F-4DD9-85E6-5CAA063DCAB3}" dt="2021-10-20T08:23:09.043" v="25"/>
          <ac:graphicFrameMkLst>
            <pc:docMk/>
            <pc:sldMk cId="95509933" sldId="1255"/>
            <ac:graphicFrameMk id="12" creationId="{34320F46-461D-4AB0-BF39-4582D2718E78}"/>
          </ac:graphicFrameMkLst>
        </pc:graphicFrameChg>
      </pc:sldChg>
    </pc:docChg>
  </pc:docChgLst>
  <pc:docChgLst>
    <pc:chgData name="rfudono" userId="hFt0BDuwqkFKrxy7TJ5qnFN2FMBlW4jQHFnW3EvbFAw=" providerId="None" clId="Web-{9DDAB661-4CAB-4018-A965-3E9087F78126}"/>
    <pc:docChg chg="modSld">
      <pc:chgData name="rfudono" userId="hFt0BDuwqkFKrxy7TJ5qnFN2FMBlW4jQHFnW3EvbFAw=" providerId="None" clId="Web-{9DDAB661-4CAB-4018-A965-3E9087F78126}" dt="2021-10-15T04:54:50.102" v="0"/>
      <pc:docMkLst>
        <pc:docMk/>
      </pc:docMkLst>
      <pc:sldChg chg="delSp">
        <pc:chgData name="rfudono" userId="hFt0BDuwqkFKrxy7TJ5qnFN2FMBlW4jQHFnW3EvbFAw=" providerId="None" clId="Web-{9DDAB661-4CAB-4018-A965-3E9087F78126}" dt="2021-10-15T04:54:50.102" v="0"/>
        <pc:sldMkLst>
          <pc:docMk/>
          <pc:sldMk cId="4255326293" sldId="1261"/>
        </pc:sldMkLst>
        <pc:spChg chg="del">
          <ac:chgData name="rfudono" userId="hFt0BDuwqkFKrxy7TJ5qnFN2FMBlW4jQHFnW3EvbFAw=" providerId="None" clId="Web-{9DDAB661-4CAB-4018-A965-3E9087F78126}" dt="2021-10-15T04:54:50.102" v="0"/>
          <ac:spMkLst>
            <pc:docMk/>
            <pc:sldMk cId="4255326293" sldId="1261"/>
            <ac:spMk id="2" creationId="{B622E9D5-AEB5-4D2A-96D9-3933B6513B14}"/>
          </ac:spMkLst>
        </pc:spChg>
      </pc:sldChg>
    </pc:docChg>
  </pc:docChgLst>
  <pc:docChgLst>
    <pc:chgData name="rfudono" userId="hFt0BDuwqkFKrxy7TJ5qnFN2FMBlW4jQHFnW3EvbFAw=" providerId="None" clId="Web-{13A522E4-E6AE-46BD-91A2-39DAA84617DF}"/>
    <pc:docChg chg="modSld">
      <pc:chgData name="rfudono" userId="hFt0BDuwqkFKrxy7TJ5qnFN2FMBlW4jQHFnW3EvbFAw=" providerId="None" clId="Web-{13A522E4-E6AE-46BD-91A2-39DAA84617DF}" dt="2021-11-29T03:05:08.991" v="11"/>
      <pc:docMkLst>
        <pc:docMk/>
      </pc:docMkLst>
      <pc:sldChg chg="modSp">
        <pc:chgData name="rfudono" userId="hFt0BDuwqkFKrxy7TJ5qnFN2FMBlW4jQHFnW3EvbFAw=" providerId="None" clId="Web-{13A522E4-E6AE-46BD-91A2-39DAA84617DF}" dt="2021-11-29T03:05:08.991" v="11"/>
        <pc:sldMkLst>
          <pc:docMk/>
          <pc:sldMk cId="2235109710" sldId="1263"/>
        </pc:sldMkLst>
        <pc:graphicFrameChg chg="mod modGraphic">
          <ac:chgData name="rfudono" userId="hFt0BDuwqkFKrxy7TJ5qnFN2FMBlW4jQHFnW3EvbFAw=" providerId="None" clId="Web-{13A522E4-E6AE-46BD-91A2-39DAA84617DF}" dt="2021-11-29T03:05:08.991" v="11"/>
          <ac:graphicFrameMkLst>
            <pc:docMk/>
            <pc:sldMk cId="2235109710" sldId="1263"/>
            <ac:graphicFrameMk id="2" creationId="{5ECAD303-C1F3-4A7E-9225-B392D479A023}"/>
          </ac:graphicFrameMkLst>
        </pc:graphicFrameChg>
      </pc:sldChg>
    </pc:docChg>
  </pc:docChgLst>
  <pc:docChgLst>
    <pc:chgData name="rfudono" userId="hFt0BDuwqkFKrxy7TJ5qnFN2FMBlW4jQHFnW3EvbFAw=" providerId="None" clId="Web-{B67C548F-1C60-4599-9179-87F86F78C155}"/>
    <pc:docChg chg="delSld modSld">
      <pc:chgData name="rfudono" userId="hFt0BDuwqkFKrxy7TJ5qnFN2FMBlW4jQHFnW3EvbFAw=" providerId="None" clId="Web-{B67C548F-1C60-4599-9179-87F86F78C155}" dt="2021-10-06T04:40:48.297" v="56"/>
      <pc:docMkLst>
        <pc:docMk/>
      </pc:docMkLst>
      <pc:sldChg chg="del">
        <pc:chgData name="rfudono" userId="hFt0BDuwqkFKrxy7TJ5qnFN2FMBlW4jQHFnW3EvbFAw=" providerId="None" clId="Web-{B67C548F-1C60-4599-9179-87F86F78C155}" dt="2021-10-06T04:40:48.297" v="56"/>
        <pc:sldMkLst>
          <pc:docMk/>
          <pc:sldMk cId="3727792982" sldId="1205"/>
        </pc:sldMkLst>
      </pc:sldChg>
      <pc:sldChg chg="modSp">
        <pc:chgData name="rfudono" userId="hFt0BDuwqkFKrxy7TJ5qnFN2FMBlW4jQHFnW3EvbFAw=" providerId="None" clId="Web-{B67C548F-1C60-4599-9179-87F86F78C155}" dt="2021-10-06T04:34:31.192" v="55"/>
        <pc:sldMkLst>
          <pc:docMk/>
          <pc:sldMk cId="4033587304" sldId="1214"/>
        </pc:sldMkLst>
        <pc:graphicFrameChg chg="mod modGraphic">
          <ac:chgData name="rfudono" userId="hFt0BDuwqkFKrxy7TJ5qnFN2FMBlW4jQHFnW3EvbFAw=" providerId="None" clId="Web-{B67C548F-1C60-4599-9179-87F86F78C155}" dt="2021-10-06T04:34:10.239" v="9"/>
          <ac:graphicFrameMkLst>
            <pc:docMk/>
            <pc:sldMk cId="4033587304" sldId="1214"/>
            <ac:graphicFrameMk id="4" creationId="{00000000-0000-0000-0000-000000000000}"/>
          </ac:graphicFrameMkLst>
        </pc:graphicFrameChg>
        <pc:graphicFrameChg chg="mod modGraphic">
          <ac:chgData name="rfudono" userId="hFt0BDuwqkFKrxy7TJ5qnFN2FMBlW4jQHFnW3EvbFAw=" providerId="None" clId="Web-{B67C548F-1C60-4599-9179-87F86F78C155}" dt="2021-10-06T04:34:21.926" v="31"/>
          <ac:graphicFrameMkLst>
            <pc:docMk/>
            <pc:sldMk cId="4033587304" sldId="1214"/>
            <ac:graphicFrameMk id="59" creationId="{00000000-0000-0000-0000-000000000000}"/>
          </ac:graphicFrameMkLst>
        </pc:graphicFrameChg>
        <pc:graphicFrameChg chg="mod modGraphic">
          <ac:chgData name="rfudono" userId="hFt0BDuwqkFKrxy7TJ5qnFN2FMBlW4jQHFnW3EvbFAw=" providerId="None" clId="Web-{B67C548F-1C60-4599-9179-87F86F78C155}" dt="2021-10-06T04:34:31.192" v="55"/>
          <ac:graphicFrameMkLst>
            <pc:docMk/>
            <pc:sldMk cId="4033587304" sldId="1214"/>
            <ac:graphicFrameMk id="61" creationId="{00000000-0000-0000-0000-000000000000}"/>
          </ac:graphicFrameMkLst>
        </pc:graphicFrameChg>
      </pc:sldChg>
    </pc:docChg>
  </pc:docChgLst>
  <pc:docChgLst>
    <pc:chgData name="rfudono" userId="hFt0BDuwqkFKrxy7TJ5qnFN2FMBlW4jQHFnW3EvbFAw=" providerId="None" clId="Web-{5010EC4F-0C19-477A-9CE5-5FE4918835BF}"/>
    <pc:docChg chg="addSld delSld modSld">
      <pc:chgData name="rfudono" userId="hFt0BDuwqkFKrxy7TJ5qnFN2FMBlW4jQHFnW3EvbFAw=" providerId="None" clId="Web-{5010EC4F-0C19-477A-9CE5-5FE4918835BF}" dt="2021-10-07T03:10:32.703" v="2031"/>
      <pc:docMkLst>
        <pc:docMk/>
      </pc:docMkLst>
      <pc:sldChg chg="addSp delSp modSp">
        <pc:chgData name="rfudono" userId="hFt0BDuwqkFKrxy7TJ5qnFN2FMBlW4jQHFnW3EvbFAw=" providerId="None" clId="Web-{5010EC4F-0C19-477A-9CE5-5FE4918835BF}" dt="2021-10-07T02:11:43.439" v="931" actId="20577"/>
        <pc:sldMkLst>
          <pc:docMk/>
          <pc:sldMk cId="2573880513" sldId="1141"/>
        </pc:sldMkLst>
        <pc:spChg chg="add mod">
          <ac:chgData name="rfudono" userId="hFt0BDuwqkFKrxy7TJ5qnFN2FMBlW4jQHFnW3EvbFAw=" providerId="None" clId="Web-{5010EC4F-0C19-477A-9CE5-5FE4918835BF}" dt="2021-10-07T01:46:31.210" v="643" actId="1076"/>
          <ac:spMkLst>
            <pc:docMk/>
            <pc:sldMk cId="2573880513" sldId="1141"/>
            <ac:spMk id="2" creationId="{152EAF1F-F284-44CE-86F4-2A2F06B04712}"/>
          </ac:spMkLst>
        </pc:spChg>
        <pc:spChg chg="add mod">
          <ac:chgData name="rfudono" userId="hFt0BDuwqkFKrxy7TJ5qnFN2FMBlW4jQHFnW3EvbFAw=" providerId="None" clId="Web-{5010EC4F-0C19-477A-9CE5-5FE4918835BF}" dt="2021-10-07T01:51:59.700" v="795" actId="1076"/>
          <ac:spMkLst>
            <pc:docMk/>
            <pc:sldMk cId="2573880513" sldId="1141"/>
            <ac:spMk id="4" creationId="{436E70FB-3A75-4A94-B0DD-A7E193E6E6D9}"/>
          </ac:spMkLst>
        </pc:spChg>
        <pc:spChg chg="mod">
          <ac:chgData name="rfudono" userId="hFt0BDuwqkFKrxy7TJ5qnFN2FMBlW4jQHFnW3EvbFAw=" providerId="None" clId="Web-{5010EC4F-0C19-477A-9CE5-5FE4918835BF}" dt="2021-10-07T02:11:43.439" v="931" actId="20577"/>
          <ac:spMkLst>
            <pc:docMk/>
            <pc:sldMk cId="2573880513" sldId="1141"/>
            <ac:spMk id="21" creationId="{88EC44E9-DC23-4F23-B9CD-8C480547A81C}"/>
          </ac:spMkLst>
        </pc:spChg>
        <pc:spChg chg="mod">
          <ac:chgData name="rfudono" userId="hFt0BDuwqkFKrxy7TJ5qnFN2FMBlW4jQHFnW3EvbFAw=" providerId="None" clId="Web-{5010EC4F-0C19-477A-9CE5-5FE4918835BF}" dt="2021-10-07T01:33:19.369" v="462" actId="20577"/>
          <ac:spMkLst>
            <pc:docMk/>
            <pc:sldMk cId="2573880513" sldId="1141"/>
            <ac:spMk id="31" creationId="{75E28881-7D86-4178-8AE3-9A992412EE10}"/>
          </ac:spMkLst>
        </pc:spChg>
        <pc:spChg chg="mod">
          <ac:chgData name="rfudono" userId="hFt0BDuwqkFKrxy7TJ5qnFN2FMBlW4jQHFnW3EvbFAw=" providerId="None" clId="Web-{5010EC4F-0C19-477A-9CE5-5FE4918835BF}" dt="2021-10-07T01:37:44.295" v="533" actId="1076"/>
          <ac:spMkLst>
            <pc:docMk/>
            <pc:sldMk cId="2573880513" sldId="1141"/>
            <ac:spMk id="47" creationId="{0C3CEF61-454F-439E-84AF-E9BCFB78CC4A}"/>
          </ac:spMkLst>
        </pc:spChg>
        <pc:spChg chg="add del mod">
          <ac:chgData name="rfudono" userId="hFt0BDuwqkFKrxy7TJ5qnFN2FMBlW4jQHFnW3EvbFAw=" providerId="None" clId="Web-{5010EC4F-0C19-477A-9CE5-5FE4918835BF}" dt="2021-10-07T01:41:56.549" v="559"/>
          <ac:spMkLst>
            <pc:docMk/>
            <pc:sldMk cId="2573880513" sldId="1141"/>
            <ac:spMk id="48" creationId="{65FC8207-0DEB-4638-87BF-1A0FFC616D12}"/>
          </ac:spMkLst>
        </pc:spChg>
        <pc:spChg chg="mod">
          <ac:chgData name="rfudono" userId="hFt0BDuwqkFKrxy7TJ5qnFN2FMBlW4jQHFnW3EvbFAw=" providerId="None" clId="Web-{5010EC4F-0C19-477A-9CE5-5FE4918835BF}" dt="2021-10-07T01:32:30.634" v="442" actId="1076"/>
          <ac:spMkLst>
            <pc:docMk/>
            <pc:sldMk cId="2573880513" sldId="1141"/>
            <ac:spMk id="52" creationId="{26E1F46C-82E5-49F9-86B9-6F282BE6E0DF}"/>
          </ac:spMkLst>
        </pc:spChg>
        <pc:spChg chg="mod">
          <ac:chgData name="rfudono" userId="hFt0BDuwqkFKrxy7TJ5qnFN2FMBlW4jQHFnW3EvbFAw=" providerId="None" clId="Web-{5010EC4F-0C19-477A-9CE5-5FE4918835BF}" dt="2021-10-07T01:46:31.195" v="642" actId="1076"/>
          <ac:spMkLst>
            <pc:docMk/>
            <pc:sldMk cId="2573880513" sldId="1141"/>
            <ac:spMk id="60" creationId="{7605FC9A-BA1F-4AA3-860E-4BC0FA1C57AF}"/>
          </ac:spMkLst>
        </pc:spChg>
        <pc:spChg chg="del mod">
          <ac:chgData name="rfudono" userId="hFt0BDuwqkFKrxy7TJ5qnFN2FMBlW4jQHFnW3EvbFAw=" providerId="None" clId="Web-{5010EC4F-0C19-477A-9CE5-5FE4918835BF}" dt="2021-10-07T01:47:00.648" v="650"/>
          <ac:spMkLst>
            <pc:docMk/>
            <pc:sldMk cId="2573880513" sldId="1141"/>
            <ac:spMk id="61" creationId="{00000000-0000-0000-0000-000000000000}"/>
          </ac:spMkLst>
        </pc:spChg>
        <pc:spChg chg="add del">
          <ac:chgData name="rfudono" userId="hFt0BDuwqkFKrxy7TJ5qnFN2FMBlW4jQHFnW3EvbFAw=" providerId="None" clId="Web-{5010EC4F-0C19-477A-9CE5-5FE4918835BF}" dt="2021-10-07T01:40:40.673" v="554"/>
          <ac:spMkLst>
            <pc:docMk/>
            <pc:sldMk cId="2573880513" sldId="1141"/>
            <ac:spMk id="62" creationId="{0970760F-1963-4542-B3F7-5EDFDFB02FD6}"/>
          </ac:spMkLst>
        </pc:spChg>
        <pc:spChg chg="add mod">
          <ac:chgData name="rfudono" userId="hFt0BDuwqkFKrxy7TJ5qnFN2FMBlW4jQHFnW3EvbFAw=" providerId="None" clId="Web-{5010EC4F-0C19-477A-9CE5-5FE4918835BF}" dt="2021-10-07T01:46:51.304" v="647" actId="1076"/>
          <ac:spMkLst>
            <pc:docMk/>
            <pc:sldMk cId="2573880513" sldId="1141"/>
            <ac:spMk id="64" creationId="{E43ECB0E-0506-41AB-B8E3-1317862E640C}"/>
          </ac:spMkLst>
        </pc:spChg>
        <pc:spChg chg="add mod">
          <ac:chgData name="rfudono" userId="hFt0BDuwqkFKrxy7TJ5qnFN2FMBlW4jQHFnW3EvbFAw=" providerId="None" clId="Web-{5010EC4F-0C19-477A-9CE5-5FE4918835BF}" dt="2021-10-07T01:46:54.789" v="648" actId="1076"/>
          <ac:spMkLst>
            <pc:docMk/>
            <pc:sldMk cId="2573880513" sldId="1141"/>
            <ac:spMk id="65" creationId="{9EFE4CDC-CD6D-4D80-9AE4-AB433E802E39}"/>
          </ac:spMkLst>
        </pc:spChg>
        <pc:grpChg chg="mod">
          <ac:chgData name="rfudono" userId="hFt0BDuwqkFKrxy7TJ5qnFN2FMBlW4jQHFnW3EvbFAw=" providerId="None" clId="Web-{5010EC4F-0C19-477A-9CE5-5FE4918835BF}" dt="2021-10-07T01:37:19.326" v="527" actId="1076"/>
          <ac:grpSpMkLst>
            <pc:docMk/>
            <pc:sldMk cId="2573880513" sldId="1141"/>
            <ac:grpSpMk id="12" creationId="{3A1169EF-8DE0-4E5A-B968-1A1216812206}"/>
          </ac:grpSpMkLst>
        </pc:grpChg>
        <pc:grpChg chg="mod">
          <ac:chgData name="rfudono" userId="hFt0BDuwqkFKrxy7TJ5qnFN2FMBlW4jQHFnW3EvbFAw=" providerId="None" clId="Web-{5010EC4F-0C19-477A-9CE5-5FE4918835BF}" dt="2021-10-07T01:37:19.342" v="528" actId="1076"/>
          <ac:grpSpMkLst>
            <pc:docMk/>
            <pc:sldMk cId="2573880513" sldId="1141"/>
            <ac:grpSpMk id="15" creationId="{C54E7B20-5D63-4333-9B89-A773470D8BC6}"/>
          </ac:grpSpMkLst>
        </pc:grpChg>
        <pc:grpChg chg="mod">
          <ac:chgData name="rfudono" userId="hFt0BDuwqkFKrxy7TJ5qnFN2FMBlW4jQHFnW3EvbFAw=" providerId="None" clId="Web-{5010EC4F-0C19-477A-9CE5-5FE4918835BF}" dt="2021-10-07T01:37:19.357" v="529" actId="1076"/>
          <ac:grpSpMkLst>
            <pc:docMk/>
            <pc:sldMk cId="2573880513" sldId="1141"/>
            <ac:grpSpMk id="20" creationId="{D966395E-3C85-499F-859E-6E1FC4A9715E}"/>
          </ac:grpSpMkLst>
        </pc:grpChg>
        <pc:grpChg chg="mod">
          <ac:chgData name="rfudono" userId="hFt0BDuwqkFKrxy7TJ5qnFN2FMBlW4jQHFnW3EvbFAw=" providerId="None" clId="Web-{5010EC4F-0C19-477A-9CE5-5FE4918835BF}" dt="2021-10-07T01:37:19.373" v="530" actId="1076"/>
          <ac:grpSpMkLst>
            <pc:docMk/>
            <pc:sldMk cId="2573880513" sldId="1141"/>
            <ac:grpSpMk id="24" creationId="{A254ABED-5EAC-4FBE-ADB0-B30650DFBB76}"/>
          </ac:grpSpMkLst>
        </pc:grpChg>
        <pc:grpChg chg="mod">
          <ac:chgData name="rfudono" userId="hFt0BDuwqkFKrxy7TJ5qnFN2FMBlW4jQHFnW3EvbFAw=" providerId="None" clId="Web-{5010EC4F-0C19-477A-9CE5-5FE4918835BF}" dt="2021-10-07T01:46:58.445" v="649" actId="1076"/>
          <ac:grpSpMkLst>
            <pc:docMk/>
            <pc:sldMk cId="2573880513" sldId="1141"/>
            <ac:grpSpMk id="40" creationId="{00000000-0000-0000-0000-000000000000}"/>
          </ac:grpSpMkLst>
        </pc:grpChg>
        <pc:grpChg chg="add del mod">
          <ac:chgData name="rfudono" userId="hFt0BDuwqkFKrxy7TJ5qnFN2FMBlW4jQHFnW3EvbFAw=" providerId="None" clId="Web-{5010EC4F-0C19-477A-9CE5-5FE4918835BF}" dt="2021-10-07T01:46:31.148" v="640" actId="1076"/>
          <ac:grpSpMkLst>
            <pc:docMk/>
            <pc:sldMk cId="2573880513" sldId="1141"/>
            <ac:grpSpMk id="43" creationId="{3348002E-3667-431E-9C46-C0DA9A46D587}"/>
          </ac:grpSpMkLst>
        </pc:grpChg>
        <pc:grpChg chg="mod">
          <ac:chgData name="rfudono" userId="hFt0BDuwqkFKrxy7TJ5qnFN2FMBlW4jQHFnW3EvbFAw=" providerId="None" clId="Web-{5010EC4F-0C19-477A-9CE5-5FE4918835BF}" dt="2021-10-07T01:46:41.742" v="644" actId="1076"/>
          <ac:grpSpMkLst>
            <pc:docMk/>
            <pc:sldMk cId="2573880513" sldId="1141"/>
            <ac:grpSpMk id="44" creationId="{00000000-0000-0000-0000-000000000000}"/>
          </ac:grpSpMkLst>
        </pc:grpChg>
        <pc:grpChg chg="add del mod">
          <ac:chgData name="rfudono" userId="hFt0BDuwqkFKrxy7TJ5qnFN2FMBlW4jQHFnW3EvbFAw=" providerId="None" clId="Web-{5010EC4F-0C19-477A-9CE5-5FE4918835BF}" dt="2021-10-07T01:46:31.179" v="641" actId="1076"/>
          <ac:grpSpMkLst>
            <pc:docMk/>
            <pc:sldMk cId="2573880513" sldId="1141"/>
            <ac:grpSpMk id="55" creationId="{A5FB6E66-9B9A-4639-B723-B95368F1E32A}"/>
          </ac:grpSpMkLst>
        </pc:grpChg>
      </pc:sldChg>
      <pc:sldChg chg="addSp delSp modSp">
        <pc:chgData name="rfudono" userId="hFt0BDuwqkFKrxy7TJ5qnFN2FMBlW4jQHFnW3EvbFAw=" providerId="None" clId="Web-{5010EC4F-0C19-477A-9CE5-5FE4918835BF}" dt="2021-10-07T02:19:58.463" v="1380"/>
        <pc:sldMkLst>
          <pc:docMk/>
          <pc:sldMk cId="4117174893" sldId="1165"/>
        </pc:sldMkLst>
        <pc:graphicFrameChg chg="add mod modGraphic">
          <ac:chgData name="rfudono" userId="hFt0BDuwqkFKrxy7TJ5qnFN2FMBlW4jQHFnW3EvbFAw=" providerId="None" clId="Web-{5010EC4F-0C19-477A-9CE5-5FE4918835BF}" dt="2021-10-07T02:19:58.463" v="1380"/>
          <ac:graphicFrameMkLst>
            <pc:docMk/>
            <pc:sldMk cId="4117174893" sldId="1165"/>
            <ac:graphicFrameMk id="2" creationId="{3DB3188B-09C6-4FD8-9E63-E8EE4E302377}"/>
          </ac:graphicFrameMkLst>
        </pc:graphicFrameChg>
        <pc:graphicFrameChg chg="add del">
          <ac:chgData name="rfudono" userId="hFt0BDuwqkFKrxy7TJ5qnFN2FMBlW4jQHFnW3EvbFAw=" providerId="None" clId="Web-{5010EC4F-0C19-477A-9CE5-5FE4918835BF}" dt="2021-10-07T02:15:45.006" v="1013"/>
          <ac:graphicFrameMkLst>
            <pc:docMk/>
            <pc:sldMk cId="4117174893" sldId="1165"/>
            <ac:graphicFrameMk id="4" creationId="{6FA77A56-F792-477B-AF76-52356E1DABF9}"/>
          </ac:graphicFrameMkLst>
        </pc:graphicFrameChg>
        <pc:graphicFrameChg chg="del mod modGraphic">
          <ac:chgData name="rfudono" userId="hFt0BDuwqkFKrxy7TJ5qnFN2FMBlW4jQHFnW3EvbFAw=" providerId="None" clId="Web-{5010EC4F-0C19-477A-9CE5-5FE4918835BF}" dt="2021-10-07T02:19:23.025" v="1362"/>
          <ac:graphicFrameMkLst>
            <pc:docMk/>
            <pc:sldMk cId="4117174893" sldId="1165"/>
            <ac:graphicFrameMk id="8" creationId="{70BE6267-E1FC-4D81-B475-743527FE2361}"/>
          </ac:graphicFrameMkLst>
        </pc:graphicFrameChg>
      </pc:sldChg>
      <pc:sldChg chg="modSp">
        <pc:chgData name="rfudono" userId="hFt0BDuwqkFKrxy7TJ5qnFN2FMBlW4jQHFnW3EvbFAw=" providerId="None" clId="Web-{5010EC4F-0C19-477A-9CE5-5FE4918835BF}" dt="2021-10-07T01:15:34.163" v="96" actId="20577"/>
        <pc:sldMkLst>
          <pc:docMk/>
          <pc:sldMk cId="449413583" sldId="1200"/>
        </pc:sldMkLst>
        <pc:spChg chg="mod">
          <ac:chgData name="rfudono" userId="hFt0BDuwqkFKrxy7TJ5qnFN2FMBlW4jQHFnW3EvbFAw=" providerId="None" clId="Web-{5010EC4F-0C19-477A-9CE5-5FE4918835BF}" dt="2021-10-07T01:14:36.069" v="72" actId="20577"/>
          <ac:spMkLst>
            <pc:docMk/>
            <pc:sldMk cId="449413583" sldId="1200"/>
            <ac:spMk id="11" creationId="{35D9FD1B-1CA1-456E-B86C-6AF4B1BF9865}"/>
          </ac:spMkLst>
        </pc:spChg>
        <pc:spChg chg="mod">
          <ac:chgData name="rfudono" userId="hFt0BDuwqkFKrxy7TJ5qnFN2FMBlW4jQHFnW3EvbFAw=" providerId="None" clId="Web-{5010EC4F-0C19-477A-9CE5-5FE4918835BF}" dt="2021-10-07T01:13:54.709" v="58" actId="14100"/>
          <ac:spMkLst>
            <pc:docMk/>
            <pc:sldMk cId="449413583" sldId="1200"/>
            <ac:spMk id="13" creationId="{7B88402D-6E01-4B28-B79D-4BCDB36650A1}"/>
          </ac:spMkLst>
        </pc:spChg>
        <pc:spChg chg="mod">
          <ac:chgData name="rfudono" userId="hFt0BDuwqkFKrxy7TJ5qnFN2FMBlW4jQHFnW3EvbFAw=" providerId="None" clId="Web-{5010EC4F-0C19-477A-9CE5-5FE4918835BF}" dt="2021-10-07T01:15:34.163" v="96" actId="20577"/>
          <ac:spMkLst>
            <pc:docMk/>
            <pc:sldMk cId="449413583" sldId="1200"/>
            <ac:spMk id="24" creationId="{5BE8EDED-5B46-46CF-8520-1FD1EF866B98}"/>
          </ac:spMkLst>
        </pc:spChg>
        <pc:spChg chg="mod">
          <ac:chgData name="rfudono" userId="hFt0BDuwqkFKrxy7TJ5qnFN2FMBlW4jQHFnW3EvbFAw=" providerId="None" clId="Web-{5010EC4F-0C19-477A-9CE5-5FE4918835BF}" dt="2021-10-07T01:10:06.267" v="0" actId="1076"/>
          <ac:spMkLst>
            <pc:docMk/>
            <pc:sldMk cId="449413583" sldId="1200"/>
            <ac:spMk id="30" creationId="{00000000-0000-0000-0000-000000000000}"/>
          </ac:spMkLst>
        </pc:spChg>
        <pc:grpChg chg="mod">
          <ac:chgData name="rfudono" userId="hFt0BDuwqkFKrxy7TJ5qnFN2FMBlW4jQHFnW3EvbFAw=" providerId="None" clId="Web-{5010EC4F-0C19-477A-9CE5-5FE4918835BF}" dt="2021-10-07T01:13:58.756" v="59" actId="14100"/>
          <ac:grpSpMkLst>
            <pc:docMk/>
            <pc:sldMk cId="449413583" sldId="1200"/>
            <ac:grpSpMk id="12" creationId="{11C8BEC0-4555-4838-9C0A-1257EEEAAB42}"/>
          </ac:grpSpMkLst>
        </pc:grpChg>
      </pc:sldChg>
      <pc:sldChg chg="addSp modSp">
        <pc:chgData name="rfudono" userId="hFt0BDuwqkFKrxy7TJ5qnFN2FMBlW4jQHFnW3EvbFAw=" providerId="None" clId="Web-{5010EC4F-0C19-477A-9CE5-5FE4918835BF}" dt="2021-10-07T01:27:57.785" v="399" actId="1076"/>
        <pc:sldMkLst>
          <pc:docMk/>
          <pc:sldMk cId="2692493014" sldId="1201"/>
        </pc:sldMkLst>
        <pc:spChg chg="mod">
          <ac:chgData name="rfudono" userId="hFt0BDuwqkFKrxy7TJ5qnFN2FMBlW4jQHFnW3EvbFAw=" providerId="None" clId="Web-{5010EC4F-0C19-477A-9CE5-5FE4918835BF}" dt="2021-10-07T01:27:53.207" v="398" actId="20577"/>
          <ac:spMkLst>
            <pc:docMk/>
            <pc:sldMk cId="2692493014" sldId="1201"/>
            <ac:spMk id="33" creationId="{F4EC0F12-C646-401F-90FE-92F7E2A5204D}"/>
          </ac:spMkLst>
        </pc:spChg>
        <pc:spChg chg="add mod">
          <ac:chgData name="rfudono" userId="hFt0BDuwqkFKrxy7TJ5qnFN2FMBlW4jQHFnW3EvbFAw=" providerId="None" clId="Web-{5010EC4F-0C19-477A-9CE5-5FE4918835BF}" dt="2021-10-07T01:27:57.785" v="399" actId="1076"/>
          <ac:spMkLst>
            <pc:docMk/>
            <pc:sldMk cId="2692493014" sldId="1201"/>
            <ac:spMk id="34" creationId="{A1FC07B1-C6F7-4C7C-BA28-8F7EF7C36E70}"/>
          </ac:spMkLst>
        </pc:spChg>
      </pc:sldChg>
      <pc:sldChg chg="addSp delSp modSp">
        <pc:chgData name="rfudono" userId="hFt0BDuwqkFKrxy7TJ5qnFN2FMBlW4jQHFnW3EvbFAw=" providerId="None" clId="Web-{5010EC4F-0C19-477A-9CE5-5FE4918835BF}" dt="2021-10-07T01:31:50.039" v="409"/>
        <pc:sldMkLst>
          <pc:docMk/>
          <pc:sldMk cId="3625866210" sldId="1203"/>
        </pc:sldMkLst>
        <pc:spChg chg="add">
          <ac:chgData name="rfudono" userId="hFt0BDuwqkFKrxy7TJ5qnFN2FMBlW4jQHFnW3EvbFAw=" providerId="None" clId="Web-{5010EC4F-0C19-477A-9CE5-5FE4918835BF}" dt="2021-10-07T01:31:50.039" v="409"/>
          <ac:spMkLst>
            <pc:docMk/>
            <pc:sldMk cId="3625866210" sldId="1203"/>
            <ac:spMk id="2" creationId="{CC74143E-7CEA-459E-9E19-3F12FD97EED3}"/>
          </ac:spMkLst>
        </pc:spChg>
        <pc:spChg chg="mod">
          <ac:chgData name="rfudono" userId="hFt0BDuwqkFKrxy7TJ5qnFN2FMBlW4jQHFnW3EvbFAw=" providerId="None" clId="Web-{5010EC4F-0C19-477A-9CE5-5FE4918835BF}" dt="2021-10-07T01:29:40.709" v="407" actId="1076"/>
          <ac:spMkLst>
            <pc:docMk/>
            <pc:sldMk cId="3625866210" sldId="1203"/>
            <ac:spMk id="21" creationId="{F5E92DF9-7AA9-44D8-A8C6-1E3EA33E40B2}"/>
          </ac:spMkLst>
        </pc:spChg>
        <pc:spChg chg="mod">
          <ac:chgData name="rfudono" userId="hFt0BDuwqkFKrxy7TJ5qnFN2FMBlW4jQHFnW3EvbFAw=" providerId="None" clId="Web-{5010EC4F-0C19-477A-9CE5-5FE4918835BF}" dt="2021-10-07T01:29:29.865" v="404" actId="1076"/>
          <ac:spMkLst>
            <pc:docMk/>
            <pc:sldMk cId="3625866210" sldId="1203"/>
            <ac:spMk id="23" creationId="{B8C01EFE-3E5D-4CA3-9572-EA0F26939875}"/>
          </ac:spMkLst>
        </pc:spChg>
        <pc:spChg chg="mod">
          <ac:chgData name="rfudono" userId="hFt0BDuwqkFKrxy7TJ5qnFN2FMBlW4jQHFnW3EvbFAw=" providerId="None" clId="Web-{5010EC4F-0C19-477A-9CE5-5FE4918835BF}" dt="2021-10-07T01:29:19.615" v="403" actId="20577"/>
          <ac:spMkLst>
            <pc:docMk/>
            <pc:sldMk cId="3625866210" sldId="1203"/>
            <ac:spMk id="27" creationId="{15243C6A-5FE1-4E04-8216-1609693B6F38}"/>
          </ac:spMkLst>
        </pc:spChg>
        <pc:spChg chg="del">
          <ac:chgData name="rfudono" userId="hFt0BDuwqkFKrxy7TJ5qnFN2FMBlW4jQHFnW3EvbFAw=" providerId="None" clId="Web-{5010EC4F-0C19-477A-9CE5-5FE4918835BF}" dt="2021-10-07T01:24:14.016" v="296"/>
          <ac:spMkLst>
            <pc:docMk/>
            <pc:sldMk cId="3625866210" sldId="1203"/>
            <ac:spMk id="142" creationId="{00000000-0000-0000-0000-000000000000}"/>
          </ac:spMkLst>
        </pc:spChg>
      </pc:sldChg>
      <pc:sldChg chg="modSp">
        <pc:chgData name="rfudono" userId="hFt0BDuwqkFKrxy7TJ5qnFN2FMBlW4jQHFnW3EvbFAw=" providerId="None" clId="Web-{5010EC4F-0C19-477A-9CE5-5FE4918835BF}" dt="2021-10-07T01:31:45.977" v="408" actId="1076"/>
        <pc:sldMkLst>
          <pc:docMk/>
          <pc:sldMk cId="2521677259" sldId="1204"/>
        </pc:sldMkLst>
        <pc:spChg chg="mod">
          <ac:chgData name="rfudono" userId="hFt0BDuwqkFKrxy7TJ5qnFN2FMBlW4jQHFnW3EvbFAw=" providerId="None" clId="Web-{5010EC4F-0C19-477A-9CE5-5FE4918835BF}" dt="2021-10-07T01:31:45.977" v="408" actId="1076"/>
          <ac:spMkLst>
            <pc:docMk/>
            <pc:sldMk cId="2521677259" sldId="1204"/>
            <ac:spMk id="33" creationId="{CFFCB67E-93A1-474D-95D8-CC804C039139}"/>
          </ac:spMkLst>
        </pc:spChg>
      </pc:sldChg>
      <pc:sldChg chg="addSp delSp modSp">
        <pc:chgData name="rfudono" userId="hFt0BDuwqkFKrxy7TJ5qnFN2FMBlW4jQHFnW3EvbFAw=" providerId="None" clId="Web-{5010EC4F-0C19-477A-9CE5-5FE4918835BF}" dt="2021-10-07T02:12:00.893" v="937" actId="20577"/>
        <pc:sldMkLst>
          <pc:docMk/>
          <pc:sldMk cId="2588037154" sldId="1206"/>
        </pc:sldMkLst>
        <pc:spChg chg="add mod">
          <ac:chgData name="rfudono" userId="hFt0BDuwqkFKrxy7TJ5qnFN2FMBlW4jQHFnW3EvbFAw=" providerId="None" clId="Web-{5010EC4F-0C19-477A-9CE5-5FE4918835BF}" dt="2021-10-07T01:49:07.291" v="678" actId="20577"/>
          <ac:spMkLst>
            <pc:docMk/>
            <pc:sldMk cId="2588037154" sldId="1206"/>
            <ac:spMk id="2" creationId="{57BDE060-CE49-4D21-8407-2B82F89D5221}"/>
          </ac:spMkLst>
        </pc:spChg>
        <pc:spChg chg="add">
          <ac:chgData name="rfudono" userId="hFt0BDuwqkFKrxy7TJ5qnFN2FMBlW4jQHFnW3EvbFAw=" providerId="None" clId="Web-{5010EC4F-0C19-477A-9CE5-5FE4918835BF}" dt="2021-10-07T01:51:11.059" v="779"/>
          <ac:spMkLst>
            <pc:docMk/>
            <pc:sldMk cId="2588037154" sldId="1206"/>
            <ac:spMk id="4" creationId="{BC771968-BBDA-49A9-8A19-F0C686D0A32C}"/>
          </ac:spMkLst>
        </pc:spChg>
        <pc:spChg chg="add del">
          <ac:chgData name="rfudono" userId="hFt0BDuwqkFKrxy7TJ5qnFN2FMBlW4jQHFnW3EvbFAw=" providerId="None" clId="Web-{5010EC4F-0C19-477A-9CE5-5FE4918835BF}" dt="2021-10-07T01:51:44.590" v="792"/>
          <ac:spMkLst>
            <pc:docMk/>
            <pc:sldMk cId="2588037154" sldId="1206"/>
            <ac:spMk id="5" creationId="{668AA797-84CC-4FC1-9347-12DE2DCF00E2}"/>
          </ac:spMkLst>
        </pc:spChg>
        <pc:spChg chg="add del mod">
          <ac:chgData name="rfudono" userId="hFt0BDuwqkFKrxy7TJ5qnFN2FMBlW4jQHFnW3EvbFAw=" providerId="None" clId="Web-{5010EC4F-0C19-477A-9CE5-5FE4918835BF}" dt="2021-10-07T01:52:09.575" v="798"/>
          <ac:spMkLst>
            <pc:docMk/>
            <pc:sldMk cId="2588037154" sldId="1206"/>
            <ac:spMk id="6" creationId="{0A0AE889-C023-4B40-9B1E-8DB9713BFE5B}"/>
          </ac:spMkLst>
        </pc:spChg>
        <pc:spChg chg="add">
          <ac:chgData name="rfudono" userId="hFt0BDuwqkFKrxy7TJ5qnFN2FMBlW4jQHFnW3EvbFAw=" providerId="None" clId="Web-{5010EC4F-0C19-477A-9CE5-5FE4918835BF}" dt="2021-10-07T01:52:17.466" v="799"/>
          <ac:spMkLst>
            <pc:docMk/>
            <pc:sldMk cId="2588037154" sldId="1206"/>
            <ac:spMk id="7" creationId="{D07B85B7-E157-4B19-B6A0-89FF5F3AB219}"/>
          </ac:spMkLst>
        </pc:spChg>
        <pc:spChg chg="add mod">
          <ac:chgData name="rfudono" userId="hFt0BDuwqkFKrxy7TJ5qnFN2FMBlW4jQHFnW3EvbFAw=" providerId="None" clId="Web-{5010EC4F-0C19-477A-9CE5-5FE4918835BF}" dt="2021-10-07T01:49:15.463" v="683" actId="20577"/>
          <ac:spMkLst>
            <pc:docMk/>
            <pc:sldMk cId="2588037154" sldId="1206"/>
            <ac:spMk id="30" creationId="{08405152-1D37-4962-8293-4FC3F9210FA8}"/>
          </ac:spMkLst>
        </pc:spChg>
        <pc:spChg chg="del">
          <ac:chgData name="rfudono" userId="hFt0BDuwqkFKrxy7TJ5qnFN2FMBlW4jQHFnW3EvbFAw=" providerId="None" clId="Web-{5010EC4F-0C19-477A-9CE5-5FE4918835BF}" dt="2021-10-07T01:47:25.195" v="655"/>
          <ac:spMkLst>
            <pc:docMk/>
            <pc:sldMk cId="2588037154" sldId="1206"/>
            <ac:spMk id="39" creationId="{00000000-0000-0000-0000-000000000000}"/>
          </ac:spMkLst>
        </pc:spChg>
        <pc:spChg chg="mod">
          <ac:chgData name="rfudono" userId="hFt0BDuwqkFKrxy7TJ5qnFN2FMBlW4jQHFnW3EvbFAw=" providerId="None" clId="Web-{5010EC4F-0C19-477A-9CE5-5FE4918835BF}" dt="2021-10-07T02:12:00.893" v="937" actId="20577"/>
          <ac:spMkLst>
            <pc:docMk/>
            <pc:sldMk cId="2588037154" sldId="1206"/>
            <ac:spMk id="57" creationId="{A9D9CD6E-68A8-4035-84CC-B40D698D5676}"/>
          </ac:spMkLst>
        </pc:spChg>
        <pc:spChg chg="del">
          <ac:chgData name="rfudono" userId="hFt0BDuwqkFKrxy7TJ5qnFN2FMBlW4jQHFnW3EvbFAw=" providerId="None" clId="Web-{5010EC4F-0C19-477A-9CE5-5FE4918835BF}" dt="2021-10-07T01:47:33.789" v="658"/>
          <ac:spMkLst>
            <pc:docMk/>
            <pc:sldMk cId="2588037154" sldId="1206"/>
            <ac:spMk id="73" creationId="{3A299D50-9141-4C2B-9927-C59C745EBF1D}"/>
          </ac:spMkLst>
        </pc:spChg>
        <pc:grpChg chg="mod">
          <ac:chgData name="rfudono" userId="hFt0BDuwqkFKrxy7TJ5qnFN2FMBlW4jQHFnW3EvbFAw=" providerId="None" clId="Web-{5010EC4F-0C19-477A-9CE5-5FE4918835BF}" dt="2021-10-07T01:47:39.305" v="660" actId="1076"/>
          <ac:grpSpMkLst>
            <pc:docMk/>
            <pc:sldMk cId="2588037154" sldId="1206"/>
            <ac:grpSpMk id="32" creationId="{00000000-0000-0000-0000-000000000000}"/>
          </ac:grpSpMkLst>
        </pc:grpChg>
        <pc:grpChg chg="mod">
          <ac:chgData name="rfudono" userId="hFt0BDuwqkFKrxy7TJ5qnFN2FMBlW4jQHFnW3EvbFAw=" providerId="None" clId="Web-{5010EC4F-0C19-477A-9CE5-5FE4918835BF}" dt="2021-10-07T01:47:36.227" v="659" actId="1076"/>
          <ac:grpSpMkLst>
            <pc:docMk/>
            <pc:sldMk cId="2588037154" sldId="1206"/>
            <ac:grpSpMk id="35" creationId="{00000000-0000-0000-0000-000000000000}"/>
          </ac:grpSpMkLst>
        </pc:grpChg>
        <pc:grpChg chg="mod">
          <ac:chgData name="rfudono" userId="hFt0BDuwqkFKrxy7TJ5qnFN2FMBlW4jQHFnW3EvbFAw=" providerId="None" clId="Web-{5010EC4F-0C19-477A-9CE5-5FE4918835BF}" dt="2021-10-07T01:47:18.633" v="651" actId="1076"/>
          <ac:grpSpMkLst>
            <pc:docMk/>
            <pc:sldMk cId="2588037154" sldId="1206"/>
            <ac:grpSpMk id="50" creationId="{C108DF07-B2AD-417D-9660-B74FD40F885F}"/>
          </ac:grpSpMkLst>
        </pc:grpChg>
        <pc:grpChg chg="mod">
          <ac:chgData name="rfudono" userId="hFt0BDuwqkFKrxy7TJ5qnFN2FMBlW4jQHFnW3EvbFAw=" providerId="None" clId="Web-{5010EC4F-0C19-477A-9CE5-5FE4918835BF}" dt="2021-10-07T01:47:18.648" v="652" actId="1076"/>
          <ac:grpSpMkLst>
            <pc:docMk/>
            <pc:sldMk cId="2588037154" sldId="1206"/>
            <ac:grpSpMk id="53" creationId="{D0676918-E75F-43C3-A939-8BF056117A10}"/>
          </ac:grpSpMkLst>
        </pc:grpChg>
        <pc:grpChg chg="mod">
          <ac:chgData name="rfudono" userId="hFt0BDuwqkFKrxy7TJ5qnFN2FMBlW4jQHFnW3EvbFAw=" providerId="None" clId="Web-{5010EC4F-0C19-477A-9CE5-5FE4918835BF}" dt="2021-10-07T01:47:18.664" v="653" actId="1076"/>
          <ac:grpSpMkLst>
            <pc:docMk/>
            <pc:sldMk cId="2588037154" sldId="1206"/>
            <ac:grpSpMk id="56" creationId="{6BDEDD0B-ACC7-412D-93FF-FE9B3F453869}"/>
          </ac:grpSpMkLst>
        </pc:grpChg>
        <pc:grpChg chg="mod">
          <ac:chgData name="rfudono" userId="hFt0BDuwqkFKrxy7TJ5qnFN2FMBlW4jQHFnW3EvbFAw=" providerId="None" clId="Web-{5010EC4F-0C19-477A-9CE5-5FE4918835BF}" dt="2021-10-07T01:47:18.664" v="654" actId="1076"/>
          <ac:grpSpMkLst>
            <pc:docMk/>
            <pc:sldMk cId="2588037154" sldId="1206"/>
            <ac:grpSpMk id="62" creationId="{904CF184-4FC6-4D39-A6AB-899464A5B928}"/>
          </ac:grpSpMkLst>
        </pc:grpChg>
      </pc:sldChg>
      <pc:sldChg chg="addSp delSp modSp">
        <pc:chgData name="rfudono" userId="hFt0BDuwqkFKrxy7TJ5qnFN2FMBlW4jQHFnW3EvbFAw=" providerId="None" clId="Web-{5010EC4F-0C19-477A-9CE5-5FE4918835BF}" dt="2021-10-07T02:12:13.158" v="947" actId="20577"/>
        <pc:sldMkLst>
          <pc:docMk/>
          <pc:sldMk cId="2725558926" sldId="1207"/>
        </pc:sldMkLst>
        <pc:spChg chg="add del">
          <ac:chgData name="rfudono" userId="hFt0BDuwqkFKrxy7TJ5qnFN2FMBlW4jQHFnW3EvbFAw=" providerId="None" clId="Web-{5010EC4F-0C19-477A-9CE5-5FE4918835BF}" dt="2021-10-07T01:49:32.369" v="689"/>
          <ac:spMkLst>
            <pc:docMk/>
            <pc:sldMk cId="2725558926" sldId="1207"/>
            <ac:spMk id="5" creationId="{6B40E8B5-AE8A-4393-BF32-E620BD31217E}"/>
          </ac:spMkLst>
        </pc:spChg>
        <pc:spChg chg="add del">
          <ac:chgData name="rfudono" userId="hFt0BDuwqkFKrxy7TJ5qnFN2FMBlW4jQHFnW3EvbFAw=" providerId="None" clId="Web-{5010EC4F-0C19-477A-9CE5-5FE4918835BF}" dt="2021-10-07T01:49:32.369" v="688"/>
          <ac:spMkLst>
            <pc:docMk/>
            <pc:sldMk cId="2725558926" sldId="1207"/>
            <ac:spMk id="6" creationId="{81785D23-90C6-458A-902C-645BAD0A3F37}"/>
          </ac:spMkLst>
        </pc:spChg>
        <pc:spChg chg="add mod">
          <ac:chgData name="rfudono" userId="hFt0BDuwqkFKrxy7TJ5qnFN2FMBlW4jQHFnW3EvbFAw=" providerId="None" clId="Web-{5010EC4F-0C19-477A-9CE5-5FE4918835BF}" dt="2021-10-07T01:50:24.605" v="726" actId="20577"/>
          <ac:spMkLst>
            <pc:docMk/>
            <pc:sldMk cId="2725558926" sldId="1207"/>
            <ac:spMk id="9" creationId="{5931E355-A56F-42DA-B882-8B7C03B4DA7F}"/>
          </ac:spMkLst>
        </pc:spChg>
        <pc:spChg chg="add mod">
          <ac:chgData name="rfudono" userId="hFt0BDuwqkFKrxy7TJ5qnFN2FMBlW4jQHFnW3EvbFAw=" providerId="None" clId="Web-{5010EC4F-0C19-477A-9CE5-5FE4918835BF}" dt="2021-10-07T01:50:36.996" v="731" actId="20577"/>
          <ac:spMkLst>
            <pc:docMk/>
            <pc:sldMk cId="2725558926" sldId="1207"/>
            <ac:spMk id="10" creationId="{8AC4315E-7ED0-428D-8E94-0AFEFD69EE19}"/>
          </ac:spMkLst>
        </pc:spChg>
        <pc:spChg chg="add">
          <ac:chgData name="rfudono" userId="hFt0BDuwqkFKrxy7TJ5qnFN2FMBlW4jQHFnW3EvbFAw=" providerId="None" clId="Web-{5010EC4F-0C19-477A-9CE5-5FE4918835BF}" dt="2021-10-07T01:51:16.652" v="781"/>
          <ac:spMkLst>
            <pc:docMk/>
            <pc:sldMk cId="2725558926" sldId="1207"/>
            <ac:spMk id="11" creationId="{3E76C1F4-D2FD-466C-98B9-C7AD4236CAFC}"/>
          </ac:spMkLst>
        </pc:spChg>
        <pc:spChg chg="add">
          <ac:chgData name="rfudono" userId="hFt0BDuwqkFKrxy7TJ5qnFN2FMBlW4jQHFnW3EvbFAw=" providerId="None" clId="Web-{5010EC4F-0C19-477A-9CE5-5FE4918835BF}" dt="2021-10-07T01:52:19.763" v="800"/>
          <ac:spMkLst>
            <pc:docMk/>
            <pc:sldMk cId="2725558926" sldId="1207"/>
            <ac:spMk id="12" creationId="{C933A07E-1676-45A9-9032-85D59DC0D8A1}"/>
          </ac:spMkLst>
        </pc:spChg>
        <pc:spChg chg="del">
          <ac:chgData name="rfudono" userId="hFt0BDuwqkFKrxy7TJ5qnFN2FMBlW4jQHFnW3EvbFAw=" providerId="None" clId="Web-{5010EC4F-0C19-477A-9CE5-5FE4918835BF}" dt="2021-10-07T01:49:38.026" v="694"/>
          <ac:spMkLst>
            <pc:docMk/>
            <pc:sldMk cId="2725558926" sldId="1207"/>
            <ac:spMk id="27" creationId="{7605FC9A-BA1F-4AA3-860E-4BC0FA1C57AF}"/>
          </ac:spMkLst>
        </pc:spChg>
        <pc:spChg chg="del">
          <ac:chgData name="rfudono" userId="hFt0BDuwqkFKrxy7TJ5qnFN2FMBlW4jQHFnW3EvbFAw=" providerId="None" clId="Web-{5010EC4F-0C19-477A-9CE5-5FE4918835BF}" dt="2021-10-07T01:49:39.541" v="695"/>
          <ac:spMkLst>
            <pc:docMk/>
            <pc:sldMk cId="2725558926" sldId="1207"/>
            <ac:spMk id="28" creationId="{00000000-0000-0000-0000-000000000000}"/>
          </ac:spMkLst>
        </pc:spChg>
        <pc:spChg chg="mod">
          <ac:chgData name="rfudono" userId="hFt0BDuwqkFKrxy7TJ5qnFN2FMBlW4jQHFnW3EvbFAw=" providerId="None" clId="Web-{5010EC4F-0C19-477A-9CE5-5FE4918835BF}" dt="2021-10-07T02:12:07.299" v="942" actId="20577"/>
          <ac:spMkLst>
            <pc:docMk/>
            <pc:sldMk cId="2725558926" sldId="1207"/>
            <ac:spMk id="40" creationId="{04D9917B-4CE4-4837-8673-93B07B0DDE50}"/>
          </ac:spMkLst>
        </pc:spChg>
        <pc:spChg chg="mod">
          <ac:chgData name="rfudono" userId="hFt0BDuwqkFKrxy7TJ5qnFN2FMBlW4jQHFnW3EvbFAw=" providerId="None" clId="Web-{5010EC4F-0C19-477A-9CE5-5FE4918835BF}" dt="2021-10-07T02:12:13.158" v="947" actId="20577"/>
          <ac:spMkLst>
            <pc:docMk/>
            <pc:sldMk cId="2725558926" sldId="1207"/>
            <ac:spMk id="44" creationId="{ECA5AF95-F417-4DA1-B756-91527DF82F0E}"/>
          </ac:spMkLst>
        </pc:spChg>
        <pc:spChg chg="del">
          <ac:chgData name="rfudono" userId="hFt0BDuwqkFKrxy7TJ5qnFN2FMBlW4jQHFnW3EvbFAw=" providerId="None" clId="Web-{5010EC4F-0C19-477A-9CE5-5FE4918835BF}" dt="2021-10-07T01:51:16.121" v="780"/>
          <ac:spMkLst>
            <pc:docMk/>
            <pc:sldMk cId="2725558926" sldId="1207"/>
            <ac:spMk id="78" creationId="{0C3CEF61-454F-439E-84AF-E9BCFB78CC4A}"/>
          </ac:spMkLst>
        </pc:spChg>
        <pc:grpChg chg="add del">
          <ac:chgData name="rfudono" userId="hFt0BDuwqkFKrxy7TJ5qnFN2FMBlW4jQHFnW3EvbFAw=" providerId="None" clId="Web-{5010EC4F-0C19-477A-9CE5-5FE4918835BF}" dt="2021-10-07T01:49:32.369" v="691"/>
          <ac:grpSpMkLst>
            <pc:docMk/>
            <pc:sldMk cId="2725558926" sldId="1207"/>
            <ac:grpSpMk id="2" creationId="{1AA1D135-393B-4AE1-B576-7322B9A81868}"/>
          </ac:grpSpMkLst>
        </pc:grpChg>
        <pc:grpChg chg="add del">
          <ac:chgData name="rfudono" userId="hFt0BDuwqkFKrxy7TJ5qnFN2FMBlW4jQHFnW3EvbFAw=" providerId="None" clId="Web-{5010EC4F-0C19-477A-9CE5-5FE4918835BF}" dt="2021-10-07T01:49:32.369" v="690"/>
          <ac:grpSpMkLst>
            <pc:docMk/>
            <pc:sldMk cId="2725558926" sldId="1207"/>
            <ac:grpSpMk id="4" creationId="{77BA3233-E74B-4273-BF46-9079BB2A0A3B}"/>
          </ac:grpSpMkLst>
        </pc:grpChg>
        <pc:grpChg chg="add">
          <ac:chgData name="rfudono" userId="hFt0BDuwqkFKrxy7TJ5qnFN2FMBlW4jQHFnW3EvbFAw=" providerId="None" clId="Web-{5010EC4F-0C19-477A-9CE5-5FE4918835BF}" dt="2021-10-07T01:49:49.276" v="696"/>
          <ac:grpSpMkLst>
            <pc:docMk/>
            <pc:sldMk cId="2725558926" sldId="1207"/>
            <ac:grpSpMk id="7" creationId="{116C699A-9430-405E-80A7-3CC5B5663C8C}"/>
          </ac:grpSpMkLst>
        </pc:grpChg>
        <pc:grpChg chg="add">
          <ac:chgData name="rfudono" userId="hFt0BDuwqkFKrxy7TJ5qnFN2FMBlW4jQHFnW3EvbFAw=" providerId="None" clId="Web-{5010EC4F-0C19-477A-9CE5-5FE4918835BF}" dt="2021-10-07T01:49:49.339" v="697"/>
          <ac:grpSpMkLst>
            <pc:docMk/>
            <pc:sldMk cId="2725558926" sldId="1207"/>
            <ac:grpSpMk id="8" creationId="{F1A784EE-E7C7-4A1F-9C09-FE688031E0CC}"/>
          </ac:grpSpMkLst>
        </pc:grpChg>
        <pc:grpChg chg="mod">
          <ac:chgData name="rfudono" userId="hFt0BDuwqkFKrxy7TJ5qnFN2FMBlW4jQHFnW3EvbFAw=" providerId="None" clId="Web-{5010EC4F-0C19-477A-9CE5-5FE4918835BF}" dt="2021-10-07T01:52:31.232" v="801" actId="1076"/>
          <ac:grpSpMkLst>
            <pc:docMk/>
            <pc:sldMk cId="2725558926" sldId="1207"/>
            <ac:grpSpMk id="33" creationId="{A4D4CCF7-22D4-4B89-9763-5FBC4E5CECD5}"/>
          </ac:grpSpMkLst>
        </pc:grpChg>
        <pc:grpChg chg="mod">
          <ac:chgData name="rfudono" userId="hFt0BDuwqkFKrxy7TJ5qnFN2FMBlW4jQHFnW3EvbFAw=" providerId="None" clId="Web-{5010EC4F-0C19-477A-9CE5-5FE4918835BF}" dt="2021-10-07T01:52:31.248" v="802" actId="1076"/>
          <ac:grpSpMkLst>
            <pc:docMk/>
            <pc:sldMk cId="2725558926" sldId="1207"/>
            <ac:grpSpMk id="36" creationId="{9263FA81-10D0-4E65-9DFA-D4EBD9A84CC7}"/>
          </ac:grpSpMkLst>
        </pc:grpChg>
        <pc:grpChg chg="mod">
          <ac:chgData name="rfudono" userId="hFt0BDuwqkFKrxy7TJ5qnFN2FMBlW4jQHFnW3EvbFAw=" providerId="None" clId="Web-{5010EC4F-0C19-477A-9CE5-5FE4918835BF}" dt="2021-10-07T01:52:31.263" v="803" actId="1076"/>
          <ac:grpSpMkLst>
            <pc:docMk/>
            <pc:sldMk cId="2725558926" sldId="1207"/>
            <ac:grpSpMk id="39" creationId="{B496FA0D-5B99-4AAC-BB2C-09E1BEF79CF7}"/>
          </ac:grpSpMkLst>
        </pc:grpChg>
        <pc:grpChg chg="mod">
          <ac:chgData name="rfudono" userId="hFt0BDuwqkFKrxy7TJ5qnFN2FMBlW4jQHFnW3EvbFAw=" providerId="None" clId="Web-{5010EC4F-0C19-477A-9CE5-5FE4918835BF}" dt="2021-10-07T01:52:31.279" v="804" actId="1076"/>
          <ac:grpSpMkLst>
            <pc:docMk/>
            <pc:sldMk cId="2725558926" sldId="1207"/>
            <ac:grpSpMk id="42" creationId="{84331BD3-A369-44F4-955B-0724C273C229}"/>
          </ac:grpSpMkLst>
        </pc:grpChg>
        <pc:grpChg chg="del">
          <ac:chgData name="rfudono" userId="hFt0BDuwqkFKrxy7TJ5qnFN2FMBlW4jQHFnW3EvbFAw=" providerId="None" clId="Web-{5010EC4F-0C19-477A-9CE5-5FE4918835BF}" dt="2021-10-07T01:49:36.370" v="693"/>
          <ac:grpSpMkLst>
            <pc:docMk/>
            <pc:sldMk cId="2725558926" sldId="1207"/>
            <ac:grpSpMk id="47" creationId="{00000000-0000-0000-0000-000000000000}"/>
          </ac:grpSpMkLst>
        </pc:grpChg>
        <pc:grpChg chg="del">
          <ac:chgData name="rfudono" userId="hFt0BDuwqkFKrxy7TJ5qnFN2FMBlW4jQHFnW3EvbFAw=" providerId="None" clId="Web-{5010EC4F-0C19-477A-9CE5-5FE4918835BF}" dt="2021-10-07T01:49:34.963" v="692"/>
          <ac:grpSpMkLst>
            <pc:docMk/>
            <pc:sldMk cId="2725558926" sldId="1207"/>
            <ac:grpSpMk id="75" creationId="{00000000-0000-0000-0000-000000000000}"/>
          </ac:grpSpMkLst>
        </pc:grpChg>
      </pc:sldChg>
      <pc:sldChg chg="addSp modSp">
        <pc:chgData name="rfudono" userId="hFt0BDuwqkFKrxy7TJ5qnFN2FMBlW4jQHFnW3EvbFAw=" providerId="None" clId="Web-{5010EC4F-0C19-477A-9CE5-5FE4918835BF}" dt="2021-10-07T02:35:49.667" v="1824" actId="1076"/>
        <pc:sldMkLst>
          <pc:docMk/>
          <pc:sldMk cId="696477796" sldId="1208"/>
        </pc:sldMkLst>
        <pc:spChg chg="add mod">
          <ac:chgData name="rfudono" userId="hFt0BDuwqkFKrxy7TJ5qnFN2FMBlW4jQHFnW3EvbFAw=" providerId="None" clId="Web-{5010EC4F-0C19-477A-9CE5-5FE4918835BF}" dt="2021-10-07T02:35:28.839" v="1817" actId="1076"/>
          <ac:spMkLst>
            <pc:docMk/>
            <pc:sldMk cId="696477796" sldId="1208"/>
            <ac:spMk id="4" creationId="{0249E6DE-1BEB-4AED-B455-8D771960526C}"/>
          </ac:spMkLst>
        </pc:spChg>
        <pc:spChg chg="mod">
          <ac:chgData name="rfudono" userId="hFt0BDuwqkFKrxy7TJ5qnFN2FMBlW4jQHFnW3EvbFAw=" providerId="None" clId="Web-{5010EC4F-0C19-477A-9CE5-5FE4918835BF}" dt="2021-10-07T02:20:16.104" v="1383" actId="20577"/>
          <ac:spMkLst>
            <pc:docMk/>
            <pc:sldMk cId="696477796" sldId="1208"/>
            <ac:spMk id="16" creationId="{3C2659CB-A487-7744-9309-722D88A1C114}"/>
          </ac:spMkLst>
        </pc:spChg>
        <pc:spChg chg="mod">
          <ac:chgData name="rfudono" userId="hFt0BDuwqkFKrxy7TJ5qnFN2FMBlW4jQHFnW3EvbFAw=" providerId="None" clId="Web-{5010EC4F-0C19-477A-9CE5-5FE4918835BF}" dt="2021-10-07T02:20:11.885" v="1382" actId="20577"/>
          <ac:spMkLst>
            <pc:docMk/>
            <pc:sldMk cId="696477796" sldId="1208"/>
            <ac:spMk id="43" creationId="{064A4C38-6122-F743-93B0-DF14BD89EB50}"/>
          </ac:spMkLst>
        </pc:spChg>
        <pc:graphicFrameChg chg="add mod modGraphic">
          <ac:chgData name="rfudono" userId="hFt0BDuwqkFKrxy7TJ5qnFN2FMBlW4jQHFnW3EvbFAw=" providerId="None" clId="Web-{5010EC4F-0C19-477A-9CE5-5FE4918835BF}" dt="2021-10-07T02:35:49.667" v="1824" actId="1076"/>
          <ac:graphicFrameMkLst>
            <pc:docMk/>
            <pc:sldMk cId="696477796" sldId="1208"/>
            <ac:graphicFrameMk id="2" creationId="{5ECAD303-C1F3-4A7E-9225-B392D479A023}"/>
          </ac:graphicFrameMkLst>
        </pc:graphicFrameChg>
      </pc:sldChg>
      <pc:sldChg chg="addSp delSp modSp">
        <pc:chgData name="rfudono" userId="hFt0BDuwqkFKrxy7TJ5qnFN2FMBlW4jQHFnW3EvbFAw=" providerId="None" clId="Web-{5010EC4F-0C19-477A-9CE5-5FE4918835BF}" dt="2021-10-07T03:07:11.981" v="2017" actId="20577"/>
        <pc:sldMkLst>
          <pc:docMk/>
          <pc:sldMk cId="660821290" sldId="1209"/>
        </pc:sldMkLst>
        <pc:spChg chg="add mod">
          <ac:chgData name="rfudono" userId="hFt0BDuwqkFKrxy7TJ5qnFN2FMBlW4jQHFnW3EvbFAw=" providerId="None" clId="Web-{5010EC4F-0C19-477A-9CE5-5FE4918835BF}" dt="2021-10-07T03:01:46.241" v="1947" actId="1076"/>
          <ac:spMkLst>
            <pc:docMk/>
            <pc:sldMk cId="660821290" sldId="1209"/>
            <ac:spMk id="5" creationId="{3B71C80C-2927-42BE-A911-3CC05B5652F7}"/>
          </ac:spMkLst>
        </pc:spChg>
        <pc:spChg chg="add mod">
          <ac:chgData name="rfudono" userId="hFt0BDuwqkFKrxy7TJ5qnFN2FMBlW4jQHFnW3EvbFAw=" providerId="None" clId="Web-{5010EC4F-0C19-477A-9CE5-5FE4918835BF}" dt="2021-10-07T03:07:11.981" v="2017" actId="20577"/>
          <ac:spMkLst>
            <pc:docMk/>
            <pc:sldMk cId="660821290" sldId="1209"/>
            <ac:spMk id="6" creationId="{9B9C7D31-0A14-4871-8D07-F1A8D4CFB916}"/>
          </ac:spMkLst>
        </pc:spChg>
        <pc:spChg chg="add mod">
          <ac:chgData name="rfudono" userId="hFt0BDuwqkFKrxy7TJ5qnFN2FMBlW4jQHFnW3EvbFAw=" providerId="None" clId="Web-{5010EC4F-0C19-477A-9CE5-5FE4918835BF}" dt="2021-10-07T03:03:28.399" v="1994" actId="1076"/>
          <ac:spMkLst>
            <pc:docMk/>
            <pc:sldMk cId="660821290" sldId="1209"/>
            <ac:spMk id="13" creationId="{40126855-7DB6-4403-BDB6-043784359608}"/>
          </ac:spMkLst>
        </pc:spChg>
        <pc:spChg chg="add mod">
          <ac:chgData name="rfudono" userId="hFt0BDuwqkFKrxy7TJ5qnFN2FMBlW4jQHFnW3EvbFAw=" providerId="None" clId="Web-{5010EC4F-0C19-477A-9CE5-5FE4918835BF}" dt="2021-10-07T03:06:24.621" v="2013" actId="1076"/>
          <ac:spMkLst>
            <pc:docMk/>
            <pc:sldMk cId="660821290" sldId="1209"/>
            <ac:spMk id="14" creationId="{0CD27075-DFA7-41BB-AED9-322E825D7526}"/>
          </ac:spMkLst>
        </pc:spChg>
        <pc:spChg chg="mod">
          <ac:chgData name="rfudono" userId="hFt0BDuwqkFKrxy7TJ5qnFN2FMBlW4jQHFnW3EvbFAw=" providerId="None" clId="Web-{5010EC4F-0C19-477A-9CE5-5FE4918835BF}" dt="2021-10-07T02:36:02.230" v="1829" actId="20577"/>
          <ac:spMkLst>
            <pc:docMk/>
            <pc:sldMk cId="660821290" sldId="1209"/>
            <ac:spMk id="16" creationId="{3C2659CB-A487-7744-9309-722D88A1C114}"/>
          </ac:spMkLst>
        </pc:spChg>
        <pc:spChg chg="del">
          <ac:chgData name="rfudono" userId="hFt0BDuwqkFKrxy7TJ5qnFN2FMBlW4jQHFnW3EvbFAw=" providerId="None" clId="Web-{5010EC4F-0C19-477A-9CE5-5FE4918835BF}" dt="2021-10-07T02:57:57.487" v="1830"/>
          <ac:spMkLst>
            <pc:docMk/>
            <pc:sldMk cId="660821290" sldId="1209"/>
            <ac:spMk id="27" creationId="{00000000-0000-0000-0000-000000000000}"/>
          </ac:spMkLst>
        </pc:spChg>
        <pc:picChg chg="add del mod">
          <ac:chgData name="rfudono" userId="hFt0BDuwqkFKrxy7TJ5qnFN2FMBlW4jQHFnW3EvbFAw=" providerId="None" clId="Web-{5010EC4F-0C19-477A-9CE5-5FE4918835BF}" dt="2021-10-07T02:58:02.440" v="1832"/>
          <ac:picMkLst>
            <pc:docMk/>
            <pc:sldMk cId="660821290" sldId="1209"/>
            <ac:picMk id="2" creationId="{5D162DDA-92D5-43E2-B1E4-295AA87D84B0}"/>
          </ac:picMkLst>
        </pc:picChg>
        <pc:picChg chg="add mod">
          <ac:chgData name="rfudono" userId="hFt0BDuwqkFKrxy7TJ5qnFN2FMBlW4jQHFnW3EvbFAw=" providerId="None" clId="Web-{5010EC4F-0C19-477A-9CE5-5FE4918835BF}" dt="2021-10-07T03:03:23.742" v="1993" actId="1076"/>
          <ac:picMkLst>
            <pc:docMk/>
            <pc:sldMk cId="660821290" sldId="1209"/>
            <ac:picMk id="4" creationId="{09AED294-EE24-4797-8E29-C126DF4B91D3}"/>
          </ac:picMkLst>
        </pc:picChg>
        <pc:picChg chg="add del mod">
          <ac:chgData name="rfudono" userId="hFt0BDuwqkFKrxy7TJ5qnFN2FMBlW4jQHFnW3EvbFAw=" providerId="None" clId="Web-{5010EC4F-0C19-477A-9CE5-5FE4918835BF}" dt="2021-10-07T03:06:09.308" v="2011"/>
          <ac:picMkLst>
            <pc:docMk/>
            <pc:sldMk cId="660821290" sldId="1209"/>
            <ac:picMk id="7" creationId="{E5D03DBB-F001-478E-9511-2A8E9232FDFE}"/>
          </ac:picMkLst>
        </pc:picChg>
        <pc:picChg chg="add mod">
          <ac:chgData name="rfudono" userId="hFt0BDuwqkFKrxy7TJ5qnFN2FMBlW4jQHFnW3EvbFAw=" providerId="None" clId="Web-{5010EC4F-0C19-477A-9CE5-5FE4918835BF}" dt="2021-10-07T03:06:27.433" v="2014" actId="1076"/>
          <ac:picMkLst>
            <pc:docMk/>
            <pc:sldMk cId="660821290" sldId="1209"/>
            <ac:picMk id="8" creationId="{FE583A03-FAFA-48BF-861E-83906BCA284F}"/>
          </ac:picMkLst>
        </pc:picChg>
        <pc:picChg chg="add mod">
          <ac:chgData name="rfudono" userId="hFt0BDuwqkFKrxy7TJ5qnFN2FMBlW4jQHFnW3EvbFAw=" providerId="None" clId="Web-{5010EC4F-0C19-477A-9CE5-5FE4918835BF}" dt="2021-10-07T03:06:35.027" v="2016" actId="1076"/>
          <ac:picMkLst>
            <pc:docMk/>
            <pc:sldMk cId="660821290" sldId="1209"/>
            <ac:picMk id="10" creationId="{40DAAF28-3B3A-4902-BC64-7958151B1495}"/>
          </ac:picMkLst>
        </pc:picChg>
      </pc:sldChg>
      <pc:sldChg chg="addSp modSp">
        <pc:chgData name="rfudono" userId="hFt0BDuwqkFKrxy7TJ5qnFN2FMBlW4jQHFnW3EvbFAw=" providerId="None" clId="Web-{5010EC4F-0C19-477A-9CE5-5FE4918835BF}" dt="2021-10-07T03:10:32.703" v="2031"/>
        <pc:sldMkLst>
          <pc:docMk/>
          <pc:sldMk cId="4033587304" sldId="1214"/>
        </pc:sldMkLst>
        <pc:spChg chg="add mod">
          <ac:chgData name="rfudono" userId="hFt0BDuwqkFKrxy7TJ5qnFN2FMBlW4jQHFnW3EvbFAw=" providerId="None" clId="Web-{5010EC4F-0C19-477A-9CE5-5FE4918835BF}" dt="2021-10-07T02:33:12.977" v="1767" actId="20577"/>
          <ac:spMkLst>
            <pc:docMk/>
            <pc:sldMk cId="4033587304" sldId="1214"/>
            <ac:spMk id="2" creationId="{B622E9D5-AEB5-4D2A-96D9-3933B6513B14}"/>
          </ac:spMkLst>
        </pc:spChg>
        <pc:spChg chg="mod">
          <ac:chgData name="rfudono" userId="hFt0BDuwqkFKrxy7TJ5qnFN2FMBlW4jQHFnW3EvbFAw=" providerId="None" clId="Web-{5010EC4F-0C19-477A-9CE5-5FE4918835BF}" dt="2021-10-07T02:25:54.563" v="1450" actId="1076"/>
          <ac:spMkLst>
            <pc:docMk/>
            <pc:sldMk cId="4033587304" sldId="1214"/>
            <ac:spMk id="49" creationId="{F6238ADC-35FC-4317-9BE1-5DE5F4EAEDE8}"/>
          </ac:spMkLst>
        </pc:spChg>
        <pc:spChg chg="mod">
          <ac:chgData name="rfudono" userId="hFt0BDuwqkFKrxy7TJ5qnFN2FMBlW4jQHFnW3EvbFAw=" providerId="None" clId="Web-{5010EC4F-0C19-477A-9CE5-5FE4918835BF}" dt="2021-10-07T02:27:02.939" v="1464" actId="1076"/>
          <ac:spMkLst>
            <pc:docMk/>
            <pc:sldMk cId="4033587304" sldId="1214"/>
            <ac:spMk id="62" creationId="{75E28881-7D86-4178-8AE3-9A992412EE10}"/>
          </ac:spMkLst>
        </pc:spChg>
        <pc:spChg chg="mod">
          <ac:chgData name="rfudono" userId="hFt0BDuwqkFKrxy7TJ5qnFN2FMBlW4jQHFnW3EvbFAw=" providerId="None" clId="Web-{5010EC4F-0C19-477A-9CE5-5FE4918835BF}" dt="2021-10-07T02:27:36.690" v="1469" actId="1076"/>
          <ac:spMkLst>
            <pc:docMk/>
            <pc:sldMk cId="4033587304" sldId="1214"/>
            <ac:spMk id="63" creationId="{CFFCB67E-93A1-474D-95D8-CC804C039139}"/>
          </ac:spMkLst>
        </pc:spChg>
        <pc:grpChg chg="mod">
          <ac:chgData name="rfudono" userId="hFt0BDuwqkFKrxy7TJ5qnFN2FMBlW4jQHFnW3EvbFAw=" providerId="None" clId="Web-{5010EC4F-0C19-477A-9CE5-5FE4918835BF}" dt="2021-10-07T02:26:08.423" v="1455" actId="1076"/>
          <ac:grpSpMkLst>
            <pc:docMk/>
            <pc:sldMk cId="4033587304" sldId="1214"/>
            <ac:grpSpMk id="43" creationId="{C108DF07-B2AD-417D-9660-B74FD40F885F}"/>
          </ac:grpSpMkLst>
        </pc:grpChg>
        <pc:grpChg chg="mod">
          <ac:chgData name="rfudono" userId="hFt0BDuwqkFKrxy7TJ5qnFN2FMBlW4jQHFnW3EvbFAw=" providerId="None" clId="Web-{5010EC4F-0C19-477A-9CE5-5FE4918835BF}" dt="2021-10-07T02:26:20.376" v="1458" actId="1076"/>
          <ac:grpSpMkLst>
            <pc:docMk/>
            <pc:sldMk cId="4033587304" sldId="1214"/>
            <ac:grpSpMk id="51" creationId="{B496FA0D-5B99-4AAC-BB2C-09E1BEF79CF7}"/>
          </ac:grpSpMkLst>
        </pc:grpChg>
        <pc:grpChg chg="mod">
          <ac:chgData name="rfudono" userId="hFt0BDuwqkFKrxy7TJ5qnFN2FMBlW4jQHFnW3EvbFAw=" providerId="None" clId="Web-{5010EC4F-0C19-477A-9CE5-5FE4918835BF}" dt="2021-10-07T02:26:05.329" v="1454" actId="1076"/>
          <ac:grpSpMkLst>
            <pc:docMk/>
            <pc:sldMk cId="4033587304" sldId="1214"/>
            <ac:grpSpMk id="54" creationId="{3A1169EF-8DE0-4E5A-B968-1A1216812206}"/>
          </ac:grpSpMkLst>
        </pc:grpChg>
        <pc:graphicFrameChg chg="mod modGraphic">
          <ac:chgData name="rfudono" userId="hFt0BDuwqkFKrxy7TJ5qnFN2FMBlW4jQHFnW3EvbFAw=" providerId="None" clId="Web-{5010EC4F-0C19-477A-9CE5-5FE4918835BF}" dt="2021-10-07T03:10:20.031" v="2019"/>
          <ac:graphicFrameMkLst>
            <pc:docMk/>
            <pc:sldMk cId="4033587304" sldId="1214"/>
            <ac:graphicFrameMk id="4" creationId="{00000000-0000-0000-0000-000000000000}"/>
          </ac:graphicFrameMkLst>
        </pc:graphicFrameChg>
        <pc:graphicFrameChg chg="mod modGraphic">
          <ac:chgData name="rfudono" userId="hFt0BDuwqkFKrxy7TJ5qnFN2FMBlW4jQHFnW3EvbFAw=" providerId="None" clId="Web-{5010EC4F-0C19-477A-9CE5-5FE4918835BF}" dt="2021-10-07T03:10:24.093" v="2027"/>
          <ac:graphicFrameMkLst>
            <pc:docMk/>
            <pc:sldMk cId="4033587304" sldId="1214"/>
            <ac:graphicFrameMk id="59" creationId="{00000000-0000-0000-0000-000000000000}"/>
          </ac:graphicFrameMkLst>
        </pc:graphicFrameChg>
        <pc:graphicFrameChg chg="mod modGraphic">
          <ac:chgData name="rfudono" userId="hFt0BDuwqkFKrxy7TJ5qnFN2FMBlW4jQHFnW3EvbFAw=" providerId="None" clId="Web-{5010EC4F-0C19-477A-9CE5-5FE4918835BF}" dt="2021-10-07T03:10:28.453" v="2029"/>
          <ac:graphicFrameMkLst>
            <pc:docMk/>
            <pc:sldMk cId="4033587304" sldId="1214"/>
            <ac:graphicFrameMk id="60" creationId="{00000000-0000-0000-0000-000000000000}"/>
          </ac:graphicFrameMkLst>
        </pc:graphicFrameChg>
        <pc:graphicFrameChg chg="mod modGraphic">
          <ac:chgData name="rfudono" userId="hFt0BDuwqkFKrxy7TJ5qnFN2FMBlW4jQHFnW3EvbFAw=" providerId="None" clId="Web-{5010EC4F-0C19-477A-9CE5-5FE4918835BF}" dt="2021-10-07T03:10:32.703" v="2031"/>
          <ac:graphicFrameMkLst>
            <pc:docMk/>
            <pc:sldMk cId="4033587304" sldId="1214"/>
            <ac:graphicFrameMk id="61" creationId="{00000000-0000-0000-0000-000000000000}"/>
          </ac:graphicFrameMkLst>
        </pc:graphicFrameChg>
      </pc:sldChg>
      <pc:sldChg chg="addSp delSp modSp">
        <pc:chgData name="rfudono" userId="hFt0BDuwqkFKrxy7TJ5qnFN2FMBlW4jQHFnW3EvbFAw=" providerId="None" clId="Web-{5010EC4F-0C19-477A-9CE5-5FE4918835BF}" dt="2021-10-07T02:10:50.657" v="888" actId="20577"/>
        <pc:sldMkLst>
          <pc:docMk/>
          <pc:sldMk cId="4145332104" sldId="1215"/>
        </pc:sldMkLst>
        <pc:spChg chg="add del">
          <ac:chgData name="rfudono" userId="hFt0BDuwqkFKrxy7TJ5qnFN2FMBlW4jQHFnW3EvbFAw=" providerId="None" clId="Web-{5010EC4F-0C19-477A-9CE5-5FE4918835BF}" dt="2021-10-07T01:16:36.149" v="107"/>
          <ac:spMkLst>
            <pc:docMk/>
            <pc:sldMk cId="4145332104" sldId="1215"/>
            <ac:spMk id="2" creationId="{00000000-0000-0000-0000-000000000000}"/>
          </ac:spMkLst>
        </pc:spChg>
        <pc:spChg chg="add mod">
          <ac:chgData name="rfudono" userId="hFt0BDuwqkFKrxy7TJ5qnFN2FMBlW4jQHFnW3EvbFAw=" providerId="None" clId="Web-{5010EC4F-0C19-477A-9CE5-5FE4918835BF}" dt="2021-10-07T01:27:45.707" v="394" actId="20577"/>
          <ac:spMkLst>
            <pc:docMk/>
            <pc:sldMk cId="4145332104" sldId="1215"/>
            <ac:spMk id="4" creationId="{6EE0AB7F-908F-451D-B307-5AA96E7BF073}"/>
          </ac:spMkLst>
        </pc:spChg>
        <pc:spChg chg="add mod">
          <ac:chgData name="rfudono" userId="hFt0BDuwqkFKrxy7TJ5qnFN2FMBlW4jQHFnW3EvbFAw=" providerId="None" clId="Web-{5010EC4F-0C19-477A-9CE5-5FE4918835BF}" dt="2021-10-07T02:10:46.391" v="887" actId="20577"/>
          <ac:spMkLst>
            <pc:docMk/>
            <pc:sldMk cId="4145332104" sldId="1215"/>
            <ac:spMk id="13" creationId="{E82FBA00-1443-47C8-9445-ECD473674AB2}"/>
          </ac:spMkLst>
        </pc:spChg>
        <pc:spChg chg="add mod">
          <ac:chgData name="rfudono" userId="hFt0BDuwqkFKrxy7TJ5qnFN2FMBlW4jQHFnW3EvbFAw=" providerId="None" clId="Web-{5010EC4F-0C19-477A-9CE5-5FE4918835BF}" dt="2021-10-07T02:10:50.657" v="888" actId="20577"/>
          <ac:spMkLst>
            <pc:docMk/>
            <pc:sldMk cId="4145332104" sldId="1215"/>
            <ac:spMk id="15" creationId="{14AD1657-245B-4CFA-B6A0-F7875FAB0C9D}"/>
          </ac:spMkLst>
        </pc:spChg>
        <pc:spChg chg="add del">
          <ac:chgData name="rfudono" userId="hFt0BDuwqkFKrxy7TJ5qnFN2FMBlW4jQHFnW3EvbFAw=" providerId="None" clId="Web-{5010EC4F-0C19-477A-9CE5-5FE4918835BF}" dt="2021-10-07T01:27:07.034" v="369"/>
          <ac:spMkLst>
            <pc:docMk/>
            <pc:sldMk cId="4145332104" sldId="1215"/>
            <ac:spMk id="17" creationId="{40233700-239B-46B4-8AC6-FDC6B5B644CD}"/>
          </ac:spMkLst>
        </pc:spChg>
        <pc:spChg chg="mod">
          <ac:chgData name="rfudono" userId="hFt0BDuwqkFKrxy7TJ5qnFN2FMBlW4jQHFnW3EvbFAw=" providerId="None" clId="Web-{5010EC4F-0C19-477A-9CE5-5FE4918835BF}" dt="2021-10-07T01:17:41.431" v="117" actId="20577"/>
          <ac:spMkLst>
            <pc:docMk/>
            <pc:sldMk cId="4145332104" sldId="1215"/>
            <ac:spMk id="29" creationId="{5E65DBD2-D2A8-430B-8994-D27C4FDBB63F}"/>
          </ac:spMkLst>
        </pc:spChg>
        <pc:graphicFrameChg chg="mod modGraphic">
          <ac:chgData name="rfudono" userId="hFt0BDuwqkFKrxy7TJ5qnFN2FMBlW4jQHFnW3EvbFAw=" providerId="None" clId="Web-{5010EC4F-0C19-477A-9CE5-5FE4918835BF}" dt="2021-10-07T01:23:30.656" v="286" actId="1076"/>
          <ac:graphicFrameMkLst>
            <pc:docMk/>
            <pc:sldMk cId="4145332104" sldId="1215"/>
            <ac:graphicFrameMk id="30" creationId="{B1E34775-69F9-44C2-BA0D-2A3F0C4C9A20}"/>
          </ac:graphicFrameMkLst>
        </pc:graphicFrameChg>
        <pc:picChg chg="add mod">
          <ac:chgData name="rfudono" userId="hFt0BDuwqkFKrxy7TJ5qnFN2FMBlW4jQHFnW3EvbFAw=" providerId="None" clId="Web-{5010EC4F-0C19-477A-9CE5-5FE4918835BF}" dt="2021-10-07T01:24:45.516" v="306" actId="1076"/>
          <ac:picMkLst>
            <pc:docMk/>
            <pc:sldMk cId="4145332104" sldId="1215"/>
            <ac:picMk id="5" creationId="{C54CFECD-5973-4991-9327-ACD121AA5C4B}"/>
          </ac:picMkLst>
        </pc:picChg>
        <pc:picChg chg="add del mod">
          <ac:chgData name="rfudono" userId="hFt0BDuwqkFKrxy7TJ5qnFN2FMBlW4jQHFnW3EvbFAw=" providerId="None" clId="Web-{5010EC4F-0C19-477A-9CE5-5FE4918835BF}" dt="2021-10-07T01:24:59.626" v="308"/>
          <ac:picMkLst>
            <pc:docMk/>
            <pc:sldMk cId="4145332104" sldId="1215"/>
            <ac:picMk id="6" creationId="{4789A0B9-68CC-4B02-ADED-78097AD9FEBC}"/>
          </ac:picMkLst>
        </pc:picChg>
        <pc:picChg chg="add mod">
          <ac:chgData name="rfudono" userId="hFt0BDuwqkFKrxy7TJ5qnFN2FMBlW4jQHFnW3EvbFAw=" providerId="None" clId="Web-{5010EC4F-0C19-477A-9CE5-5FE4918835BF}" dt="2021-10-07T01:26:38.987" v="361" actId="1076"/>
          <ac:picMkLst>
            <pc:docMk/>
            <pc:sldMk cId="4145332104" sldId="1215"/>
            <ac:picMk id="14" creationId="{C87865AE-284F-4832-9E6D-178E71190E94}"/>
          </ac:picMkLst>
        </pc:picChg>
      </pc:sldChg>
      <pc:sldChg chg="addSp modSp">
        <pc:chgData name="rfudono" userId="hFt0BDuwqkFKrxy7TJ5qnFN2FMBlW4jQHFnW3EvbFAw=" providerId="None" clId="Web-{5010EC4F-0C19-477A-9CE5-5FE4918835BF}" dt="2021-10-07T02:28:40.160" v="1517" actId="20577"/>
        <pc:sldMkLst>
          <pc:docMk/>
          <pc:sldMk cId="2193207404" sldId="1216"/>
        </pc:sldMkLst>
        <pc:spChg chg="add mod">
          <ac:chgData name="rfudono" userId="hFt0BDuwqkFKrxy7TJ5qnFN2FMBlW4jQHFnW3EvbFAw=" providerId="None" clId="Web-{5010EC4F-0C19-477A-9CE5-5FE4918835BF}" dt="2021-10-07T02:28:40.160" v="1517" actId="20577"/>
          <ac:spMkLst>
            <pc:docMk/>
            <pc:sldMk cId="2193207404" sldId="1216"/>
            <ac:spMk id="6" creationId="{92A2D8E7-38D8-4EB6-BBE7-6C27349F64A7}"/>
          </ac:spMkLst>
        </pc:spChg>
      </pc:sldChg>
      <pc:sldChg chg="add del replId">
        <pc:chgData name="rfudono" userId="hFt0BDuwqkFKrxy7TJ5qnFN2FMBlW4jQHFnW3EvbFAw=" providerId="None" clId="Web-{5010EC4F-0C19-477A-9CE5-5FE4918835BF}" dt="2021-10-07T01:16:27.899" v="105"/>
        <pc:sldMkLst>
          <pc:docMk/>
          <pc:sldMk cId="599055794" sldId="1217"/>
        </pc:sldMkLst>
      </pc:sldChg>
      <pc:sldChg chg="add del replId">
        <pc:chgData name="rfudono" userId="hFt0BDuwqkFKrxy7TJ5qnFN2FMBlW4jQHFnW3EvbFAw=" providerId="None" clId="Web-{5010EC4F-0C19-477A-9CE5-5FE4918835BF}" dt="2021-10-07T01:16:22.789" v="103"/>
        <pc:sldMkLst>
          <pc:docMk/>
          <pc:sldMk cId="1622181786" sldId="1217"/>
        </pc:sldMkLst>
      </pc:sldChg>
    </pc:docChg>
  </pc:docChgLst>
  <pc:docChgLst>
    <pc:chgData name="rfudono" userId="hFt0BDuwqkFKrxy7TJ5qnFN2FMBlW4jQHFnW3EvbFAw=" providerId="None" clId="Web-{B6BDB83E-2170-4BCE-8524-81B7AA108524}"/>
    <pc:docChg chg="modSld">
      <pc:chgData name="rfudono" userId="hFt0BDuwqkFKrxy7TJ5qnFN2FMBlW4jQHFnW3EvbFAw=" providerId="None" clId="Web-{B6BDB83E-2170-4BCE-8524-81B7AA108524}" dt="2021-10-18T02:15:48.533" v="15"/>
      <pc:docMkLst>
        <pc:docMk/>
      </pc:docMkLst>
      <pc:sldChg chg="modSp">
        <pc:chgData name="rfudono" userId="hFt0BDuwqkFKrxy7TJ5qnFN2FMBlW4jQHFnW3EvbFAw=" providerId="None" clId="Web-{B6BDB83E-2170-4BCE-8524-81B7AA108524}" dt="2021-10-18T02:15:48.533" v="15"/>
        <pc:sldMkLst>
          <pc:docMk/>
          <pc:sldMk cId="2235109710" sldId="1263"/>
        </pc:sldMkLst>
        <pc:graphicFrameChg chg="mod modGraphic">
          <ac:chgData name="rfudono" userId="hFt0BDuwqkFKrxy7TJ5qnFN2FMBlW4jQHFnW3EvbFAw=" providerId="None" clId="Web-{B6BDB83E-2170-4BCE-8524-81B7AA108524}" dt="2021-10-18T02:15:48.533" v="15"/>
          <ac:graphicFrameMkLst>
            <pc:docMk/>
            <pc:sldMk cId="2235109710" sldId="1263"/>
            <ac:graphicFrameMk id="2" creationId="{5ECAD303-C1F3-4A7E-9225-B392D479A023}"/>
          </ac:graphicFrameMkLst>
        </pc:graphicFrameChg>
      </pc:sldChg>
    </pc:docChg>
  </pc:docChgLst>
  <pc:docChgLst>
    <pc:chgData name="rkajita" userId="mLl+cSk09jelMAD39MMyLaU/ggC0w3+iSeTp889X0gQ=" providerId="None" clId="Web-{7252BC59-333C-4AD7-A8BB-4CEF7F7A1BA4}"/>
    <pc:docChg chg="modSld">
      <pc:chgData name="rkajita" userId="mLl+cSk09jelMAD39MMyLaU/ggC0w3+iSeTp889X0gQ=" providerId="None" clId="Web-{7252BC59-333C-4AD7-A8BB-4CEF7F7A1BA4}" dt="2021-10-07T02:43:08.602" v="1"/>
      <pc:docMkLst>
        <pc:docMk/>
      </pc:docMkLst>
      <pc:sldChg chg="addSp delSp modSp">
        <pc:chgData name="rkajita" userId="mLl+cSk09jelMAD39MMyLaU/ggC0w3+iSeTp889X0gQ=" providerId="None" clId="Web-{7252BC59-333C-4AD7-A8BB-4CEF7F7A1BA4}" dt="2021-10-07T02:43:08.602" v="1"/>
        <pc:sldMkLst>
          <pc:docMk/>
          <pc:sldMk cId="2910835221" sldId="1183"/>
        </pc:sldMkLst>
        <pc:picChg chg="add del mod">
          <ac:chgData name="rkajita" userId="mLl+cSk09jelMAD39MMyLaU/ggC0w3+iSeTp889X0gQ=" providerId="None" clId="Web-{7252BC59-333C-4AD7-A8BB-4CEF7F7A1BA4}" dt="2021-10-07T02:43:08.602" v="1"/>
          <ac:picMkLst>
            <pc:docMk/>
            <pc:sldMk cId="2910835221" sldId="1183"/>
            <ac:picMk id="4" creationId="{70EFC232-D1B8-4FB0-8B13-D457583DF810}"/>
          </ac:picMkLst>
        </pc:picChg>
      </pc:sldChg>
    </pc:docChg>
  </pc:docChgLst>
  <pc:docChgLst>
    <pc:chgData name="rfudono" userId="hFt0BDuwqkFKrxy7TJ5qnFN2FMBlW4jQHFnW3EvbFAw=" providerId="None" clId="Web-{17DABD0F-13EE-4AD5-ADEF-C953507AFA7D}"/>
    <pc:docChg chg="modSld">
      <pc:chgData name="rfudono" userId="hFt0BDuwqkFKrxy7TJ5qnFN2FMBlW4jQHFnW3EvbFAw=" providerId="None" clId="Web-{17DABD0F-13EE-4AD5-ADEF-C953507AFA7D}" dt="2021-10-05T06:55:21.851" v="88"/>
      <pc:docMkLst>
        <pc:docMk/>
      </pc:docMkLst>
      <pc:sldChg chg="addSp delSp modSp">
        <pc:chgData name="rfudono" userId="hFt0BDuwqkFKrxy7TJ5qnFN2FMBlW4jQHFnW3EvbFAw=" providerId="None" clId="Web-{17DABD0F-13EE-4AD5-ADEF-C953507AFA7D}" dt="2021-10-05T06:55:21.851" v="88"/>
        <pc:sldMkLst>
          <pc:docMk/>
          <pc:sldMk cId="2043304757" sldId="1168"/>
        </pc:sldMkLst>
        <pc:spChg chg="del mod">
          <ac:chgData name="rfudono" userId="hFt0BDuwqkFKrxy7TJ5qnFN2FMBlW4jQHFnW3EvbFAw=" providerId="None" clId="Web-{17DABD0F-13EE-4AD5-ADEF-C953507AFA7D}" dt="2021-10-05T06:54:59.945" v="83"/>
          <ac:spMkLst>
            <pc:docMk/>
            <pc:sldMk cId="2043304757" sldId="1168"/>
            <ac:spMk id="2" creationId="{00000000-0000-0000-0000-000000000000}"/>
          </ac:spMkLst>
        </pc:spChg>
        <pc:spChg chg="del">
          <ac:chgData name="rfudono" userId="hFt0BDuwqkFKrxy7TJ5qnFN2FMBlW4jQHFnW3EvbFAw=" providerId="None" clId="Web-{17DABD0F-13EE-4AD5-ADEF-C953507AFA7D}" dt="2021-10-05T06:54:59.851" v="71"/>
          <ac:spMkLst>
            <pc:docMk/>
            <pc:sldMk cId="2043304757" sldId="1168"/>
            <ac:spMk id="4" creationId="{00000000-0000-0000-0000-000000000000}"/>
          </ac:spMkLst>
        </pc:spChg>
        <pc:spChg chg="add del mod">
          <ac:chgData name="rfudono" userId="hFt0BDuwqkFKrxy7TJ5qnFN2FMBlW4jQHFnW3EvbFAw=" providerId="None" clId="Web-{17DABD0F-13EE-4AD5-ADEF-C953507AFA7D}" dt="2021-10-05T06:55:02.835" v="84"/>
          <ac:spMkLst>
            <pc:docMk/>
            <pc:sldMk cId="2043304757" sldId="1168"/>
            <ac:spMk id="7" creationId="{F0BC682C-E6E4-482B-A8D6-2AB7A50FF7A3}"/>
          </ac:spMkLst>
        </pc:spChg>
        <pc:spChg chg="del">
          <ac:chgData name="rfudono" userId="hFt0BDuwqkFKrxy7TJ5qnFN2FMBlW4jQHFnW3EvbFAw=" providerId="None" clId="Web-{17DABD0F-13EE-4AD5-ADEF-C953507AFA7D}" dt="2021-10-05T06:54:59.851" v="72"/>
          <ac:spMkLst>
            <pc:docMk/>
            <pc:sldMk cId="2043304757" sldId="1168"/>
            <ac:spMk id="16" creationId="{00000000-0000-0000-0000-000000000000}"/>
          </ac:spMkLst>
        </pc:spChg>
        <pc:spChg chg="del">
          <ac:chgData name="rfudono" userId="hFt0BDuwqkFKrxy7TJ5qnFN2FMBlW4jQHFnW3EvbFAw=" providerId="None" clId="Web-{17DABD0F-13EE-4AD5-ADEF-C953507AFA7D}" dt="2021-10-05T06:54:59.851" v="82"/>
          <ac:spMkLst>
            <pc:docMk/>
            <pc:sldMk cId="2043304757" sldId="1168"/>
            <ac:spMk id="17" creationId="{47368572-2DC3-E147-8F4C-CE8558C2D93D}"/>
          </ac:spMkLst>
        </pc:spChg>
        <pc:spChg chg="del mod">
          <ac:chgData name="rfudono" userId="hFt0BDuwqkFKrxy7TJ5qnFN2FMBlW4jQHFnW3EvbFAw=" providerId="None" clId="Web-{17DABD0F-13EE-4AD5-ADEF-C953507AFA7D}" dt="2021-10-05T06:54:59.851" v="81"/>
          <ac:spMkLst>
            <pc:docMk/>
            <pc:sldMk cId="2043304757" sldId="1168"/>
            <ac:spMk id="18" creationId="{00000000-0000-0000-0000-000000000000}"/>
          </ac:spMkLst>
        </pc:spChg>
        <pc:spChg chg="del">
          <ac:chgData name="rfudono" userId="hFt0BDuwqkFKrxy7TJ5qnFN2FMBlW4jQHFnW3EvbFAw=" providerId="None" clId="Web-{17DABD0F-13EE-4AD5-ADEF-C953507AFA7D}" dt="2021-10-05T06:54:59.851" v="79"/>
          <ac:spMkLst>
            <pc:docMk/>
            <pc:sldMk cId="2043304757" sldId="1168"/>
            <ac:spMk id="20" creationId="{00000000-0000-0000-0000-000000000000}"/>
          </ac:spMkLst>
        </pc:spChg>
        <pc:spChg chg="del">
          <ac:chgData name="rfudono" userId="hFt0BDuwqkFKrxy7TJ5qnFN2FMBlW4jQHFnW3EvbFAw=" providerId="None" clId="Web-{17DABD0F-13EE-4AD5-ADEF-C953507AFA7D}" dt="2021-10-05T06:54:59.851" v="77"/>
          <ac:spMkLst>
            <pc:docMk/>
            <pc:sldMk cId="2043304757" sldId="1168"/>
            <ac:spMk id="22" creationId="{00000000-0000-0000-0000-000000000000}"/>
          </ac:spMkLst>
        </pc:spChg>
        <pc:spChg chg="del">
          <ac:chgData name="rfudono" userId="hFt0BDuwqkFKrxy7TJ5qnFN2FMBlW4jQHFnW3EvbFAw=" providerId="None" clId="Web-{17DABD0F-13EE-4AD5-ADEF-C953507AFA7D}" dt="2021-10-05T06:53:08.255" v="30"/>
          <ac:spMkLst>
            <pc:docMk/>
            <pc:sldMk cId="2043304757" sldId="1168"/>
            <ac:spMk id="24" creationId="{00000000-0000-0000-0000-000000000000}"/>
          </ac:spMkLst>
        </pc:spChg>
        <pc:spChg chg="del">
          <ac:chgData name="rfudono" userId="hFt0BDuwqkFKrxy7TJ5qnFN2FMBlW4jQHFnW3EvbFAw=" providerId="None" clId="Web-{17DABD0F-13EE-4AD5-ADEF-C953507AFA7D}" dt="2021-10-05T06:54:59.851" v="75"/>
          <ac:spMkLst>
            <pc:docMk/>
            <pc:sldMk cId="2043304757" sldId="1168"/>
            <ac:spMk id="27" creationId="{00000000-0000-0000-0000-000000000000}"/>
          </ac:spMkLst>
        </pc:spChg>
        <pc:spChg chg="del">
          <ac:chgData name="rfudono" userId="hFt0BDuwqkFKrxy7TJ5qnFN2FMBlW4jQHFnW3EvbFAw=" providerId="None" clId="Web-{17DABD0F-13EE-4AD5-ADEF-C953507AFA7D}" dt="2021-10-05T06:54:59.851" v="70"/>
          <ac:spMkLst>
            <pc:docMk/>
            <pc:sldMk cId="2043304757" sldId="1168"/>
            <ac:spMk id="29" creationId="{00000000-0000-0000-0000-000000000000}"/>
          </ac:spMkLst>
        </pc:spChg>
        <pc:spChg chg="del">
          <ac:chgData name="rfudono" userId="hFt0BDuwqkFKrxy7TJ5qnFN2FMBlW4jQHFnW3EvbFAw=" providerId="None" clId="Web-{17DABD0F-13EE-4AD5-ADEF-C953507AFA7D}" dt="2021-10-05T06:54:59.851" v="69"/>
          <ac:spMkLst>
            <pc:docMk/>
            <pc:sldMk cId="2043304757" sldId="1168"/>
            <ac:spMk id="30" creationId="{00000000-0000-0000-0000-000000000000}"/>
          </ac:spMkLst>
        </pc:spChg>
        <pc:spChg chg="del mod">
          <ac:chgData name="rfudono" userId="hFt0BDuwqkFKrxy7TJ5qnFN2FMBlW4jQHFnW3EvbFAw=" providerId="None" clId="Web-{17DABD0F-13EE-4AD5-ADEF-C953507AFA7D}" dt="2021-10-05T06:55:04.648" v="85"/>
          <ac:spMkLst>
            <pc:docMk/>
            <pc:sldMk cId="2043304757" sldId="1168"/>
            <ac:spMk id="32" creationId="{00000000-0000-0000-0000-000000000000}"/>
          </ac:spMkLst>
        </pc:spChg>
        <pc:picChg chg="add del mod">
          <ac:chgData name="rfudono" userId="hFt0BDuwqkFKrxy7TJ5qnFN2FMBlW4jQHFnW3EvbFAw=" providerId="None" clId="Web-{17DABD0F-13EE-4AD5-ADEF-C953507AFA7D}" dt="2021-10-05T06:55:21.851" v="88"/>
          <ac:picMkLst>
            <pc:docMk/>
            <pc:sldMk cId="2043304757" sldId="1168"/>
            <ac:picMk id="8" creationId="{1FEF4AD9-3B7D-44DC-A9BB-B5E46E936816}"/>
          </ac:picMkLst>
        </pc:picChg>
        <pc:picChg chg="del">
          <ac:chgData name="rfudono" userId="hFt0BDuwqkFKrxy7TJ5qnFN2FMBlW4jQHFnW3EvbFAw=" providerId="None" clId="Web-{17DABD0F-13EE-4AD5-ADEF-C953507AFA7D}" dt="2021-10-05T06:54:59.851" v="74"/>
          <ac:picMkLst>
            <pc:docMk/>
            <pc:sldMk cId="2043304757" sldId="1168"/>
            <ac:picMk id="14" creationId="{00000000-0000-0000-0000-000000000000}"/>
          </ac:picMkLst>
        </pc:picChg>
        <pc:picChg chg="del">
          <ac:chgData name="rfudono" userId="hFt0BDuwqkFKrxy7TJ5qnFN2FMBlW4jQHFnW3EvbFAw=" providerId="None" clId="Web-{17DABD0F-13EE-4AD5-ADEF-C953507AFA7D}" dt="2021-10-05T06:54:59.851" v="80"/>
          <ac:picMkLst>
            <pc:docMk/>
            <pc:sldMk cId="2043304757" sldId="1168"/>
            <ac:picMk id="19" creationId="{00000000-0000-0000-0000-000000000000}"/>
          </ac:picMkLst>
        </pc:picChg>
        <pc:picChg chg="del">
          <ac:chgData name="rfudono" userId="hFt0BDuwqkFKrxy7TJ5qnFN2FMBlW4jQHFnW3EvbFAw=" providerId="None" clId="Web-{17DABD0F-13EE-4AD5-ADEF-C953507AFA7D}" dt="2021-10-05T06:54:59.851" v="78"/>
          <ac:picMkLst>
            <pc:docMk/>
            <pc:sldMk cId="2043304757" sldId="1168"/>
            <ac:picMk id="21" creationId="{8CE80883-D877-B146-9E7A-31E0D546E351}"/>
          </ac:picMkLst>
        </pc:picChg>
        <pc:picChg chg="del">
          <ac:chgData name="rfudono" userId="hFt0BDuwqkFKrxy7TJ5qnFN2FMBlW4jQHFnW3EvbFAw=" providerId="None" clId="Web-{17DABD0F-13EE-4AD5-ADEF-C953507AFA7D}" dt="2021-10-05T06:54:59.851" v="73"/>
          <ac:picMkLst>
            <pc:docMk/>
            <pc:sldMk cId="2043304757" sldId="1168"/>
            <ac:picMk id="23" creationId="{00000000-0000-0000-0000-000000000000}"/>
          </ac:picMkLst>
        </pc:picChg>
        <pc:picChg chg="del">
          <ac:chgData name="rfudono" userId="hFt0BDuwqkFKrxy7TJ5qnFN2FMBlW4jQHFnW3EvbFAw=" providerId="None" clId="Web-{17DABD0F-13EE-4AD5-ADEF-C953507AFA7D}" dt="2021-10-05T06:54:59.851" v="76"/>
          <ac:picMkLst>
            <pc:docMk/>
            <pc:sldMk cId="2043304757" sldId="1168"/>
            <ac:picMk id="25" creationId="{00000000-0000-0000-0000-000000000000}"/>
          </ac:picMkLst>
        </pc:picChg>
        <pc:picChg chg="del">
          <ac:chgData name="rfudono" userId="hFt0BDuwqkFKrxy7TJ5qnFN2FMBlW4jQHFnW3EvbFAw=" providerId="None" clId="Web-{17DABD0F-13EE-4AD5-ADEF-C953507AFA7D}" dt="2021-10-05T06:55:06.336" v="86"/>
          <ac:picMkLst>
            <pc:docMk/>
            <pc:sldMk cId="2043304757" sldId="1168"/>
            <ac:picMk id="26" creationId="{8CE80883-D877-B146-9E7A-31E0D546E351}"/>
          </ac:picMkLst>
        </pc:picChg>
      </pc:sldChg>
      <pc:sldChg chg="delSp modSp">
        <pc:chgData name="rfudono" userId="hFt0BDuwqkFKrxy7TJ5qnFN2FMBlW4jQHFnW3EvbFAw=" providerId="None" clId="Web-{17DABD0F-13EE-4AD5-ADEF-C953507AFA7D}" dt="2021-10-05T06:52:22.942" v="29" actId="20577"/>
        <pc:sldMkLst>
          <pc:docMk/>
          <pc:sldMk cId="688700982" sldId="1188"/>
        </pc:sldMkLst>
        <pc:spChg chg="del">
          <ac:chgData name="rfudono" userId="hFt0BDuwqkFKrxy7TJ5qnFN2FMBlW4jQHFnW3EvbFAw=" providerId="None" clId="Web-{17DABD0F-13EE-4AD5-ADEF-C953507AFA7D}" dt="2021-10-05T06:51:41.754" v="0"/>
          <ac:spMkLst>
            <pc:docMk/>
            <pc:sldMk cId="688700982" sldId="1188"/>
            <ac:spMk id="2" creationId="{6BB79E49-F214-4FE5-9BD2-DB29619B3E79}"/>
          </ac:spMkLst>
        </pc:spChg>
        <pc:spChg chg="mod">
          <ac:chgData name="rfudono" userId="hFt0BDuwqkFKrxy7TJ5qnFN2FMBlW4jQHFnW3EvbFAw=" providerId="None" clId="Web-{17DABD0F-13EE-4AD5-ADEF-C953507AFA7D}" dt="2021-10-05T06:52:22.942" v="29" actId="20577"/>
          <ac:spMkLst>
            <pc:docMk/>
            <pc:sldMk cId="688700982" sldId="1188"/>
            <ac:spMk id="17" creationId="{83E45204-6858-4C92-AA51-6D41F4FCCF5D}"/>
          </ac:spMkLst>
        </pc:spChg>
      </pc:sldChg>
    </pc:docChg>
  </pc:docChgLst>
  <pc:docChgLst>
    <pc:chgData name="rfudono" userId="hFt0BDuwqkFKrxy7TJ5qnFN2FMBlW4jQHFnW3EvbFAw=" providerId="None" clId="Web-{A5F78080-BC42-48CB-810B-A97A6E15A459}"/>
    <pc:docChg chg="modSld">
      <pc:chgData name="rfudono" userId="hFt0BDuwqkFKrxy7TJ5qnFN2FMBlW4jQHFnW3EvbFAw=" providerId="None" clId="Web-{A5F78080-BC42-48CB-810B-A97A6E15A459}" dt="2021-11-29T00:37:57.475" v="7" actId="20577"/>
      <pc:docMkLst>
        <pc:docMk/>
      </pc:docMkLst>
      <pc:sldChg chg="modSp">
        <pc:chgData name="rfudono" userId="hFt0BDuwqkFKrxy7TJ5qnFN2FMBlW4jQHFnW3EvbFAw=" providerId="None" clId="Web-{A5F78080-BC42-48CB-810B-A97A6E15A459}" dt="2021-11-29T00:37:57.475" v="7" actId="20577"/>
        <pc:sldMkLst>
          <pc:docMk/>
          <pc:sldMk cId="1435023547" sldId="1233"/>
        </pc:sldMkLst>
        <pc:spChg chg="mod">
          <ac:chgData name="rfudono" userId="hFt0BDuwqkFKrxy7TJ5qnFN2FMBlW4jQHFnW3EvbFAw=" providerId="None" clId="Web-{A5F78080-BC42-48CB-810B-A97A6E15A459}" dt="2021-11-29T00:37:57.475" v="7" actId="20577"/>
          <ac:spMkLst>
            <pc:docMk/>
            <pc:sldMk cId="1435023547" sldId="1233"/>
            <ac:spMk id="111" creationId="{E58B66B7-D8AB-40A5-B668-C40FA702A5A8}"/>
          </ac:spMkLst>
        </pc:spChg>
      </pc:sldChg>
    </pc:docChg>
  </pc:docChgLst>
  <pc:docChgLst>
    <pc:chgData name="yobuchi" userId="8vJ+Ku5ejOGPSOrunzZImpZh/K2yGfj1uzvpCutuosg=" providerId="None" clId="Web-{39735807-7AB1-4879-A350-EE994E430FC7}"/>
    <pc:docChg chg="modSld">
      <pc:chgData name="yobuchi" userId="8vJ+Ku5ejOGPSOrunzZImpZh/K2yGfj1uzvpCutuosg=" providerId="None" clId="Web-{39735807-7AB1-4879-A350-EE994E430FC7}" dt="2021-10-25T07:32:21.534" v="4"/>
      <pc:docMkLst>
        <pc:docMk/>
      </pc:docMkLst>
      <pc:sldChg chg="modNotes">
        <pc:chgData name="yobuchi" userId="8vJ+Ku5ejOGPSOrunzZImpZh/K2yGfj1uzvpCutuosg=" providerId="None" clId="Web-{39735807-7AB1-4879-A350-EE994E430FC7}" dt="2021-10-25T07:32:03.206" v="0"/>
        <pc:sldMkLst>
          <pc:docMk/>
          <pc:sldMk cId="95509933" sldId="1255"/>
        </pc:sldMkLst>
      </pc:sldChg>
      <pc:sldChg chg="modNotes">
        <pc:chgData name="yobuchi" userId="8vJ+Ku5ejOGPSOrunzZImpZh/K2yGfj1uzvpCutuosg=" providerId="None" clId="Web-{39735807-7AB1-4879-A350-EE994E430FC7}" dt="2021-10-25T07:32:06.706" v="1"/>
        <pc:sldMkLst>
          <pc:docMk/>
          <pc:sldMk cId="2570711338" sldId="1256"/>
        </pc:sldMkLst>
      </pc:sldChg>
      <pc:sldChg chg="modNotes">
        <pc:chgData name="yobuchi" userId="8vJ+Ku5ejOGPSOrunzZImpZh/K2yGfj1uzvpCutuosg=" providerId="None" clId="Web-{39735807-7AB1-4879-A350-EE994E430FC7}" dt="2021-10-25T07:32:15.550" v="2"/>
        <pc:sldMkLst>
          <pc:docMk/>
          <pc:sldMk cId="4255326293" sldId="1261"/>
        </pc:sldMkLst>
      </pc:sldChg>
      <pc:sldChg chg="modNotes">
        <pc:chgData name="yobuchi" userId="8vJ+Ku5ejOGPSOrunzZImpZh/K2yGfj1uzvpCutuosg=" providerId="None" clId="Web-{39735807-7AB1-4879-A350-EE994E430FC7}" dt="2021-10-25T07:32:18.315" v="3"/>
        <pc:sldMkLst>
          <pc:docMk/>
          <pc:sldMk cId="1145038533" sldId="1262"/>
        </pc:sldMkLst>
      </pc:sldChg>
      <pc:sldChg chg="modNotes">
        <pc:chgData name="yobuchi" userId="8vJ+Ku5ejOGPSOrunzZImpZh/K2yGfj1uzvpCutuosg=" providerId="None" clId="Web-{39735807-7AB1-4879-A350-EE994E430FC7}" dt="2021-10-25T07:32:21.534" v="4"/>
        <pc:sldMkLst>
          <pc:docMk/>
          <pc:sldMk cId="2235109710" sldId="1263"/>
        </pc:sldMkLst>
      </pc:sldChg>
    </pc:docChg>
  </pc:docChgLst>
  <pc:docChgLst>
    <pc:chgData name="rfudono" clId="Web-{87F11554-EB40-43B6-AA38-BB43BC39355F}"/>
    <pc:docChg chg="modSld">
      <pc:chgData name="rfudono" userId="" providerId="" clId="Web-{87F11554-EB40-43B6-AA38-BB43BC39355F}" dt="2022-01-07T08:11:09.290" v="227" actId="20577"/>
      <pc:docMkLst>
        <pc:docMk/>
      </pc:docMkLst>
      <pc:sldChg chg="addSp delSp modSp">
        <pc:chgData name="rfudono" userId="" providerId="" clId="Web-{87F11554-EB40-43B6-AA38-BB43BC39355F}" dt="2022-01-07T07:57:41.538" v="10" actId="1076"/>
        <pc:sldMkLst>
          <pc:docMk/>
          <pc:sldMk cId="95509933" sldId="1255"/>
        </pc:sldMkLst>
        <pc:grpChg chg="del">
          <ac:chgData name="rfudono" userId="" providerId="" clId="Web-{87F11554-EB40-43B6-AA38-BB43BC39355F}" dt="2022-01-07T07:57:23.334" v="8"/>
          <ac:grpSpMkLst>
            <pc:docMk/>
            <pc:sldMk cId="95509933" sldId="1255"/>
            <ac:grpSpMk id="2" creationId="{00000000-0000-0000-0000-000000000000}"/>
          </ac:grpSpMkLst>
        </pc:grpChg>
        <pc:picChg chg="add del mod">
          <ac:chgData name="rfudono" userId="" providerId="" clId="Web-{87F11554-EB40-43B6-AA38-BB43BC39355F}" dt="2022-01-07T07:56:40.099" v="1"/>
          <ac:picMkLst>
            <pc:docMk/>
            <pc:sldMk cId="95509933" sldId="1255"/>
            <ac:picMk id="9" creationId="{60DFACD3-76B1-4ACC-951A-424DA81B8ABC}"/>
          </ac:picMkLst>
        </pc:picChg>
        <pc:picChg chg="add mod">
          <ac:chgData name="rfudono" userId="" providerId="" clId="Web-{87F11554-EB40-43B6-AA38-BB43BC39355F}" dt="2022-01-07T07:57:41.538" v="10" actId="1076"/>
          <ac:picMkLst>
            <pc:docMk/>
            <pc:sldMk cId="95509933" sldId="1255"/>
            <ac:picMk id="10" creationId="{EFCCDCF2-56DA-4898-9C1E-2895FD9AA2CE}"/>
          </ac:picMkLst>
        </pc:picChg>
      </pc:sldChg>
      <pc:sldChg chg="addSp delSp modSp">
        <pc:chgData name="rfudono" userId="" providerId="" clId="Web-{87F11554-EB40-43B6-AA38-BB43BC39355F}" dt="2022-01-07T07:58:02.804" v="15" actId="1076"/>
        <pc:sldMkLst>
          <pc:docMk/>
          <pc:sldMk cId="510318112" sldId="1258"/>
        </pc:sldMkLst>
        <pc:picChg chg="add mod">
          <ac:chgData name="rfudono" userId="" providerId="" clId="Web-{87F11554-EB40-43B6-AA38-BB43BC39355F}" dt="2022-01-07T07:58:02.804" v="15" actId="1076"/>
          <ac:picMkLst>
            <pc:docMk/>
            <pc:sldMk cId="510318112" sldId="1258"/>
            <ac:picMk id="5" creationId="{5CDD74F8-0A59-4F46-B6C2-BB34F2C9BD4C}"/>
          </ac:picMkLst>
        </pc:picChg>
        <pc:picChg chg="del">
          <ac:chgData name="rfudono" userId="" providerId="" clId="Web-{87F11554-EB40-43B6-AA38-BB43BC39355F}" dt="2022-01-07T07:57:53.601" v="11"/>
          <ac:picMkLst>
            <pc:docMk/>
            <pc:sldMk cId="510318112" sldId="1258"/>
            <ac:picMk id="43" creationId="{00000000-0000-0000-0000-000000000000}"/>
          </ac:picMkLst>
        </pc:picChg>
        <pc:picChg chg="del">
          <ac:chgData name="rfudono" userId="" providerId="" clId="Web-{87F11554-EB40-43B6-AA38-BB43BC39355F}" dt="2022-01-07T07:57:55.960" v="12"/>
          <ac:picMkLst>
            <pc:docMk/>
            <pc:sldMk cId="510318112" sldId="1258"/>
            <ac:picMk id="44" creationId="{00000000-0000-0000-0000-000000000000}"/>
          </ac:picMkLst>
        </pc:picChg>
        <pc:picChg chg="del">
          <ac:chgData name="rfudono" userId="" providerId="" clId="Web-{87F11554-EB40-43B6-AA38-BB43BC39355F}" dt="2022-01-07T07:57:57.507" v="13"/>
          <ac:picMkLst>
            <pc:docMk/>
            <pc:sldMk cId="510318112" sldId="1258"/>
            <ac:picMk id="46" creationId="{00000000-0000-0000-0000-000000000000}"/>
          </ac:picMkLst>
        </pc:picChg>
      </pc:sldChg>
      <pc:sldChg chg="modSp">
        <pc:chgData name="rfudono" userId="" providerId="" clId="Web-{87F11554-EB40-43B6-AA38-BB43BC39355F}" dt="2022-01-07T07:59:27.275" v="104" actId="1076"/>
        <pc:sldMkLst>
          <pc:docMk/>
          <pc:sldMk cId="1145038533" sldId="1262"/>
        </pc:sldMkLst>
        <pc:spChg chg="mod">
          <ac:chgData name="rfudono" userId="" providerId="" clId="Web-{87F11554-EB40-43B6-AA38-BB43BC39355F}" dt="2022-01-07T07:59:27.275" v="104" actId="1076"/>
          <ac:spMkLst>
            <pc:docMk/>
            <pc:sldMk cId="1145038533" sldId="1262"/>
            <ac:spMk id="5" creationId="{3B71C80C-2927-42BE-A911-3CC05B5652F7}"/>
          </ac:spMkLst>
        </pc:spChg>
      </pc:sldChg>
      <pc:sldChg chg="modSp">
        <pc:chgData name="rfudono" userId="" providerId="" clId="Web-{87F11554-EB40-43B6-AA38-BB43BC39355F}" dt="2022-01-07T08:11:09.290" v="227" actId="20577"/>
        <pc:sldMkLst>
          <pc:docMk/>
          <pc:sldMk cId="929545537" sldId="1269"/>
        </pc:sldMkLst>
        <pc:spChg chg="mod">
          <ac:chgData name="rfudono" userId="" providerId="" clId="Web-{87F11554-EB40-43B6-AA38-BB43BC39355F}" dt="2022-01-07T08:11:09.290" v="227" actId="20577"/>
          <ac:spMkLst>
            <pc:docMk/>
            <pc:sldMk cId="929545537" sldId="1269"/>
            <ac:spMk id="8" creationId="{92A2D8E7-38D8-4EB6-BBE7-6C27349F64A7}"/>
          </ac:spMkLst>
        </pc:spChg>
      </pc:sldChg>
    </pc:docChg>
  </pc:docChgLst>
  <pc:docChgLst>
    <pc:chgData name="rkajita" userId="mLl+cSk09jelMAD39MMyLaU/ggC0w3+iSeTp889X0gQ=" providerId="None" clId="Web-{BC64ACEC-18BB-41F6-B849-C851DC68736B}"/>
    <pc:docChg chg="modSld">
      <pc:chgData name="rkajita" userId="mLl+cSk09jelMAD39MMyLaU/ggC0w3+iSeTp889X0gQ=" providerId="None" clId="Web-{BC64ACEC-18BB-41F6-B849-C851DC68736B}" dt="2021-09-29T04:42:34.579" v="30" actId="20577"/>
      <pc:docMkLst>
        <pc:docMk/>
      </pc:docMkLst>
      <pc:sldChg chg="addSp modSp">
        <pc:chgData name="rkajita" userId="mLl+cSk09jelMAD39MMyLaU/ggC0w3+iSeTp889X0gQ=" providerId="None" clId="Web-{BC64ACEC-18BB-41F6-B849-C851DC68736B}" dt="2021-09-29T04:42:34.579" v="30" actId="20577"/>
        <pc:sldMkLst>
          <pc:docMk/>
          <pc:sldMk cId="2154657820" sldId="1136"/>
        </pc:sldMkLst>
        <pc:spChg chg="add mod">
          <ac:chgData name="rkajita" userId="mLl+cSk09jelMAD39MMyLaU/ggC0w3+iSeTp889X0gQ=" providerId="None" clId="Web-{BC64ACEC-18BB-41F6-B849-C851DC68736B}" dt="2021-09-29T04:42:34.579" v="30" actId="20577"/>
          <ac:spMkLst>
            <pc:docMk/>
            <pc:sldMk cId="2154657820" sldId="1136"/>
            <ac:spMk id="67" creationId="{D6083B87-A78C-49C2-BD81-72B5B695CD87}"/>
          </ac:spMkLst>
        </pc:spChg>
      </pc:sldChg>
    </pc:docChg>
  </pc:docChgLst>
  <pc:docChgLst>
    <pc:chgData name="rfudono" userId="hFt0BDuwqkFKrxy7TJ5qnFN2FMBlW4jQHFnW3EvbFAw=" providerId="None" clId="Web-{2033FDF0-FD00-4293-9099-45AA86B557EA}"/>
    <pc:docChg chg="modSld">
      <pc:chgData name="rfudono" userId="hFt0BDuwqkFKrxy7TJ5qnFN2FMBlW4jQHFnW3EvbFAw=" providerId="None" clId="Web-{2033FDF0-FD00-4293-9099-45AA86B557EA}" dt="2021-10-07T09:13:31.848" v="70" actId="20577"/>
      <pc:docMkLst>
        <pc:docMk/>
      </pc:docMkLst>
      <pc:sldChg chg="modSp">
        <pc:chgData name="rfudono" userId="hFt0BDuwqkFKrxy7TJ5qnFN2FMBlW4jQHFnW3EvbFAw=" providerId="None" clId="Web-{2033FDF0-FD00-4293-9099-45AA86B557EA}" dt="2021-10-07T09:13:15.895" v="68" actId="20577"/>
        <pc:sldMkLst>
          <pc:docMk/>
          <pc:sldMk cId="2573880513" sldId="1141"/>
        </pc:sldMkLst>
        <pc:spChg chg="mod">
          <ac:chgData name="rfudono" userId="hFt0BDuwqkFKrxy7TJ5qnFN2FMBlW4jQHFnW3EvbFAw=" providerId="None" clId="Web-{2033FDF0-FD00-4293-9099-45AA86B557EA}" dt="2021-10-07T09:13:03.973" v="65" actId="20577"/>
          <ac:spMkLst>
            <pc:docMk/>
            <pc:sldMk cId="2573880513" sldId="1141"/>
            <ac:spMk id="2" creationId="{152EAF1F-F284-44CE-86F4-2A2F06B04712}"/>
          </ac:spMkLst>
        </pc:spChg>
        <pc:spChg chg="mod">
          <ac:chgData name="rfudono" userId="hFt0BDuwqkFKrxy7TJ5qnFN2FMBlW4jQHFnW3EvbFAw=" providerId="None" clId="Web-{2033FDF0-FD00-4293-9099-45AA86B557EA}" dt="2021-10-07T09:13:15.895" v="68" actId="20577"/>
          <ac:spMkLst>
            <pc:docMk/>
            <pc:sldMk cId="2573880513" sldId="1141"/>
            <ac:spMk id="64" creationId="{E43ECB0E-0506-41AB-B8E3-1317862E640C}"/>
          </ac:spMkLst>
        </pc:spChg>
      </pc:sldChg>
      <pc:sldChg chg="modSp">
        <pc:chgData name="rfudono" userId="hFt0BDuwqkFKrxy7TJ5qnFN2FMBlW4jQHFnW3EvbFAw=" providerId="None" clId="Web-{2033FDF0-FD00-4293-9099-45AA86B557EA}" dt="2021-10-07T09:12:50.957" v="61"/>
        <pc:sldMkLst>
          <pc:docMk/>
          <pc:sldMk cId="2692493014" sldId="1201"/>
        </pc:sldMkLst>
        <pc:graphicFrameChg chg="mod modGraphic">
          <ac:chgData name="rfudono" userId="hFt0BDuwqkFKrxy7TJ5qnFN2FMBlW4jQHFnW3EvbFAw=" providerId="None" clId="Web-{2033FDF0-FD00-4293-9099-45AA86B557EA}" dt="2021-10-07T09:12:50.957" v="61"/>
          <ac:graphicFrameMkLst>
            <pc:docMk/>
            <pc:sldMk cId="2692493014" sldId="1201"/>
            <ac:graphicFrameMk id="12" creationId="{34320F46-461D-4AB0-BF39-4582D2718E78}"/>
          </ac:graphicFrameMkLst>
        </pc:graphicFrameChg>
      </pc:sldChg>
      <pc:sldChg chg="modSp">
        <pc:chgData name="rfudono" userId="hFt0BDuwqkFKrxy7TJ5qnFN2FMBlW4jQHFnW3EvbFAw=" providerId="None" clId="Web-{2033FDF0-FD00-4293-9099-45AA86B557EA}" dt="2021-10-07T09:13:20.473" v="69" actId="20577"/>
        <pc:sldMkLst>
          <pc:docMk/>
          <pc:sldMk cId="2588037154" sldId="1206"/>
        </pc:sldMkLst>
        <pc:spChg chg="mod">
          <ac:chgData name="rfudono" userId="hFt0BDuwqkFKrxy7TJ5qnFN2FMBlW4jQHFnW3EvbFAw=" providerId="None" clId="Web-{2033FDF0-FD00-4293-9099-45AA86B557EA}" dt="2021-10-07T09:13:20.473" v="69" actId="20577"/>
          <ac:spMkLst>
            <pc:docMk/>
            <pc:sldMk cId="2588037154" sldId="1206"/>
            <ac:spMk id="2" creationId="{57BDE060-CE49-4D21-8407-2B82F89D5221}"/>
          </ac:spMkLst>
        </pc:spChg>
      </pc:sldChg>
      <pc:sldChg chg="modSp">
        <pc:chgData name="rfudono" userId="hFt0BDuwqkFKrxy7TJ5qnFN2FMBlW4jQHFnW3EvbFAw=" providerId="None" clId="Web-{2033FDF0-FD00-4293-9099-45AA86B557EA}" dt="2021-10-07T09:13:31.848" v="70" actId="20577"/>
        <pc:sldMkLst>
          <pc:docMk/>
          <pc:sldMk cId="2725558926" sldId="1207"/>
        </pc:sldMkLst>
        <pc:spChg chg="mod">
          <ac:chgData name="rfudono" userId="hFt0BDuwqkFKrxy7TJ5qnFN2FMBlW4jQHFnW3EvbFAw=" providerId="None" clId="Web-{2033FDF0-FD00-4293-9099-45AA86B557EA}" dt="2021-10-07T09:13:31.848" v="70" actId="20577"/>
          <ac:spMkLst>
            <pc:docMk/>
            <pc:sldMk cId="2725558926" sldId="1207"/>
            <ac:spMk id="9" creationId="{5931E355-A56F-42DA-B882-8B7C03B4DA7F}"/>
          </ac:spMkLst>
        </pc:spChg>
      </pc:sldChg>
      <pc:sldChg chg="modSp">
        <pc:chgData name="rfudono" userId="hFt0BDuwqkFKrxy7TJ5qnFN2FMBlW4jQHFnW3EvbFAw=" providerId="None" clId="Web-{2033FDF0-FD00-4293-9099-45AA86B557EA}" dt="2021-10-07T09:11:49.002" v="41"/>
        <pc:sldMkLst>
          <pc:docMk/>
          <pc:sldMk cId="4145332104" sldId="1215"/>
        </pc:sldMkLst>
        <pc:graphicFrameChg chg="mod modGraphic">
          <ac:chgData name="rfudono" userId="hFt0BDuwqkFKrxy7TJ5qnFN2FMBlW4jQHFnW3EvbFAw=" providerId="None" clId="Web-{2033FDF0-FD00-4293-9099-45AA86B557EA}" dt="2021-10-07T09:11:49.002" v="41"/>
          <ac:graphicFrameMkLst>
            <pc:docMk/>
            <pc:sldMk cId="4145332104" sldId="1215"/>
            <ac:graphicFrameMk id="30" creationId="{B1E34775-69F9-44C2-BA0D-2A3F0C4C9A20}"/>
          </ac:graphicFrameMkLst>
        </pc:graphicFrameChg>
      </pc:sldChg>
    </pc:docChg>
  </pc:docChgLst>
  <pc:docChgLst>
    <pc:chgData name="rfudono" userId="hFt0BDuwqkFKrxy7TJ5qnFN2FMBlW4jQHFnW3EvbFAw=" providerId="None" clId="Web-{C3A93879-AF54-4E00-A876-6D3F9AE77C70}"/>
    <pc:docChg chg="modSld">
      <pc:chgData name="rfudono" userId="hFt0BDuwqkFKrxy7TJ5qnFN2FMBlW4jQHFnW3EvbFAw=" providerId="None" clId="Web-{C3A93879-AF54-4E00-A876-6D3F9AE77C70}" dt="2021-10-07T07:57:13.162" v="1" actId="1076"/>
      <pc:docMkLst>
        <pc:docMk/>
      </pc:docMkLst>
      <pc:sldChg chg="modSp">
        <pc:chgData name="rfudono" userId="hFt0BDuwqkFKrxy7TJ5qnFN2FMBlW4jQHFnW3EvbFAw=" providerId="None" clId="Web-{C3A93879-AF54-4E00-A876-6D3F9AE77C70}" dt="2021-10-07T07:57:13.162" v="1" actId="1076"/>
        <pc:sldMkLst>
          <pc:docMk/>
          <pc:sldMk cId="4145332104" sldId="1215"/>
        </pc:sldMkLst>
        <pc:spChg chg="mod">
          <ac:chgData name="rfudono" userId="hFt0BDuwqkFKrxy7TJ5qnFN2FMBlW4jQHFnW3EvbFAw=" providerId="None" clId="Web-{C3A93879-AF54-4E00-A876-6D3F9AE77C70}" dt="2021-10-07T07:57:13.162" v="1" actId="1076"/>
          <ac:spMkLst>
            <pc:docMk/>
            <pc:sldMk cId="4145332104" sldId="1215"/>
            <ac:spMk id="15" creationId="{14AD1657-245B-4CFA-B6A0-F7875FAB0C9D}"/>
          </ac:spMkLst>
        </pc:spChg>
      </pc:sldChg>
    </pc:docChg>
  </pc:docChgLst>
  <pc:docChgLst>
    <pc:chgData name="rfudono" userId="hFt0BDuwqkFKrxy7TJ5qnFN2FMBlW4jQHFnW3EvbFAw=" providerId="None" clId="Web-{99A530D2-D6EF-43D1-A345-80B439A7FA58}"/>
    <pc:docChg chg="modSld">
      <pc:chgData name="rfudono" userId="hFt0BDuwqkFKrxy7TJ5qnFN2FMBlW4jQHFnW3EvbFAw=" providerId="None" clId="Web-{99A530D2-D6EF-43D1-A345-80B439A7FA58}" dt="2021-10-07T05:36:35.765" v="86" actId="20577"/>
      <pc:docMkLst>
        <pc:docMk/>
      </pc:docMkLst>
      <pc:sldChg chg="modSp">
        <pc:chgData name="rfudono" userId="hFt0BDuwqkFKrxy7TJ5qnFN2FMBlW4jQHFnW3EvbFAw=" providerId="None" clId="Web-{99A530D2-D6EF-43D1-A345-80B439A7FA58}" dt="2021-10-07T05:36:35.765" v="86" actId="20577"/>
        <pc:sldMkLst>
          <pc:docMk/>
          <pc:sldMk cId="4033587304" sldId="1214"/>
        </pc:sldMkLst>
        <pc:spChg chg="mod">
          <ac:chgData name="rfudono" userId="hFt0BDuwqkFKrxy7TJ5qnFN2FMBlW4jQHFnW3EvbFAw=" providerId="None" clId="Web-{99A530D2-D6EF-43D1-A345-80B439A7FA58}" dt="2021-10-07T05:34:52.122" v="0" actId="1076"/>
          <ac:spMkLst>
            <pc:docMk/>
            <pc:sldMk cId="4033587304" sldId="1214"/>
            <ac:spMk id="2" creationId="{B622E9D5-AEB5-4D2A-96D9-3933B6513B14}"/>
          </ac:spMkLst>
        </pc:spChg>
        <pc:spChg chg="mod">
          <ac:chgData name="rfudono" userId="hFt0BDuwqkFKrxy7TJ5qnFN2FMBlW4jQHFnW3EvbFAw=" providerId="None" clId="Web-{99A530D2-D6EF-43D1-A345-80B439A7FA58}" dt="2021-10-07T05:36:35.765" v="86" actId="20577"/>
          <ac:spMkLst>
            <pc:docMk/>
            <pc:sldMk cId="4033587304" sldId="1214"/>
            <ac:spMk id="62" creationId="{75E28881-7D86-4178-8AE3-9A992412EE10}"/>
          </ac:spMkLst>
        </pc:spChg>
        <pc:spChg chg="mod">
          <ac:chgData name="rfudono" userId="hFt0BDuwqkFKrxy7TJ5qnFN2FMBlW4jQHFnW3EvbFAw=" providerId="None" clId="Web-{99A530D2-D6EF-43D1-A345-80B439A7FA58}" dt="2021-10-07T05:35:06.091" v="8" actId="1076"/>
          <ac:spMkLst>
            <pc:docMk/>
            <pc:sldMk cId="4033587304" sldId="1214"/>
            <ac:spMk id="63" creationId="{CFFCB67E-93A1-474D-95D8-CC804C039139}"/>
          </ac:spMkLst>
        </pc:spChg>
        <pc:grpChg chg="mod">
          <ac:chgData name="rfudono" userId="hFt0BDuwqkFKrxy7TJ5qnFN2FMBlW4jQHFnW3EvbFAw=" providerId="None" clId="Web-{99A530D2-D6EF-43D1-A345-80B439A7FA58}" dt="2021-10-07T05:35:05.872" v="2" actId="1076"/>
          <ac:grpSpMkLst>
            <pc:docMk/>
            <pc:sldMk cId="4033587304" sldId="1214"/>
            <ac:grpSpMk id="43" creationId="{C108DF07-B2AD-417D-9660-B74FD40F885F}"/>
          </ac:grpSpMkLst>
        </pc:grpChg>
        <pc:grpChg chg="mod">
          <ac:chgData name="rfudono" userId="hFt0BDuwqkFKrxy7TJ5qnFN2FMBlW4jQHFnW3EvbFAw=" providerId="None" clId="Web-{99A530D2-D6EF-43D1-A345-80B439A7FA58}" dt="2021-10-07T05:35:05.904" v="3" actId="1076"/>
          <ac:grpSpMkLst>
            <pc:docMk/>
            <pc:sldMk cId="4033587304" sldId="1214"/>
            <ac:grpSpMk id="51" creationId="{B496FA0D-5B99-4AAC-BB2C-09E1BEF79CF7}"/>
          </ac:grpSpMkLst>
        </pc:grpChg>
        <pc:grpChg chg="mod">
          <ac:chgData name="rfudono" userId="hFt0BDuwqkFKrxy7TJ5qnFN2FMBlW4jQHFnW3EvbFAw=" providerId="None" clId="Web-{99A530D2-D6EF-43D1-A345-80B439A7FA58}" dt="2021-10-07T05:35:05.935" v="4" actId="1076"/>
          <ac:grpSpMkLst>
            <pc:docMk/>
            <pc:sldMk cId="4033587304" sldId="1214"/>
            <ac:grpSpMk id="54" creationId="{3A1169EF-8DE0-4E5A-B968-1A1216812206}"/>
          </ac:grpSpMkLst>
        </pc:grpChg>
        <pc:graphicFrameChg chg="mod">
          <ac:chgData name="rfudono" userId="hFt0BDuwqkFKrxy7TJ5qnFN2FMBlW4jQHFnW3EvbFAw=" providerId="None" clId="Web-{99A530D2-D6EF-43D1-A345-80B439A7FA58}" dt="2021-10-07T05:35:05.841" v="1" actId="1076"/>
          <ac:graphicFrameMkLst>
            <pc:docMk/>
            <pc:sldMk cId="4033587304" sldId="1214"/>
            <ac:graphicFrameMk id="4" creationId="{00000000-0000-0000-0000-000000000000}"/>
          </ac:graphicFrameMkLst>
        </pc:graphicFrameChg>
        <pc:graphicFrameChg chg="mod">
          <ac:chgData name="rfudono" userId="hFt0BDuwqkFKrxy7TJ5qnFN2FMBlW4jQHFnW3EvbFAw=" providerId="None" clId="Web-{99A530D2-D6EF-43D1-A345-80B439A7FA58}" dt="2021-10-07T05:35:05.982" v="5" actId="1076"/>
          <ac:graphicFrameMkLst>
            <pc:docMk/>
            <pc:sldMk cId="4033587304" sldId="1214"/>
            <ac:graphicFrameMk id="59" creationId="{00000000-0000-0000-0000-000000000000}"/>
          </ac:graphicFrameMkLst>
        </pc:graphicFrameChg>
        <pc:graphicFrameChg chg="mod">
          <ac:chgData name="rfudono" userId="hFt0BDuwqkFKrxy7TJ5qnFN2FMBlW4jQHFnW3EvbFAw=" providerId="None" clId="Web-{99A530D2-D6EF-43D1-A345-80B439A7FA58}" dt="2021-10-07T05:35:06.013" v="6" actId="1076"/>
          <ac:graphicFrameMkLst>
            <pc:docMk/>
            <pc:sldMk cId="4033587304" sldId="1214"/>
            <ac:graphicFrameMk id="60" creationId="{00000000-0000-0000-0000-000000000000}"/>
          </ac:graphicFrameMkLst>
        </pc:graphicFrameChg>
        <pc:graphicFrameChg chg="mod">
          <ac:chgData name="rfudono" userId="hFt0BDuwqkFKrxy7TJ5qnFN2FMBlW4jQHFnW3EvbFAw=" providerId="None" clId="Web-{99A530D2-D6EF-43D1-A345-80B439A7FA58}" dt="2021-10-07T05:35:06.060" v="7" actId="1076"/>
          <ac:graphicFrameMkLst>
            <pc:docMk/>
            <pc:sldMk cId="4033587304" sldId="1214"/>
            <ac:graphicFrameMk id="61" creationId="{00000000-0000-0000-0000-000000000000}"/>
          </ac:graphicFrameMkLst>
        </pc:graphicFrameChg>
      </pc:sldChg>
    </pc:docChg>
  </pc:docChgLst>
  <pc:docChgLst>
    <pc:chgData name="rfudono" userId="hFt0BDuwqkFKrxy7TJ5qnFN2FMBlW4jQHFnW3EvbFAw=" providerId="None" clId="Web-{8DBDE49A-5A2F-4CDF-83FE-C616C9CD6D38}"/>
    <pc:docChg chg="modSld">
      <pc:chgData name="rfudono" userId="hFt0BDuwqkFKrxy7TJ5qnFN2FMBlW4jQHFnW3EvbFAw=" providerId="None" clId="Web-{8DBDE49A-5A2F-4CDF-83FE-C616C9CD6D38}" dt="2021-10-05T11:41:51.147" v="26"/>
      <pc:docMkLst>
        <pc:docMk/>
      </pc:docMkLst>
      <pc:sldChg chg="addSp delSp modSp">
        <pc:chgData name="rfudono" userId="hFt0BDuwqkFKrxy7TJ5qnFN2FMBlW4jQHFnW3EvbFAw=" providerId="None" clId="Web-{8DBDE49A-5A2F-4CDF-83FE-C616C9CD6D38}" dt="2021-10-05T11:41:30.068" v="8" actId="20577"/>
        <pc:sldMkLst>
          <pc:docMk/>
          <pc:sldMk cId="3727792982" sldId="1205"/>
        </pc:sldMkLst>
        <pc:spChg chg="add mod">
          <ac:chgData name="rfudono" userId="hFt0BDuwqkFKrxy7TJ5qnFN2FMBlW4jQHFnW3EvbFAw=" providerId="None" clId="Web-{8DBDE49A-5A2F-4CDF-83FE-C616C9CD6D38}" dt="2021-10-05T11:41:30.068" v="8" actId="20577"/>
          <ac:spMkLst>
            <pc:docMk/>
            <pc:sldMk cId="3727792982" sldId="1205"/>
            <ac:spMk id="2" creationId="{67238404-2E89-44B3-B4FC-E279DEEC3A19}"/>
          </ac:spMkLst>
        </pc:spChg>
        <pc:spChg chg="del">
          <ac:chgData name="rfudono" userId="hFt0BDuwqkFKrxy7TJ5qnFN2FMBlW4jQHFnW3EvbFAw=" providerId="None" clId="Web-{8DBDE49A-5A2F-4CDF-83FE-C616C9CD6D38}" dt="2021-10-05T11:41:18.506" v="0"/>
          <ac:spMkLst>
            <pc:docMk/>
            <pc:sldMk cId="3727792982" sldId="1205"/>
            <ac:spMk id="43" creationId="{064A4C38-6122-F743-93B0-DF14BD89EB50}"/>
          </ac:spMkLst>
        </pc:spChg>
      </pc:sldChg>
      <pc:sldChg chg="modSp">
        <pc:chgData name="rfudono" userId="hFt0BDuwqkFKrxy7TJ5qnFN2FMBlW4jQHFnW3EvbFAw=" providerId="None" clId="Web-{8DBDE49A-5A2F-4CDF-83FE-C616C9CD6D38}" dt="2021-10-05T11:41:51.147" v="26"/>
        <pc:sldMkLst>
          <pc:docMk/>
          <pc:sldMk cId="4145332104" sldId="1215"/>
        </pc:sldMkLst>
        <pc:graphicFrameChg chg="mod modGraphic">
          <ac:chgData name="rfudono" userId="hFt0BDuwqkFKrxy7TJ5qnFN2FMBlW4jQHFnW3EvbFAw=" providerId="None" clId="Web-{8DBDE49A-5A2F-4CDF-83FE-C616C9CD6D38}" dt="2021-10-05T11:41:51.147" v="26"/>
          <ac:graphicFrameMkLst>
            <pc:docMk/>
            <pc:sldMk cId="4145332104" sldId="1215"/>
            <ac:graphicFrameMk id="30" creationId="{B1E34775-69F9-44C2-BA0D-2A3F0C4C9A20}"/>
          </ac:graphicFrameMkLst>
        </pc:graphicFrameChg>
      </pc:sldChg>
    </pc:docChg>
  </pc:docChgLst>
  <pc:docChgLst>
    <pc:chgData name="rfudono" userId="hFt0BDuwqkFKrxy7TJ5qnFN2FMBlW4jQHFnW3EvbFAw=" providerId="None" clId="Web-{9AE3B761-1747-4B65-89B6-FC14E027B0E5}"/>
    <pc:docChg chg="modSld">
      <pc:chgData name="rfudono" userId="hFt0BDuwqkFKrxy7TJ5qnFN2FMBlW4jQHFnW3EvbFAw=" providerId="None" clId="Web-{9AE3B761-1747-4B65-89B6-FC14E027B0E5}" dt="2021-10-25T01:03:17.313" v="6" actId="1076"/>
      <pc:docMkLst>
        <pc:docMk/>
      </pc:docMkLst>
      <pc:sldChg chg="modSp">
        <pc:chgData name="rfudono" userId="hFt0BDuwqkFKrxy7TJ5qnFN2FMBlW4jQHFnW3EvbFAw=" providerId="None" clId="Web-{9AE3B761-1747-4B65-89B6-FC14E027B0E5}" dt="2021-10-25T01:03:17.313" v="6" actId="1076"/>
        <pc:sldMkLst>
          <pc:docMk/>
          <pc:sldMk cId="2298289479" sldId="1235"/>
        </pc:sldMkLst>
        <pc:spChg chg="mod">
          <ac:chgData name="rfudono" userId="hFt0BDuwqkFKrxy7TJ5qnFN2FMBlW4jQHFnW3EvbFAw=" providerId="None" clId="Web-{9AE3B761-1747-4B65-89B6-FC14E027B0E5}" dt="2021-10-25T01:03:08.641" v="3" actId="20577"/>
          <ac:spMkLst>
            <pc:docMk/>
            <pc:sldMk cId="2298289479" sldId="1235"/>
            <ac:spMk id="17" creationId="{83E45204-6858-4C92-AA51-6D41F4FCCF5D}"/>
          </ac:spMkLst>
        </pc:spChg>
        <pc:spChg chg="mod">
          <ac:chgData name="rfudono" userId="hFt0BDuwqkFKrxy7TJ5qnFN2FMBlW4jQHFnW3EvbFAw=" providerId="None" clId="Web-{9AE3B761-1747-4B65-89B6-FC14E027B0E5}" dt="2021-10-25T01:03:17.313" v="6" actId="1076"/>
          <ac:spMkLst>
            <pc:docMk/>
            <pc:sldMk cId="2298289479" sldId="1235"/>
            <ac:spMk id="21" creationId="{3385042B-369B-4F1F-B695-DC5B268B4707}"/>
          </ac:spMkLst>
        </pc:spChg>
      </pc:sldChg>
    </pc:docChg>
  </pc:docChgLst>
  <pc:docChgLst>
    <pc:chgData name="yobuchi" userId="8vJ+Ku5ejOGPSOrunzZImpZh/K2yGfj1uzvpCutuosg=" providerId="None" clId="Web-{5FB2714D-67FE-4B1F-BCEC-0D77CF54DC4D}"/>
    <pc:docChg chg="modSld">
      <pc:chgData name="yobuchi" userId="8vJ+Ku5ejOGPSOrunzZImpZh/K2yGfj1uzvpCutuosg=" providerId="None" clId="Web-{5FB2714D-67FE-4B1F-BCEC-0D77CF54DC4D}" dt="2021-10-19T09:15:05.914" v="39"/>
      <pc:docMkLst>
        <pc:docMk/>
      </pc:docMkLst>
      <pc:sldChg chg="modSp">
        <pc:chgData name="yobuchi" userId="8vJ+Ku5ejOGPSOrunzZImpZh/K2yGfj1uzvpCutuosg=" providerId="None" clId="Web-{5FB2714D-67FE-4B1F-BCEC-0D77CF54DC4D}" dt="2021-10-19T09:15:05.914" v="39"/>
        <pc:sldMkLst>
          <pc:docMk/>
          <pc:sldMk cId="2235109710" sldId="1263"/>
        </pc:sldMkLst>
        <pc:graphicFrameChg chg="mod modGraphic">
          <ac:chgData name="yobuchi" userId="8vJ+Ku5ejOGPSOrunzZImpZh/K2yGfj1uzvpCutuosg=" providerId="None" clId="Web-{5FB2714D-67FE-4B1F-BCEC-0D77CF54DC4D}" dt="2021-10-19T09:15:05.914" v="39"/>
          <ac:graphicFrameMkLst>
            <pc:docMk/>
            <pc:sldMk cId="2235109710" sldId="1263"/>
            <ac:graphicFrameMk id="2" creationId="{5ECAD303-C1F3-4A7E-9225-B392D479A023}"/>
          </ac:graphicFrameMkLst>
        </pc:graphicFrameChg>
      </pc:sldChg>
    </pc:docChg>
  </pc:docChgLst>
  <pc:docChgLst>
    <pc:chgData name="rfudono" userId="hFt0BDuwqkFKrxy7TJ5qnFN2FMBlW4jQHFnW3EvbFAw=" providerId="None" clId="Web-{F1C75DE1-9E1B-4575-A95B-C587C2F6028F}"/>
    <pc:docChg chg="modSld">
      <pc:chgData name="rfudono" userId="hFt0BDuwqkFKrxy7TJ5qnFN2FMBlW4jQHFnW3EvbFAw=" providerId="None" clId="Web-{F1C75DE1-9E1B-4575-A95B-C587C2F6028F}" dt="2021-10-01T05:51:36.118" v="511" actId="20577"/>
      <pc:docMkLst>
        <pc:docMk/>
      </pc:docMkLst>
      <pc:sldChg chg="modSp">
        <pc:chgData name="rfudono" userId="hFt0BDuwqkFKrxy7TJ5qnFN2FMBlW4jQHFnW3EvbFAw=" providerId="None" clId="Web-{F1C75DE1-9E1B-4575-A95B-C587C2F6028F}" dt="2021-10-01T05:40:11.306" v="42" actId="20577"/>
        <pc:sldMkLst>
          <pc:docMk/>
          <pc:sldMk cId="2592321339" sldId="1185"/>
        </pc:sldMkLst>
        <pc:spChg chg="mod">
          <ac:chgData name="rfudono" userId="hFt0BDuwqkFKrxy7TJ5qnFN2FMBlW4jQHFnW3EvbFAw=" providerId="None" clId="Web-{F1C75DE1-9E1B-4575-A95B-C587C2F6028F}" dt="2021-10-01T05:39:36.478" v="35" actId="20577"/>
          <ac:spMkLst>
            <pc:docMk/>
            <pc:sldMk cId="2592321339" sldId="1185"/>
            <ac:spMk id="23" creationId="{8A424A62-A2FF-45B7-A503-F0CFF004F8C7}"/>
          </ac:spMkLst>
        </pc:spChg>
        <pc:spChg chg="mod">
          <ac:chgData name="rfudono" userId="hFt0BDuwqkFKrxy7TJ5qnFN2FMBlW4jQHFnW3EvbFAw=" providerId="None" clId="Web-{F1C75DE1-9E1B-4575-A95B-C587C2F6028F}" dt="2021-10-01T05:40:11.306" v="42" actId="20577"/>
          <ac:spMkLst>
            <pc:docMk/>
            <pc:sldMk cId="2592321339" sldId="1185"/>
            <ac:spMk id="27" creationId="{0C3CEF61-454F-439E-84AF-E9BCFB78CC4A}"/>
          </ac:spMkLst>
        </pc:spChg>
        <pc:spChg chg="mod">
          <ac:chgData name="rfudono" userId="hFt0BDuwqkFKrxy7TJ5qnFN2FMBlW4jQHFnW3EvbFAw=" providerId="None" clId="Web-{F1C75DE1-9E1B-4575-A95B-C587C2F6028F}" dt="2021-10-01T05:39:22.618" v="27" actId="20577"/>
          <ac:spMkLst>
            <pc:docMk/>
            <pc:sldMk cId="2592321339" sldId="1185"/>
            <ac:spMk id="30" creationId="{1EEC963D-AB4D-4790-BA4A-AC3077CECF4B}"/>
          </ac:spMkLst>
        </pc:spChg>
      </pc:sldChg>
      <pc:sldChg chg="addSp modSp">
        <pc:chgData name="rfudono" userId="hFt0BDuwqkFKrxy7TJ5qnFN2FMBlW4jQHFnW3EvbFAw=" providerId="None" clId="Web-{F1C75DE1-9E1B-4575-A95B-C587C2F6028F}" dt="2021-10-01T05:51:36.118" v="511" actId="20577"/>
        <pc:sldMkLst>
          <pc:docMk/>
          <pc:sldMk cId="688700982" sldId="1188"/>
        </pc:sldMkLst>
        <pc:spChg chg="add mod">
          <ac:chgData name="rfudono" userId="hFt0BDuwqkFKrxy7TJ5qnFN2FMBlW4jQHFnW3EvbFAw=" providerId="None" clId="Web-{F1C75DE1-9E1B-4575-A95B-C587C2F6028F}" dt="2021-10-01T05:51:36.118" v="511" actId="20577"/>
          <ac:spMkLst>
            <pc:docMk/>
            <pc:sldMk cId="688700982" sldId="1188"/>
            <ac:spMk id="2" creationId="{6BB79E49-F214-4FE5-9BD2-DB29619B3E79}"/>
          </ac:spMkLst>
        </pc:spChg>
        <pc:spChg chg="mod">
          <ac:chgData name="rfudono" userId="hFt0BDuwqkFKrxy7TJ5qnFN2FMBlW4jQHFnW3EvbFAw=" providerId="None" clId="Web-{F1C75DE1-9E1B-4575-A95B-C587C2F6028F}" dt="2021-10-01T05:40:58.823" v="72" actId="20577"/>
          <ac:spMkLst>
            <pc:docMk/>
            <pc:sldMk cId="688700982" sldId="1188"/>
            <ac:spMk id="12" creationId="{BCDCAB5B-E4D5-43B0-BC0C-C21AF690B727}"/>
          </ac:spMkLst>
        </pc:spChg>
        <pc:spChg chg="mod">
          <ac:chgData name="rfudono" userId="hFt0BDuwqkFKrxy7TJ5qnFN2FMBlW4jQHFnW3EvbFAw=" providerId="None" clId="Web-{F1C75DE1-9E1B-4575-A95B-C587C2F6028F}" dt="2021-10-01T05:43:16.638" v="133" actId="20577"/>
          <ac:spMkLst>
            <pc:docMk/>
            <pc:sldMk cId="688700982" sldId="1188"/>
            <ac:spMk id="17" creationId="{83E45204-6858-4C92-AA51-6D41F4FCCF5D}"/>
          </ac:spMkLst>
        </pc:spChg>
      </pc:sldChg>
      <pc:sldChg chg="addSp delSp modSp">
        <pc:chgData name="rfudono" userId="hFt0BDuwqkFKrxy7TJ5qnFN2FMBlW4jQHFnW3EvbFAw=" providerId="None" clId="Web-{F1C75DE1-9E1B-4575-A95B-C587C2F6028F}" dt="2021-10-01T05:50:19.772" v="457" actId="1076"/>
        <pc:sldMkLst>
          <pc:docMk/>
          <pc:sldMk cId="3076130866" sldId="1190"/>
        </pc:sldMkLst>
        <pc:spChg chg="mod">
          <ac:chgData name="rfudono" userId="hFt0BDuwqkFKrxy7TJ5qnFN2FMBlW4jQHFnW3EvbFAw=" providerId="None" clId="Web-{F1C75DE1-9E1B-4575-A95B-C587C2F6028F}" dt="2021-10-01T05:44:30.593" v="158" actId="20577"/>
          <ac:spMkLst>
            <pc:docMk/>
            <pc:sldMk cId="3076130866" sldId="1190"/>
            <ac:spMk id="2" creationId="{00000000-0000-0000-0000-000000000000}"/>
          </ac:spMkLst>
        </pc:spChg>
        <pc:spChg chg="del">
          <ac:chgData name="rfudono" userId="hFt0BDuwqkFKrxy7TJ5qnFN2FMBlW4jQHFnW3EvbFAw=" providerId="None" clId="Web-{F1C75DE1-9E1B-4575-A95B-C587C2F6028F}" dt="2021-10-01T05:44:41.500" v="159"/>
          <ac:spMkLst>
            <pc:docMk/>
            <pc:sldMk cId="3076130866" sldId="1190"/>
            <ac:spMk id="72" creationId="{00000000-0000-0000-0000-000000000000}"/>
          </ac:spMkLst>
        </pc:spChg>
        <pc:spChg chg="mod">
          <ac:chgData name="rfudono" userId="hFt0BDuwqkFKrxy7TJ5qnFN2FMBlW4jQHFnW3EvbFAw=" providerId="None" clId="Web-{F1C75DE1-9E1B-4575-A95B-C587C2F6028F}" dt="2021-10-01T05:45:26.688" v="187" actId="1076"/>
          <ac:spMkLst>
            <pc:docMk/>
            <pc:sldMk cId="3076130866" sldId="1190"/>
            <ac:spMk id="73" creationId="{00000000-0000-0000-0000-000000000000}"/>
          </ac:spMkLst>
        </pc:spChg>
        <pc:spChg chg="mod">
          <ac:chgData name="rfudono" userId="hFt0BDuwqkFKrxy7TJ5qnFN2FMBlW4jQHFnW3EvbFAw=" providerId="None" clId="Web-{F1C75DE1-9E1B-4575-A95B-C587C2F6028F}" dt="2021-10-01T05:50:13.210" v="456" actId="14100"/>
          <ac:spMkLst>
            <pc:docMk/>
            <pc:sldMk cId="3076130866" sldId="1190"/>
            <ac:spMk id="74" creationId="{00000000-0000-0000-0000-000000000000}"/>
          </ac:spMkLst>
        </pc:spChg>
        <pc:spChg chg="add mod">
          <ac:chgData name="rfudono" userId="hFt0BDuwqkFKrxy7TJ5qnFN2FMBlW4jQHFnW3EvbFAw=" providerId="None" clId="Web-{F1C75DE1-9E1B-4575-A95B-C587C2F6028F}" dt="2021-10-01T05:45:14.485" v="185" actId="20577"/>
          <ac:spMkLst>
            <pc:docMk/>
            <pc:sldMk cId="3076130866" sldId="1190"/>
            <ac:spMk id="76" creationId="{8BDCB465-1C25-4F66-8F57-B85B80D725DF}"/>
          </ac:spMkLst>
        </pc:spChg>
        <pc:picChg chg="add mod">
          <ac:chgData name="rfudono" userId="hFt0BDuwqkFKrxy7TJ5qnFN2FMBlW4jQHFnW3EvbFAw=" providerId="None" clId="Web-{F1C75DE1-9E1B-4575-A95B-C587C2F6028F}" dt="2021-10-01T05:50:19.772" v="457" actId="1076"/>
          <ac:picMkLst>
            <pc:docMk/>
            <pc:sldMk cId="3076130866" sldId="1190"/>
            <ac:picMk id="4" creationId="{21F36F5A-25BF-4AE0-812B-DCDD011F8713}"/>
          </ac:picMkLst>
        </pc:picChg>
      </pc:sldChg>
    </pc:docChg>
  </pc:docChgLst>
  <pc:docChgLst>
    <pc:chgData name="yobuchi" userId="8vJ+Ku5ejOGPSOrunzZImpZh/K2yGfj1uzvpCutuosg=" providerId="None" clId="Web-{F4C6E7B4-7CEE-4D0B-9992-77D164B17B42}"/>
    <pc:docChg chg="modSld">
      <pc:chgData name="yobuchi" userId="8vJ+Ku5ejOGPSOrunzZImpZh/K2yGfj1uzvpCutuosg=" providerId="None" clId="Web-{F4C6E7B4-7CEE-4D0B-9992-77D164B17B42}" dt="2021-10-19T05:22:42.262" v="13"/>
      <pc:docMkLst>
        <pc:docMk/>
      </pc:docMkLst>
      <pc:sldChg chg="modSp">
        <pc:chgData name="yobuchi" userId="8vJ+Ku5ejOGPSOrunzZImpZh/K2yGfj1uzvpCutuosg=" providerId="None" clId="Web-{F4C6E7B4-7CEE-4D0B-9992-77D164B17B42}" dt="2021-10-19T05:22:42.262" v="13"/>
        <pc:sldMkLst>
          <pc:docMk/>
          <pc:sldMk cId="2235109710" sldId="1263"/>
        </pc:sldMkLst>
        <pc:graphicFrameChg chg="mod modGraphic">
          <ac:chgData name="yobuchi" userId="8vJ+Ku5ejOGPSOrunzZImpZh/K2yGfj1uzvpCutuosg=" providerId="None" clId="Web-{F4C6E7B4-7CEE-4D0B-9992-77D164B17B42}" dt="2021-10-19T05:22:42.262" v="13"/>
          <ac:graphicFrameMkLst>
            <pc:docMk/>
            <pc:sldMk cId="2235109710" sldId="1263"/>
            <ac:graphicFrameMk id="2" creationId="{5ECAD303-C1F3-4A7E-9225-B392D479A023}"/>
          </ac:graphicFrameMkLst>
        </pc:graphicFrameChg>
      </pc:sldChg>
    </pc:docChg>
  </pc:docChgLst>
  <pc:docChgLst>
    <pc:chgData name="rfudono" userId="hFt0BDuwqkFKrxy7TJ5qnFN2FMBlW4jQHFnW3EvbFAw=" providerId="None" clId="Web-{E93DFD70-0EE9-4CA7-A37A-69D258C7AC33}"/>
    <pc:docChg chg="modSld">
      <pc:chgData name="rfudono" userId="hFt0BDuwqkFKrxy7TJ5qnFN2FMBlW4jQHFnW3EvbFAw=" providerId="None" clId="Web-{E93DFD70-0EE9-4CA7-A37A-69D258C7AC33}" dt="2021-12-10T01:50:15.115" v="11" actId="20577"/>
      <pc:docMkLst>
        <pc:docMk/>
      </pc:docMkLst>
      <pc:sldChg chg="modSp">
        <pc:chgData name="rfudono" userId="hFt0BDuwqkFKrxy7TJ5qnFN2FMBlW4jQHFnW3EvbFAw=" providerId="None" clId="Web-{E93DFD70-0EE9-4CA7-A37A-69D258C7AC33}" dt="2021-12-10T01:50:15.115" v="11" actId="20577"/>
        <pc:sldMkLst>
          <pc:docMk/>
          <pc:sldMk cId="929545537" sldId="1269"/>
        </pc:sldMkLst>
        <pc:spChg chg="mod">
          <ac:chgData name="rfudono" userId="hFt0BDuwqkFKrxy7TJ5qnFN2FMBlW4jQHFnW3EvbFAw=" providerId="None" clId="Web-{E93DFD70-0EE9-4CA7-A37A-69D258C7AC33}" dt="2021-12-10T01:50:15.115" v="11" actId="20577"/>
          <ac:spMkLst>
            <pc:docMk/>
            <pc:sldMk cId="929545537" sldId="1269"/>
            <ac:spMk id="8" creationId="{92A2D8E7-38D8-4EB6-BBE7-6C27349F64A7}"/>
          </ac:spMkLst>
        </pc:spChg>
      </pc:sldChg>
    </pc:docChg>
  </pc:docChgLst>
  <pc:docChgLst>
    <pc:chgData name="yobuchi" userId="8vJ+Ku5ejOGPSOrunzZImpZh/K2yGfj1uzvpCutuosg=" providerId="None" clId="Web-{79E7AAFA-2747-42D4-B0D3-69391A1F4D2E}"/>
    <pc:docChg chg="modSld">
      <pc:chgData name="yobuchi" userId="8vJ+Ku5ejOGPSOrunzZImpZh/K2yGfj1uzvpCutuosg=" providerId="None" clId="Web-{79E7AAFA-2747-42D4-B0D3-69391A1F4D2E}" dt="2022-01-11T05:54:30.736" v="1" actId="20577"/>
      <pc:docMkLst>
        <pc:docMk/>
      </pc:docMkLst>
      <pc:sldChg chg="modSp">
        <pc:chgData name="yobuchi" userId="8vJ+Ku5ejOGPSOrunzZImpZh/K2yGfj1uzvpCutuosg=" providerId="None" clId="Web-{79E7AAFA-2747-42D4-B0D3-69391A1F4D2E}" dt="2022-01-11T05:54:30.736" v="1" actId="20577"/>
        <pc:sldMkLst>
          <pc:docMk/>
          <pc:sldMk cId="929545537" sldId="1269"/>
        </pc:sldMkLst>
        <pc:spChg chg="mod">
          <ac:chgData name="yobuchi" userId="8vJ+Ku5ejOGPSOrunzZImpZh/K2yGfj1uzvpCutuosg=" providerId="None" clId="Web-{79E7AAFA-2747-42D4-B0D3-69391A1F4D2E}" dt="2022-01-11T05:54:30.736" v="1" actId="20577"/>
          <ac:spMkLst>
            <pc:docMk/>
            <pc:sldMk cId="929545537" sldId="1269"/>
            <ac:spMk id="8" creationId="{92A2D8E7-38D8-4EB6-BBE7-6C27349F64A7}"/>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C:\Users\rkajita\Desktop\&#20116;&#36650;&#12288;&#12450;&#12531;&#12465;&#12540;&#12488;&#35519;&#26619;.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rkajita\Desktop\&#26481;&#20140;&#20116;&#36650;_&#26178;&#38291;&#24111;PV&#12487;&#12540;&#12479;.xls.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rkajita\Desktop\&#26481;&#20140;&#20116;&#36650;_&#26178;&#38291;&#24111;PV&#12487;&#12540;&#12479;.xls.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rkajita\Desktop\&#22577;&#36947;&#29305;&#38598;&#65311;&#23646;&#24615;.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rkajita\Desktop\&#22577;&#36947;&#29305;&#38598;&#65311;&#23646;&#24615;.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C00000"/>
            </a:solidFill>
          </c:spPr>
          <c:dPt>
            <c:idx val="0"/>
            <c:bubble3D val="0"/>
            <c:spPr>
              <a:solidFill>
                <a:srgbClr val="C00000"/>
              </a:solidFill>
              <a:ln w="19050">
                <a:solidFill>
                  <a:schemeClr val="lt1"/>
                </a:solidFill>
              </a:ln>
              <a:effectLst/>
            </c:spPr>
            <c:extLst>
              <c:ext xmlns:c16="http://schemas.microsoft.com/office/drawing/2014/chart" uri="{C3380CC4-5D6E-409C-BE32-E72D297353CC}">
                <c16:uniqueId val="{00000001-1E04-45D5-BFC5-8F5866E58AC1}"/>
              </c:ext>
            </c:extLst>
          </c:dPt>
          <c:dPt>
            <c:idx val="1"/>
            <c:bubble3D val="0"/>
            <c:spPr>
              <a:solidFill>
                <a:schemeClr val="bg1">
                  <a:lumMod val="65000"/>
                </a:schemeClr>
              </a:solidFill>
              <a:ln w="19050">
                <a:solidFill>
                  <a:schemeClr val="lt1"/>
                </a:solidFill>
              </a:ln>
              <a:effectLst/>
            </c:spPr>
            <c:extLst>
              <c:ext xmlns:c16="http://schemas.microsoft.com/office/drawing/2014/chart" uri="{C3380CC4-5D6E-409C-BE32-E72D297353CC}">
                <c16:uniqueId val="{00000003-1E04-45D5-BFC5-8F5866E58AC1}"/>
              </c:ext>
            </c:extLst>
          </c:dPt>
          <c:val>
            <c:numRef>
              <c:f>Sheet1!$C$5:$D$5</c:f>
              <c:numCache>
                <c:formatCode>General</c:formatCode>
                <c:ptCount val="2"/>
                <c:pt idx="0">
                  <c:v>61</c:v>
                </c:pt>
                <c:pt idx="1">
                  <c:v>39</c:v>
                </c:pt>
              </c:numCache>
            </c:numRef>
          </c:val>
          <c:extLst>
            <c:ext xmlns:c16="http://schemas.microsoft.com/office/drawing/2014/chart" uri="{C3380CC4-5D6E-409C-BE32-E72D297353CC}">
              <c16:uniqueId val="{00000004-1E04-45D5-BFC5-8F5866E58AC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PC_ピボット!$E$3</c:f>
              <c:strCache>
                <c:ptCount val="1"/>
                <c:pt idx="0">
                  <c:v>合計 / PV</c:v>
                </c:pt>
              </c:strCache>
            </c:strRef>
          </c:tx>
          <c:spPr>
            <a:ln w="28575" cap="rnd">
              <a:solidFill>
                <a:schemeClr val="accent1"/>
              </a:solidFill>
              <a:round/>
            </a:ln>
            <a:effectLst/>
          </c:spPr>
          <c:marker>
            <c:symbol val="none"/>
          </c:marker>
          <c:cat>
            <c:strRef>
              <c:f>PC_ピボット!$D$4:$D$27</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PC_ピボット!$E$4:$E$27</c:f>
              <c:numCache>
                <c:formatCode>#,##0_);[Red]\(#,##0\)</c:formatCode>
                <c:ptCount val="24"/>
                <c:pt idx="0">
                  <c:v>766446</c:v>
                </c:pt>
                <c:pt idx="1">
                  <c:v>417046</c:v>
                </c:pt>
                <c:pt idx="2">
                  <c:v>270520</c:v>
                </c:pt>
                <c:pt idx="3">
                  <c:v>233266</c:v>
                </c:pt>
                <c:pt idx="4">
                  <c:v>273076</c:v>
                </c:pt>
                <c:pt idx="5">
                  <c:v>452123</c:v>
                </c:pt>
                <c:pt idx="6">
                  <c:v>713764</c:v>
                </c:pt>
                <c:pt idx="7">
                  <c:v>1218518</c:v>
                </c:pt>
                <c:pt idx="8">
                  <c:v>2049823</c:v>
                </c:pt>
                <c:pt idx="9">
                  <c:v>2800756</c:v>
                </c:pt>
                <c:pt idx="10">
                  <c:v>3871317</c:v>
                </c:pt>
                <c:pt idx="11">
                  <c:v>5399975</c:v>
                </c:pt>
                <c:pt idx="12">
                  <c:v>7144972</c:v>
                </c:pt>
                <c:pt idx="13">
                  <c:v>5593263</c:v>
                </c:pt>
                <c:pt idx="14">
                  <c:v>4983199</c:v>
                </c:pt>
                <c:pt idx="15">
                  <c:v>5103231</c:v>
                </c:pt>
                <c:pt idx="16">
                  <c:v>4902776</c:v>
                </c:pt>
                <c:pt idx="17">
                  <c:v>4612351</c:v>
                </c:pt>
                <c:pt idx="18">
                  <c:v>3854896</c:v>
                </c:pt>
                <c:pt idx="19">
                  <c:v>3859401</c:v>
                </c:pt>
                <c:pt idx="20">
                  <c:v>4038369</c:v>
                </c:pt>
                <c:pt idx="21">
                  <c:v>4006617</c:v>
                </c:pt>
                <c:pt idx="22">
                  <c:v>3621103</c:v>
                </c:pt>
                <c:pt idx="23">
                  <c:v>1677457</c:v>
                </c:pt>
              </c:numCache>
            </c:numRef>
          </c:val>
          <c:smooth val="0"/>
          <c:extLst>
            <c:ext xmlns:c16="http://schemas.microsoft.com/office/drawing/2014/chart" uri="{C3380CC4-5D6E-409C-BE32-E72D297353CC}">
              <c16:uniqueId val="{00000000-E9C2-49AC-9E6A-C7034E7AE3FF}"/>
            </c:ext>
          </c:extLst>
        </c:ser>
        <c:dLbls>
          <c:showLegendKey val="0"/>
          <c:showVal val="0"/>
          <c:showCatName val="0"/>
          <c:showSerName val="0"/>
          <c:showPercent val="0"/>
          <c:showBubbleSize val="0"/>
        </c:dLbls>
        <c:smooth val="0"/>
        <c:axId val="523406304"/>
        <c:axId val="523409912"/>
      </c:lineChart>
      <c:catAx>
        <c:axId val="523406304"/>
        <c:scaling>
          <c:orientation val="minMax"/>
        </c:scaling>
        <c:delete val="1"/>
        <c:axPos val="b"/>
        <c:numFmt formatCode="General" sourceLinked="1"/>
        <c:majorTickMark val="none"/>
        <c:minorTickMark val="none"/>
        <c:tickLblPos val="nextTo"/>
        <c:crossAx val="523409912"/>
        <c:crosses val="autoZero"/>
        <c:auto val="1"/>
        <c:lblAlgn val="ctr"/>
        <c:lblOffset val="100"/>
        <c:noMultiLvlLbl val="0"/>
      </c:catAx>
      <c:valAx>
        <c:axId val="523409912"/>
        <c:scaling>
          <c:orientation val="minMax"/>
        </c:scaling>
        <c:delete val="1"/>
        <c:axPos val="l"/>
        <c:majorGridlines>
          <c:spPr>
            <a:ln w="9525" cap="flat" cmpd="sng" algn="ctr">
              <a:solidFill>
                <a:schemeClr val="tx1">
                  <a:lumMod val="15000"/>
                  <a:lumOff val="85000"/>
                </a:schemeClr>
              </a:solidFill>
              <a:round/>
            </a:ln>
            <a:effectLst/>
          </c:spPr>
        </c:majorGridlines>
        <c:numFmt formatCode="#,##0_);[Red]\(#,##0\)" sourceLinked="1"/>
        <c:majorTickMark val="none"/>
        <c:minorTickMark val="none"/>
        <c:tickLblPos val="nextTo"/>
        <c:crossAx val="5234063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SP_ピボット!$E$3</c:f>
              <c:strCache>
                <c:ptCount val="1"/>
                <c:pt idx="0">
                  <c:v> PV</c:v>
                </c:pt>
              </c:strCache>
            </c:strRef>
          </c:tx>
          <c:spPr>
            <a:ln w="28575" cap="rnd">
              <a:solidFill>
                <a:srgbClr val="C00000"/>
              </a:solidFill>
              <a:round/>
            </a:ln>
            <a:effectLst/>
          </c:spPr>
          <c:marker>
            <c:symbol val="none"/>
          </c:marker>
          <c:cat>
            <c:strRef>
              <c:f>SP_ピボット!$D$4:$D$27</c:f>
              <c:strCache>
                <c:ptCount val="24"/>
                <c:pt idx="0">
                  <c:v>0:00 - 0:59</c:v>
                </c:pt>
                <c:pt idx="1">
                  <c:v>1:00 - 1:59</c:v>
                </c:pt>
                <c:pt idx="2">
                  <c:v>2:00 - 2:59</c:v>
                </c:pt>
                <c:pt idx="3">
                  <c:v>3:00 - 3:59</c:v>
                </c:pt>
                <c:pt idx="4">
                  <c:v>4:00 - 4:59</c:v>
                </c:pt>
                <c:pt idx="5">
                  <c:v>5:00 - 5:59</c:v>
                </c:pt>
                <c:pt idx="6">
                  <c:v>6:00 - 6:59</c:v>
                </c:pt>
                <c:pt idx="7">
                  <c:v>7:00 - 7:59</c:v>
                </c:pt>
                <c:pt idx="8">
                  <c:v>8:00 - 8:59</c:v>
                </c:pt>
                <c:pt idx="9">
                  <c:v>9:00 - 9:59</c:v>
                </c:pt>
                <c:pt idx="10">
                  <c:v>10:00 - 10:59</c:v>
                </c:pt>
                <c:pt idx="11">
                  <c:v>11:00 - 11:59</c:v>
                </c:pt>
                <c:pt idx="12">
                  <c:v>12:00 - 12:59</c:v>
                </c:pt>
                <c:pt idx="13">
                  <c:v>13:00 - 13:59</c:v>
                </c:pt>
                <c:pt idx="14">
                  <c:v>14:00 - 14:59</c:v>
                </c:pt>
                <c:pt idx="15">
                  <c:v>15:00 - 15:59</c:v>
                </c:pt>
                <c:pt idx="16">
                  <c:v>16:00 - 16:59</c:v>
                </c:pt>
                <c:pt idx="17">
                  <c:v>17:00 - 17:59</c:v>
                </c:pt>
                <c:pt idx="18">
                  <c:v>18:00 - 18:59</c:v>
                </c:pt>
                <c:pt idx="19">
                  <c:v>19:00 - 19:59</c:v>
                </c:pt>
                <c:pt idx="20">
                  <c:v>20:00 - 20:59</c:v>
                </c:pt>
                <c:pt idx="21">
                  <c:v>21:00 - 21:59</c:v>
                </c:pt>
                <c:pt idx="22">
                  <c:v>22:00 - 22:59</c:v>
                </c:pt>
                <c:pt idx="23">
                  <c:v>23:00 - 23:59</c:v>
                </c:pt>
              </c:strCache>
            </c:strRef>
          </c:cat>
          <c:val>
            <c:numRef>
              <c:f>SP_ピボット!$E$4:$E$27</c:f>
              <c:numCache>
                <c:formatCode>#,##0_);[Red]\(#,##0\)</c:formatCode>
                <c:ptCount val="24"/>
                <c:pt idx="0">
                  <c:v>601507</c:v>
                </c:pt>
                <c:pt idx="1">
                  <c:v>336810</c:v>
                </c:pt>
                <c:pt idx="2">
                  <c:v>223504</c:v>
                </c:pt>
                <c:pt idx="3">
                  <c:v>195219</c:v>
                </c:pt>
                <c:pt idx="4">
                  <c:v>237805</c:v>
                </c:pt>
                <c:pt idx="5">
                  <c:v>447598</c:v>
                </c:pt>
                <c:pt idx="6">
                  <c:v>701233</c:v>
                </c:pt>
                <c:pt idx="7">
                  <c:v>905124</c:v>
                </c:pt>
                <c:pt idx="8">
                  <c:v>970888</c:v>
                </c:pt>
                <c:pt idx="9">
                  <c:v>1034107</c:v>
                </c:pt>
                <c:pt idx="10">
                  <c:v>1226410</c:v>
                </c:pt>
                <c:pt idx="11">
                  <c:v>1658121</c:v>
                </c:pt>
                <c:pt idx="12">
                  <c:v>2448241</c:v>
                </c:pt>
                <c:pt idx="13">
                  <c:v>2094480</c:v>
                </c:pt>
                <c:pt idx="14">
                  <c:v>1829367</c:v>
                </c:pt>
                <c:pt idx="15">
                  <c:v>1806797</c:v>
                </c:pt>
                <c:pt idx="16">
                  <c:v>1769271</c:v>
                </c:pt>
                <c:pt idx="17">
                  <c:v>1832692</c:v>
                </c:pt>
                <c:pt idx="18">
                  <c:v>2150514</c:v>
                </c:pt>
                <c:pt idx="19">
                  <c:v>2845972</c:v>
                </c:pt>
                <c:pt idx="20">
                  <c:v>3295693</c:v>
                </c:pt>
                <c:pt idx="21">
                  <c:v>3488873</c:v>
                </c:pt>
                <c:pt idx="22">
                  <c:v>3050802</c:v>
                </c:pt>
                <c:pt idx="23">
                  <c:v>1289384</c:v>
                </c:pt>
              </c:numCache>
            </c:numRef>
          </c:val>
          <c:smooth val="0"/>
          <c:extLst>
            <c:ext xmlns:c16="http://schemas.microsoft.com/office/drawing/2014/chart" uri="{C3380CC4-5D6E-409C-BE32-E72D297353CC}">
              <c16:uniqueId val="{00000000-1C64-4B98-99A7-C5A9C56A5F18}"/>
            </c:ext>
          </c:extLst>
        </c:ser>
        <c:dLbls>
          <c:showLegendKey val="0"/>
          <c:showVal val="0"/>
          <c:showCatName val="0"/>
          <c:showSerName val="0"/>
          <c:showPercent val="0"/>
          <c:showBubbleSize val="0"/>
        </c:dLbls>
        <c:smooth val="0"/>
        <c:axId val="520937240"/>
        <c:axId val="520939536"/>
      </c:lineChart>
      <c:catAx>
        <c:axId val="520937240"/>
        <c:scaling>
          <c:orientation val="minMax"/>
        </c:scaling>
        <c:delete val="1"/>
        <c:axPos val="b"/>
        <c:numFmt formatCode="General" sourceLinked="1"/>
        <c:majorTickMark val="none"/>
        <c:minorTickMark val="none"/>
        <c:tickLblPos val="nextTo"/>
        <c:crossAx val="520939536"/>
        <c:crosses val="autoZero"/>
        <c:auto val="1"/>
        <c:lblAlgn val="ctr"/>
        <c:lblOffset val="100"/>
        <c:noMultiLvlLbl val="0"/>
      </c:catAx>
      <c:valAx>
        <c:axId val="520939536"/>
        <c:scaling>
          <c:orientation val="minMax"/>
        </c:scaling>
        <c:delete val="1"/>
        <c:axPos val="l"/>
        <c:majorGridlines>
          <c:spPr>
            <a:ln w="9525" cap="flat" cmpd="sng" algn="ctr">
              <a:solidFill>
                <a:schemeClr val="tx1">
                  <a:lumMod val="15000"/>
                  <a:lumOff val="85000"/>
                </a:schemeClr>
              </a:solidFill>
              <a:round/>
            </a:ln>
            <a:effectLst/>
          </c:spPr>
        </c:majorGridlines>
        <c:numFmt formatCode="#,##0_);[Red]\(#,##0\)" sourceLinked="1"/>
        <c:majorTickMark val="none"/>
        <c:minorTickMark val="none"/>
        <c:tickLblPos val="nextTo"/>
        <c:crossAx val="520937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8015822822571982"/>
          <c:y val="7.3855096349001503E-2"/>
          <c:w val="0.40074301238221383"/>
          <c:h val="0.92614490365099855"/>
        </c:manualLayout>
      </c:layout>
      <c:pieChart>
        <c:varyColors val="1"/>
        <c:ser>
          <c:idx val="0"/>
          <c:order val="0"/>
          <c:dPt>
            <c:idx val="0"/>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1-ABC4-4B19-B4B2-0B279B3A2A91}"/>
              </c:ext>
            </c:extLst>
          </c:dPt>
          <c:dPt>
            <c:idx val="1"/>
            <c:bubble3D val="0"/>
            <c:spPr>
              <a:solidFill>
                <a:schemeClr val="accent2">
                  <a:lumMod val="40000"/>
                  <a:lumOff val="60000"/>
                </a:schemeClr>
              </a:solidFill>
              <a:ln w="19050">
                <a:solidFill>
                  <a:schemeClr val="lt1"/>
                </a:solidFill>
              </a:ln>
              <a:effectLst/>
            </c:spPr>
            <c:extLst>
              <c:ext xmlns:c16="http://schemas.microsoft.com/office/drawing/2014/chart" uri="{C3380CC4-5D6E-409C-BE32-E72D297353CC}">
                <c16:uniqueId val="{00000003-ABC4-4B19-B4B2-0B279B3A2A91}"/>
              </c:ext>
            </c:extLst>
          </c:dPt>
          <c:dPt>
            <c:idx val="2"/>
            <c:bubble3D val="0"/>
            <c:spPr>
              <a:solidFill>
                <a:srgbClr val="FF7C80"/>
              </a:solidFill>
              <a:ln w="19050">
                <a:solidFill>
                  <a:schemeClr val="lt1"/>
                </a:solidFill>
              </a:ln>
              <a:effectLst/>
            </c:spPr>
            <c:extLst>
              <c:ext xmlns:c16="http://schemas.microsoft.com/office/drawing/2014/chart" uri="{C3380CC4-5D6E-409C-BE32-E72D297353CC}">
                <c16:uniqueId val="{00000005-ABC4-4B19-B4B2-0B279B3A2A91}"/>
              </c:ext>
            </c:extLst>
          </c:dPt>
          <c:dPt>
            <c:idx val="3"/>
            <c:bubble3D val="0"/>
            <c:spPr>
              <a:solidFill>
                <a:srgbClr val="FF5050"/>
              </a:solidFill>
              <a:ln w="19050">
                <a:solidFill>
                  <a:schemeClr val="lt1"/>
                </a:solidFill>
              </a:ln>
              <a:effectLst/>
            </c:spPr>
            <c:extLst>
              <c:ext xmlns:c16="http://schemas.microsoft.com/office/drawing/2014/chart" uri="{C3380CC4-5D6E-409C-BE32-E72D297353CC}">
                <c16:uniqueId val="{00000007-ABC4-4B19-B4B2-0B279B3A2A91}"/>
              </c:ext>
            </c:extLst>
          </c:dPt>
          <c:dPt>
            <c:idx val="4"/>
            <c:bubble3D val="0"/>
            <c:spPr>
              <a:solidFill>
                <a:srgbClr val="FF0000"/>
              </a:solidFill>
              <a:ln w="19050">
                <a:solidFill>
                  <a:schemeClr val="lt1"/>
                </a:solidFill>
              </a:ln>
              <a:effectLst/>
            </c:spPr>
            <c:extLst>
              <c:ext xmlns:c16="http://schemas.microsoft.com/office/drawing/2014/chart" uri="{C3380CC4-5D6E-409C-BE32-E72D297353CC}">
                <c16:uniqueId val="{00000009-ABC4-4B19-B4B2-0B279B3A2A91}"/>
              </c:ext>
            </c:extLst>
          </c:dPt>
          <c:dPt>
            <c:idx val="5"/>
            <c:bubble3D val="0"/>
            <c:spPr>
              <a:solidFill>
                <a:srgbClr val="C00000"/>
              </a:solidFill>
              <a:ln w="19050">
                <a:solidFill>
                  <a:schemeClr val="lt1"/>
                </a:solidFill>
              </a:ln>
              <a:effectLst/>
            </c:spPr>
            <c:extLst>
              <c:ext xmlns:c16="http://schemas.microsoft.com/office/drawing/2014/chart" uri="{C3380CC4-5D6E-409C-BE32-E72D297353CC}">
                <c16:uniqueId val="{0000000B-ABC4-4B19-B4B2-0B279B3A2A91}"/>
              </c:ext>
            </c:extLst>
          </c:dPt>
          <c:dPt>
            <c:idx val="6"/>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D-ABC4-4B19-B4B2-0B279B3A2A91}"/>
              </c:ext>
            </c:extLst>
          </c:dPt>
          <c:dPt>
            <c:idx val="7"/>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F-ABC4-4B19-B4B2-0B279B3A2A91}"/>
              </c:ext>
            </c:extLst>
          </c:dPt>
          <c:dPt>
            <c:idx val="8"/>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11-ABC4-4B19-B4B2-0B279B3A2A91}"/>
              </c:ext>
            </c:extLst>
          </c:dPt>
          <c:dPt>
            <c:idx val="9"/>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13-ABC4-4B19-B4B2-0B279B3A2A91}"/>
              </c:ext>
            </c:extLst>
          </c:dPt>
          <c:dPt>
            <c:idx val="1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15-ABC4-4B19-B4B2-0B279B3A2A91}"/>
              </c:ext>
            </c:extLst>
          </c:dPt>
          <c:dPt>
            <c:idx val="11"/>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17-ABC4-4B19-B4B2-0B279B3A2A91}"/>
              </c:ext>
            </c:extLst>
          </c:dPt>
          <c:dPt>
            <c:idx val="12"/>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19-ABC4-4B19-B4B2-0B279B3A2A91}"/>
              </c:ext>
            </c:extLst>
          </c:dPt>
          <c:dPt>
            <c:idx val="13"/>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1B-ABC4-4B19-B4B2-0B279B3A2A91}"/>
              </c:ext>
            </c:extLst>
          </c:dPt>
          <c:cat>
            <c:strRef>
              <c:f>ピボット!$D$5:$D$16</c:f>
              <c:strCache>
                <c:ptCount val="12"/>
                <c:pt idx="0">
                  <c:v>女性 10代</c:v>
                </c:pt>
                <c:pt idx="1">
                  <c:v>女性 20代</c:v>
                </c:pt>
                <c:pt idx="2">
                  <c:v>女性 30代</c:v>
                </c:pt>
                <c:pt idx="3">
                  <c:v>女性 40代</c:v>
                </c:pt>
                <c:pt idx="4">
                  <c:v>女性 50代</c:v>
                </c:pt>
                <c:pt idx="5">
                  <c:v>女性 60歳以上</c:v>
                </c:pt>
                <c:pt idx="6">
                  <c:v>男性 10代</c:v>
                </c:pt>
                <c:pt idx="7">
                  <c:v>男性 20代</c:v>
                </c:pt>
                <c:pt idx="8">
                  <c:v>男性 30代</c:v>
                </c:pt>
                <c:pt idx="9">
                  <c:v>男性 40代</c:v>
                </c:pt>
                <c:pt idx="10">
                  <c:v>男性 50代</c:v>
                </c:pt>
                <c:pt idx="11">
                  <c:v>男性 60歳以上</c:v>
                </c:pt>
              </c:strCache>
            </c:strRef>
          </c:cat>
          <c:val>
            <c:numRef>
              <c:f>ピボット!$E$5:$E$16</c:f>
              <c:numCache>
                <c:formatCode>#,##0_);[Red]\(#,##0\)</c:formatCode>
                <c:ptCount val="12"/>
                <c:pt idx="0">
                  <c:v>2059</c:v>
                </c:pt>
                <c:pt idx="1">
                  <c:v>17431</c:v>
                </c:pt>
                <c:pt idx="2">
                  <c:v>76003</c:v>
                </c:pt>
                <c:pt idx="3">
                  <c:v>181475</c:v>
                </c:pt>
                <c:pt idx="4">
                  <c:v>166731</c:v>
                </c:pt>
                <c:pt idx="5">
                  <c:v>100045</c:v>
                </c:pt>
                <c:pt idx="6">
                  <c:v>5176</c:v>
                </c:pt>
                <c:pt idx="7">
                  <c:v>59470</c:v>
                </c:pt>
                <c:pt idx="8">
                  <c:v>279192</c:v>
                </c:pt>
                <c:pt idx="9">
                  <c:v>651300</c:v>
                </c:pt>
                <c:pt idx="10">
                  <c:v>705372</c:v>
                </c:pt>
                <c:pt idx="11">
                  <c:v>555800</c:v>
                </c:pt>
              </c:numCache>
            </c:numRef>
          </c:val>
          <c:extLst>
            <c:ext xmlns:c16="http://schemas.microsoft.com/office/drawing/2014/chart" uri="{C3380CC4-5D6E-409C-BE32-E72D297353CC}">
              <c16:uniqueId val="{0000001C-ABC4-4B19-B4B2-0B279B3A2A9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98860977576461"/>
          <c:y val="0.25392677490930687"/>
          <c:w val="0.36618376815936621"/>
          <c:h val="0.48328684911431863"/>
        </c:manualLayout>
      </c:layout>
      <c:pieChart>
        <c:varyColors val="1"/>
        <c:ser>
          <c:idx val="0"/>
          <c:order val="0"/>
          <c:dPt>
            <c:idx val="0"/>
            <c:bubble3D val="0"/>
            <c:spPr>
              <a:solidFill>
                <a:schemeClr val="accent4">
                  <a:lumMod val="20000"/>
                  <a:lumOff val="80000"/>
                </a:schemeClr>
              </a:solidFill>
              <a:ln w="19050">
                <a:solidFill>
                  <a:schemeClr val="lt1"/>
                </a:solidFill>
              </a:ln>
              <a:effectLst/>
            </c:spPr>
            <c:extLst>
              <c:ext xmlns:c16="http://schemas.microsoft.com/office/drawing/2014/chart" uri="{C3380CC4-5D6E-409C-BE32-E72D297353CC}">
                <c16:uniqueId val="{00000001-FE21-4172-B754-5E13DA82351B}"/>
              </c:ext>
            </c:extLst>
          </c:dPt>
          <c:dPt>
            <c:idx val="1"/>
            <c:bubble3D val="0"/>
            <c:spPr>
              <a:solidFill>
                <a:schemeClr val="accent2">
                  <a:lumMod val="40000"/>
                  <a:lumOff val="60000"/>
                </a:schemeClr>
              </a:solidFill>
              <a:ln w="19050">
                <a:solidFill>
                  <a:schemeClr val="lt1"/>
                </a:solidFill>
              </a:ln>
              <a:effectLst/>
            </c:spPr>
            <c:extLst>
              <c:ext xmlns:c16="http://schemas.microsoft.com/office/drawing/2014/chart" uri="{C3380CC4-5D6E-409C-BE32-E72D297353CC}">
                <c16:uniqueId val="{00000003-FE21-4172-B754-5E13DA82351B}"/>
              </c:ext>
            </c:extLst>
          </c:dPt>
          <c:dPt>
            <c:idx val="2"/>
            <c:bubble3D val="0"/>
            <c:spPr>
              <a:solidFill>
                <a:srgbClr val="FF9999"/>
              </a:solidFill>
              <a:ln w="19050">
                <a:solidFill>
                  <a:schemeClr val="lt1"/>
                </a:solidFill>
              </a:ln>
              <a:effectLst/>
            </c:spPr>
            <c:extLst>
              <c:ext xmlns:c16="http://schemas.microsoft.com/office/drawing/2014/chart" uri="{C3380CC4-5D6E-409C-BE32-E72D297353CC}">
                <c16:uniqueId val="{00000005-FE21-4172-B754-5E13DA82351B}"/>
              </c:ext>
            </c:extLst>
          </c:dPt>
          <c:dPt>
            <c:idx val="3"/>
            <c:bubble3D val="0"/>
            <c:spPr>
              <a:solidFill>
                <a:srgbClr val="FF5050"/>
              </a:solidFill>
              <a:ln w="19050">
                <a:solidFill>
                  <a:schemeClr val="lt1"/>
                </a:solidFill>
              </a:ln>
              <a:effectLst/>
            </c:spPr>
            <c:extLst>
              <c:ext xmlns:c16="http://schemas.microsoft.com/office/drawing/2014/chart" uri="{C3380CC4-5D6E-409C-BE32-E72D297353CC}">
                <c16:uniqueId val="{00000007-FE21-4172-B754-5E13DA82351B}"/>
              </c:ext>
            </c:extLst>
          </c:dPt>
          <c:dPt>
            <c:idx val="4"/>
            <c:bubble3D val="0"/>
            <c:spPr>
              <a:solidFill>
                <a:srgbClr val="FF0000"/>
              </a:solidFill>
              <a:ln w="19050">
                <a:solidFill>
                  <a:schemeClr val="lt1"/>
                </a:solidFill>
              </a:ln>
              <a:effectLst/>
            </c:spPr>
            <c:extLst>
              <c:ext xmlns:c16="http://schemas.microsoft.com/office/drawing/2014/chart" uri="{C3380CC4-5D6E-409C-BE32-E72D297353CC}">
                <c16:uniqueId val="{00000009-FE21-4172-B754-5E13DA82351B}"/>
              </c:ext>
            </c:extLst>
          </c:dPt>
          <c:dPt>
            <c:idx val="5"/>
            <c:bubble3D val="0"/>
            <c:spPr>
              <a:solidFill>
                <a:srgbClr val="C00000"/>
              </a:solidFill>
              <a:ln w="19050">
                <a:solidFill>
                  <a:schemeClr val="lt1"/>
                </a:solidFill>
              </a:ln>
              <a:effectLst/>
            </c:spPr>
            <c:extLst>
              <c:ext xmlns:c16="http://schemas.microsoft.com/office/drawing/2014/chart" uri="{C3380CC4-5D6E-409C-BE32-E72D297353CC}">
                <c16:uniqueId val="{0000000B-FE21-4172-B754-5E13DA82351B}"/>
              </c:ext>
            </c:extLst>
          </c:dPt>
          <c:dPt>
            <c:idx val="6"/>
            <c:bubble3D val="0"/>
            <c:spPr>
              <a:solidFill>
                <a:schemeClr val="bg1">
                  <a:lumMod val="75000"/>
                </a:schemeClr>
              </a:solidFill>
              <a:ln w="19050">
                <a:solidFill>
                  <a:schemeClr val="lt1"/>
                </a:solidFill>
              </a:ln>
              <a:effectLst/>
            </c:spPr>
            <c:extLst>
              <c:ext xmlns:c16="http://schemas.microsoft.com/office/drawing/2014/chart" uri="{C3380CC4-5D6E-409C-BE32-E72D297353CC}">
                <c16:uniqueId val="{0000000D-FE21-4172-B754-5E13DA82351B}"/>
              </c:ext>
            </c:extLst>
          </c:dPt>
          <c:dPt>
            <c:idx val="7"/>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F-FE21-4172-B754-5E13DA82351B}"/>
              </c:ext>
            </c:extLst>
          </c:dPt>
          <c:dPt>
            <c:idx val="8"/>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11-FE21-4172-B754-5E13DA82351B}"/>
              </c:ext>
            </c:extLst>
          </c:dPt>
          <c:dPt>
            <c:idx val="9"/>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13-FE21-4172-B754-5E13DA82351B}"/>
              </c:ext>
            </c:extLst>
          </c:dPt>
          <c:dPt>
            <c:idx val="1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15-FE21-4172-B754-5E13DA82351B}"/>
              </c:ext>
            </c:extLst>
          </c:dPt>
          <c:dPt>
            <c:idx val="11"/>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17-FE21-4172-B754-5E13DA82351B}"/>
              </c:ext>
            </c:extLst>
          </c:dPt>
          <c:cat>
            <c:strRef>
              <c:f>ピボット!$K$5:$K$16</c:f>
              <c:strCache>
                <c:ptCount val="12"/>
                <c:pt idx="0">
                  <c:v>女性 10代</c:v>
                </c:pt>
                <c:pt idx="1">
                  <c:v>女性 20代</c:v>
                </c:pt>
                <c:pt idx="2">
                  <c:v>女性 30代</c:v>
                </c:pt>
                <c:pt idx="3">
                  <c:v>女性 40代</c:v>
                </c:pt>
                <c:pt idx="4">
                  <c:v>女性 50代</c:v>
                </c:pt>
                <c:pt idx="5">
                  <c:v>女性 60歳以上</c:v>
                </c:pt>
                <c:pt idx="6">
                  <c:v>男性 10代</c:v>
                </c:pt>
                <c:pt idx="7">
                  <c:v>男性 20代</c:v>
                </c:pt>
                <c:pt idx="8">
                  <c:v>男性 30代</c:v>
                </c:pt>
                <c:pt idx="9">
                  <c:v>男性 40代</c:v>
                </c:pt>
                <c:pt idx="10">
                  <c:v>男性 50代</c:v>
                </c:pt>
                <c:pt idx="11">
                  <c:v>男性 60歳以上</c:v>
                </c:pt>
              </c:strCache>
            </c:strRef>
          </c:cat>
          <c:val>
            <c:numRef>
              <c:f>ピボット!$L$5:$L$16</c:f>
              <c:numCache>
                <c:formatCode>#,##0_);[Red]\(#,##0\)</c:formatCode>
                <c:ptCount val="12"/>
                <c:pt idx="0">
                  <c:v>12550</c:v>
                </c:pt>
                <c:pt idx="1">
                  <c:v>104849</c:v>
                </c:pt>
                <c:pt idx="2">
                  <c:v>318151</c:v>
                </c:pt>
                <c:pt idx="3">
                  <c:v>460779</c:v>
                </c:pt>
                <c:pt idx="4">
                  <c:v>298080</c:v>
                </c:pt>
                <c:pt idx="5">
                  <c:v>163030</c:v>
                </c:pt>
                <c:pt idx="6">
                  <c:v>22315</c:v>
                </c:pt>
                <c:pt idx="7">
                  <c:v>163770</c:v>
                </c:pt>
                <c:pt idx="8">
                  <c:v>489167</c:v>
                </c:pt>
                <c:pt idx="9">
                  <c:v>737725</c:v>
                </c:pt>
                <c:pt idx="10">
                  <c:v>564335</c:v>
                </c:pt>
                <c:pt idx="11">
                  <c:v>379572</c:v>
                </c:pt>
              </c:numCache>
            </c:numRef>
          </c:val>
          <c:extLst>
            <c:ext xmlns:c16="http://schemas.microsoft.com/office/drawing/2014/chart" uri="{C3380CC4-5D6E-409C-BE32-E72D297353CC}">
              <c16:uniqueId val="{00000018-FE21-4172-B754-5E13DA82351B}"/>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0827851191236793"/>
          <c:y val="3.6196015159302528E-2"/>
          <c:w val="0.16564426368919891"/>
          <c:h val="0.46908910803513865"/>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5" qsCatId="simple" csTypeId="urn:microsoft.com/office/officeart/2005/8/colors/accent3_1" csCatId="accent3" phldr="1"/>
      <dgm:spPr/>
      <dgm:t>
        <a:bodyPr/>
        <a:lstStyle/>
        <a:p>
          <a:endParaRPr kumimoji="1" lang="ja-JP" altLang="en-US"/>
        </a:p>
      </dgm:t>
    </dgm:pt>
    <dgm:pt modelId="{DE5032D3-98D0-4073-A23F-F1FDF93F5852}">
      <dgm:prSet phldrT="[テキスト]" custT="1"/>
      <dgm:spPr>
        <a:xfrm>
          <a:off x="3581755" y="910388"/>
          <a:ext cx="739817" cy="369908"/>
        </a:xfrm>
        <a:solidFill>
          <a:srgbClr val="FFC000">
            <a:lumMod val="20000"/>
            <a:lumOff val="80000"/>
          </a:srgb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コラム一覧</a:t>
          </a:r>
        </a:p>
      </dgm:t>
    </dgm:pt>
    <dgm:pt modelId="{60D1EBD7-B914-44B8-987B-5B6CC3461F46}" type="parTrans" cxnId="{54513D25-9561-4230-A3DC-ADA63443F29F}">
      <dgm:prSet/>
      <dgm:spPr>
        <a:xfrm>
          <a:off x="3951664" y="542410"/>
          <a:ext cx="1851549"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0A482F1A-1327-4328-8AC2-4A3A3263D41A}" type="sibTrans" cxnId="{54513D25-9561-4230-A3DC-ADA63443F29F}">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B6CCBD1-6117-4F93-9674-74800C25D568}">
      <dgm:prSet custT="1"/>
      <dgm:spPr>
        <a:xfrm>
          <a:off x="5109479" y="910388"/>
          <a:ext cx="739817" cy="369908"/>
        </a:xfrm>
        <a:solidFill>
          <a:srgbClr val="FFC000">
            <a:lumMod val="20000"/>
            <a:lumOff val="80000"/>
          </a:srgb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競技一覧</a:t>
          </a:r>
        </a:p>
      </dgm:t>
    </dgm:pt>
    <dgm:pt modelId="{BE789E7E-9D94-4B1D-9F59-7AA914F0BDBB}" type="parTrans" cxnId="{184DBC10-04E2-4320-B3C8-E0B9C0C96B88}">
      <dgm:prSet/>
      <dgm:spPr>
        <a:xfrm>
          <a:off x="5479388" y="542410"/>
          <a:ext cx="323825"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514289E-F5DB-4C26-B96D-5C294B87A0AF}" type="sibTrans" cxnId="{184DBC10-04E2-4320-B3C8-E0B9C0C96B88}">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6ED69168-4505-49C4-B902-B279F14A40E9}">
      <dgm:prSet custT="1"/>
      <dgm:spPr>
        <a:xfrm>
          <a:off x="6452249" y="910388"/>
          <a:ext cx="739817" cy="369908"/>
        </a:xfrm>
        <a:solidFill>
          <a:srgbClr val="FFC000">
            <a:lumMod val="20000"/>
            <a:lumOff val="80000"/>
          </a:srgb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日程一覧</a:t>
          </a:r>
        </a:p>
      </dgm:t>
    </dgm:pt>
    <dgm:pt modelId="{A45B778D-B644-431C-97AF-997E337CCB01}" type="parTrans" cxnId="{2E2DD792-6282-42CC-B0E4-43D495AF2C3F}">
      <dgm:prSet/>
      <dgm:spPr>
        <a:xfrm>
          <a:off x="5803214" y="542410"/>
          <a:ext cx="1018943"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A29AABE5-6160-4CFA-B651-4BE97A8C3C89}" type="sibTrans" cxnId="{2E2DD792-6282-42CC-B0E4-43D495AF2C3F}">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DBDBDE48-66B3-4FB7-9960-4E3E86A253E4}">
      <dgm:prSet custT="1"/>
      <dgm:spPr>
        <a:xfrm>
          <a:off x="1037" y="910388"/>
          <a:ext cx="739817" cy="369908"/>
        </a:xfrm>
        <a:solidFill>
          <a:srgbClr val="FFC000">
            <a:lumMod val="20000"/>
            <a:lumOff val="80000"/>
          </a:srgb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ニュース一覧</a:t>
          </a:r>
        </a:p>
      </dgm:t>
    </dgm:pt>
    <dgm:pt modelId="{594CCFA4-6B6B-49E1-BAE4-7D3D6973CCB2}" type="parTrans" cxnId="{27DB7227-B6D2-4AFB-8D8F-C0D3D31267B1}">
      <dgm:prSet/>
      <dgm:spPr>
        <a:xfrm>
          <a:off x="370946" y="542410"/>
          <a:ext cx="5432268"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E745A024-AA14-427B-9A08-F33A58045346}" type="sibTrans" cxnId="{27DB7227-B6D2-4AFB-8D8F-C0D3D31267B1}">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50A995B4-3B12-45E6-AADE-7C2C77890FF4}">
      <dgm:prSet custT="1"/>
      <dgm:spPr>
        <a:xfrm>
          <a:off x="185991"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ニュース詳細</a:t>
          </a:r>
        </a:p>
      </dgm:t>
    </dgm:pt>
    <dgm:pt modelId="{2ADB0E42-78E0-444F-8710-60C2AD68B969}" type="parTrans" cxnId="{609C87A7-775E-4368-83A6-2AD1E286FB61}">
      <dgm:prSet/>
      <dgm:spPr>
        <a:xfrm>
          <a:off x="75018" y="1280297"/>
          <a:ext cx="110972" cy="340316"/>
        </a:xfrm>
        <a:noFill/>
        <a:ln w="12700" cap="flat" cmpd="sng" algn="ctr">
          <a:solidFill>
            <a:srgbClr val="A5A5A5">
              <a:shade val="8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D922914D-ADCA-44F3-AA97-12DE60A65CDD}" type="sibTrans" cxnId="{609C87A7-775E-4368-83A6-2AD1E286FB61}">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86D4ACC-F2DC-4546-BD8A-397B4236BA38}">
      <dgm:prSet custT="1"/>
      <dgm:spPr>
        <a:xfrm>
          <a:off x="7347429" y="910388"/>
          <a:ext cx="739817" cy="369908"/>
        </a:xfrm>
        <a:solidFill>
          <a:srgbClr val="FFC000">
            <a:lumMod val="20000"/>
            <a:lumOff val="80000"/>
          </a:srgb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選手団一覧</a:t>
          </a:r>
        </a:p>
      </dgm:t>
    </dgm:pt>
    <dgm:pt modelId="{AEEBF1D2-EE6C-4A9F-B4DB-77441FD48E4A}" type="parTrans" cxnId="{EA273BF5-76DD-46E6-AB27-9DCDEDA5C4A2}">
      <dgm:prSet/>
      <dgm:spPr>
        <a:xfrm>
          <a:off x="5803214" y="542410"/>
          <a:ext cx="1914123" cy="367978"/>
        </a:xfrm>
        <a:noFill/>
        <a:ln w="12700" cap="flat" cmpd="sng" algn="ctr">
          <a:solidFill>
            <a:srgbClr val="A5A5A5">
              <a:shade val="6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F499C7EA-EAED-453F-B799-16E5A87A589B}" type="sibTrans" cxnId="{EA273BF5-76DD-46E6-AB27-9DCDEDA5C4A2}">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0E5581B3-91AF-4872-AD76-3A44293D653E}">
      <dgm:prSet custT="1"/>
      <dgm:spPr>
        <a:xfrm>
          <a:off x="7532383"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選手一覧</a:t>
          </a:r>
        </a:p>
      </dgm:t>
    </dgm:pt>
    <dgm:pt modelId="{39B87E9D-5F79-4304-98CA-B8C954865226}" type="parTrans" cxnId="{3F39B39A-F17E-4DA3-B9F9-97A80CBD4BBD}">
      <dgm:prSet/>
      <dgm:spPr>
        <a:xfrm>
          <a:off x="7421410" y="1280297"/>
          <a:ext cx="110972" cy="340316"/>
        </a:xfrm>
        <a:noFill/>
        <a:ln w="12700" cap="flat" cmpd="sng" algn="ctr">
          <a:solidFill>
            <a:srgbClr val="A5A5A5">
              <a:shade val="8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5A22DE71-B72A-47F2-9875-7FDEF3046C83}" type="sibTrans" cxnId="{3F39B39A-F17E-4DA3-B9F9-97A80CBD4BBD}">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113DED63-CAE0-415C-995F-F4DACF79A32D}">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動画一覧</a:t>
          </a:r>
        </a:p>
      </dgm:t>
    </dgm:pt>
    <dgm:pt modelId="{E8968139-2090-457E-AB4E-1FEBE3D21833}" type="parTrans" cxnId="{61BB21D5-F4A6-4CB9-9BB4-4A8D9CFF3C09}">
      <dgm:prSet/>
      <dgm:spPr>
        <a:xfrm>
          <a:off x="5803214" y="542410"/>
          <a:ext cx="4599662" cy="367978"/>
        </a:xfrm>
        <a:noFill/>
        <a:ln w="12700" cap="flat" cmpd="sng" algn="ctr">
          <a:solidFill>
            <a:srgbClr val="A5A5A5">
              <a:shade val="6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8531AB66-298E-4DD9-8803-E4A2EBC90A55}" type="sibTrans" cxnId="{61BB21D5-F4A6-4CB9-9BB4-4A8D9CFF3C09}">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05DAB7D3-A9B9-6343-B27A-4423432D6F45}">
      <dgm:prSet custT="1"/>
      <dgm:spPr>
        <a:xfrm>
          <a:off x="7532383" y="1960930"/>
          <a:ext cx="739817" cy="369908"/>
        </a:xfrm>
        <a:solidFill>
          <a:schemeClr val="accent4">
            <a:lumMod val="20000"/>
            <a:lumOff val="80000"/>
          </a:schemeClr>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国別メダルランキング</a:t>
          </a:r>
        </a:p>
      </dgm:t>
    </dgm:pt>
    <dgm:pt modelId="{7D800ADD-CEE8-F940-BE25-4DF66A98BD35}" type="parTrans" cxnId="{D60C1D6A-9478-EF41-A1E7-57AE32F51601}">
      <dgm:prSet/>
      <dgm:spPr/>
      <dgm:t>
        <a:bodyPr/>
        <a:lstStyle/>
        <a:p>
          <a:endParaRPr kumimoji="1" lang="ja-JP" altLang="en-US" sz="1400"/>
        </a:p>
      </dgm:t>
    </dgm:pt>
    <dgm:pt modelId="{1242CCCA-B987-E140-94E7-2A7F904DF21A}" type="sibTrans" cxnId="{D60C1D6A-9478-EF41-A1E7-57AE32F51601}">
      <dgm:prSet/>
      <dgm:spPr/>
      <dgm:t>
        <a:bodyPr/>
        <a:lstStyle/>
        <a:p>
          <a:endParaRPr kumimoji="1" lang="ja-JP" altLang="en-US" sz="1400"/>
        </a:p>
      </dgm:t>
    </dgm:pt>
    <dgm:pt modelId="{CCD95966-EED2-4D42-9947-0DB4567FF571}">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日別詳細</a:t>
          </a:r>
        </a:p>
      </dgm:t>
    </dgm:pt>
    <dgm:pt modelId="{543ABC90-F137-0347-AAC1-02ABF88542D8}" type="parTrans" cxnId="{E59614EA-4343-0040-93A4-C59729810AF0}">
      <dgm:prSet/>
      <dgm:spPr/>
      <dgm:t>
        <a:bodyPr/>
        <a:lstStyle/>
        <a:p>
          <a:endParaRPr kumimoji="1" lang="ja-JP" altLang="en-US" sz="1400"/>
        </a:p>
      </dgm:t>
    </dgm:pt>
    <dgm:pt modelId="{3796450C-05C4-8B44-B4F5-EA4A7569E308}" type="sibTrans" cxnId="{E59614EA-4343-0040-93A4-C59729810AF0}">
      <dgm:prSet/>
      <dgm:spPr/>
      <dgm:t>
        <a:bodyPr/>
        <a:lstStyle/>
        <a:p>
          <a:endParaRPr kumimoji="1" lang="ja-JP" altLang="en-US" sz="1400"/>
        </a:p>
      </dgm:t>
    </dgm:pt>
    <dgm:pt modelId="{63248E9C-0998-E145-96D8-ACEE25E951C3}">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各種競技（トップ）</a:t>
          </a:r>
        </a:p>
      </dgm:t>
    </dgm:pt>
    <dgm:pt modelId="{F7817208-0F71-E141-8294-D5C0C7915330}" type="parTrans" cxnId="{F86FC96E-D7A0-E647-9A66-93AE73EB67DB}">
      <dgm:prSet/>
      <dgm:spPr/>
      <dgm:t>
        <a:bodyPr/>
        <a:lstStyle/>
        <a:p>
          <a:endParaRPr kumimoji="1" lang="ja-JP" altLang="en-US" sz="1400"/>
        </a:p>
      </dgm:t>
    </dgm:pt>
    <dgm:pt modelId="{ABF434AA-AF4E-B446-A3CA-1D223E5FACEF}" type="sibTrans" cxnId="{F86FC96E-D7A0-E647-9A66-93AE73EB67DB}">
      <dgm:prSet/>
      <dgm:spPr/>
      <dgm:t>
        <a:bodyPr/>
        <a:lstStyle/>
        <a:p>
          <a:endParaRPr kumimoji="1" lang="ja-JP" altLang="en-US" sz="1400"/>
        </a:p>
      </dgm:t>
    </dgm:pt>
    <dgm:pt modelId="{56A03728-B188-474F-A6F8-67128E2B6B6B}">
      <dgm:prSet custT="1"/>
      <dgm:spPr>
        <a:xfrm>
          <a:off x="4846844" y="2486200"/>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各競技（種目）</a:t>
          </a:r>
        </a:p>
      </dgm:t>
    </dgm:pt>
    <dgm:pt modelId="{271DF1F4-9405-C043-B75C-0913F7C1CB9C}" type="parTrans" cxnId="{225DD61F-182A-BC48-8FCD-BB5D77A37DFA}">
      <dgm:prSet/>
      <dgm:spPr/>
      <dgm:t>
        <a:bodyPr/>
        <a:lstStyle/>
        <a:p>
          <a:endParaRPr kumimoji="1" lang="ja-JP" altLang="en-US" sz="1400"/>
        </a:p>
      </dgm:t>
    </dgm:pt>
    <dgm:pt modelId="{0340AC76-8BA5-DC46-B697-D5E831ED626B}" type="sibTrans" cxnId="{225DD61F-182A-BC48-8FCD-BB5D77A37DFA}">
      <dgm:prSet/>
      <dgm:spPr/>
      <dgm:t>
        <a:bodyPr/>
        <a:lstStyle/>
        <a:p>
          <a:endParaRPr kumimoji="1" lang="ja-JP" altLang="en-US" sz="1400"/>
        </a:p>
      </dgm:t>
    </dgm:pt>
    <dgm:pt modelId="{CA32C6C3-31FB-6143-9E7F-CF36F935DB9F}">
      <dgm:prSet custT="1"/>
      <dgm:spPr>
        <a:xfrm>
          <a:off x="4846844" y="2486200"/>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各競技（結果）</a:t>
          </a:r>
        </a:p>
      </dgm:t>
    </dgm:pt>
    <dgm:pt modelId="{63EFACC3-BC89-D74B-B03C-060B0396CF90}" type="parTrans" cxnId="{1376ED2D-E7F8-2A4D-97B8-7DDBBD5A0EE3}">
      <dgm:prSet/>
      <dgm:spPr/>
      <dgm:t>
        <a:bodyPr/>
        <a:lstStyle/>
        <a:p>
          <a:endParaRPr kumimoji="1" lang="ja-JP" altLang="en-US" sz="1400"/>
        </a:p>
      </dgm:t>
    </dgm:pt>
    <dgm:pt modelId="{B32AED27-31B7-E546-AB46-D3B8CDBAA3A9}" type="sibTrans" cxnId="{1376ED2D-E7F8-2A4D-97B8-7DDBBD5A0EE3}">
      <dgm:prSet/>
      <dgm:spPr/>
      <dgm:t>
        <a:bodyPr/>
        <a:lstStyle/>
        <a:p>
          <a:endParaRPr kumimoji="1" lang="ja-JP" altLang="en-US" sz="1400"/>
        </a:p>
      </dgm:t>
    </dgm:pt>
    <dgm:pt modelId="{DD7B6979-DB96-0346-A606-836B14125348}">
      <dgm:prSet custT="1"/>
      <dgm:spPr>
        <a:xfrm>
          <a:off x="4846844" y="3536742"/>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各競技（競技紹介）</a:t>
          </a:r>
        </a:p>
      </dgm:t>
    </dgm:pt>
    <dgm:pt modelId="{BF8BEA40-CD8E-1842-851B-7A16A42ACF1C}" type="parTrans" cxnId="{85933447-4C28-0A44-A3C6-0A27DEB44EC8}">
      <dgm:prSet/>
      <dgm:spPr/>
      <dgm:t>
        <a:bodyPr/>
        <a:lstStyle/>
        <a:p>
          <a:endParaRPr kumimoji="1" lang="ja-JP" altLang="en-US" sz="1400"/>
        </a:p>
      </dgm:t>
    </dgm:pt>
    <dgm:pt modelId="{4567ACF5-FD17-ED44-BB15-4C4CA37567B7}" type="sibTrans" cxnId="{85933447-4C28-0A44-A3C6-0A27DEB44EC8}">
      <dgm:prSet/>
      <dgm:spPr/>
      <dgm:t>
        <a:bodyPr/>
        <a:lstStyle/>
        <a:p>
          <a:endParaRPr kumimoji="1" lang="ja-JP" altLang="en-US" sz="1400"/>
        </a:p>
      </dgm:t>
    </dgm:pt>
    <dgm:pt modelId="{EBFE7E3E-3B3D-0F4A-9706-4053FD62BC4B}">
      <dgm:prSet custT="1"/>
      <dgm:spPr>
        <a:xfrm>
          <a:off x="3766710"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コラム詳細</a:t>
          </a:r>
        </a:p>
      </dgm:t>
    </dgm:pt>
    <dgm:pt modelId="{4B234C68-162F-FC4B-A025-4D9CA0A5461B}" type="parTrans" cxnId="{D6E6C7F9-A999-5C41-AD85-A8B2B6342C73}">
      <dgm:prSet/>
      <dgm:spPr/>
      <dgm:t>
        <a:bodyPr/>
        <a:lstStyle/>
        <a:p>
          <a:endParaRPr kumimoji="1" lang="ja-JP" altLang="en-US" sz="1400"/>
        </a:p>
      </dgm:t>
    </dgm:pt>
    <dgm:pt modelId="{7FC42724-D7B8-244A-A997-78F0FDBEC1B9}" type="sibTrans" cxnId="{D6E6C7F9-A999-5C41-AD85-A8B2B6342C73}">
      <dgm:prSet/>
      <dgm:spPr/>
      <dgm:t>
        <a:bodyPr/>
        <a:lstStyle/>
        <a:p>
          <a:endParaRPr kumimoji="1" lang="ja-JP" altLang="en-US" sz="1400"/>
        </a:p>
      </dgm:t>
    </dgm:pt>
    <dgm:pt modelId="{15896193-EEBE-D846-850F-659EA6441ECF}">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北京</a:t>
          </a:r>
          <a:r>
            <a:rPr kumimoji="1" lang="en-US" altLang="ja-JP"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2022</a:t>
          </a: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報道特集トップ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91480D9F-48C7-40C4-A558-E2C3073B9D37}">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動画詳細</a:t>
          </a:r>
        </a:p>
      </dgm:t>
    </dgm:pt>
    <dgm:pt modelId="{6087A326-969F-4FAF-AD5E-86377E52CD14}" type="parTrans" cxnId="{044EB1E2-28EF-4E79-B6E5-1253ACB3795F}">
      <dgm:prSet/>
      <dgm:spPr/>
      <dgm:t>
        <a:bodyPr/>
        <a:lstStyle/>
        <a:p>
          <a:endParaRPr kumimoji="1" lang="ja-JP" altLang="en-US"/>
        </a:p>
      </dgm:t>
    </dgm:pt>
    <dgm:pt modelId="{608BDA9C-61AC-46DA-89DD-215E8DC743DF}" type="sibTrans" cxnId="{044EB1E2-28EF-4E79-B6E5-1253ACB3795F}">
      <dgm:prSet/>
      <dgm:spPr/>
      <dgm:t>
        <a:bodyPr/>
        <a:lstStyle/>
        <a:p>
          <a:endParaRPr kumimoji="1" lang="ja-JP" altLang="en-US"/>
        </a:p>
      </dgm:t>
    </dgm:pt>
    <dgm:pt modelId="{FF1BFF42-6541-45FF-9871-13264B330C31}">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日別タイムライン</a:t>
          </a:r>
        </a:p>
      </dgm:t>
    </dgm:pt>
    <dgm:pt modelId="{C1296B43-02C9-465C-9C3E-FE495D714E93}" type="parTrans" cxnId="{99146091-20DB-43D5-A7BF-5B2437301D8C}">
      <dgm:prSet/>
      <dgm:spPr/>
      <dgm:t>
        <a:bodyPr/>
        <a:lstStyle/>
        <a:p>
          <a:endParaRPr kumimoji="1" lang="ja-JP" altLang="en-US"/>
        </a:p>
      </dgm:t>
    </dgm:pt>
    <dgm:pt modelId="{076C5F66-554E-453B-BCC5-84BF13DBAD66}" type="sibTrans" cxnId="{99146091-20DB-43D5-A7BF-5B2437301D8C}">
      <dgm:prSet/>
      <dgm:spPr/>
      <dgm:t>
        <a:bodyPr/>
        <a:lstStyle/>
        <a:p>
          <a:endParaRPr kumimoji="1" lang="ja-JP" altLang="en-US"/>
        </a:p>
      </dgm:t>
    </dgm:pt>
    <dgm:pt modelId="{92EC130B-39B4-4E94-9252-089DF262545D}">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動画詳細（</a:t>
          </a:r>
          <a:r>
            <a:rPr kumimoji="1" lang="en-US" altLang="ja-JP" sz="800" dirty="0" err="1">
              <a:solidFill>
                <a:sysClr val="window" lastClr="FFFFFF"/>
              </a:solidFill>
              <a:latin typeface="メイリオ" panose="020B0604030504040204" pitchFamily="50" charset="-128"/>
              <a:ea typeface="メイリオ" panose="020B0604030504040204" pitchFamily="50" charset="-128"/>
              <a:cs typeface="+mn-cs"/>
            </a:rPr>
            <a:t>Tver</a:t>
          </a:r>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a:t>
          </a:r>
        </a:p>
      </dgm:t>
    </dgm:pt>
    <dgm:pt modelId="{171DA92E-7AD7-4349-A95D-175B492C6837}" type="parTrans" cxnId="{FB3ECFCB-A5E1-4C76-B6D6-1EC1C807555D}">
      <dgm:prSet/>
      <dgm:spPr/>
      <dgm:t>
        <a:bodyPr/>
        <a:lstStyle/>
        <a:p>
          <a:endParaRPr kumimoji="1" lang="ja-JP" altLang="en-US"/>
        </a:p>
      </dgm:t>
    </dgm:pt>
    <dgm:pt modelId="{B2F0504A-9B85-4A62-BD33-F20316402D9B}" type="sibTrans" cxnId="{FB3ECFCB-A5E1-4C76-B6D6-1EC1C807555D}">
      <dgm:prSet/>
      <dgm:spPr/>
      <dgm:t>
        <a:bodyPr/>
        <a:lstStyle/>
        <a:p>
          <a:endParaRPr kumimoji="1" lang="ja-JP" altLang="en-US"/>
        </a:p>
      </dgm:t>
    </dgm:pt>
    <dgm:pt modelId="{275EEFA8-0F72-432A-BB85-A85C66159F24}">
      <dgm:prSet custT="1"/>
      <dgm:spPr>
        <a:xfrm>
          <a:off x="7532383"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選手詳細</a:t>
          </a:r>
        </a:p>
      </dgm:t>
    </dgm:pt>
    <dgm:pt modelId="{578DCADE-BB5D-4807-9E01-B8E680982809}" type="parTrans" cxnId="{0761F4FE-5DED-4390-8D04-652B46227B52}">
      <dgm:prSet/>
      <dgm:spPr/>
      <dgm:t>
        <a:bodyPr/>
        <a:lstStyle/>
        <a:p>
          <a:endParaRPr kumimoji="1" lang="ja-JP" altLang="en-US"/>
        </a:p>
      </dgm:t>
    </dgm:pt>
    <dgm:pt modelId="{17362BB9-4BD0-434F-B879-D15B30B40701}" type="sibTrans" cxnId="{0761F4FE-5DED-4390-8D04-652B46227B52}">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t>
        <a:bodyPr/>
        <a:lstStyle/>
        <a:p>
          <a:endParaRPr kumimoji="1" lang="ja-JP" altLang="en-US"/>
        </a:p>
      </dgm:t>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dgm:presLayoutVars>
          <dgm:chPref val="3"/>
        </dgm:presLayoutVars>
      </dgm:prSet>
      <dgm:spPr>
        <a:xfrm>
          <a:off x="5427201" y="70013"/>
          <a:ext cx="814600" cy="407300"/>
        </a:xfrm>
        <a:prstGeom prst="rect">
          <a:avLst/>
        </a:prstGeom>
      </dgm:spPr>
      <dgm:t>
        <a:bodyPr/>
        <a:lstStyle/>
        <a:p>
          <a:endParaRPr kumimoji="1" lang="ja-JP" altLang="en-US"/>
        </a:p>
      </dgm:t>
    </dgm:pt>
    <dgm:pt modelId="{5A130718-AA76-254B-8ED4-7540C40EF76F}" type="pres">
      <dgm:prSet presAssocID="{15896193-EEBE-D846-850F-659EA6441ECF}" presName="rootConnector1" presStyleLbl="node1" presStyleIdx="0" presStyleCnt="0"/>
      <dgm:spPr/>
      <dgm:t>
        <a:bodyPr/>
        <a:lstStyle/>
        <a:p>
          <a:endParaRPr kumimoji="1" lang="ja-JP" altLang="en-US"/>
        </a:p>
      </dgm:t>
    </dgm:pt>
    <dgm:pt modelId="{8343F2FC-5E80-9946-A9D3-16F1186077B6}" type="pres">
      <dgm:prSet presAssocID="{15896193-EEBE-D846-850F-659EA6441ECF}" presName="hierChild2" presStyleCnt="0"/>
      <dgm:spPr/>
    </dgm:pt>
    <dgm:pt modelId="{29AC8FA1-2D9F-494A-823B-CAA5A884270D}" type="pres">
      <dgm:prSet presAssocID="{594CCFA4-6B6B-49E1-BAE4-7D3D6973CCB2}" presName="Name37" presStyleLbl="parChTrans1D2" presStyleIdx="0" presStyleCnt="7"/>
      <dgm:spPr/>
      <dgm:t>
        <a:bodyPr/>
        <a:lstStyle/>
        <a:p>
          <a:endParaRPr kumimoji="1" lang="ja-JP" altLang="en-US"/>
        </a:p>
      </dgm:t>
    </dgm:pt>
    <dgm:pt modelId="{E50A0B23-14B0-5445-BBBB-5E259609D786}" type="pres">
      <dgm:prSet presAssocID="{DBDBDE48-66B3-4FB7-9960-4E3E86A253E4}" presName="hierRoot2" presStyleCnt="0">
        <dgm:presLayoutVars>
          <dgm:hierBranch val="init"/>
        </dgm:presLayoutVars>
      </dgm:prSet>
      <dgm:spPr/>
    </dgm:pt>
    <dgm:pt modelId="{4DCA3D51-400F-9C44-A403-42ED233E1A51}" type="pres">
      <dgm:prSet presAssocID="{DBDBDE48-66B3-4FB7-9960-4E3E86A253E4}" presName="rootComposite" presStyleCnt="0"/>
      <dgm:spPr/>
    </dgm:pt>
    <dgm:pt modelId="{5DC91909-E0E3-784E-A143-F2733A844DC8}" type="pres">
      <dgm:prSet presAssocID="{DBDBDE48-66B3-4FB7-9960-4E3E86A253E4}" presName="rootText" presStyleLbl="node2" presStyleIdx="0" presStyleCnt="7">
        <dgm:presLayoutVars>
          <dgm:chPref val="3"/>
        </dgm:presLayoutVars>
      </dgm:prSet>
      <dgm:spPr/>
      <dgm:t>
        <a:bodyPr/>
        <a:lstStyle/>
        <a:p>
          <a:endParaRPr kumimoji="1" lang="ja-JP" altLang="en-US"/>
        </a:p>
      </dgm:t>
    </dgm:pt>
    <dgm:pt modelId="{35826828-D42F-8D42-8602-6E17D14E3B67}" type="pres">
      <dgm:prSet presAssocID="{DBDBDE48-66B3-4FB7-9960-4E3E86A253E4}" presName="rootConnector" presStyleLbl="node2" presStyleIdx="0" presStyleCnt="7"/>
      <dgm:spPr/>
      <dgm:t>
        <a:bodyPr/>
        <a:lstStyle/>
        <a:p>
          <a:endParaRPr kumimoji="1" lang="ja-JP" altLang="en-US"/>
        </a:p>
      </dgm:t>
    </dgm:pt>
    <dgm:pt modelId="{13EF845F-A6A3-B044-B977-2598636E4B6C}" type="pres">
      <dgm:prSet presAssocID="{DBDBDE48-66B3-4FB7-9960-4E3E86A253E4}" presName="hierChild4" presStyleCnt="0"/>
      <dgm:spPr/>
    </dgm:pt>
    <dgm:pt modelId="{4F932003-9820-4965-8CC4-BC9B9871D502}" type="pres">
      <dgm:prSet presAssocID="{2ADB0E42-78E0-444F-8710-60C2AD68B969}" presName="Name37" presStyleLbl="parChTrans1D3" presStyleIdx="0" presStyleCnt="12"/>
      <dgm:spPr>
        <a:custGeom>
          <a:avLst/>
          <a:gdLst/>
          <a:ahLst/>
          <a:cxnLst/>
          <a:rect l="0" t="0" r="0" b="0"/>
          <a:pathLst>
            <a:path>
              <a:moveTo>
                <a:pt x="0" y="0"/>
              </a:moveTo>
              <a:lnTo>
                <a:pt x="0" y="340316"/>
              </a:lnTo>
              <a:lnTo>
                <a:pt x="110972" y="340316"/>
              </a:lnTo>
            </a:path>
          </a:pathLst>
        </a:custGeom>
      </dgm:spPr>
      <dgm:t>
        <a:bodyPr/>
        <a:lstStyle/>
        <a:p>
          <a:endParaRPr kumimoji="1" lang="ja-JP" altLang="en-US"/>
        </a:p>
      </dgm:t>
    </dgm:pt>
    <dgm:pt modelId="{31133816-0F3E-49E2-A754-0652A3E3D1B2}" type="pres">
      <dgm:prSet presAssocID="{50A995B4-3B12-45E6-AADE-7C2C77890FF4}" presName="hierRoot2" presStyleCnt="0">
        <dgm:presLayoutVars>
          <dgm:hierBranch val="init"/>
        </dgm:presLayoutVars>
      </dgm:prSet>
      <dgm:spPr/>
    </dgm:pt>
    <dgm:pt modelId="{6C09A32B-E918-4987-8164-8CCFDBB9210A}" type="pres">
      <dgm:prSet presAssocID="{50A995B4-3B12-45E6-AADE-7C2C77890FF4}" presName="rootComposite" presStyleCnt="0"/>
      <dgm:spPr/>
    </dgm:pt>
    <dgm:pt modelId="{67CA729F-B653-4368-96B8-EAF87A4B2976}" type="pres">
      <dgm:prSet presAssocID="{50A995B4-3B12-45E6-AADE-7C2C77890FF4}" presName="rootText" presStyleLbl="node3" presStyleIdx="0" presStyleCnt="12" custLinFactNeighborX="-8793" custLinFactNeighborY="890">
        <dgm:presLayoutVars>
          <dgm:chPref val="3"/>
        </dgm:presLayoutVars>
      </dgm:prSet>
      <dgm:spPr>
        <a:prstGeom prst="rect">
          <a:avLst/>
        </a:prstGeom>
      </dgm:spPr>
      <dgm:t>
        <a:bodyPr/>
        <a:lstStyle/>
        <a:p>
          <a:endParaRPr kumimoji="1" lang="ja-JP" altLang="en-US"/>
        </a:p>
      </dgm:t>
    </dgm:pt>
    <dgm:pt modelId="{8C81A462-5C38-491F-8708-D0F5E8438D1B}" type="pres">
      <dgm:prSet presAssocID="{50A995B4-3B12-45E6-AADE-7C2C77890FF4}" presName="rootConnector" presStyleLbl="node3" presStyleIdx="0" presStyleCnt="12"/>
      <dgm:spPr/>
      <dgm:t>
        <a:bodyPr/>
        <a:lstStyle/>
        <a:p>
          <a:endParaRPr kumimoji="1" lang="ja-JP" altLang="en-US"/>
        </a:p>
      </dgm:t>
    </dgm:pt>
    <dgm:pt modelId="{36803F4C-78E1-4A07-B4C6-3050444D48F1}" type="pres">
      <dgm:prSet presAssocID="{50A995B4-3B12-45E6-AADE-7C2C77890FF4}" presName="hierChild4" presStyleCnt="0"/>
      <dgm:spPr/>
    </dgm:pt>
    <dgm:pt modelId="{2792A049-65E4-4655-AB3B-87F2E1ED8042}" type="pres">
      <dgm:prSet presAssocID="{50A995B4-3B12-45E6-AADE-7C2C77890FF4}" presName="hierChild5" presStyleCnt="0"/>
      <dgm:spPr/>
    </dgm:pt>
    <dgm:pt modelId="{79C372AE-F76A-3441-8D4D-A5A020F18004}" type="pres">
      <dgm:prSet presAssocID="{DBDBDE48-66B3-4FB7-9960-4E3E86A253E4}" presName="hierChild5" presStyleCnt="0"/>
      <dgm:spPr/>
    </dgm:pt>
    <dgm:pt modelId="{DDA2B549-00E9-3447-AC05-7AB04B58EFAD}" type="pres">
      <dgm:prSet presAssocID="{60D1EBD7-B914-44B8-987B-5B6CC3461F46}" presName="Name37" presStyleLbl="parChTrans1D2" presStyleIdx="1" presStyleCnt="7"/>
      <dgm:spPr/>
      <dgm:t>
        <a:bodyPr/>
        <a:lstStyle/>
        <a:p>
          <a:endParaRPr kumimoji="1" lang="ja-JP" altLang="en-US"/>
        </a:p>
      </dgm:t>
    </dgm:pt>
    <dgm:pt modelId="{C62A1350-9552-CD4E-9723-6B329AB739F2}" type="pres">
      <dgm:prSet presAssocID="{DE5032D3-98D0-4073-A23F-F1FDF93F5852}" presName="hierRoot2" presStyleCnt="0">
        <dgm:presLayoutVars>
          <dgm:hierBranch val="init"/>
        </dgm:presLayoutVars>
      </dgm:prSet>
      <dgm:spPr/>
    </dgm:pt>
    <dgm:pt modelId="{D07275C8-B960-464C-8999-5D9087AB4843}" type="pres">
      <dgm:prSet presAssocID="{DE5032D3-98D0-4073-A23F-F1FDF93F5852}" presName="rootComposite" presStyleCnt="0"/>
      <dgm:spPr/>
    </dgm:pt>
    <dgm:pt modelId="{5899F64F-69DC-844A-98CC-FE6B613162D9}" type="pres">
      <dgm:prSet presAssocID="{DE5032D3-98D0-4073-A23F-F1FDF93F5852}" presName="rootText" presStyleLbl="node2" presStyleIdx="1" presStyleCnt="7" custLinFactNeighborX="33910" custLinFactNeighborY="743">
        <dgm:presLayoutVars>
          <dgm:chPref val="3"/>
        </dgm:presLayoutVars>
      </dgm:prSet>
      <dgm:spPr/>
      <dgm:t>
        <a:bodyPr/>
        <a:lstStyle/>
        <a:p>
          <a:endParaRPr kumimoji="1" lang="ja-JP" altLang="en-US"/>
        </a:p>
      </dgm:t>
    </dgm:pt>
    <dgm:pt modelId="{8D421D5A-465B-EA44-BE19-0AC444688199}" type="pres">
      <dgm:prSet presAssocID="{DE5032D3-98D0-4073-A23F-F1FDF93F5852}" presName="rootConnector" presStyleLbl="node2" presStyleIdx="1" presStyleCnt="7"/>
      <dgm:spPr/>
      <dgm:t>
        <a:bodyPr/>
        <a:lstStyle/>
        <a:p>
          <a:endParaRPr kumimoji="1" lang="ja-JP" altLang="en-US"/>
        </a:p>
      </dgm:t>
    </dgm:pt>
    <dgm:pt modelId="{ABA0127A-C1DE-984E-ADB2-E90BBA5CB208}" type="pres">
      <dgm:prSet presAssocID="{DE5032D3-98D0-4073-A23F-F1FDF93F5852}" presName="hierChild4" presStyleCnt="0"/>
      <dgm:spPr/>
    </dgm:pt>
    <dgm:pt modelId="{31BEF300-3638-284C-A041-61520FE49A3E}" type="pres">
      <dgm:prSet presAssocID="{4B234C68-162F-FC4B-A025-4D9CA0A5461B}" presName="Name37" presStyleLbl="parChTrans1D3" presStyleIdx="1" presStyleCnt="12"/>
      <dgm:spPr/>
      <dgm:t>
        <a:bodyPr/>
        <a:lstStyle/>
        <a:p>
          <a:endParaRPr kumimoji="1" lang="ja-JP" altLang="en-US"/>
        </a:p>
      </dgm:t>
    </dgm:pt>
    <dgm:pt modelId="{E610846E-A20F-0149-8C36-9184445D690A}" type="pres">
      <dgm:prSet presAssocID="{EBFE7E3E-3B3D-0F4A-9706-4053FD62BC4B}" presName="hierRoot2" presStyleCnt="0">
        <dgm:presLayoutVars>
          <dgm:hierBranch val="init"/>
        </dgm:presLayoutVars>
      </dgm:prSet>
      <dgm:spPr/>
    </dgm:pt>
    <dgm:pt modelId="{70E1FB51-ECF5-E346-B70C-9C2952BCFFDB}" type="pres">
      <dgm:prSet presAssocID="{EBFE7E3E-3B3D-0F4A-9706-4053FD62BC4B}" presName="rootComposite" presStyleCnt="0"/>
      <dgm:spPr/>
    </dgm:pt>
    <dgm:pt modelId="{E60A1F60-7615-2547-848A-B53299ECBE34}" type="pres">
      <dgm:prSet presAssocID="{EBFE7E3E-3B3D-0F4A-9706-4053FD62BC4B}" presName="rootText" presStyleLbl="node3" presStyleIdx="1" presStyleCnt="12" custLinFactNeighborX="25593" custLinFactNeighborY="890">
        <dgm:presLayoutVars>
          <dgm:chPref val="3"/>
        </dgm:presLayoutVars>
      </dgm:prSet>
      <dgm:spPr>
        <a:prstGeom prst="rect">
          <a:avLst/>
        </a:prstGeom>
      </dgm:spPr>
      <dgm:t>
        <a:bodyPr/>
        <a:lstStyle/>
        <a:p>
          <a:endParaRPr kumimoji="1" lang="ja-JP" altLang="en-US"/>
        </a:p>
      </dgm:t>
    </dgm:pt>
    <dgm:pt modelId="{1064F163-17B3-114F-9A18-8677FE16761E}" type="pres">
      <dgm:prSet presAssocID="{EBFE7E3E-3B3D-0F4A-9706-4053FD62BC4B}" presName="rootConnector" presStyleLbl="node3" presStyleIdx="1" presStyleCnt="12"/>
      <dgm:spPr/>
      <dgm:t>
        <a:bodyPr/>
        <a:lstStyle/>
        <a:p>
          <a:endParaRPr kumimoji="1" lang="ja-JP" altLang="en-US"/>
        </a:p>
      </dgm:t>
    </dgm:pt>
    <dgm:pt modelId="{9C0282E5-F15E-594F-BAF5-3D0649085BB8}" type="pres">
      <dgm:prSet presAssocID="{EBFE7E3E-3B3D-0F4A-9706-4053FD62BC4B}" presName="hierChild4" presStyleCnt="0"/>
      <dgm:spPr/>
    </dgm:pt>
    <dgm:pt modelId="{2FC6A302-93CC-2C41-9EA6-172805C17A04}" type="pres">
      <dgm:prSet presAssocID="{EBFE7E3E-3B3D-0F4A-9706-4053FD62BC4B}" presName="hierChild5" presStyleCnt="0"/>
      <dgm:spPr/>
    </dgm:pt>
    <dgm:pt modelId="{0A6C068A-3DC8-0F49-B84F-A9E4B4DAB5A9}" type="pres">
      <dgm:prSet presAssocID="{DE5032D3-98D0-4073-A23F-F1FDF93F5852}" presName="hierChild5" presStyleCnt="0"/>
      <dgm:spPr/>
    </dgm:pt>
    <dgm:pt modelId="{4A0965EC-A115-5643-AC75-0B901386ADE3}" type="pres">
      <dgm:prSet presAssocID="{BE789E7E-9D94-4B1D-9F59-7AA914F0BDBB}" presName="Name37" presStyleLbl="parChTrans1D2" presStyleIdx="2" presStyleCnt="7"/>
      <dgm:spPr/>
      <dgm:t>
        <a:bodyPr/>
        <a:lstStyle/>
        <a:p>
          <a:endParaRPr kumimoji="1" lang="ja-JP" altLang="en-US"/>
        </a:p>
      </dgm:t>
    </dgm:pt>
    <dgm:pt modelId="{F72CA787-6848-8C47-B041-6D137ED2DB4E}" type="pres">
      <dgm:prSet presAssocID="{CB6CCBD1-6117-4F93-9674-74800C25D568}" presName="hierRoot2" presStyleCnt="0">
        <dgm:presLayoutVars>
          <dgm:hierBranch val="init"/>
        </dgm:presLayoutVars>
      </dgm:prSet>
      <dgm:spPr/>
    </dgm:pt>
    <dgm:pt modelId="{6BCF5D67-FBD6-434C-BAAF-0BAAACA4BAD7}" type="pres">
      <dgm:prSet presAssocID="{CB6CCBD1-6117-4F93-9674-74800C25D568}" presName="rootComposite" presStyleCnt="0"/>
      <dgm:spPr/>
    </dgm:pt>
    <dgm:pt modelId="{724D591E-9B53-FB42-A1AB-94A67AB33F39}" type="pres">
      <dgm:prSet presAssocID="{CB6CCBD1-6117-4F93-9674-74800C25D568}" presName="rootText" presStyleLbl="node2" presStyleIdx="2" presStyleCnt="7" custLinFactNeighborX="53963" custLinFactNeighborY="743">
        <dgm:presLayoutVars>
          <dgm:chPref val="3"/>
        </dgm:presLayoutVars>
      </dgm:prSet>
      <dgm:spPr/>
      <dgm:t>
        <a:bodyPr/>
        <a:lstStyle/>
        <a:p>
          <a:endParaRPr kumimoji="1" lang="ja-JP" altLang="en-US"/>
        </a:p>
      </dgm:t>
    </dgm:pt>
    <dgm:pt modelId="{F33B83C9-F44F-E54C-9F2A-5660566590CF}" type="pres">
      <dgm:prSet presAssocID="{CB6CCBD1-6117-4F93-9674-74800C25D568}" presName="rootConnector" presStyleLbl="node2" presStyleIdx="2" presStyleCnt="7"/>
      <dgm:spPr/>
      <dgm:t>
        <a:bodyPr/>
        <a:lstStyle/>
        <a:p>
          <a:endParaRPr kumimoji="1" lang="ja-JP" altLang="en-US"/>
        </a:p>
      </dgm:t>
    </dgm:pt>
    <dgm:pt modelId="{E0E02E39-951B-DA49-AFD5-B432F27308A4}" type="pres">
      <dgm:prSet presAssocID="{CB6CCBD1-6117-4F93-9674-74800C25D568}" presName="hierChild4" presStyleCnt="0"/>
      <dgm:spPr/>
    </dgm:pt>
    <dgm:pt modelId="{48828FFE-0098-A34F-9CF0-1256ACEAEA17}" type="pres">
      <dgm:prSet presAssocID="{F7817208-0F71-E141-8294-D5C0C7915330}" presName="Name37" presStyleLbl="parChTrans1D3" presStyleIdx="2" presStyleCnt="12"/>
      <dgm:spPr/>
      <dgm:t>
        <a:bodyPr/>
        <a:lstStyle/>
        <a:p>
          <a:endParaRPr kumimoji="1" lang="ja-JP" altLang="en-US"/>
        </a:p>
      </dgm:t>
    </dgm:pt>
    <dgm:pt modelId="{BBF4D515-BBC0-FE4E-A737-228783C6CE27}" type="pres">
      <dgm:prSet presAssocID="{63248E9C-0998-E145-96D8-ACEE25E951C3}" presName="hierRoot2" presStyleCnt="0">
        <dgm:presLayoutVars>
          <dgm:hierBranch val="init"/>
        </dgm:presLayoutVars>
      </dgm:prSet>
      <dgm:spPr/>
    </dgm:pt>
    <dgm:pt modelId="{0B90BD13-8F24-BB41-A860-3DE6BF41B265}" type="pres">
      <dgm:prSet presAssocID="{63248E9C-0998-E145-96D8-ACEE25E951C3}" presName="rootComposite" presStyleCnt="0"/>
      <dgm:spPr/>
    </dgm:pt>
    <dgm:pt modelId="{831D9D1D-B938-1946-A9DF-92A4F3FC17F9}" type="pres">
      <dgm:prSet presAssocID="{63248E9C-0998-E145-96D8-ACEE25E951C3}" presName="rootText" presStyleLbl="node3" presStyleIdx="2" presStyleCnt="12" custLinFactNeighborX="44579" custLinFactNeighborY="890">
        <dgm:presLayoutVars>
          <dgm:chPref val="3"/>
        </dgm:presLayoutVars>
      </dgm:prSet>
      <dgm:spPr>
        <a:xfrm>
          <a:off x="4152350" y="1182616"/>
          <a:ext cx="814600" cy="407300"/>
        </a:xfrm>
        <a:prstGeom prst="rect">
          <a:avLst/>
        </a:prstGeom>
      </dgm:spPr>
      <dgm:t>
        <a:bodyPr/>
        <a:lstStyle/>
        <a:p>
          <a:endParaRPr kumimoji="1" lang="ja-JP" altLang="en-US"/>
        </a:p>
      </dgm:t>
    </dgm:pt>
    <dgm:pt modelId="{1E3EFDD3-26FD-B443-9318-E4B0323470A7}" type="pres">
      <dgm:prSet presAssocID="{63248E9C-0998-E145-96D8-ACEE25E951C3}" presName="rootConnector" presStyleLbl="node3" presStyleIdx="2" presStyleCnt="12"/>
      <dgm:spPr/>
      <dgm:t>
        <a:bodyPr/>
        <a:lstStyle/>
        <a:p>
          <a:endParaRPr kumimoji="1" lang="ja-JP" altLang="en-US"/>
        </a:p>
      </dgm:t>
    </dgm:pt>
    <dgm:pt modelId="{6C0C7368-6917-1A40-893A-94BAD4599637}" type="pres">
      <dgm:prSet presAssocID="{63248E9C-0998-E145-96D8-ACEE25E951C3}" presName="hierChild4" presStyleCnt="0"/>
      <dgm:spPr/>
    </dgm:pt>
    <dgm:pt modelId="{E0AC2CF1-1E97-CE4F-A51E-ABE97C960E3D}" type="pres">
      <dgm:prSet presAssocID="{63248E9C-0998-E145-96D8-ACEE25E951C3}" presName="hierChild5" presStyleCnt="0"/>
      <dgm:spPr/>
    </dgm:pt>
    <dgm:pt modelId="{2410022A-BA5F-C249-9B1D-C9B012BBEAE5}" type="pres">
      <dgm:prSet presAssocID="{271DF1F4-9405-C043-B75C-0913F7C1CB9C}" presName="Name37" presStyleLbl="parChTrans1D3" presStyleIdx="3" presStyleCnt="12"/>
      <dgm:spPr/>
      <dgm:t>
        <a:bodyPr/>
        <a:lstStyle/>
        <a:p>
          <a:endParaRPr kumimoji="1" lang="ja-JP" altLang="en-US"/>
        </a:p>
      </dgm:t>
    </dgm:pt>
    <dgm:pt modelId="{434A063F-0638-1A43-B3EE-989BE882D676}" type="pres">
      <dgm:prSet presAssocID="{56A03728-B188-474F-A6F8-67128E2B6B6B}" presName="hierRoot2" presStyleCnt="0">
        <dgm:presLayoutVars>
          <dgm:hierBranch val="init"/>
        </dgm:presLayoutVars>
      </dgm:prSet>
      <dgm:spPr/>
    </dgm:pt>
    <dgm:pt modelId="{5EA3237D-4356-2241-B75A-DC5777FD79AE}" type="pres">
      <dgm:prSet presAssocID="{56A03728-B188-474F-A6F8-67128E2B6B6B}" presName="rootComposite" presStyleCnt="0"/>
      <dgm:spPr/>
    </dgm:pt>
    <dgm:pt modelId="{1E23DCDB-8A23-6843-B0FF-73FAFA3C9D5C}" type="pres">
      <dgm:prSet presAssocID="{56A03728-B188-474F-A6F8-67128E2B6B6B}" presName="rootText" presStyleLbl="node3" presStyleIdx="3" presStyleCnt="12" custLinFactNeighborX="45766" custLinFactNeighborY="-3109">
        <dgm:presLayoutVars>
          <dgm:chPref val="3"/>
        </dgm:presLayoutVars>
      </dgm:prSet>
      <dgm:spPr>
        <a:prstGeom prst="rect">
          <a:avLst/>
        </a:prstGeom>
      </dgm:spPr>
      <dgm:t>
        <a:bodyPr/>
        <a:lstStyle/>
        <a:p>
          <a:endParaRPr kumimoji="1" lang="ja-JP" altLang="en-US"/>
        </a:p>
      </dgm:t>
    </dgm:pt>
    <dgm:pt modelId="{9E8AD559-442B-6743-98AC-1A63B38A34CE}" type="pres">
      <dgm:prSet presAssocID="{56A03728-B188-474F-A6F8-67128E2B6B6B}" presName="rootConnector" presStyleLbl="node3" presStyleIdx="3" presStyleCnt="12"/>
      <dgm:spPr/>
      <dgm:t>
        <a:bodyPr/>
        <a:lstStyle/>
        <a:p>
          <a:endParaRPr kumimoji="1" lang="ja-JP" altLang="en-US"/>
        </a:p>
      </dgm:t>
    </dgm:pt>
    <dgm:pt modelId="{94E0AB82-7BB5-D04F-A8F6-9CCFF2FF8F2B}" type="pres">
      <dgm:prSet presAssocID="{56A03728-B188-474F-A6F8-67128E2B6B6B}" presName="hierChild4" presStyleCnt="0"/>
      <dgm:spPr/>
    </dgm:pt>
    <dgm:pt modelId="{EF6265C4-32A6-D647-8480-8993037E7EC8}" type="pres">
      <dgm:prSet presAssocID="{56A03728-B188-474F-A6F8-67128E2B6B6B}" presName="hierChild5" presStyleCnt="0"/>
      <dgm:spPr/>
    </dgm:pt>
    <dgm:pt modelId="{7E976696-61CA-374A-BA74-D07EEE068E2C}" type="pres">
      <dgm:prSet presAssocID="{63EFACC3-BC89-D74B-B03C-060B0396CF90}" presName="Name37" presStyleLbl="parChTrans1D3" presStyleIdx="4" presStyleCnt="12"/>
      <dgm:spPr/>
      <dgm:t>
        <a:bodyPr/>
        <a:lstStyle/>
        <a:p>
          <a:endParaRPr kumimoji="1" lang="ja-JP" altLang="en-US"/>
        </a:p>
      </dgm:t>
    </dgm:pt>
    <dgm:pt modelId="{2B5CFD48-3FCC-6440-B791-A0A723068A7B}" type="pres">
      <dgm:prSet presAssocID="{CA32C6C3-31FB-6143-9E7F-CF36F935DB9F}" presName="hierRoot2" presStyleCnt="0">
        <dgm:presLayoutVars>
          <dgm:hierBranch val="init"/>
        </dgm:presLayoutVars>
      </dgm:prSet>
      <dgm:spPr/>
    </dgm:pt>
    <dgm:pt modelId="{A83A13B5-7B54-274D-87CC-73E475C0E5C0}" type="pres">
      <dgm:prSet presAssocID="{CA32C6C3-31FB-6143-9E7F-CF36F935DB9F}" presName="rootComposite" presStyleCnt="0"/>
      <dgm:spPr/>
    </dgm:pt>
    <dgm:pt modelId="{CBAFAD5D-D2D1-2645-AEC9-F5575C181342}" type="pres">
      <dgm:prSet presAssocID="{CA32C6C3-31FB-6143-9E7F-CF36F935DB9F}" presName="rootText" presStyleLbl="node3" presStyleIdx="4" presStyleCnt="12" custLinFactNeighborX="45887" custLinFactNeighborY="-16972">
        <dgm:presLayoutVars>
          <dgm:chPref val="3"/>
        </dgm:presLayoutVars>
      </dgm:prSet>
      <dgm:spPr>
        <a:prstGeom prst="rect">
          <a:avLst/>
        </a:prstGeom>
      </dgm:spPr>
      <dgm:t>
        <a:bodyPr/>
        <a:lstStyle/>
        <a:p>
          <a:endParaRPr kumimoji="1" lang="ja-JP" altLang="en-US"/>
        </a:p>
      </dgm:t>
    </dgm:pt>
    <dgm:pt modelId="{BD1F0448-F1B0-9C4B-866C-7A803CF7F145}" type="pres">
      <dgm:prSet presAssocID="{CA32C6C3-31FB-6143-9E7F-CF36F935DB9F}" presName="rootConnector" presStyleLbl="node3" presStyleIdx="4" presStyleCnt="12"/>
      <dgm:spPr/>
      <dgm:t>
        <a:bodyPr/>
        <a:lstStyle/>
        <a:p>
          <a:endParaRPr kumimoji="1" lang="ja-JP" altLang="en-US"/>
        </a:p>
      </dgm:t>
    </dgm:pt>
    <dgm:pt modelId="{7A8B5427-5CB7-EF4B-9485-E1D3973875A9}" type="pres">
      <dgm:prSet presAssocID="{CA32C6C3-31FB-6143-9E7F-CF36F935DB9F}" presName="hierChild4" presStyleCnt="0"/>
      <dgm:spPr/>
    </dgm:pt>
    <dgm:pt modelId="{7B5BFD2A-4868-5B43-87A6-13A8DF179B11}" type="pres">
      <dgm:prSet presAssocID="{CA32C6C3-31FB-6143-9E7F-CF36F935DB9F}" presName="hierChild5" presStyleCnt="0"/>
      <dgm:spPr/>
    </dgm:pt>
    <dgm:pt modelId="{C5B8359E-E2D8-C344-83FF-A2E40C8D026F}" type="pres">
      <dgm:prSet presAssocID="{BF8BEA40-CD8E-1842-851B-7A16A42ACF1C}" presName="Name37" presStyleLbl="parChTrans1D3" presStyleIdx="5" presStyleCnt="12"/>
      <dgm:spPr/>
      <dgm:t>
        <a:bodyPr/>
        <a:lstStyle/>
        <a:p>
          <a:endParaRPr kumimoji="1" lang="ja-JP" altLang="en-US"/>
        </a:p>
      </dgm:t>
    </dgm:pt>
    <dgm:pt modelId="{CCDD3E76-AFCF-ED4C-8C64-6D6353C7F30C}" type="pres">
      <dgm:prSet presAssocID="{DD7B6979-DB96-0346-A606-836B14125348}" presName="hierRoot2" presStyleCnt="0">
        <dgm:presLayoutVars>
          <dgm:hierBranch val="init"/>
        </dgm:presLayoutVars>
      </dgm:prSet>
      <dgm:spPr/>
    </dgm:pt>
    <dgm:pt modelId="{D0397A88-FC05-384F-B83F-58148416BD99}" type="pres">
      <dgm:prSet presAssocID="{DD7B6979-DB96-0346-A606-836B14125348}" presName="rootComposite" presStyleCnt="0"/>
      <dgm:spPr/>
    </dgm:pt>
    <dgm:pt modelId="{FBA84E79-9F2D-2B4A-B724-9DDD5924ABAC}" type="pres">
      <dgm:prSet presAssocID="{DD7B6979-DB96-0346-A606-836B14125348}" presName="rootText" presStyleLbl="node3" presStyleIdx="5" presStyleCnt="12" custLinFactNeighborX="47416" custLinFactNeighborY="-23786">
        <dgm:presLayoutVars>
          <dgm:chPref val="3"/>
        </dgm:presLayoutVars>
      </dgm:prSet>
      <dgm:spPr>
        <a:prstGeom prst="rect">
          <a:avLst/>
        </a:prstGeom>
      </dgm:spPr>
      <dgm:t>
        <a:bodyPr/>
        <a:lstStyle/>
        <a:p>
          <a:endParaRPr kumimoji="1" lang="ja-JP" altLang="en-US"/>
        </a:p>
      </dgm:t>
    </dgm:pt>
    <dgm:pt modelId="{5E6032CE-FE40-D247-B7DB-44C4ED4E0236}" type="pres">
      <dgm:prSet presAssocID="{DD7B6979-DB96-0346-A606-836B14125348}" presName="rootConnector" presStyleLbl="node3" presStyleIdx="5" presStyleCnt="12"/>
      <dgm:spPr/>
      <dgm:t>
        <a:bodyPr/>
        <a:lstStyle/>
        <a:p>
          <a:endParaRPr kumimoji="1" lang="ja-JP" altLang="en-US"/>
        </a:p>
      </dgm:t>
    </dgm:pt>
    <dgm:pt modelId="{8D3C64E7-210A-2F41-9E72-70E511AA8001}" type="pres">
      <dgm:prSet presAssocID="{DD7B6979-DB96-0346-A606-836B14125348}" presName="hierChild4" presStyleCnt="0"/>
      <dgm:spPr/>
    </dgm:pt>
    <dgm:pt modelId="{0B65816B-D356-0343-9A99-9E6135867EBF}" type="pres">
      <dgm:prSet presAssocID="{DD7B6979-DB96-0346-A606-836B14125348}" presName="hierChild5" presStyleCnt="0"/>
      <dgm:spPr/>
    </dgm:pt>
    <dgm:pt modelId="{B4FCEEFA-41EF-6145-9B7C-4C8959BF2FC6}" type="pres">
      <dgm:prSet presAssocID="{CB6CCBD1-6117-4F93-9674-74800C25D568}" presName="hierChild5" presStyleCnt="0"/>
      <dgm:spPr/>
    </dgm:pt>
    <dgm:pt modelId="{6CC7D0B8-D621-0348-A568-5C0994121366}" type="pres">
      <dgm:prSet presAssocID="{A45B778D-B644-431C-97AF-997E337CCB01}" presName="Name37" presStyleLbl="parChTrans1D2" presStyleIdx="3" presStyleCnt="7"/>
      <dgm:spPr/>
      <dgm:t>
        <a:bodyPr/>
        <a:lstStyle/>
        <a:p>
          <a:endParaRPr kumimoji="1" lang="ja-JP" altLang="en-US"/>
        </a:p>
      </dgm:t>
    </dgm:pt>
    <dgm:pt modelId="{4D5B3395-4636-474F-9D86-CA04239E5BCC}" type="pres">
      <dgm:prSet presAssocID="{6ED69168-4505-49C4-B902-B279F14A40E9}" presName="hierRoot2" presStyleCnt="0">
        <dgm:presLayoutVars>
          <dgm:hierBranch val="init"/>
        </dgm:presLayoutVars>
      </dgm:prSet>
      <dgm:spPr/>
    </dgm:pt>
    <dgm:pt modelId="{5B4D1DC2-6C5C-D24A-BAD2-49BB3E75412F}" type="pres">
      <dgm:prSet presAssocID="{6ED69168-4505-49C4-B902-B279F14A40E9}" presName="rootComposite" presStyleCnt="0"/>
      <dgm:spPr/>
    </dgm:pt>
    <dgm:pt modelId="{3C79B246-055E-3E4C-BF28-7C8C28EB6C9C}" type="pres">
      <dgm:prSet presAssocID="{6ED69168-4505-49C4-B902-B279F14A40E9}" presName="rootText" presStyleLbl="node2" presStyleIdx="3" presStyleCnt="7" custLinFactNeighborX="65795" custLinFactNeighborY="743">
        <dgm:presLayoutVars>
          <dgm:chPref val="3"/>
        </dgm:presLayoutVars>
      </dgm:prSet>
      <dgm:spPr/>
      <dgm:t>
        <a:bodyPr/>
        <a:lstStyle/>
        <a:p>
          <a:endParaRPr kumimoji="1" lang="ja-JP" altLang="en-US"/>
        </a:p>
      </dgm:t>
    </dgm:pt>
    <dgm:pt modelId="{271DCED9-E2C3-A445-8BF2-8C42346D2CA1}" type="pres">
      <dgm:prSet presAssocID="{6ED69168-4505-49C4-B902-B279F14A40E9}" presName="rootConnector" presStyleLbl="node2" presStyleIdx="3" presStyleCnt="7"/>
      <dgm:spPr/>
      <dgm:t>
        <a:bodyPr/>
        <a:lstStyle/>
        <a:p>
          <a:endParaRPr kumimoji="1" lang="ja-JP" altLang="en-US"/>
        </a:p>
      </dgm:t>
    </dgm:pt>
    <dgm:pt modelId="{FED3E3F7-A09B-6A49-B5F7-30D22C060ED9}" type="pres">
      <dgm:prSet presAssocID="{6ED69168-4505-49C4-B902-B279F14A40E9}" presName="hierChild4" presStyleCnt="0"/>
      <dgm:spPr/>
    </dgm:pt>
    <dgm:pt modelId="{DD85CF8F-4788-D44D-9E04-B4EB0E905AF4}" type="pres">
      <dgm:prSet presAssocID="{543ABC90-F137-0347-AAC1-02ABF88542D8}" presName="Name37" presStyleLbl="parChTrans1D3" presStyleIdx="6" presStyleCnt="12"/>
      <dgm:spPr/>
      <dgm:t>
        <a:bodyPr/>
        <a:lstStyle/>
        <a:p>
          <a:endParaRPr kumimoji="1" lang="ja-JP" altLang="en-US"/>
        </a:p>
      </dgm:t>
    </dgm:pt>
    <dgm:pt modelId="{6B9B8B5E-DD60-F042-9E4B-1A7920F432B8}" type="pres">
      <dgm:prSet presAssocID="{CCD95966-EED2-4D42-9947-0DB4567FF571}" presName="hierRoot2" presStyleCnt="0">
        <dgm:presLayoutVars>
          <dgm:hierBranch val="init"/>
        </dgm:presLayoutVars>
      </dgm:prSet>
      <dgm:spPr/>
    </dgm:pt>
    <dgm:pt modelId="{5FDD8201-C680-6B4A-8A6B-08642E254FD3}" type="pres">
      <dgm:prSet presAssocID="{CCD95966-EED2-4D42-9947-0DB4567FF571}" presName="rootComposite" presStyleCnt="0"/>
      <dgm:spPr/>
    </dgm:pt>
    <dgm:pt modelId="{8DBEE2E1-7753-CB41-9D7E-633E820EAB14}" type="pres">
      <dgm:prSet presAssocID="{CCD95966-EED2-4D42-9947-0DB4567FF571}" presName="rootText" presStyleLbl="node3" presStyleIdx="6" presStyleCnt="12" custLinFactNeighborX="60587" custLinFactNeighborY="890">
        <dgm:presLayoutVars>
          <dgm:chPref val="3"/>
        </dgm:presLayoutVars>
      </dgm:prSet>
      <dgm:spPr>
        <a:xfrm>
          <a:off x="5138017" y="1182616"/>
          <a:ext cx="814600" cy="407300"/>
        </a:xfrm>
        <a:prstGeom prst="rect">
          <a:avLst/>
        </a:prstGeom>
      </dgm:spPr>
      <dgm:t>
        <a:bodyPr/>
        <a:lstStyle/>
        <a:p>
          <a:endParaRPr kumimoji="1" lang="ja-JP" altLang="en-US"/>
        </a:p>
      </dgm:t>
    </dgm:pt>
    <dgm:pt modelId="{1AB1F791-B64C-CE4C-80A1-B70A01C1F82C}" type="pres">
      <dgm:prSet presAssocID="{CCD95966-EED2-4D42-9947-0DB4567FF571}" presName="rootConnector" presStyleLbl="node3" presStyleIdx="6" presStyleCnt="12"/>
      <dgm:spPr/>
      <dgm:t>
        <a:bodyPr/>
        <a:lstStyle/>
        <a:p>
          <a:endParaRPr kumimoji="1" lang="ja-JP" altLang="en-US"/>
        </a:p>
      </dgm:t>
    </dgm:pt>
    <dgm:pt modelId="{CFB2AEE9-C30C-8046-8BFD-DD1B10FA874B}" type="pres">
      <dgm:prSet presAssocID="{CCD95966-EED2-4D42-9947-0DB4567FF571}" presName="hierChild4" presStyleCnt="0"/>
      <dgm:spPr/>
    </dgm:pt>
    <dgm:pt modelId="{F01D5136-1DDB-364C-956E-D5DE76E8904D}" type="pres">
      <dgm:prSet presAssocID="{CCD95966-EED2-4D42-9947-0DB4567FF571}" presName="hierChild5" presStyleCnt="0"/>
      <dgm:spPr/>
    </dgm:pt>
    <dgm:pt modelId="{2CF5CB0B-590B-40E2-A680-B457A98D4E21}" type="pres">
      <dgm:prSet presAssocID="{C1296B43-02C9-465C-9C3E-FE495D714E93}" presName="Name37" presStyleLbl="parChTrans1D3" presStyleIdx="7" presStyleCnt="12"/>
      <dgm:spPr/>
      <dgm:t>
        <a:bodyPr/>
        <a:lstStyle/>
        <a:p>
          <a:endParaRPr kumimoji="1" lang="ja-JP" altLang="en-US"/>
        </a:p>
      </dgm:t>
    </dgm:pt>
    <dgm:pt modelId="{4ACCE1C3-87A9-4D35-BE95-F79277611F9A}" type="pres">
      <dgm:prSet presAssocID="{FF1BFF42-6541-45FF-9871-13264B330C31}" presName="hierRoot2" presStyleCnt="0">
        <dgm:presLayoutVars>
          <dgm:hierBranch val="init"/>
        </dgm:presLayoutVars>
      </dgm:prSet>
      <dgm:spPr/>
    </dgm:pt>
    <dgm:pt modelId="{39BE01B5-0CE1-45D2-8FFE-34FD2B699C51}" type="pres">
      <dgm:prSet presAssocID="{FF1BFF42-6541-45FF-9871-13264B330C31}" presName="rootComposite" presStyleCnt="0"/>
      <dgm:spPr/>
    </dgm:pt>
    <dgm:pt modelId="{E46463D8-58D3-4235-9B54-27294B44C069}" type="pres">
      <dgm:prSet presAssocID="{FF1BFF42-6541-45FF-9871-13264B330C31}" presName="rootText" presStyleLbl="node3" presStyleIdx="7" presStyleCnt="12" custLinFactNeighborX="60587" custLinFactNeighborY="3781">
        <dgm:presLayoutVars>
          <dgm:chPref val="3"/>
        </dgm:presLayoutVars>
      </dgm:prSet>
      <dgm:spPr/>
      <dgm:t>
        <a:bodyPr/>
        <a:lstStyle/>
        <a:p>
          <a:endParaRPr kumimoji="1" lang="ja-JP" altLang="en-US"/>
        </a:p>
      </dgm:t>
    </dgm:pt>
    <dgm:pt modelId="{862D774A-4B06-451E-A768-069A0B8635D2}" type="pres">
      <dgm:prSet presAssocID="{FF1BFF42-6541-45FF-9871-13264B330C31}" presName="rootConnector" presStyleLbl="node3" presStyleIdx="7" presStyleCnt="12"/>
      <dgm:spPr/>
      <dgm:t>
        <a:bodyPr/>
        <a:lstStyle/>
        <a:p>
          <a:endParaRPr kumimoji="1" lang="ja-JP" altLang="en-US"/>
        </a:p>
      </dgm:t>
    </dgm:pt>
    <dgm:pt modelId="{FCB22230-E429-4E83-9C72-1B0B3333F1DD}" type="pres">
      <dgm:prSet presAssocID="{FF1BFF42-6541-45FF-9871-13264B330C31}" presName="hierChild4" presStyleCnt="0"/>
      <dgm:spPr/>
    </dgm:pt>
    <dgm:pt modelId="{1406BDF2-0951-4EA6-8D0F-153AE544019F}" type="pres">
      <dgm:prSet presAssocID="{FF1BFF42-6541-45FF-9871-13264B330C31}" presName="hierChild5" presStyleCnt="0"/>
      <dgm:spPr/>
    </dgm:pt>
    <dgm:pt modelId="{6E860553-47DF-024A-9F25-CA0659B94B73}" type="pres">
      <dgm:prSet presAssocID="{6ED69168-4505-49C4-B902-B279F14A40E9}" presName="hierChild5" presStyleCnt="0"/>
      <dgm:spPr/>
    </dgm:pt>
    <dgm:pt modelId="{C32E1975-AF01-9444-8AF3-67A771EBBCD6}" type="pres">
      <dgm:prSet presAssocID="{AEEBF1D2-EE6C-4A9F-B4DB-77441FD48E4A}" presName="Name37" presStyleLbl="parChTrans1D2" presStyleIdx="4" presStyleCnt="7"/>
      <dgm:spPr/>
      <dgm:t>
        <a:bodyPr/>
        <a:lstStyle/>
        <a:p>
          <a:endParaRPr kumimoji="1" lang="ja-JP" altLang="en-US"/>
        </a:p>
      </dgm:t>
    </dgm:pt>
    <dgm:pt modelId="{D62133BD-A5C6-674A-B968-20F12808B346}" type="pres">
      <dgm:prSet presAssocID="{C86D4ACC-F2DC-4546-BD8A-397B4236BA38}" presName="hierRoot2" presStyleCnt="0">
        <dgm:presLayoutVars>
          <dgm:hierBranch val="init"/>
        </dgm:presLayoutVars>
      </dgm:prSet>
      <dgm:spPr/>
    </dgm:pt>
    <dgm:pt modelId="{0DE6F7CF-93D9-C444-9FC4-3898E2F711CD}" type="pres">
      <dgm:prSet presAssocID="{C86D4ACC-F2DC-4546-BD8A-397B4236BA38}" presName="rootComposite" presStyleCnt="0"/>
      <dgm:spPr/>
    </dgm:pt>
    <dgm:pt modelId="{D719AA8F-8AC9-D44F-A8E8-02F5D3AA612C}" type="pres">
      <dgm:prSet presAssocID="{C86D4ACC-F2DC-4546-BD8A-397B4236BA38}" presName="rootText" presStyleLbl="node2" presStyleIdx="4" presStyleCnt="7" custLinFactNeighborX="71555" custLinFactNeighborY="743">
        <dgm:presLayoutVars>
          <dgm:chPref val="3"/>
        </dgm:presLayoutVars>
      </dgm:prSet>
      <dgm:spPr/>
      <dgm:t>
        <a:bodyPr/>
        <a:lstStyle/>
        <a:p>
          <a:endParaRPr kumimoji="1" lang="ja-JP" altLang="en-US"/>
        </a:p>
      </dgm:t>
    </dgm:pt>
    <dgm:pt modelId="{FB22EF21-CE99-524B-B190-D017E37D016B}" type="pres">
      <dgm:prSet presAssocID="{C86D4ACC-F2DC-4546-BD8A-397B4236BA38}" presName="rootConnector" presStyleLbl="node2" presStyleIdx="4" presStyleCnt="7"/>
      <dgm:spPr/>
      <dgm:t>
        <a:bodyPr/>
        <a:lstStyle/>
        <a:p>
          <a:endParaRPr kumimoji="1" lang="ja-JP" altLang="en-US"/>
        </a:p>
      </dgm:t>
    </dgm:pt>
    <dgm:pt modelId="{E6C8F55E-595C-4248-87F6-111589D3C11F}" type="pres">
      <dgm:prSet presAssocID="{C86D4ACC-F2DC-4546-BD8A-397B4236BA38}" presName="hierChild4" presStyleCnt="0"/>
      <dgm:spPr/>
    </dgm:pt>
    <dgm:pt modelId="{9A87525D-42F6-425E-BE06-A448343837F5}" type="pres">
      <dgm:prSet presAssocID="{39B87E9D-5F79-4304-98CA-B8C954865226}" presName="Name37" presStyleLbl="parChTrans1D3" presStyleIdx="8" presStyleCnt="12"/>
      <dgm:spPr>
        <a:custGeom>
          <a:avLst/>
          <a:gdLst/>
          <a:ahLst/>
          <a:cxnLst/>
          <a:rect l="0" t="0" r="0" b="0"/>
          <a:pathLst>
            <a:path>
              <a:moveTo>
                <a:pt x="0" y="0"/>
              </a:moveTo>
              <a:lnTo>
                <a:pt x="0" y="340316"/>
              </a:lnTo>
              <a:lnTo>
                <a:pt x="110972" y="340316"/>
              </a:lnTo>
            </a:path>
          </a:pathLst>
        </a:custGeom>
      </dgm:spPr>
      <dgm:t>
        <a:bodyPr/>
        <a:lstStyle/>
        <a:p>
          <a:endParaRPr kumimoji="1" lang="ja-JP" altLang="en-US"/>
        </a:p>
      </dgm:t>
    </dgm:pt>
    <dgm:pt modelId="{0E3DE596-DA5F-4433-BB9E-A8DD0226CA64}" type="pres">
      <dgm:prSet presAssocID="{0E5581B3-91AF-4872-AD76-3A44293D653E}" presName="hierRoot2" presStyleCnt="0">
        <dgm:presLayoutVars>
          <dgm:hierBranch val="init"/>
        </dgm:presLayoutVars>
      </dgm:prSet>
      <dgm:spPr/>
    </dgm:pt>
    <dgm:pt modelId="{FE4E5F5B-6BBF-47A0-B599-F379ACA75180}" type="pres">
      <dgm:prSet presAssocID="{0E5581B3-91AF-4872-AD76-3A44293D653E}" presName="rootComposite" presStyleCnt="0"/>
      <dgm:spPr/>
    </dgm:pt>
    <dgm:pt modelId="{EFB1C795-DE85-493B-9183-11D68CCA4549}" type="pres">
      <dgm:prSet presAssocID="{0E5581B3-91AF-4872-AD76-3A44293D653E}" presName="rootText" presStyleLbl="node3" presStyleIdx="8" presStyleCnt="12" custLinFactNeighborX="66165" custLinFactNeighborY="890">
        <dgm:presLayoutVars>
          <dgm:chPref val="3"/>
        </dgm:presLayoutVars>
      </dgm:prSet>
      <dgm:spPr>
        <a:prstGeom prst="rect">
          <a:avLst/>
        </a:prstGeom>
      </dgm:spPr>
      <dgm:t>
        <a:bodyPr/>
        <a:lstStyle/>
        <a:p>
          <a:endParaRPr kumimoji="1" lang="ja-JP" altLang="en-US"/>
        </a:p>
      </dgm:t>
    </dgm:pt>
    <dgm:pt modelId="{A5AEC4EC-C6B6-4B99-B28B-7166A5AAED45}" type="pres">
      <dgm:prSet presAssocID="{0E5581B3-91AF-4872-AD76-3A44293D653E}" presName="rootConnector" presStyleLbl="node3" presStyleIdx="8" presStyleCnt="12"/>
      <dgm:spPr/>
      <dgm:t>
        <a:bodyPr/>
        <a:lstStyle/>
        <a:p>
          <a:endParaRPr kumimoji="1" lang="ja-JP" altLang="en-US"/>
        </a:p>
      </dgm:t>
    </dgm:pt>
    <dgm:pt modelId="{E21917E7-2EE2-43FD-87C5-0203CDFE611A}" type="pres">
      <dgm:prSet presAssocID="{0E5581B3-91AF-4872-AD76-3A44293D653E}" presName="hierChild4" presStyleCnt="0"/>
      <dgm:spPr/>
    </dgm:pt>
    <dgm:pt modelId="{0C80B760-112D-4115-B7C6-88BD4E64ACE6}" type="pres">
      <dgm:prSet presAssocID="{0E5581B3-91AF-4872-AD76-3A44293D653E}" presName="hierChild5" presStyleCnt="0"/>
      <dgm:spPr/>
    </dgm:pt>
    <dgm:pt modelId="{CEB530A9-FE62-43FA-90A4-8A1FA7434B07}" type="pres">
      <dgm:prSet presAssocID="{578DCADE-BB5D-4807-9E01-B8E680982809}" presName="Name37" presStyleLbl="parChTrans1D3" presStyleIdx="9" presStyleCnt="12"/>
      <dgm:spPr/>
      <dgm:t>
        <a:bodyPr/>
        <a:lstStyle/>
        <a:p>
          <a:endParaRPr kumimoji="1" lang="ja-JP" altLang="en-US"/>
        </a:p>
      </dgm:t>
    </dgm:pt>
    <dgm:pt modelId="{06506542-0D01-4E49-9D3B-E157DBC651F6}" type="pres">
      <dgm:prSet presAssocID="{275EEFA8-0F72-432A-BB85-A85C66159F24}" presName="hierRoot2" presStyleCnt="0">
        <dgm:presLayoutVars>
          <dgm:hierBranch val="init"/>
        </dgm:presLayoutVars>
      </dgm:prSet>
      <dgm:spPr/>
    </dgm:pt>
    <dgm:pt modelId="{E4078934-EDD1-43C1-B6CD-3BC96C299287}" type="pres">
      <dgm:prSet presAssocID="{275EEFA8-0F72-432A-BB85-A85C66159F24}" presName="rootComposite" presStyleCnt="0"/>
      <dgm:spPr/>
    </dgm:pt>
    <dgm:pt modelId="{6342EBBB-F724-44F1-BEB6-DA1F06D7DB0D}" type="pres">
      <dgm:prSet presAssocID="{275EEFA8-0F72-432A-BB85-A85C66159F24}" presName="rootText" presStyleLbl="node3" presStyleIdx="9" presStyleCnt="12" custLinFactNeighborX="66795" custLinFactNeighborY="5041">
        <dgm:presLayoutVars>
          <dgm:chPref val="3"/>
        </dgm:presLayoutVars>
      </dgm:prSet>
      <dgm:spPr/>
      <dgm:t>
        <a:bodyPr/>
        <a:lstStyle/>
        <a:p>
          <a:endParaRPr kumimoji="1" lang="ja-JP" altLang="en-US"/>
        </a:p>
      </dgm:t>
    </dgm:pt>
    <dgm:pt modelId="{52F103EF-432C-4FA9-BA65-4F0532B61C4B}" type="pres">
      <dgm:prSet presAssocID="{275EEFA8-0F72-432A-BB85-A85C66159F24}" presName="rootConnector" presStyleLbl="node3" presStyleIdx="9" presStyleCnt="12"/>
      <dgm:spPr/>
      <dgm:t>
        <a:bodyPr/>
        <a:lstStyle/>
        <a:p>
          <a:endParaRPr kumimoji="1" lang="ja-JP" altLang="en-US"/>
        </a:p>
      </dgm:t>
    </dgm:pt>
    <dgm:pt modelId="{FF948DE8-D032-4E2D-A35C-7509454622C7}" type="pres">
      <dgm:prSet presAssocID="{275EEFA8-0F72-432A-BB85-A85C66159F24}" presName="hierChild4" presStyleCnt="0"/>
      <dgm:spPr/>
    </dgm:pt>
    <dgm:pt modelId="{6CE8D8AC-489B-49FA-A241-676536D4F6E0}" type="pres">
      <dgm:prSet presAssocID="{275EEFA8-0F72-432A-BB85-A85C66159F24}" presName="hierChild5" presStyleCnt="0"/>
      <dgm:spPr/>
    </dgm:pt>
    <dgm:pt modelId="{421D78E2-9E30-6447-B31A-D06B0CB9A4BA}" type="pres">
      <dgm:prSet presAssocID="{C86D4ACC-F2DC-4546-BD8A-397B4236BA38}" presName="hierChild5" presStyleCnt="0"/>
      <dgm:spPr/>
    </dgm:pt>
    <dgm:pt modelId="{EB2ACEEC-A1CF-0B4C-9B5E-9CB9742A7730}" type="pres">
      <dgm:prSet presAssocID="{7D800ADD-CEE8-F940-BE25-4DF66A98BD35}" presName="Name37" presStyleLbl="parChTrans1D2" presStyleIdx="5" presStyleCnt="7"/>
      <dgm:spPr/>
      <dgm:t>
        <a:bodyPr/>
        <a:lstStyle/>
        <a:p>
          <a:endParaRPr kumimoji="1" lang="ja-JP" altLang="en-US"/>
        </a:p>
      </dgm:t>
    </dgm:pt>
    <dgm:pt modelId="{15808513-AA29-3D4C-9801-55524E297416}" type="pres">
      <dgm:prSet presAssocID="{05DAB7D3-A9B9-6343-B27A-4423432D6F45}" presName="hierRoot2" presStyleCnt="0">
        <dgm:presLayoutVars>
          <dgm:hierBranch val="init"/>
        </dgm:presLayoutVars>
      </dgm:prSet>
      <dgm:spPr/>
    </dgm:pt>
    <dgm:pt modelId="{A0D47939-6C99-284A-B834-0CD5F7266985}" type="pres">
      <dgm:prSet presAssocID="{05DAB7D3-A9B9-6343-B27A-4423432D6F45}" presName="rootComposite" presStyleCnt="0"/>
      <dgm:spPr/>
    </dgm:pt>
    <dgm:pt modelId="{A2C23317-F8EE-104D-83A5-B1E381CC4A7F}" type="pres">
      <dgm:prSet presAssocID="{05DAB7D3-A9B9-6343-B27A-4423432D6F45}" presName="rootText" presStyleLbl="node2" presStyleIdx="5" presStyleCnt="7" custLinFactNeighborX="80171" custLinFactNeighborY="743">
        <dgm:presLayoutVars>
          <dgm:chPref val="3"/>
        </dgm:presLayoutVars>
      </dgm:prSet>
      <dgm:spPr/>
      <dgm:t>
        <a:bodyPr/>
        <a:lstStyle/>
        <a:p>
          <a:endParaRPr kumimoji="1" lang="ja-JP" altLang="en-US"/>
        </a:p>
      </dgm:t>
    </dgm:pt>
    <dgm:pt modelId="{678D2B41-D633-2947-9051-9C9B95D2270D}" type="pres">
      <dgm:prSet presAssocID="{05DAB7D3-A9B9-6343-B27A-4423432D6F45}" presName="rootConnector" presStyleLbl="node2" presStyleIdx="5" presStyleCnt="7"/>
      <dgm:spPr/>
      <dgm:t>
        <a:bodyPr/>
        <a:lstStyle/>
        <a:p>
          <a:endParaRPr kumimoji="1" lang="ja-JP" altLang="en-US"/>
        </a:p>
      </dgm:t>
    </dgm:pt>
    <dgm:pt modelId="{03FE4697-EBF9-854F-BA51-97C6B7CF29ED}" type="pres">
      <dgm:prSet presAssocID="{05DAB7D3-A9B9-6343-B27A-4423432D6F45}" presName="hierChild4" presStyleCnt="0"/>
      <dgm:spPr/>
    </dgm:pt>
    <dgm:pt modelId="{D21E66AF-E477-2D49-9AA0-46BE46FF828E}" type="pres">
      <dgm:prSet presAssocID="{05DAB7D3-A9B9-6343-B27A-4423432D6F45}" presName="hierChild5" presStyleCnt="0"/>
      <dgm:spPr/>
    </dgm:pt>
    <dgm:pt modelId="{31261C28-F123-EE40-AC36-A5A7A00C1015}" type="pres">
      <dgm:prSet presAssocID="{E8968139-2090-457E-AB4E-1FEBE3D21833}" presName="Name37" presStyleLbl="parChTrans1D2" presStyleIdx="6" presStyleCnt="7"/>
      <dgm:spPr/>
      <dgm:t>
        <a:bodyPr/>
        <a:lstStyle/>
        <a:p>
          <a:endParaRPr kumimoji="1" lang="ja-JP" altLang="en-US"/>
        </a:p>
      </dgm:t>
    </dgm:pt>
    <dgm:pt modelId="{AD88AE61-1C69-9B44-9F6A-6B05C6E011AE}" type="pres">
      <dgm:prSet presAssocID="{113DED63-CAE0-415C-995F-F4DACF79A32D}" presName="hierRoot2" presStyleCnt="0">
        <dgm:presLayoutVars>
          <dgm:hierBranch val="init"/>
        </dgm:presLayoutVars>
      </dgm:prSet>
      <dgm:spPr/>
    </dgm:pt>
    <dgm:pt modelId="{ED47632C-A954-F940-83EA-BCFF0E9FAF45}" type="pres">
      <dgm:prSet presAssocID="{113DED63-CAE0-415C-995F-F4DACF79A32D}" presName="rootComposite" presStyleCnt="0"/>
      <dgm:spPr/>
    </dgm:pt>
    <dgm:pt modelId="{18328304-DB69-474D-A448-389EDBF556CF}" type="pres">
      <dgm:prSet presAssocID="{113DED63-CAE0-415C-995F-F4DACF79A32D}" presName="rootText" presStyleLbl="node2" presStyleIdx="6" presStyleCnt="7" custLinFactNeighborX="94064" custLinFactNeighborY="743">
        <dgm:presLayoutVars>
          <dgm:chPref val="3"/>
        </dgm:presLayoutVars>
      </dgm:prSet>
      <dgm:spPr/>
      <dgm:t>
        <a:bodyPr/>
        <a:lstStyle/>
        <a:p>
          <a:endParaRPr kumimoji="1" lang="ja-JP" altLang="en-US"/>
        </a:p>
      </dgm:t>
    </dgm:pt>
    <dgm:pt modelId="{7DFBBA27-B28F-214E-A16F-E89446038F82}" type="pres">
      <dgm:prSet presAssocID="{113DED63-CAE0-415C-995F-F4DACF79A32D}" presName="rootConnector" presStyleLbl="node2" presStyleIdx="6" presStyleCnt="7"/>
      <dgm:spPr/>
      <dgm:t>
        <a:bodyPr/>
        <a:lstStyle/>
        <a:p>
          <a:endParaRPr kumimoji="1" lang="ja-JP" altLang="en-US"/>
        </a:p>
      </dgm:t>
    </dgm:pt>
    <dgm:pt modelId="{C0C1D5E9-57AE-C343-9820-A346840526C7}" type="pres">
      <dgm:prSet presAssocID="{113DED63-CAE0-415C-995F-F4DACF79A32D}" presName="hierChild4" presStyleCnt="0"/>
      <dgm:spPr/>
    </dgm:pt>
    <dgm:pt modelId="{D0A70913-0800-462C-8CAE-83C20896AA6B}" type="pres">
      <dgm:prSet presAssocID="{6087A326-969F-4FAF-AD5E-86377E52CD14}" presName="Name37" presStyleLbl="parChTrans1D3" presStyleIdx="10" presStyleCnt="12"/>
      <dgm:spPr/>
      <dgm:t>
        <a:bodyPr/>
        <a:lstStyle/>
        <a:p>
          <a:endParaRPr kumimoji="1" lang="ja-JP" altLang="en-US"/>
        </a:p>
      </dgm:t>
    </dgm:pt>
    <dgm:pt modelId="{9A2AD98E-6357-47D9-9208-7E6EFEEE68CD}" type="pres">
      <dgm:prSet presAssocID="{91480D9F-48C7-40C4-A558-E2C3073B9D37}" presName="hierRoot2" presStyleCnt="0">
        <dgm:presLayoutVars>
          <dgm:hierBranch val="init"/>
        </dgm:presLayoutVars>
      </dgm:prSet>
      <dgm:spPr/>
    </dgm:pt>
    <dgm:pt modelId="{EDAE07F6-0F58-42B2-9628-F036980BCD8A}" type="pres">
      <dgm:prSet presAssocID="{91480D9F-48C7-40C4-A558-E2C3073B9D37}" presName="rootComposite" presStyleCnt="0"/>
      <dgm:spPr/>
    </dgm:pt>
    <dgm:pt modelId="{FDBD21CF-A437-41CC-97C0-17ED8DEE8C86}" type="pres">
      <dgm:prSet presAssocID="{91480D9F-48C7-40C4-A558-E2C3073B9D37}" presName="rootText" presStyleLbl="node3" presStyleIdx="10" presStyleCnt="12" custLinFactNeighborX="87945" custLinFactNeighborY="890">
        <dgm:presLayoutVars>
          <dgm:chPref val="3"/>
        </dgm:presLayoutVars>
      </dgm:prSet>
      <dgm:spPr/>
      <dgm:t>
        <a:bodyPr/>
        <a:lstStyle/>
        <a:p>
          <a:endParaRPr kumimoji="1" lang="ja-JP" altLang="en-US"/>
        </a:p>
      </dgm:t>
    </dgm:pt>
    <dgm:pt modelId="{FCB0043D-3B5F-4350-A1C3-7D4551AAA5A8}" type="pres">
      <dgm:prSet presAssocID="{91480D9F-48C7-40C4-A558-E2C3073B9D37}" presName="rootConnector" presStyleLbl="node3" presStyleIdx="10" presStyleCnt="12"/>
      <dgm:spPr/>
      <dgm:t>
        <a:bodyPr/>
        <a:lstStyle/>
        <a:p>
          <a:endParaRPr kumimoji="1" lang="ja-JP" altLang="en-US"/>
        </a:p>
      </dgm:t>
    </dgm:pt>
    <dgm:pt modelId="{07935518-3DE7-4DA5-876A-444207802C9F}" type="pres">
      <dgm:prSet presAssocID="{91480D9F-48C7-40C4-A558-E2C3073B9D37}" presName="hierChild4" presStyleCnt="0"/>
      <dgm:spPr/>
    </dgm:pt>
    <dgm:pt modelId="{2575D8DB-0470-45A0-894F-6797F397763B}" type="pres">
      <dgm:prSet presAssocID="{91480D9F-48C7-40C4-A558-E2C3073B9D37}" presName="hierChild5" presStyleCnt="0"/>
      <dgm:spPr/>
    </dgm:pt>
    <dgm:pt modelId="{460129E5-2169-4F9B-826A-1000000825A7}" type="pres">
      <dgm:prSet presAssocID="{171DA92E-7AD7-4349-A95D-175B492C6837}" presName="Name37" presStyleLbl="parChTrans1D3" presStyleIdx="11" presStyleCnt="12"/>
      <dgm:spPr/>
      <dgm:t>
        <a:bodyPr/>
        <a:lstStyle/>
        <a:p>
          <a:endParaRPr kumimoji="1" lang="ja-JP" altLang="en-US"/>
        </a:p>
      </dgm:t>
    </dgm:pt>
    <dgm:pt modelId="{CB373271-8016-43C9-A972-46D3C526BE33}" type="pres">
      <dgm:prSet presAssocID="{92EC130B-39B4-4E94-9252-089DF262545D}" presName="hierRoot2" presStyleCnt="0">
        <dgm:presLayoutVars>
          <dgm:hierBranch val="init"/>
        </dgm:presLayoutVars>
      </dgm:prSet>
      <dgm:spPr/>
    </dgm:pt>
    <dgm:pt modelId="{D7733D40-A453-49B8-A55E-55B0F1E6A923}" type="pres">
      <dgm:prSet presAssocID="{92EC130B-39B4-4E94-9252-089DF262545D}" presName="rootComposite" presStyleCnt="0"/>
      <dgm:spPr/>
    </dgm:pt>
    <dgm:pt modelId="{50C093D6-B233-4AF1-BE16-77E080DF380D}" type="pres">
      <dgm:prSet presAssocID="{92EC130B-39B4-4E94-9252-089DF262545D}" presName="rootText" presStyleLbl="node3" presStyleIdx="11" presStyleCnt="12" custLinFactNeighborX="89448" custLinFactNeighborY="-3781">
        <dgm:presLayoutVars>
          <dgm:chPref val="3"/>
        </dgm:presLayoutVars>
      </dgm:prSet>
      <dgm:spPr/>
      <dgm:t>
        <a:bodyPr/>
        <a:lstStyle/>
        <a:p>
          <a:endParaRPr kumimoji="1" lang="ja-JP" altLang="en-US"/>
        </a:p>
      </dgm:t>
    </dgm:pt>
    <dgm:pt modelId="{E550135C-5BD2-4BB9-BC76-114E11C56255}" type="pres">
      <dgm:prSet presAssocID="{92EC130B-39B4-4E94-9252-089DF262545D}" presName="rootConnector" presStyleLbl="node3" presStyleIdx="11" presStyleCnt="12"/>
      <dgm:spPr/>
      <dgm:t>
        <a:bodyPr/>
        <a:lstStyle/>
        <a:p>
          <a:endParaRPr kumimoji="1" lang="ja-JP" altLang="en-US"/>
        </a:p>
      </dgm:t>
    </dgm:pt>
    <dgm:pt modelId="{A137B05A-7475-41EF-A5F2-D3167B9173C8}" type="pres">
      <dgm:prSet presAssocID="{92EC130B-39B4-4E94-9252-089DF262545D}" presName="hierChild4" presStyleCnt="0"/>
      <dgm:spPr/>
    </dgm:pt>
    <dgm:pt modelId="{A27818EB-CB0C-4334-A18A-EA43B23E587C}" type="pres">
      <dgm:prSet presAssocID="{92EC130B-39B4-4E94-9252-089DF262545D}" presName="hierChild5" presStyleCnt="0"/>
      <dgm:spPr/>
    </dgm:pt>
    <dgm:pt modelId="{757FC930-E0EB-CF44-A753-88FB6F5F40D0}" type="pres">
      <dgm:prSet presAssocID="{113DED63-CAE0-415C-995F-F4DACF79A32D}" presName="hierChild5" presStyleCnt="0"/>
      <dgm:spPr/>
    </dgm:pt>
    <dgm:pt modelId="{1360FCCB-E86B-E649-B4F3-4F8D22473B65}" type="pres">
      <dgm:prSet presAssocID="{15896193-EEBE-D846-850F-659EA6441ECF}" presName="hierChild3" presStyleCnt="0"/>
      <dgm:spPr/>
    </dgm:pt>
  </dgm:ptLst>
  <dgm:cxnLst>
    <dgm:cxn modelId="{85933447-4C28-0A44-A3C6-0A27DEB44EC8}" srcId="{CB6CCBD1-6117-4F93-9674-74800C25D568}" destId="{DD7B6979-DB96-0346-A606-836B14125348}" srcOrd="3" destOrd="0" parTransId="{BF8BEA40-CD8E-1842-851B-7A16A42ACF1C}" sibTransId="{4567ACF5-FD17-ED44-BB15-4C4CA37567B7}"/>
    <dgm:cxn modelId="{31C45728-9E86-42D8-B65F-3D61B3406816}" type="presOf" srcId="{91480D9F-48C7-40C4-A558-E2C3073B9D37}" destId="{FDBD21CF-A437-41CC-97C0-17ED8DEE8C86}" srcOrd="0" destOrd="0" presId="urn:microsoft.com/office/officeart/2005/8/layout/orgChart1"/>
    <dgm:cxn modelId="{15B55BFE-DE14-4645-B393-C23852374A85}" type="presOf" srcId="{AEEBF1D2-EE6C-4A9F-B4DB-77441FD48E4A}" destId="{C32E1975-AF01-9444-8AF3-67A771EBBCD6}" srcOrd="0" destOrd="0" presId="urn:microsoft.com/office/officeart/2005/8/layout/orgChart1"/>
    <dgm:cxn modelId="{2E2DD792-6282-42CC-B0E4-43D495AF2C3F}" srcId="{15896193-EEBE-D846-850F-659EA6441ECF}" destId="{6ED69168-4505-49C4-B902-B279F14A40E9}" srcOrd="3" destOrd="0" parTransId="{A45B778D-B644-431C-97AF-997E337CCB01}" sibTransId="{A29AABE5-6160-4CFA-B651-4BE97A8C3C89}"/>
    <dgm:cxn modelId="{DE71B035-8FB4-4E25-A480-8FD61B9216FF}" type="presOf" srcId="{BE789E7E-9D94-4B1D-9F59-7AA914F0BDBB}" destId="{4A0965EC-A115-5643-AC75-0B901386ADE3}" srcOrd="0" destOrd="0" presId="urn:microsoft.com/office/officeart/2005/8/layout/orgChart1"/>
    <dgm:cxn modelId="{9E580406-529A-4169-9DC0-7CB8B8974A7D}" type="presOf" srcId="{C86D4ACC-F2DC-4546-BD8A-397B4236BA38}" destId="{FB22EF21-CE99-524B-B190-D017E37D016B}" srcOrd="1" destOrd="0" presId="urn:microsoft.com/office/officeart/2005/8/layout/orgChart1"/>
    <dgm:cxn modelId="{09FC756C-CE9B-4088-8E36-3F71A9565BA1}" type="presOf" srcId="{56A03728-B188-474F-A6F8-67128E2B6B6B}" destId="{9E8AD559-442B-6743-98AC-1A63B38A34CE}" srcOrd="1" destOrd="0" presId="urn:microsoft.com/office/officeart/2005/8/layout/orgChart1"/>
    <dgm:cxn modelId="{66CB8097-A72E-4230-A624-8C366DD9C8C8}" type="presOf" srcId="{92EC130B-39B4-4E94-9252-089DF262545D}" destId="{E550135C-5BD2-4BB9-BC76-114E11C56255}" srcOrd="1" destOrd="0" presId="urn:microsoft.com/office/officeart/2005/8/layout/orgChart1"/>
    <dgm:cxn modelId="{6E76A70E-3CAB-42EA-8DCE-8997F00616B1}" type="presOf" srcId="{A45B778D-B644-431C-97AF-997E337CCB01}" destId="{6CC7D0B8-D621-0348-A568-5C0994121366}" srcOrd="0" destOrd="0" presId="urn:microsoft.com/office/officeart/2005/8/layout/orgChart1"/>
    <dgm:cxn modelId="{9A6B265C-C3ED-4D63-80C9-F8A4F8A6CAF5}" type="presOf" srcId="{2ADB0E42-78E0-444F-8710-60C2AD68B969}" destId="{4F932003-9820-4965-8CC4-BC9B9871D502}" srcOrd="0" destOrd="0" presId="urn:microsoft.com/office/officeart/2005/8/layout/orgChart1"/>
    <dgm:cxn modelId="{3DF58AC0-2675-4C21-BE81-B83F476D027C}" type="presOf" srcId="{63248E9C-0998-E145-96D8-ACEE25E951C3}" destId="{831D9D1D-B938-1946-A9DF-92A4F3FC17F9}" srcOrd="0" destOrd="0" presId="urn:microsoft.com/office/officeart/2005/8/layout/orgChart1"/>
    <dgm:cxn modelId="{C5812667-605F-4319-898C-B1153F21562B}" type="presOf" srcId="{275EEFA8-0F72-432A-BB85-A85C66159F24}" destId="{52F103EF-432C-4FA9-BA65-4F0532B61C4B}" srcOrd="1" destOrd="0" presId="urn:microsoft.com/office/officeart/2005/8/layout/orgChart1"/>
    <dgm:cxn modelId="{9D9962F1-6594-4E4B-90BC-DBD0B93E7D72}" type="presOf" srcId="{05DAB7D3-A9B9-6343-B27A-4423432D6F45}" destId="{A2C23317-F8EE-104D-83A5-B1E381CC4A7F}" srcOrd="0" destOrd="0" presId="urn:microsoft.com/office/officeart/2005/8/layout/orgChart1"/>
    <dgm:cxn modelId="{504FC61F-E3D6-4256-9B02-B95E8C20BAE7}" type="presOf" srcId="{60D1EBD7-B914-44B8-987B-5B6CC3461F46}" destId="{DDA2B549-00E9-3447-AC05-7AB04B58EFAD}" srcOrd="0" destOrd="0" presId="urn:microsoft.com/office/officeart/2005/8/layout/orgChart1"/>
    <dgm:cxn modelId="{CBC4C3DB-44A8-4381-A16A-5EE31044A002}" type="presOf" srcId="{C86D4ACC-F2DC-4546-BD8A-397B4236BA38}" destId="{D719AA8F-8AC9-D44F-A8E8-02F5D3AA612C}" srcOrd="0" destOrd="0" presId="urn:microsoft.com/office/officeart/2005/8/layout/orgChart1"/>
    <dgm:cxn modelId="{75ED84AD-DD1E-48D6-AA34-AC06ABAB9B8F}" type="presOf" srcId="{CA32C6C3-31FB-6143-9E7F-CF36F935DB9F}" destId="{CBAFAD5D-D2D1-2645-AEC9-F5575C181342}" srcOrd="0" destOrd="0" presId="urn:microsoft.com/office/officeart/2005/8/layout/orgChart1"/>
    <dgm:cxn modelId="{131D1E34-C4A6-4191-95C8-908716AC9CD7}" type="presOf" srcId="{4B234C68-162F-FC4B-A025-4D9CA0A5461B}" destId="{31BEF300-3638-284C-A041-61520FE49A3E}" srcOrd="0" destOrd="0" presId="urn:microsoft.com/office/officeart/2005/8/layout/orgChart1"/>
    <dgm:cxn modelId="{54513D25-9561-4230-A3DC-ADA63443F29F}" srcId="{15896193-EEBE-D846-850F-659EA6441ECF}" destId="{DE5032D3-98D0-4073-A23F-F1FDF93F5852}" srcOrd="1" destOrd="0" parTransId="{60D1EBD7-B914-44B8-987B-5B6CC3461F46}" sibTransId="{0A482F1A-1327-4328-8AC2-4A3A3263D41A}"/>
    <dgm:cxn modelId="{A9776832-BD74-4511-B16E-AB2E2FA0D2BF}" type="presOf" srcId="{543ABC90-F137-0347-AAC1-02ABF88542D8}" destId="{DD85CF8F-4788-D44D-9E04-B4EB0E905AF4}" srcOrd="0" destOrd="0" presId="urn:microsoft.com/office/officeart/2005/8/layout/orgChart1"/>
    <dgm:cxn modelId="{3F39B39A-F17E-4DA3-B9F9-97A80CBD4BBD}" srcId="{C86D4ACC-F2DC-4546-BD8A-397B4236BA38}" destId="{0E5581B3-91AF-4872-AD76-3A44293D653E}" srcOrd="0" destOrd="0" parTransId="{39B87E9D-5F79-4304-98CA-B8C954865226}" sibTransId="{5A22DE71-B72A-47F2-9875-7FDEF3046C83}"/>
    <dgm:cxn modelId="{184DBC10-04E2-4320-B3C8-E0B9C0C96B88}" srcId="{15896193-EEBE-D846-850F-659EA6441ECF}" destId="{CB6CCBD1-6117-4F93-9674-74800C25D568}" srcOrd="2" destOrd="0" parTransId="{BE789E7E-9D94-4B1D-9F59-7AA914F0BDBB}" sibTransId="{C514289E-F5DB-4C26-B96D-5C294B87A0AF}"/>
    <dgm:cxn modelId="{092F2764-D5F4-4F5A-8B83-C5D0D93FC514}" type="presOf" srcId="{DE5032D3-98D0-4073-A23F-F1FDF93F5852}" destId="{5899F64F-69DC-844A-98CC-FE6B613162D9}" srcOrd="0" destOrd="0" presId="urn:microsoft.com/office/officeart/2005/8/layout/orgChart1"/>
    <dgm:cxn modelId="{D48CD117-418B-496E-9E68-8956C8D4D4A1}" type="presOf" srcId="{F7817208-0F71-E141-8294-D5C0C7915330}" destId="{48828FFE-0098-A34F-9CF0-1256ACEAEA17}" srcOrd="0" destOrd="0" presId="urn:microsoft.com/office/officeart/2005/8/layout/orgChart1"/>
    <dgm:cxn modelId="{901929AA-80F7-49D8-BBB8-4A59FCE4D88D}" type="presOf" srcId="{63EFACC3-BC89-D74B-B03C-060B0396CF90}" destId="{7E976696-61CA-374A-BA74-D07EEE068E2C}" srcOrd="0" destOrd="0" presId="urn:microsoft.com/office/officeart/2005/8/layout/orgChart1"/>
    <dgm:cxn modelId="{99146091-20DB-43D5-A7BF-5B2437301D8C}" srcId="{6ED69168-4505-49C4-B902-B279F14A40E9}" destId="{FF1BFF42-6541-45FF-9871-13264B330C31}" srcOrd="1" destOrd="0" parTransId="{C1296B43-02C9-465C-9C3E-FE495D714E93}" sibTransId="{076C5F66-554E-453B-BCC5-84BF13DBAD66}"/>
    <dgm:cxn modelId="{3E8B0E1B-F7BB-4AC2-8A9C-5A6507D3E39B}" type="presOf" srcId="{CB6CCBD1-6117-4F93-9674-74800C25D568}" destId="{F33B83C9-F44F-E54C-9F2A-5660566590CF}" srcOrd="1" destOrd="0" presId="urn:microsoft.com/office/officeart/2005/8/layout/orgChart1"/>
    <dgm:cxn modelId="{83EA8978-5841-40FC-A515-E6854B040595}" type="presOf" srcId="{50A995B4-3B12-45E6-AADE-7C2C77890FF4}" destId="{67CA729F-B653-4368-96B8-EAF87A4B2976}" srcOrd="0" destOrd="0" presId="urn:microsoft.com/office/officeart/2005/8/layout/orgChart1"/>
    <dgm:cxn modelId="{3C25E478-EB2D-4595-AE42-5C0258F943B0}" type="presOf" srcId="{CB6CCBD1-6117-4F93-9674-74800C25D568}" destId="{724D591E-9B53-FB42-A1AB-94A67AB33F39}" srcOrd="0" destOrd="0" presId="urn:microsoft.com/office/officeart/2005/8/layout/orgChart1"/>
    <dgm:cxn modelId="{023E1580-159B-47BC-866A-0B6F2D099736}" type="presOf" srcId="{63248E9C-0998-E145-96D8-ACEE25E951C3}" destId="{1E3EFDD3-26FD-B443-9318-E4B0323470A7}" srcOrd="1" destOrd="0" presId="urn:microsoft.com/office/officeart/2005/8/layout/orgChart1"/>
    <dgm:cxn modelId="{D6AF6CB2-1F3A-498F-9956-35F65D2AE136}" type="presOf" srcId="{BF8BEA40-CD8E-1842-851B-7A16A42ACF1C}" destId="{C5B8359E-E2D8-C344-83FF-A2E40C8D026F}" srcOrd="0" destOrd="0" presId="urn:microsoft.com/office/officeart/2005/8/layout/orgChart1"/>
    <dgm:cxn modelId="{0761F4FE-5DED-4390-8D04-652B46227B52}" srcId="{C86D4ACC-F2DC-4546-BD8A-397B4236BA38}" destId="{275EEFA8-0F72-432A-BB85-A85C66159F24}" srcOrd="1" destOrd="0" parTransId="{578DCADE-BB5D-4807-9E01-B8E680982809}" sibTransId="{17362BB9-4BD0-434F-B879-D15B30B40701}"/>
    <dgm:cxn modelId="{DA55011F-023D-42BF-8F19-B110E4388DD9}" type="presOf" srcId="{113DED63-CAE0-415C-995F-F4DACF79A32D}" destId="{18328304-DB69-474D-A448-389EDBF556CF}" srcOrd="0" destOrd="0" presId="urn:microsoft.com/office/officeart/2005/8/layout/orgChart1"/>
    <dgm:cxn modelId="{8354A69E-DB73-4688-B826-F6B10ABBE83C}" type="presOf" srcId="{0E5581B3-91AF-4872-AD76-3A44293D653E}" destId="{EFB1C795-DE85-493B-9183-11D68CCA4549}" srcOrd="0" destOrd="0" presId="urn:microsoft.com/office/officeart/2005/8/layout/orgChart1"/>
    <dgm:cxn modelId="{950D46D0-067B-43B9-9D97-F1294ADD5484}" type="presOf" srcId="{DD7B6979-DB96-0346-A606-836B14125348}" destId="{FBA84E79-9F2D-2B4A-B724-9DDD5924ABAC}" srcOrd="0" destOrd="0" presId="urn:microsoft.com/office/officeart/2005/8/layout/orgChart1"/>
    <dgm:cxn modelId="{28018734-DCE3-4677-B25E-C97636B444C4}" type="presOf" srcId="{05DAB7D3-A9B9-6343-B27A-4423432D6F45}" destId="{678D2B41-D633-2947-9051-9C9B95D2270D}" srcOrd="1" destOrd="0" presId="urn:microsoft.com/office/officeart/2005/8/layout/orgChart1"/>
    <dgm:cxn modelId="{91BC3BD7-8B59-433D-A868-C469F10D21B9}" type="presOf" srcId="{EBFE7E3E-3B3D-0F4A-9706-4053FD62BC4B}" destId="{1064F163-17B3-114F-9A18-8677FE16761E}" srcOrd="1" destOrd="0" presId="urn:microsoft.com/office/officeart/2005/8/layout/orgChart1"/>
    <dgm:cxn modelId="{D6E6C7F9-A999-5C41-AD85-A8B2B6342C73}" srcId="{DE5032D3-98D0-4073-A23F-F1FDF93F5852}" destId="{EBFE7E3E-3B3D-0F4A-9706-4053FD62BC4B}" srcOrd="0" destOrd="0" parTransId="{4B234C68-162F-FC4B-A025-4D9CA0A5461B}" sibTransId="{7FC42724-D7B8-244A-A997-78F0FDBEC1B9}"/>
    <dgm:cxn modelId="{61BB21D5-F4A6-4CB9-9BB4-4A8D9CFF3C09}" srcId="{15896193-EEBE-D846-850F-659EA6441ECF}" destId="{113DED63-CAE0-415C-995F-F4DACF79A32D}" srcOrd="6" destOrd="0" parTransId="{E8968139-2090-457E-AB4E-1FEBE3D21833}" sibTransId="{8531AB66-298E-4DD9-8803-E4A2EBC90A55}"/>
    <dgm:cxn modelId="{C0C003FF-E84B-4B9C-8326-90D990EC3932}" type="presOf" srcId="{594CCFA4-6B6B-49E1-BAE4-7D3D6973CCB2}" destId="{29AC8FA1-2D9F-494A-823B-CAA5A884270D}" srcOrd="0" destOrd="0" presId="urn:microsoft.com/office/officeart/2005/8/layout/orgChart1"/>
    <dgm:cxn modelId="{B42EC817-0CE7-42B2-BF67-ED38F1086E8C}" type="presOf" srcId="{FF1BFF42-6541-45FF-9871-13264B330C31}" destId="{862D774A-4B06-451E-A768-069A0B8635D2}" srcOrd="1" destOrd="0" presId="urn:microsoft.com/office/officeart/2005/8/layout/orgChart1"/>
    <dgm:cxn modelId="{F83E541B-351C-4DCF-A271-3A7030B0C272}" type="presOf" srcId="{39B87E9D-5F79-4304-98CA-B8C954865226}" destId="{9A87525D-42F6-425E-BE06-A448343837F5}" srcOrd="0" destOrd="0" presId="urn:microsoft.com/office/officeart/2005/8/layout/orgChart1"/>
    <dgm:cxn modelId="{9A70D287-923D-4A15-A57B-64FA5795B08A}" type="presOf" srcId="{113DED63-CAE0-415C-995F-F4DACF79A32D}" destId="{7DFBBA27-B28F-214E-A16F-E89446038F82}" srcOrd="1" destOrd="0" presId="urn:microsoft.com/office/officeart/2005/8/layout/orgChart1"/>
    <dgm:cxn modelId="{2A9F021A-61D7-44E7-B3AA-BF6BD785EB9C}" type="presOf" srcId="{92EC130B-39B4-4E94-9252-089DF262545D}" destId="{50C093D6-B233-4AF1-BE16-77E080DF380D}" srcOrd="0" destOrd="0" presId="urn:microsoft.com/office/officeart/2005/8/layout/orgChart1"/>
    <dgm:cxn modelId="{D226050D-0855-48FD-BBEC-74C88E07F724}" type="presOf" srcId="{6ED69168-4505-49C4-B902-B279F14A40E9}" destId="{271DCED9-E2C3-A445-8BF2-8C42346D2CA1}" srcOrd="1" destOrd="0" presId="urn:microsoft.com/office/officeart/2005/8/layout/orgChart1"/>
    <dgm:cxn modelId="{78FD6501-44FF-4BE6-9C4A-6A8CF86AA37F}" type="presOf" srcId="{DE5032D3-98D0-4073-A23F-F1FDF93F5852}" destId="{8D421D5A-465B-EA44-BE19-0AC444688199}" srcOrd="1" destOrd="0" presId="urn:microsoft.com/office/officeart/2005/8/layout/orgChart1"/>
    <dgm:cxn modelId="{C1F56168-EE83-46C0-B0F4-EF6B63F96575}" type="presOf" srcId="{E8968139-2090-457E-AB4E-1FEBE3D21833}" destId="{31261C28-F123-EE40-AC36-A5A7A00C1015}" srcOrd="0" destOrd="0" presId="urn:microsoft.com/office/officeart/2005/8/layout/orgChart1"/>
    <dgm:cxn modelId="{690DA779-8EA5-4112-BEF7-9CCD9F444A93}" type="presOf" srcId="{275EEFA8-0F72-432A-BB85-A85C66159F24}" destId="{6342EBBB-F724-44F1-BEB6-DA1F06D7DB0D}" srcOrd="0" destOrd="0" presId="urn:microsoft.com/office/officeart/2005/8/layout/orgChart1"/>
    <dgm:cxn modelId="{CEF2B773-3664-4515-B16E-25CBB0983331}" type="presOf" srcId="{56A03728-B188-474F-A6F8-67128E2B6B6B}" destId="{1E23DCDB-8A23-6843-B0FF-73FAFA3C9D5C}" srcOrd="0" destOrd="0" presId="urn:microsoft.com/office/officeart/2005/8/layout/orgChart1"/>
    <dgm:cxn modelId="{702B57B8-C6AC-4555-BE04-4B75CFD9D54C}" type="presOf" srcId="{DD7B6979-DB96-0346-A606-836B14125348}" destId="{5E6032CE-FE40-D247-B7DB-44C4ED4E0236}" srcOrd="1"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CA7DAC16-46A6-4A62-BA84-BB9D1B015A71}" type="presOf" srcId="{FF1BFF42-6541-45FF-9871-13264B330C31}" destId="{E46463D8-58D3-4235-9B54-27294B44C069}" srcOrd="0" destOrd="0" presId="urn:microsoft.com/office/officeart/2005/8/layout/orgChart1"/>
    <dgm:cxn modelId="{FB3ECFCB-A5E1-4C76-B6D6-1EC1C807555D}" srcId="{113DED63-CAE0-415C-995F-F4DACF79A32D}" destId="{92EC130B-39B4-4E94-9252-089DF262545D}" srcOrd="1" destOrd="0" parTransId="{171DA92E-7AD7-4349-A95D-175B492C6837}" sibTransId="{B2F0504A-9B85-4A62-BD33-F20316402D9B}"/>
    <dgm:cxn modelId="{F86FC96E-D7A0-E647-9A66-93AE73EB67DB}" srcId="{CB6CCBD1-6117-4F93-9674-74800C25D568}" destId="{63248E9C-0998-E145-96D8-ACEE25E951C3}" srcOrd="0" destOrd="0" parTransId="{F7817208-0F71-E141-8294-D5C0C7915330}" sibTransId="{ABF434AA-AF4E-B446-A3CA-1D223E5FACEF}"/>
    <dgm:cxn modelId="{367D4B6C-D5F4-4456-81E5-350298698243}" type="presOf" srcId="{C1296B43-02C9-465C-9C3E-FE495D714E93}" destId="{2CF5CB0B-590B-40E2-A680-B457A98D4E21}" srcOrd="0" destOrd="0" presId="urn:microsoft.com/office/officeart/2005/8/layout/orgChart1"/>
    <dgm:cxn modelId="{609C87A7-775E-4368-83A6-2AD1E286FB61}" srcId="{DBDBDE48-66B3-4FB7-9960-4E3E86A253E4}" destId="{50A995B4-3B12-45E6-AADE-7C2C77890FF4}" srcOrd="0" destOrd="0" parTransId="{2ADB0E42-78E0-444F-8710-60C2AD68B969}" sibTransId="{D922914D-ADCA-44F3-AA97-12DE60A65CDD}"/>
    <dgm:cxn modelId="{FE2BF8A7-620D-4E68-ADE2-292C4B7A9BAD}" type="presOf" srcId="{0E5581B3-91AF-4872-AD76-3A44293D653E}" destId="{A5AEC4EC-C6B6-4B99-B28B-7166A5AAED45}" srcOrd="1"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DE5D8920-E7A4-4480-83A5-6EFBD09ABB08}" type="presOf" srcId="{171DA92E-7AD7-4349-A95D-175B492C6837}" destId="{460129E5-2169-4F9B-826A-1000000825A7}" srcOrd="0" destOrd="0" presId="urn:microsoft.com/office/officeart/2005/8/layout/orgChart1"/>
    <dgm:cxn modelId="{BF63300E-C59C-4C61-A8C0-CD30E6F23671}" type="presOf" srcId="{DBDBDE48-66B3-4FB7-9960-4E3E86A253E4}" destId="{35826828-D42F-8D42-8602-6E17D14E3B67}" srcOrd="1" destOrd="0" presId="urn:microsoft.com/office/officeart/2005/8/layout/orgChart1"/>
    <dgm:cxn modelId="{6D948C46-D872-41FE-B81A-94F72B721202}" type="presOf" srcId="{578DCADE-BB5D-4807-9E01-B8E680982809}" destId="{CEB530A9-FE62-43FA-90A4-8A1FA7434B07}" srcOrd="0" destOrd="0" presId="urn:microsoft.com/office/officeart/2005/8/layout/orgChart1"/>
    <dgm:cxn modelId="{72CA2DC1-5959-48F4-BD8D-BE18A789723F}" type="presOf" srcId="{CCD95966-EED2-4D42-9947-0DB4567FF571}" destId="{8DBEE2E1-7753-CB41-9D7E-633E820EAB14}" srcOrd="0" destOrd="0" presId="urn:microsoft.com/office/officeart/2005/8/layout/orgChart1"/>
    <dgm:cxn modelId="{670BB46A-708F-4CB1-B8CF-3DFBB4EC542E}" type="presOf" srcId="{50A995B4-3B12-45E6-AADE-7C2C77890FF4}" destId="{8C81A462-5C38-491F-8708-D0F5E8438D1B}" srcOrd="1" destOrd="0" presId="urn:microsoft.com/office/officeart/2005/8/layout/orgChart1"/>
    <dgm:cxn modelId="{E0400E1E-A729-44C0-98C1-DD3196B72623}" type="presOf" srcId="{EBFE7E3E-3B3D-0F4A-9706-4053FD62BC4B}" destId="{E60A1F60-7615-2547-848A-B53299ECBE34}" srcOrd="0" destOrd="0" presId="urn:microsoft.com/office/officeart/2005/8/layout/orgChart1"/>
    <dgm:cxn modelId="{225DD61F-182A-BC48-8FCD-BB5D77A37DFA}" srcId="{CB6CCBD1-6117-4F93-9674-74800C25D568}" destId="{56A03728-B188-474F-A6F8-67128E2B6B6B}" srcOrd="1" destOrd="0" parTransId="{271DF1F4-9405-C043-B75C-0913F7C1CB9C}" sibTransId="{0340AC76-8BA5-DC46-B697-D5E831ED626B}"/>
    <dgm:cxn modelId="{915A1862-ABEA-40DD-9A2B-110D7F396386}" type="presOf" srcId="{7D800ADD-CEE8-F940-BE25-4DF66A98BD35}" destId="{EB2ACEEC-A1CF-0B4C-9B5E-9CB9742A7730}" srcOrd="0" destOrd="0" presId="urn:microsoft.com/office/officeart/2005/8/layout/orgChart1"/>
    <dgm:cxn modelId="{D60C1D6A-9478-EF41-A1E7-57AE32F51601}" srcId="{15896193-EEBE-D846-850F-659EA6441ECF}" destId="{05DAB7D3-A9B9-6343-B27A-4423432D6F45}" srcOrd="5" destOrd="0" parTransId="{7D800ADD-CEE8-F940-BE25-4DF66A98BD35}" sibTransId="{1242CCCA-B987-E140-94E7-2A7F904DF21A}"/>
    <dgm:cxn modelId="{0F5836EA-4D6E-497A-8E2A-732DAA93B710}" type="presOf" srcId="{6ED69168-4505-49C4-B902-B279F14A40E9}" destId="{3C79B246-055E-3E4C-BF28-7C8C28EB6C9C}" srcOrd="0" destOrd="0" presId="urn:microsoft.com/office/officeart/2005/8/layout/orgChart1"/>
    <dgm:cxn modelId="{D895F16A-0EEA-4F3E-8DB4-0A0FFEA9B0C7}" type="presOf" srcId="{6087A326-969F-4FAF-AD5E-86377E52CD14}" destId="{D0A70913-0800-462C-8CAE-83C20896AA6B}" srcOrd="0" destOrd="0" presId="urn:microsoft.com/office/officeart/2005/8/layout/orgChart1"/>
    <dgm:cxn modelId="{7EA6A334-8CE0-4CE4-B0C9-69A0E3972B8E}" type="presOf" srcId="{15896193-EEBE-D846-850F-659EA6441ECF}" destId="{5A130718-AA76-254B-8ED4-7540C40EF76F}" srcOrd="1" destOrd="0" presId="urn:microsoft.com/office/officeart/2005/8/layout/orgChart1"/>
    <dgm:cxn modelId="{1376ED2D-E7F8-2A4D-97B8-7DDBBD5A0EE3}" srcId="{CB6CCBD1-6117-4F93-9674-74800C25D568}" destId="{CA32C6C3-31FB-6143-9E7F-CF36F935DB9F}" srcOrd="2" destOrd="0" parTransId="{63EFACC3-BC89-D74B-B03C-060B0396CF90}" sibTransId="{B32AED27-31B7-E546-AB46-D3B8CDBAA3A9}"/>
    <dgm:cxn modelId="{BF46D183-F8FF-4D60-BD0A-97809677B0BB}" type="presOf" srcId="{91480D9F-48C7-40C4-A558-E2C3073B9D37}" destId="{FCB0043D-3B5F-4350-A1C3-7D4551AAA5A8}" srcOrd="1" destOrd="0" presId="urn:microsoft.com/office/officeart/2005/8/layout/orgChart1"/>
    <dgm:cxn modelId="{977E2761-9895-43AD-BA7C-CECDEAE5F3D4}" type="presOf" srcId="{CA32C6C3-31FB-6143-9E7F-CF36F935DB9F}" destId="{BD1F0448-F1B0-9C4B-866C-7A803CF7F145}" srcOrd="1" destOrd="0" presId="urn:microsoft.com/office/officeart/2005/8/layout/orgChart1"/>
    <dgm:cxn modelId="{E59614EA-4343-0040-93A4-C59729810AF0}" srcId="{6ED69168-4505-49C4-B902-B279F14A40E9}" destId="{CCD95966-EED2-4D42-9947-0DB4567FF571}" srcOrd="0" destOrd="0" parTransId="{543ABC90-F137-0347-AAC1-02ABF88542D8}" sibTransId="{3796450C-05C4-8B44-B4F5-EA4A7569E308}"/>
    <dgm:cxn modelId="{285D2478-A600-4A47-8B6B-42A5A0C2447E}" type="presOf" srcId="{15896193-EEBE-D846-850F-659EA6441ECF}" destId="{258ED3D0-5FB7-074C-8377-7551FC57F361}" srcOrd="0" destOrd="0" presId="urn:microsoft.com/office/officeart/2005/8/layout/orgChart1"/>
    <dgm:cxn modelId="{27DB7227-B6D2-4AFB-8D8F-C0D3D31267B1}" srcId="{15896193-EEBE-D846-850F-659EA6441ECF}" destId="{DBDBDE48-66B3-4FB7-9960-4E3E86A253E4}" srcOrd="0" destOrd="0" parTransId="{594CCFA4-6B6B-49E1-BAE4-7D3D6973CCB2}" sibTransId="{E745A024-AA14-427B-9A08-F33A58045346}"/>
    <dgm:cxn modelId="{49CCCDC1-3D14-4E5F-B1C7-C522ABAA9917}" type="presOf" srcId="{CCD95966-EED2-4D42-9947-0DB4567FF571}" destId="{1AB1F791-B64C-CE4C-80A1-B70A01C1F82C}" srcOrd="1" destOrd="0" presId="urn:microsoft.com/office/officeart/2005/8/layout/orgChart1"/>
    <dgm:cxn modelId="{EA273BF5-76DD-46E6-AB27-9DCDEDA5C4A2}" srcId="{15896193-EEBE-D846-850F-659EA6441ECF}" destId="{C86D4ACC-F2DC-4546-BD8A-397B4236BA38}" srcOrd="4" destOrd="0" parTransId="{AEEBF1D2-EE6C-4A9F-B4DB-77441FD48E4A}" sibTransId="{F499C7EA-EAED-453F-B799-16E5A87A589B}"/>
    <dgm:cxn modelId="{044EB1E2-28EF-4E79-B6E5-1253ACB3795F}" srcId="{113DED63-CAE0-415C-995F-F4DACF79A32D}" destId="{91480D9F-48C7-40C4-A558-E2C3073B9D37}" srcOrd="0" destOrd="0" parTransId="{6087A326-969F-4FAF-AD5E-86377E52CD14}" sibTransId="{608BDA9C-61AC-46DA-89DD-215E8DC743DF}"/>
    <dgm:cxn modelId="{528D2AFD-698A-4288-956B-81D399124C02}" type="presOf" srcId="{DBDBDE48-66B3-4FB7-9960-4E3E86A253E4}" destId="{5DC91909-E0E3-784E-A143-F2733A844DC8}" srcOrd="0" destOrd="0" presId="urn:microsoft.com/office/officeart/2005/8/layout/orgChart1"/>
    <dgm:cxn modelId="{3EC501A6-E015-4839-85F6-36E942811104}" type="presOf" srcId="{271DF1F4-9405-C043-B75C-0913F7C1CB9C}" destId="{2410022A-BA5F-C249-9B1D-C9B012BBEAE5}" srcOrd="0" destOrd="0" presId="urn:microsoft.com/office/officeart/2005/8/layout/orgChart1"/>
    <dgm:cxn modelId="{C802F5E5-F308-4065-B3DF-6B8970D570BE}" type="presParOf" srcId="{9E4503CD-BDB4-4CB8-9CA8-16F583EA6296}" destId="{C0CF861A-E476-594B-9483-31CD6306C90D}" srcOrd="0" destOrd="0" presId="urn:microsoft.com/office/officeart/2005/8/layout/orgChart1"/>
    <dgm:cxn modelId="{8AA14071-7642-425B-9FA5-CF92902588A2}" type="presParOf" srcId="{C0CF861A-E476-594B-9483-31CD6306C90D}" destId="{9F6BAED1-1E78-EB4A-91F0-DD2A8B3FCF3A}" srcOrd="0" destOrd="0" presId="urn:microsoft.com/office/officeart/2005/8/layout/orgChart1"/>
    <dgm:cxn modelId="{CE0B67A4-37D0-4475-AF01-C965FDD204EB}" type="presParOf" srcId="{9F6BAED1-1E78-EB4A-91F0-DD2A8B3FCF3A}" destId="{258ED3D0-5FB7-074C-8377-7551FC57F361}" srcOrd="0" destOrd="0" presId="urn:microsoft.com/office/officeart/2005/8/layout/orgChart1"/>
    <dgm:cxn modelId="{5EC5ACC5-D186-457C-92B0-24A998B0A87B}" type="presParOf" srcId="{9F6BAED1-1E78-EB4A-91F0-DD2A8B3FCF3A}" destId="{5A130718-AA76-254B-8ED4-7540C40EF76F}" srcOrd="1" destOrd="0" presId="urn:microsoft.com/office/officeart/2005/8/layout/orgChart1"/>
    <dgm:cxn modelId="{4670DBF9-4758-47DA-8E17-2ADC0D0DB670}" type="presParOf" srcId="{C0CF861A-E476-594B-9483-31CD6306C90D}" destId="{8343F2FC-5E80-9946-A9D3-16F1186077B6}" srcOrd="1" destOrd="0" presId="urn:microsoft.com/office/officeart/2005/8/layout/orgChart1"/>
    <dgm:cxn modelId="{1EAB6227-5AEA-4530-80BD-C84B7DD61DB7}" type="presParOf" srcId="{8343F2FC-5E80-9946-A9D3-16F1186077B6}" destId="{29AC8FA1-2D9F-494A-823B-CAA5A884270D}" srcOrd="0" destOrd="0" presId="urn:microsoft.com/office/officeart/2005/8/layout/orgChart1"/>
    <dgm:cxn modelId="{E44C6E10-65FD-404F-8AA9-91409544F383}" type="presParOf" srcId="{8343F2FC-5E80-9946-A9D3-16F1186077B6}" destId="{E50A0B23-14B0-5445-BBBB-5E259609D786}" srcOrd="1" destOrd="0" presId="urn:microsoft.com/office/officeart/2005/8/layout/orgChart1"/>
    <dgm:cxn modelId="{28EC966D-1427-46A9-AFF2-C2EFBD1CDA4C}" type="presParOf" srcId="{E50A0B23-14B0-5445-BBBB-5E259609D786}" destId="{4DCA3D51-400F-9C44-A403-42ED233E1A51}" srcOrd="0" destOrd="0" presId="urn:microsoft.com/office/officeart/2005/8/layout/orgChart1"/>
    <dgm:cxn modelId="{9FD3C22B-C96C-4F9F-915A-FEE340DA4D03}" type="presParOf" srcId="{4DCA3D51-400F-9C44-A403-42ED233E1A51}" destId="{5DC91909-E0E3-784E-A143-F2733A844DC8}" srcOrd="0" destOrd="0" presId="urn:microsoft.com/office/officeart/2005/8/layout/orgChart1"/>
    <dgm:cxn modelId="{D2213897-9AA9-42CC-AC39-92D7CE046834}" type="presParOf" srcId="{4DCA3D51-400F-9C44-A403-42ED233E1A51}" destId="{35826828-D42F-8D42-8602-6E17D14E3B67}" srcOrd="1" destOrd="0" presId="urn:microsoft.com/office/officeart/2005/8/layout/orgChart1"/>
    <dgm:cxn modelId="{8D69AD6D-3A31-4D33-9092-1B4FB3FA2090}" type="presParOf" srcId="{E50A0B23-14B0-5445-BBBB-5E259609D786}" destId="{13EF845F-A6A3-B044-B977-2598636E4B6C}" srcOrd="1" destOrd="0" presId="urn:microsoft.com/office/officeart/2005/8/layout/orgChart1"/>
    <dgm:cxn modelId="{4C3B11B1-7A70-48FE-A08F-BA4947194D78}" type="presParOf" srcId="{13EF845F-A6A3-B044-B977-2598636E4B6C}" destId="{4F932003-9820-4965-8CC4-BC9B9871D502}" srcOrd="0" destOrd="0" presId="urn:microsoft.com/office/officeart/2005/8/layout/orgChart1"/>
    <dgm:cxn modelId="{868650EB-52AB-47DF-A3F7-E92936F61A12}" type="presParOf" srcId="{13EF845F-A6A3-B044-B977-2598636E4B6C}" destId="{31133816-0F3E-49E2-A754-0652A3E3D1B2}" srcOrd="1" destOrd="0" presId="urn:microsoft.com/office/officeart/2005/8/layout/orgChart1"/>
    <dgm:cxn modelId="{17A1329D-27C4-42A4-B9E0-FDA385CE99E7}" type="presParOf" srcId="{31133816-0F3E-49E2-A754-0652A3E3D1B2}" destId="{6C09A32B-E918-4987-8164-8CCFDBB9210A}" srcOrd="0" destOrd="0" presId="urn:microsoft.com/office/officeart/2005/8/layout/orgChart1"/>
    <dgm:cxn modelId="{F3667419-FA0E-4660-9B54-7E8307385F01}" type="presParOf" srcId="{6C09A32B-E918-4987-8164-8CCFDBB9210A}" destId="{67CA729F-B653-4368-96B8-EAF87A4B2976}" srcOrd="0" destOrd="0" presId="urn:microsoft.com/office/officeart/2005/8/layout/orgChart1"/>
    <dgm:cxn modelId="{6FC75A62-7865-498D-BFFB-2482DD5242F5}" type="presParOf" srcId="{6C09A32B-E918-4987-8164-8CCFDBB9210A}" destId="{8C81A462-5C38-491F-8708-D0F5E8438D1B}" srcOrd="1" destOrd="0" presId="urn:microsoft.com/office/officeart/2005/8/layout/orgChart1"/>
    <dgm:cxn modelId="{11E0D36F-35F3-4F37-8DA9-42B2B731F77D}" type="presParOf" srcId="{31133816-0F3E-49E2-A754-0652A3E3D1B2}" destId="{36803F4C-78E1-4A07-B4C6-3050444D48F1}" srcOrd="1" destOrd="0" presId="urn:microsoft.com/office/officeart/2005/8/layout/orgChart1"/>
    <dgm:cxn modelId="{57D4D630-2E55-4289-80C4-EE34444C5E92}" type="presParOf" srcId="{31133816-0F3E-49E2-A754-0652A3E3D1B2}" destId="{2792A049-65E4-4655-AB3B-87F2E1ED8042}" srcOrd="2" destOrd="0" presId="urn:microsoft.com/office/officeart/2005/8/layout/orgChart1"/>
    <dgm:cxn modelId="{ED3A7D30-7C6C-439A-934E-844D32D06E2C}" type="presParOf" srcId="{E50A0B23-14B0-5445-BBBB-5E259609D786}" destId="{79C372AE-F76A-3441-8D4D-A5A020F18004}" srcOrd="2" destOrd="0" presId="urn:microsoft.com/office/officeart/2005/8/layout/orgChart1"/>
    <dgm:cxn modelId="{3F4F0945-C17F-44D7-83FF-77ED15520307}" type="presParOf" srcId="{8343F2FC-5E80-9946-A9D3-16F1186077B6}" destId="{DDA2B549-00E9-3447-AC05-7AB04B58EFAD}" srcOrd="2" destOrd="0" presId="urn:microsoft.com/office/officeart/2005/8/layout/orgChart1"/>
    <dgm:cxn modelId="{50C2E61F-7563-4016-A02C-5DDAA87733CD}" type="presParOf" srcId="{8343F2FC-5E80-9946-A9D3-16F1186077B6}" destId="{C62A1350-9552-CD4E-9723-6B329AB739F2}" srcOrd="3" destOrd="0" presId="urn:microsoft.com/office/officeart/2005/8/layout/orgChart1"/>
    <dgm:cxn modelId="{7AE47D25-28AC-4083-9D37-96F17F4B8BE4}" type="presParOf" srcId="{C62A1350-9552-CD4E-9723-6B329AB739F2}" destId="{D07275C8-B960-464C-8999-5D9087AB4843}" srcOrd="0" destOrd="0" presId="urn:microsoft.com/office/officeart/2005/8/layout/orgChart1"/>
    <dgm:cxn modelId="{CEA01196-3431-4511-9E60-00BB0A53C707}" type="presParOf" srcId="{D07275C8-B960-464C-8999-5D9087AB4843}" destId="{5899F64F-69DC-844A-98CC-FE6B613162D9}" srcOrd="0" destOrd="0" presId="urn:microsoft.com/office/officeart/2005/8/layout/orgChart1"/>
    <dgm:cxn modelId="{C72DD87B-0C41-49B5-B450-EF8E3402F717}" type="presParOf" srcId="{D07275C8-B960-464C-8999-5D9087AB4843}" destId="{8D421D5A-465B-EA44-BE19-0AC444688199}" srcOrd="1" destOrd="0" presId="urn:microsoft.com/office/officeart/2005/8/layout/orgChart1"/>
    <dgm:cxn modelId="{8914F1DB-60B5-4941-ABFC-0DD3B4295AB4}" type="presParOf" srcId="{C62A1350-9552-CD4E-9723-6B329AB739F2}" destId="{ABA0127A-C1DE-984E-ADB2-E90BBA5CB208}" srcOrd="1" destOrd="0" presId="urn:microsoft.com/office/officeart/2005/8/layout/orgChart1"/>
    <dgm:cxn modelId="{7BF11905-71D4-4D2D-AB0C-9C93B5D6B8DF}" type="presParOf" srcId="{ABA0127A-C1DE-984E-ADB2-E90BBA5CB208}" destId="{31BEF300-3638-284C-A041-61520FE49A3E}" srcOrd="0" destOrd="0" presId="urn:microsoft.com/office/officeart/2005/8/layout/orgChart1"/>
    <dgm:cxn modelId="{BD651301-6EF0-4FD5-981D-7B9D3C4B54D5}" type="presParOf" srcId="{ABA0127A-C1DE-984E-ADB2-E90BBA5CB208}" destId="{E610846E-A20F-0149-8C36-9184445D690A}" srcOrd="1" destOrd="0" presId="urn:microsoft.com/office/officeart/2005/8/layout/orgChart1"/>
    <dgm:cxn modelId="{BED36E8B-C65C-4E5C-B1F8-FA36A51C501D}" type="presParOf" srcId="{E610846E-A20F-0149-8C36-9184445D690A}" destId="{70E1FB51-ECF5-E346-B70C-9C2952BCFFDB}" srcOrd="0" destOrd="0" presId="urn:microsoft.com/office/officeart/2005/8/layout/orgChart1"/>
    <dgm:cxn modelId="{7628008D-4E18-47A1-9C65-F172D1DE568D}" type="presParOf" srcId="{70E1FB51-ECF5-E346-B70C-9C2952BCFFDB}" destId="{E60A1F60-7615-2547-848A-B53299ECBE34}" srcOrd="0" destOrd="0" presId="urn:microsoft.com/office/officeart/2005/8/layout/orgChart1"/>
    <dgm:cxn modelId="{3CA0445F-66D5-4898-814A-2E0D77C12A84}" type="presParOf" srcId="{70E1FB51-ECF5-E346-B70C-9C2952BCFFDB}" destId="{1064F163-17B3-114F-9A18-8677FE16761E}" srcOrd="1" destOrd="0" presId="urn:microsoft.com/office/officeart/2005/8/layout/orgChart1"/>
    <dgm:cxn modelId="{626224AA-03EA-4CFF-8D7A-E634F123298F}" type="presParOf" srcId="{E610846E-A20F-0149-8C36-9184445D690A}" destId="{9C0282E5-F15E-594F-BAF5-3D0649085BB8}" srcOrd="1" destOrd="0" presId="urn:microsoft.com/office/officeart/2005/8/layout/orgChart1"/>
    <dgm:cxn modelId="{C8DEA5B6-1EBF-4D2D-B971-D8CDB06E0F81}" type="presParOf" srcId="{E610846E-A20F-0149-8C36-9184445D690A}" destId="{2FC6A302-93CC-2C41-9EA6-172805C17A04}" srcOrd="2" destOrd="0" presId="urn:microsoft.com/office/officeart/2005/8/layout/orgChart1"/>
    <dgm:cxn modelId="{1438980B-C9B9-4930-8869-77447A467076}" type="presParOf" srcId="{C62A1350-9552-CD4E-9723-6B329AB739F2}" destId="{0A6C068A-3DC8-0F49-B84F-A9E4B4DAB5A9}" srcOrd="2" destOrd="0" presId="urn:microsoft.com/office/officeart/2005/8/layout/orgChart1"/>
    <dgm:cxn modelId="{993249C6-5DBC-4409-8FF7-97904577FF33}" type="presParOf" srcId="{8343F2FC-5E80-9946-A9D3-16F1186077B6}" destId="{4A0965EC-A115-5643-AC75-0B901386ADE3}" srcOrd="4" destOrd="0" presId="urn:microsoft.com/office/officeart/2005/8/layout/orgChart1"/>
    <dgm:cxn modelId="{B97324F5-3EA7-4661-A173-2ECA6A86090D}" type="presParOf" srcId="{8343F2FC-5E80-9946-A9D3-16F1186077B6}" destId="{F72CA787-6848-8C47-B041-6D137ED2DB4E}" srcOrd="5" destOrd="0" presId="urn:microsoft.com/office/officeart/2005/8/layout/orgChart1"/>
    <dgm:cxn modelId="{30E66D26-7848-44CC-98CA-3C91BDC0F9E2}" type="presParOf" srcId="{F72CA787-6848-8C47-B041-6D137ED2DB4E}" destId="{6BCF5D67-FBD6-434C-BAAF-0BAAACA4BAD7}" srcOrd="0" destOrd="0" presId="urn:microsoft.com/office/officeart/2005/8/layout/orgChart1"/>
    <dgm:cxn modelId="{04F2444C-1B3F-4419-BBDF-18661D5D0461}" type="presParOf" srcId="{6BCF5D67-FBD6-434C-BAAF-0BAAACA4BAD7}" destId="{724D591E-9B53-FB42-A1AB-94A67AB33F39}" srcOrd="0" destOrd="0" presId="urn:microsoft.com/office/officeart/2005/8/layout/orgChart1"/>
    <dgm:cxn modelId="{D8B086D4-8272-4482-8B36-DC7D2B2AE95B}" type="presParOf" srcId="{6BCF5D67-FBD6-434C-BAAF-0BAAACA4BAD7}" destId="{F33B83C9-F44F-E54C-9F2A-5660566590CF}" srcOrd="1" destOrd="0" presId="urn:microsoft.com/office/officeart/2005/8/layout/orgChart1"/>
    <dgm:cxn modelId="{8615C978-F9BE-44FC-BD4E-C885AFEC80E5}" type="presParOf" srcId="{F72CA787-6848-8C47-B041-6D137ED2DB4E}" destId="{E0E02E39-951B-DA49-AFD5-B432F27308A4}" srcOrd="1" destOrd="0" presId="urn:microsoft.com/office/officeart/2005/8/layout/orgChart1"/>
    <dgm:cxn modelId="{FE77EDE0-8ACE-4BB3-B053-A9751741E648}" type="presParOf" srcId="{E0E02E39-951B-DA49-AFD5-B432F27308A4}" destId="{48828FFE-0098-A34F-9CF0-1256ACEAEA17}" srcOrd="0" destOrd="0" presId="urn:microsoft.com/office/officeart/2005/8/layout/orgChart1"/>
    <dgm:cxn modelId="{8CF86ADF-CE1B-46DB-A674-FDF5FB8B0888}" type="presParOf" srcId="{E0E02E39-951B-DA49-AFD5-B432F27308A4}" destId="{BBF4D515-BBC0-FE4E-A737-228783C6CE27}" srcOrd="1" destOrd="0" presId="urn:microsoft.com/office/officeart/2005/8/layout/orgChart1"/>
    <dgm:cxn modelId="{7F93B4DB-50F0-4D8A-A457-7F5BD00F663D}" type="presParOf" srcId="{BBF4D515-BBC0-FE4E-A737-228783C6CE27}" destId="{0B90BD13-8F24-BB41-A860-3DE6BF41B265}" srcOrd="0" destOrd="0" presId="urn:microsoft.com/office/officeart/2005/8/layout/orgChart1"/>
    <dgm:cxn modelId="{2E84CBF4-C0D8-4595-B0D8-D79717CAEC28}" type="presParOf" srcId="{0B90BD13-8F24-BB41-A860-3DE6BF41B265}" destId="{831D9D1D-B938-1946-A9DF-92A4F3FC17F9}" srcOrd="0" destOrd="0" presId="urn:microsoft.com/office/officeart/2005/8/layout/orgChart1"/>
    <dgm:cxn modelId="{335585B6-8CE5-437E-A183-47499FBD06B8}" type="presParOf" srcId="{0B90BD13-8F24-BB41-A860-3DE6BF41B265}" destId="{1E3EFDD3-26FD-B443-9318-E4B0323470A7}" srcOrd="1" destOrd="0" presId="urn:microsoft.com/office/officeart/2005/8/layout/orgChart1"/>
    <dgm:cxn modelId="{8FED35E2-A86C-49F7-B5C6-AD4EAF0667F5}" type="presParOf" srcId="{BBF4D515-BBC0-FE4E-A737-228783C6CE27}" destId="{6C0C7368-6917-1A40-893A-94BAD4599637}" srcOrd="1" destOrd="0" presId="urn:microsoft.com/office/officeart/2005/8/layout/orgChart1"/>
    <dgm:cxn modelId="{7E75575A-D77B-4DD5-A3F8-F58A7FD6183C}" type="presParOf" srcId="{BBF4D515-BBC0-FE4E-A737-228783C6CE27}" destId="{E0AC2CF1-1E97-CE4F-A51E-ABE97C960E3D}" srcOrd="2" destOrd="0" presId="urn:microsoft.com/office/officeart/2005/8/layout/orgChart1"/>
    <dgm:cxn modelId="{534D7FD3-FF44-4610-A4E4-84AA3CF6A2A4}" type="presParOf" srcId="{E0E02E39-951B-DA49-AFD5-B432F27308A4}" destId="{2410022A-BA5F-C249-9B1D-C9B012BBEAE5}" srcOrd="2" destOrd="0" presId="urn:microsoft.com/office/officeart/2005/8/layout/orgChart1"/>
    <dgm:cxn modelId="{224190B3-B201-4EBA-8434-A0430D7EB845}" type="presParOf" srcId="{E0E02E39-951B-DA49-AFD5-B432F27308A4}" destId="{434A063F-0638-1A43-B3EE-989BE882D676}" srcOrd="3" destOrd="0" presId="urn:microsoft.com/office/officeart/2005/8/layout/orgChart1"/>
    <dgm:cxn modelId="{01BA8A7F-D877-4CDC-A3BA-D20211C7BF73}" type="presParOf" srcId="{434A063F-0638-1A43-B3EE-989BE882D676}" destId="{5EA3237D-4356-2241-B75A-DC5777FD79AE}" srcOrd="0" destOrd="0" presId="urn:microsoft.com/office/officeart/2005/8/layout/orgChart1"/>
    <dgm:cxn modelId="{216776FC-2976-45CE-A3C0-41D73E0948B1}" type="presParOf" srcId="{5EA3237D-4356-2241-B75A-DC5777FD79AE}" destId="{1E23DCDB-8A23-6843-B0FF-73FAFA3C9D5C}" srcOrd="0" destOrd="0" presId="urn:microsoft.com/office/officeart/2005/8/layout/orgChart1"/>
    <dgm:cxn modelId="{261B05F0-9C76-4BCC-9CE2-5186813D547D}" type="presParOf" srcId="{5EA3237D-4356-2241-B75A-DC5777FD79AE}" destId="{9E8AD559-442B-6743-98AC-1A63B38A34CE}" srcOrd="1" destOrd="0" presId="urn:microsoft.com/office/officeart/2005/8/layout/orgChart1"/>
    <dgm:cxn modelId="{D0A5D736-946C-429E-ADE9-2DB5D854C6F6}" type="presParOf" srcId="{434A063F-0638-1A43-B3EE-989BE882D676}" destId="{94E0AB82-7BB5-D04F-A8F6-9CCFF2FF8F2B}" srcOrd="1" destOrd="0" presId="urn:microsoft.com/office/officeart/2005/8/layout/orgChart1"/>
    <dgm:cxn modelId="{A88D39C8-EED8-4A59-939E-643D3750674F}" type="presParOf" srcId="{434A063F-0638-1A43-B3EE-989BE882D676}" destId="{EF6265C4-32A6-D647-8480-8993037E7EC8}" srcOrd="2" destOrd="0" presId="urn:microsoft.com/office/officeart/2005/8/layout/orgChart1"/>
    <dgm:cxn modelId="{561A4249-18B8-42A0-B2E8-134A25BD57E8}" type="presParOf" srcId="{E0E02E39-951B-DA49-AFD5-B432F27308A4}" destId="{7E976696-61CA-374A-BA74-D07EEE068E2C}" srcOrd="4" destOrd="0" presId="urn:microsoft.com/office/officeart/2005/8/layout/orgChart1"/>
    <dgm:cxn modelId="{6A63D57E-AF90-4DAB-AF3F-A4A57FFA1123}" type="presParOf" srcId="{E0E02E39-951B-DA49-AFD5-B432F27308A4}" destId="{2B5CFD48-3FCC-6440-B791-A0A723068A7B}" srcOrd="5" destOrd="0" presId="urn:microsoft.com/office/officeart/2005/8/layout/orgChart1"/>
    <dgm:cxn modelId="{ED65C32F-DE65-426D-A83F-6F0A83568E33}" type="presParOf" srcId="{2B5CFD48-3FCC-6440-B791-A0A723068A7B}" destId="{A83A13B5-7B54-274D-87CC-73E475C0E5C0}" srcOrd="0" destOrd="0" presId="urn:microsoft.com/office/officeart/2005/8/layout/orgChart1"/>
    <dgm:cxn modelId="{6E8AD6C8-2CEF-47A6-A98B-3F1286D49F01}" type="presParOf" srcId="{A83A13B5-7B54-274D-87CC-73E475C0E5C0}" destId="{CBAFAD5D-D2D1-2645-AEC9-F5575C181342}" srcOrd="0" destOrd="0" presId="urn:microsoft.com/office/officeart/2005/8/layout/orgChart1"/>
    <dgm:cxn modelId="{AFC423D7-F25F-47BA-8804-F2445D28D50F}" type="presParOf" srcId="{A83A13B5-7B54-274D-87CC-73E475C0E5C0}" destId="{BD1F0448-F1B0-9C4B-866C-7A803CF7F145}" srcOrd="1" destOrd="0" presId="urn:microsoft.com/office/officeart/2005/8/layout/orgChart1"/>
    <dgm:cxn modelId="{F0171298-D532-47DE-8B77-B4911FC85359}" type="presParOf" srcId="{2B5CFD48-3FCC-6440-B791-A0A723068A7B}" destId="{7A8B5427-5CB7-EF4B-9485-E1D3973875A9}" srcOrd="1" destOrd="0" presId="urn:microsoft.com/office/officeart/2005/8/layout/orgChart1"/>
    <dgm:cxn modelId="{2374CD1D-1EA0-4E42-A7A0-5048EDE4C0F6}" type="presParOf" srcId="{2B5CFD48-3FCC-6440-B791-A0A723068A7B}" destId="{7B5BFD2A-4868-5B43-87A6-13A8DF179B11}" srcOrd="2" destOrd="0" presId="urn:microsoft.com/office/officeart/2005/8/layout/orgChart1"/>
    <dgm:cxn modelId="{E698E906-DA1A-44DF-BF92-E77FAC81DD9E}" type="presParOf" srcId="{E0E02E39-951B-DA49-AFD5-B432F27308A4}" destId="{C5B8359E-E2D8-C344-83FF-A2E40C8D026F}" srcOrd="6" destOrd="0" presId="urn:microsoft.com/office/officeart/2005/8/layout/orgChart1"/>
    <dgm:cxn modelId="{13B89133-C260-4E8F-85FC-5ABB650984E1}" type="presParOf" srcId="{E0E02E39-951B-DA49-AFD5-B432F27308A4}" destId="{CCDD3E76-AFCF-ED4C-8C64-6D6353C7F30C}" srcOrd="7" destOrd="0" presId="urn:microsoft.com/office/officeart/2005/8/layout/orgChart1"/>
    <dgm:cxn modelId="{D904944A-1BE3-419A-9336-B31A7E47E04F}" type="presParOf" srcId="{CCDD3E76-AFCF-ED4C-8C64-6D6353C7F30C}" destId="{D0397A88-FC05-384F-B83F-58148416BD99}" srcOrd="0" destOrd="0" presId="urn:microsoft.com/office/officeart/2005/8/layout/orgChart1"/>
    <dgm:cxn modelId="{B15DE73B-DE24-4154-AE27-62B6912D759C}" type="presParOf" srcId="{D0397A88-FC05-384F-B83F-58148416BD99}" destId="{FBA84E79-9F2D-2B4A-B724-9DDD5924ABAC}" srcOrd="0" destOrd="0" presId="urn:microsoft.com/office/officeart/2005/8/layout/orgChart1"/>
    <dgm:cxn modelId="{EA5C0796-BB1D-4B22-BCDD-3A4175397101}" type="presParOf" srcId="{D0397A88-FC05-384F-B83F-58148416BD99}" destId="{5E6032CE-FE40-D247-B7DB-44C4ED4E0236}" srcOrd="1" destOrd="0" presId="urn:microsoft.com/office/officeart/2005/8/layout/orgChart1"/>
    <dgm:cxn modelId="{2E85AD57-0FC9-412B-9D19-B15386825E61}" type="presParOf" srcId="{CCDD3E76-AFCF-ED4C-8C64-6D6353C7F30C}" destId="{8D3C64E7-210A-2F41-9E72-70E511AA8001}" srcOrd="1" destOrd="0" presId="urn:microsoft.com/office/officeart/2005/8/layout/orgChart1"/>
    <dgm:cxn modelId="{56862986-D81D-424F-A0F6-2FF14F47EC0C}" type="presParOf" srcId="{CCDD3E76-AFCF-ED4C-8C64-6D6353C7F30C}" destId="{0B65816B-D356-0343-9A99-9E6135867EBF}" srcOrd="2" destOrd="0" presId="urn:microsoft.com/office/officeart/2005/8/layout/orgChart1"/>
    <dgm:cxn modelId="{1E53EBF0-2F2E-4AD0-8F15-9FAAC5D2505B}" type="presParOf" srcId="{F72CA787-6848-8C47-B041-6D137ED2DB4E}" destId="{B4FCEEFA-41EF-6145-9B7C-4C8959BF2FC6}" srcOrd="2" destOrd="0" presId="urn:microsoft.com/office/officeart/2005/8/layout/orgChart1"/>
    <dgm:cxn modelId="{1A7D8157-55EE-43CF-ADA5-81CDD7416FED}" type="presParOf" srcId="{8343F2FC-5E80-9946-A9D3-16F1186077B6}" destId="{6CC7D0B8-D621-0348-A568-5C0994121366}" srcOrd="6" destOrd="0" presId="urn:microsoft.com/office/officeart/2005/8/layout/orgChart1"/>
    <dgm:cxn modelId="{490B03C9-C086-44F8-A3C9-3241198014C4}" type="presParOf" srcId="{8343F2FC-5E80-9946-A9D3-16F1186077B6}" destId="{4D5B3395-4636-474F-9D86-CA04239E5BCC}" srcOrd="7" destOrd="0" presId="urn:microsoft.com/office/officeart/2005/8/layout/orgChart1"/>
    <dgm:cxn modelId="{89CF1B04-0BA8-4C7F-99B2-EC37494ED243}" type="presParOf" srcId="{4D5B3395-4636-474F-9D86-CA04239E5BCC}" destId="{5B4D1DC2-6C5C-D24A-BAD2-49BB3E75412F}" srcOrd="0" destOrd="0" presId="urn:microsoft.com/office/officeart/2005/8/layout/orgChart1"/>
    <dgm:cxn modelId="{7CC5420A-4F9F-408E-BB85-9F5016458FAC}" type="presParOf" srcId="{5B4D1DC2-6C5C-D24A-BAD2-49BB3E75412F}" destId="{3C79B246-055E-3E4C-BF28-7C8C28EB6C9C}" srcOrd="0" destOrd="0" presId="urn:microsoft.com/office/officeart/2005/8/layout/orgChart1"/>
    <dgm:cxn modelId="{F2267A6F-BA48-423A-A62B-46AF3099B4F0}" type="presParOf" srcId="{5B4D1DC2-6C5C-D24A-BAD2-49BB3E75412F}" destId="{271DCED9-E2C3-A445-8BF2-8C42346D2CA1}" srcOrd="1" destOrd="0" presId="urn:microsoft.com/office/officeart/2005/8/layout/orgChart1"/>
    <dgm:cxn modelId="{A0347712-DB75-4150-9587-359AD96EF71A}" type="presParOf" srcId="{4D5B3395-4636-474F-9D86-CA04239E5BCC}" destId="{FED3E3F7-A09B-6A49-B5F7-30D22C060ED9}" srcOrd="1" destOrd="0" presId="urn:microsoft.com/office/officeart/2005/8/layout/orgChart1"/>
    <dgm:cxn modelId="{7592AED8-571B-4752-846B-DFFA219E982E}" type="presParOf" srcId="{FED3E3F7-A09B-6A49-B5F7-30D22C060ED9}" destId="{DD85CF8F-4788-D44D-9E04-B4EB0E905AF4}" srcOrd="0" destOrd="0" presId="urn:microsoft.com/office/officeart/2005/8/layout/orgChart1"/>
    <dgm:cxn modelId="{49A4FB3D-B005-4C72-8FEE-1327FFFFC6BE}" type="presParOf" srcId="{FED3E3F7-A09B-6A49-B5F7-30D22C060ED9}" destId="{6B9B8B5E-DD60-F042-9E4B-1A7920F432B8}" srcOrd="1" destOrd="0" presId="urn:microsoft.com/office/officeart/2005/8/layout/orgChart1"/>
    <dgm:cxn modelId="{910313F5-B343-43DB-BD88-5733124F7907}" type="presParOf" srcId="{6B9B8B5E-DD60-F042-9E4B-1A7920F432B8}" destId="{5FDD8201-C680-6B4A-8A6B-08642E254FD3}" srcOrd="0" destOrd="0" presId="urn:microsoft.com/office/officeart/2005/8/layout/orgChart1"/>
    <dgm:cxn modelId="{CD3C5419-04A2-4DC1-9D81-300DB11A2EEE}" type="presParOf" srcId="{5FDD8201-C680-6B4A-8A6B-08642E254FD3}" destId="{8DBEE2E1-7753-CB41-9D7E-633E820EAB14}" srcOrd="0" destOrd="0" presId="urn:microsoft.com/office/officeart/2005/8/layout/orgChart1"/>
    <dgm:cxn modelId="{FD27B51F-5DF2-4083-B442-D971A0AD40EC}" type="presParOf" srcId="{5FDD8201-C680-6B4A-8A6B-08642E254FD3}" destId="{1AB1F791-B64C-CE4C-80A1-B70A01C1F82C}" srcOrd="1" destOrd="0" presId="urn:microsoft.com/office/officeart/2005/8/layout/orgChart1"/>
    <dgm:cxn modelId="{A2945222-7ECC-432F-9DA9-C9AB6653AD33}" type="presParOf" srcId="{6B9B8B5E-DD60-F042-9E4B-1A7920F432B8}" destId="{CFB2AEE9-C30C-8046-8BFD-DD1B10FA874B}" srcOrd="1" destOrd="0" presId="urn:microsoft.com/office/officeart/2005/8/layout/orgChart1"/>
    <dgm:cxn modelId="{27034A12-880F-461B-AF3A-7529925C0141}" type="presParOf" srcId="{6B9B8B5E-DD60-F042-9E4B-1A7920F432B8}" destId="{F01D5136-1DDB-364C-956E-D5DE76E8904D}" srcOrd="2" destOrd="0" presId="urn:microsoft.com/office/officeart/2005/8/layout/orgChart1"/>
    <dgm:cxn modelId="{11F5D46A-8FDC-4791-8D27-96A21E64F229}" type="presParOf" srcId="{FED3E3F7-A09B-6A49-B5F7-30D22C060ED9}" destId="{2CF5CB0B-590B-40E2-A680-B457A98D4E21}" srcOrd="2" destOrd="0" presId="urn:microsoft.com/office/officeart/2005/8/layout/orgChart1"/>
    <dgm:cxn modelId="{02392FBC-A1F0-47DC-9BAE-C5A39017A04B}" type="presParOf" srcId="{FED3E3F7-A09B-6A49-B5F7-30D22C060ED9}" destId="{4ACCE1C3-87A9-4D35-BE95-F79277611F9A}" srcOrd="3" destOrd="0" presId="urn:microsoft.com/office/officeart/2005/8/layout/orgChart1"/>
    <dgm:cxn modelId="{F4FDEF70-4EE9-492D-B7B8-58055B47F2DF}" type="presParOf" srcId="{4ACCE1C3-87A9-4D35-BE95-F79277611F9A}" destId="{39BE01B5-0CE1-45D2-8FFE-34FD2B699C51}" srcOrd="0" destOrd="0" presId="urn:microsoft.com/office/officeart/2005/8/layout/orgChart1"/>
    <dgm:cxn modelId="{05A3E149-8486-4C11-B9E8-7357DDE09485}" type="presParOf" srcId="{39BE01B5-0CE1-45D2-8FFE-34FD2B699C51}" destId="{E46463D8-58D3-4235-9B54-27294B44C069}" srcOrd="0" destOrd="0" presId="urn:microsoft.com/office/officeart/2005/8/layout/orgChart1"/>
    <dgm:cxn modelId="{1C5C9FD3-AA83-4C49-AE0B-EAA93F67700F}" type="presParOf" srcId="{39BE01B5-0CE1-45D2-8FFE-34FD2B699C51}" destId="{862D774A-4B06-451E-A768-069A0B8635D2}" srcOrd="1" destOrd="0" presId="urn:microsoft.com/office/officeart/2005/8/layout/orgChart1"/>
    <dgm:cxn modelId="{C88C04B2-BAA8-4C46-AA34-A9F0440E7418}" type="presParOf" srcId="{4ACCE1C3-87A9-4D35-BE95-F79277611F9A}" destId="{FCB22230-E429-4E83-9C72-1B0B3333F1DD}" srcOrd="1" destOrd="0" presId="urn:microsoft.com/office/officeart/2005/8/layout/orgChart1"/>
    <dgm:cxn modelId="{E2FF1BE0-12A8-4A87-A647-DACB9856EC38}" type="presParOf" srcId="{4ACCE1C3-87A9-4D35-BE95-F79277611F9A}" destId="{1406BDF2-0951-4EA6-8D0F-153AE544019F}" srcOrd="2" destOrd="0" presId="urn:microsoft.com/office/officeart/2005/8/layout/orgChart1"/>
    <dgm:cxn modelId="{ABA70117-B35C-4FE8-B7A4-78CA5E712439}" type="presParOf" srcId="{4D5B3395-4636-474F-9D86-CA04239E5BCC}" destId="{6E860553-47DF-024A-9F25-CA0659B94B73}" srcOrd="2" destOrd="0" presId="urn:microsoft.com/office/officeart/2005/8/layout/orgChart1"/>
    <dgm:cxn modelId="{E83216D5-BF38-4730-A9E2-5C8D1AF68B8E}" type="presParOf" srcId="{8343F2FC-5E80-9946-A9D3-16F1186077B6}" destId="{C32E1975-AF01-9444-8AF3-67A771EBBCD6}" srcOrd="8" destOrd="0" presId="urn:microsoft.com/office/officeart/2005/8/layout/orgChart1"/>
    <dgm:cxn modelId="{E6D4FF0A-0581-4850-AC7E-68AD04DB09B0}" type="presParOf" srcId="{8343F2FC-5E80-9946-A9D3-16F1186077B6}" destId="{D62133BD-A5C6-674A-B968-20F12808B346}" srcOrd="9" destOrd="0" presId="urn:microsoft.com/office/officeart/2005/8/layout/orgChart1"/>
    <dgm:cxn modelId="{0676BDFF-3FC3-48F5-883E-B916D23CC9E2}" type="presParOf" srcId="{D62133BD-A5C6-674A-B968-20F12808B346}" destId="{0DE6F7CF-93D9-C444-9FC4-3898E2F711CD}" srcOrd="0" destOrd="0" presId="urn:microsoft.com/office/officeart/2005/8/layout/orgChart1"/>
    <dgm:cxn modelId="{5B618D02-82B8-45B6-BFC1-618E4251741A}" type="presParOf" srcId="{0DE6F7CF-93D9-C444-9FC4-3898E2F711CD}" destId="{D719AA8F-8AC9-D44F-A8E8-02F5D3AA612C}" srcOrd="0" destOrd="0" presId="urn:microsoft.com/office/officeart/2005/8/layout/orgChart1"/>
    <dgm:cxn modelId="{79519F89-FB91-4092-824F-B7C9F0B5DE7E}" type="presParOf" srcId="{0DE6F7CF-93D9-C444-9FC4-3898E2F711CD}" destId="{FB22EF21-CE99-524B-B190-D017E37D016B}" srcOrd="1" destOrd="0" presId="urn:microsoft.com/office/officeart/2005/8/layout/orgChart1"/>
    <dgm:cxn modelId="{CB23DFA8-6A3F-4401-8FDD-29AE2AFBAA8D}" type="presParOf" srcId="{D62133BD-A5C6-674A-B968-20F12808B346}" destId="{E6C8F55E-595C-4248-87F6-111589D3C11F}" srcOrd="1" destOrd="0" presId="urn:microsoft.com/office/officeart/2005/8/layout/orgChart1"/>
    <dgm:cxn modelId="{988AFA53-6099-44C5-9A02-C954136D1660}" type="presParOf" srcId="{E6C8F55E-595C-4248-87F6-111589D3C11F}" destId="{9A87525D-42F6-425E-BE06-A448343837F5}" srcOrd="0" destOrd="0" presId="urn:microsoft.com/office/officeart/2005/8/layout/orgChart1"/>
    <dgm:cxn modelId="{88AC1540-4279-428F-807E-BF18D3118169}" type="presParOf" srcId="{E6C8F55E-595C-4248-87F6-111589D3C11F}" destId="{0E3DE596-DA5F-4433-BB9E-A8DD0226CA64}" srcOrd="1" destOrd="0" presId="urn:microsoft.com/office/officeart/2005/8/layout/orgChart1"/>
    <dgm:cxn modelId="{2057988A-8824-4A46-AC7C-C0B1ECF8A054}" type="presParOf" srcId="{0E3DE596-DA5F-4433-BB9E-A8DD0226CA64}" destId="{FE4E5F5B-6BBF-47A0-B599-F379ACA75180}" srcOrd="0" destOrd="0" presId="urn:microsoft.com/office/officeart/2005/8/layout/orgChart1"/>
    <dgm:cxn modelId="{2E29B466-0FFC-4289-B0D2-EE07AEF9CB2A}" type="presParOf" srcId="{FE4E5F5B-6BBF-47A0-B599-F379ACA75180}" destId="{EFB1C795-DE85-493B-9183-11D68CCA4549}" srcOrd="0" destOrd="0" presId="urn:microsoft.com/office/officeart/2005/8/layout/orgChart1"/>
    <dgm:cxn modelId="{170C74B7-8CF9-41B6-B79B-5BD986299DB0}" type="presParOf" srcId="{FE4E5F5B-6BBF-47A0-B599-F379ACA75180}" destId="{A5AEC4EC-C6B6-4B99-B28B-7166A5AAED45}" srcOrd="1" destOrd="0" presId="urn:microsoft.com/office/officeart/2005/8/layout/orgChart1"/>
    <dgm:cxn modelId="{49A97CA2-F97A-43CD-AC6B-73A000399B32}" type="presParOf" srcId="{0E3DE596-DA5F-4433-BB9E-A8DD0226CA64}" destId="{E21917E7-2EE2-43FD-87C5-0203CDFE611A}" srcOrd="1" destOrd="0" presId="urn:microsoft.com/office/officeart/2005/8/layout/orgChart1"/>
    <dgm:cxn modelId="{E933F659-65D1-476B-B6C1-18131E5D4F56}" type="presParOf" srcId="{0E3DE596-DA5F-4433-BB9E-A8DD0226CA64}" destId="{0C80B760-112D-4115-B7C6-88BD4E64ACE6}" srcOrd="2" destOrd="0" presId="urn:microsoft.com/office/officeart/2005/8/layout/orgChart1"/>
    <dgm:cxn modelId="{28838897-ABC4-42D6-8C64-31FB03095C0F}" type="presParOf" srcId="{E6C8F55E-595C-4248-87F6-111589D3C11F}" destId="{CEB530A9-FE62-43FA-90A4-8A1FA7434B07}" srcOrd="2" destOrd="0" presId="urn:microsoft.com/office/officeart/2005/8/layout/orgChart1"/>
    <dgm:cxn modelId="{F4919B99-51DA-49F9-B75E-20B5969E7C07}" type="presParOf" srcId="{E6C8F55E-595C-4248-87F6-111589D3C11F}" destId="{06506542-0D01-4E49-9D3B-E157DBC651F6}" srcOrd="3" destOrd="0" presId="urn:microsoft.com/office/officeart/2005/8/layout/orgChart1"/>
    <dgm:cxn modelId="{F9AD6B74-563C-45FE-8924-7AFAE71178C5}" type="presParOf" srcId="{06506542-0D01-4E49-9D3B-E157DBC651F6}" destId="{E4078934-EDD1-43C1-B6CD-3BC96C299287}" srcOrd="0" destOrd="0" presId="urn:microsoft.com/office/officeart/2005/8/layout/orgChart1"/>
    <dgm:cxn modelId="{125953BD-453D-4654-AD59-9187A75265F1}" type="presParOf" srcId="{E4078934-EDD1-43C1-B6CD-3BC96C299287}" destId="{6342EBBB-F724-44F1-BEB6-DA1F06D7DB0D}" srcOrd="0" destOrd="0" presId="urn:microsoft.com/office/officeart/2005/8/layout/orgChart1"/>
    <dgm:cxn modelId="{EE8311E7-5A55-42B1-80D4-33362B5A1E7C}" type="presParOf" srcId="{E4078934-EDD1-43C1-B6CD-3BC96C299287}" destId="{52F103EF-432C-4FA9-BA65-4F0532B61C4B}" srcOrd="1" destOrd="0" presId="urn:microsoft.com/office/officeart/2005/8/layout/orgChart1"/>
    <dgm:cxn modelId="{9A958178-94EB-4195-AAFB-EFB4F45C2681}" type="presParOf" srcId="{06506542-0D01-4E49-9D3B-E157DBC651F6}" destId="{FF948DE8-D032-4E2D-A35C-7509454622C7}" srcOrd="1" destOrd="0" presId="urn:microsoft.com/office/officeart/2005/8/layout/orgChart1"/>
    <dgm:cxn modelId="{B04C3A28-19BC-49AF-A27F-120791C0CBEA}" type="presParOf" srcId="{06506542-0D01-4E49-9D3B-E157DBC651F6}" destId="{6CE8D8AC-489B-49FA-A241-676536D4F6E0}" srcOrd="2" destOrd="0" presId="urn:microsoft.com/office/officeart/2005/8/layout/orgChart1"/>
    <dgm:cxn modelId="{9A35396F-FD4B-4655-803C-2EF9E3DC21D1}" type="presParOf" srcId="{D62133BD-A5C6-674A-B968-20F12808B346}" destId="{421D78E2-9E30-6447-B31A-D06B0CB9A4BA}" srcOrd="2" destOrd="0" presId="urn:microsoft.com/office/officeart/2005/8/layout/orgChart1"/>
    <dgm:cxn modelId="{EE64868D-FA99-4879-834B-FC41C3C68744}" type="presParOf" srcId="{8343F2FC-5E80-9946-A9D3-16F1186077B6}" destId="{EB2ACEEC-A1CF-0B4C-9B5E-9CB9742A7730}" srcOrd="10" destOrd="0" presId="urn:microsoft.com/office/officeart/2005/8/layout/orgChart1"/>
    <dgm:cxn modelId="{AE10C0F7-04A5-4ED4-B9F3-7255712055EA}" type="presParOf" srcId="{8343F2FC-5E80-9946-A9D3-16F1186077B6}" destId="{15808513-AA29-3D4C-9801-55524E297416}" srcOrd="11" destOrd="0" presId="urn:microsoft.com/office/officeart/2005/8/layout/orgChart1"/>
    <dgm:cxn modelId="{B3361846-A53A-4186-81C0-C04A7F864060}" type="presParOf" srcId="{15808513-AA29-3D4C-9801-55524E297416}" destId="{A0D47939-6C99-284A-B834-0CD5F7266985}" srcOrd="0" destOrd="0" presId="urn:microsoft.com/office/officeart/2005/8/layout/orgChart1"/>
    <dgm:cxn modelId="{1ED35E1E-1601-46F5-A532-8A7C43B0A943}" type="presParOf" srcId="{A0D47939-6C99-284A-B834-0CD5F7266985}" destId="{A2C23317-F8EE-104D-83A5-B1E381CC4A7F}" srcOrd="0" destOrd="0" presId="urn:microsoft.com/office/officeart/2005/8/layout/orgChart1"/>
    <dgm:cxn modelId="{FD35C826-DDF3-42D5-AC32-2F54CEB9BF90}" type="presParOf" srcId="{A0D47939-6C99-284A-B834-0CD5F7266985}" destId="{678D2B41-D633-2947-9051-9C9B95D2270D}" srcOrd="1" destOrd="0" presId="urn:microsoft.com/office/officeart/2005/8/layout/orgChart1"/>
    <dgm:cxn modelId="{6F638C7C-6D28-4024-9687-2921074BA5D7}" type="presParOf" srcId="{15808513-AA29-3D4C-9801-55524E297416}" destId="{03FE4697-EBF9-854F-BA51-97C6B7CF29ED}" srcOrd="1" destOrd="0" presId="urn:microsoft.com/office/officeart/2005/8/layout/orgChart1"/>
    <dgm:cxn modelId="{AC3E19C0-3D7E-4945-B31C-BB8AF159154C}" type="presParOf" srcId="{15808513-AA29-3D4C-9801-55524E297416}" destId="{D21E66AF-E477-2D49-9AA0-46BE46FF828E}" srcOrd="2" destOrd="0" presId="urn:microsoft.com/office/officeart/2005/8/layout/orgChart1"/>
    <dgm:cxn modelId="{E2ADFA9F-9B0D-4190-AA17-B7EAC699151B}" type="presParOf" srcId="{8343F2FC-5E80-9946-A9D3-16F1186077B6}" destId="{31261C28-F123-EE40-AC36-A5A7A00C1015}" srcOrd="12" destOrd="0" presId="urn:microsoft.com/office/officeart/2005/8/layout/orgChart1"/>
    <dgm:cxn modelId="{99A08233-9EF5-47B4-BB06-0FFFFBF90ABC}" type="presParOf" srcId="{8343F2FC-5E80-9946-A9D3-16F1186077B6}" destId="{AD88AE61-1C69-9B44-9F6A-6B05C6E011AE}" srcOrd="13" destOrd="0" presId="urn:microsoft.com/office/officeart/2005/8/layout/orgChart1"/>
    <dgm:cxn modelId="{65D7EC37-CE45-46E5-979F-2ABBBDEF67EA}" type="presParOf" srcId="{AD88AE61-1C69-9B44-9F6A-6B05C6E011AE}" destId="{ED47632C-A954-F940-83EA-BCFF0E9FAF45}" srcOrd="0" destOrd="0" presId="urn:microsoft.com/office/officeart/2005/8/layout/orgChart1"/>
    <dgm:cxn modelId="{6FE0CBE4-0414-43C6-9787-5AC88E850410}" type="presParOf" srcId="{ED47632C-A954-F940-83EA-BCFF0E9FAF45}" destId="{18328304-DB69-474D-A448-389EDBF556CF}" srcOrd="0" destOrd="0" presId="urn:microsoft.com/office/officeart/2005/8/layout/orgChart1"/>
    <dgm:cxn modelId="{D64C8629-50DD-4108-9955-3A3B844B0326}" type="presParOf" srcId="{ED47632C-A954-F940-83EA-BCFF0E9FAF45}" destId="{7DFBBA27-B28F-214E-A16F-E89446038F82}" srcOrd="1" destOrd="0" presId="urn:microsoft.com/office/officeart/2005/8/layout/orgChart1"/>
    <dgm:cxn modelId="{D8A41577-C214-4208-9F94-618C2989AFA5}" type="presParOf" srcId="{AD88AE61-1C69-9B44-9F6A-6B05C6E011AE}" destId="{C0C1D5E9-57AE-C343-9820-A346840526C7}" srcOrd="1" destOrd="0" presId="urn:microsoft.com/office/officeart/2005/8/layout/orgChart1"/>
    <dgm:cxn modelId="{8F1C674E-59D3-4651-9432-5EB58C687E83}" type="presParOf" srcId="{C0C1D5E9-57AE-C343-9820-A346840526C7}" destId="{D0A70913-0800-462C-8CAE-83C20896AA6B}" srcOrd="0" destOrd="0" presId="urn:microsoft.com/office/officeart/2005/8/layout/orgChart1"/>
    <dgm:cxn modelId="{AC109C37-15E6-4D03-8800-D6BDCDEC699F}" type="presParOf" srcId="{C0C1D5E9-57AE-C343-9820-A346840526C7}" destId="{9A2AD98E-6357-47D9-9208-7E6EFEEE68CD}" srcOrd="1" destOrd="0" presId="urn:microsoft.com/office/officeart/2005/8/layout/orgChart1"/>
    <dgm:cxn modelId="{92D78DC3-EC51-4FBD-B82D-068BADEB75C6}" type="presParOf" srcId="{9A2AD98E-6357-47D9-9208-7E6EFEEE68CD}" destId="{EDAE07F6-0F58-42B2-9628-F036980BCD8A}" srcOrd="0" destOrd="0" presId="urn:microsoft.com/office/officeart/2005/8/layout/orgChart1"/>
    <dgm:cxn modelId="{2A833B08-E633-461D-95CE-43809B330E8A}" type="presParOf" srcId="{EDAE07F6-0F58-42B2-9628-F036980BCD8A}" destId="{FDBD21CF-A437-41CC-97C0-17ED8DEE8C86}" srcOrd="0" destOrd="0" presId="urn:microsoft.com/office/officeart/2005/8/layout/orgChart1"/>
    <dgm:cxn modelId="{110FB3E5-A85D-4E77-AD69-BA8A56270587}" type="presParOf" srcId="{EDAE07F6-0F58-42B2-9628-F036980BCD8A}" destId="{FCB0043D-3B5F-4350-A1C3-7D4551AAA5A8}" srcOrd="1" destOrd="0" presId="urn:microsoft.com/office/officeart/2005/8/layout/orgChart1"/>
    <dgm:cxn modelId="{CD4A36DF-1435-49F2-BAEB-04F3288E24FA}" type="presParOf" srcId="{9A2AD98E-6357-47D9-9208-7E6EFEEE68CD}" destId="{07935518-3DE7-4DA5-876A-444207802C9F}" srcOrd="1" destOrd="0" presId="urn:microsoft.com/office/officeart/2005/8/layout/orgChart1"/>
    <dgm:cxn modelId="{F8439B18-FF41-4F75-8987-EE87FA6E64D3}" type="presParOf" srcId="{9A2AD98E-6357-47D9-9208-7E6EFEEE68CD}" destId="{2575D8DB-0470-45A0-894F-6797F397763B}" srcOrd="2" destOrd="0" presId="urn:microsoft.com/office/officeart/2005/8/layout/orgChart1"/>
    <dgm:cxn modelId="{FD88F790-727C-48CC-8E9C-E48A5FDEBDC9}" type="presParOf" srcId="{C0C1D5E9-57AE-C343-9820-A346840526C7}" destId="{460129E5-2169-4F9B-826A-1000000825A7}" srcOrd="2" destOrd="0" presId="urn:microsoft.com/office/officeart/2005/8/layout/orgChart1"/>
    <dgm:cxn modelId="{C676735C-8FFD-4A50-888D-B56FD262B0F8}" type="presParOf" srcId="{C0C1D5E9-57AE-C343-9820-A346840526C7}" destId="{CB373271-8016-43C9-A972-46D3C526BE33}" srcOrd="3" destOrd="0" presId="urn:microsoft.com/office/officeart/2005/8/layout/orgChart1"/>
    <dgm:cxn modelId="{49AB03BF-9B88-4EE4-BBF7-71D2A19364B3}" type="presParOf" srcId="{CB373271-8016-43C9-A972-46D3C526BE33}" destId="{D7733D40-A453-49B8-A55E-55B0F1E6A923}" srcOrd="0" destOrd="0" presId="urn:microsoft.com/office/officeart/2005/8/layout/orgChart1"/>
    <dgm:cxn modelId="{1EAD025A-5367-453E-88EB-E258747DE49E}" type="presParOf" srcId="{D7733D40-A453-49B8-A55E-55B0F1E6A923}" destId="{50C093D6-B233-4AF1-BE16-77E080DF380D}" srcOrd="0" destOrd="0" presId="urn:microsoft.com/office/officeart/2005/8/layout/orgChart1"/>
    <dgm:cxn modelId="{C8FC6B22-2EB4-4945-8997-D51FC4D0C40D}" type="presParOf" srcId="{D7733D40-A453-49B8-A55E-55B0F1E6A923}" destId="{E550135C-5BD2-4BB9-BC76-114E11C56255}" srcOrd="1" destOrd="0" presId="urn:microsoft.com/office/officeart/2005/8/layout/orgChart1"/>
    <dgm:cxn modelId="{65B0EAE9-8269-457C-AC06-5D0B2CC1235F}" type="presParOf" srcId="{CB373271-8016-43C9-A972-46D3C526BE33}" destId="{A137B05A-7475-41EF-A5F2-D3167B9173C8}" srcOrd="1" destOrd="0" presId="urn:microsoft.com/office/officeart/2005/8/layout/orgChart1"/>
    <dgm:cxn modelId="{387A97FC-C850-4784-96E8-BF454115936B}" type="presParOf" srcId="{CB373271-8016-43C9-A972-46D3C526BE33}" destId="{A27818EB-CB0C-4334-A18A-EA43B23E587C}" srcOrd="2" destOrd="0" presId="urn:microsoft.com/office/officeart/2005/8/layout/orgChart1"/>
    <dgm:cxn modelId="{A344FDA4-E320-4695-BFC5-39D5F5CF7A34}" type="presParOf" srcId="{AD88AE61-1C69-9B44-9F6A-6B05C6E011AE}" destId="{757FC930-E0EB-CF44-A753-88FB6F5F40D0}" srcOrd="2" destOrd="0" presId="urn:microsoft.com/office/officeart/2005/8/layout/orgChart1"/>
    <dgm:cxn modelId="{C94956C0-6C6C-44D5-A111-A6780C99442A}" type="presParOf" srcId="{C0CF861A-E476-594B-9483-31CD6306C90D}" destId="{1360FCCB-E86B-E649-B4F3-4F8D22473B6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34F28C-B70B-4ECA-92D7-8045F943D1DA}" type="doc">
      <dgm:prSet loTypeId="urn:microsoft.com/office/officeart/2005/8/layout/orgChart1" loCatId="hierarchy" qsTypeId="urn:microsoft.com/office/officeart/2005/8/quickstyle/simple5" qsCatId="simple" csTypeId="urn:microsoft.com/office/officeart/2005/8/colors/accent3_1" csCatId="accent3" phldr="1"/>
      <dgm:spPr/>
      <dgm:t>
        <a:bodyPr/>
        <a:lstStyle/>
        <a:p>
          <a:endParaRPr kumimoji="1" lang="ja-JP" altLang="en-US"/>
        </a:p>
      </dgm:t>
    </dgm:pt>
    <dgm:pt modelId="{DE5032D3-98D0-4073-A23F-F1FDF93F5852}">
      <dgm:prSet phldrT="[テキスト]" custT="1"/>
      <dgm:spPr>
        <a:xfrm>
          <a:off x="3581755" y="910388"/>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コラム一覧</a:t>
          </a:r>
        </a:p>
      </dgm:t>
    </dgm:pt>
    <dgm:pt modelId="{60D1EBD7-B914-44B8-987B-5B6CC3461F46}" type="parTrans" cxnId="{54513D25-9561-4230-A3DC-ADA63443F29F}">
      <dgm:prSet/>
      <dgm:spPr>
        <a:xfrm>
          <a:off x="3951664" y="542410"/>
          <a:ext cx="1851549"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0A482F1A-1327-4328-8AC2-4A3A3263D41A}" type="sibTrans" cxnId="{54513D25-9561-4230-A3DC-ADA63443F29F}">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B6CCBD1-6117-4F93-9674-74800C25D568}">
      <dgm:prSet custT="1"/>
      <dgm:spPr>
        <a:xfrm>
          <a:off x="5109479" y="910388"/>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競技一覧</a:t>
          </a:r>
        </a:p>
      </dgm:t>
    </dgm:pt>
    <dgm:pt modelId="{BE789E7E-9D94-4B1D-9F59-7AA914F0BDBB}" type="parTrans" cxnId="{184DBC10-04E2-4320-B3C8-E0B9C0C96B88}">
      <dgm:prSet/>
      <dgm:spPr>
        <a:xfrm>
          <a:off x="5479388" y="542410"/>
          <a:ext cx="323825"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514289E-F5DB-4C26-B96D-5C294B87A0AF}" type="sibTrans" cxnId="{184DBC10-04E2-4320-B3C8-E0B9C0C96B88}">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6ED69168-4505-49C4-B902-B279F14A40E9}">
      <dgm:prSet custT="1"/>
      <dgm:spPr>
        <a:xfrm>
          <a:off x="6452249" y="910388"/>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日程一覧</a:t>
          </a:r>
        </a:p>
      </dgm:t>
    </dgm:pt>
    <dgm:pt modelId="{A45B778D-B644-431C-97AF-997E337CCB01}" type="parTrans" cxnId="{2E2DD792-6282-42CC-B0E4-43D495AF2C3F}">
      <dgm:prSet/>
      <dgm:spPr>
        <a:xfrm>
          <a:off x="5803214" y="542410"/>
          <a:ext cx="1018943"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A29AABE5-6160-4CFA-B651-4BE97A8C3C89}" type="sibTrans" cxnId="{2E2DD792-6282-42CC-B0E4-43D495AF2C3F}">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DBDBDE48-66B3-4FB7-9960-4E3E86A253E4}">
      <dgm:prSet custT="1"/>
      <dgm:spPr>
        <a:xfrm>
          <a:off x="1037" y="910388"/>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ニュース一覧</a:t>
          </a:r>
        </a:p>
      </dgm:t>
    </dgm:pt>
    <dgm:pt modelId="{594CCFA4-6B6B-49E1-BAE4-7D3D6973CCB2}" type="parTrans" cxnId="{27DB7227-B6D2-4AFB-8D8F-C0D3D31267B1}">
      <dgm:prSet/>
      <dgm:spPr>
        <a:xfrm>
          <a:off x="370946" y="542410"/>
          <a:ext cx="5432268" cy="367978"/>
        </a:xfrm>
        <a:noFill/>
        <a:ln w="12700" cap="flat" cmpd="sng" algn="ctr">
          <a:solidFill>
            <a:srgbClr val="A5A5A5">
              <a:shade val="6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E745A024-AA14-427B-9A08-F33A58045346}" type="sibTrans" cxnId="{27DB7227-B6D2-4AFB-8D8F-C0D3D31267B1}">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50A995B4-3B12-45E6-AADE-7C2C77890FF4}">
      <dgm:prSet custT="1"/>
      <dgm:spPr>
        <a:xfrm>
          <a:off x="185991"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ニュース詳細</a:t>
          </a:r>
        </a:p>
      </dgm:t>
    </dgm:pt>
    <dgm:pt modelId="{2ADB0E42-78E0-444F-8710-60C2AD68B969}" type="parTrans" cxnId="{609C87A7-775E-4368-83A6-2AD1E286FB61}">
      <dgm:prSet/>
      <dgm:spPr>
        <a:xfrm>
          <a:off x="75018" y="1280297"/>
          <a:ext cx="110972" cy="340316"/>
        </a:xfrm>
        <a:noFill/>
        <a:ln w="12700" cap="flat" cmpd="sng" algn="ctr">
          <a:solidFill>
            <a:srgbClr val="A5A5A5">
              <a:shade val="80000"/>
              <a:hueOff val="0"/>
              <a:satOff val="0"/>
              <a:lumOff val="0"/>
              <a:alphaOff val="0"/>
            </a:srgbClr>
          </a:solidFill>
          <a:prstDash val="solid"/>
          <a:miter lim="800000"/>
        </a:ln>
        <a:effectLs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D922914D-ADCA-44F3-AA97-12DE60A65CDD}" type="sibTrans" cxnId="{609C87A7-775E-4368-83A6-2AD1E286FB61}">
      <dgm:prSet/>
      <dgm:spPr/>
      <dgm:t>
        <a:bodyPr/>
        <a:lstStyle/>
        <a:p>
          <a:pPr algn="ctr"/>
          <a:endParaRPr kumimoji="1" lang="ja-JP" altLang="en-US" sz="500">
            <a:latin typeface="メイリオ" panose="020B0604030504040204" pitchFamily="50" charset="-128"/>
            <a:ea typeface="メイリオ" panose="020B0604030504040204" pitchFamily="50" charset="-128"/>
          </a:endParaRPr>
        </a:p>
      </dgm:t>
    </dgm:pt>
    <dgm:pt modelId="{C86D4ACC-F2DC-4546-BD8A-397B4236BA38}">
      <dgm:prSet custT="1"/>
      <dgm:spPr>
        <a:xfrm>
          <a:off x="7347429" y="910388"/>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選手団一覧</a:t>
          </a:r>
        </a:p>
      </dgm:t>
    </dgm:pt>
    <dgm:pt modelId="{AEEBF1D2-EE6C-4A9F-B4DB-77441FD48E4A}" type="parTrans" cxnId="{EA273BF5-76DD-46E6-AB27-9DCDEDA5C4A2}">
      <dgm:prSet/>
      <dgm:spPr>
        <a:xfrm>
          <a:off x="5803214" y="542410"/>
          <a:ext cx="1914123" cy="367978"/>
        </a:xfrm>
        <a:noFill/>
        <a:ln w="12700" cap="flat" cmpd="sng" algn="ctr">
          <a:solidFill>
            <a:srgbClr val="A5A5A5">
              <a:shade val="6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F499C7EA-EAED-453F-B799-16E5A87A589B}" type="sibTrans" cxnId="{EA273BF5-76DD-46E6-AB27-9DCDEDA5C4A2}">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0E5581B3-91AF-4872-AD76-3A44293D653E}">
      <dgm:prSet custT="1"/>
      <dgm:spPr>
        <a:xfrm>
          <a:off x="7532383"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選手一覧</a:t>
          </a:r>
        </a:p>
      </dgm:t>
    </dgm:pt>
    <dgm:pt modelId="{39B87E9D-5F79-4304-98CA-B8C954865226}" type="parTrans" cxnId="{3F39B39A-F17E-4DA3-B9F9-97A80CBD4BBD}">
      <dgm:prSet/>
      <dgm:spPr>
        <a:xfrm>
          <a:off x="7421410" y="1280297"/>
          <a:ext cx="110972" cy="340316"/>
        </a:xfrm>
        <a:noFill/>
        <a:ln w="12700" cap="flat" cmpd="sng" algn="ctr">
          <a:solidFill>
            <a:srgbClr val="A5A5A5">
              <a:shade val="8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5A22DE71-B72A-47F2-9875-7FDEF3046C83}" type="sibTrans" cxnId="{3F39B39A-F17E-4DA3-B9F9-97A80CBD4BBD}">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113DED63-CAE0-415C-995F-F4DACF79A32D}">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動画一覧</a:t>
          </a:r>
        </a:p>
      </dgm:t>
    </dgm:pt>
    <dgm:pt modelId="{E8968139-2090-457E-AB4E-1FEBE3D21833}" type="parTrans" cxnId="{61BB21D5-F4A6-4CB9-9BB4-4A8D9CFF3C09}">
      <dgm:prSet/>
      <dgm:spPr>
        <a:xfrm>
          <a:off x="5803214" y="542410"/>
          <a:ext cx="4599662" cy="367978"/>
        </a:xfrm>
        <a:noFill/>
        <a:ln w="12700" cap="flat" cmpd="sng" algn="ctr">
          <a:solidFill>
            <a:srgbClr val="A5A5A5">
              <a:shade val="60000"/>
              <a:hueOff val="0"/>
              <a:satOff val="0"/>
              <a:lumOff val="0"/>
              <a:alphaOff val="0"/>
            </a:srgbClr>
          </a:solidFill>
          <a:prstDash val="solid"/>
          <a:miter lim="800000"/>
        </a:ln>
        <a:effectLs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8531AB66-298E-4DD9-8803-E4A2EBC90A55}" type="sibTrans" cxnId="{61BB21D5-F4A6-4CB9-9BB4-4A8D9CFF3C09}">
      <dgm:prSet/>
      <dgm:spPr/>
      <dgm:t>
        <a:bodyPr/>
        <a:lstStyle/>
        <a:p>
          <a:endParaRPr kumimoji="1" lang="ja-JP" altLang="en-US" sz="500">
            <a:latin typeface="メイリオ" panose="020B0604030504040204" pitchFamily="50" charset="-128"/>
            <a:ea typeface="メイリオ" panose="020B0604030504040204" pitchFamily="50" charset="-128"/>
          </a:endParaRPr>
        </a:p>
      </dgm:t>
    </dgm:pt>
    <dgm:pt modelId="{05DAB7D3-A9B9-6343-B27A-4423432D6F45}">
      <dgm:prSet custT="1"/>
      <dgm:spPr>
        <a:xfrm>
          <a:off x="7532383" y="1960930"/>
          <a:ext cx="739817" cy="369908"/>
        </a:xfrm>
        <a:solidFill>
          <a:schemeClr val="bg1"/>
        </a:soli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国別メダルランキング</a:t>
          </a:r>
        </a:p>
      </dgm:t>
    </dgm:pt>
    <dgm:pt modelId="{7D800ADD-CEE8-F940-BE25-4DF66A98BD35}" type="parTrans" cxnId="{D60C1D6A-9478-EF41-A1E7-57AE32F51601}">
      <dgm:prSet/>
      <dgm:spPr/>
      <dgm:t>
        <a:bodyPr/>
        <a:lstStyle/>
        <a:p>
          <a:endParaRPr kumimoji="1" lang="ja-JP" altLang="en-US" sz="1400"/>
        </a:p>
      </dgm:t>
    </dgm:pt>
    <dgm:pt modelId="{1242CCCA-B987-E140-94E7-2A7F904DF21A}" type="sibTrans" cxnId="{D60C1D6A-9478-EF41-A1E7-57AE32F51601}">
      <dgm:prSet/>
      <dgm:spPr/>
      <dgm:t>
        <a:bodyPr/>
        <a:lstStyle/>
        <a:p>
          <a:endParaRPr kumimoji="1" lang="ja-JP" altLang="en-US" sz="1400"/>
        </a:p>
      </dgm:t>
    </dgm:pt>
    <dgm:pt modelId="{CCD95966-EED2-4D42-9947-0DB4567FF571}">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日別詳細</a:t>
          </a:r>
        </a:p>
      </dgm:t>
    </dgm:pt>
    <dgm:pt modelId="{543ABC90-F137-0347-AAC1-02ABF88542D8}" type="parTrans" cxnId="{E59614EA-4343-0040-93A4-C59729810AF0}">
      <dgm:prSet/>
      <dgm:spPr/>
      <dgm:t>
        <a:bodyPr/>
        <a:lstStyle/>
        <a:p>
          <a:endParaRPr kumimoji="1" lang="ja-JP" altLang="en-US" sz="1400"/>
        </a:p>
      </dgm:t>
    </dgm:pt>
    <dgm:pt modelId="{3796450C-05C4-8B44-B4F5-EA4A7569E308}" type="sibTrans" cxnId="{E59614EA-4343-0040-93A4-C59729810AF0}">
      <dgm:prSet/>
      <dgm:spPr/>
      <dgm:t>
        <a:bodyPr/>
        <a:lstStyle/>
        <a:p>
          <a:endParaRPr kumimoji="1" lang="ja-JP" altLang="en-US" sz="1400"/>
        </a:p>
      </dgm:t>
    </dgm:pt>
    <dgm:pt modelId="{63248E9C-0998-E145-96D8-ACEE25E951C3}">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各種競技（トップ）</a:t>
          </a:r>
        </a:p>
      </dgm:t>
    </dgm:pt>
    <dgm:pt modelId="{F7817208-0F71-E141-8294-D5C0C7915330}" type="parTrans" cxnId="{F86FC96E-D7A0-E647-9A66-93AE73EB67DB}">
      <dgm:prSet/>
      <dgm:spPr/>
      <dgm:t>
        <a:bodyPr/>
        <a:lstStyle/>
        <a:p>
          <a:endParaRPr kumimoji="1" lang="ja-JP" altLang="en-US" sz="1400"/>
        </a:p>
      </dgm:t>
    </dgm:pt>
    <dgm:pt modelId="{ABF434AA-AF4E-B446-A3CA-1D223E5FACEF}" type="sibTrans" cxnId="{F86FC96E-D7A0-E647-9A66-93AE73EB67DB}">
      <dgm:prSet/>
      <dgm:spPr/>
      <dgm:t>
        <a:bodyPr/>
        <a:lstStyle/>
        <a:p>
          <a:endParaRPr kumimoji="1" lang="ja-JP" altLang="en-US" sz="1400"/>
        </a:p>
      </dgm:t>
    </dgm:pt>
    <dgm:pt modelId="{56A03728-B188-474F-A6F8-67128E2B6B6B}">
      <dgm:prSet custT="1"/>
      <dgm:spPr>
        <a:xfrm>
          <a:off x="4846844" y="2486200"/>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各競技（種目）</a:t>
          </a:r>
        </a:p>
      </dgm:t>
    </dgm:pt>
    <dgm:pt modelId="{271DF1F4-9405-C043-B75C-0913F7C1CB9C}" type="parTrans" cxnId="{225DD61F-182A-BC48-8FCD-BB5D77A37DFA}">
      <dgm:prSet/>
      <dgm:spPr/>
      <dgm:t>
        <a:bodyPr/>
        <a:lstStyle/>
        <a:p>
          <a:endParaRPr kumimoji="1" lang="ja-JP" altLang="en-US" sz="1400"/>
        </a:p>
      </dgm:t>
    </dgm:pt>
    <dgm:pt modelId="{0340AC76-8BA5-DC46-B697-D5E831ED626B}" type="sibTrans" cxnId="{225DD61F-182A-BC48-8FCD-BB5D77A37DFA}">
      <dgm:prSet/>
      <dgm:spPr/>
      <dgm:t>
        <a:bodyPr/>
        <a:lstStyle/>
        <a:p>
          <a:endParaRPr kumimoji="1" lang="ja-JP" altLang="en-US" sz="1400"/>
        </a:p>
      </dgm:t>
    </dgm:pt>
    <dgm:pt modelId="{CA32C6C3-31FB-6143-9E7F-CF36F935DB9F}">
      <dgm:prSet custT="1"/>
      <dgm:spPr>
        <a:xfrm>
          <a:off x="4846844" y="2486200"/>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各競技（結果）</a:t>
          </a:r>
        </a:p>
      </dgm:t>
    </dgm:pt>
    <dgm:pt modelId="{63EFACC3-BC89-D74B-B03C-060B0396CF90}" type="parTrans" cxnId="{1376ED2D-E7F8-2A4D-97B8-7DDBBD5A0EE3}">
      <dgm:prSet/>
      <dgm:spPr/>
      <dgm:t>
        <a:bodyPr/>
        <a:lstStyle/>
        <a:p>
          <a:endParaRPr kumimoji="1" lang="ja-JP" altLang="en-US" sz="1400"/>
        </a:p>
      </dgm:t>
    </dgm:pt>
    <dgm:pt modelId="{B32AED27-31B7-E546-AB46-D3B8CDBAA3A9}" type="sibTrans" cxnId="{1376ED2D-E7F8-2A4D-97B8-7DDBBD5A0EE3}">
      <dgm:prSet/>
      <dgm:spPr/>
      <dgm:t>
        <a:bodyPr/>
        <a:lstStyle/>
        <a:p>
          <a:endParaRPr kumimoji="1" lang="ja-JP" altLang="en-US" sz="1400"/>
        </a:p>
      </dgm:t>
    </dgm:pt>
    <dgm:pt modelId="{DD7B6979-DB96-0346-A606-836B14125348}">
      <dgm:prSet custT="1"/>
      <dgm:spPr>
        <a:xfrm>
          <a:off x="4846844" y="3536742"/>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各競技（競技紹介）</a:t>
          </a:r>
        </a:p>
      </dgm:t>
    </dgm:pt>
    <dgm:pt modelId="{BF8BEA40-CD8E-1842-851B-7A16A42ACF1C}" type="parTrans" cxnId="{85933447-4C28-0A44-A3C6-0A27DEB44EC8}">
      <dgm:prSet/>
      <dgm:spPr/>
      <dgm:t>
        <a:bodyPr/>
        <a:lstStyle/>
        <a:p>
          <a:endParaRPr kumimoji="1" lang="ja-JP" altLang="en-US" sz="1400"/>
        </a:p>
      </dgm:t>
    </dgm:pt>
    <dgm:pt modelId="{4567ACF5-FD17-ED44-BB15-4C4CA37567B7}" type="sibTrans" cxnId="{85933447-4C28-0A44-A3C6-0A27DEB44EC8}">
      <dgm:prSet/>
      <dgm:spPr/>
      <dgm:t>
        <a:bodyPr/>
        <a:lstStyle/>
        <a:p>
          <a:endParaRPr kumimoji="1" lang="ja-JP" altLang="en-US" sz="1400"/>
        </a:p>
      </dgm:t>
    </dgm:pt>
    <dgm:pt modelId="{EBFE7E3E-3B3D-0F4A-9706-4053FD62BC4B}">
      <dgm:prSet custT="1"/>
      <dgm:spPr>
        <a:xfrm>
          <a:off x="3766710"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コラム詳細</a:t>
          </a:r>
        </a:p>
      </dgm:t>
    </dgm:pt>
    <dgm:pt modelId="{4B234C68-162F-FC4B-A025-4D9CA0A5461B}" type="parTrans" cxnId="{D6E6C7F9-A999-5C41-AD85-A8B2B6342C73}">
      <dgm:prSet/>
      <dgm:spPr/>
      <dgm:t>
        <a:bodyPr/>
        <a:lstStyle/>
        <a:p>
          <a:endParaRPr kumimoji="1" lang="ja-JP" altLang="en-US" sz="1400"/>
        </a:p>
      </dgm:t>
    </dgm:pt>
    <dgm:pt modelId="{7FC42724-D7B8-244A-A997-78F0FDBEC1B9}" type="sibTrans" cxnId="{D6E6C7F9-A999-5C41-AD85-A8B2B6342C73}">
      <dgm:prSet/>
      <dgm:spPr/>
      <dgm:t>
        <a:bodyPr/>
        <a:lstStyle/>
        <a:p>
          <a:endParaRPr kumimoji="1" lang="ja-JP" altLang="en-US" sz="1400"/>
        </a:p>
      </dgm:t>
    </dgm:pt>
    <dgm:pt modelId="{15896193-EEBE-D846-850F-659EA6441ECF}">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北京</a:t>
          </a:r>
          <a:r>
            <a:rPr kumimoji="1" lang="en-US" altLang="ja-JP"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2022</a:t>
          </a: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報道特集トップ</a:t>
          </a:r>
        </a:p>
      </dgm:t>
    </dgm:pt>
    <dgm:pt modelId="{F84D9D1B-884B-934F-BF21-AE56821C5AA0}" type="sibTrans" cxnId="{8F865A3B-D5A0-7F40-A3B8-00C9083D921F}">
      <dgm:prSet/>
      <dgm:spPr/>
      <dgm:t>
        <a:bodyPr/>
        <a:lstStyle/>
        <a:p>
          <a:endParaRPr kumimoji="1" lang="ja-JP" altLang="en-US" sz="1400"/>
        </a:p>
      </dgm:t>
    </dgm:pt>
    <dgm:pt modelId="{9CDCFF22-5B3C-3D48-829A-EAC1B2A311DA}" type="parTrans" cxnId="{8F865A3B-D5A0-7F40-A3B8-00C9083D921F}">
      <dgm:prSet/>
      <dgm:spPr/>
      <dgm:t>
        <a:bodyPr/>
        <a:lstStyle/>
        <a:p>
          <a:endParaRPr kumimoji="1" lang="ja-JP" altLang="en-US" sz="1400"/>
        </a:p>
      </dgm:t>
    </dgm:pt>
    <dgm:pt modelId="{91480D9F-48C7-40C4-A558-E2C3073B9D37}">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動画詳細</a:t>
          </a:r>
        </a:p>
      </dgm:t>
    </dgm:pt>
    <dgm:pt modelId="{6087A326-969F-4FAF-AD5E-86377E52CD14}" type="parTrans" cxnId="{044EB1E2-28EF-4E79-B6E5-1253ACB3795F}">
      <dgm:prSet/>
      <dgm:spPr/>
      <dgm:t>
        <a:bodyPr/>
        <a:lstStyle/>
        <a:p>
          <a:endParaRPr kumimoji="1" lang="ja-JP" altLang="en-US"/>
        </a:p>
      </dgm:t>
    </dgm:pt>
    <dgm:pt modelId="{608BDA9C-61AC-46DA-89DD-215E8DC743DF}" type="sibTrans" cxnId="{044EB1E2-28EF-4E79-B6E5-1253ACB3795F}">
      <dgm:prSet/>
      <dgm:spPr/>
      <dgm:t>
        <a:bodyPr/>
        <a:lstStyle/>
        <a:p>
          <a:endParaRPr kumimoji="1" lang="ja-JP" altLang="en-US"/>
        </a:p>
      </dgm:t>
    </dgm:pt>
    <dgm:pt modelId="{FF1BFF42-6541-45FF-9871-13264B330C31}">
      <dgm:prSet custT="1"/>
      <dgm:spPr>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spcFirstLastPara="0" vert="horz" wrap="square" lIns="4445" tIns="4445" rIns="4445" bIns="4445" numCol="1" spcCol="1270" anchor="ctr" anchorCtr="0"/>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日別タイムライン</a:t>
          </a:r>
        </a:p>
      </dgm:t>
    </dgm:pt>
    <dgm:pt modelId="{C1296B43-02C9-465C-9C3E-FE495D714E93}" type="parTrans" cxnId="{99146091-20DB-43D5-A7BF-5B2437301D8C}">
      <dgm:prSet/>
      <dgm:spPr/>
      <dgm:t>
        <a:bodyPr/>
        <a:lstStyle/>
        <a:p>
          <a:endParaRPr kumimoji="1" lang="ja-JP" altLang="en-US"/>
        </a:p>
      </dgm:t>
    </dgm:pt>
    <dgm:pt modelId="{076C5F66-554E-453B-BCC5-84BF13DBAD66}" type="sibTrans" cxnId="{99146091-20DB-43D5-A7BF-5B2437301D8C}">
      <dgm:prSet/>
      <dgm:spPr/>
      <dgm:t>
        <a:bodyPr/>
        <a:lstStyle/>
        <a:p>
          <a:endParaRPr kumimoji="1" lang="ja-JP" altLang="en-US"/>
        </a:p>
      </dgm:t>
    </dgm:pt>
    <dgm:pt modelId="{92EC130B-39B4-4E94-9252-089DF262545D}">
      <dgm:prSet custT="1"/>
      <dgm:spPr>
        <a:xfrm>
          <a:off x="10032968" y="910388"/>
          <a:ext cx="739817" cy="369908"/>
        </a:xfrm>
        <a:solidFill>
          <a:sysClr val="window" lastClr="FFFFFF">
            <a:lumMod val="65000"/>
          </a:sysClr>
        </a:solidFill>
        <a:ln>
          <a:noFill/>
        </a:ln>
        <a:effectLst>
          <a:outerShdw blurRad="57150" dist="19050" dir="5400000" algn="ctr" rotWithShape="0">
            <a:srgbClr val="000000">
              <a:alpha val="63000"/>
            </a:srgbClr>
          </a:outerShdw>
        </a:effectLst>
      </dgm:spPr>
      <dgm:t>
        <a:bodyPr/>
        <a:lstStyle/>
        <a:p>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動画詳細（</a:t>
          </a:r>
          <a:r>
            <a:rPr kumimoji="1" lang="en-US" altLang="ja-JP" sz="800" dirty="0" err="1">
              <a:solidFill>
                <a:sysClr val="window" lastClr="FFFFFF"/>
              </a:solidFill>
              <a:latin typeface="メイリオ" panose="020B0604030504040204" pitchFamily="50" charset="-128"/>
              <a:ea typeface="メイリオ" panose="020B0604030504040204" pitchFamily="50" charset="-128"/>
              <a:cs typeface="+mn-cs"/>
            </a:rPr>
            <a:t>Tver</a:t>
          </a:r>
          <a:r>
            <a:rPr kumimoji="1" lang="ja-JP" altLang="en-US" sz="800" dirty="0">
              <a:solidFill>
                <a:sysClr val="window" lastClr="FFFFFF"/>
              </a:solidFill>
              <a:latin typeface="メイリオ" panose="020B0604030504040204" pitchFamily="50" charset="-128"/>
              <a:ea typeface="メイリオ" panose="020B0604030504040204" pitchFamily="50" charset="-128"/>
              <a:cs typeface="+mn-cs"/>
            </a:rPr>
            <a:t>）</a:t>
          </a:r>
        </a:p>
      </dgm:t>
    </dgm:pt>
    <dgm:pt modelId="{171DA92E-7AD7-4349-A95D-175B492C6837}" type="parTrans" cxnId="{FB3ECFCB-A5E1-4C76-B6D6-1EC1C807555D}">
      <dgm:prSet/>
      <dgm:spPr/>
      <dgm:t>
        <a:bodyPr/>
        <a:lstStyle/>
        <a:p>
          <a:endParaRPr kumimoji="1" lang="ja-JP" altLang="en-US"/>
        </a:p>
      </dgm:t>
    </dgm:pt>
    <dgm:pt modelId="{B2F0504A-9B85-4A62-BD33-F20316402D9B}" type="sibTrans" cxnId="{FB3ECFCB-A5E1-4C76-B6D6-1EC1C807555D}">
      <dgm:prSet/>
      <dgm:spPr/>
      <dgm:t>
        <a:bodyPr/>
        <a:lstStyle/>
        <a:p>
          <a:endParaRPr kumimoji="1" lang="ja-JP" altLang="en-US"/>
        </a:p>
      </dgm:t>
    </dgm:pt>
    <dgm:pt modelId="{275EEFA8-0F72-432A-BB85-A85C66159F24}">
      <dgm:prSet custT="1"/>
      <dgm:spPr>
        <a:xfrm>
          <a:off x="7532383" y="1435659"/>
          <a:ext cx="739817" cy="369908"/>
        </a:xfr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gm:spPr>
      <dgm:t>
        <a:bodyPr/>
        <a:lstStyle/>
        <a:p>
          <a:pPr algn="ctr"/>
          <a:r>
            <a:rPr kumimoji="1" lang="ja-JP" altLang="en-US" sz="8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選手詳細</a:t>
          </a:r>
        </a:p>
      </dgm:t>
    </dgm:pt>
    <dgm:pt modelId="{578DCADE-BB5D-4807-9E01-B8E680982809}" type="parTrans" cxnId="{0761F4FE-5DED-4390-8D04-652B46227B52}">
      <dgm:prSet/>
      <dgm:spPr/>
      <dgm:t>
        <a:bodyPr/>
        <a:lstStyle/>
        <a:p>
          <a:endParaRPr kumimoji="1" lang="ja-JP" altLang="en-US"/>
        </a:p>
      </dgm:t>
    </dgm:pt>
    <dgm:pt modelId="{17362BB9-4BD0-434F-B879-D15B30B40701}" type="sibTrans" cxnId="{0761F4FE-5DED-4390-8D04-652B46227B52}">
      <dgm:prSet/>
      <dgm:spPr/>
      <dgm:t>
        <a:bodyPr/>
        <a:lstStyle/>
        <a:p>
          <a:endParaRPr kumimoji="1" lang="ja-JP" altLang="en-US"/>
        </a:p>
      </dgm:t>
    </dgm:pt>
    <dgm:pt modelId="{9E4503CD-BDB4-4CB8-9CA8-16F583EA6296}" type="pres">
      <dgm:prSet presAssocID="{5634F28C-B70B-4ECA-92D7-8045F943D1DA}" presName="hierChild1" presStyleCnt="0">
        <dgm:presLayoutVars>
          <dgm:orgChart val="1"/>
          <dgm:chPref val="1"/>
          <dgm:dir/>
          <dgm:animOne val="branch"/>
          <dgm:animLvl val="lvl"/>
          <dgm:resizeHandles/>
        </dgm:presLayoutVars>
      </dgm:prSet>
      <dgm:spPr/>
      <dgm:t>
        <a:bodyPr/>
        <a:lstStyle/>
        <a:p>
          <a:endParaRPr kumimoji="1" lang="ja-JP" altLang="en-US"/>
        </a:p>
      </dgm:t>
    </dgm:pt>
    <dgm:pt modelId="{C0CF861A-E476-594B-9483-31CD6306C90D}" type="pres">
      <dgm:prSet presAssocID="{15896193-EEBE-D846-850F-659EA6441ECF}" presName="hierRoot1" presStyleCnt="0">
        <dgm:presLayoutVars>
          <dgm:hierBranch val="init"/>
        </dgm:presLayoutVars>
      </dgm:prSet>
      <dgm:spPr/>
    </dgm:pt>
    <dgm:pt modelId="{9F6BAED1-1E78-EB4A-91F0-DD2A8B3FCF3A}" type="pres">
      <dgm:prSet presAssocID="{15896193-EEBE-D846-850F-659EA6441ECF}" presName="rootComposite1" presStyleCnt="0"/>
      <dgm:spPr/>
    </dgm:pt>
    <dgm:pt modelId="{258ED3D0-5FB7-074C-8377-7551FC57F361}" type="pres">
      <dgm:prSet presAssocID="{15896193-EEBE-D846-850F-659EA6441ECF}" presName="rootText1" presStyleLbl="node0" presStyleIdx="0" presStyleCnt="1" custScaleX="312983" custScaleY="70424">
        <dgm:presLayoutVars>
          <dgm:chPref val="3"/>
        </dgm:presLayoutVars>
      </dgm:prSet>
      <dgm:spPr>
        <a:xfrm>
          <a:off x="5427201" y="70013"/>
          <a:ext cx="814600" cy="407300"/>
        </a:xfrm>
        <a:prstGeom prst="rect">
          <a:avLst/>
        </a:prstGeom>
      </dgm:spPr>
      <dgm:t>
        <a:bodyPr/>
        <a:lstStyle/>
        <a:p>
          <a:endParaRPr kumimoji="1" lang="ja-JP" altLang="en-US"/>
        </a:p>
      </dgm:t>
    </dgm:pt>
    <dgm:pt modelId="{5A130718-AA76-254B-8ED4-7540C40EF76F}" type="pres">
      <dgm:prSet presAssocID="{15896193-EEBE-D846-850F-659EA6441ECF}" presName="rootConnector1" presStyleLbl="node1" presStyleIdx="0" presStyleCnt="0"/>
      <dgm:spPr/>
      <dgm:t>
        <a:bodyPr/>
        <a:lstStyle/>
        <a:p>
          <a:endParaRPr kumimoji="1" lang="ja-JP" altLang="en-US"/>
        </a:p>
      </dgm:t>
    </dgm:pt>
    <dgm:pt modelId="{8343F2FC-5E80-9946-A9D3-16F1186077B6}" type="pres">
      <dgm:prSet presAssocID="{15896193-EEBE-D846-850F-659EA6441ECF}" presName="hierChild2" presStyleCnt="0"/>
      <dgm:spPr/>
    </dgm:pt>
    <dgm:pt modelId="{29AC8FA1-2D9F-494A-823B-CAA5A884270D}" type="pres">
      <dgm:prSet presAssocID="{594CCFA4-6B6B-49E1-BAE4-7D3D6973CCB2}" presName="Name37" presStyleLbl="parChTrans1D2" presStyleIdx="0" presStyleCnt="7"/>
      <dgm:spPr/>
      <dgm:t>
        <a:bodyPr/>
        <a:lstStyle/>
        <a:p>
          <a:endParaRPr kumimoji="1" lang="ja-JP" altLang="en-US"/>
        </a:p>
      </dgm:t>
    </dgm:pt>
    <dgm:pt modelId="{E50A0B23-14B0-5445-BBBB-5E259609D786}" type="pres">
      <dgm:prSet presAssocID="{DBDBDE48-66B3-4FB7-9960-4E3E86A253E4}" presName="hierRoot2" presStyleCnt="0">
        <dgm:presLayoutVars>
          <dgm:hierBranch val="init"/>
        </dgm:presLayoutVars>
      </dgm:prSet>
      <dgm:spPr/>
    </dgm:pt>
    <dgm:pt modelId="{4DCA3D51-400F-9C44-A403-42ED233E1A51}" type="pres">
      <dgm:prSet presAssocID="{DBDBDE48-66B3-4FB7-9960-4E3E86A253E4}" presName="rootComposite" presStyleCnt="0"/>
      <dgm:spPr/>
    </dgm:pt>
    <dgm:pt modelId="{5DC91909-E0E3-784E-A143-F2733A844DC8}" type="pres">
      <dgm:prSet presAssocID="{DBDBDE48-66B3-4FB7-9960-4E3E86A253E4}" presName="rootText" presStyleLbl="node2" presStyleIdx="0" presStyleCnt="7">
        <dgm:presLayoutVars>
          <dgm:chPref val="3"/>
        </dgm:presLayoutVars>
      </dgm:prSet>
      <dgm:spPr/>
      <dgm:t>
        <a:bodyPr/>
        <a:lstStyle/>
        <a:p>
          <a:endParaRPr kumimoji="1" lang="ja-JP" altLang="en-US"/>
        </a:p>
      </dgm:t>
    </dgm:pt>
    <dgm:pt modelId="{35826828-D42F-8D42-8602-6E17D14E3B67}" type="pres">
      <dgm:prSet presAssocID="{DBDBDE48-66B3-4FB7-9960-4E3E86A253E4}" presName="rootConnector" presStyleLbl="node2" presStyleIdx="0" presStyleCnt="7"/>
      <dgm:spPr/>
      <dgm:t>
        <a:bodyPr/>
        <a:lstStyle/>
        <a:p>
          <a:endParaRPr kumimoji="1" lang="ja-JP" altLang="en-US"/>
        </a:p>
      </dgm:t>
    </dgm:pt>
    <dgm:pt modelId="{13EF845F-A6A3-B044-B977-2598636E4B6C}" type="pres">
      <dgm:prSet presAssocID="{DBDBDE48-66B3-4FB7-9960-4E3E86A253E4}" presName="hierChild4" presStyleCnt="0"/>
      <dgm:spPr/>
    </dgm:pt>
    <dgm:pt modelId="{4F932003-9820-4965-8CC4-BC9B9871D502}" type="pres">
      <dgm:prSet presAssocID="{2ADB0E42-78E0-444F-8710-60C2AD68B969}" presName="Name37" presStyleLbl="parChTrans1D3" presStyleIdx="0" presStyleCnt="12"/>
      <dgm:spPr>
        <a:custGeom>
          <a:avLst/>
          <a:gdLst/>
          <a:ahLst/>
          <a:cxnLst/>
          <a:rect l="0" t="0" r="0" b="0"/>
          <a:pathLst>
            <a:path>
              <a:moveTo>
                <a:pt x="0" y="0"/>
              </a:moveTo>
              <a:lnTo>
                <a:pt x="0" y="340316"/>
              </a:lnTo>
              <a:lnTo>
                <a:pt x="110972" y="340316"/>
              </a:lnTo>
            </a:path>
          </a:pathLst>
        </a:custGeom>
      </dgm:spPr>
      <dgm:t>
        <a:bodyPr/>
        <a:lstStyle/>
        <a:p>
          <a:endParaRPr kumimoji="1" lang="ja-JP" altLang="en-US"/>
        </a:p>
      </dgm:t>
    </dgm:pt>
    <dgm:pt modelId="{31133816-0F3E-49E2-A754-0652A3E3D1B2}" type="pres">
      <dgm:prSet presAssocID="{50A995B4-3B12-45E6-AADE-7C2C77890FF4}" presName="hierRoot2" presStyleCnt="0">
        <dgm:presLayoutVars>
          <dgm:hierBranch val="init"/>
        </dgm:presLayoutVars>
      </dgm:prSet>
      <dgm:spPr/>
    </dgm:pt>
    <dgm:pt modelId="{6C09A32B-E918-4987-8164-8CCFDBB9210A}" type="pres">
      <dgm:prSet presAssocID="{50A995B4-3B12-45E6-AADE-7C2C77890FF4}" presName="rootComposite" presStyleCnt="0"/>
      <dgm:spPr/>
    </dgm:pt>
    <dgm:pt modelId="{67CA729F-B653-4368-96B8-EAF87A4B2976}" type="pres">
      <dgm:prSet presAssocID="{50A995B4-3B12-45E6-AADE-7C2C77890FF4}" presName="rootText" presStyleLbl="node3" presStyleIdx="0" presStyleCnt="12" custLinFactNeighborX="-8793" custLinFactNeighborY="890">
        <dgm:presLayoutVars>
          <dgm:chPref val="3"/>
        </dgm:presLayoutVars>
      </dgm:prSet>
      <dgm:spPr>
        <a:prstGeom prst="rect">
          <a:avLst/>
        </a:prstGeom>
      </dgm:spPr>
      <dgm:t>
        <a:bodyPr/>
        <a:lstStyle/>
        <a:p>
          <a:endParaRPr kumimoji="1" lang="ja-JP" altLang="en-US"/>
        </a:p>
      </dgm:t>
    </dgm:pt>
    <dgm:pt modelId="{8C81A462-5C38-491F-8708-D0F5E8438D1B}" type="pres">
      <dgm:prSet presAssocID="{50A995B4-3B12-45E6-AADE-7C2C77890FF4}" presName="rootConnector" presStyleLbl="node3" presStyleIdx="0" presStyleCnt="12"/>
      <dgm:spPr/>
      <dgm:t>
        <a:bodyPr/>
        <a:lstStyle/>
        <a:p>
          <a:endParaRPr kumimoji="1" lang="ja-JP" altLang="en-US"/>
        </a:p>
      </dgm:t>
    </dgm:pt>
    <dgm:pt modelId="{36803F4C-78E1-4A07-B4C6-3050444D48F1}" type="pres">
      <dgm:prSet presAssocID="{50A995B4-3B12-45E6-AADE-7C2C77890FF4}" presName="hierChild4" presStyleCnt="0"/>
      <dgm:spPr/>
    </dgm:pt>
    <dgm:pt modelId="{2792A049-65E4-4655-AB3B-87F2E1ED8042}" type="pres">
      <dgm:prSet presAssocID="{50A995B4-3B12-45E6-AADE-7C2C77890FF4}" presName="hierChild5" presStyleCnt="0"/>
      <dgm:spPr/>
    </dgm:pt>
    <dgm:pt modelId="{79C372AE-F76A-3441-8D4D-A5A020F18004}" type="pres">
      <dgm:prSet presAssocID="{DBDBDE48-66B3-4FB7-9960-4E3E86A253E4}" presName="hierChild5" presStyleCnt="0"/>
      <dgm:spPr/>
    </dgm:pt>
    <dgm:pt modelId="{DDA2B549-00E9-3447-AC05-7AB04B58EFAD}" type="pres">
      <dgm:prSet presAssocID="{60D1EBD7-B914-44B8-987B-5B6CC3461F46}" presName="Name37" presStyleLbl="parChTrans1D2" presStyleIdx="1" presStyleCnt="7"/>
      <dgm:spPr/>
      <dgm:t>
        <a:bodyPr/>
        <a:lstStyle/>
        <a:p>
          <a:endParaRPr kumimoji="1" lang="ja-JP" altLang="en-US"/>
        </a:p>
      </dgm:t>
    </dgm:pt>
    <dgm:pt modelId="{C62A1350-9552-CD4E-9723-6B329AB739F2}" type="pres">
      <dgm:prSet presAssocID="{DE5032D3-98D0-4073-A23F-F1FDF93F5852}" presName="hierRoot2" presStyleCnt="0">
        <dgm:presLayoutVars>
          <dgm:hierBranch val="init"/>
        </dgm:presLayoutVars>
      </dgm:prSet>
      <dgm:spPr/>
    </dgm:pt>
    <dgm:pt modelId="{D07275C8-B960-464C-8999-5D9087AB4843}" type="pres">
      <dgm:prSet presAssocID="{DE5032D3-98D0-4073-A23F-F1FDF93F5852}" presName="rootComposite" presStyleCnt="0"/>
      <dgm:spPr/>
    </dgm:pt>
    <dgm:pt modelId="{5899F64F-69DC-844A-98CC-FE6B613162D9}" type="pres">
      <dgm:prSet presAssocID="{DE5032D3-98D0-4073-A23F-F1FDF93F5852}" presName="rootText" presStyleLbl="node2" presStyleIdx="1" presStyleCnt="7" custLinFactNeighborX="33910" custLinFactNeighborY="743">
        <dgm:presLayoutVars>
          <dgm:chPref val="3"/>
        </dgm:presLayoutVars>
      </dgm:prSet>
      <dgm:spPr/>
      <dgm:t>
        <a:bodyPr/>
        <a:lstStyle/>
        <a:p>
          <a:endParaRPr kumimoji="1" lang="ja-JP" altLang="en-US"/>
        </a:p>
      </dgm:t>
    </dgm:pt>
    <dgm:pt modelId="{8D421D5A-465B-EA44-BE19-0AC444688199}" type="pres">
      <dgm:prSet presAssocID="{DE5032D3-98D0-4073-A23F-F1FDF93F5852}" presName="rootConnector" presStyleLbl="node2" presStyleIdx="1" presStyleCnt="7"/>
      <dgm:spPr/>
      <dgm:t>
        <a:bodyPr/>
        <a:lstStyle/>
        <a:p>
          <a:endParaRPr kumimoji="1" lang="ja-JP" altLang="en-US"/>
        </a:p>
      </dgm:t>
    </dgm:pt>
    <dgm:pt modelId="{ABA0127A-C1DE-984E-ADB2-E90BBA5CB208}" type="pres">
      <dgm:prSet presAssocID="{DE5032D3-98D0-4073-A23F-F1FDF93F5852}" presName="hierChild4" presStyleCnt="0"/>
      <dgm:spPr/>
    </dgm:pt>
    <dgm:pt modelId="{31BEF300-3638-284C-A041-61520FE49A3E}" type="pres">
      <dgm:prSet presAssocID="{4B234C68-162F-FC4B-A025-4D9CA0A5461B}" presName="Name37" presStyleLbl="parChTrans1D3" presStyleIdx="1" presStyleCnt="12"/>
      <dgm:spPr/>
      <dgm:t>
        <a:bodyPr/>
        <a:lstStyle/>
        <a:p>
          <a:endParaRPr kumimoji="1" lang="ja-JP" altLang="en-US"/>
        </a:p>
      </dgm:t>
    </dgm:pt>
    <dgm:pt modelId="{E610846E-A20F-0149-8C36-9184445D690A}" type="pres">
      <dgm:prSet presAssocID="{EBFE7E3E-3B3D-0F4A-9706-4053FD62BC4B}" presName="hierRoot2" presStyleCnt="0">
        <dgm:presLayoutVars>
          <dgm:hierBranch val="init"/>
        </dgm:presLayoutVars>
      </dgm:prSet>
      <dgm:spPr/>
    </dgm:pt>
    <dgm:pt modelId="{70E1FB51-ECF5-E346-B70C-9C2952BCFFDB}" type="pres">
      <dgm:prSet presAssocID="{EBFE7E3E-3B3D-0F4A-9706-4053FD62BC4B}" presName="rootComposite" presStyleCnt="0"/>
      <dgm:spPr/>
    </dgm:pt>
    <dgm:pt modelId="{E60A1F60-7615-2547-848A-B53299ECBE34}" type="pres">
      <dgm:prSet presAssocID="{EBFE7E3E-3B3D-0F4A-9706-4053FD62BC4B}" presName="rootText" presStyleLbl="node3" presStyleIdx="1" presStyleCnt="12" custLinFactNeighborX="25593" custLinFactNeighborY="890">
        <dgm:presLayoutVars>
          <dgm:chPref val="3"/>
        </dgm:presLayoutVars>
      </dgm:prSet>
      <dgm:spPr>
        <a:prstGeom prst="rect">
          <a:avLst/>
        </a:prstGeom>
      </dgm:spPr>
      <dgm:t>
        <a:bodyPr/>
        <a:lstStyle/>
        <a:p>
          <a:endParaRPr kumimoji="1" lang="ja-JP" altLang="en-US"/>
        </a:p>
      </dgm:t>
    </dgm:pt>
    <dgm:pt modelId="{1064F163-17B3-114F-9A18-8677FE16761E}" type="pres">
      <dgm:prSet presAssocID="{EBFE7E3E-3B3D-0F4A-9706-4053FD62BC4B}" presName="rootConnector" presStyleLbl="node3" presStyleIdx="1" presStyleCnt="12"/>
      <dgm:spPr/>
      <dgm:t>
        <a:bodyPr/>
        <a:lstStyle/>
        <a:p>
          <a:endParaRPr kumimoji="1" lang="ja-JP" altLang="en-US"/>
        </a:p>
      </dgm:t>
    </dgm:pt>
    <dgm:pt modelId="{9C0282E5-F15E-594F-BAF5-3D0649085BB8}" type="pres">
      <dgm:prSet presAssocID="{EBFE7E3E-3B3D-0F4A-9706-4053FD62BC4B}" presName="hierChild4" presStyleCnt="0"/>
      <dgm:spPr/>
    </dgm:pt>
    <dgm:pt modelId="{2FC6A302-93CC-2C41-9EA6-172805C17A04}" type="pres">
      <dgm:prSet presAssocID="{EBFE7E3E-3B3D-0F4A-9706-4053FD62BC4B}" presName="hierChild5" presStyleCnt="0"/>
      <dgm:spPr/>
    </dgm:pt>
    <dgm:pt modelId="{0A6C068A-3DC8-0F49-B84F-A9E4B4DAB5A9}" type="pres">
      <dgm:prSet presAssocID="{DE5032D3-98D0-4073-A23F-F1FDF93F5852}" presName="hierChild5" presStyleCnt="0"/>
      <dgm:spPr/>
    </dgm:pt>
    <dgm:pt modelId="{4A0965EC-A115-5643-AC75-0B901386ADE3}" type="pres">
      <dgm:prSet presAssocID="{BE789E7E-9D94-4B1D-9F59-7AA914F0BDBB}" presName="Name37" presStyleLbl="parChTrans1D2" presStyleIdx="2" presStyleCnt="7"/>
      <dgm:spPr/>
      <dgm:t>
        <a:bodyPr/>
        <a:lstStyle/>
        <a:p>
          <a:endParaRPr kumimoji="1" lang="ja-JP" altLang="en-US"/>
        </a:p>
      </dgm:t>
    </dgm:pt>
    <dgm:pt modelId="{F72CA787-6848-8C47-B041-6D137ED2DB4E}" type="pres">
      <dgm:prSet presAssocID="{CB6CCBD1-6117-4F93-9674-74800C25D568}" presName="hierRoot2" presStyleCnt="0">
        <dgm:presLayoutVars>
          <dgm:hierBranch val="init"/>
        </dgm:presLayoutVars>
      </dgm:prSet>
      <dgm:spPr/>
    </dgm:pt>
    <dgm:pt modelId="{6BCF5D67-FBD6-434C-BAAF-0BAAACA4BAD7}" type="pres">
      <dgm:prSet presAssocID="{CB6CCBD1-6117-4F93-9674-74800C25D568}" presName="rootComposite" presStyleCnt="0"/>
      <dgm:spPr/>
    </dgm:pt>
    <dgm:pt modelId="{724D591E-9B53-FB42-A1AB-94A67AB33F39}" type="pres">
      <dgm:prSet presAssocID="{CB6CCBD1-6117-4F93-9674-74800C25D568}" presName="rootText" presStyleLbl="node2" presStyleIdx="2" presStyleCnt="7" custLinFactNeighborX="53963" custLinFactNeighborY="743">
        <dgm:presLayoutVars>
          <dgm:chPref val="3"/>
        </dgm:presLayoutVars>
      </dgm:prSet>
      <dgm:spPr/>
      <dgm:t>
        <a:bodyPr/>
        <a:lstStyle/>
        <a:p>
          <a:endParaRPr kumimoji="1" lang="ja-JP" altLang="en-US"/>
        </a:p>
      </dgm:t>
    </dgm:pt>
    <dgm:pt modelId="{F33B83C9-F44F-E54C-9F2A-5660566590CF}" type="pres">
      <dgm:prSet presAssocID="{CB6CCBD1-6117-4F93-9674-74800C25D568}" presName="rootConnector" presStyleLbl="node2" presStyleIdx="2" presStyleCnt="7"/>
      <dgm:spPr/>
      <dgm:t>
        <a:bodyPr/>
        <a:lstStyle/>
        <a:p>
          <a:endParaRPr kumimoji="1" lang="ja-JP" altLang="en-US"/>
        </a:p>
      </dgm:t>
    </dgm:pt>
    <dgm:pt modelId="{E0E02E39-951B-DA49-AFD5-B432F27308A4}" type="pres">
      <dgm:prSet presAssocID="{CB6CCBD1-6117-4F93-9674-74800C25D568}" presName="hierChild4" presStyleCnt="0"/>
      <dgm:spPr/>
    </dgm:pt>
    <dgm:pt modelId="{48828FFE-0098-A34F-9CF0-1256ACEAEA17}" type="pres">
      <dgm:prSet presAssocID="{F7817208-0F71-E141-8294-D5C0C7915330}" presName="Name37" presStyleLbl="parChTrans1D3" presStyleIdx="2" presStyleCnt="12"/>
      <dgm:spPr/>
      <dgm:t>
        <a:bodyPr/>
        <a:lstStyle/>
        <a:p>
          <a:endParaRPr kumimoji="1" lang="ja-JP" altLang="en-US"/>
        </a:p>
      </dgm:t>
    </dgm:pt>
    <dgm:pt modelId="{BBF4D515-BBC0-FE4E-A737-228783C6CE27}" type="pres">
      <dgm:prSet presAssocID="{63248E9C-0998-E145-96D8-ACEE25E951C3}" presName="hierRoot2" presStyleCnt="0">
        <dgm:presLayoutVars>
          <dgm:hierBranch val="init"/>
        </dgm:presLayoutVars>
      </dgm:prSet>
      <dgm:spPr/>
    </dgm:pt>
    <dgm:pt modelId="{0B90BD13-8F24-BB41-A860-3DE6BF41B265}" type="pres">
      <dgm:prSet presAssocID="{63248E9C-0998-E145-96D8-ACEE25E951C3}" presName="rootComposite" presStyleCnt="0"/>
      <dgm:spPr/>
    </dgm:pt>
    <dgm:pt modelId="{831D9D1D-B938-1946-A9DF-92A4F3FC17F9}" type="pres">
      <dgm:prSet presAssocID="{63248E9C-0998-E145-96D8-ACEE25E951C3}" presName="rootText" presStyleLbl="node3" presStyleIdx="2" presStyleCnt="12" custLinFactNeighborX="44579" custLinFactNeighborY="890">
        <dgm:presLayoutVars>
          <dgm:chPref val="3"/>
        </dgm:presLayoutVars>
      </dgm:prSet>
      <dgm:spPr>
        <a:xfrm>
          <a:off x="4152350" y="1182616"/>
          <a:ext cx="814600" cy="407300"/>
        </a:xfrm>
        <a:prstGeom prst="rect">
          <a:avLst/>
        </a:prstGeom>
      </dgm:spPr>
      <dgm:t>
        <a:bodyPr/>
        <a:lstStyle/>
        <a:p>
          <a:endParaRPr kumimoji="1" lang="ja-JP" altLang="en-US"/>
        </a:p>
      </dgm:t>
    </dgm:pt>
    <dgm:pt modelId="{1E3EFDD3-26FD-B443-9318-E4B0323470A7}" type="pres">
      <dgm:prSet presAssocID="{63248E9C-0998-E145-96D8-ACEE25E951C3}" presName="rootConnector" presStyleLbl="node3" presStyleIdx="2" presStyleCnt="12"/>
      <dgm:spPr/>
      <dgm:t>
        <a:bodyPr/>
        <a:lstStyle/>
        <a:p>
          <a:endParaRPr kumimoji="1" lang="ja-JP" altLang="en-US"/>
        </a:p>
      </dgm:t>
    </dgm:pt>
    <dgm:pt modelId="{6C0C7368-6917-1A40-893A-94BAD4599637}" type="pres">
      <dgm:prSet presAssocID="{63248E9C-0998-E145-96D8-ACEE25E951C3}" presName="hierChild4" presStyleCnt="0"/>
      <dgm:spPr/>
    </dgm:pt>
    <dgm:pt modelId="{E0AC2CF1-1E97-CE4F-A51E-ABE97C960E3D}" type="pres">
      <dgm:prSet presAssocID="{63248E9C-0998-E145-96D8-ACEE25E951C3}" presName="hierChild5" presStyleCnt="0"/>
      <dgm:spPr/>
    </dgm:pt>
    <dgm:pt modelId="{2410022A-BA5F-C249-9B1D-C9B012BBEAE5}" type="pres">
      <dgm:prSet presAssocID="{271DF1F4-9405-C043-B75C-0913F7C1CB9C}" presName="Name37" presStyleLbl="parChTrans1D3" presStyleIdx="3" presStyleCnt="12"/>
      <dgm:spPr/>
      <dgm:t>
        <a:bodyPr/>
        <a:lstStyle/>
        <a:p>
          <a:endParaRPr kumimoji="1" lang="ja-JP" altLang="en-US"/>
        </a:p>
      </dgm:t>
    </dgm:pt>
    <dgm:pt modelId="{434A063F-0638-1A43-B3EE-989BE882D676}" type="pres">
      <dgm:prSet presAssocID="{56A03728-B188-474F-A6F8-67128E2B6B6B}" presName="hierRoot2" presStyleCnt="0">
        <dgm:presLayoutVars>
          <dgm:hierBranch val="init"/>
        </dgm:presLayoutVars>
      </dgm:prSet>
      <dgm:spPr/>
    </dgm:pt>
    <dgm:pt modelId="{5EA3237D-4356-2241-B75A-DC5777FD79AE}" type="pres">
      <dgm:prSet presAssocID="{56A03728-B188-474F-A6F8-67128E2B6B6B}" presName="rootComposite" presStyleCnt="0"/>
      <dgm:spPr/>
    </dgm:pt>
    <dgm:pt modelId="{1E23DCDB-8A23-6843-B0FF-73FAFA3C9D5C}" type="pres">
      <dgm:prSet presAssocID="{56A03728-B188-474F-A6F8-67128E2B6B6B}" presName="rootText" presStyleLbl="node3" presStyleIdx="3" presStyleCnt="12" custLinFactNeighborX="45766" custLinFactNeighborY="-3109">
        <dgm:presLayoutVars>
          <dgm:chPref val="3"/>
        </dgm:presLayoutVars>
      </dgm:prSet>
      <dgm:spPr>
        <a:prstGeom prst="rect">
          <a:avLst/>
        </a:prstGeom>
      </dgm:spPr>
      <dgm:t>
        <a:bodyPr/>
        <a:lstStyle/>
        <a:p>
          <a:endParaRPr kumimoji="1" lang="ja-JP" altLang="en-US"/>
        </a:p>
      </dgm:t>
    </dgm:pt>
    <dgm:pt modelId="{9E8AD559-442B-6743-98AC-1A63B38A34CE}" type="pres">
      <dgm:prSet presAssocID="{56A03728-B188-474F-A6F8-67128E2B6B6B}" presName="rootConnector" presStyleLbl="node3" presStyleIdx="3" presStyleCnt="12"/>
      <dgm:spPr/>
      <dgm:t>
        <a:bodyPr/>
        <a:lstStyle/>
        <a:p>
          <a:endParaRPr kumimoji="1" lang="ja-JP" altLang="en-US"/>
        </a:p>
      </dgm:t>
    </dgm:pt>
    <dgm:pt modelId="{94E0AB82-7BB5-D04F-A8F6-9CCFF2FF8F2B}" type="pres">
      <dgm:prSet presAssocID="{56A03728-B188-474F-A6F8-67128E2B6B6B}" presName="hierChild4" presStyleCnt="0"/>
      <dgm:spPr/>
    </dgm:pt>
    <dgm:pt modelId="{EF6265C4-32A6-D647-8480-8993037E7EC8}" type="pres">
      <dgm:prSet presAssocID="{56A03728-B188-474F-A6F8-67128E2B6B6B}" presName="hierChild5" presStyleCnt="0"/>
      <dgm:spPr/>
    </dgm:pt>
    <dgm:pt modelId="{7E976696-61CA-374A-BA74-D07EEE068E2C}" type="pres">
      <dgm:prSet presAssocID="{63EFACC3-BC89-D74B-B03C-060B0396CF90}" presName="Name37" presStyleLbl="parChTrans1D3" presStyleIdx="4" presStyleCnt="12"/>
      <dgm:spPr/>
      <dgm:t>
        <a:bodyPr/>
        <a:lstStyle/>
        <a:p>
          <a:endParaRPr kumimoji="1" lang="ja-JP" altLang="en-US"/>
        </a:p>
      </dgm:t>
    </dgm:pt>
    <dgm:pt modelId="{2B5CFD48-3FCC-6440-B791-A0A723068A7B}" type="pres">
      <dgm:prSet presAssocID="{CA32C6C3-31FB-6143-9E7F-CF36F935DB9F}" presName="hierRoot2" presStyleCnt="0">
        <dgm:presLayoutVars>
          <dgm:hierBranch val="init"/>
        </dgm:presLayoutVars>
      </dgm:prSet>
      <dgm:spPr/>
    </dgm:pt>
    <dgm:pt modelId="{A83A13B5-7B54-274D-87CC-73E475C0E5C0}" type="pres">
      <dgm:prSet presAssocID="{CA32C6C3-31FB-6143-9E7F-CF36F935DB9F}" presName="rootComposite" presStyleCnt="0"/>
      <dgm:spPr/>
    </dgm:pt>
    <dgm:pt modelId="{CBAFAD5D-D2D1-2645-AEC9-F5575C181342}" type="pres">
      <dgm:prSet presAssocID="{CA32C6C3-31FB-6143-9E7F-CF36F935DB9F}" presName="rootText" presStyleLbl="node3" presStyleIdx="4" presStyleCnt="12" custLinFactNeighborX="45887" custLinFactNeighborY="-16972">
        <dgm:presLayoutVars>
          <dgm:chPref val="3"/>
        </dgm:presLayoutVars>
      </dgm:prSet>
      <dgm:spPr>
        <a:prstGeom prst="rect">
          <a:avLst/>
        </a:prstGeom>
      </dgm:spPr>
      <dgm:t>
        <a:bodyPr/>
        <a:lstStyle/>
        <a:p>
          <a:endParaRPr kumimoji="1" lang="ja-JP" altLang="en-US"/>
        </a:p>
      </dgm:t>
    </dgm:pt>
    <dgm:pt modelId="{BD1F0448-F1B0-9C4B-866C-7A803CF7F145}" type="pres">
      <dgm:prSet presAssocID="{CA32C6C3-31FB-6143-9E7F-CF36F935DB9F}" presName="rootConnector" presStyleLbl="node3" presStyleIdx="4" presStyleCnt="12"/>
      <dgm:spPr/>
      <dgm:t>
        <a:bodyPr/>
        <a:lstStyle/>
        <a:p>
          <a:endParaRPr kumimoji="1" lang="ja-JP" altLang="en-US"/>
        </a:p>
      </dgm:t>
    </dgm:pt>
    <dgm:pt modelId="{7A8B5427-5CB7-EF4B-9485-E1D3973875A9}" type="pres">
      <dgm:prSet presAssocID="{CA32C6C3-31FB-6143-9E7F-CF36F935DB9F}" presName="hierChild4" presStyleCnt="0"/>
      <dgm:spPr/>
    </dgm:pt>
    <dgm:pt modelId="{7B5BFD2A-4868-5B43-87A6-13A8DF179B11}" type="pres">
      <dgm:prSet presAssocID="{CA32C6C3-31FB-6143-9E7F-CF36F935DB9F}" presName="hierChild5" presStyleCnt="0"/>
      <dgm:spPr/>
    </dgm:pt>
    <dgm:pt modelId="{C5B8359E-E2D8-C344-83FF-A2E40C8D026F}" type="pres">
      <dgm:prSet presAssocID="{BF8BEA40-CD8E-1842-851B-7A16A42ACF1C}" presName="Name37" presStyleLbl="parChTrans1D3" presStyleIdx="5" presStyleCnt="12"/>
      <dgm:spPr/>
      <dgm:t>
        <a:bodyPr/>
        <a:lstStyle/>
        <a:p>
          <a:endParaRPr kumimoji="1" lang="ja-JP" altLang="en-US"/>
        </a:p>
      </dgm:t>
    </dgm:pt>
    <dgm:pt modelId="{CCDD3E76-AFCF-ED4C-8C64-6D6353C7F30C}" type="pres">
      <dgm:prSet presAssocID="{DD7B6979-DB96-0346-A606-836B14125348}" presName="hierRoot2" presStyleCnt="0">
        <dgm:presLayoutVars>
          <dgm:hierBranch val="init"/>
        </dgm:presLayoutVars>
      </dgm:prSet>
      <dgm:spPr/>
    </dgm:pt>
    <dgm:pt modelId="{D0397A88-FC05-384F-B83F-58148416BD99}" type="pres">
      <dgm:prSet presAssocID="{DD7B6979-DB96-0346-A606-836B14125348}" presName="rootComposite" presStyleCnt="0"/>
      <dgm:spPr/>
    </dgm:pt>
    <dgm:pt modelId="{FBA84E79-9F2D-2B4A-B724-9DDD5924ABAC}" type="pres">
      <dgm:prSet presAssocID="{DD7B6979-DB96-0346-A606-836B14125348}" presName="rootText" presStyleLbl="node3" presStyleIdx="5" presStyleCnt="12" custLinFactNeighborX="47416" custLinFactNeighborY="-23786">
        <dgm:presLayoutVars>
          <dgm:chPref val="3"/>
        </dgm:presLayoutVars>
      </dgm:prSet>
      <dgm:spPr>
        <a:prstGeom prst="rect">
          <a:avLst/>
        </a:prstGeom>
      </dgm:spPr>
      <dgm:t>
        <a:bodyPr/>
        <a:lstStyle/>
        <a:p>
          <a:endParaRPr kumimoji="1" lang="ja-JP" altLang="en-US"/>
        </a:p>
      </dgm:t>
    </dgm:pt>
    <dgm:pt modelId="{5E6032CE-FE40-D247-B7DB-44C4ED4E0236}" type="pres">
      <dgm:prSet presAssocID="{DD7B6979-DB96-0346-A606-836B14125348}" presName="rootConnector" presStyleLbl="node3" presStyleIdx="5" presStyleCnt="12"/>
      <dgm:spPr/>
      <dgm:t>
        <a:bodyPr/>
        <a:lstStyle/>
        <a:p>
          <a:endParaRPr kumimoji="1" lang="ja-JP" altLang="en-US"/>
        </a:p>
      </dgm:t>
    </dgm:pt>
    <dgm:pt modelId="{8D3C64E7-210A-2F41-9E72-70E511AA8001}" type="pres">
      <dgm:prSet presAssocID="{DD7B6979-DB96-0346-A606-836B14125348}" presName="hierChild4" presStyleCnt="0"/>
      <dgm:spPr/>
    </dgm:pt>
    <dgm:pt modelId="{0B65816B-D356-0343-9A99-9E6135867EBF}" type="pres">
      <dgm:prSet presAssocID="{DD7B6979-DB96-0346-A606-836B14125348}" presName="hierChild5" presStyleCnt="0"/>
      <dgm:spPr/>
    </dgm:pt>
    <dgm:pt modelId="{B4FCEEFA-41EF-6145-9B7C-4C8959BF2FC6}" type="pres">
      <dgm:prSet presAssocID="{CB6CCBD1-6117-4F93-9674-74800C25D568}" presName="hierChild5" presStyleCnt="0"/>
      <dgm:spPr/>
    </dgm:pt>
    <dgm:pt modelId="{6CC7D0B8-D621-0348-A568-5C0994121366}" type="pres">
      <dgm:prSet presAssocID="{A45B778D-B644-431C-97AF-997E337CCB01}" presName="Name37" presStyleLbl="parChTrans1D2" presStyleIdx="3" presStyleCnt="7"/>
      <dgm:spPr/>
      <dgm:t>
        <a:bodyPr/>
        <a:lstStyle/>
        <a:p>
          <a:endParaRPr kumimoji="1" lang="ja-JP" altLang="en-US"/>
        </a:p>
      </dgm:t>
    </dgm:pt>
    <dgm:pt modelId="{4D5B3395-4636-474F-9D86-CA04239E5BCC}" type="pres">
      <dgm:prSet presAssocID="{6ED69168-4505-49C4-B902-B279F14A40E9}" presName="hierRoot2" presStyleCnt="0">
        <dgm:presLayoutVars>
          <dgm:hierBranch val="init"/>
        </dgm:presLayoutVars>
      </dgm:prSet>
      <dgm:spPr/>
    </dgm:pt>
    <dgm:pt modelId="{5B4D1DC2-6C5C-D24A-BAD2-49BB3E75412F}" type="pres">
      <dgm:prSet presAssocID="{6ED69168-4505-49C4-B902-B279F14A40E9}" presName="rootComposite" presStyleCnt="0"/>
      <dgm:spPr/>
    </dgm:pt>
    <dgm:pt modelId="{3C79B246-055E-3E4C-BF28-7C8C28EB6C9C}" type="pres">
      <dgm:prSet presAssocID="{6ED69168-4505-49C4-B902-B279F14A40E9}" presName="rootText" presStyleLbl="node2" presStyleIdx="3" presStyleCnt="7" custLinFactNeighborX="65795" custLinFactNeighborY="743">
        <dgm:presLayoutVars>
          <dgm:chPref val="3"/>
        </dgm:presLayoutVars>
      </dgm:prSet>
      <dgm:spPr/>
      <dgm:t>
        <a:bodyPr/>
        <a:lstStyle/>
        <a:p>
          <a:endParaRPr kumimoji="1" lang="ja-JP" altLang="en-US"/>
        </a:p>
      </dgm:t>
    </dgm:pt>
    <dgm:pt modelId="{271DCED9-E2C3-A445-8BF2-8C42346D2CA1}" type="pres">
      <dgm:prSet presAssocID="{6ED69168-4505-49C4-B902-B279F14A40E9}" presName="rootConnector" presStyleLbl="node2" presStyleIdx="3" presStyleCnt="7"/>
      <dgm:spPr/>
      <dgm:t>
        <a:bodyPr/>
        <a:lstStyle/>
        <a:p>
          <a:endParaRPr kumimoji="1" lang="ja-JP" altLang="en-US"/>
        </a:p>
      </dgm:t>
    </dgm:pt>
    <dgm:pt modelId="{FED3E3F7-A09B-6A49-B5F7-30D22C060ED9}" type="pres">
      <dgm:prSet presAssocID="{6ED69168-4505-49C4-B902-B279F14A40E9}" presName="hierChild4" presStyleCnt="0"/>
      <dgm:spPr/>
    </dgm:pt>
    <dgm:pt modelId="{DD85CF8F-4788-D44D-9E04-B4EB0E905AF4}" type="pres">
      <dgm:prSet presAssocID="{543ABC90-F137-0347-AAC1-02ABF88542D8}" presName="Name37" presStyleLbl="parChTrans1D3" presStyleIdx="6" presStyleCnt="12"/>
      <dgm:spPr/>
      <dgm:t>
        <a:bodyPr/>
        <a:lstStyle/>
        <a:p>
          <a:endParaRPr kumimoji="1" lang="ja-JP" altLang="en-US"/>
        </a:p>
      </dgm:t>
    </dgm:pt>
    <dgm:pt modelId="{6B9B8B5E-DD60-F042-9E4B-1A7920F432B8}" type="pres">
      <dgm:prSet presAssocID="{CCD95966-EED2-4D42-9947-0DB4567FF571}" presName="hierRoot2" presStyleCnt="0">
        <dgm:presLayoutVars>
          <dgm:hierBranch val="init"/>
        </dgm:presLayoutVars>
      </dgm:prSet>
      <dgm:spPr/>
    </dgm:pt>
    <dgm:pt modelId="{5FDD8201-C680-6B4A-8A6B-08642E254FD3}" type="pres">
      <dgm:prSet presAssocID="{CCD95966-EED2-4D42-9947-0DB4567FF571}" presName="rootComposite" presStyleCnt="0"/>
      <dgm:spPr/>
    </dgm:pt>
    <dgm:pt modelId="{8DBEE2E1-7753-CB41-9D7E-633E820EAB14}" type="pres">
      <dgm:prSet presAssocID="{CCD95966-EED2-4D42-9947-0DB4567FF571}" presName="rootText" presStyleLbl="node3" presStyleIdx="6" presStyleCnt="12" custLinFactNeighborX="60587" custLinFactNeighborY="890">
        <dgm:presLayoutVars>
          <dgm:chPref val="3"/>
        </dgm:presLayoutVars>
      </dgm:prSet>
      <dgm:spPr>
        <a:xfrm>
          <a:off x="5138017" y="1182616"/>
          <a:ext cx="814600" cy="407300"/>
        </a:xfrm>
        <a:prstGeom prst="rect">
          <a:avLst/>
        </a:prstGeom>
      </dgm:spPr>
      <dgm:t>
        <a:bodyPr/>
        <a:lstStyle/>
        <a:p>
          <a:endParaRPr kumimoji="1" lang="ja-JP" altLang="en-US"/>
        </a:p>
      </dgm:t>
    </dgm:pt>
    <dgm:pt modelId="{1AB1F791-B64C-CE4C-80A1-B70A01C1F82C}" type="pres">
      <dgm:prSet presAssocID="{CCD95966-EED2-4D42-9947-0DB4567FF571}" presName="rootConnector" presStyleLbl="node3" presStyleIdx="6" presStyleCnt="12"/>
      <dgm:spPr/>
      <dgm:t>
        <a:bodyPr/>
        <a:lstStyle/>
        <a:p>
          <a:endParaRPr kumimoji="1" lang="ja-JP" altLang="en-US"/>
        </a:p>
      </dgm:t>
    </dgm:pt>
    <dgm:pt modelId="{CFB2AEE9-C30C-8046-8BFD-DD1B10FA874B}" type="pres">
      <dgm:prSet presAssocID="{CCD95966-EED2-4D42-9947-0DB4567FF571}" presName="hierChild4" presStyleCnt="0"/>
      <dgm:spPr/>
    </dgm:pt>
    <dgm:pt modelId="{F01D5136-1DDB-364C-956E-D5DE76E8904D}" type="pres">
      <dgm:prSet presAssocID="{CCD95966-EED2-4D42-9947-0DB4567FF571}" presName="hierChild5" presStyleCnt="0"/>
      <dgm:spPr/>
    </dgm:pt>
    <dgm:pt modelId="{2CF5CB0B-590B-40E2-A680-B457A98D4E21}" type="pres">
      <dgm:prSet presAssocID="{C1296B43-02C9-465C-9C3E-FE495D714E93}" presName="Name37" presStyleLbl="parChTrans1D3" presStyleIdx="7" presStyleCnt="12"/>
      <dgm:spPr/>
      <dgm:t>
        <a:bodyPr/>
        <a:lstStyle/>
        <a:p>
          <a:endParaRPr kumimoji="1" lang="ja-JP" altLang="en-US"/>
        </a:p>
      </dgm:t>
    </dgm:pt>
    <dgm:pt modelId="{4ACCE1C3-87A9-4D35-BE95-F79277611F9A}" type="pres">
      <dgm:prSet presAssocID="{FF1BFF42-6541-45FF-9871-13264B330C31}" presName="hierRoot2" presStyleCnt="0">
        <dgm:presLayoutVars>
          <dgm:hierBranch val="init"/>
        </dgm:presLayoutVars>
      </dgm:prSet>
      <dgm:spPr/>
    </dgm:pt>
    <dgm:pt modelId="{39BE01B5-0CE1-45D2-8FFE-34FD2B699C51}" type="pres">
      <dgm:prSet presAssocID="{FF1BFF42-6541-45FF-9871-13264B330C31}" presName="rootComposite" presStyleCnt="0"/>
      <dgm:spPr/>
    </dgm:pt>
    <dgm:pt modelId="{E46463D8-58D3-4235-9B54-27294B44C069}" type="pres">
      <dgm:prSet presAssocID="{FF1BFF42-6541-45FF-9871-13264B330C31}" presName="rootText" presStyleLbl="node3" presStyleIdx="7" presStyleCnt="12" custLinFactNeighborX="60587" custLinFactNeighborY="3781">
        <dgm:presLayoutVars>
          <dgm:chPref val="3"/>
        </dgm:presLayoutVars>
      </dgm:prSet>
      <dgm:spPr/>
      <dgm:t>
        <a:bodyPr/>
        <a:lstStyle/>
        <a:p>
          <a:endParaRPr kumimoji="1" lang="ja-JP" altLang="en-US"/>
        </a:p>
      </dgm:t>
    </dgm:pt>
    <dgm:pt modelId="{862D774A-4B06-451E-A768-069A0B8635D2}" type="pres">
      <dgm:prSet presAssocID="{FF1BFF42-6541-45FF-9871-13264B330C31}" presName="rootConnector" presStyleLbl="node3" presStyleIdx="7" presStyleCnt="12"/>
      <dgm:spPr/>
      <dgm:t>
        <a:bodyPr/>
        <a:lstStyle/>
        <a:p>
          <a:endParaRPr kumimoji="1" lang="ja-JP" altLang="en-US"/>
        </a:p>
      </dgm:t>
    </dgm:pt>
    <dgm:pt modelId="{FCB22230-E429-4E83-9C72-1B0B3333F1DD}" type="pres">
      <dgm:prSet presAssocID="{FF1BFF42-6541-45FF-9871-13264B330C31}" presName="hierChild4" presStyleCnt="0"/>
      <dgm:spPr/>
    </dgm:pt>
    <dgm:pt modelId="{1406BDF2-0951-4EA6-8D0F-153AE544019F}" type="pres">
      <dgm:prSet presAssocID="{FF1BFF42-6541-45FF-9871-13264B330C31}" presName="hierChild5" presStyleCnt="0"/>
      <dgm:spPr/>
    </dgm:pt>
    <dgm:pt modelId="{6E860553-47DF-024A-9F25-CA0659B94B73}" type="pres">
      <dgm:prSet presAssocID="{6ED69168-4505-49C4-B902-B279F14A40E9}" presName="hierChild5" presStyleCnt="0"/>
      <dgm:spPr/>
    </dgm:pt>
    <dgm:pt modelId="{C32E1975-AF01-9444-8AF3-67A771EBBCD6}" type="pres">
      <dgm:prSet presAssocID="{AEEBF1D2-EE6C-4A9F-B4DB-77441FD48E4A}" presName="Name37" presStyleLbl="parChTrans1D2" presStyleIdx="4" presStyleCnt="7"/>
      <dgm:spPr/>
      <dgm:t>
        <a:bodyPr/>
        <a:lstStyle/>
        <a:p>
          <a:endParaRPr kumimoji="1" lang="ja-JP" altLang="en-US"/>
        </a:p>
      </dgm:t>
    </dgm:pt>
    <dgm:pt modelId="{D62133BD-A5C6-674A-B968-20F12808B346}" type="pres">
      <dgm:prSet presAssocID="{C86D4ACC-F2DC-4546-BD8A-397B4236BA38}" presName="hierRoot2" presStyleCnt="0">
        <dgm:presLayoutVars>
          <dgm:hierBranch val="init"/>
        </dgm:presLayoutVars>
      </dgm:prSet>
      <dgm:spPr/>
    </dgm:pt>
    <dgm:pt modelId="{0DE6F7CF-93D9-C444-9FC4-3898E2F711CD}" type="pres">
      <dgm:prSet presAssocID="{C86D4ACC-F2DC-4546-BD8A-397B4236BA38}" presName="rootComposite" presStyleCnt="0"/>
      <dgm:spPr/>
    </dgm:pt>
    <dgm:pt modelId="{D719AA8F-8AC9-D44F-A8E8-02F5D3AA612C}" type="pres">
      <dgm:prSet presAssocID="{C86D4ACC-F2DC-4546-BD8A-397B4236BA38}" presName="rootText" presStyleLbl="node2" presStyleIdx="4" presStyleCnt="7" custLinFactNeighborX="71555" custLinFactNeighborY="743">
        <dgm:presLayoutVars>
          <dgm:chPref val="3"/>
        </dgm:presLayoutVars>
      </dgm:prSet>
      <dgm:spPr/>
      <dgm:t>
        <a:bodyPr/>
        <a:lstStyle/>
        <a:p>
          <a:endParaRPr kumimoji="1" lang="ja-JP" altLang="en-US"/>
        </a:p>
      </dgm:t>
    </dgm:pt>
    <dgm:pt modelId="{FB22EF21-CE99-524B-B190-D017E37D016B}" type="pres">
      <dgm:prSet presAssocID="{C86D4ACC-F2DC-4546-BD8A-397B4236BA38}" presName="rootConnector" presStyleLbl="node2" presStyleIdx="4" presStyleCnt="7"/>
      <dgm:spPr/>
      <dgm:t>
        <a:bodyPr/>
        <a:lstStyle/>
        <a:p>
          <a:endParaRPr kumimoji="1" lang="ja-JP" altLang="en-US"/>
        </a:p>
      </dgm:t>
    </dgm:pt>
    <dgm:pt modelId="{E6C8F55E-595C-4248-87F6-111589D3C11F}" type="pres">
      <dgm:prSet presAssocID="{C86D4ACC-F2DC-4546-BD8A-397B4236BA38}" presName="hierChild4" presStyleCnt="0"/>
      <dgm:spPr/>
    </dgm:pt>
    <dgm:pt modelId="{9A87525D-42F6-425E-BE06-A448343837F5}" type="pres">
      <dgm:prSet presAssocID="{39B87E9D-5F79-4304-98CA-B8C954865226}" presName="Name37" presStyleLbl="parChTrans1D3" presStyleIdx="8" presStyleCnt="12"/>
      <dgm:spPr>
        <a:custGeom>
          <a:avLst/>
          <a:gdLst/>
          <a:ahLst/>
          <a:cxnLst/>
          <a:rect l="0" t="0" r="0" b="0"/>
          <a:pathLst>
            <a:path>
              <a:moveTo>
                <a:pt x="0" y="0"/>
              </a:moveTo>
              <a:lnTo>
                <a:pt x="0" y="340316"/>
              </a:lnTo>
              <a:lnTo>
                <a:pt x="110972" y="340316"/>
              </a:lnTo>
            </a:path>
          </a:pathLst>
        </a:custGeom>
      </dgm:spPr>
      <dgm:t>
        <a:bodyPr/>
        <a:lstStyle/>
        <a:p>
          <a:endParaRPr kumimoji="1" lang="ja-JP" altLang="en-US"/>
        </a:p>
      </dgm:t>
    </dgm:pt>
    <dgm:pt modelId="{0E3DE596-DA5F-4433-BB9E-A8DD0226CA64}" type="pres">
      <dgm:prSet presAssocID="{0E5581B3-91AF-4872-AD76-3A44293D653E}" presName="hierRoot2" presStyleCnt="0">
        <dgm:presLayoutVars>
          <dgm:hierBranch val="init"/>
        </dgm:presLayoutVars>
      </dgm:prSet>
      <dgm:spPr/>
    </dgm:pt>
    <dgm:pt modelId="{FE4E5F5B-6BBF-47A0-B599-F379ACA75180}" type="pres">
      <dgm:prSet presAssocID="{0E5581B3-91AF-4872-AD76-3A44293D653E}" presName="rootComposite" presStyleCnt="0"/>
      <dgm:spPr/>
    </dgm:pt>
    <dgm:pt modelId="{EFB1C795-DE85-493B-9183-11D68CCA4549}" type="pres">
      <dgm:prSet presAssocID="{0E5581B3-91AF-4872-AD76-3A44293D653E}" presName="rootText" presStyleLbl="node3" presStyleIdx="8" presStyleCnt="12" custLinFactNeighborX="66165" custLinFactNeighborY="890">
        <dgm:presLayoutVars>
          <dgm:chPref val="3"/>
        </dgm:presLayoutVars>
      </dgm:prSet>
      <dgm:spPr>
        <a:prstGeom prst="rect">
          <a:avLst/>
        </a:prstGeom>
      </dgm:spPr>
      <dgm:t>
        <a:bodyPr/>
        <a:lstStyle/>
        <a:p>
          <a:endParaRPr kumimoji="1" lang="ja-JP" altLang="en-US"/>
        </a:p>
      </dgm:t>
    </dgm:pt>
    <dgm:pt modelId="{A5AEC4EC-C6B6-4B99-B28B-7166A5AAED45}" type="pres">
      <dgm:prSet presAssocID="{0E5581B3-91AF-4872-AD76-3A44293D653E}" presName="rootConnector" presStyleLbl="node3" presStyleIdx="8" presStyleCnt="12"/>
      <dgm:spPr/>
      <dgm:t>
        <a:bodyPr/>
        <a:lstStyle/>
        <a:p>
          <a:endParaRPr kumimoji="1" lang="ja-JP" altLang="en-US"/>
        </a:p>
      </dgm:t>
    </dgm:pt>
    <dgm:pt modelId="{E21917E7-2EE2-43FD-87C5-0203CDFE611A}" type="pres">
      <dgm:prSet presAssocID="{0E5581B3-91AF-4872-AD76-3A44293D653E}" presName="hierChild4" presStyleCnt="0"/>
      <dgm:spPr/>
    </dgm:pt>
    <dgm:pt modelId="{0C80B760-112D-4115-B7C6-88BD4E64ACE6}" type="pres">
      <dgm:prSet presAssocID="{0E5581B3-91AF-4872-AD76-3A44293D653E}" presName="hierChild5" presStyleCnt="0"/>
      <dgm:spPr/>
    </dgm:pt>
    <dgm:pt modelId="{CEB530A9-FE62-43FA-90A4-8A1FA7434B07}" type="pres">
      <dgm:prSet presAssocID="{578DCADE-BB5D-4807-9E01-B8E680982809}" presName="Name37" presStyleLbl="parChTrans1D3" presStyleIdx="9" presStyleCnt="12"/>
      <dgm:spPr/>
      <dgm:t>
        <a:bodyPr/>
        <a:lstStyle/>
        <a:p>
          <a:endParaRPr kumimoji="1" lang="ja-JP" altLang="en-US"/>
        </a:p>
      </dgm:t>
    </dgm:pt>
    <dgm:pt modelId="{06506542-0D01-4E49-9D3B-E157DBC651F6}" type="pres">
      <dgm:prSet presAssocID="{275EEFA8-0F72-432A-BB85-A85C66159F24}" presName="hierRoot2" presStyleCnt="0">
        <dgm:presLayoutVars>
          <dgm:hierBranch val="init"/>
        </dgm:presLayoutVars>
      </dgm:prSet>
      <dgm:spPr/>
    </dgm:pt>
    <dgm:pt modelId="{E4078934-EDD1-43C1-B6CD-3BC96C299287}" type="pres">
      <dgm:prSet presAssocID="{275EEFA8-0F72-432A-BB85-A85C66159F24}" presName="rootComposite" presStyleCnt="0"/>
      <dgm:spPr/>
    </dgm:pt>
    <dgm:pt modelId="{6342EBBB-F724-44F1-BEB6-DA1F06D7DB0D}" type="pres">
      <dgm:prSet presAssocID="{275EEFA8-0F72-432A-BB85-A85C66159F24}" presName="rootText" presStyleLbl="node3" presStyleIdx="9" presStyleCnt="12" custLinFactNeighborX="66795" custLinFactNeighborY="5041">
        <dgm:presLayoutVars>
          <dgm:chPref val="3"/>
        </dgm:presLayoutVars>
      </dgm:prSet>
      <dgm:spPr/>
      <dgm:t>
        <a:bodyPr/>
        <a:lstStyle/>
        <a:p>
          <a:endParaRPr kumimoji="1" lang="ja-JP" altLang="en-US"/>
        </a:p>
      </dgm:t>
    </dgm:pt>
    <dgm:pt modelId="{52F103EF-432C-4FA9-BA65-4F0532B61C4B}" type="pres">
      <dgm:prSet presAssocID="{275EEFA8-0F72-432A-BB85-A85C66159F24}" presName="rootConnector" presStyleLbl="node3" presStyleIdx="9" presStyleCnt="12"/>
      <dgm:spPr/>
      <dgm:t>
        <a:bodyPr/>
        <a:lstStyle/>
        <a:p>
          <a:endParaRPr kumimoji="1" lang="ja-JP" altLang="en-US"/>
        </a:p>
      </dgm:t>
    </dgm:pt>
    <dgm:pt modelId="{FF948DE8-D032-4E2D-A35C-7509454622C7}" type="pres">
      <dgm:prSet presAssocID="{275EEFA8-0F72-432A-BB85-A85C66159F24}" presName="hierChild4" presStyleCnt="0"/>
      <dgm:spPr/>
    </dgm:pt>
    <dgm:pt modelId="{6CE8D8AC-489B-49FA-A241-676536D4F6E0}" type="pres">
      <dgm:prSet presAssocID="{275EEFA8-0F72-432A-BB85-A85C66159F24}" presName="hierChild5" presStyleCnt="0"/>
      <dgm:spPr/>
    </dgm:pt>
    <dgm:pt modelId="{421D78E2-9E30-6447-B31A-D06B0CB9A4BA}" type="pres">
      <dgm:prSet presAssocID="{C86D4ACC-F2DC-4546-BD8A-397B4236BA38}" presName="hierChild5" presStyleCnt="0"/>
      <dgm:spPr/>
    </dgm:pt>
    <dgm:pt modelId="{EB2ACEEC-A1CF-0B4C-9B5E-9CB9742A7730}" type="pres">
      <dgm:prSet presAssocID="{7D800ADD-CEE8-F940-BE25-4DF66A98BD35}" presName="Name37" presStyleLbl="parChTrans1D2" presStyleIdx="5" presStyleCnt="7"/>
      <dgm:spPr/>
      <dgm:t>
        <a:bodyPr/>
        <a:lstStyle/>
        <a:p>
          <a:endParaRPr kumimoji="1" lang="ja-JP" altLang="en-US"/>
        </a:p>
      </dgm:t>
    </dgm:pt>
    <dgm:pt modelId="{15808513-AA29-3D4C-9801-55524E297416}" type="pres">
      <dgm:prSet presAssocID="{05DAB7D3-A9B9-6343-B27A-4423432D6F45}" presName="hierRoot2" presStyleCnt="0">
        <dgm:presLayoutVars>
          <dgm:hierBranch val="init"/>
        </dgm:presLayoutVars>
      </dgm:prSet>
      <dgm:spPr/>
    </dgm:pt>
    <dgm:pt modelId="{A0D47939-6C99-284A-B834-0CD5F7266985}" type="pres">
      <dgm:prSet presAssocID="{05DAB7D3-A9B9-6343-B27A-4423432D6F45}" presName="rootComposite" presStyleCnt="0"/>
      <dgm:spPr/>
    </dgm:pt>
    <dgm:pt modelId="{A2C23317-F8EE-104D-83A5-B1E381CC4A7F}" type="pres">
      <dgm:prSet presAssocID="{05DAB7D3-A9B9-6343-B27A-4423432D6F45}" presName="rootText" presStyleLbl="node2" presStyleIdx="5" presStyleCnt="7" custLinFactNeighborX="80171" custLinFactNeighborY="743">
        <dgm:presLayoutVars>
          <dgm:chPref val="3"/>
        </dgm:presLayoutVars>
      </dgm:prSet>
      <dgm:spPr/>
      <dgm:t>
        <a:bodyPr/>
        <a:lstStyle/>
        <a:p>
          <a:endParaRPr kumimoji="1" lang="ja-JP" altLang="en-US"/>
        </a:p>
      </dgm:t>
    </dgm:pt>
    <dgm:pt modelId="{678D2B41-D633-2947-9051-9C9B95D2270D}" type="pres">
      <dgm:prSet presAssocID="{05DAB7D3-A9B9-6343-B27A-4423432D6F45}" presName="rootConnector" presStyleLbl="node2" presStyleIdx="5" presStyleCnt="7"/>
      <dgm:spPr/>
      <dgm:t>
        <a:bodyPr/>
        <a:lstStyle/>
        <a:p>
          <a:endParaRPr kumimoji="1" lang="ja-JP" altLang="en-US"/>
        </a:p>
      </dgm:t>
    </dgm:pt>
    <dgm:pt modelId="{03FE4697-EBF9-854F-BA51-97C6B7CF29ED}" type="pres">
      <dgm:prSet presAssocID="{05DAB7D3-A9B9-6343-B27A-4423432D6F45}" presName="hierChild4" presStyleCnt="0"/>
      <dgm:spPr/>
    </dgm:pt>
    <dgm:pt modelId="{D21E66AF-E477-2D49-9AA0-46BE46FF828E}" type="pres">
      <dgm:prSet presAssocID="{05DAB7D3-A9B9-6343-B27A-4423432D6F45}" presName="hierChild5" presStyleCnt="0"/>
      <dgm:spPr/>
    </dgm:pt>
    <dgm:pt modelId="{31261C28-F123-EE40-AC36-A5A7A00C1015}" type="pres">
      <dgm:prSet presAssocID="{E8968139-2090-457E-AB4E-1FEBE3D21833}" presName="Name37" presStyleLbl="parChTrans1D2" presStyleIdx="6" presStyleCnt="7"/>
      <dgm:spPr/>
      <dgm:t>
        <a:bodyPr/>
        <a:lstStyle/>
        <a:p>
          <a:endParaRPr kumimoji="1" lang="ja-JP" altLang="en-US"/>
        </a:p>
      </dgm:t>
    </dgm:pt>
    <dgm:pt modelId="{AD88AE61-1C69-9B44-9F6A-6B05C6E011AE}" type="pres">
      <dgm:prSet presAssocID="{113DED63-CAE0-415C-995F-F4DACF79A32D}" presName="hierRoot2" presStyleCnt="0">
        <dgm:presLayoutVars>
          <dgm:hierBranch val="init"/>
        </dgm:presLayoutVars>
      </dgm:prSet>
      <dgm:spPr/>
    </dgm:pt>
    <dgm:pt modelId="{ED47632C-A954-F940-83EA-BCFF0E9FAF45}" type="pres">
      <dgm:prSet presAssocID="{113DED63-CAE0-415C-995F-F4DACF79A32D}" presName="rootComposite" presStyleCnt="0"/>
      <dgm:spPr/>
    </dgm:pt>
    <dgm:pt modelId="{18328304-DB69-474D-A448-389EDBF556CF}" type="pres">
      <dgm:prSet presAssocID="{113DED63-CAE0-415C-995F-F4DACF79A32D}" presName="rootText" presStyleLbl="node2" presStyleIdx="6" presStyleCnt="7" custLinFactNeighborX="94064" custLinFactNeighborY="743">
        <dgm:presLayoutVars>
          <dgm:chPref val="3"/>
        </dgm:presLayoutVars>
      </dgm:prSet>
      <dgm:spPr/>
      <dgm:t>
        <a:bodyPr/>
        <a:lstStyle/>
        <a:p>
          <a:endParaRPr kumimoji="1" lang="ja-JP" altLang="en-US"/>
        </a:p>
      </dgm:t>
    </dgm:pt>
    <dgm:pt modelId="{7DFBBA27-B28F-214E-A16F-E89446038F82}" type="pres">
      <dgm:prSet presAssocID="{113DED63-CAE0-415C-995F-F4DACF79A32D}" presName="rootConnector" presStyleLbl="node2" presStyleIdx="6" presStyleCnt="7"/>
      <dgm:spPr/>
      <dgm:t>
        <a:bodyPr/>
        <a:lstStyle/>
        <a:p>
          <a:endParaRPr kumimoji="1" lang="ja-JP" altLang="en-US"/>
        </a:p>
      </dgm:t>
    </dgm:pt>
    <dgm:pt modelId="{C0C1D5E9-57AE-C343-9820-A346840526C7}" type="pres">
      <dgm:prSet presAssocID="{113DED63-CAE0-415C-995F-F4DACF79A32D}" presName="hierChild4" presStyleCnt="0"/>
      <dgm:spPr/>
    </dgm:pt>
    <dgm:pt modelId="{D0A70913-0800-462C-8CAE-83C20896AA6B}" type="pres">
      <dgm:prSet presAssocID="{6087A326-969F-4FAF-AD5E-86377E52CD14}" presName="Name37" presStyleLbl="parChTrans1D3" presStyleIdx="10" presStyleCnt="12"/>
      <dgm:spPr/>
      <dgm:t>
        <a:bodyPr/>
        <a:lstStyle/>
        <a:p>
          <a:endParaRPr kumimoji="1" lang="ja-JP" altLang="en-US"/>
        </a:p>
      </dgm:t>
    </dgm:pt>
    <dgm:pt modelId="{9A2AD98E-6357-47D9-9208-7E6EFEEE68CD}" type="pres">
      <dgm:prSet presAssocID="{91480D9F-48C7-40C4-A558-E2C3073B9D37}" presName="hierRoot2" presStyleCnt="0">
        <dgm:presLayoutVars>
          <dgm:hierBranch val="init"/>
        </dgm:presLayoutVars>
      </dgm:prSet>
      <dgm:spPr/>
    </dgm:pt>
    <dgm:pt modelId="{EDAE07F6-0F58-42B2-9628-F036980BCD8A}" type="pres">
      <dgm:prSet presAssocID="{91480D9F-48C7-40C4-A558-E2C3073B9D37}" presName="rootComposite" presStyleCnt="0"/>
      <dgm:spPr/>
    </dgm:pt>
    <dgm:pt modelId="{FDBD21CF-A437-41CC-97C0-17ED8DEE8C86}" type="pres">
      <dgm:prSet presAssocID="{91480D9F-48C7-40C4-A558-E2C3073B9D37}" presName="rootText" presStyleLbl="node3" presStyleIdx="10" presStyleCnt="12" custLinFactNeighborX="87945" custLinFactNeighborY="890">
        <dgm:presLayoutVars>
          <dgm:chPref val="3"/>
        </dgm:presLayoutVars>
      </dgm:prSet>
      <dgm:spPr/>
      <dgm:t>
        <a:bodyPr/>
        <a:lstStyle/>
        <a:p>
          <a:endParaRPr kumimoji="1" lang="ja-JP" altLang="en-US"/>
        </a:p>
      </dgm:t>
    </dgm:pt>
    <dgm:pt modelId="{FCB0043D-3B5F-4350-A1C3-7D4551AAA5A8}" type="pres">
      <dgm:prSet presAssocID="{91480D9F-48C7-40C4-A558-E2C3073B9D37}" presName="rootConnector" presStyleLbl="node3" presStyleIdx="10" presStyleCnt="12"/>
      <dgm:spPr/>
      <dgm:t>
        <a:bodyPr/>
        <a:lstStyle/>
        <a:p>
          <a:endParaRPr kumimoji="1" lang="ja-JP" altLang="en-US"/>
        </a:p>
      </dgm:t>
    </dgm:pt>
    <dgm:pt modelId="{07935518-3DE7-4DA5-876A-444207802C9F}" type="pres">
      <dgm:prSet presAssocID="{91480D9F-48C7-40C4-A558-E2C3073B9D37}" presName="hierChild4" presStyleCnt="0"/>
      <dgm:spPr/>
    </dgm:pt>
    <dgm:pt modelId="{2575D8DB-0470-45A0-894F-6797F397763B}" type="pres">
      <dgm:prSet presAssocID="{91480D9F-48C7-40C4-A558-E2C3073B9D37}" presName="hierChild5" presStyleCnt="0"/>
      <dgm:spPr/>
    </dgm:pt>
    <dgm:pt modelId="{460129E5-2169-4F9B-826A-1000000825A7}" type="pres">
      <dgm:prSet presAssocID="{171DA92E-7AD7-4349-A95D-175B492C6837}" presName="Name37" presStyleLbl="parChTrans1D3" presStyleIdx="11" presStyleCnt="12"/>
      <dgm:spPr/>
      <dgm:t>
        <a:bodyPr/>
        <a:lstStyle/>
        <a:p>
          <a:endParaRPr kumimoji="1" lang="ja-JP" altLang="en-US"/>
        </a:p>
      </dgm:t>
    </dgm:pt>
    <dgm:pt modelId="{CB373271-8016-43C9-A972-46D3C526BE33}" type="pres">
      <dgm:prSet presAssocID="{92EC130B-39B4-4E94-9252-089DF262545D}" presName="hierRoot2" presStyleCnt="0">
        <dgm:presLayoutVars>
          <dgm:hierBranch val="init"/>
        </dgm:presLayoutVars>
      </dgm:prSet>
      <dgm:spPr/>
    </dgm:pt>
    <dgm:pt modelId="{D7733D40-A453-49B8-A55E-55B0F1E6A923}" type="pres">
      <dgm:prSet presAssocID="{92EC130B-39B4-4E94-9252-089DF262545D}" presName="rootComposite" presStyleCnt="0"/>
      <dgm:spPr/>
    </dgm:pt>
    <dgm:pt modelId="{50C093D6-B233-4AF1-BE16-77E080DF380D}" type="pres">
      <dgm:prSet presAssocID="{92EC130B-39B4-4E94-9252-089DF262545D}" presName="rootText" presStyleLbl="node3" presStyleIdx="11" presStyleCnt="12" custLinFactNeighborX="89448" custLinFactNeighborY="-3781">
        <dgm:presLayoutVars>
          <dgm:chPref val="3"/>
        </dgm:presLayoutVars>
      </dgm:prSet>
      <dgm:spPr/>
      <dgm:t>
        <a:bodyPr/>
        <a:lstStyle/>
        <a:p>
          <a:endParaRPr kumimoji="1" lang="ja-JP" altLang="en-US"/>
        </a:p>
      </dgm:t>
    </dgm:pt>
    <dgm:pt modelId="{E550135C-5BD2-4BB9-BC76-114E11C56255}" type="pres">
      <dgm:prSet presAssocID="{92EC130B-39B4-4E94-9252-089DF262545D}" presName="rootConnector" presStyleLbl="node3" presStyleIdx="11" presStyleCnt="12"/>
      <dgm:spPr/>
      <dgm:t>
        <a:bodyPr/>
        <a:lstStyle/>
        <a:p>
          <a:endParaRPr kumimoji="1" lang="ja-JP" altLang="en-US"/>
        </a:p>
      </dgm:t>
    </dgm:pt>
    <dgm:pt modelId="{A137B05A-7475-41EF-A5F2-D3167B9173C8}" type="pres">
      <dgm:prSet presAssocID="{92EC130B-39B4-4E94-9252-089DF262545D}" presName="hierChild4" presStyleCnt="0"/>
      <dgm:spPr/>
    </dgm:pt>
    <dgm:pt modelId="{A27818EB-CB0C-4334-A18A-EA43B23E587C}" type="pres">
      <dgm:prSet presAssocID="{92EC130B-39B4-4E94-9252-089DF262545D}" presName="hierChild5" presStyleCnt="0"/>
      <dgm:spPr/>
    </dgm:pt>
    <dgm:pt modelId="{757FC930-E0EB-CF44-A753-88FB6F5F40D0}" type="pres">
      <dgm:prSet presAssocID="{113DED63-CAE0-415C-995F-F4DACF79A32D}" presName="hierChild5" presStyleCnt="0"/>
      <dgm:spPr/>
    </dgm:pt>
    <dgm:pt modelId="{1360FCCB-E86B-E649-B4F3-4F8D22473B65}" type="pres">
      <dgm:prSet presAssocID="{15896193-EEBE-D846-850F-659EA6441ECF}" presName="hierChild3" presStyleCnt="0"/>
      <dgm:spPr/>
    </dgm:pt>
  </dgm:ptLst>
  <dgm:cxnLst>
    <dgm:cxn modelId="{85933447-4C28-0A44-A3C6-0A27DEB44EC8}" srcId="{CB6CCBD1-6117-4F93-9674-74800C25D568}" destId="{DD7B6979-DB96-0346-A606-836B14125348}" srcOrd="3" destOrd="0" parTransId="{BF8BEA40-CD8E-1842-851B-7A16A42ACF1C}" sibTransId="{4567ACF5-FD17-ED44-BB15-4C4CA37567B7}"/>
    <dgm:cxn modelId="{31C45728-9E86-42D8-B65F-3D61B3406816}" type="presOf" srcId="{91480D9F-48C7-40C4-A558-E2C3073B9D37}" destId="{FDBD21CF-A437-41CC-97C0-17ED8DEE8C86}" srcOrd="0" destOrd="0" presId="urn:microsoft.com/office/officeart/2005/8/layout/orgChart1"/>
    <dgm:cxn modelId="{15B55BFE-DE14-4645-B393-C23852374A85}" type="presOf" srcId="{AEEBF1D2-EE6C-4A9F-B4DB-77441FD48E4A}" destId="{C32E1975-AF01-9444-8AF3-67A771EBBCD6}" srcOrd="0" destOrd="0" presId="urn:microsoft.com/office/officeart/2005/8/layout/orgChart1"/>
    <dgm:cxn modelId="{2E2DD792-6282-42CC-B0E4-43D495AF2C3F}" srcId="{15896193-EEBE-D846-850F-659EA6441ECF}" destId="{6ED69168-4505-49C4-B902-B279F14A40E9}" srcOrd="3" destOrd="0" parTransId="{A45B778D-B644-431C-97AF-997E337CCB01}" sibTransId="{A29AABE5-6160-4CFA-B651-4BE97A8C3C89}"/>
    <dgm:cxn modelId="{DE71B035-8FB4-4E25-A480-8FD61B9216FF}" type="presOf" srcId="{BE789E7E-9D94-4B1D-9F59-7AA914F0BDBB}" destId="{4A0965EC-A115-5643-AC75-0B901386ADE3}" srcOrd="0" destOrd="0" presId="urn:microsoft.com/office/officeart/2005/8/layout/orgChart1"/>
    <dgm:cxn modelId="{9E580406-529A-4169-9DC0-7CB8B8974A7D}" type="presOf" srcId="{C86D4ACC-F2DC-4546-BD8A-397B4236BA38}" destId="{FB22EF21-CE99-524B-B190-D017E37D016B}" srcOrd="1" destOrd="0" presId="urn:microsoft.com/office/officeart/2005/8/layout/orgChart1"/>
    <dgm:cxn modelId="{09FC756C-CE9B-4088-8E36-3F71A9565BA1}" type="presOf" srcId="{56A03728-B188-474F-A6F8-67128E2B6B6B}" destId="{9E8AD559-442B-6743-98AC-1A63B38A34CE}" srcOrd="1" destOrd="0" presId="urn:microsoft.com/office/officeart/2005/8/layout/orgChart1"/>
    <dgm:cxn modelId="{66CB8097-A72E-4230-A624-8C366DD9C8C8}" type="presOf" srcId="{92EC130B-39B4-4E94-9252-089DF262545D}" destId="{E550135C-5BD2-4BB9-BC76-114E11C56255}" srcOrd="1" destOrd="0" presId="urn:microsoft.com/office/officeart/2005/8/layout/orgChart1"/>
    <dgm:cxn modelId="{6E76A70E-3CAB-42EA-8DCE-8997F00616B1}" type="presOf" srcId="{A45B778D-B644-431C-97AF-997E337CCB01}" destId="{6CC7D0B8-D621-0348-A568-5C0994121366}" srcOrd="0" destOrd="0" presId="urn:microsoft.com/office/officeart/2005/8/layout/orgChart1"/>
    <dgm:cxn modelId="{9A6B265C-C3ED-4D63-80C9-F8A4F8A6CAF5}" type="presOf" srcId="{2ADB0E42-78E0-444F-8710-60C2AD68B969}" destId="{4F932003-9820-4965-8CC4-BC9B9871D502}" srcOrd="0" destOrd="0" presId="urn:microsoft.com/office/officeart/2005/8/layout/orgChart1"/>
    <dgm:cxn modelId="{3DF58AC0-2675-4C21-BE81-B83F476D027C}" type="presOf" srcId="{63248E9C-0998-E145-96D8-ACEE25E951C3}" destId="{831D9D1D-B938-1946-A9DF-92A4F3FC17F9}" srcOrd="0" destOrd="0" presId="urn:microsoft.com/office/officeart/2005/8/layout/orgChart1"/>
    <dgm:cxn modelId="{C5812667-605F-4319-898C-B1153F21562B}" type="presOf" srcId="{275EEFA8-0F72-432A-BB85-A85C66159F24}" destId="{52F103EF-432C-4FA9-BA65-4F0532B61C4B}" srcOrd="1" destOrd="0" presId="urn:microsoft.com/office/officeart/2005/8/layout/orgChart1"/>
    <dgm:cxn modelId="{9D9962F1-6594-4E4B-90BC-DBD0B93E7D72}" type="presOf" srcId="{05DAB7D3-A9B9-6343-B27A-4423432D6F45}" destId="{A2C23317-F8EE-104D-83A5-B1E381CC4A7F}" srcOrd="0" destOrd="0" presId="urn:microsoft.com/office/officeart/2005/8/layout/orgChart1"/>
    <dgm:cxn modelId="{504FC61F-E3D6-4256-9B02-B95E8C20BAE7}" type="presOf" srcId="{60D1EBD7-B914-44B8-987B-5B6CC3461F46}" destId="{DDA2B549-00E9-3447-AC05-7AB04B58EFAD}" srcOrd="0" destOrd="0" presId="urn:microsoft.com/office/officeart/2005/8/layout/orgChart1"/>
    <dgm:cxn modelId="{CBC4C3DB-44A8-4381-A16A-5EE31044A002}" type="presOf" srcId="{C86D4ACC-F2DC-4546-BD8A-397B4236BA38}" destId="{D719AA8F-8AC9-D44F-A8E8-02F5D3AA612C}" srcOrd="0" destOrd="0" presId="urn:microsoft.com/office/officeart/2005/8/layout/orgChart1"/>
    <dgm:cxn modelId="{75ED84AD-DD1E-48D6-AA34-AC06ABAB9B8F}" type="presOf" srcId="{CA32C6C3-31FB-6143-9E7F-CF36F935DB9F}" destId="{CBAFAD5D-D2D1-2645-AEC9-F5575C181342}" srcOrd="0" destOrd="0" presId="urn:microsoft.com/office/officeart/2005/8/layout/orgChart1"/>
    <dgm:cxn modelId="{131D1E34-C4A6-4191-95C8-908716AC9CD7}" type="presOf" srcId="{4B234C68-162F-FC4B-A025-4D9CA0A5461B}" destId="{31BEF300-3638-284C-A041-61520FE49A3E}" srcOrd="0" destOrd="0" presId="urn:microsoft.com/office/officeart/2005/8/layout/orgChart1"/>
    <dgm:cxn modelId="{54513D25-9561-4230-A3DC-ADA63443F29F}" srcId="{15896193-EEBE-D846-850F-659EA6441ECF}" destId="{DE5032D3-98D0-4073-A23F-F1FDF93F5852}" srcOrd="1" destOrd="0" parTransId="{60D1EBD7-B914-44B8-987B-5B6CC3461F46}" sibTransId="{0A482F1A-1327-4328-8AC2-4A3A3263D41A}"/>
    <dgm:cxn modelId="{A9776832-BD74-4511-B16E-AB2E2FA0D2BF}" type="presOf" srcId="{543ABC90-F137-0347-AAC1-02ABF88542D8}" destId="{DD85CF8F-4788-D44D-9E04-B4EB0E905AF4}" srcOrd="0" destOrd="0" presId="urn:microsoft.com/office/officeart/2005/8/layout/orgChart1"/>
    <dgm:cxn modelId="{3F39B39A-F17E-4DA3-B9F9-97A80CBD4BBD}" srcId="{C86D4ACC-F2DC-4546-BD8A-397B4236BA38}" destId="{0E5581B3-91AF-4872-AD76-3A44293D653E}" srcOrd="0" destOrd="0" parTransId="{39B87E9D-5F79-4304-98CA-B8C954865226}" sibTransId="{5A22DE71-B72A-47F2-9875-7FDEF3046C83}"/>
    <dgm:cxn modelId="{184DBC10-04E2-4320-B3C8-E0B9C0C96B88}" srcId="{15896193-EEBE-D846-850F-659EA6441ECF}" destId="{CB6CCBD1-6117-4F93-9674-74800C25D568}" srcOrd="2" destOrd="0" parTransId="{BE789E7E-9D94-4B1D-9F59-7AA914F0BDBB}" sibTransId="{C514289E-F5DB-4C26-B96D-5C294B87A0AF}"/>
    <dgm:cxn modelId="{092F2764-D5F4-4F5A-8B83-C5D0D93FC514}" type="presOf" srcId="{DE5032D3-98D0-4073-A23F-F1FDF93F5852}" destId="{5899F64F-69DC-844A-98CC-FE6B613162D9}" srcOrd="0" destOrd="0" presId="urn:microsoft.com/office/officeart/2005/8/layout/orgChart1"/>
    <dgm:cxn modelId="{D48CD117-418B-496E-9E68-8956C8D4D4A1}" type="presOf" srcId="{F7817208-0F71-E141-8294-D5C0C7915330}" destId="{48828FFE-0098-A34F-9CF0-1256ACEAEA17}" srcOrd="0" destOrd="0" presId="urn:microsoft.com/office/officeart/2005/8/layout/orgChart1"/>
    <dgm:cxn modelId="{901929AA-80F7-49D8-BBB8-4A59FCE4D88D}" type="presOf" srcId="{63EFACC3-BC89-D74B-B03C-060B0396CF90}" destId="{7E976696-61CA-374A-BA74-D07EEE068E2C}" srcOrd="0" destOrd="0" presId="urn:microsoft.com/office/officeart/2005/8/layout/orgChart1"/>
    <dgm:cxn modelId="{99146091-20DB-43D5-A7BF-5B2437301D8C}" srcId="{6ED69168-4505-49C4-B902-B279F14A40E9}" destId="{FF1BFF42-6541-45FF-9871-13264B330C31}" srcOrd="1" destOrd="0" parTransId="{C1296B43-02C9-465C-9C3E-FE495D714E93}" sibTransId="{076C5F66-554E-453B-BCC5-84BF13DBAD66}"/>
    <dgm:cxn modelId="{3E8B0E1B-F7BB-4AC2-8A9C-5A6507D3E39B}" type="presOf" srcId="{CB6CCBD1-6117-4F93-9674-74800C25D568}" destId="{F33B83C9-F44F-E54C-9F2A-5660566590CF}" srcOrd="1" destOrd="0" presId="urn:microsoft.com/office/officeart/2005/8/layout/orgChart1"/>
    <dgm:cxn modelId="{83EA8978-5841-40FC-A515-E6854B040595}" type="presOf" srcId="{50A995B4-3B12-45E6-AADE-7C2C77890FF4}" destId="{67CA729F-B653-4368-96B8-EAF87A4B2976}" srcOrd="0" destOrd="0" presId="urn:microsoft.com/office/officeart/2005/8/layout/orgChart1"/>
    <dgm:cxn modelId="{3C25E478-EB2D-4595-AE42-5C0258F943B0}" type="presOf" srcId="{CB6CCBD1-6117-4F93-9674-74800C25D568}" destId="{724D591E-9B53-FB42-A1AB-94A67AB33F39}" srcOrd="0" destOrd="0" presId="urn:microsoft.com/office/officeart/2005/8/layout/orgChart1"/>
    <dgm:cxn modelId="{023E1580-159B-47BC-866A-0B6F2D099736}" type="presOf" srcId="{63248E9C-0998-E145-96D8-ACEE25E951C3}" destId="{1E3EFDD3-26FD-B443-9318-E4B0323470A7}" srcOrd="1" destOrd="0" presId="urn:microsoft.com/office/officeart/2005/8/layout/orgChart1"/>
    <dgm:cxn modelId="{D6AF6CB2-1F3A-498F-9956-35F65D2AE136}" type="presOf" srcId="{BF8BEA40-CD8E-1842-851B-7A16A42ACF1C}" destId="{C5B8359E-E2D8-C344-83FF-A2E40C8D026F}" srcOrd="0" destOrd="0" presId="urn:microsoft.com/office/officeart/2005/8/layout/orgChart1"/>
    <dgm:cxn modelId="{0761F4FE-5DED-4390-8D04-652B46227B52}" srcId="{C86D4ACC-F2DC-4546-BD8A-397B4236BA38}" destId="{275EEFA8-0F72-432A-BB85-A85C66159F24}" srcOrd="1" destOrd="0" parTransId="{578DCADE-BB5D-4807-9E01-B8E680982809}" sibTransId="{17362BB9-4BD0-434F-B879-D15B30B40701}"/>
    <dgm:cxn modelId="{DA55011F-023D-42BF-8F19-B110E4388DD9}" type="presOf" srcId="{113DED63-CAE0-415C-995F-F4DACF79A32D}" destId="{18328304-DB69-474D-A448-389EDBF556CF}" srcOrd="0" destOrd="0" presId="urn:microsoft.com/office/officeart/2005/8/layout/orgChart1"/>
    <dgm:cxn modelId="{8354A69E-DB73-4688-B826-F6B10ABBE83C}" type="presOf" srcId="{0E5581B3-91AF-4872-AD76-3A44293D653E}" destId="{EFB1C795-DE85-493B-9183-11D68CCA4549}" srcOrd="0" destOrd="0" presId="urn:microsoft.com/office/officeart/2005/8/layout/orgChart1"/>
    <dgm:cxn modelId="{950D46D0-067B-43B9-9D97-F1294ADD5484}" type="presOf" srcId="{DD7B6979-DB96-0346-A606-836B14125348}" destId="{FBA84E79-9F2D-2B4A-B724-9DDD5924ABAC}" srcOrd="0" destOrd="0" presId="urn:microsoft.com/office/officeart/2005/8/layout/orgChart1"/>
    <dgm:cxn modelId="{28018734-DCE3-4677-B25E-C97636B444C4}" type="presOf" srcId="{05DAB7D3-A9B9-6343-B27A-4423432D6F45}" destId="{678D2B41-D633-2947-9051-9C9B95D2270D}" srcOrd="1" destOrd="0" presId="urn:microsoft.com/office/officeart/2005/8/layout/orgChart1"/>
    <dgm:cxn modelId="{91BC3BD7-8B59-433D-A868-C469F10D21B9}" type="presOf" srcId="{EBFE7E3E-3B3D-0F4A-9706-4053FD62BC4B}" destId="{1064F163-17B3-114F-9A18-8677FE16761E}" srcOrd="1" destOrd="0" presId="urn:microsoft.com/office/officeart/2005/8/layout/orgChart1"/>
    <dgm:cxn modelId="{D6E6C7F9-A999-5C41-AD85-A8B2B6342C73}" srcId="{DE5032D3-98D0-4073-A23F-F1FDF93F5852}" destId="{EBFE7E3E-3B3D-0F4A-9706-4053FD62BC4B}" srcOrd="0" destOrd="0" parTransId="{4B234C68-162F-FC4B-A025-4D9CA0A5461B}" sibTransId="{7FC42724-D7B8-244A-A997-78F0FDBEC1B9}"/>
    <dgm:cxn modelId="{61BB21D5-F4A6-4CB9-9BB4-4A8D9CFF3C09}" srcId="{15896193-EEBE-D846-850F-659EA6441ECF}" destId="{113DED63-CAE0-415C-995F-F4DACF79A32D}" srcOrd="6" destOrd="0" parTransId="{E8968139-2090-457E-AB4E-1FEBE3D21833}" sibTransId="{8531AB66-298E-4DD9-8803-E4A2EBC90A55}"/>
    <dgm:cxn modelId="{C0C003FF-E84B-4B9C-8326-90D990EC3932}" type="presOf" srcId="{594CCFA4-6B6B-49E1-BAE4-7D3D6973CCB2}" destId="{29AC8FA1-2D9F-494A-823B-CAA5A884270D}" srcOrd="0" destOrd="0" presId="urn:microsoft.com/office/officeart/2005/8/layout/orgChart1"/>
    <dgm:cxn modelId="{B42EC817-0CE7-42B2-BF67-ED38F1086E8C}" type="presOf" srcId="{FF1BFF42-6541-45FF-9871-13264B330C31}" destId="{862D774A-4B06-451E-A768-069A0B8635D2}" srcOrd="1" destOrd="0" presId="urn:microsoft.com/office/officeart/2005/8/layout/orgChart1"/>
    <dgm:cxn modelId="{F83E541B-351C-4DCF-A271-3A7030B0C272}" type="presOf" srcId="{39B87E9D-5F79-4304-98CA-B8C954865226}" destId="{9A87525D-42F6-425E-BE06-A448343837F5}" srcOrd="0" destOrd="0" presId="urn:microsoft.com/office/officeart/2005/8/layout/orgChart1"/>
    <dgm:cxn modelId="{9A70D287-923D-4A15-A57B-64FA5795B08A}" type="presOf" srcId="{113DED63-CAE0-415C-995F-F4DACF79A32D}" destId="{7DFBBA27-B28F-214E-A16F-E89446038F82}" srcOrd="1" destOrd="0" presId="urn:microsoft.com/office/officeart/2005/8/layout/orgChart1"/>
    <dgm:cxn modelId="{2A9F021A-61D7-44E7-B3AA-BF6BD785EB9C}" type="presOf" srcId="{92EC130B-39B4-4E94-9252-089DF262545D}" destId="{50C093D6-B233-4AF1-BE16-77E080DF380D}" srcOrd="0" destOrd="0" presId="urn:microsoft.com/office/officeart/2005/8/layout/orgChart1"/>
    <dgm:cxn modelId="{D226050D-0855-48FD-BBEC-74C88E07F724}" type="presOf" srcId="{6ED69168-4505-49C4-B902-B279F14A40E9}" destId="{271DCED9-E2C3-A445-8BF2-8C42346D2CA1}" srcOrd="1" destOrd="0" presId="urn:microsoft.com/office/officeart/2005/8/layout/orgChart1"/>
    <dgm:cxn modelId="{78FD6501-44FF-4BE6-9C4A-6A8CF86AA37F}" type="presOf" srcId="{DE5032D3-98D0-4073-A23F-F1FDF93F5852}" destId="{8D421D5A-465B-EA44-BE19-0AC444688199}" srcOrd="1" destOrd="0" presId="urn:microsoft.com/office/officeart/2005/8/layout/orgChart1"/>
    <dgm:cxn modelId="{C1F56168-EE83-46C0-B0F4-EF6B63F96575}" type="presOf" srcId="{E8968139-2090-457E-AB4E-1FEBE3D21833}" destId="{31261C28-F123-EE40-AC36-A5A7A00C1015}" srcOrd="0" destOrd="0" presId="urn:microsoft.com/office/officeart/2005/8/layout/orgChart1"/>
    <dgm:cxn modelId="{690DA779-8EA5-4112-BEF7-9CCD9F444A93}" type="presOf" srcId="{275EEFA8-0F72-432A-BB85-A85C66159F24}" destId="{6342EBBB-F724-44F1-BEB6-DA1F06D7DB0D}" srcOrd="0" destOrd="0" presId="urn:microsoft.com/office/officeart/2005/8/layout/orgChart1"/>
    <dgm:cxn modelId="{CEF2B773-3664-4515-B16E-25CBB0983331}" type="presOf" srcId="{56A03728-B188-474F-A6F8-67128E2B6B6B}" destId="{1E23DCDB-8A23-6843-B0FF-73FAFA3C9D5C}" srcOrd="0" destOrd="0" presId="urn:microsoft.com/office/officeart/2005/8/layout/orgChart1"/>
    <dgm:cxn modelId="{702B57B8-C6AC-4555-BE04-4B75CFD9D54C}" type="presOf" srcId="{DD7B6979-DB96-0346-A606-836B14125348}" destId="{5E6032CE-FE40-D247-B7DB-44C4ED4E0236}" srcOrd="1" destOrd="0" presId="urn:microsoft.com/office/officeart/2005/8/layout/orgChart1"/>
    <dgm:cxn modelId="{8F865A3B-D5A0-7F40-A3B8-00C9083D921F}" srcId="{5634F28C-B70B-4ECA-92D7-8045F943D1DA}" destId="{15896193-EEBE-D846-850F-659EA6441ECF}" srcOrd="0" destOrd="0" parTransId="{9CDCFF22-5B3C-3D48-829A-EAC1B2A311DA}" sibTransId="{F84D9D1B-884B-934F-BF21-AE56821C5AA0}"/>
    <dgm:cxn modelId="{CA7DAC16-46A6-4A62-BA84-BB9D1B015A71}" type="presOf" srcId="{FF1BFF42-6541-45FF-9871-13264B330C31}" destId="{E46463D8-58D3-4235-9B54-27294B44C069}" srcOrd="0" destOrd="0" presId="urn:microsoft.com/office/officeart/2005/8/layout/orgChart1"/>
    <dgm:cxn modelId="{FB3ECFCB-A5E1-4C76-B6D6-1EC1C807555D}" srcId="{113DED63-CAE0-415C-995F-F4DACF79A32D}" destId="{92EC130B-39B4-4E94-9252-089DF262545D}" srcOrd="1" destOrd="0" parTransId="{171DA92E-7AD7-4349-A95D-175B492C6837}" sibTransId="{B2F0504A-9B85-4A62-BD33-F20316402D9B}"/>
    <dgm:cxn modelId="{F86FC96E-D7A0-E647-9A66-93AE73EB67DB}" srcId="{CB6CCBD1-6117-4F93-9674-74800C25D568}" destId="{63248E9C-0998-E145-96D8-ACEE25E951C3}" srcOrd="0" destOrd="0" parTransId="{F7817208-0F71-E141-8294-D5C0C7915330}" sibTransId="{ABF434AA-AF4E-B446-A3CA-1D223E5FACEF}"/>
    <dgm:cxn modelId="{367D4B6C-D5F4-4456-81E5-350298698243}" type="presOf" srcId="{C1296B43-02C9-465C-9C3E-FE495D714E93}" destId="{2CF5CB0B-590B-40E2-A680-B457A98D4E21}" srcOrd="0" destOrd="0" presId="urn:microsoft.com/office/officeart/2005/8/layout/orgChart1"/>
    <dgm:cxn modelId="{609C87A7-775E-4368-83A6-2AD1E286FB61}" srcId="{DBDBDE48-66B3-4FB7-9960-4E3E86A253E4}" destId="{50A995B4-3B12-45E6-AADE-7C2C77890FF4}" srcOrd="0" destOrd="0" parTransId="{2ADB0E42-78E0-444F-8710-60C2AD68B969}" sibTransId="{D922914D-ADCA-44F3-AA97-12DE60A65CDD}"/>
    <dgm:cxn modelId="{FE2BF8A7-620D-4E68-ADE2-292C4B7A9BAD}" type="presOf" srcId="{0E5581B3-91AF-4872-AD76-3A44293D653E}" destId="{A5AEC4EC-C6B6-4B99-B28B-7166A5AAED45}" srcOrd="1" destOrd="0" presId="urn:microsoft.com/office/officeart/2005/8/layout/orgChart1"/>
    <dgm:cxn modelId="{13807B8A-F2A7-4B2D-9620-6E445987B8BD}" type="presOf" srcId="{5634F28C-B70B-4ECA-92D7-8045F943D1DA}" destId="{9E4503CD-BDB4-4CB8-9CA8-16F583EA6296}" srcOrd="0" destOrd="0" presId="urn:microsoft.com/office/officeart/2005/8/layout/orgChart1"/>
    <dgm:cxn modelId="{DE5D8920-E7A4-4480-83A5-6EFBD09ABB08}" type="presOf" srcId="{171DA92E-7AD7-4349-A95D-175B492C6837}" destId="{460129E5-2169-4F9B-826A-1000000825A7}" srcOrd="0" destOrd="0" presId="urn:microsoft.com/office/officeart/2005/8/layout/orgChart1"/>
    <dgm:cxn modelId="{BF63300E-C59C-4C61-A8C0-CD30E6F23671}" type="presOf" srcId="{DBDBDE48-66B3-4FB7-9960-4E3E86A253E4}" destId="{35826828-D42F-8D42-8602-6E17D14E3B67}" srcOrd="1" destOrd="0" presId="urn:microsoft.com/office/officeart/2005/8/layout/orgChart1"/>
    <dgm:cxn modelId="{6D948C46-D872-41FE-B81A-94F72B721202}" type="presOf" srcId="{578DCADE-BB5D-4807-9E01-B8E680982809}" destId="{CEB530A9-FE62-43FA-90A4-8A1FA7434B07}" srcOrd="0" destOrd="0" presId="urn:microsoft.com/office/officeart/2005/8/layout/orgChart1"/>
    <dgm:cxn modelId="{72CA2DC1-5959-48F4-BD8D-BE18A789723F}" type="presOf" srcId="{CCD95966-EED2-4D42-9947-0DB4567FF571}" destId="{8DBEE2E1-7753-CB41-9D7E-633E820EAB14}" srcOrd="0" destOrd="0" presId="urn:microsoft.com/office/officeart/2005/8/layout/orgChart1"/>
    <dgm:cxn modelId="{670BB46A-708F-4CB1-B8CF-3DFBB4EC542E}" type="presOf" srcId="{50A995B4-3B12-45E6-AADE-7C2C77890FF4}" destId="{8C81A462-5C38-491F-8708-D0F5E8438D1B}" srcOrd="1" destOrd="0" presId="urn:microsoft.com/office/officeart/2005/8/layout/orgChart1"/>
    <dgm:cxn modelId="{E0400E1E-A729-44C0-98C1-DD3196B72623}" type="presOf" srcId="{EBFE7E3E-3B3D-0F4A-9706-4053FD62BC4B}" destId="{E60A1F60-7615-2547-848A-B53299ECBE34}" srcOrd="0" destOrd="0" presId="urn:microsoft.com/office/officeart/2005/8/layout/orgChart1"/>
    <dgm:cxn modelId="{225DD61F-182A-BC48-8FCD-BB5D77A37DFA}" srcId="{CB6CCBD1-6117-4F93-9674-74800C25D568}" destId="{56A03728-B188-474F-A6F8-67128E2B6B6B}" srcOrd="1" destOrd="0" parTransId="{271DF1F4-9405-C043-B75C-0913F7C1CB9C}" sibTransId="{0340AC76-8BA5-DC46-B697-D5E831ED626B}"/>
    <dgm:cxn modelId="{915A1862-ABEA-40DD-9A2B-110D7F396386}" type="presOf" srcId="{7D800ADD-CEE8-F940-BE25-4DF66A98BD35}" destId="{EB2ACEEC-A1CF-0B4C-9B5E-9CB9742A7730}" srcOrd="0" destOrd="0" presId="urn:microsoft.com/office/officeart/2005/8/layout/orgChart1"/>
    <dgm:cxn modelId="{D60C1D6A-9478-EF41-A1E7-57AE32F51601}" srcId="{15896193-EEBE-D846-850F-659EA6441ECF}" destId="{05DAB7D3-A9B9-6343-B27A-4423432D6F45}" srcOrd="5" destOrd="0" parTransId="{7D800ADD-CEE8-F940-BE25-4DF66A98BD35}" sibTransId="{1242CCCA-B987-E140-94E7-2A7F904DF21A}"/>
    <dgm:cxn modelId="{0F5836EA-4D6E-497A-8E2A-732DAA93B710}" type="presOf" srcId="{6ED69168-4505-49C4-B902-B279F14A40E9}" destId="{3C79B246-055E-3E4C-BF28-7C8C28EB6C9C}" srcOrd="0" destOrd="0" presId="urn:microsoft.com/office/officeart/2005/8/layout/orgChart1"/>
    <dgm:cxn modelId="{D895F16A-0EEA-4F3E-8DB4-0A0FFEA9B0C7}" type="presOf" srcId="{6087A326-969F-4FAF-AD5E-86377E52CD14}" destId="{D0A70913-0800-462C-8CAE-83C20896AA6B}" srcOrd="0" destOrd="0" presId="urn:microsoft.com/office/officeart/2005/8/layout/orgChart1"/>
    <dgm:cxn modelId="{7EA6A334-8CE0-4CE4-B0C9-69A0E3972B8E}" type="presOf" srcId="{15896193-EEBE-D846-850F-659EA6441ECF}" destId="{5A130718-AA76-254B-8ED4-7540C40EF76F}" srcOrd="1" destOrd="0" presId="urn:microsoft.com/office/officeart/2005/8/layout/orgChart1"/>
    <dgm:cxn modelId="{1376ED2D-E7F8-2A4D-97B8-7DDBBD5A0EE3}" srcId="{CB6CCBD1-6117-4F93-9674-74800C25D568}" destId="{CA32C6C3-31FB-6143-9E7F-CF36F935DB9F}" srcOrd="2" destOrd="0" parTransId="{63EFACC3-BC89-D74B-B03C-060B0396CF90}" sibTransId="{B32AED27-31B7-E546-AB46-D3B8CDBAA3A9}"/>
    <dgm:cxn modelId="{BF46D183-F8FF-4D60-BD0A-97809677B0BB}" type="presOf" srcId="{91480D9F-48C7-40C4-A558-E2C3073B9D37}" destId="{FCB0043D-3B5F-4350-A1C3-7D4551AAA5A8}" srcOrd="1" destOrd="0" presId="urn:microsoft.com/office/officeart/2005/8/layout/orgChart1"/>
    <dgm:cxn modelId="{977E2761-9895-43AD-BA7C-CECDEAE5F3D4}" type="presOf" srcId="{CA32C6C3-31FB-6143-9E7F-CF36F935DB9F}" destId="{BD1F0448-F1B0-9C4B-866C-7A803CF7F145}" srcOrd="1" destOrd="0" presId="urn:microsoft.com/office/officeart/2005/8/layout/orgChart1"/>
    <dgm:cxn modelId="{E59614EA-4343-0040-93A4-C59729810AF0}" srcId="{6ED69168-4505-49C4-B902-B279F14A40E9}" destId="{CCD95966-EED2-4D42-9947-0DB4567FF571}" srcOrd="0" destOrd="0" parTransId="{543ABC90-F137-0347-AAC1-02ABF88542D8}" sibTransId="{3796450C-05C4-8B44-B4F5-EA4A7569E308}"/>
    <dgm:cxn modelId="{285D2478-A600-4A47-8B6B-42A5A0C2447E}" type="presOf" srcId="{15896193-EEBE-D846-850F-659EA6441ECF}" destId="{258ED3D0-5FB7-074C-8377-7551FC57F361}" srcOrd="0" destOrd="0" presId="urn:microsoft.com/office/officeart/2005/8/layout/orgChart1"/>
    <dgm:cxn modelId="{27DB7227-B6D2-4AFB-8D8F-C0D3D31267B1}" srcId="{15896193-EEBE-D846-850F-659EA6441ECF}" destId="{DBDBDE48-66B3-4FB7-9960-4E3E86A253E4}" srcOrd="0" destOrd="0" parTransId="{594CCFA4-6B6B-49E1-BAE4-7D3D6973CCB2}" sibTransId="{E745A024-AA14-427B-9A08-F33A58045346}"/>
    <dgm:cxn modelId="{49CCCDC1-3D14-4E5F-B1C7-C522ABAA9917}" type="presOf" srcId="{CCD95966-EED2-4D42-9947-0DB4567FF571}" destId="{1AB1F791-B64C-CE4C-80A1-B70A01C1F82C}" srcOrd="1" destOrd="0" presId="urn:microsoft.com/office/officeart/2005/8/layout/orgChart1"/>
    <dgm:cxn modelId="{EA273BF5-76DD-46E6-AB27-9DCDEDA5C4A2}" srcId="{15896193-EEBE-D846-850F-659EA6441ECF}" destId="{C86D4ACC-F2DC-4546-BD8A-397B4236BA38}" srcOrd="4" destOrd="0" parTransId="{AEEBF1D2-EE6C-4A9F-B4DB-77441FD48E4A}" sibTransId="{F499C7EA-EAED-453F-B799-16E5A87A589B}"/>
    <dgm:cxn modelId="{044EB1E2-28EF-4E79-B6E5-1253ACB3795F}" srcId="{113DED63-CAE0-415C-995F-F4DACF79A32D}" destId="{91480D9F-48C7-40C4-A558-E2C3073B9D37}" srcOrd="0" destOrd="0" parTransId="{6087A326-969F-4FAF-AD5E-86377E52CD14}" sibTransId="{608BDA9C-61AC-46DA-89DD-215E8DC743DF}"/>
    <dgm:cxn modelId="{528D2AFD-698A-4288-956B-81D399124C02}" type="presOf" srcId="{DBDBDE48-66B3-4FB7-9960-4E3E86A253E4}" destId="{5DC91909-E0E3-784E-A143-F2733A844DC8}" srcOrd="0" destOrd="0" presId="urn:microsoft.com/office/officeart/2005/8/layout/orgChart1"/>
    <dgm:cxn modelId="{3EC501A6-E015-4839-85F6-36E942811104}" type="presOf" srcId="{271DF1F4-9405-C043-B75C-0913F7C1CB9C}" destId="{2410022A-BA5F-C249-9B1D-C9B012BBEAE5}" srcOrd="0" destOrd="0" presId="urn:microsoft.com/office/officeart/2005/8/layout/orgChart1"/>
    <dgm:cxn modelId="{C802F5E5-F308-4065-B3DF-6B8970D570BE}" type="presParOf" srcId="{9E4503CD-BDB4-4CB8-9CA8-16F583EA6296}" destId="{C0CF861A-E476-594B-9483-31CD6306C90D}" srcOrd="0" destOrd="0" presId="urn:microsoft.com/office/officeart/2005/8/layout/orgChart1"/>
    <dgm:cxn modelId="{8AA14071-7642-425B-9FA5-CF92902588A2}" type="presParOf" srcId="{C0CF861A-E476-594B-9483-31CD6306C90D}" destId="{9F6BAED1-1E78-EB4A-91F0-DD2A8B3FCF3A}" srcOrd="0" destOrd="0" presId="urn:microsoft.com/office/officeart/2005/8/layout/orgChart1"/>
    <dgm:cxn modelId="{CE0B67A4-37D0-4475-AF01-C965FDD204EB}" type="presParOf" srcId="{9F6BAED1-1E78-EB4A-91F0-DD2A8B3FCF3A}" destId="{258ED3D0-5FB7-074C-8377-7551FC57F361}" srcOrd="0" destOrd="0" presId="urn:microsoft.com/office/officeart/2005/8/layout/orgChart1"/>
    <dgm:cxn modelId="{5EC5ACC5-D186-457C-92B0-24A998B0A87B}" type="presParOf" srcId="{9F6BAED1-1E78-EB4A-91F0-DD2A8B3FCF3A}" destId="{5A130718-AA76-254B-8ED4-7540C40EF76F}" srcOrd="1" destOrd="0" presId="urn:microsoft.com/office/officeart/2005/8/layout/orgChart1"/>
    <dgm:cxn modelId="{4670DBF9-4758-47DA-8E17-2ADC0D0DB670}" type="presParOf" srcId="{C0CF861A-E476-594B-9483-31CD6306C90D}" destId="{8343F2FC-5E80-9946-A9D3-16F1186077B6}" srcOrd="1" destOrd="0" presId="urn:microsoft.com/office/officeart/2005/8/layout/orgChart1"/>
    <dgm:cxn modelId="{1EAB6227-5AEA-4530-80BD-C84B7DD61DB7}" type="presParOf" srcId="{8343F2FC-5E80-9946-A9D3-16F1186077B6}" destId="{29AC8FA1-2D9F-494A-823B-CAA5A884270D}" srcOrd="0" destOrd="0" presId="urn:microsoft.com/office/officeart/2005/8/layout/orgChart1"/>
    <dgm:cxn modelId="{E44C6E10-65FD-404F-8AA9-91409544F383}" type="presParOf" srcId="{8343F2FC-5E80-9946-A9D3-16F1186077B6}" destId="{E50A0B23-14B0-5445-BBBB-5E259609D786}" srcOrd="1" destOrd="0" presId="urn:microsoft.com/office/officeart/2005/8/layout/orgChart1"/>
    <dgm:cxn modelId="{28EC966D-1427-46A9-AFF2-C2EFBD1CDA4C}" type="presParOf" srcId="{E50A0B23-14B0-5445-BBBB-5E259609D786}" destId="{4DCA3D51-400F-9C44-A403-42ED233E1A51}" srcOrd="0" destOrd="0" presId="urn:microsoft.com/office/officeart/2005/8/layout/orgChart1"/>
    <dgm:cxn modelId="{9FD3C22B-C96C-4F9F-915A-FEE340DA4D03}" type="presParOf" srcId="{4DCA3D51-400F-9C44-A403-42ED233E1A51}" destId="{5DC91909-E0E3-784E-A143-F2733A844DC8}" srcOrd="0" destOrd="0" presId="urn:microsoft.com/office/officeart/2005/8/layout/orgChart1"/>
    <dgm:cxn modelId="{D2213897-9AA9-42CC-AC39-92D7CE046834}" type="presParOf" srcId="{4DCA3D51-400F-9C44-A403-42ED233E1A51}" destId="{35826828-D42F-8D42-8602-6E17D14E3B67}" srcOrd="1" destOrd="0" presId="urn:microsoft.com/office/officeart/2005/8/layout/orgChart1"/>
    <dgm:cxn modelId="{8D69AD6D-3A31-4D33-9092-1B4FB3FA2090}" type="presParOf" srcId="{E50A0B23-14B0-5445-BBBB-5E259609D786}" destId="{13EF845F-A6A3-B044-B977-2598636E4B6C}" srcOrd="1" destOrd="0" presId="urn:microsoft.com/office/officeart/2005/8/layout/orgChart1"/>
    <dgm:cxn modelId="{4C3B11B1-7A70-48FE-A08F-BA4947194D78}" type="presParOf" srcId="{13EF845F-A6A3-B044-B977-2598636E4B6C}" destId="{4F932003-9820-4965-8CC4-BC9B9871D502}" srcOrd="0" destOrd="0" presId="urn:microsoft.com/office/officeart/2005/8/layout/orgChart1"/>
    <dgm:cxn modelId="{868650EB-52AB-47DF-A3F7-E92936F61A12}" type="presParOf" srcId="{13EF845F-A6A3-B044-B977-2598636E4B6C}" destId="{31133816-0F3E-49E2-A754-0652A3E3D1B2}" srcOrd="1" destOrd="0" presId="urn:microsoft.com/office/officeart/2005/8/layout/orgChart1"/>
    <dgm:cxn modelId="{17A1329D-27C4-42A4-B9E0-FDA385CE99E7}" type="presParOf" srcId="{31133816-0F3E-49E2-A754-0652A3E3D1B2}" destId="{6C09A32B-E918-4987-8164-8CCFDBB9210A}" srcOrd="0" destOrd="0" presId="urn:microsoft.com/office/officeart/2005/8/layout/orgChart1"/>
    <dgm:cxn modelId="{F3667419-FA0E-4660-9B54-7E8307385F01}" type="presParOf" srcId="{6C09A32B-E918-4987-8164-8CCFDBB9210A}" destId="{67CA729F-B653-4368-96B8-EAF87A4B2976}" srcOrd="0" destOrd="0" presId="urn:microsoft.com/office/officeart/2005/8/layout/orgChart1"/>
    <dgm:cxn modelId="{6FC75A62-7865-498D-BFFB-2482DD5242F5}" type="presParOf" srcId="{6C09A32B-E918-4987-8164-8CCFDBB9210A}" destId="{8C81A462-5C38-491F-8708-D0F5E8438D1B}" srcOrd="1" destOrd="0" presId="urn:microsoft.com/office/officeart/2005/8/layout/orgChart1"/>
    <dgm:cxn modelId="{11E0D36F-35F3-4F37-8DA9-42B2B731F77D}" type="presParOf" srcId="{31133816-0F3E-49E2-A754-0652A3E3D1B2}" destId="{36803F4C-78E1-4A07-B4C6-3050444D48F1}" srcOrd="1" destOrd="0" presId="urn:microsoft.com/office/officeart/2005/8/layout/orgChart1"/>
    <dgm:cxn modelId="{57D4D630-2E55-4289-80C4-EE34444C5E92}" type="presParOf" srcId="{31133816-0F3E-49E2-A754-0652A3E3D1B2}" destId="{2792A049-65E4-4655-AB3B-87F2E1ED8042}" srcOrd="2" destOrd="0" presId="urn:microsoft.com/office/officeart/2005/8/layout/orgChart1"/>
    <dgm:cxn modelId="{ED3A7D30-7C6C-439A-934E-844D32D06E2C}" type="presParOf" srcId="{E50A0B23-14B0-5445-BBBB-5E259609D786}" destId="{79C372AE-F76A-3441-8D4D-A5A020F18004}" srcOrd="2" destOrd="0" presId="urn:microsoft.com/office/officeart/2005/8/layout/orgChart1"/>
    <dgm:cxn modelId="{3F4F0945-C17F-44D7-83FF-77ED15520307}" type="presParOf" srcId="{8343F2FC-5E80-9946-A9D3-16F1186077B6}" destId="{DDA2B549-00E9-3447-AC05-7AB04B58EFAD}" srcOrd="2" destOrd="0" presId="urn:microsoft.com/office/officeart/2005/8/layout/orgChart1"/>
    <dgm:cxn modelId="{50C2E61F-7563-4016-A02C-5DDAA87733CD}" type="presParOf" srcId="{8343F2FC-5E80-9946-A9D3-16F1186077B6}" destId="{C62A1350-9552-CD4E-9723-6B329AB739F2}" srcOrd="3" destOrd="0" presId="urn:microsoft.com/office/officeart/2005/8/layout/orgChart1"/>
    <dgm:cxn modelId="{7AE47D25-28AC-4083-9D37-96F17F4B8BE4}" type="presParOf" srcId="{C62A1350-9552-CD4E-9723-6B329AB739F2}" destId="{D07275C8-B960-464C-8999-5D9087AB4843}" srcOrd="0" destOrd="0" presId="urn:microsoft.com/office/officeart/2005/8/layout/orgChart1"/>
    <dgm:cxn modelId="{CEA01196-3431-4511-9E60-00BB0A53C707}" type="presParOf" srcId="{D07275C8-B960-464C-8999-5D9087AB4843}" destId="{5899F64F-69DC-844A-98CC-FE6B613162D9}" srcOrd="0" destOrd="0" presId="urn:microsoft.com/office/officeart/2005/8/layout/orgChart1"/>
    <dgm:cxn modelId="{C72DD87B-0C41-49B5-B450-EF8E3402F717}" type="presParOf" srcId="{D07275C8-B960-464C-8999-5D9087AB4843}" destId="{8D421D5A-465B-EA44-BE19-0AC444688199}" srcOrd="1" destOrd="0" presId="urn:microsoft.com/office/officeart/2005/8/layout/orgChart1"/>
    <dgm:cxn modelId="{8914F1DB-60B5-4941-ABFC-0DD3B4295AB4}" type="presParOf" srcId="{C62A1350-9552-CD4E-9723-6B329AB739F2}" destId="{ABA0127A-C1DE-984E-ADB2-E90BBA5CB208}" srcOrd="1" destOrd="0" presId="urn:microsoft.com/office/officeart/2005/8/layout/orgChart1"/>
    <dgm:cxn modelId="{7BF11905-71D4-4D2D-AB0C-9C93B5D6B8DF}" type="presParOf" srcId="{ABA0127A-C1DE-984E-ADB2-E90BBA5CB208}" destId="{31BEF300-3638-284C-A041-61520FE49A3E}" srcOrd="0" destOrd="0" presId="urn:microsoft.com/office/officeart/2005/8/layout/orgChart1"/>
    <dgm:cxn modelId="{BD651301-6EF0-4FD5-981D-7B9D3C4B54D5}" type="presParOf" srcId="{ABA0127A-C1DE-984E-ADB2-E90BBA5CB208}" destId="{E610846E-A20F-0149-8C36-9184445D690A}" srcOrd="1" destOrd="0" presId="urn:microsoft.com/office/officeart/2005/8/layout/orgChart1"/>
    <dgm:cxn modelId="{BED36E8B-C65C-4E5C-B1F8-FA36A51C501D}" type="presParOf" srcId="{E610846E-A20F-0149-8C36-9184445D690A}" destId="{70E1FB51-ECF5-E346-B70C-9C2952BCFFDB}" srcOrd="0" destOrd="0" presId="urn:microsoft.com/office/officeart/2005/8/layout/orgChart1"/>
    <dgm:cxn modelId="{7628008D-4E18-47A1-9C65-F172D1DE568D}" type="presParOf" srcId="{70E1FB51-ECF5-E346-B70C-9C2952BCFFDB}" destId="{E60A1F60-7615-2547-848A-B53299ECBE34}" srcOrd="0" destOrd="0" presId="urn:microsoft.com/office/officeart/2005/8/layout/orgChart1"/>
    <dgm:cxn modelId="{3CA0445F-66D5-4898-814A-2E0D77C12A84}" type="presParOf" srcId="{70E1FB51-ECF5-E346-B70C-9C2952BCFFDB}" destId="{1064F163-17B3-114F-9A18-8677FE16761E}" srcOrd="1" destOrd="0" presId="urn:microsoft.com/office/officeart/2005/8/layout/orgChart1"/>
    <dgm:cxn modelId="{626224AA-03EA-4CFF-8D7A-E634F123298F}" type="presParOf" srcId="{E610846E-A20F-0149-8C36-9184445D690A}" destId="{9C0282E5-F15E-594F-BAF5-3D0649085BB8}" srcOrd="1" destOrd="0" presId="urn:microsoft.com/office/officeart/2005/8/layout/orgChart1"/>
    <dgm:cxn modelId="{C8DEA5B6-1EBF-4D2D-B971-D8CDB06E0F81}" type="presParOf" srcId="{E610846E-A20F-0149-8C36-9184445D690A}" destId="{2FC6A302-93CC-2C41-9EA6-172805C17A04}" srcOrd="2" destOrd="0" presId="urn:microsoft.com/office/officeart/2005/8/layout/orgChart1"/>
    <dgm:cxn modelId="{1438980B-C9B9-4930-8869-77447A467076}" type="presParOf" srcId="{C62A1350-9552-CD4E-9723-6B329AB739F2}" destId="{0A6C068A-3DC8-0F49-B84F-A9E4B4DAB5A9}" srcOrd="2" destOrd="0" presId="urn:microsoft.com/office/officeart/2005/8/layout/orgChart1"/>
    <dgm:cxn modelId="{993249C6-5DBC-4409-8FF7-97904577FF33}" type="presParOf" srcId="{8343F2FC-5E80-9946-A9D3-16F1186077B6}" destId="{4A0965EC-A115-5643-AC75-0B901386ADE3}" srcOrd="4" destOrd="0" presId="urn:microsoft.com/office/officeart/2005/8/layout/orgChart1"/>
    <dgm:cxn modelId="{B97324F5-3EA7-4661-A173-2ECA6A86090D}" type="presParOf" srcId="{8343F2FC-5E80-9946-A9D3-16F1186077B6}" destId="{F72CA787-6848-8C47-B041-6D137ED2DB4E}" srcOrd="5" destOrd="0" presId="urn:microsoft.com/office/officeart/2005/8/layout/orgChart1"/>
    <dgm:cxn modelId="{30E66D26-7848-44CC-98CA-3C91BDC0F9E2}" type="presParOf" srcId="{F72CA787-6848-8C47-B041-6D137ED2DB4E}" destId="{6BCF5D67-FBD6-434C-BAAF-0BAAACA4BAD7}" srcOrd="0" destOrd="0" presId="urn:microsoft.com/office/officeart/2005/8/layout/orgChart1"/>
    <dgm:cxn modelId="{04F2444C-1B3F-4419-BBDF-18661D5D0461}" type="presParOf" srcId="{6BCF5D67-FBD6-434C-BAAF-0BAAACA4BAD7}" destId="{724D591E-9B53-FB42-A1AB-94A67AB33F39}" srcOrd="0" destOrd="0" presId="urn:microsoft.com/office/officeart/2005/8/layout/orgChart1"/>
    <dgm:cxn modelId="{D8B086D4-8272-4482-8B36-DC7D2B2AE95B}" type="presParOf" srcId="{6BCF5D67-FBD6-434C-BAAF-0BAAACA4BAD7}" destId="{F33B83C9-F44F-E54C-9F2A-5660566590CF}" srcOrd="1" destOrd="0" presId="urn:microsoft.com/office/officeart/2005/8/layout/orgChart1"/>
    <dgm:cxn modelId="{8615C978-F9BE-44FC-BD4E-C885AFEC80E5}" type="presParOf" srcId="{F72CA787-6848-8C47-B041-6D137ED2DB4E}" destId="{E0E02E39-951B-DA49-AFD5-B432F27308A4}" srcOrd="1" destOrd="0" presId="urn:microsoft.com/office/officeart/2005/8/layout/orgChart1"/>
    <dgm:cxn modelId="{FE77EDE0-8ACE-4BB3-B053-A9751741E648}" type="presParOf" srcId="{E0E02E39-951B-DA49-AFD5-B432F27308A4}" destId="{48828FFE-0098-A34F-9CF0-1256ACEAEA17}" srcOrd="0" destOrd="0" presId="urn:microsoft.com/office/officeart/2005/8/layout/orgChart1"/>
    <dgm:cxn modelId="{8CF86ADF-CE1B-46DB-A674-FDF5FB8B0888}" type="presParOf" srcId="{E0E02E39-951B-DA49-AFD5-B432F27308A4}" destId="{BBF4D515-BBC0-FE4E-A737-228783C6CE27}" srcOrd="1" destOrd="0" presId="urn:microsoft.com/office/officeart/2005/8/layout/orgChart1"/>
    <dgm:cxn modelId="{7F93B4DB-50F0-4D8A-A457-7F5BD00F663D}" type="presParOf" srcId="{BBF4D515-BBC0-FE4E-A737-228783C6CE27}" destId="{0B90BD13-8F24-BB41-A860-3DE6BF41B265}" srcOrd="0" destOrd="0" presId="urn:microsoft.com/office/officeart/2005/8/layout/orgChart1"/>
    <dgm:cxn modelId="{2E84CBF4-C0D8-4595-B0D8-D79717CAEC28}" type="presParOf" srcId="{0B90BD13-8F24-BB41-A860-3DE6BF41B265}" destId="{831D9D1D-B938-1946-A9DF-92A4F3FC17F9}" srcOrd="0" destOrd="0" presId="urn:microsoft.com/office/officeart/2005/8/layout/orgChart1"/>
    <dgm:cxn modelId="{335585B6-8CE5-437E-A183-47499FBD06B8}" type="presParOf" srcId="{0B90BD13-8F24-BB41-A860-3DE6BF41B265}" destId="{1E3EFDD3-26FD-B443-9318-E4B0323470A7}" srcOrd="1" destOrd="0" presId="urn:microsoft.com/office/officeart/2005/8/layout/orgChart1"/>
    <dgm:cxn modelId="{8FED35E2-A86C-49F7-B5C6-AD4EAF0667F5}" type="presParOf" srcId="{BBF4D515-BBC0-FE4E-A737-228783C6CE27}" destId="{6C0C7368-6917-1A40-893A-94BAD4599637}" srcOrd="1" destOrd="0" presId="urn:microsoft.com/office/officeart/2005/8/layout/orgChart1"/>
    <dgm:cxn modelId="{7E75575A-D77B-4DD5-A3F8-F58A7FD6183C}" type="presParOf" srcId="{BBF4D515-BBC0-FE4E-A737-228783C6CE27}" destId="{E0AC2CF1-1E97-CE4F-A51E-ABE97C960E3D}" srcOrd="2" destOrd="0" presId="urn:microsoft.com/office/officeart/2005/8/layout/orgChart1"/>
    <dgm:cxn modelId="{534D7FD3-FF44-4610-A4E4-84AA3CF6A2A4}" type="presParOf" srcId="{E0E02E39-951B-DA49-AFD5-B432F27308A4}" destId="{2410022A-BA5F-C249-9B1D-C9B012BBEAE5}" srcOrd="2" destOrd="0" presId="urn:microsoft.com/office/officeart/2005/8/layout/orgChart1"/>
    <dgm:cxn modelId="{224190B3-B201-4EBA-8434-A0430D7EB845}" type="presParOf" srcId="{E0E02E39-951B-DA49-AFD5-B432F27308A4}" destId="{434A063F-0638-1A43-B3EE-989BE882D676}" srcOrd="3" destOrd="0" presId="urn:microsoft.com/office/officeart/2005/8/layout/orgChart1"/>
    <dgm:cxn modelId="{01BA8A7F-D877-4CDC-A3BA-D20211C7BF73}" type="presParOf" srcId="{434A063F-0638-1A43-B3EE-989BE882D676}" destId="{5EA3237D-4356-2241-B75A-DC5777FD79AE}" srcOrd="0" destOrd="0" presId="urn:microsoft.com/office/officeart/2005/8/layout/orgChart1"/>
    <dgm:cxn modelId="{216776FC-2976-45CE-A3C0-41D73E0948B1}" type="presParOf" srcId="{5EA3237D-4356-2241-B75A-DC5777FD79AE}" destId="{1E23DCDB-8A23-6843-B0FF-73FAFA3C9D5C}" srcOrd="0" destOrd="0" presId="urn:microsoft.com/office/officeart/2005/8/layout/orgChart1"/>
    <dgm:cxn modelId="{261B05F0-9C76-4BCC-9CE2-5186813D547D}" type="presParOf" srcId="{5EA3237D-4356-2241-B75A-DC5777FD79AE}" destId="{9E8AD559-442B-6743-98AC-1A63B38A34CE}" srcOrd="1" destOrd="0" presId="urn:microsoft.com/office/officeart/2005/8/layout/orgChart1"/>
    <dgm:cxn modelId="{D0A5D736-946C-429E-ADE9-2DB5D854C6F6}" type="presParOf" srcId="{434A063F-0638-1A43-B3EE-989BE882D676}" destId="{94E0AB82-7BB5-D04F-A8F6-9CCFF2FF8F2B}" srcOrd="1" destOrd="0" presId="urn:microsoft.com/office/officeart/2005/8/layout/orgChart1"/>
    <dgm:cxn modelId="{A88D39C8-EED8-4A59-939E-643D3750674F}" type="presParOf" srcId="{434A063F-0638-1A43-B3EE-989BE882D676}" destId="{EF6265C4-32A6-D647-8480-8993037E7EC8}" srcOrd="2" destOrd="0" presId="urn:microsoft.com/office/officeart/2005/8/layout/orgChart1"/>
    <dgm:cxn modelId="{561A4249-18B8-42A0-B2E8-134A25BD57E8}" type="presParOf" srcId="{E0E02E39-951B-DA49-AFD5-B432F27308A4}" destId="{7E976696-61CA-374A-BA74-D07EEE068E2C}" srcOrd="4" destOrd="0" presId="urn:microsoft.com/office/officeart/2005/8/layout/orgChart1"/>
    <dgm:cxn modelId="{6A63D57E-AF90-4DAB-AF3F-A4A57FFA1123}" type="presParOf" srcId="{E0E02E39-951B-DA49-AFD5-B432F27308A4}" destId="{2B5CFD48-3FCC-6440-B791-A0A723068A7B}" srcOrd="5" destOrd="0" presId="urn:microsoft.com/office/officeart/2005/8/layout/orgChart1"/>
    <dgm:cxn modelId="{ED65C32F-DE65-426D-A83F-6F0A83568E33}" type="presParOf" srcId="{2B5CFD48-3FCC-6440-B791-A0A723068A7B}" destId="{A83A13B5-7B54-274D-87CC-73E475C0E5C0}" srcOrd="0" destOrd="0" presId="urn:microsoft.com/office/officeart/2005/8/layout/orgChart1"/>
    <dgm:cxn modelId="{6E8AD6C8-2CEF-47A6-A98B-3F1286D49F01}" type="presParOf" srcId="{A83A13B5-7B54-274D-87CC-73E475C0E5C0}" destId="{CBAFAD5D-D2D1-2645-AEC9-F5575C181342}" srcOrd="0" destOrd="0" presId="urn:microsoft.com/office/officeart/2005/8/layout/orgChart1"/>
    <dgm:cxn modelId="{AFC423D7-F25F-47BA-8804-F2445D28D50F}" type="presParOf" srcId="{A83A13B5-7B54-274D-87CC-73E475C0E5C0}" destId="{BD1F0448-F1B0-9C4B-866C-7A803CF7F145}" srcOrd="1" destOrd="0" presId="urn:microsoft.com/office/officeart/2005/8/layout/orgChart1"/>
    <dgm:cxn modelId="{F0171298-D532-47DE-8B77-B4911FC85359}" type="presParOf" srcId="{2B5CFD48-3FCC-6440-B791-A0A723068A7B}" destId="{7A8B5427-5CB7-EF4B-9485-E1D3973875A9}" srcOrd="1" destOrd="0" presId="urn:microsoft.com/office/officeart/2005/8/layout/orgChart1"/>
    <dgm:cxn modelId="{2374CD1D-1EA0-4E42-A7A0-5048EDE4C0F6}" type="presParOf" srcId="{2B5CFD48-3FCC-6440-B791-A0A723068A7B}" destId="{7B5BFD2A-4868-5B43-87A6-13A8DF179B11}" srcOrd="2" destOrd="0" presId="urn:microsoft.com/office/officeart/2005/8/layout/orgChart1"/>
    <dgm:cxn modelId="{E698E906-DA1A-44DF-BF92-E77FAC81DD9E}" type="presParOf" srcId="{E0E02E39-951B-DA49-AFD5-B432F27308A4}" destId="{C5B8359E-E2D8-C344-83FF-A2E40C8D026F}" srcOrd="6" destOrd="0" presId="urn:microsoft.com/office/officeart/2005/8/layout/orgChart1"/>
    <dgm:cxn modelId="{13B89133-C260-4E8F-85FC-5ABB650984E1}" type="presParOf" srcId="{E0E02E39-951B-DA49-AFD5-B432F27308A4}" destId="{CCDD3E76-AFCF-ED4C-8C64-6D6353C7F30C}" srcOrd="7" destOrd="0" presId="urn:microsoft.com/office/officeart/2005/8/layout/orgChart1"/>
    <dgm:cxn modelId="{D904944A-1BE3-419A-9336-B31A7E47E04F}" type="presParOf" srcId="{CCDD3E76-AFCF-ED4C-8C64-6D6353C7F30C}" destId="{D0397A88-FC05-384F-B83F-58148416BD99}" srcOrd="0" destOrd="0" presId="urn:microsoft.com/office/officeart/2005/8/layout/orgChart1"/>
    <dgm:cxn modelId="{B15DE73B-DE24-4154-AE27-62B6912D759C}" type="presParOf" srcId="{D0397A88-FC05-384F-B83F-58148416BD99}" destId="{FBA84E79-9F2D-2B4A-B724-9DDD5924ABAC}" srcOrd="0" destOrd="0" presId="urn:microsoft.com/office/officeart/2005/8/layout/orgChart1"/>
    <dgm:cxn modelId="{EA5C0796-BB1D-4B22-BCDD-3A4175397101}" type="presParOf" srcId="{D0397A88-FC05-384F-B83F-58148416BD99}" destId="{5E6032CE-FE40-D247-B7DB-44C4ED4E0236}" srcOrd="1" destOrd="0" presId="urn:microsoft.com/office/officeart/2005/8/layout/orgChart1"/>
    <dgm:cxn modelId="{2E85AD57-0FC9-412B-9D19-B15386825E61}" type="presParOf" srcId="{CCDD3E76-AFCF-ED4C-8C64-6D6353C7F30C}" destId="{8D3C64E7-210A-2F41-9E72-70E511AA8001}" srcOrd="1" destOrd="0" presId="urn:microsoft.com/office/officeart/2005/8/layout/orgChart1"/>
    <dgm:cxn modelId="{56862986-D81D-424F-A0F6-2FF14F47EC0C}" type="presParOf" srcId="{CCDD3E76-AFCF-ED4C-8C64-6D6353C7F30C}" destId="{0B65816B-D356-0343-9A99-9E6135867EBF}" srcOrd="2" destOrd="0" presId="urn:microsoft.com/office/officeart/2005/8/layout/orgChart1"/>
    <dgm:cxn modelId="{1E53EBF0-2F2E-4AD0-8F15-9FAAC5D2505B}" type="presParOf" srcId="{F72CA787-6848-8C47-B041-6D137ED2DB4E}" destId="{B4FCEEFA-41EF-6145-9B7C-4C8959BF2FC6}" srcOrd="2" destOrd="0" presId="urn:microsoft.com/office/officeart/2005/8/layout/orgChart1"/>
    <dgm:cxn modelId="{1A7D8157-55EE-43CF-ADA5-81CDD7416FED}" type="presParOf" srcId="{8343F2FC-5E80-9946-A9D3-16F1186077B6}" destId="{6CC7D0B8-D621-0348-A568-5C0994121366}" srcOrd="6" destOrd="0" presId="urn:microsoft.com/office/officeart/2005/8/layout/orgChart1"/>
    <dgm:cxn modelId="{490B03C9-C086-44F8-A3C9-3241198014C4}" type="presParOf" srcId="{8343F2FC-5E80-9946-A9D3-16F1186077B6}" destId="{4D5B3395-4636-474F-9D86-CA04239E5BCC}" srcOrd="7" destOrd="0" presId="urn:microsoft.com/office/officeart/2005/8/layout/orgChart1"/>
    <dgm:cxn modelId="{89CF1B04-0BA8-4C7F-99B2-EC37494ED243}" type="presParOf" srcId="{4D5B3395-4636-474F-9D86-CA04239E5BCC}" destId="{5B4D1DC2-6C5C-D24A-BAD2-49BB3E75412F}" srcOrd="0" destOrd="0" presId="urn:microsoft.com/office/officeart/2005/8/layout/orgChart1"/>
    <dgm:cxn modelId="{7CC5420A-4F9F-408E-BB85-9F5016458FAC}" type="presParOf" srcId="{5B4D1DC2-6C5C-D24A-BAD2-49BB3E75412F}" destId="{3C79B246-055E-3E4C-BF28-7C8C28EB6C9C}" srcOrd="0" destOrd="0" presId="urn:microsoft.com/office/officeart/2005/8/layout/orgChart1"/>
    <dgm:cxn modelId="{F2267A6F-BA48-423A-A62B-46AF3099B4F0}" type="presParOf" srcId="{5B4D1DC2-6C5C-D24A-BAD2-49BB3E75412F}" destId="{271DCED9-E2C3-A445-8BF2-8C42346D2CA1}" srcOrd="1" destOrd="0" presId="urn:microsoft.com/office/officeart/2005/8/layout/orgChart1"/>
    <dgm:cxn modelId="{A0347712-DB75-4150-9587-359AD96EF71A}" type="presParOf" srcId="{4D5B3395-4636-474F-9D86-CA04239E5BCC}" destId="{FED3E3F7-A09B-6A49-B5F7-30D22C060ED9}" srcOrd="1" destOrd="0" presId="urn:microsoft.com/office/officeart/2005/8/layout/orgChart1"/>
    <dgm:cxn modelId="{7592AED8-571B-4752-846B-DFFA219E982E}" type="presParOf" srcId="{FED3E3F7-A09B-6A49-B5F7-30D22C060ED9}" destId="{DD85CF8F-4788-D44D-9E04-B4EB0E905AF4}" srcOrd="0" destOrd="0" presId="urn:microsoft.com/office/officeart/2005/8/layout/orgChart1"/>
    <dgm:cxn modelId="{49A4FB3D-B005-4C72-8FEE-1327FFFFC6BE}" type="presParOf" srcId="{FED3E3F7-A09B-6A49-B5F7-30D22C060ED9}" destId="{6B9B8B5E-DD60-F042-9E4B-1A7920F432B8}" srcOrd="1" destOrd="0" presId="urn:microsoft.com/office/officeart/2005/8/layout/orgChart1"/>
    <dgm:cxn modelId="{910313F5-B343-43DB-BD88-5733124F7907}" type="presParOf" srcId="{6B9B8B5E-DD60-F042-9E4B-1A7920F432B8}" destId="{5FDD8201-C680-6B4A-8A6B-08642E254FD3}" srcOrd="0" destOrd="0" presId="urn:microsoft.com/office/officeart/2005/8/layout/orgChart1"/>
    <dgm:cxn modelId="{CD3C5419-04A2-4DC1-9D81-300DB11A2EEE}" type="presParOf" srcId="{5FDD8201-C680-6B4A-8A6B-08642E254FD3}" destId="{8DBEE2E1-7753-CB41-9D7E-633E820EAB14}" srcOrd="0" destOrd="0" presId="urn:microsoft.com/office/officeart/2005/8/layout/orgChart1"/>
    <dgm:cxn modelId="{FD27B51F-5DF2-4083-B442-D971A0AD40EC}" type="presParOf" srcId="{5FDD8201-C680-6B4A-8A6B-08642E254FD3}" destId="{1AB1F791-B64C-CE4C-80A1-B70A01C1F82C}" srcOrd="1" destOrd="0" presId="urn:microsoft.com/office/officeart/2005/8/layout/orgChart1"/>
    <dgm:cxn modelId="{A2945222-7ECC-432F-9DA9-C9AB6653AD33}" type="presParOf" srcId="{6B9B8B5E-DD60-F042-9E4B-1A7920F432B8}" destId="{CFB2AEE9-C30C-8046-8BFD-DD1B10FA874B}" srcOrd="1" destOrd="0" presId="urn:microsoft.com/office/officeart/2005/8/layout/orgChart1"/>
    <dgm:cxn modelId="{27034A12-880F-461B-AF3A-7529925C0141}" type="presParOf" srcId="{6B9B8B5E-DD60-F042-9E4B-1A7920F432B8}" destId="{F01D5136-1DDB-364C-956E-D5DE76E8904D}" srcOrd="2" destOrd="0" presId="urn:microsoft.com/office/officeart/2005/8/layout/orgChart1"/>
    <dgm:cxn modelId="{11F5D46A-8FDC-4791-8D27-96A21E64F229}" type="presParOf" srcId="{FED3E3F7-A09B-6A49-B5F7-30D22C060ED9}" destId="{2CF5CB0B-590B-40E2-A680-B457A98D4E21}" srcOrd="2" destOrd="0" presId="urn:microsoft.com/office/officeart/2005/8/layout/orgChart1"/>
    <dgm:cxn modelId="{02392FBC-A1F0-47DC-9BAE-C5A39017A04B}" type="presParOf" srcId="{FED3E3F7-A09B-6A49-B5F7-30D22C060ED9}" destId="{4ACCE1C3-87A9-4D35-BE95-F79277611F9A}" srcOrd="3" destOrd="0" presId="urn:microsoft.com/office/officeart/2005/8/layout/orgChart1"/>
    <dgm:cxn modelId="{F4FDEF70-4EE9-492D-B7B8-58055B47F2DF}" type="presParOf" srcId="{4ACCE1C3-87A9-4D35-BE95-F79277611F9A}" destId="{39BE01B5-0CE1-45D2-8FFE-34FD2B699C51}" srcOrd="0" destOrd="0" presId="urn:microsoft.com/office/officeart/2005/8/layout/orgChart1"/>
    <dgm:cxn modelId="{05A3E149-8486-4C11-B9E8-7357DDE09485}" type="presParOf" srcId="{39BE01B5-0CE1-45D2-8FFE-34FD2B699C51}" destId="{E46463D8-58D3-4235-9B54-27294B44C069}" srcOrd="0" destOrd="0" presId="urn:microsoft.com/office/officeart/2005/8/layout/orgChart1"/>
    <dgm:cxn modelId="{1C5C9FD3-AA83-4C49-AE0B-EAA93F67700F}" type="presParOf" srcId="{39BE01B5-0CE1-45D2-8FFE-34FD2B699C51}" destId="{862D774A-4B06-451E-A768-069A0B8635D2}" srcOrd="1" destOrd="0" presId="urn:microsoft.com/office/officeart/2005/8/layout/orgChart1"/>
    <dgm:cxn modelId="{C88C04B2-BAA8-4C46-AA34-A9F0440E7418}" type="presParOf" srcId="{4ACCE1C3-87A9-4D35-BE95-F79277611F9A}" destId="{FCB22230-E429-4E83-9C72-1B0B3333F1DD}" srcOrd="1" destOrd="0" presId="urn:microsoft.com/office/officeart/2005/8/layout/orgChart1"/>
    <dgm:cxn modelId="{E2FF1BE0-12A8-4A87-A647-DACB9856EC38}" type="presParOf" srcId="{4ACCE1C3-87A9-4D35-BE95-F79277611F9A}" destId="{1406BDF2-0951-4EA6-8D0F-153AE544019F}" srcOrd="2" destOrd="0" presId="urn:microsoft.com/office/officeart/2005/8/layout/orgChart1"/>
    <dgm:cxn modelId="{ABA70117-B35C-4FE8-B7A4-78CA5E712439}" type="presParOf" srcId="{4D5B3395-4636-474F-9D86-CA04239E5BCC}" destId="{6E860553-47DF-024A-9F25-CA0659B94B73}" srcOrd="2" destOrd="0" presId="urn:microsoft.com/office/officeart/2005/8/layout/orgChart1"/>
    <dgm:cxn modelId="{E83216D5-BF38-4730-A9E2-5C8D1AF68B8E}" type="presParOf" srcId="{8343F2FC-5E80-9946-A9D3-16F1186077B6}" destId="{C32E1975-AF01-9444-8AF3-67A771EBBCD6}" srcOrd="8" destOrd="0" presId="urn:microsoft.com/office/officeart/2005/8/layout/orgChart1"/>
    <dgm:cxn modelId="{E6D4FF0A-0581-4850-AC7E-68AD04DB09B0}" type="presParOf" srcId="{8343F2FC-5E80-9946-A9D3-16F1186077B6}" destId="{D62133BD-A5C6-674A-B968-20F12808B346}" srcOrd="9" destOrd="0" presId="urn:microsoft.com/office/officeart/2005/8/layout/orgChart1"/>
    <dgm:cxn modelId="{0676BDFF-3FC3-48F5-883E-B916D23CC9E2}" type="presParOf" srcId="{D62133BD-A5C6-674A-B968-20F12808B346}" destId="{0DE6F7CF-93D9-C444-9FC4-3898E2F711CD}" srcOrd="0" destOrd="0" presId="urn:microsoft.com/office/officeart/2005/8/layout/orgChart1"/>
    <dgm:cxn modelId="{5B618D02-82B8-45B6-BFC1-618E4251741A}" type="presParOf" srcId="{0DE6F7CF-93D9-C444-9FC4-3898E2F711CD}" destId="{D719AA8F-8AC9-D44F-A8E8-02F5D3AA612C}" srcOrd="0" destOrd="0" presId="urn:microsoft.com/office/officeart/2005/8/layout/orgChart1"/>
    <dgm:cxn modelId="{79519F89-FB91-4092-824F-B7C9F0B5DE7E}" type="presParOf" srcId="{0DE6F7CF-93D9-C444-9FC4-3898E2F711CD}" destId="{FB22EF21-CE99-524B-B190-D017E37D016B}" srcOrd="1" destOrd="0" presId="urn:microsoft.com/office/officeart/2005/8/layout/orgChart1"/>
    <dgm:cxn modelId="{CB23DFA8-6A3F-4401-8FDD-29AE2AFBAA8D}" type="presParOf" srcId="{D62133BD-A5C6-674A-B968-20F12808B346}" destId="{E6C8F55E-595C-4248-87F6-111589D3C11F}" srcOrd="1" destOrd="0" presId="urn:microsoft.com/office/officeart/2005/8/layout/orgChart1"/>
    <dgm:cxn modelId="{988AFA53-6099-44C5-9A02-C954136D1660}" type="presParOf" srcId="{E6C8F55E-595C-4248-87F6-111589D3C11F}" destId="{9A87525D-42F6-425E-BE06-A448343837F5}" srcOrd="0" destOrd="0" presId="urn:microsoft.com/office/officeart/2005/8/layout/orgChart1"/>
    <dgm:cxn modelId="{88AC1540-4279-428F-807E-BF18D3118169}" type="presParOf" srcId="{E6C8F55E-595C-4248-87F6-111589D3C11F}" destId="{0E3DE596-DA5F-4433-BB9E-A8DD0226CA64}" srcOrd="1" destOrd="0" presId="urn:microsoft.com/office/officeart/2005/8/layout/orgChart1"/>
    <dgm:cxn modelId="{2057988A-8824-4A46-AC7C-C0B1ECF8A054}" type="presParOf" srcId="{0E3DE596-DA5F-4433-BB9E-A8DD0226CA64}" destId="{FE4E5F5B-6BBF-47A0-B599-F379ACA75180}" srcOrd="0" destOrd="0" presId="urn:microsoft.com/office/officeart/2005/8/layout/orgChart1"/>
    <dgm:cxn modelId="{2E29B466-0FFC-4289-B0D2-EE07AEF9CB2A}" type="presParOf" srcId="{FE4E5F5B-6BBF-47A0-B599-F379ACA75180}" destId="{EFB1C795-DE85-493B-9183-11D68CCA4549}" srcOrd="0" destOrd="0" presId="urn:microsoft.com/office/officeart/2005/8/layout/orgChart1"/>
    <dgm:cxn modelId="{170C74B7-8CF9-41B6-B79B-5BD986299DB0}" type="presParOf" srcId="{FE4E5F5B-6BBF-47A0-B599-F379ACA75180}" destId="{A5AEC4EC-C6B6-4B99-B28B-7166A5AAED45}" srcOrd="1" destOrd="0" presId="urn:microsoft.com/office/officeart/2005/8/layout/orgChart1"/>
    <dgm:cxn modelId="{49A97CA2-F97A-43CD-AC6B-73A000399B32}" type="presParOf" srcId="{0E3DE596-DA5F-4433-BB9E-A8DD0226CA64}" destId="{E21917E7-2EE2-43FD-87C5-0203CDFE611A}" srcOrd="1" destOrd="0" presId="urn:microsoft.com/office/officeart/2005/8/layout/orgChart1"/>
    <dgm:cxn modelId="{E933F659-65D1-476B-B6C1-18131E5D4F56}" type="presParOf" srcId="{0E3DE596-DA5F-4433-BB9E-A8DD0226CA64}" destId="{0C80B760-112D-4115-B7C6-88BD4E64ACE6}" srcOrd="2" destOrd="0" presId="urn:microsoft.com/office/officeart/2005/8/layout/orgChart1"/>
    <dgm:cxn modelId="{28838897-ABC4-42D6-8C64-31FB03095C0F}" type="presParOf" srcId="{E6C8F55E-595C-4248-87F6-111589D3C11F}" destId="{CEB530A9-FE62-43FA-90A4-8A1FA7434B07}" srcOrd="2" destOrd="0" presId="urn:microsoft.com/office/officeart/2005/8/layout/orgChart1"/>
    <dgm:cxn modelId="{F4919B99-51DA-49F9-B75E-20B5969E7C07}" type="presParOf" srcId="{E6C8F55E-595C-4248-87F6-111589D3C11F}" destId="{06506542-0D01-4E49-9D3B-E157DBC651F6}" srcOrd="3" destOrd="0" presId="urn:microsoft.com/office/officeart/2005/8/layout/orgChart1"/>
    <dgm:cxn modelId="{F9AD6B74-563C-45FE-8924-7AFAE71178C5}" type="presParOf" srcId="{06506542-0D01-4E49-9D3B-E157DBC651F6}" destId="{E4078934-EDD1-43C1-B6CD-3BC96C299287}" srcOrd="0" destOrd="0" presId="urn:microsoft.com/office/officeart/2005/8/layout/orgChart1"/>
    <dgm:cxn modelId="{125953BD-453D-4654-AD59-9187A75265F1}" type="presParOf" srcId="{E4078934-EDD1-43C1-B6CD-3BC96C299287}" destId="{6342EBBB-F724-44F1-BEB6-DA1F06D7DB0D}" srcOrd="0" destOrd="0" presId="urn:microsoft.com/office/officeart/2005/8/layout/orgChart1"/>
    <dgm:cxn modelId="{EE8311E7-5A55-42B1-80D4-33362B5A1E7C}" type="presParOf" srcId="{E4078934-EDD1-43C1-B6CD-3BC96C299287}" destId="{52F103EF-432C-4FA9-BA65-4F0532B61C4B}" srcOrd="1" destOrd="0" presId="urn:microsoft.com/office/officeart/2005/8/layout/orgChart1"/>
    <dgm:cxn modelId="{9A958178-94EB-4195-AAFB-EFB4F45C2681}" type="presParOf" srcId="{06506542-0D01-4E49-9D3B-E157DBC651F6}" destId="{FF948DE8-D032-4E2D-A35C-7509454622C7}" srcOrd="1" destOrd="0" presId="urn:microsoft.com/office/officeart/2005/8/layout/orgChart1"/>
    <dgm:cxn modelId="{B04C3A28-19BC-49AF-A27F-120791C0CBEA}" type="presParOf" srcId="{06506542-0D01-4E49-9D3B-E157DBC651F6}" destId="{6CE8D8AC-489B-49FA-A241-676536D4F6E0}" srcOrd="2" destOrd="0" presId="urn:microsoft.com/office/officeart/2005/8/layout/orgChart1"/>
    <dgm:cxn modelId="{9A35396F-FD4B-4655-803C-2EF9E3DC21D1}" type="presParOf" srcId="{D62133BD-A5C6-674A-B968-20F12808B346}" destId="{421D78E2-9E30-6447-B31A-D06B0CB9A4BA}" srcOrd="2" destOrd="0" presId="urn:microsoft.com/office/officeart/2005/8/layout/orgChart1"/>
    <dgm:cxn modelId="{EE64868D-FA99-4879-834B-FC41C3C68744}" type="presParOf" srcId="{8343F2FC-5E80-9946-A9D3-16F1186077B6}" destId="{EB2ACEEC-A1CF-0B4C-9B5E-9CB9742A7730}" srcOrd="10" destOrd="0" presId="urn:microsoft.com/office/officeart/2005/8/layout/orgChart1"/>
    <dgm:cxn modelId="{AE10C0F7-04A5-4ED4-B9F3-7255712055EA}" type="presParOf" srcId="{8343F2FC-5E80-9946-A9D3-16F1186077B6}" destId="{15808513-AA29-3D4C-9801-55524E297416}" srcOrd="11" destOrd="0" presId="urn:microsoft.com/office/officeart/2005/8/layout/orgChart1"/>
    <dgm:cxn modelId="{B3361846-A53A-4186-81C0-C04A7F864060}" type="presParOf" srcId="{15808513-AA29-3D4C-9801-55524E297416}" destId="{A0D47939-6C99-284A-B834-0CD5F7266985}" srcOrd="0" destOrd="0" presId="urn:microsoft.com/office/officeart/2005/8/layout/orgChart1"/>
    <dgm:cxn modelId="{1ED35E1E-1601-46F5-A532-8A7C43B0A943}" type="presParOf" srcId="{A0D47939-6C99-284A-B834-0CD5F7266985}" destId="{A2C23317-F8EE-104D-83A5-B1E381CC4A7F}" srcOrd="0" destOrd="0" presId="urn:microsoft.com/office/officeart/2005/8/layout/orgChart1"/>
    <dgm:cxn modelId="{FD35C826-DDF3-42D5-AC32-2F54CEB9BF90}" type="presParOf" srcId="{A0D47939-6C99-284A-B834-0CD5F7266985}" destId="{678D2B41-D633-2947-9051-9C9B95D2270D}" srcOrd="1" destOrd="0" presId="urn:microsoft.com/office/officeart/2005/8/layout/orgChart1"/>
    <dgm:cxn modelId="{6F638C7C-6D28-4024-9687-2921074BA5D7}" type="presParOf" srcId="{15808513-AA29-3D4C-9801-55524E297416}" destId="{03FE4697-EBF9-854F-BA51-97C6B7CF29ED}" srcOrd="1" destOrd="0" presId="urn:microsoft.com/office/officeart/2005/8/layout/orgChart1"/>
    <dgm:cxn modelId="{AC3E19C0-3D7E-4945-B31C-BB8AF159154C}" type="presParOf" srcId="{15808513-AA29-3D4C-9801-55524E297416}" destId="{D21E66AF-E477-2D49-9AA0-46BE46FF828E}" srcOrd="2" destOrd="0" presId="urn:microsoft.com/office/officeart/2005/8/layout/orgChart1"/>
    <dgm:cxn modelId="{E2ADFA9F-9B0D-4190-AA17-B7EAC699151B}" type="presParOf" srcId="{8343F2FC-5E80-9946-A9D3-16F1186077B6}" destId="{31261C28-F123-EE40-AC36-A5A7A00C1015}" srcOrd="12" destOrd="0" presId="urn:microsoft.com/office/officeart/2005/8/layout/orgChart1"/>
    <dgm:cxn modelId="{99A08233-9EF5-47B4-BB06-0FFFFBF90ABC}" type="presParOf" srcId="{8343F2FC-5E80-9946-A9D3-16F1186077B6}" destId="{AD88AE61-1C69-9B44-9F6A-6B05C6E011AE}" srcOrd="13" destOrd="0" presId="urn:microsoft.com/office/officeart/2005/8/layout/orgChart1"/>
    <dgm:cxn modelId="{65D7EC37-CE45-46E5-979F-2ABBBDEF67EA}" type="presParOf" srcId="{AD88AE61-1C69-9B44-9F6A-6B05C6E011AE}" destId="{ED47632C-A954-F940-83EA-BCFF0E9FAF45}" srcOrd="0" destOrd="0" presId="urn:microsoft.com/office/officeart/2005/8/layout/orgChart1"/>
    <dgm:cxn modelId="{6FE0CBE4-0414-43C6-9787-5AC88E850410}" type="presParOf" srcId="{ED47632C-A954-F940-83EA-BCFF0E9FAF45}" destId="{18328304-DB69-474D-A448-389EDBF556CF}" srcOrd="0" destOrd="0" presId="urn:microsoft.com/office/officeart/2005/8/layout/orgChart1"/>
    <dgm:cxn modelId="{D64C8629-50DD-4108-9955-3A3B844B0326}" type="presParOf" srcId="{ED47632C-A954-F940-83EA-BCFF0E9FAF45}" destId="{7DFBBA27-B28F-214E-A16F-E89446038F82}" srcOrd="1" destOrd="0" presId="urn:microsoft.com/office/officeart/2005/8/layout/orgChart1"/>
    <dgm:cxn modelId="{D8A41577-C214-4208-9F94-618C2989AFA5}" type="presParOf" srcId="{AD88AE61-1C69-9B44-9F6A-6B05C6E011AE}" destId="{C0C1D5E9-57AE-C343-9820-A346840526C7}" srcOrd="1" destOrd="0" presId="urn:microsoft.com/office/officeart/2005/8/layout/orgChart1"/>
    <dgm:cxn modelId="{8F1C674E-59D3-4651-9432-5EB58C687E83}" type="presParOf" srcId="{C0C1D5E9-57AE-C343-9820-A346840526C7}" destId="{D0A70913-0800-462C-8CAE-83C20896AA6B}" srcOrd="0" destOrd="0" presId="urn:microsoft.com/office/officeart/2005/8/layout/orgChart1"/>
    <dgm:cxn modelId="{AC109C37-15E6-4D03-8800-D6BDCDEC699F}" type="presParOf" srcId="{C0C1D5E9-57AE-C343-9820-A346840526C7}" destId="{9A2AD98E-6357-47D9-9208-7E6EFEEE68CD}" srcOrd="1" destOrd="0" presId="urn:microsoft.com/office/officeart/2005/8/layout/orgChart1"/>
    <dgm:cxn modelId="{92D78DC3-EC51-4FBD-B82D-068BADEB75C6}" type="presParOf" srcId="{9A2AD98E-6357-47D9-9208-7E6EFEEE68CD}" destId="{EDAE07F6-0F58-42B2-9628-F036980BCD8A}" srcOrd="0" destOrd="0" presId="urn:microsoft.com/office/officeart/2005/8/layout/orgChart1"/>
    <dgm:cxn modelId="{2A833B08-E633-461D-95CE-43809B330E8A}" type="presParOf" srcId="{EDAE07F6-0F58-42B2-9628-F036980BCD8A}" destId="{FDBD21CF-A437-41CC-97C0-17ED8DEE8C86}" srcOrd="0" destOrd="0" presId="urn:microsoft.com/office/officeart/2005/8/layout/orgChart1"/>
    <dgm:cxn modelId="{110FB3E5-A85D-4E77-AD69-BA8A56270587}" type="presParOf" srcId="{EDAE07F6-0F58-42B2-9628-F036980BCD8A}" destId="{FCB0043D-3B5F-4350-A1C3-7D4551AAA5A8}" srcOrd="1" destOrd="0" presId="urn:microsoft.com/office/officeart/2005/8/layout/orgChart1"/>
    <dgm:cxn modelId="{CD4A36DF-1435-49F2-BAEB-04F3288E24FA}" type="presParOf" srcId="{9A2AD98E-6357-47D9-9208-7E6EFEEE68CD}" destId="{07935518-3DE7-4DA5-876A-444207802C9F}" srcOrd="1" destOrd="0" presId="urn:microsoft.com/office/officeart/2005/8/layout/orgChart1"/>
    <dgm:cxn modelId="{F8439B18-FF41-4F75-8987-EE87FA6E64D3}" type="presParOf" srcId="{9A2AD98E-6357-47D9-9208-7E6EFEEE68CD}" destId="{2575D8DB-0470-45A0-894F-6797F397763B}" srcOrd="2" destOrd="0" presId="urn:microsoft.com/office/officeart/2005/8/layout/orgChart1"/>
    <dgm:cxn modelId="{FD88F790-727C-48CC-8E9C-E48A5FDEBDC9}" type="presParOf" srcId="{C0C1D5E9-57AE-C343-9820-A346840526C7}" destId="{460129E5-2169-4F9B-826A-1000000825A7}" srcOrd="2" destOrd="0" presId="urn:microsoft.com/office/officeart/2005/8/layout/orgChart1"/>
    <dgm:cxn modelId="{C676735C-8FFD-4A50-888D-B56FD262B0F8}" type="presParOf" srcId="{C0C1D5E9-57AE-C343-9820-A346840526C7}" destId="{CB373271-8016-43C9-A972-46D3C526BE33}" srcOrd="3" destOrd="0" presId="urn:microsoft.com/office/officeart/2005/8/layout/orgChart1"/>
    <dgm:cxn modelId="{49AB03BF-9B88-4EE4-BBF7-71D2A19364B3}" type="presParOf" srcId="{CB373271-8016-43C9-A972-46D3C526BE33}" destId="{D7733D40-A453-49B8-A55E-55B0F1E6A923}" srcOrd="0" destOrd="0" presId="urn:microsoft.com/office/officeart/2005/8/layout/orgChart1"/>
    <dgm:cxn modelId="{1EAD025A-5367-453E-88EB-E258747DE49E}" type="presParOf" srcId="{D7733D40-A453-49B8-A55E-55B0F1E6A923}" destId="{50C093D6-B233-4AF1-BE16-77E080DF380D}" srcOrd="0" destOrd="0" presId="urn:microsoft.com/office/officeart/2005/8/layout/orgChart1"/>
    <dgm:cxn modelId="{C8FC6B22-2EB4-4945-8997-D51FC4D0C40D}" type="presParOf" srcId="{D7733D40-A453-49B8-A55E-55B0F1E6A923}" destId="{E550135C-5BD2-4BB9-BC76-114E11C56255}" srcOrd="1" destOrd="0" presId="urn:microsoft.com/office/officeart/2005/8/layout/orgChart1"/>
    <dgm:cxn modelId="{65B0EAE9-8269-457C-AC06-5D0B2CC1235F}" type="presParOf" srcId="{CB373271-8016-43C9-A972-46D3C526BE33}" destId="{A137B05A-7475-41EF-A5F2-D3167B9173C8}" srcOrd="1" destOrd="0" presId="urn:microsoft.com/office/officeart/2005/8/layout/orgChart1"/>
    <dgm:cxn modelId="{387A97FC-C850-4784-96E8-BF454115936B}" type="presParOf" srcId="{CB373271-8016-43C9-A972-46D3C526BE33}" destId="{A27818EB-CB0C-4334-A18A-EA43B23E587C}" srcOrd="2" destOrd="0" presId="urn:microsoft.com/office/officeart/2005/8/layout/orgChart1"/>
    <dgm:cxn modelId="{A344FDA4-E320-4695-BFC5-39D5F5CF7A34}" type="presParOf" srcId="{AD88AE61-1C69-9B44-9F6A-6B05C6E011AE}" destId="{757FC930-E0EB-CF44-A753-88FB6F5F40D0}" srcOrd="2" destOrd="0" presId="urn:microsoft.com/office/officeart/2005/8/layout/orgChart1"/>
    <dgm:cxn modelId="{C94956C0-6C6C-44D5-A111-A6780C99442A}" type="presParOf" srcId="{C0CF861A-E476-594B-9483-31CD6306C90D}" destId="{1360FCCB-E86B-E649-B4F3-4F8D22473B65}" srcOrd="2" destOrd="0" presId="urn:microsoft.com/office/officeart/2005/8/layout/orgChart1"/>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129E5-2169-4F9B-826A-1000000825A7}">
      <dsp:nvSpPr>
        <dsp:cNvPr id="0" name=""/>
        <dsp:cNvSpPr/>
      </dsp:nvSpPr>
      <dsp:spPr>
        <a:xfrm>
          <a:off x="9998100" y="1097728"/>
          <a:ext cx="106867" cy="1180834"/>
        </a:xfrm>
        <a:custGeom>
          <a:avLst/>
          <a:gdLst/>
          <a:ahLst/>
          <a:cxnLst/>
          <a:rect l="0" t="0" r="0" b="0"/>
          <a:pathLst>
            <a:path>
              <a:moveTo>
                <a:pt x="0" y="0"/>
              </a:moveTo>
              <a:lnTo>
                <a:pt x="0" y="1180834"/>
              </a:lnTo>
              <a:lnTo>
                <a:pt x="106867" y="1180834"/>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A70913-0800-462C-8CAE-83C20896AA6B}">
      <dsp:nvSpPr>
        <dsp:cNvPr id="0" name=""/>
        <dsp:cNvSpPr/>
      </dsp:nvSpPr>
      <dsp:spPr>
        <a:xfrm>
          <a:off x="9952380" y="1097728"/>
          <a:ext cx="91440" cy="474168"/>
        </a:xfrm>
        <a:custGeom>
          <a:avLst/>
          <a:gdLst/>
          <a:ahLst/>
          <a:cxnLst/>
          <a:rect l="0" t="0" r="0" b="0"/>
          <a:pathLst>
            <a:path>
              <a:moveTo>
                <a:pt x="45720" y="0"/>
              </a:moveTo>
              <a:lnTo>
                <a:pt x="45720" y="474168"/>
              </a:lnTo>
              <a:lnTo>
                <a:pt x="137119"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261C28-F123-EE40-AC36-A5A7A00C1015}">
      <dsp:nvSpPr>
        <dsp:cNvPr id="0" name=""/>
        <dsp:cNvSpPr/>
      </dsp:nvSpPr>
      <dsp:spPr>
        <a:xfrm>
          <a:off x="5705856" y="363203"/>
          <a:ext cx="4703906" cy="219946"/>
        </a:xfrm>
        <a:custGeom>
          <a:avLst/>
          <a:gdLst/>
          <a:ahLst/>
          <a:cxnLst/>
          <a:rect l="0" t="0" r="0" b="0"/>
          <a:pathLst>
            <a:path>
              <a:moveTo>
                <a:pt x="0" y="0"/>
              </a:moveTo>
              <a:lnTo>
                <a:pt x="0" y="111884"/>
              </a:lnTo>
              <a:lnTo>
                <a:pt x="4703906" y="111884"/>
              </a:lnTo>
              <a:lnTo>
                <a:pt x="4703906"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B2ACEEC-A1CF-0B4C-9B5E-9CB9742A7730}">
      <dsp:nvSpPr>
        <dsp:cNvPr id="0" name=""/>
        <dsp:cNvSpPr/>
      </dsp:nvSpPr>
      <dsp:spPr>
        <a:xfrm>
          <a:off x="5705856" y="363203"/>
          <a:ext cx="3315645" cy="219946"/>
        </a:xfrm>
        <a:custGeom>
          <a:avLst/>
          <a:gdLst/>
          <a:ahLst/>
          <a:cxnLst/>
          <a:rect l="0" t="0" r="0" b="0"/>
          <a:pathLst>
            <a:path>
              <a:moveTo>
                <a:pt x="0" y="0"/>
              </a:moveTo>
              <a:lnTo>
                <a:pt x="0" y="111884"/>
              </a:lnTo>
              <a:lnTo>
                <a:pt x="3315645" y="111884"/>
              </a:lnTo>
              <a:lnTo>
                <a:pt x="3315645" y="219946"/>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B530A9-FE62-43FA-90A4-8A1FA7434B07}">
      <dsp:nvSpPr>
        <dsp:cNvPr id="0" name=""/>
        <dsp:cNvSpPr/>
      </dsp:nvSpPr>
      <dsp:spPr>
        <a:xfrm>
          <a:off x="7275887" y="1097728"/>
          <a:ext cx="105385" cy="1226230"/>
        </a:xfrm>
        <a:custGeom>
          <a:avLst/>
          <a:gdLst/>
          <a:ahLst/>
          <a:cxnLst/>
          <a:rect l="0" t="0" r="0" b="0"/>
          <a:pathLst>
            <a:path>
              <a:moveTo>
                <a:pt x="0" y="0"/>
              </a:moveTo>
              <a:lnTo>
                <a:pt x="0" y="1226230"/>
              </a:lnTo>
              <a:lnTo>
                <a:pt x="105385" y="1226230"/>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87525D-42F6-425E-BE06-A448343837F5}">
      <dsp:nvSpPr>
        <dsp:cNvPr id="0" name=""/>
        <dsp:cNvSpPr/>
      </dsp:nvSpPr>
      <dsp:spPr>
        <a:xfrm>
          <a:off x="7275887" y="1097728"/>
          <a:ext cx="98901" cy="474168"/>
        </a:xfrm>
        <a:custGeom>
          <a:avLst/>
          <a:gdLst/>
          <a:ahLst/>
          <a:cxnLst/>
          <a:rect l="0" t="0" r="0" b="0"/>
          <a:pathLst>
            <a:path>
              <a:moveTo>
                <a:pt x="0" y="0"/>
              </a:moveTo>
              <a:lnTo>
                <a:pt x="0" y="340316"/>
              </a:lnTo>
              <a:lnTo>
                <a:pt x="110972" y="340316"/>
              </a:lnTo>
            </a:path>
          </a:pathLst>
        </a:custGeom>
        <a:noFill/>
        <a:ln w="12700" cap="flat" cmpd="sng" algn="ctr">
          <a:solidFill>
            <a:srgbClr val="A5A5A5">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32E1975-AF01-9444-8AF3-67A771EBBCD6}">
      <dsp:nvSpPr>
        <dsp:cNvPr id="0" name=""/>
        <dsp:cNvSpPr/>
      </dsp:nvSpPr>
      <dsp:spPr>
        <a:xfrm>
          <a:off x="5705856" y="363203"/>
          <a:ext cx="1981693" cy="219946"/>
        </a:xfrm>
        <a:custGeom>
          <a:avLst/>
          <a:gdLst/>
          <a:ahLst/>
          <a:cxnLst/>
          <a:rect l="0" t="0" r="0" b="0"/>
          <a:pathLst>
            <a:path>
              <a:moveTo>
                <a:pt x="0" y="0"/>
              </a:moveTo>
              <a:lnTo>
                <a:pt x="0" y="111884"/>
              </a:lnTo>
              <a:lnTo>
                <a:pt x="1981693" y="111884"/>
              </a:lnTo>
              <a:lnTo>
                <a:pt x="1981693"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CF5CB0B-590B-40E2-A680-B457A98D4E21}">
      <dsp:nvSpPr>
        <dsp:cNvPr id="0" name=""/>
        <dsp:cNvSpPr/>
      </dsp:nvSpPr>
      <dsp:spPr>
        <a:xfrm>
          <a:off x="5971327" y="1097728"/>
          <a:ext cx="100775" cy="1219746"/>
        </a:xfrm>
        <a:custGeom>
          <a:avLst/>
          <a:gdLst/>
          <a:ahLst/>
          <a:cxnLst/>
          <a:rect l="0" t="0" r="0" b="0"/>
          <a:pathLst>
            <a:path>
              <a:moveTo>
                <a:pt x="0" y="0"/>
              </a:moveTo>
              <a:lnTo>
                <a:pt x="0" y="1219746"/>
              </a:lnTo>
              <a:lnTo>
                <a:pt x="100775" y="121974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5CF8F-4788-D44D-9E04-B4EB0E905AF4}">
      <dsp:nvSpPr>
        <dsp:cNvPr id="0" name=""/>
        <dsp:cNvSpPr/>
      </dsp:nvSpPr>
      <dsp:spPr>
        <a:xfrm>
          <a:off x="5971327" y="1097728"/>
          <a:ext cx="100775" cy="474168"/>
        </a:xfrm>
        <a:custGeom>
          <a:avLst/>
          <a:gdLst/>
          <a:ahLst/>
          <a:cxnLst/>
          <a:rect l="0" t="0" r="0" b="0"/>
          <a:pathLst>
            <a:path>
              <a:moveTo>
                <a:pt x="0" y="0"/>
              </a:moveTo>
              <a:lnTo>
                <a:pt x="0" y="474168"/>
              </a:lnTo>
              <a:lnTo>
                <a:pt x="100775"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C7D0B8-D621-0348-A568-5C0994121366}">
      <dsp:nvSpPr>
        <dsp:cNvPr id="0" name=""/>
        <dsp:cNvSpPr/>
      </dsp:nvSpPr>
      <dsp:spPr>
        <a:xfrm>
          <a:off x="5705856" y="363203"/>
          <a:ext cx="677133" cy="219946"/>
        </a:xfrm>
        <a:custGeom>
          <a:avLst/>
          <a:gdLst/>
          <a:ahLst/>
          <a:cxnLst/>
          <a:rect l="0" t="0" r="0" b="0"/>
          <a:pathLst>
            <a:path>
              <a:moveTo>
                <a:pt x="0" y="0"/>
              </a:moveTo>
              <a:lnTo>
                <a:pt x="0" y="111884"/>
              </a:lnTo>
              <a:lnTo>
                <a:pt x="677133" y="111884"/>
              </a:lnTo>
              <a:lnTo>
                <a:pt x="677133"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5B8359E-E2D8-C344-83FF-A2E40C8D026F}">
      <dsp:nvSpPr>
        <dsp:cNvPr id="0" name=""/>
        <dsp:cNvSpPr/>
      </dsp:nvSpPr>
      <dsp:spPr>
        <a:xfrm>
          <a:off x="4558558" y="1097728"/>
          <a:ext cx="91440" cy="2539295"/>
        </a:xfrm>
        <a:custGeom>
          <a:avLst/>
          <a:gdLst/>
          <a:ahLst/>
          <a:cxnLst/>
          <a:rect l="0" t="0" r="0" b="0"/>
          <a:pathLst>
            <a:path>
              <a:moveTo>
                <a:pt x="45720" y="0"/>
              </a:moveTo>
              <a:lnTo>
                <a:pt x="45720" y="2539295"/>
              </a:lnTo>
              <a:lnTo>
                <a:pt x="132714" y="2539295"/>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976696-61CA-374A-BA74-D07EEE068E2C}">
      <dsp:nvSpPr>
        <dsp:cNvPr id="0" name=""/>
        <dsp:cNvSpPr/>
      </dsp:nvSpPr>
      <dsp:spPr>
        <a:xfrm>
          <a:off x="4558558" y="1097728"/>
          <a:ext cx="91440" cy="1843657"/>
        </a:xfrm>
        <a:custGeom>
          <a:avLst/>
          <a:gdLst/>
          <a:ahLst/>
          <a:cxnLst/>
          <a:rect l="0" t="0" r="0" b="0"/>
          <a:pathLst>
            <a:path>
              <a:moveTo>
                <a:pt x="45720" y="0"/>
              </a:moveTo>
              <a:lnTo>
                <a:pt x="45720" y="1843657"/>
              </a:lnTo>
              <a:lnTo>
                <a:pt x="116978" y="1843657"/>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10022A-BA5F-C249-9B1D-C9B012BBEAE5}">
      <dsp:nvSpPr>
        <dsp:cNvPr id="0" name=""/>
        <dsp:cNvSpPr/>
      </dsp:nvSpPr>
      <dsp:spPr>
        <a:xfrm>
          <a:off x="4558558" y="1097728"/>
          <a:ext cx="91440" cy="1184292"/>
        </a:xfrm>
        <a:custGeom>
          <a:avLst/>
          <a:gdLst/>
          <a:ahLst/>
          <a:cxnLst/>
          <a:rect l="0" t="0" r="0" b="0"/>
          <a:pathLst>
            <a:path>
              <a:moveTo>
                <a:pt x="45720" y="0"/>
              </a:moveTo>
              <a:lnTo>
                <a:pt x="45720" y="1184292"/>
              </a:lnTo>
              <a:lnTo>
                <a:pt x="115733" y="1184292"/>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8828FFE-0098-A34F-9CF0-1256ACEAEA17}">
      <dsp:nvSpPr>
        <dsp:cNvPr id="0" name=""/>
        <dsp:cNvSpPr/>
      </dsp:nvSpPr>
      <dsp:spPr>
        <a:xfrm>
          <a:off x="4558558" y="1097728"/>
          <a:ext cx="91440" cy="474168"/>
        </a:xfrm>
        <a:custGeom>
          <a:avLst/>
          <a:gdLst/>
          <a:ahLst/>
          <a:cxnLst/>
          <a:rect l="0" t="0" r="0" b="0"/>
          <a:pathLst>
            <a:path>
              <a:moveTo>
                <a:pt x="45720" y="0"/>
              </a:moveTo>
              <a:lnTo>
                <a:pt x="45720" y="474168"/>
              </a:lnTo>
              <a:lnTo>
                <a:pt x="103517"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0965EC-A115-5643-AC75-0B901386ADE3}">
      <dsp:nvSpPr>
        <dsp:cNvPr id="0" name=""/>
        <dsp:cNvSpPr/>
      </dsp:nvSpPr>
      <dsp:spPr>
        <a:xfrm>
          <a:off x="5015940" y="363203"/>
          <a:ext cx="689916" cy="219946"/>
        </a:xfrm>
        <a:custGeom>
          <a:avLst/>
          <a:gdLst/>
          <a:ahLst/>
          <a:cxnLst/>
          <a:rect l="0" t="0" r="0" b="0"/>
          <a:pathLst>
            <a:path>
              <a:moveTo>
                <a:pt x="689916" y="0"/>
              </a:moveTo>
              <a:lnTo>
                <a:pt x="689916" y="111884"/>
              </a:lnTo>
              <a:lnTo>
                <a:pt x="0" y="111884"/>
              </a:lnTo>
              <a:lnTo>
                <a:pt x="0"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1BEF300-3638-284C-A041-61520FE49A3E}">
      <dsp:nvSpPr>
        <dsp:cNvPr id="0" name=""/>
        <dsp:cNvSpPr/>
      </dsp:nvSpPr>
      <dsp:spPr>
        <a:xfrm>
          <a:off x="3106901" y="1097728"/>
          <a:ext cx="91440" cy="474168"/>
        </a:xfrm>
        <a:custGeom>
          <a:avLst/>
          <a:gdLst/>
          <a:ahLst/>
          <a:cxnLst/>
          <a:rect l="0" t="0" r="0" b="0"/>
          <a:pathLst>
            <a:path>
              <a:moveTo>
                <a:pt x="45720" y="0"/>
              </a:moveTo>
              <a:lnTo>
                <a:pt x="45720" y="474168"/>
              </a:lnTo>
              <a:lnTo>
                <a:pt x="114498"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A2B549-00E9-3447-AC05-7AB04B58EFAD}">
      <dsp:nvSpPr>
        <dsp:cNvPr id="0" name=""/>
        <dsp:cNvSpPr/>
      </dsp:nvSpPr>
      <dsp:spPr>
        <a:xfrm>
          <a:off x="3564283" y="363203"/>
          <a:ext cx="2141572" cy="219946"/>
        </a:xfrm>
        <a:custGeom>
          <a:avLst/>
          <a:gdLst/>
          <a:ahLst/>
          <a:cxnLst/>
          <a:rect l="0" t="0" r="0" b="0"/>
          <a:pathLst>
            <a:path>
              <a:moveTo>
                <a:pt x="2141572" y="0"/>
              </a:moveTo>
              <a:lnTo>
                <a:pt x="2141572" y="111884"/>
              </a:lnTo>
              <a:lnTo>
                <a:pt x="0" y="111884"/>
              </a:lnTo>
              <a:lnTo>
                <a:pt x="0"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F932003-9820-4965-8CC4-BC9B9871D502}">
      <dsp:nvSpPr>
        <dsp:cNvPr id="0" name=""/>
        <dsp:cNvSpPr/>
      </dsp:nvSpPr>
      <dsp:spPr>
        <a:xfrm>
          <a:off x="1512633" y="1093905"/>
          <a:ext cx="91440" cy="477991"/>
        </a:xfrm>
        <a:custGeom>
          <a:avLst/>
          <a:gdLst/>
          <a:ahLst/>
          <a:cxnLst/>
          <a:rect l="0" t="0" r="0" b="0"/>
          <a:pathLst>
            <a:path>
              <a:moveTo>
                <a:pt x="0" y="0"/>
              </a:moveTo>
              <a:lnTo>
                <a:pt x="0" y="340316"/>
              </a:lnTo>
              <a:lnTo>
                <a:pt x="110972" y="340316"/>
              </a:lnTo>
            </a:path>
          </a:pathLst>
        </a:custGeom>
        <a:noFill/>
        <a:ln w="12700" cap="flat" cmpd="sng" algn="ctr">
          <a:solidFill>
            <a:srgbClr val="A5A5A5">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9AC8FA1-2D9F-494A-823B-CAA5A884270D}">
      <dsp:nvSpPr>
        <dsp:cNvPr id="0" name=""/>
        <dsp:cNvSpPr/>
      </dsp:nvSpPr>
      <dsp:spPr>
        <a:xfrm>
          <a:off x="1970016" y="363203"/>
          <a:ext cx="3735840" cy="216122"/>
        </a:xfrm>
        <a:custGeom>
          <a:avLst/>
          <a:gdLst/>
          <a:ahLst/>
          <a:cxnLst/>
          <a:rect l="0" t="0" r="0" b="0"/>
          <a:pathLst>
            <a:path>
              <a:moveTo>
                <a:pt x="3735840" y="0"/>
              </a:moveTo>
              <a:lnTo>
                <a:pt x="3735840" y="108061"/>
              </a:lnTo>
              <a:lnTo>
                <a:pt x="0" y="108061"/>
              </a:lnTo>
              <a:lnTo>
                <a:pt x="0" y="216122"/>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4095313" y="816"/>
          <a:ext cx="3221086" cy="362386"/>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北京</a:t>
          </a:r>
          <a:r>
            <a:rPr kumimoji="1" lang="en-US" altLang="ja-JP"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2022</a:t>
          </a: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報道特集トップ</a:t>
          </a:r>
        </a:p>
      </dsp:txBody>
      <dsp:txXfrm>
        <a:off x="4095313" y="816"/>
        <a:ext cx="3221086" cy="362386"/>
      </dsp:txXfrm>
    </dsp:sp>
    <dsp:sp modelId="{5DC91909-E0E3-784E-A143-F2733A844DC8}">
      <dsp:nvSpPr>
        <dsp:cNvPr id="0" name=""/>
        <dsp:cNvSpPr/>
      </dsp:nvSpPr>
      <dsp:spPr>
        <a:xfrm>
          <a:off x="1455438" y="579326"/>
          <a:ext cx="1029157" cy="514578"/>
        </a:xfrm>
        <a:prstGeom prst="rect">
          <a:avLst/>
        </a:prstGeom>
        <a:solidFill>
          <a:srgbClr val="FFC000">
            <a:lumMod val="20000"/>
            <a:lumOff val="80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ニュース一覧</a:t>
          </a:r>
        </a:p>
      </dsp:txBody>
      <dsp:txXfrm>
        <a:off x="1455438" y="579326"/>
        <a:ext cx="1029157" cy="514578"/>
      </dsp:txXfrm>
    </dsp:sp>
    <dsp:sp modelId="{67CA729F-B653-4368-96B8-EAF87A4B2976}">
      <dsp:nvSpPr>
        <dsp:cNvPr id="0" name=""/>
        <dsp:cNvSpPr/>
      </dsp:nvSpPr>
      <dsp:spPr>
        <a:xfrm>
          <a:off x="1622233"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ニュース詳細</a:t>
          </a:r>
        </a:p>
      </dsp:txBody>
      <dsp:txXfrm>
        <a:off x="1622233" y="1314607"/>
        <a:ext cx="1029157" cy="514578"/>
      </dsp:txXfrm>
    </dsp:sp>
    <dsp:sp modelId="{5899F64F-69DC-844A-98CC-FE6B613162D9}">
      <dsp:nvSpPr>
        <dsp:cNvPr id="0" name=""/>
        <dsp:cNvSpPr/>
      </dsp:nvSpPr>
      <dsp:spPr>
        <a:xfrm>
          <a:off x="3049705" y="583149"/>
          <a:ext cx="1029157" cy="514578"/>
        </a:xfrm>
        <a:prstGeom prst="rect">
          <a:avLst/>
        </a:prstGeom>
        <a:solidFill>
          <a:srgbClr val="FFC000">
            <a:lumMod val="20000"/>
            <a:lumOff val="80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コラム一覧</a:t>
          </a:r>
        </a:p>
      </dsp:txBody>
      <dsp:txXfrm>
        <a:off x="3049705" y="583149"/>
        <a:ext cx="1029157" cy="514578"/>
      </dsp:txXfrm>
    </dsp:sp>
    <dsp:sp modelId="{E60A1F60-7615-2547-848A-B53299ECBE34}">
      <dsp:nvSpPr>
        <dsp:cNvPr id="0" name=""/>
        <dsp:cNvSpPr/>
      </dsp:nvSpPr>
      <dsp:spPr>
        <a:xfrm>
          <a:off x="3221399"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コラム詳細</a:t>
          </a:r>
        </a:p>
      </dsp:txBody>
      <dsp:txXfrm>
        <a:off x="3221399" y="1314607"/>
        <a:ext cx="1029157" cy="514578"/>
      </dsp:txXfrm>
    </dsp:sp>
    <dsp:sp modelId="{724D591E-9B53-FB42-A1AB-94A67AB33F39}">
      <dsp:nvSpPr>
        <dsp:cNvPr id="0" name=""/>
        <dsp:cNvSpPr/>
      </dsp:nvSpPr>
      <dsp:spPr>
        <a:xfrm>
          <a:off x="4501362" y="583149"/>
          <a:ext cx="1029157" cy="514578"/>
        </a:xfrm>
        <a:prstGeom prst="rect">
          <a:avLst/>
        </a:prstGeom>
        <a:solidFill>
          <a:srgbClr val="FFC000">
            <a:lumMod val="20000"/>
            <a:lumOff val="80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競技一覧</a:t>
          </a:r>
        </a:p>
      </dsp:txBody>
      <dsp:txXfrm>
        <a:off x="4501362" y="583149"/>
        <a:ext cx="1029157" cy="514578"/>
      </dsp:txXfrm>
    </dsp:sp>
    <dsp:sp modelId="{831D9D1D-B938-1946-A9DF-92A4F3FC17F9}">
      <dsp:nvSpPr>
        <dsp:cNvPr id="0" name=""/>
        <dsp:cNvSpPr/>
      </dsp:nvSpPr>
      <dsp:spPr>
        <a:xfrm>
          <a:off x="4662075"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各種競技（トップ）</a:t>
          </a:r>
        </a:p>
      </dsp:txBody>
      <dsp:txXfrm>
        <a:off x="4662075" y="1314607"/>
        <a:ext cx="1029157" cy="514578"/>
      </dsp:txXfrm>
    </dsp:sp>
    <dsp:sp modelId="{1E23DCDB-8A23-6843-B0FF-73FAFA3C9D5C}">
      <dsp:nvSpPr>
        <dsp:cNvPr id="0" name=""/>
        <dsp:cNvSpPr/>
      </dsp:nvSpPr>
      <dsp:spPr>
        <a:xfrm>
          <a:off x="4674291" y="2024731"/>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各競技（種目）</a:t>
          </a:r>
        </a:p>
      </dsp:txBody>
      <dsp:txXfrm>
        <a:off x="4674291" y="2024731"/>
        <a:ext cx="1029157" cy="514578"/>
      </dsp:txXfrm>
    </dsp:sp>
    <dsp:sp modelId="{CBAFAD5D-D2D1-2645-AEC9-F5575C181342}">
      <dsp:nvSpPr>
        <dsp:cNvPr id="0" name=""/>
        <dsp:cNvSpPr/>
      </dsp:nvSpPr>
      <dsp:spPr>
        <a:xfrm>
          <a:off x="4675536" y="2684096"/>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各競技（結果）</a:t>
          </a:r>
        </a:p>
      </dsp:txBody>
      <dsp:txXfrm>
        <a:off x="4675536" y="2684096"/>
        <a:ext cx="1029157" cy="514578"/>
      </dsp:txXfrm>
    </dsp:sp>
    <dsp:sp modelId="{FBA84E79-9F2D-2B4A-B724-9DDD5924ABAC}">
      <dsp:nvSpPr>
        <dsp:cNvPr id="0" name=""/>
        <dsp:cNvSpPr/>
      </dsp:nvSpPr>
      <dsp:spPr>
        <a:xfrm>
          <a:off x="4691272" y="3379734"/>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各競技（競技紹介）</a:t>
          </a:r>
        </a:p>
      </dsp:txBody>
      <dsp:txXfrm>
        <a:off x="4691272" y="3379734"/>
        <a:ext cx="1029157" cy="514578"/>
      </dsp:txXfrm>
    </dsp:sp>
    <dsp:sp modelId="{3C79B246-055E-3E4C-BF28-7C8C28EB6C9C}">
      <dsp:nvSpPr>
        <dsp:cNvPr id="0" name=""/>
        <dsp:cNvSpPr/>
      </dsp:nvSpPr>
      <dsp:spPr>
        <a:xfrm>
          <a:off x="5868412" y="583149"/>
          <a:ext cx="1029157" cy="514578"/>
        </a:xfrm>
        <a:prstGeom prst="rect">
          <a:avLst/>
        </a:prstGeom>
        <a:solidFill>
          <a:srgbClr val="FFC000">
            <a:lumMod val="20000"/>
            <a:lumOff val="80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日程一覧</a:t>
          </a:r>
        </a:p>
      </dsp:txBody>
      <dsp:txXfrm>
        <a:off x="5868412" y="583149"/>
        <a:ext cx="1029157" cy="514578"/>
      </dsp:txXfrm>
    </dsp:sp>
    <dsp:sp modelId="{8DBEE2E1-7753-CB41-9D7E-633E820EAB14}">
      <dsp:nvSpPr>
        <dsp:cNvPr id="0" name=""/>
        <dsp:cNvSpPr/>
      </dsp:nvSpPr>
      <dsp:spPr>
        <a:xfrm>
          <a:off x="6072102"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日別詳細</a:t>
          </a:r>
        </a:p>
      </dsp:txBody>
      <dsp:txXfrm>
        <a:off x="6072102" y="1314607"/>
        <a:ext cx="1029157" cy="514578"/>
      </dsp:txXfrm>
    </dsp:sp>
    <dsp:sp modelId="{E46463D8-58D3-4235-9B54-27294B44C069}">
      <dsp:nvSpPr>
        <dsp:cNvPr id="0" name=""/>
        <dsp:cNvSpPr/>
      </dsp:nvSpPr>
      <dsp:spPr>
        <a:xfrm>
          <a:off x="6072102" y="2060185"/>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日別タイムライン</a:t>
          </a:r>
        </a:p>
      </dsp:txBody>
      <dsp:txXfrm>
        <a:off x="6072102" y="2060185"/>
        <a:ext cx="1029157" cy="514578"/>
      </dsp:txXfrm>
    </dsp:sp>
    <dsp:sp modelId="{D719AA8F-8AC9-D44F-A8E8-02F5D3AA612C}">
      <dsp:nvSpPr>
        <dsp:cNvPr id="0" name=""/>
        <dsp:cNvSpPr/>
      </dsp:nvSpPr>
      <dsp:spPr>
        <a:xfrm>
          <a:off x="7172971" y="583149"/>
          <a:ext cx="1029157" cy="514578"/>
        </a:xfrm>
        <a:prstGeom prst="rect">
          <a:avLst/>
        </a:prstGeom>
        <a:solidFill>
          <a:srgbClr val="FFC000">
            <a:lumMod val="20000"/>
            <a:lumOff val="80000"/>
          </a:srgb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選手団一覧</a:t>
          </a:r>
        </a:p>
      </dsp:txBody>
      <dsp:txXfrm>
        <a:off x="7172971" y="583149"/>
        <a:ext cx="1029157" cy="514578"/>
      </dsp:txXfrm>
    </dsp:sp>
    <dsp:sp modelId="{EFB1C795-DE85-493B-9183-11D68CCA4549}">
      <dsp:nvSpPr>
        <dsp:cNvPr id="0" name=""/>
        <dsp:cNvSpPr/>
      </dsp:nvSpPr>
      <dsp:spPr>
        <a:xfrm>
          <a:off x="7374789"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選手一覧</a:t>
          </a:r>
        </a:p>
      </dsp:txBody>
      <dsp:txXfrm>
        <a:off x="7374789" y="1314607"/>
        <a:ext cx="1029157" cy="514578"/>
      </dsp:txXfrm>
    </dsp:sp>
    <dsp:sp modelId="{6342EBBB-F724-44F1-BEB6-DA1F06D7DB0D}">
      <dsp:nvSpPr>
        <dsp:cNvPr id="0" name=""/>
        <dsp:cNvSpPr/>
      </dsp:nvSpPr>
      <dsp:spPr>
        <a:xfrm>
          <a:off x="7381273" y="2066669"/>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選手詳細</a:t>
          </a:r>
        </a:p>
      </dsp:txBody>
      <dsp:txXfrm>
        <a:off x="7381273" y="2066669"/>
        <a:ext cx="1029157" cy="514578"/>
      </dsp:txXfrm>
    </dsp:sp>
    <dsp:sp modelId="{A2C23317-F8EE-104D-83A5-B1E381CC4A7F}">
      <dsp:nvSpPr>
        <dsp:cNvPr id="0" name=""/>
        <dsp:cNvSpPr/>
      </dsp:nvSpPr>
      <dsp:spPr>
        <a:xfrm>
          <a:off x="8506923" y="583149"/>
          <a:ext cx="1029157" cy="514578"/>
        </a:xfrm>
        <a:prstGeom prst="rect">
          <a:avLst/>
        </a:prstGeom>
        <a:solidFill>
          <a:schemeClr val="accent4">
            <a:lumMod val="20000"/>
            <a:lumOff val="80000"/>
          </a:scheme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国別メダルランキング</a:t>
          </a:r>
        </a:p>
      </dsp:txBody>
      <dsp:txXfrm>
        <a:off x="8506923" y="583149"/>
        <a:ext cx="1029157" cy="514578"/>
      </dsp:txXfrm>
    </dsp:sp>
    <dsp:sp modelId="{18328304-DB69-474D-A448-389EDBF556CF}">
      <dsp:nvSpPr>
        <dsp:cNvPr id="0" name=""/>
        <dsp:cNvSpPr/>
      </dsp:nvSpPr>
      <dsp:spPr>
        <a:xfrm>
          <a:off x="9895184" y="583149"/>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動画一覧</a:t>
          </a:r>
        </a:p>
      </dsp:txBody>
      <dsp:txXfrm>
        <a:off x="9895184" y="583149"/>
        <a:ext cx="1029157" cy="514578"/>
      </dsp:txXfrm>
    </dsp:sp>
    <dsp:sp modelId="{FDBD21CF-A437-41CC-97C0-17ED8DEE8C86}">
      <dsp:nvSpPr>
        <dsp:cNvPr id="0" name=""/>
        <dsp:cNvSpPr/>
      </dsp:nvSpPr>
      <dsp:spPr>
        <a:xfrm>
          <a:off x="10089499" y="1314607"/>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動画詳細</a:t>
          </a:r>
        </a:p>
      </dsp:txBody>
      <dsp:txXfrm>
        <a:off x="10089499" y="1314607"/>
        <a:ext cx="1029157" cy="514578"/>
      </dsp:txXfrm>
    </dsp:sp>
    <dsp:sp modelId="{50C093D6-B233-4AF1-BE16-77E080DF380D}">
      <dsp:nvSpPr>
        <dsp:cNvPr id="0" name=""/>
        <dsp:cNvSpPr/>
      </dsp:nvSpPr>
      <dsp:spPr>
        <a:xfrm>
          <a:off x="10104968" y="2021273"/>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動画詳細（</a:t>
          </a:r>
          <a:r>
            <a:rPr kumimoji="1" lang="en-US" altLang="ja-JP" sz="800" kern="1200" dirty="0" err="1">
              <a:solidFill>
                <a:sysClr val="window" lastClr="FFFFFF"/>
              </a:solidFill>
              <a:latin typeface="メイリオ" panose="020B0604030504040204" pitchFamily="50" charset="-128"/>
              <a:ea typeface="メイリオ" panose="020B0604030504040204" pitchFamily="50" charset="-128"/>
              <a:cs typeface="+mn-cs"/>
            </a:rPr>
            <a:t>Tver</a:t>
          </a: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a:t>
          </a:r>
        </a:p>
      </dsp:txBody>
      <dsp:txXfrm>
        <a:off x="10104968" y="2021273"/>
        <a:ext cx="1029157" cy="5145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0129E5-2169-4F9B-826A-1000000825A7}">
      <dsp:nvSpPr>
        <dsp:cNvPr id="0" name=""/>
        <dsp:cNvSpPr/>
      </dsp:nvSpPr>
      <dsp:spPr>
        <a:xfrm>
          <a:off x="9998100" y="1097728"/>
          <a:ext cx="106867" cy="1180834"/>
        </a:xfrm>
        <a:custGeom>
          <a:avLst/>
          <a:gdLst/>
          <a:ahLst/>
          <a:cxnLst/>
          <a:rect l="0" t="0" r="0" b="0"/>
          <a:pathLst>
            <a:path>
              <a:moveTo>
                <a:pt x="0" y="0"/>
              </a:moveTo>
              <a:lnTo>
                <a:pt x="0" y="1180834"/>
              </a:lnTo>
              <a:lnTo>
                <a:pt x="106867" y="1180834"/>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0A70913-0800-462C-8CAE-83C20896AA6B}">
      <dsp:nvSpPr>
        <dsp:cNvPr id="0" name=""/>
        <dsp:cNvSpPr/>
      </dsp:nvSpPr>
      <dsp:spPr>
        <a:xfrm>
          <a:off x="9952380" y="1097728"/>
          <a:ext cx="91440" cy="474168"/>
        </a:xfrm>
        <a:custGeom>
          <a:avLst/>
          <a:gdLst/>
          <a:ahLst/>
          <a:cxnLst/>
          <a:rect l="0" t="0" r="0" b="0"/>
          <a:pathLst>
            <a:path>
              <a:moveTo>
                <a:pt x="45720" y="0"/>
              </a:moveTo>
              <a:lnTo>
                <a:pt x="45720" y="474168"/>
              </a:lnTo>
              <a:lnTo>
                <a:pt x="137119"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1261C28-F123-EE40-AC36-A5A7A00C1015}">
      <dsp:nvSpPr>
        <dsp:cNvPr id="0" name=""/>
        <dsp:cNvSpPr/>
      </dsp:nvSpPr>
      <dsp:spPr>
        <a:xfrm>
          <a:off x="5705856" y="363203"/>
          <a:ext cx="4703906" cy="219946"/>
        </a:xfrm>
        <a:custGeom>
          <a:avLst/>
          <a:gdLst/>
          <a:ahLst/>
          <a:cxnLst/>
          <a:rect l="0" t="0" r="0" b="0"/>
          <a:pathLst>
            <a:path>
              <a:moveTo>
                <a:pt x="0" y="0"/>
              </a:moveTo>
              <a:lnTo>
                <a:pt x="0" y="111884"/>
              </a:lnTo>
              <a:lnTo>
                <a:pt x="4703906" y="111884"/>
              </a:lnTo>
              <a:lnTo>
                <a:pt x="4703906"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EB2ACEEC-A1CF-0B4C-9B5E-9CB9742A7730}">
      <dsp:nvSpPr>
        <dsp:cNvPr id="0" name=""/>
        <dsp:cNvSpPr/>
      </dsp:nvSpPr>
      <dsp:spPr>
        <a:xfrm>
          <a:off x="5705856" y="363203"/>
          <a:ext cx="3315645" cy="219946"/>
        </a:xfrm>
        <a:custGeom>
          <a:avLst/>
          <a:gdLst/>
          <a:ahLst/>
          <a:cxnLst/>
          <a:rect l="0" t="0" r="0" b="0"/>
          <a:pathLst>
            <a:path>
              <a:moveTo>
                <a:pt x="0" y="0"/>
              </a:moveTo>
              <a:lnTo>
                <a:pt x="0" y="111884"/>
              </a:lnTo>
              <a:lnTo>
                <a:pt x="3315645" y="111884"/>
              </a:lnTo>
              <a:lnTo>
                <a:pt x="3315645" y="219946"/>
              </a:lnTo>
            </a:path>
          </a:pathLst>
        </a:custGeom>
        <a:noFill/>
        <a:ln w="1270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B530A9-FE62-43FA-90A4-8A1FA7434B07}">
      <dsp:nvSpPr>
        <dsp:cNvPr id="0" name=""/>
        <dsp:cNvSpPr/>
      </dsp:nvSpPr>
      <dsp:spPr>
        <a:xfrm>
          <a:off x="7275887" y="1097728"/>
          <a:ext cx="105385" cy="1226230"/>
        </a:xfrm>
        <a:custGeom>
          <a:avLst/>
          <a:gdLst/>
          <a:ahLst/>
          <a:cxnLst/>
          <a:rect l="0" t="0" r="0" b="0"/>
          <a:pathLst>
            <a:path>
              <a:moveTo>
                <a:pt x="0" y="0"/>
              </a:moveTo>
              <a:lnTo>
                <a:pt x="0" y="1226230"/>
              </a:lnTo>
              <a:lnTo>
                <a:pt x="105385" y="1226230"/>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A87525D-42F6-425E-BE06-A448343837F5}">
      <dsp:nvSpPr>
        <dsp:cNvPr id="0" name=""/>
        <dsp:cNvSpPr/>
      </dsp:nvSpPr>
      <dsp:spPr>
        <a:xfrm>
          <a:off x="7275887" y="1097728"/>
          <a:ext cx="98901" cy="474168"/>
        </a:xfrm>
        <a:custGeom>
          <a:avLst/>
          <a:gdLst/>
          <a:ahLst/>
          <a:cxnLst/>
          <a:rect l="0" t="0" r="0" b="0"/>
          <a:pathLst>
            <a:path>
              <a:moveTo>
                <a:pt x="0" y="0"/>
              </a:moveTo>
              <a:lnTo>
                <a:pt x="0" y="340316"/>
              </a:lnTo>
              <a:lnTo>
                <a:pt x="110972" y="340316"/>
              </a:lnTo>
            </a:path>
          </a:pathLst>
        </a:custGeom>
        <a:noFill/>
        <a:ln w="12700" cap="flat" cmpd="sng" algn="ctr">
          <a:solidFill>
            <a:srgbClr val="A5A5A5">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32E1975-AF01-9444-8AF3-67A771EBBCD6}">
      <dsp:nvSpPr>
        <dsp:cNvPr id="0" name=""/>
        <dsp:cNvSpPr/>
      </dsp:nvSpPr>
      <dsp:spPr>
        <a:xfrm>
          <a:off x="5705856" y="363203"/>
          <a:ext cx="1981693" cy="219946"/>
        </a:xfrm>
        <a:custGeom>
          <a:avLst/>
          <a:gdLst/>
          <a:ahLst/>
          <a:cxnLst/>
          <a:rect l="0" t="0" r="0" b="0"/>
          <a:pathLst>
            <a:path>
              <a:moveTo>
                <a:pt x="0" y="0"/>
              </a:moveTo>
              <a:lnTo>
                <a:pt x="0" y="111884"/>
              </a:lnTo>
              <a:lnTo>
                <a:pt x="1981693" y="111884"/>
              </a:lnTo>
              <a:lnTo>
                <a:pt x="1981693"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CF5CB0B-590B-40E2-A680-B457A98D4E21}">
      <dsp:nvSpPr>
        <dsp:cNvPr id="0" name=""/>
        <dsp:cNvSpPr/>
      </dsp:nvSpPr>
      <dsp:spPr>
        <a:xfrm>
          <a:off x="5971327" y="1097728"/>
          <a:ext cx="100775" cy="1219746"/>
        </a:xfrm>
        <a:custGeom>
          <a:avLst/>
          <a:gdLst/>
          <a:ahLst/>
          <a:cxnLst/>
          <a:rect l="0" t="0" r="0" b="0"/>
          <a:pathLst>
            <a:path>
              <a:moveTo>
                <a:pt x="0" y="0"/>
              </a:moveTo>
              <a:lnTo>
                <a:pt x="0" y="1219746"/>
              </a:lnTo>
              <a:lnTo>
                <a:pt x="100775" y="1219746"/>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85CF8F-4788-D44D-9E04-B4EB0E905AF4}">
      <dsp:nvSpPr>
        <dsp:cNvPr id="0" name=""/>
        <dsp:cNvSpPr/>
      </dsp:nvSpPr>
      <dsp:spPr>
        <a:xfrm>
          <a:off x="5971327" y="1097728"/>
          <a:ext cx="100775" cy="474168"/>
        </a:xfrm>
        <a:custGeom>
          <a:avLst/>
          <a:gdLst/>
          <a:ahLst/>
          <a:cxnLst/>
          <a:rect l="0" t="0" r="0" b="0"/>
          <a:pathLst>
            <a:path>
              <a:moveTo>
                <a:pt x="0" y="0"/>
              </a:moveTo>
              <a:lnTo>
                <a:pt x="0" y="474168"/>
              </a:lnTo>
              <a:lnTo>
                <a:pt x="100775"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CC7D0B8-D621-0348-A568-5C0994121366}">
      <dsp:nvSpPr>
        <dsp:cNvPr id="0" name=""/>
        <dsp:cNvSpPr/>
      </dsp:nvSpPr>
      <dsp:spPr>
        <a:xfrm>
          <a:off x="5705856" y="363203"/>
          <a:ext cx="677133" cy="219946"/>
        </a:xfrm>
        <a:custGeom>
          <a:avLst/>
          <a:gdLst/>
          <a:ahLst/>
          <a:cxnLst/>
          <a:rect l="0" t="0" r="0" b="0"/>
          <a:pathLst>
            <a:path>
              <a:moveTo>
                <a:pt x="0" y="0"/>
              </a:moveTo>
              <a:lnTo>
                <a:pt x="0" y="111884"/>
              </a:lnTo>
              <a:lnTo>
                <a:pt x="677133" y="111884"/>
              </a:lnTo>
              <a:lnTo>
                <a:pt x="677133"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C5B8359E-E2D8-C344-83FF-A2E40C8D026F}">
      <dsp:nvSpPr>
        <dsp:cNvPr id="0" name=""/>
        <dsp:cNvSpPr/>
      </dsp:nvSpPr>
      <dsp:spPr>
        <a:xfrm>
          <a:off x="4558558" y="1097728"/>
          <a:ext cx="91440" cy="2539295"/>
        </a:xfrm>
        <a:custGeom>
          <a:avLst/>
          <a:gdLst/>
          <a:ahLst/>
          <a:cxnLst/>
          <a:rect l="0" t="0" r="0" b="0"/>
          <a:pathLst>
            <a:path>
              <a:moveTo>
                <a:pt x="45720" y="0"/>
              </a:moveTo>
              <a:lnTo>
                <a:pt x="45720" y="2539295"/>
              </a:lnTo>
              <a:lnTo>
                <a:pt x="132714" y="2539295"/>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976696-61CA-374A-BA74-D07EEE068E2C}">
      <dsp:nvSpPr>
        <dsp:cNvPr id="0" name=""/>
        <dsp:cNvSpPr/>
      </dsp:nvSpPr>
      <dsp:spPr>
        <a:xfrm>
          <a:off x="4558558" y="1097728"/>
          <a:ext cx="91440" cy="1843657"/>
        </a:xfrm>
        <a:custGeom>
          <a:avLst/>
          <a:gdLst/>
          <a:ahLst/>
          <a:cxnLst/>
          <a:rect l="0" t="0" r="0" b="0"/>
          <a:pathLst>
            <a:path>
              <a:moveTo>
                <a:pt x="45720" y="0"/>
              </a:moveTo>
              <a:lnTo>
                <a:pt x="45720" y="1843657"/>
              </a:lnTo>
              <a:lnTo>
                <a:pt x="116978" y="1843657"/>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410022A-BA5F-C249-9B1D-C9B012BBEAE5}">
      <dsp:nvSpPr>
        <dsp:cNvPr id="0" name=""/>
        <dsp:cNvSpPr/>
      </dsp:nvSpPr>
      <dsp:spPr>
        <a:xfrm>
          <a:off x="4558558" y="1097728"/>
          <a:ext cx="91440" cy="1184292"/>
        </a:xfrm>
        <a:custGeom>
          <a:avLst/>
          <a:gdLst/>
          <a:ahLst/>
          <a:cxnLst/>
          <a:rect l="0" t="0" r="0" b="0"/>
          <a:pathLst>
            <a:path>
              <a:moveTo>
                <a:pt x="45720" y="0"/>
              </a:moveTo>
              <a:lnTo>
                <a:pt x="45720" y="1184292"/>
              </a:lnTo>
              <a:lnTo>
                <a:pt x="115733" y="1184292"/>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8828FFE-0098-A34F-9CF0-1256ACEAEA17}">
      <dsp:nvSpPr>
        <dsp:cNvPr id="0" name=""/>
        <dsp:cNvSpPr/>
      </dsp:nvSpPr>
      <dsp:spPr>
        <a:xfrm>
          <a:off x="4558558" y="1097728"/>
          <a:ext cx="91440" cy="474168"/>
        </a:xfrm>
        <a:custGeom>
          <a:avLst/>
          <a:gdLst/>
          <a:ahLst/>
          <a:cxnLst/>
          <a:rect l="0" t="0" r="0" b="0"/>
          <a:pathLst>
            <a:path>
              <a:moveTo>
                <a:pt x="45720" y="0"/>
              </a:moveTo>
              <a:lnTo>
                <a:pt x="45720" y="474168"/>
              </a:lnTo>
              <a:lnTo>
                <a:pt x="103517"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A0965EC-A115-5643-AC75-0B901386ADE3}">
      <dsp:nvSpPr>
        <dsp:cNvPr id="0" name=""/>
        <dsp:cNvSpPr/>
      </dsp:nvSpPr>
      <dsp:spPr>
        <a:xfrm>
          <a:off x="5015940" y="363203"/>
          <a:ext cx="689916" cy="219946"/>
        </a:xfrm>
        <a:custGeom>
          <a:avLst/>
          <a:gdLst/>
          <a:ahLst/>
          <a:cxnLst/>
          <a:rect l="0" t="0" r="0" b="0"/>
          <a:pathLst>
            <a:path>
              <a:moveTo>
                <a:pt x="689916" y="0"/>
              </a:moveTo>
              <a:lnTo>
                <a:pt x="689916" y="111884"/>
              </a:lnTo>
              <a:lnTo>
                <a:pt x="0" y="111884"/>
              </a:lnTo>
              <a:lnTo>
                <a:pt x="0"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31BEF300-3638-284C-A041-61520FE49A3E}">
      <dsp:nvSpPr>
        <dsp:cNvPr id="0" name=""/>
        <dsp:cNvSpPr/>
      </dsp:nvSpPr>
      <dsp:spPr>
        <a:xfrm>
          <a:off x="3106901" y="1097728"/>
          <a:ext cx="91440" cy="474168"/>
        </a:xfrm>
        <a:custGeom>
          <a:avLst/>
          <a:gdLst/>
          <a:ahLst/>
          <a:cxnLst/>
          <a:rect l="0" t="0" r="0" b="0"/>
          <a:pathLst>
            <a:path>
              <a:moveTo>
                <a:pt x="45720" y="0"/>
              </a:moveTo>
              <a:lnTo>
                <a:pt x="45720" y="474168"/>
              </a:lnTo>
              <a:lnTo>
                <a:pt x="114498" y="474168"/>
              </a:lnTo>
            </a:path>
          </a:pathLst>
        </a:custGeom>
        <a:noFill/>
        <a:ln w="12700" cap="flat" cmpd="sng" algn="ctr">
          <a:solidFill>
            <a:schemeClr val="accent3">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DA2B549-00E9-3447-AC05-7AB04B58EFAD}">
      <dsp:nvSpPr>
        <dsp:cNvPr id="0" name=""/>
        <dsp:cNvSpPr/>
      </dsp:nvSpPr>
      <dsp:spPr>
        <a:xfrm>
          <a:off x="3564283" y="363203"/>
          <a:ext cx="2141572" cy="219946"/>
        </a:xfrm>
        <a:custGeom>
          <a:avLst/>
          <a:gdLst/>
          <a:ahLst/>
          <a:cxnLst/>
          <a:rect l="0" t="0" r="0" b="0"/>
          <a:pathLst>
            <a:path>
              <a:moveTo>
                <a:pt x="2141572" y="0"/>
              </a:moveTo>
              <a:lnTo>
                <a:pt x="2141572" y="111884"/>
              </a:lnTo>
              <a:lnTo>
                <a:pt x="0" y="111884"/>
              </a:lnTo>
              <a:lnTo>
                <a:pt x="0" y="219946"/>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4F932003-9820-4965-8CC4-BC9B9871D502}">
      <dsp:nvSpPr>
        <dsp:cNvPr id="0" name=""/>
        <dsp:cNvSpPr/>
      </dsp:nvSpPr>
      <dsp:spPr>
        <a:xfrm>
          <a:off x="1512633" y="1093905"/>
          <a:ext cx="91440" cy="477991"/>
        </a:xfrm>
        <a:custGeom>
          <a:avLst/>
          <a:gdLst/>
          <a:ahLst/>
          <a:cxnLst/>
          <a:rect l="0" t="0" r="0" b="0"/>
          <a:pathLst>
            <a:path>
              <a:moveTo>
                <a:pt x="0" y="0"/>
              </a:moveTo>
              <a:lnTo>
                <a:pt x="0" y="340316"/>
              </a:lnTo>
              <a:lnTo>
                <a:pt x="110972" y="340316"/>
              </a:lnTo>
            </a:path>
          </a:pathLst>
        </a:custGeom>
        <a:noFill/>
        <a:ln w="12700" cap="flat" cmpd="sng" algn="ctr">
          <a:solidFill>
            <a:srgbClr val="A5A5A5">
              <a:shade val="8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9AC8FA1-2D9F-494A-823B-CAA5A884270D}">
      <dsp:nvSpPr>
        <dsp:cNvPr id="0" name=""/>
        <dsp:cNvSpPr/>
      </dsp:nvSpPr>
      <dsp:spPr>
        <a:xfrm>
          <a:off x="1970016" y="363203"/>
          <a:ext cx="3735840" cy="216122"/>
        </a:xfrm>
        <a:custGeom>
          <a:avLst/>
          <a:gdLst/>
          <a:ahLst/>
          <a:cxnLst/>
          <a:rect l="0" t="0" r="0" b="0"/>
          <a:pathLst>
            <a:path>
              <a:moveTo>
                <a:pt x="3735840" y="0"/>
              </a:moveTo>
              <a:lnTo>
                <a:pt x="3735840" y="108061"/>
              </a:lnTo>
              <a:lnTo>
                <a:pt x="0" y="108061"/>
              </a:lnTo>
              <a:lnTo>
                <a:pt x="0" y="216122"/>
              </a:lnTo>
            </a:path>
          </a:pathLst>
        </a:custGeom>
        <a:noFill/>
        <a:ln w="12700" cap="flat" cmpd="sng" algn="ctr">
          <a:solidFill>
            <a:srgbClr val="A5A5A5">
              <a:shade val="60000"/>
              <a:hueOff val="0"/>
              <a:satOff val="0"/>
              <a:lumOff val="0"/>
              <a:alphaOff val="0"/>
            </a:srgbClr>
          </a:solidFill>
          <a:prstDash val="solid"/>
          <a:miter lim="800000"/>
        </a:ln>
        <a:effectLst/>
      </dsp:spPr>
      <dsp:style>
        <a:lnRef idx="2">
          <a:scrgbClr r="0" g="0" b="0"/>
        </a:lnRef>
        <a:fillRef idx="0">
          <a:scrgbClr r="0" g="0" b="0"/>
        </a:fillRef>
        <a:effectRef idx="0">
          <a:scrgbClr r="0" g="0" b="0"/>
        </a:effectRef>
        <a:fontRef idx="minor"/>
      </dsp:style>
    </dsp:sp>
    <dsp:sp modelId="{258ED3D0-5FB7-074C-8377-7551FC57F361}">
      <dsp:nvSpPr>
        <dsp:cNvPr id="0" name=""/>
        <dsp:cNvSpPr/>
      </dsp:nvSpPr>
      <dsp:spPr>
        <a:xfrm>
          <a:off x="4095313" y="816"/>
          <a:ext cx="3221086" cy="362386"/>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北京</a:t>
          </a:r>
          <a:r>
            <a:rPr kumimoji="1" lang="en-US" altLang="ja-JP"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2022</a:t>
          </a:r>
          <a:r>
            <a:rPr kumimoji="1" lang="ja-JP" altLang="en-US" sz="11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報道特集トップ</a:t>
          </a:r>
        </a:p>
      </dsp:txBody>
      <dsp:txXfrm>
        <a:off x="4095313" y="816"/>
        <a:ext cx="3221086" cy="362386"/>
      </dsp:txXfrm>
    </dsp:sp>
    <dsp:sp modelId="{5DC91909-E0E3-784E-A143-F2733A844DC8}">
      <dsp:nvSpPr>
        <dsp:cNvPr id="0" name=""/>
        <dsp:cNvSpPr/>
      </dsp:nvSpPr>
      <dsp:spPr>
        <a:xfrm>
          <a:off x="1455438" y="579326"/>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ニュース一覧</a:t>
          </a:r>
        </a:p>
      </dsp:txBody>
      <dsp:txXfrm>
        <a:off x="1455438" y="579326"/>
        <a:ext cx="1029157" cy="514578"/>
      </dsp:txXfrm>
    </dsp:sp>
    <dsp:sp modelId="{67CA729F-B653-4368-96B8-EAF87A4B2976}">
      <dsp:nvSpPr>
        <dsp:cNvPr id="0" name=""/>
        <dsp:cNvSpPr/>
      </dsp:nvSpPr>
      <dsp:spPr>
        <a:xfrm>
          <a:off x="1622233"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ニュース詳細</a:t>
          </a:r>
        </a:p>
      </dsp:txBody>
      <dsp:txXfrm>
        <a:off x="1622233" y="1314607"/>
        <a:ext cx="1029157" cy="514578"/>
      </dsp:txXfrm>
    </dsp:sp>
    <dsp:sp modelId="{5899F64F-69DC-844A-98CC-FE6B613162D9}">
      <dsp:nvSpPr>
        <dsp:cNvPr id="0" name=""/>
        <dsp:cNvSpPr/>
      </dsp:nvSpPr>
      <dsp:spPr>
        <a:xfrm>
          <a:off x="3049705" y="583149"/>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コラム一覧</a:t>
          </a:r>
        </a:p>
      </dsp:txBody>
      <dsp:txXfrm>
        <a:off x="3049705" y="583149"/>
        <a:ext cx="1029157" cy="514578"/>
      </dsp:txXfrm>
    </dsp:sp>
    <dsp:sp modelId="{E60A1F60-7615-2547-848A-B53299ECBE34}">
      <dsp:nvSpPr>
        <dsp:cNvPr id="0" name=""/>
        <dsp:cNvSpPr/>
      </dsp:nvSpPr>
      <dsp:spPr>
        <a:xfrm>
          <a:off x="3221399"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コラム詳細</a:t>
          </a:r>
        </a:p>
      </dsp:txBody>
      <dsp:txXfrm>
        <a:off x="3221399" y="1314607"/>
        <a:ext cx="1029157" cy="514578"/>
      </dsp:txXfrm>
    </dsp:sp>
    <dsp:sp modelId="{724D591E-9B53-FB42-A1AB-94A67AB33F39}">
      <dsp:nvSpPr>
        <dsp:cNvPr id="0" name=""/>
        <dsp:cNvSpPr/>
      </dsp:nvSpPr>
      <dsp:spPr>
        <a:xfrm>
          <a:off x="4501362" y="583149"/>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競技一覧</a:t>
          </a:r>
        </a:p>
      </dsp:txBody>
      <dsp:txXfrm>
        <a:off x="4501362" y="583149"/>
        <a:ext cx="1029157" cy="514578"/>
      </dsp:txXfrm>
    </dsp:sp>
    <dsp:sp modelId="{831D9D1D-B938-1946-A9DF-92A4F3FC17F9}">
      <dsp:nvSpPr>
        <dsp:cNvPr id="0" name=""/>
        <dsp:cNvSpPr/>
      </dsp:nvSpPr>
      <dsp:spPr>
        <a:xfrm>
          <a:off x="4662075"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各種競技（トップ）</a:t>
          </a:r>
        </a:p>
      </dsp:txBody>
      <dsp:txXfrm>
        <a:off x="4662075" y="1314607"/>
        <a:ext cx="1029157" cy="514578"/>
      </dsp:txXfrm>
    </dsp:sp>
    <dsp:sp modelId="{1E23DCDB-8A23-6843-B0FF-73FAFA3C9D5C}">
      <dsp:nvSpPr>
        <dsp:cNvPr id="0" name=""/>
        <dsp:cNvSpPr/>
      </dsp:nvSpPr>
      <dsp:spPr>
        <a:xfrm>
          <a:off x="4674291" y="2024731"/>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各競技（種目）</a:t>
          </a:r>
        </a:p>
      </dsp:txBody>
      <dsp:txXfrm>
        <a:off x="4674291" y="2024731"/>
        <a:ext cx="1029157" cy="514578"/>
      </dsp:txXfrm>
    </dsp:sp>
    <dsp:sp modelId="{CBAFAD5D-D2D1-2645-AEC9-F5575C181342}">
      <dsp:nvSpPr>
        <dsp:cNvPr id="0" name=""/>
        <dsp:cNvSpPr/>
      </dsp:nvSpPr>
      <dsp:spPr>
        <a:xfrm>
          <a:off x="4675536" y="2684096"/>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各競技（結果）</a:t>
          </a:r>
        </a:p>
      </dsp:txBody>
      <dsp:txXfrm>
        <a:off x="4675536" y="2684096"/>
        <a:ext cx="1029157" cy="514578"/>
      </dsp:txXfrm>
    </dsp:sp>
    <dsp:sp modelId="{FBA84E79-9F2D-2B4A-B724-9DDD5924ABAC}">
      <dsp:nvSpPr>
        <dsp:cNvPr id="0" name=""/>
        <dsp:cNvSpPr/>
      </dsp:nvSpPr>
      <dsp:spPr>
        <a:xfrm>
          <a:off x="4691272" y="3379734"/>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各競技（競技紹介）</a:t>
          </a:r>
        </a:p>
      </dsp:txBody>
      <dsp:txXfrm>
        <a:off x="4691272" y="3379734"/>
        <a:ext cx="1029157" cy="514578"/>
      </dsp:txXfrm>
    </dsp:sp>
    <dsp:sp modelId="{3C79B246-055E-3E4C-BF28-7C8C28EB6C9C}">
      <dsp:nvSpPr>
        <dsp:cNvPr id="0" name=""/>
        <dsp:cNvSpPr/>
      </dsp:nvSpPr>
      <dsp:spPr>
        <a:xfrm>
          <a:off x="5868412" y="583149"/>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日程一覧</a:t>
          </a:r>
        </a:p>
      </dsp:txBody>
      <dsp:txXfrm>
        <a:off x="5868412" y="583149"/>
        <a:ext cx="1029157" cy="514578"/>
      </dsp:txXfrm>
    </dsp:sp>
    <dsp:sp modelId="{8DBEE2E1-7753-CB41-9D7E-633E820EAB14}">
      <dsp:nvSpPr>
        <dsp:cNvPr id="0" name=""/>
        <dsp:cNvSpPr/>
      </dsp:nvSpPr>
      <dsp:spPr>
        <a:xfrm>
          <a:off x="6072102"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日別詳細</a:t>
          </a:r>
        </a:p>
      </dsp:txBody>
      <dsp:txXfrm>
        <a:off x="6072102" y="1314607"/>
        <a:ext cx="1029157" cy="514578"/>
      </dsp:txXfrm>
    </dsp:sp>
    <dsp:sp modelId="{E46463D8-58D3-4235-9B54-27294B44C069}">
      <dsp:nvSpPr>
        <dsp:cNvPr id="0" name=""/>
        <dsp:cNvSpPr/>
      </dsp:nvSpPr>
      <dsp:spPr>
        <a:xfrm>
          <a:off x="6072102" y="2060185"/>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4445" tIns="4445" rIns="4445" bIns="4445" numCol="1" spcCol="1270" anchor="ctr" anchorCtr="0">
          <a:noAutofit/>
        </a:bodyPr>
        <a:lstStyle/>
        <a:p>
          <a:pPr marL="0" lvl="0" indent="0" algn="ctr" defTabSz="311150">
            <a:lnSpc>
              <a:spcPct val="90000"/>
            </a:lnSpc>
            <a:spcBef>
              <a:spcPct val="0"/>
            </a:spcBef>
            <a:spcAft>
              <a:spcPct val="35000"/>
            </a:spcAft>
            <a:buNone/>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日別タイムライン</a:t>
          </a:r>
        </a:p>
      </dsp:txBody>
      <dsp:txXfrm>
        <a:off x="6072102" y="2060185"/>
        <a:ext cx="1029157" cy="514578"/>
      </dsp:txXfrm>
    </dsp:sp>
    <dsp:sp modelId="{D719AA8F-8AC9-D44F-A8E8-02F5D3AA612C}">
      <dsp:nvSpPr>
        <dsp:cNvPr id="0" name=""/>
        <dsp:cNvSpPr/>
      </dsp:nvSpPr>
      <dsp:spPr>
        <a:xfrm>
          <a:off x="7172971" y="583149"/>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選手団一覧</a:t>
          </a:r>
        </a:p>
      </dsp:txBody>
      <dsp:txXfrm>
        <a:off x="7172971" y="583149"/>
        <a:ext cx="1029157" cy="514578"/>
      </dsp:txXfrm>
    </dsp:sp>
    <dsp:sp modelId="{EFB1C795-DE85-493B-9183-11D68CCA4549}">
      <dsp:nvSpPr>
        <dsp:cNvPr id="0" name=""/>
        <dsp:cNvSpPr/>
      </dsp:nvSpPr>
      <dsp:spPr>
        <a:xfrm>
          <a:off x="7374789" y="1314607"/>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選手一覧</a:t>
          </a:r>
        </a:p>
      </dsp:txBody>
      <dsp:txXfrm>
        <a:off x="7374789" y="1314607"/>
        <a:ext cx="1029157" cy="514578"/>
      </dsp:txXfrm>
    </dsp:sp>
    <dsp:sp modelId="{6342EBBB-F724-44F1-BEB6-DA1F06D7DB0D}">
      <dsp:nvSpPr>
        <dsp:cNvPr id="0" name=""/>
        <dsp:cNvSpPr/>
      </dsp:nvSpPr>
      <dsp:spPr>
        <a:xfrm>
          <a:off x="7381273" y="2066669"/>
          <a:ext cx="1029157" cy="514578"/>
        </a:xfrm>
        <a:prstGeom prst="rect">
          <a:avLst/>
        </a:prstGeom>
        <a:gradFill rotWithShape="0">
          <a:gsLst>
            <a:gs pos="0">
              <a:sysClr val="window" lastClr="FFFFFF">
                <a:hueOff val="0"/>
                <a:satOff val="0"/>
                <a:lumOff val="0"/>
                <a:alphaOff val="0"/>
                <a:satMod val="103000"/>
                <a:lumMod val="102000"/>
                <a:tint val="94000"/>
              </a:sysClr>
            </a:gs>
            <a:gs pos="50000">
              <a:sysClr val="window" lastClr="FFFFFF">
                <a:hueOff val="0"/>
                <a:satOff val="0"/>
                <a:lumOff val="0"/>
                <a:alphaOff val="0"/>
                <a:satMod val="110000"/>
                <a:lumMod val="100000"/>
                <a:shade val="100000"/>
              </a:sysClr>
            </a:gs>
            <a:gs pos="100000">
              <a:sysClr val="window" lastClr="FFFFFF">
                <a:hueOff val="0"/>
                <a:satOff val="0"/>
                <a:lumOff val="0"/>
                <a:alphaOff val="0"/>
                <a:lumMod val="99000"/>
                <a:satMod val="120000"/>
                <a:shade val="78000"/>
              </a:sys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選手詳細</a:t>
          </a:r>
        </a:p>
      </dsp:txBody>
      <dsp:txXfrm>
        <a:off x="7381273" y="2066669"/>
        <a:ext cx="1029157" cy="514578"/>
      </dsp:txXfrm>
    </dsp:sp>
    <dsp:sp modelId="{A2C23317-F8EE-104D-83A5-B1E381CC4A7F}">
      <dsp:nvSpPr>
        <dsp:cNvPr id="0" name=""/>
        <dsp:cNvSpPr/>
      </dsp:nvSpPr>
      <dsp:spPr>
        <a:xfrm>
          <a:off x="8506923" y="583149"/>
          <a:ext cx="1029157" cy="514578"/>
        </a:xfrm>
        <a:prstGeom prst="rect">
          <a:avLst/>
        </a:prstGeom>
        <a:solidFill>
          <a:schemeClr val="bg1"/>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Text" lastClr="000000">
                  <a:hueOff val="0"/>
                  <a:satOff val="0"/>
                  <a:lumOff val="0"/>
                  <a:alphaOff val="0"/>
                </a:sysClr>
              </a:solidFill>
              <a:latin typeface="メイリオ" panose="020B0604030504040204" pitchFamily="50" charset="-128"/>
              <a:ea typeface="メイリオ" panose="020B0604030504040204" pitchFamily="50" charset="-128"/>
              <a:cs typeface="+mn-cs"/>
            </a:rPr>
            <a:t>国別メダルランキング</a:t>
          </a:r>
        </a:p>
      </dsp:txBody>
      <dsp:txXfrm>
        <a:off x="8506923" y="583149"/>
        <a:ext cx="1029157" cy="514578"/>
      </dsp:txXfrm>
    </dsp:sp>
    <dsp:sp modelId="{18328304-DB69-474D-A448-389EDBF556CF}">
      <dsp:nvSpPr>
        <dsp:cNvPr id="0" name=""/>
        <dsp:cNvSpPr/>
      </dsp:nvSpPr>
      <dsp:spPr>
        <a:xfrm>
          <a:off x="9895184" y="583149"/>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動画一覧</a:t>
          </a:r>
        </a:p>
      </dsp:txBody>
      <dsp:txXfrm>
        <a:off x="9895184" y="583149"/>
        <a:ext cx="1029157" cy="514578"/>
      </dsp:txXfrm>
    </dsp:sp>
    <dsp:sp modelId="{FDBD21CF-A437-41CC-97C0-17ED8DEE8C86}">
      <dsp:nvSpPr>
        <dsp:cNvPr id="0" name=""/>
        <dsp:cNvSpPr/>
      </dsp:nvSpPr>
      <dsp:spPr>
        <a:xfrm>
          <a:off x="10089499" y="1314607"/>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動画詳細</a:t>
          </a:r>
        </a:p>
      </dsp:txBody>
      <dsp:txXfrm>
        <a:off x="10089499" y="1314607"/>
        <a:ext cx="1029157" cy="514578"/>
      </dsp:txXfrm>
    </dsp:sp>
    <dsp:sp modelId="{50C093D6-B233-4AF1-BE16-77E080DF380D}">
      <dsp:nvSpPr>
        <dsp:cNvPr id="0" name=""/>
        <dsp:cNvSpPr/>
      </dsp:nvSpPr>
      <dsp:spPr>
        <a:xfrm>
          <a:off x="10104968" y="2021273"/>
          <a:ext cx="1029157" cy="514578"/>
        </a:xfrm>
        <a:prstGeom prst="rect">
          <a:avLst/>
        </a:prstGeom>
        <a:solidFill>
          <a:sysClr val="window" lastClr="FFFFFF">
            <a:lumMod val="65000"/>
          </a:sysClr>
        </a:soli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5080" tIns="5080" rIns="5080" bIns="5080" numCol="1" spcCol="1270" anchor="ctr" anchorCtr="0">
          <a:noAutofit/>
        </a:bodyPr>
        <a:lstStyle/>
        <a:p>
          <a:pPr lvl="0" algn="ctr" defTabSz="355600">
            <a:lnSpc>
              <a:spcPct val="90000"/>
            </a:lnSpc>
            <a:spcBef>
              <a:spcPct val="0"/>
            </a:spcBef>
            <a:spcAft>
              <a:spcPct val="35000"/>
            </a:spcAft>
          </a:pP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動画詳細（</a:t>
          </a:r>
          <a:r>
            <a:rPr kumimoji="1" lang="en-US" altLang="ja-JP" sz="800" kern="1200" dirty="0" err="1">
              <a:solidFill>
                <a:sysClr val="window" lastClr="FFFFFF"/>
              </a:solidFill>
              <a:latin typeface="メイリオ" panose="020B0604030504040204" pitchFamily="50" charset="-128"/>
              <a:ea typeface="メイリオ" panose="020B0604030504040204" pitchFamily="50" charset="-128"/>
              <a:cs typeface="+mn-cs"/>
            </a:rPr>
            <a:t>Tver</a:t>
          </a:r>
          <a:r>
            <a:rPr kumimoji="1" lang="ja-JP" altLang="en-US" sz="800" kern="1200" dirty="0">
              <a:solidFill>
                <a:sysClr val="window" lastClr="FFFFFF"/>
              </a:solidFill>
              <a:latin typeface="メイリオ" panose="020B0604030504040204" pitchFamily="50" charset="-128"/>
              <a:ea typeface="メイリオ" panose="020B0604030504040204" pitchFamily="50" charset="-128"/>
              <a:cs typeface="+mn-cs"/>
            </a:rPr>
            <a:t>）</a:t>
          </a:r>
        </a:p>
      </dsp:txBody>
      <dsp:txXfrm>
        <a:off x="10104968" y="2021273"/>
        <a:ext cx="1029157" cy="514578"/>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FC280DA1-00A5-4042-805E-56D6DA6EBCDE}" type="datetimeFigureOut">
              <a:rPr kumimoji="1" lang="ja-JP" altLang="en-US" smtClean="0"/>
              <a:t>2022/1/12</a:t>
            </a:fld>
            <a:endParaRPr kumimoji="1" lang="ja-JP" altLang="en-US"/>
          </a:p>
        </p:txBody>
      </p:sp>
      <p:sp>
        <p:nvSpPr>
          <p:cNvPr id="4" name="スライド イメージ プレースホルダー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D4D79FAC-C8F0-6146-9E93-58F95DBB458E}" type="slidenum">
              <a:rPr kumimoji="1" lang="ja-JP" altLang="en-US" smtClean="0"/>
              <a:t>‹#›</a:t>
            </a:fld>
            <a:endParaRPr kumimoji="1" lang="ja-JP" altLang="en-US"/>
          </a:p>
        </p:txBody>
      </p:sp>
    </p:spTree>
    <p:extLst>
      <p:ext uri="{BB962C8B-B14F-4D97-AF65-F5344CB8AC3E}">
        <p14:creationId xmlns:p14="http://schemas.microsoft.com/office/powerpoint/2010/main" val="628079833"/>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en-US" altLang="ja-JP" dirty="0">
              <a:latin typeface="+mn-ea"/>
              <a:ea typeface="+mn-ea"/>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1792973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10</a:t>
            </a:fld>
            <a:endParaRPr lang="ja-JP" altLang="en-US">
              <a:solidFill>
                <a:prstClr val="black"/>
              </a:solidFill>
            </a:endParaRPr>
          </a:p>
        </p:txBody>
      </p:sp>
    </p:spTree>
    <p:extLst>
      <p:ext uri="{BB962C8B-B14F-4D97-AF65-F5344CB8AC3E}">
        <p14:creationId xmlns:p14="http://schemas.microsoft.com/office/powerpoint/2010/main" val="196572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11</a:t>
            </a:fld>
            <a:endParaRPr lang="ja-JP" altLang="en-US">
              <a:solidFill>
                <a:prstClr val="black"/>
              </a:solidFill>
            </a:endParaRPr>
          </a:p>
        </p:txBody>
      </p:sp>
    </p:spTree>
    <p:extLst>
      <p:ext uri="{BB962C8B-B14F-4D97-AF65-F5344CB8AC3E}">
        <p14:creationId xmlns:p14="http://schemas.microsoft.com/office/powerpoint/2010/main" val="38093295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lang="ja-JP" altLang="en-US" smtClean="0">
                <a:solidFill>
                  <a:prstClr val="black"/>
                </a:solidFill>
              </a:rPr>
              <a:pPr/>
              <a:t>12</a:t>
            </a:fld>
            <a:endParaRPr lang="ja-JP" altLang="en-US">
              <a:solidFill>
                <a:prstClr val="black"/>
              </a:solidFill>
            </a:endParaRPr>
          </a:p>
        </p:txBody>
      </p:sp>
    </p:spTree>
    <p:extLst>
      <p:ext uri="{BB962C8B-B14F-4D97-AF65-F5344CB8AC3E}">
        <p14:creationId xmlns:p14="http://schemas.microsoft.com/office/powerpoint/2010/main" val="932182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13</a:t>
            </a:fld>
            <a:endParaRPr lang="ja-JP" altLang="en-US">
              <a:solidFill>
                <a:prstClr val="black"/>
              </a:solidFill>
            </a:endParaRPr>
          </a:p>
        </p:txBody>
      </p:sp>
    </p:spTree>
    <p:extLst>
      <p:ext uri="{BB962C8B-B14F-4D97-AF65-F5344CB8AC3E}">
        <p14:creationId xmlns:p14="http://schemas.microsoft.com/office/powerpoint/2010/main" val="3627111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14</a:t>
            </a:fld>
            <a:endParaRPr lang="ja-JP" altLang="en-US">
              <a:solidFill>
                <a:prstClr val="black"/>
              </a:solidFill>
            </a:endParaRPr>
          </a:p>
        </p:txBody>
      </p:sp>
    </p:spTree>
    <p:extLst>
      <p:ext uri="{BB962C8B-B14F-4D97-AF65-F5344CB8AC3E}">
        <p14:creationId xmlns:p14="http://schemas.microsoft.com/office/powerpoint/2010/main" val="30978581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Yu Gothic"/>
            </a:endParaRPr>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15</a:t>
            </a:fld>
            <a:endParaRPr lang="ja-JP" altLang="en-US">
              <a:solidFill>
                <a:prstClr val="black"/>
              </a:solidFill>
            </a:endParaRPr>
          </a:p>
        </p:txBody>
      </p:sp>
    </p:spTree>
    <p:extLst>
      <p:ext uri="{BB962C8B-B14F-4D97-AF65-F5344CB8AC3E}">
        <p14:creationId xmlns:p14="http://schemas.microsoft.com/office/powerpoint/2010/main" val="388589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Yu Gothic"/>
            </a:endParaRPr>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16</a:t>
            </a:fld>
            <a:endParaRPr lang="ja-JP" altLang="en-US">
              <a:solidFill>
                <a:prstClr val="black"/>
              </a:solidFill>
            </a:endParaRPr>
          </a:p>
        </p:txBody>
      </p:sp>
    </p:spTree>
    <p:extLst>
      <p:ext uri="{BB962C8B-B14F-4D97-AF65-F5344CB8AC3E}">
        <p14:creationId xmlns:p14="http://schemas.microsoft.com/office/powerpoint/2010/main" val="2198986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17</a:t>
            </a:fld>
            <a:endParaRPr lang="ja-JP" altLang="en-US">
              <a:solidFill>
                <a:prstClr val="black"/>
              </a:solidFill>
            </a:endParaRPr>
          </a:p>
        </p:txBody>
      </p:sp>
    </p:spTree>
    <p:extLst>
      <p:ext uri="{BB962C8B-B14F-4D97-AF65-F5344CB8AC3E}">
        <p14:creationId xmlns:p14="http://schemas.microsoft.com/office/powerpoint/2010/main" val="1514076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79FAC-C8F0-6146-9E93-58F95DBB458E}" type="slidenum">
              <a:rPr lang="ja-JP" altLang="en-US" smtClean="0">
                <a:solidFill>
                  <a:prstClr val="black"/>
                </a:solidFill>
              </a:rPr>
              <a:pPr/>
              <a:t>18</a:t>
            </a:fld>
            <a:endParaRPr lang="ja-JP" altLang="en-US">
              <a:solidFill>
                <a:prstClr val="black"/>
              </a:solidFill>
            </a:endParaRPr>
          </a:p>
        </p:txBody>
      </p:sp>
    </p:spTree>
    <p:extLst>
      <p:ext uri="{BB962C8B-B14F-4D97-AF65-F5344CB8AC3E}">
        <p14:creationId xmlns:p14="http://schemas.microsoft.com/office/powerpoint/2010/main" val="3247142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19</a:t>
            </a:fld>
            <a:endParaRPr lang="ja-JP" altLang="en-US">
              <a:solidFill>
                <a:prstClr val="black"/>
              </a:solidFill>
            </a:endParaRPr>
          </a:p>
        </p:txBody>
      </p:sp>
    </p:spTree>
    <p:extLst>
      <p:ext uri="{BB962C8B-B14F-4D97-AF65-F5344CB8AC3E}">
        <p14:creationId xmlns:p14="http://schemas.microsoft.com/office/powerpoint/2010/main" val="42514550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a:t>
            </a:fld>
            <a:endParaRPr lang="ja-JP" altLang="en-US">
              <a:solidFill>
                <a:prstClr val="black"/>
              </a:solidFill>
            </a:endParaRPr>
          </a:p>
        </p:txBody>
      </p:sp>
    </p:spTree>
    <p:extLst>
      <p:ext uri="{BB962C8B-B14F-4D97-AF65-F5344CB8AC3E}">
        <p14:creationId xmlns:p14="http://schemas.microsoft.com/office/powerpoint/2010/main" val="1622972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20</a:t>
            </a:fld>
            <a:endParaRPr lang="ja-JP" altLang="en-US">
              <a:solidFill>
                <a:prstClr val="black"/>
              </a:solidFill>
            </a:endParaRPr>
          </a:p>
        </p:txBody>
      </p:sp>
    </p:spTree>
    <p:extLst>
      <p:ext uri="{BB962C8B-B14F-4D97-AF65-F5344CB8AC3E}">
        <p14:creationId xmlns:p14="http://schemas.microsoft.com/office/powerpoint/2010/main" val="4288319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21</a:t>
            </a:fld>
            <a:endParaRPr lang="ja-JP" altLang="en-US">
              <a:solidFill>
                <a:prstClr val="black"/>
              </a:solidFill>
            </a:endParaRPr>
          </a:p>
        </p:txBody>
      </p:sp>
    </p:spTree>
    <p:extLst>
      <p:ext uri="{BB962C8B-B14F-4D97-AF65-F5344CB8AC3E}">
        <p14:creationId xmlns:p14="http://schemas.microsoft.com/office/powerpoint/2010/main" val="27726397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Yu Gothic"/>
            </a:endParaRPr>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22</a:t>
            </a:fld>
            <a:endParaRPr lang="ja-JP" altLang="en-US">
              <a:solidFill>
                <a:prstClr val="black"/>
              </a:solidFill>
            </a:endParaRPr>
          </a:p>
        </p:txBody>
      </p:sp>
    </p:spTree>
    <p:extLst>
      <p:ext uri="{BB962C8B-B14F-4D97-AF65-F5344CB8AC3E}">
        <p14:creationId xmlns:p14="http://schemas.microsoft.com/office/powerpoint/2010/main" val="58875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Yu Gothic"/>
            </a:endParaRPr>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23</a:t>
            </a:fld>
            <a:endParaRPr lang="ja-JP" altLang="en-US">
              <a:solidFill>
                <a:prstClr val="black"/>
              </a:solidFill>
            </a:endParaRPr>
          </a:p>
        </p:txBody>
      </p:sp>
    </p:spTree>
    <p:extLst>
      <p:ext uri="{BB962C8B-B14F-4D97-AF65-F5344CB8AC3E}">
        <p14:creationId xmlns:p14="http://schemas.microsoft.com/office/powerpoint/2010/main" val="19527352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Yu Gothic"/>
            </a:endParaRPr>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24</a:t>
            </a:fld>
            <a:endParaRPr lang="ja-JP" altLang="en-US">
              <a:solidFill>
                <a:prstClr val="black"/>
              </a:solidFill>
            </a:endParaRPr>
          </a:p>
        </p:txBody>
      </p:sp>
    </p:spTree>
    <p:extLst>
      <p:ext uri="{BB962C8B-B14F-4D97-AF65-F5344CB8AC3E}">
        <p14:creationId xmlns:p14="http://schemas.microsoft.com/office/powerpoint/2010/main" val="224408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25</a:t>
            </a:fld>
            <a:endParaRPr lang="ja-JP" altLang="en-US">
              <a:solidFill>
                <a:prstClr val="black"/>
              </a:solidFill>
            </a:endParaRPr>
          </a:p>
        </p:txBody>
      </p:sp>
    </p:spTree>
    <p:extLst>
      <p:ext uri="{BB962C8B-B14F-4D97-AF65-F5344CB8AC3E}">
        <p14:creationId xmlns:p14="http://schemas.microsoft.com/office/powerpoint/2010/main" val="38673194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26</a:t>
            </a:fld>
            <a:endParaRPr lang="ja-JP" altLang="en-US">
              <a:solidFill>
                <a:prstClr val="black"/>
              </a:solidFill>
            </a:endParaRPr>
          </a:p>
        </p:txBody>
      </p:sp>
    </p:spTree>
    <p:extLst>
      <p:ext uri="{BB962C8B-B14F-4D97-AF65-F5344CB8AC3E}">
        <p14:creationId xmlns:p14="http://schemas.microsoft.com/office/powerpoint/2010/main" val="237204822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27</a:t>
            </a:fld>
            <a:endParaRPr lang="ja-JP" altLang="en-US">
              <a:solidFill>
                <a:prstClr val="black"/>
              </a:solidFill>
            </a:endParaRPr>
          </a:p>
        </p:txBody>
      </p:sp>
    </p:spTree>
    <p:extLst>
      <p:ext uri="{BB962C8B-B14F-4D97-AF65-F5344CB8AC3E}">
        <p14:creationId xmlns:p14="http://schemas.microsoft.com/office/powerpoint/2010/main" val="327295755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28</a:t>
            </a:fld>
            <a:endParaRPr lang="ja-JP" altLang="en-US">
              <a:solidFill>
                <a:prstClr val="black"/>
              </a:solidFill>
            </a:endParaRPr>
          </a:p>
        </p:txBody>
      </p:sp>
    </p:spTree>
    <p:extLst>
      <p:ext uri="{BB962C8B-B14F-4D97-AF65-F5344CB8AC3E}">
        <p14:creationId xmlns:p14="http://schemas.microsoft.com/office/powerpoint/2010/main" val="1421270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29</a:t>
            </a:fld>
            <a:endParaRPr lang="ja-JP" altLang="en-US">
              <a:solidFill>
                <a:prstClr val="black"/>
              </a:solidFill>
            </a:endParaRPr>
          </a:p>
        </p:txBody>
      </p:sp>
    </p:spTree>
    <p:extLst>
      <p:ext uri="{BB962C8B-B14F-4D97-AF65-F5344CB8AC3E}">
        <p14:creationId xmlns:p14="http://schemas.microsoft.com/office/powerpoint/2010/main" val="2679795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3</a:t>
            </a:fld>
            <a:endParaRPr lang="ja-JP" altLang="en-US">
              <a:solidFill>
                <a:prstClr val="black"/>
              </a:solidFill>
            </a:endParaRPr>
          </a:p>
        </p:txBody>
      </p:sp>
    </p:spTree>
    <p:extLst>
      <p:ext uri="{BB962C8B-B14F-4D97-AF65-F5344CB8AC3E}">
        <p14:creationId xmlns:p14="http://schemas.microsoft.com/office/powerpoint/2010/main" val="26973272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30</a:t>
            </a:fld>
            <a:endParaRPr lang="ja-JP" altLang="en-US">
              <a:solidFill>
                <a:prstClr val="black"/>
              </a:solidFill>
            </a:endParaRPr>
          </a:p>
        </p:txBody>
      </p:sp>
    </p:spTree>
    <p:extLst>
      <p:ext uri="{BB962C8B-B14F-4D97-AF65-F5344CB8AC3E}">
        <p14:creationId xmlns:p14="http://schemas.microsoft.com/office/powerpoint/2010/main" val="27877288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31</a:t>
            </a:fld>
            <a:endParaRPr lang="ja-JP" altLang="en-US">
              <a:solidFill>
                <a:prstClr val="black"/>
              </a:solidFill>
            </a:endParaRPr>
          </a:p>
        </p:txBody>
      </p:sp>
    </p:spTree>
    <p:extLst>
      <p:ext uri="{BB962C8B-B14F-4D97-AF65-F5344CB8AC3E}">
        <p14:creationId xmlns:p14="http://schemas.microsoft.com/office/powerpoint/2010/main" val="21711536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32</a:t>
            </a:fld>
            <a:endParaRPr lang="ja-JP" altLang="en-US">
              <a:solidFill>
                <a:prstClr val="black"/>
              </a:solidFill>
            </a:endParaRPr>
          </a:p>
        </p:txBody>
      </p:sp>
    </p:spTree>
    <p:extLst>
      <p:ext uri="{BB962C8B-B14F-4D97-AF65-F5344CB8AC3E}">
        <p14:creationId xmlns:p14="http://schemas.microsoft.com/office/powerpoint/2010/main" val="26157545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33</a:t>
            </a:fld>
            <a:endParaRPr lang="ja-JP" altLang="en-US">
              <a:solidFill>
                <a:prstClr val="black"/>
              </a:solidFill>
            </a:endParaRPr>
          </a:p>
        </p:txBody>
      </p:sp>
    </p:spTree>
    <p:extLst>
      <p:ext uri="{BB962C8B-B14F-4D97-AF65-F5344CB8AC3E}">
        <p14:creationId xmlns:p14="http://schemas.microsoft.com/office/powerpoint/2010/main" val="17887431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latin typeface="Meiryo" panose="020B0604030504040204" pitchFamily="34" charset="-128"/>
              <a:ea typeface="Meiryo" panose="020B0604030504040204" pitchFamily="34" charset="-128"/>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34</a:t>
            </a:fld>
            <a:endParaRPr kumimoji="1" lang="ja-JP" altLang="en-US"/>
          </a:p>
        </p:txBody>
      </p:sp>
    </p:spTree>
    <p:extLst>
      <p:ext uri="{BB962C8B-B14F-4D97-AF65-F5344CB8AC3E}">
        <p14:creationId xmlns:p14="http://schemas.microsoft.com/office/powerpoint/2010/main" val="3205118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4</a:t>
            </a:fld>
            <a:endParaRPr lang="ja-JP" altLang="en-US">
              <a:solidFill>
                <a:prstClr val="black"/>
              </a:solidFill>
            </a:endParaRPr>
          </a:p>
        </p:txBody>
      </p:sp>
    </p:spTree>
    <p:extLst>
      <p:ext uri="{BB962C8B-B14F-4D97-AF65-F5344CB8AC3E}">
        <p14:creationId xmlns:p14="http://schemas.microsoft.com/office/powerpoint/2010/main" val="766182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5</a:t>
            </a:fld>
            <a:endParaRPr lang="ja-JP" altLang="en-US">
              <a:solidFill>
                <a:prstClr val="black"/>
              </a:solidFill>
            </a:endParaRPr>
          </a:p>
        </p:txBody>
      </p:sp>
    </p:spTree>
    <p:extLst>
      <p:ext uri="{BB962C8B-B14F-4D97-AF65-F5344CB8AC3E}">
        <p14:creationId xmlns:p14="http://schemas.microsoft.com/office/powerpoint/2010/main" val="2719515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6</a:t>
            </a:fld>
            <a:endParaRPr lang="ja-JP" altLang="en-US">
              <a:solidFill>
                <a:prstClr val="black"/>
              </a:solidFill>
            </a:endParaRPr>
          </a:p>
        </p:txBody>
      </p:sp>
    </p:spTree>
    <p:extLst>
      <p:ext uri="{BB962C8B-B14F-4D97-AF65-F5344CB8AC3E}">
        <p14:creationId xmlns:p14="http://schemas.microsoft.com/office/powerpoint/2010/main" val="12152186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7</a:t>
            </a:fld>
            <a:endParaRPr lang="ja-JP" altLang="en-US">
              <a:solidFill>
                <a:prstClr val="black"/>
              </a:solidFill>
            </a:endParaRPr>
          </a:p>
        </p:txBody>
      </p:sp>
    </p:spTree>
    <p:extLst>
      <p:ext uri="{BB962C8B-B14F-4D97-AF65-F5344CB8AC3E}">
        <p14:creationId xmlns:p14="http://schemas.microsoft.com/office/powerpoint/2010/main" val="684505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8</a:t>
            </a:fld>
            <a:endParaRPr lang="ja-JP" altLang="en-US">
              <a:solidFill>
                <a:prstClr val="black"/>
              </a:solidFill>
            </a:endParaRPr>
          </a:p>
        </p:txBody>
      </p:sp>
    </p:spTree>
    <p:extLst>
      <p:ext uri="{BB962C8B-B14F-4D97-AF65-F5344CB8AC3E}">
        <p14:creationId xmlns:p14="http://schemas.microsoft.com/office/powerpoint/2010/main" val="59614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D4D79FAC-C8F0-6146-9E93-58F95DBB458E}" type="slidenum">
              <a:rPr lang="ja-JP" altLang="en-US" smtClean="0">
                <a:solidFill>
                  <a:prstClr val="black"/>
                </a:solidFill>
              </a:rPr>
              <a:pPr/>
              <a:t>9</a:t>
            </a:fld>
            <a:endParaRPr lang="ja-JP" altLang="en-US">
              <a:solidFill>
                <a:prstClr val="black"/>
              </a:solidFill>
            </a:endParaRPr>
          </a:p>
        </p:txBody>
      </p:sp>
    </p:spTree>
    <p:extLst>
      <p:ext uri="{BB962C8B-B14F-4D97-AF65-F5344CB8AC3E}">
        <p14:creationId xmlns:p14="http://schemas.microsoft.com/office/powerpoint/2010/main" val="29643801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5.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369A4C43-EE39-4A64-9C98-A277C272AAF5}" type="datetime1">
              <a:rPr kumimoji="1" lang="ja-JP" altLang="en-US" smtClean="0"/>
              <a:t>2022/1/12</a:t>
            </a:fld>
            <a:endParaRPr kumimoji="1" lang="ja-JP" altLang="en-US"/>
          </a:p>
        </p:txBody>
      </p:sp>
      <p:sp>
        <p:nvSpPr>
          <p:cNvPr id="5" name="フッター プレースホルダー 4"/>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
        <p:nvSpPr>
          <p:cNvPr id="8" name="正方形/長方形 7">
            <a:extLst>
              <a:ext uri="{FF2B5EF4-FFF2-40B4-BE49-F238E27FC236}">
                <a16:creationId xmlns:a16="http://schemas.microsoft.com/office/drawing/2014/main" id="{F0FAA546-D150-1440-BCD9-127622F5C36E}"/>
              </a:ext>
            </a:extLst>
          </p:cNvPr>
          <p:cNvSpPr/>
          <p:nvPr userDrawn="1"/>
        </p:nvSpPr>
        <p:spPr>
          <a:xfrm>
            <a:off x="10959252" y="81280"/>
            <a:ext cx="1179044" cy="361054"/>
          </a:xfrm>
          <a:prstGeom prst="rect">
            <a:avLst/>
          </a:prstGeom>
          <a:solidFill>
            <a:schemeClr val="bg1"/>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広告主・</a:t>
            </a:r>
            <a:endParaRPr lang="en-US" altLang="ja-JP" sz="1000" dirty="0">
              <a:solidFill>
                <a:schemeClr val="bg1">
                  <a:lumMod val="50000"/>
                </a:schemeClr>
              </a:solidFill>
              <a:latin typeface="Meiryo" panose="020B0604030504040204" pitchFamily="34" charset="-128"/>
              <a:ea typeface="Meiryo" panose="020B0604030504040204" pitchFamily="34" charset="-128"/>
            </a:endParaRPr>
          </a:p>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広告会社 限定</a:t>
            </a:r>
          </a:p>
        </p:txBody>
      </p:sp>
    </p:spTree>
    <p:extLst>
      <p:ext uri="{BB962C8B-B14F-4D97-AF65-F5344CB8AC3E}">
        <p14:creationId xmlns:p14="http://schemas.microsoft.com/office/powerpoint/2010/main" val="19403756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18F2A4B-156B-4265-BCCB-C9C591A7B59A}" type="datetime1">
              <a:rPr kumimoji="1" lang="ja-JP" altLang="en-US" smtClean="0"/>
              <a:t>2022/1/12</a:t>
            </a:fld>
            <a:endParaRPr kumimoji="1" lang="ja-JP" altLang="en-US"/>
          </a:p>
        </p:txBody>
      </p:sp>
      <p:sp>
        <p:nvSpPr>
          <p:cNvPr id="5" name="フッター プレースホルダー 4"/>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334442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0A549B93-5290-47F4-8746-EF2B2579891A}" type="datetime1">
              <a:rPr kumimoji="1" lang="ja-JP" altLang="en-US" smtClean="0"/>
              <a:t>2022/1/12</a:t>
            </a:fld>
            <a:endParaRPr kumimoji="1" lang="ja-JP" altLang="en-US"/>
          </a:p>
        </p:txBody>
      </p:sp>
      <p:sp>
        <p:nvSpPr>
          <p:cNvPr id="5" name="フッター プレースホルダー 4"/>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799808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7_ユーザー設定レイアウト">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2" cstate="print">
            <a:extLst>
              <a:ext uri="{28A0092B-C50C-407E-A947-70E740481C1C}">
                <a14:useLocalDpi xmlns:a14="http://schemas.microsoft.com/office/drawing/2010/main" val="0"/>
              </a:ext>
            </a:extLst>
          </a:blip>
          <a:srcRect l="13145" t="30638" r="13322" b="46226"/>
          <a:stretch/>
        </p:blipFill>
        <p:spPr>
          <a:xfrm>
            <a:off x="3138791" y="808460"/>
            <a:ext cx="9053209" cy="4095723"/>
          </a:xfrm>
          <a:prstGeom prst="rect">
            <a:avLst/>
          </a:prstGeom>
        </p:spPr>
      </p:pic>
      <p:sp>
        <p:nvSpPr>
          <p:cNvPr id="9" name="タイトル 1"/>
          <p:cNvSpPr>
            <a:spLocks noGrp="1"/>
          </p:cNvSpPr>
          <p:nvPr>
            <p:ph type="title"/>
          </p:nvPr>
        </p:nvSpPr>
        <p:spPr>
          <a:xfrm>
            <a:off x="3138792" y="808459"/>
            <a:ext cx="9053208" cy="4095723"/>
          </a:xfrm>
        </p:spPr>
        <p:txBody>
          <a:bodyPr/>
          <a:lstStyle>
            <a:lvl1pPr>
              <a:lnSpc>
                <a:spcPct val="120000"/>
              </a:lnSpc>
              <a:defRPr sz="5400">
                <a:latin typeface="メイリオ" panose="020B0604030504040204" pitchFamily="50" charset="-128"/>
                <a:ea typeface="メイリオ" panose="020B0604030504040204" pitchFamily="50" charset="-128"/>
                <a:cs typeface="メイリオ" panose="020B0604030504040204" pitchFamily="50" charset="-128"/>
              </a:defRPr>
            </a:lvl1pPr>
          </a:lstStyle>
          <a:p>
            <a:endParaRPr kumimoji="1" lang="ja-JP" altLang="en-US" dirty="0"/>
          </a:p>
        </p:txBody>
      </p:sp>
      <p:sp>
        <p:nvSpPr>
          <p:cNvPr id="10" name="コンテンツ プレースホルダー 2"/>
          <p:cNvSpPr>
            <a:spLocks noGrp="1"/>
          </p:cNvSpPr>
          <p:nvPr>
            <p:ph idx="1" hasCustomPrompt="1"/>
          </p:nvPr>
        </p:nvSpPr>
        <p:spPr>
          <a:xfrm>
            <a:off x="3138790" y="5817265"/>
            <a:ext cx="9053209" cy="547643"/>
          </a:xfrm>
        </p:spPr>
        <p:txBody>
          <a:bodyPr>
            <a:noAutofit/>
          </a:bodyPr>
          <a:lstStyle>
            <a:lvl1pPr marL="0" indent="0" algn="ctr">
              <a:buNone/>
              <a:defRPr sz="2800" b="1">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rgbClr val="595959"/>
                </a:solidFill>
                <a:latin typeface="+mj-ea"/>
                <a:ea typeface="+mj-ea"/>
              </a:defRPr>
            </a:lvl2pPr>
            <a:lvl3pPr>
              <a:defRPr>
                <a:solidFill>
                  <a:srgbClr val="595959"/>
                </a:solidFill>
                <a:latin typeface="+mj-ea"/>
                <a:ea typeface="+mj-ea"/>
              </a:defRPr>
            </a:lvl3pPr>
            <a:lvl4pPr>
              <a:defRPr>
                <a:solidFill>
                  <a:srgbClr val="595959"/>
                </a:solidFill>
                <a:latin typeface="+mj-ea"/>
                <a:ea typeface="+mj-ea"/>
              </a:defRPr>
            </a:lvl4pPr>
            <a:lvl5pPr>
              <a:defRPr>
                <a:solidFill>
                  <a:srgbClr val="595959"/>
                </a:solidFill>
                <a:latin typeface="+mj-ea"/>
                <a:ea typeface="+mj-ea"/>
              </a:defRPr>
            </a:lvl5pPr>
          </a:lstStyle>
          <a:p>
            <a:pPr lvl="0"/>
            <a:r>
              <a:rPr kumimoji="1" lang="ja-JP" altLang="en-US" dirty="0"/>
              <a:t>制作者の名前を入力</a:t>
            </a:r>
          </a:p>
        </p:txBody>
      </p:sp>
      <p:grpSp>
        <p:nvGrpSpPr>
          <p:cNvPr id="58" name="グループ化 57"/>
          <p:cNvGrpSpPr/>
          <p:nvPr userDrawn="1"/>
        </p:nvGrpSpPr>
        <p:grpSpPr>
          <a:xfrm>
            <a:off x="204098" y="472440"/>
            <a:ext cx="2544556" cy="5916296"/>
            <a:chOff x="1588" y="1588"/>
            <a:chExt cx="2949575" cy="6858000"/>
          </a:xfrm>
          <a:solidFill>
            <a:srgbClr val="E85744"/>
          </a:solidFill>
        </p:grpSpPr>
        <p:sp>
          <p:nvSpPr>
            <p:cNvPr id="13" name="Freeform 5"/>
            <p:cNvSpPr>
              <a:spLocks/>
            </p:cNvSpPr>
            <p:nvPr userDrawn="1"/>
          </p:nvSpPr>
          <p:spPr bwMode="auto">
            <a:xfrm>
              <a:off x="2263775" y="2622550"/>
              <a:ext cx="473075" cy="419100"/>
            </a:xfrm>
            <a:custGeom>
              <a:avLst/>
              <a:gdLst>
                <a:gd name="T0" fmla="*/ 144 w 224"/>
                <a:gd name="T1" fmla="*/ 30 h 199"/>
                <a:gd name="T2" fmla="*/ 174 w 224"/>
                <a:gd name="T3" fmla="*/ 0 h 199"/>
                <a:gd name="T4" fmla="*/ 204 w 224"/>
                <a:gd name="T5" fmla="*/ 29 h 199"/>
                <a:gd name="T6" fmla="*/ 223 w 224"/>
                <a:gd name="T7" fmla="*/ 168 h 199"/>
                <a:gd name="T8" fmla="*/ 224 w 224"/>
                <a:gd name="T9" fmla="*/ 180 h 199"/>
                <a:gd name="T10" fmla="*/ 200 w 224"/>
                <a:gd name="T11" fmla="*/ 199 h 199"/>
                <a:gd name="T12" fmla="*/ 179 w 224"/>
                <a:gd name="T13" fmla="*/ 174 h 199"/>
                <a:gd name="T14" fmla="*/ 169 w 224"/>
                <a:gd name="T15" fmla="*/ 78 h 199"/>
                <a:gd name="T16" fmla="*/ 138 w 224"/>
                <a:gd name="T17" fmla="*/ 177 h 199"/>
                <a:gd name="T18" fmla="*/ 112 w 224"/>
                <a:gd name="T19" fmla="*/ 199 h 199"/>
                <a:gd name="T20" fmla="*/ 86 w 224"/>
                <a:gd name="T21" fmla="*/ 177 h 199"/>
                <a:gd name="T22" fmla="*/ 56 w 224"/>
                <a:gd name="T23" fmla="*/ 78 h 199"/>
                <a:gd name="T24" fmla="*/ 45 w 224"/>
                <a:gd name="T25" fmla="*/ 174 h 199"/>
                <a:gd name="T26" fmla="*/ 24 w 224"/>
                <a:gd name="T27" fmla="*/ 199 h 199"/>
                <a:gd name="T28" fmla="*/ 0 w 224"/>
                <a:gd name="T29" fmla="*/ 181 h 199"/>
                <a:gd name="T30" fmla="*/ 1 w 224"/>
                <a:gd name="T31" fmla="*/ 168 h 199"/>
                <a:gd name="T32" fmla="*/ 20 w 224"/>
                <a:gd name="T33" fmla="*/ 29 h 199"/>
                <a:gd name="T34" fmla="*/ 50 w 224"/>
                <a:gd name="T35" fmla="*/ 0 h 199"/>
                <a:gd name="T36" fmla="*/ 80 w 224"/>
                <a:gd name="T37" fmla="*/ 30 h 199"/>
                <a:gd name="T38" fmla="*/ 112 w 224"/>
                <a:gd name="T39" fmla="*/ 130 h 199"/>
                <a:gd name="T40" fmla="*/ 144 w 224"/>
                <a:gd name="T41" fmla="*/ 3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199">
                  <a:moveTo>
                    <a:pt x="144" y="30"/>
                  </a:moveTo>
                  <a:cubicBezTo>
                    <a:pt x="149" y="12"/>
                    <a:pt x="153" y="0"/>
                    <a:pt x="174" y="0"/>
                  </a:cubicBezTo>
                  <a:cubicBezTo>
                    <a:pt x="200" y="0"/>
                    <a:pt x="203" y="20"/>
                    <a:pt x="204" y="29"/>
                  </a:cubicBezTo>
                  <a:cubicBezTo>
                    <a:pt x="223" y="168"/>
                    <a:pt x="223" y="168"/>
                    <a:pt x="223" y="168"/>
                  </a:cubicBezTo>
                  <a:cubicBezTo>
                    <a:pt x="224" y="173"/>
                    <a:pt x="224" y="177"/>
                    <a:pt x="224" y="180"/>
                  </a:cubicBezTo>
                  <a:cubicBezTo>
                    <a:pt x="224" y="197"/>
                    <a:pt x="207" y="199"/>
                    <a:pt x="200" y="199"/>
                  </a:cubicBezTo>
                  <a:cubicBezTo>
                    <a:pt x="183" y="199"/>
                    <a:pt x="181" y="189"/>
                    <a:pt x="179" y="174"/>
                  </a:cubicBezTo>
                  <a:cubicBezTo>
                    <a:pt x="169" y="78"/>
                    <a:pt x="169" y="78"/>
                    <a:pt x="169" y="78"/>
                  </a:cubicBezTo>
                  <a:cubicBezTo>
                    <a:pt x="138" y="177"/>
                    <a:pt x="138" y="177"/>
                    <a:pt x="138" y="177"/>
                  </a:cubicBezTo>
                  <a:cubicBezTo>
                    <a:pt x="134" y="190"/>
                    <a:pt x="129" y="199"/>
                    <a:pt x="112" y="199"/>
                  </a:cubicBezTo>
                  <a:cubicBezTo>
                    <a:pt x="95" y="199"/>
                    <a:pt x="90" y="190"/>
                    <a:pt x="86" y="177"/>
                  </a:cubicBezTo>
                  <a:cubicBezTo>
                    <a:pt x="56" y="78"/>
                    <a:pt x="56" y="78"/>
                    <a:pt x="56" y="78"/>
                  </a:cubicBezTo>
                  <a:cubicBezTo>
                    <a:pt x="45" y="174"/>
                    <a:pt x="45" y="174"/>
                    <a:pt x="45" y="174"/>
                  </a:cubicBezTo>
                  <a:cubicBezTo>
                    <a:pt x="43" y="189"/>
                    <a:pt x="42" y="199"/>
                    <a:pt x="24" y="199"/>
                  </a:cubicBezTo>
                  <a:cubicBezTo>
                    <a:pt x="15" y="199"/>
                    <a:pt x="0" y="196"/>
                    <a:pt x="0" y="181"/>
                  </a:cubicBezTo>
                  <a:cubicBezTo>
                    <a:pt x="0" y="177"/>
                    <a:pt x="1" y="171"/>
                    <a:pt x="1" y="168"/>
                  </a:cubicBezTo>
                  <a:cubicBezTo>
                    <a:pt x="20" y="29"/>
                    <a:pt x="20" y="29"/>
                    <a:pt x="20" y="29"/>
                  </a:cubicBezTo>
                  <a:cubicBezTo>
                    <a:pt x="21" y="19"/>
                    <a:pt x="24" y="0"/>
                    <a:pt x="50" y="0"/>
                  </a:cubicBezTo>
                  <a:cubicBezTo>
                    <a:pt x="71" y="0"/>
                    <a:pt x="75" y="12"/>
                    <a:pt x="80" y="30"/>
                  </a:cubicBezTo>
                  <a:cubicBezTo>
                    <a:pt x="112" y="130"/>
                    <a:pt x="112" y="130"/>
                    <a:pt x="112" y="130"/>
                  </a:cubicBezTo>
                  <a:lnTo>
                    <a:pt x="14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4" name="Freeform 6"/>
            <p:cNvSpPr>
              <a:spLocks/>
            </p:cNvSpPr>
            <p:nvPr userDrawn="1"/>
          </p:nvSpPr>
          <p:spPr bwMode="auto">
            <a:xfrm>
              <a:off x="2865438" y="2557463"/>
              <a:ext cx="1588" cy="6350"/>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5" name="Freeform 7"/>
            <p:cNvSpPr>
              <a:spLocks/>
            </p:cNvSpPr>
            <p:nvPr userDrawn="1"/>
          </p:nvSpPr>
          <p:spPr bwMode="auto">
            <a:xfrm>
              <a:off x="369888" y="2716213"/>
              <a:ext cx="180975" cy="231775"/>
            </a:xfrm>
            <a:custGeom>
              <a:avLst/>
              <a:gdLst>
                <a:gd name="T0" fmla="*/ 25 w 86"/>
                <a:gd name="T1" fmla="*/ 0 h 110"/>
                <a:gd name="T2" fmla="*/ 7 w 86"/>
                <a:gd name="T3" fmla="*/ 0 h 110"/>
                <a:gd name="T4" fmla="*/ 0 w 86"/>
                <a:gd name="T5" fmla="*/ 7 h 110"/>
                <a:gd name="T6" fmla="*/ 0 w 86"/>
                <a:gd name="T7" fmla="*/ 103 h 110"/>
                <a:gd name="T8" fmla="*/ 7 w 86"/>
                <a:gd name="T9" fmla="*/ 110 h 110"/>
                <a:gd name="T10" fmla="*/ 24 w 86"/>
                <a:gd name="T11" fmla="*/ 110 h 110"/>
                <a:gd name="T12" fmla="*/ 86 w 86"/>
                <a:gd name="T13" fmla="*/ 55 h 110"/>
                <a:gd name="T14" fmla="*/ 25 w 86"/>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10">
                  <a:moveTo>
                    <a:pt x="25" y="0"/>
                  </a:moveTo>
                  <a:cubicBezTo>
                    <a:pt x="7" y="0"/>
                    <a:pt x="7" y="0"/>
                    <a:pt x="7" y="0"/>
                  </a:cubicBezTo>
                  <a:cubicBezTo>
                    <a:pt x="1" y="0"/>
                    <a:pt x="0" y="2"/>
                    <a:pt x="0" y="7"/>
                  </a:cubicBezTo>
                  <a:cubicBezTo>
                    <a:pt x="0" y="103"/>
                    <a:pt x="0" y="103"/>
                    <a:pt x="0" y="103"/>
                  </a:cubicBezTo>
                  <a:cubicBezTo>
                    <a:pt x="0" y="108"/>
                    <a:pt x="1" y="110"/>
                    <a:pt x="7" y="110"/>
                  </a:cubicBezTo>
                  <a:cubicBezTo>
                    <a:pt x="24" y="110"/>
                    <a:pt x="24" y="110"/>
                    <a:pt x="24" y="110"/>
                  </a:cubicBezTo>
                  <a:cubicBezTo>
                    <a:pt x="50" y="110"/>
                    <a:pt x="86" y="110"/>
                    <a:pt x="86" y="55"/>
                  </a:cubicBezTo>
                  <a:cubicBezTo>
                    <a:pt x="86" y="0"/>
                    <a:pt x="51"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6" name="Freeform 8"/>
            <p:cNvSpPr>
              <a:spLocks/>
            </p:cNvSpPr>
            <p:nvPr userDrawn="1"/>
          </p:nvSpPr>
          <p:spPr bwMode="auto">
            <a:xfrm>
              <a:off x="1392238" y="2716213"/>
              <a:ext cx="184150" cy="231775"/>
            </a:xfrm>
            <a:custGeom>
              <a:avLst/>
              <a:gdLst>
                <a:gd name="T0" fmla="*/ 26 w 87"/>
                <a:gd name="T1" fmla="*/ 0 h 110"/>
                <a:gd name="T2" fmla="*/ 8 w 87"/>
                <a:gd name="T3" fmla="*/ 0 h 110"/>
                <a:gd name="T4" fmla="*/ 0 w 87"/>
                <a:gd name="T5" fmla="*/ 7 h 110"/>
                <a:gd name="T6" fmla="*/ 0 w 87"/>
                <a:gd name="T7" fmla="*/ 103 h 110"/>
                <a:gd name="T8" fmla="*/ 8 w 87"/>
                <a:gd name="T9" fmla="*/ 110 h 110"/>
                <a:gd name="T10" fmla="*/ 25 w 87"/>
                <a:gd name="T11" fmla="*/ 110 h 110"/>
                <a:gd name="T12" fmla="*/ 87 w 87"/>
                <a:gd name="T13" fmla="*/ 55 h 110"/>
                <a:gd name="T14" fmla="*/ 26 w 87"/>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10">
                  <a:moveTo>
                    <a:pt x="26" y="0"/>
                  </a:moveTo>
                  <a:cubicBezTo>
                    <a:pt x="8" y="0"/>
                    <a:pt x="8" y="0"/>
                    <a:pt x="8" y="0"/>
                  </a:cubicBezTo>
                  <a:cubicBezTo>
                    <a:pt x="2" y="0"/>
                    <a:pt x="0" y="2"/>
                    <a:pt x="0" y="7"/>
                  </a:cubicBezTo>
                  <a:cubicBezTo>
                    <a:pt x="0" y="103"/>
                    <a:pt x="0" y="103"/>
                    <a:pt x="0" y="103"/>
                  </a:cubicBezTo>
                  <a:cubicBezTo>
                    <a:pt x="0" y="108"/>
                    <a:pt x="2" y="110"/>
                    <a:pt x="8" y="110"/>
                  </a:cubicBezTo>
                  <a:cubicBezTo>
                    <a:pt x="25" y="110"/>
                    <a:pt x="25" y="110"/>
                    <a:pt x="25" y="110"/>
                  </a:cubicBezTo>
                  <a:cubicBezTo>
                    <a:pt x="51" y="110"/>
                    <a:pt x="87" y="110"/>
                    <a:pt x="87" y="55"/>
                  </a:cubicBezTo>
                  <a:cubicBezTo>
                    <a:pt x="87" y="0"/>
                    <a:pt x="5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7" name="Freeform 9"/>
            <p:cNvSpPr>
              <a:spLocks/>
            </p:cNvSpPr>
            <p:nvPr userDrawn="1"/>
          </p:nvSpPr>
          <p:spPr bwMode="auto">
            <a:xfrm>
              <a:off x="2868613" y="2565400"/>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8" name="Freeform 10"/>
            <p:cNvSpPr>
              <a:spLocks noEditPoints="1"/>
            </p:cNvSpPr>
            <p:nvPr userDrawn="1"/>
          </p:nvSpPr>
          <p:spPr bwMode="auto">
            <a:xfrm>
              <a:off x="1588" y="2374900"/>
              <a:ext cx="2949575" cy="898525"/>
            </a:xfrm>
            <a:custGeom>
              <a:avLst/>
              <a:gdLst>
                <a:gd name="T0" fmla="*/ 1184 w 1398"/>
                <a:gd name="T1" fmla="*/ 0 h 427"/>
                <a:gd name="T2" fmla="*/ 973 w 1398"/>
                <a:gd name="T3" fmla="*/ 184 h 427"/>
                <a:gd name="T4" fmla="*/ 947 w 1398"/>
                <a:gd name="T5" fmla="*/ 204 h 427"/>
                <a:gd name="T6" fmla="*/ 936 w 1398"/>
                <a:gd name="T7" fmla="*/ 204 h 427"/>
                <a:gd name="T8" fmla="*/ 910 w 1398"/>
                <a:gd name="T9" fmla="*/ 184 h 427"/>
                <a:gd name="T10" fmla="*/ 699 w 1398"/>
                <a:gd name="T11" fmla="*/ 0 h 427"/>
                <a:gd name="T12" fmla="*/ 488 w 1398"/>
                <a:gd name="T13" fmla="*/ 178 h 427"/>
                <a:gd name="T14" fmla="*/ 488 w 1398"/>
                <a:gd name="T15" fmla="*/ 177 h 427"/>
                <a:gd name="T16" fmla="*/ 488 w 1398"/>
                <a:gd name="T17" fmla="*/ 178 h 427"/>
                <a:gd name="T18" fmla="*/ 488 w 1398"/>
                <a:gd name="T19" fmla="*/ 184 h 427"/>
                <a:gd name="T20" fmla="*/ 464 w 1398"/>
                <a:gd name="T21" fmla="*/ 204 h 427"/>
                <a:gd name="T22" fmla="*/ 446 w 1398"/>
                <a:gd name="T23" fmla="*/ 204 h 427"/>
                <a:gd name="T24" fmla="*/ 425 w 1398"/>
                <a:gd name="T25" fmla="*/ 184 h 427"/>
                <a:gd name="T26" fmla="*/ 424 w 1398"/>
                <a:gd name="T27" fmla="*/ 179 h 427"/>
                <a:gd name="T28" fmla="*/ 424 w 1398"/>
                <a:gd name="T29" fmla="*/ 177 h 427"/>
                <a:gd name="T30" fmla="*/ 424 w 1398"/>
                <a:gd name="T31" fmla="*/ 178 h 427"/>
                <a:gd name="T32" fmla="*/ 213 w 1398"/>
                <a:gd name="T33" fmla="*/ 0 h 427"/>
                <a:gd name="T34" fmla="*/ 0 w 1398"/>
                <a:gd name="T35" fmla="*/ 213 h 427"/>
                <a:gd name="T36" fmla="*/ 213 w 1398"/>
                <a:gd name="T37" fmla="*/ 427 h 427"/>
                <a:gd name="T38" fmla="*/ 424 w 1398"/>
                <a:gd name="T39" fmla="*/ 249 h 427"/>
                <a:gd name="T40" fmla="*/ 445 w 1398"/>
                <a:gd name="T41" fmla="*/ 233 h 427"/>
                <a:gd name="T42" fmla="*/ 466 w 1398"/>
                <a:gd name="T43" fmla="*/ 233 h 427"/>
                <a:gd name="T44" fmla="*/ 489 w 1398"/>
                <a:gd name="T45" fmla="*/ 251 h 427"/>
                <a:gd name="T46" fmla="*/ 490 w 1398"/>
                <a:gd name="T47" fmla="*/ 258 h 427"/>
                <a:gd name="T48" fmla="*/ 490 w 1398"/>
                <a:gd name="T49" fmla="*/ 260 h 427"/>
                <a:gd name="T50" fmla="*/ 490 w 1398"/>
                <a:gd name="T51" fmla="*/ 259 h 427"/>
                <a:gd name="T52" fmla="*/ 699 w 1398"/>
                <a:gd name="T53" fmla="*/ 427 h 427"/>
                <a:gd name="T54" fmla="*/ 909 w 1398"/>
                <a:gd name="T55" fmla="*/ 250 h 427"/>
                <a:gd name="T56" fmla="*/ 934 w 1398"/>
                <a:gd name="T57" fmla="*/ 233 h 427"/>
                <a:gd name="T58" fmla="*/ 949 w 1398"/>
                <a:gd name="T59" fmla="*/ 233 h 427"/>
                <a:gd name="T60" fmla="*/ 974 w 1398"/>
                <a:gd name="T61" fmla="*/ 250 h 427"/>
                <a:gd name="T62" fmla="*/ 976 w 1398"/>
                <a:gd name="T63" fmla="*/ 260 h 427"/>
                <a:gd name="T64" fmla="*/ 976 w 1398"/>
                <a:gd name="T65" fmla="*/ 260 h 427"/>
                <a:gd name="T66" fmla="*/ 976 w 1398"/>
                <a:gd name="T67" fmla="*/ 260 h 427"/>
                <a:gd name="T68" fmla="*/ 1184 w 1398"/>
                <a:gd name="T69" fmla="*/ 427 h 427"/>
                <a:gd name="T70" fmla="*/ 1398 w 1398"/>
                <a:gd name="T71" fmla="*/ 213 h 427"/>
                <a:gd name="T72" fmla="*/ 1184 w 1398"/>
                <a:gd name="T73" fmla="*/ 0 h 427"/>
                <a:gd name="T74" fmla="*/ 251 w 1398"/>
                <a:gd name="T75" fmla="*/ 306 h 427"/>
                <a:gd name="T76" fmla="*/ 202 w 1398"/>
                <a:gd name="T77" fmla="*/ 313 h 427"/>
                <a:gd name="T78" fmla="*/ 164 w 1398"/>
                <a:gd name="T79" fmla="*/ 313 h 427"/>
                <a:gd name="T80" fmla="*/ 130 w 1398"/>
                <a:gd name="T81" fmla="*/ 279 h 427"/>
                <a:gd name="T82" fmla="*/ 130 w 1398"/>
                <a:gd name="T83" fmla="*/ 156 h 427"/>
                <a:gd name="T84" fmla="*/ 164 w 1398"/>
                <a:gd name="T85" fmla="*/ 122 h 427"/>
                <a:gd name="T86" fmla="*/ 204 w 1398"/>
                <a:gd name="T87" fmla="*/ 122 h 427"/>
                <a:gd name="T88" fmla="*/ 251 w 1398"/>
                <a:gd name="T89" fmla="*/ 129 h 427"/>
                <a:gd name="T90" fmla="*/ 304 w 1398"/>
                <a:gd name="T91" fmla="*/ 217 h 427"/>
                <a:gd name="T92" fmla="*/ 251 w 1398"/>
                <a:gd name="T93" fmla="*/ 306 h 427"/>
                <a:gd name="T94" fmla="*/ 736 w 1398"/>
                <a:gd name="T95" fmla="*/ 306 h 427"/>
                <a:gd name="T96" fmla="*/ 688 w 1398"/>
                <a:gd name="T97" fmla="*/ 313 h 427"/>
                <a:gd name="T98" fmla="*/ 650 w 1398"/>
                <a:gd name="T99" fmla="*/ 313 h 427"/>
                <a:gd name="T100" fmla="*/ 615 w 1398"/>
                <a:gd name="T101" fmla="*/ 279 h 427"/>
                <a:gd name="T102" fmla="*/ 615 w 1398"/>
                <a:gd name="T103" fmla="*/ 156 h 427"/>
                <a:gd name="T104" fmla="*/ 650 w 1398"/>
                <a:gd name="T105" fmla="*/ 122 h 427"/>
                <a:gd name="T106" fmla="*/ 689 w 1398"/>
                <a:gd name="T107" fmla="*/ 122 h 427"/>
                <a:gd name="T108" fmla="*/ 736 w 1398"/>
                <a:gd name="T109" fmla="*/ 129 h 427"/>
                <a:gd name="T110" fmla="*/ 790 w 1398"/>
                <a:gd name="T111" fmla="*/ 217 h 427"/>
                <a:gd name="T112" fmla="*/ 736 w 1398"/>
                <a:gd name="T113" fmla="*/ 306 h 427"/>
                <a:gd name="T114" fmla="*/ 1184 w 1398"/>
                <a:gd name="T115" fmla="*/ 394 h 427"/>
                <a:gd name="T116" fmla="*/ 1003 w 1398"/>
                <a:gd name="T117" fmla="*/ 213 h 427"/>
                <a:gd name="T118" fmla="*/ 1184 w 1398"/>
                <a:gd name="T119" fmla="*/ 32 h 427"/>
                <a:gd name="T120" fmla="*/ 1365 w 1398"/>
                <a:gd name="T121" fmla="*/ 213 h 427"/>
                <a:gd name="T122" fmla="*/ 1184 w 1398"/>
                <a:gd name="T123" fmla="*/ 394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8" h="427">
                  <a:moveTo>
                    <a:pt x="1184" y="0"/>
                  </a:moveTo>
                  <a:cubicBezTo>
                    <a:pt x="1076" y="0"/>
                    <a:pt x="987" y="80"/>
                    <a:pt x="973" y="184"/>
                  </a:cubicBezTo>
                  <a:cubicBezTo>
                    <a:pt x="970" y="196"/>
                    <a:pt x="959" y="204"/>
                    <a:pt x="947" y="204"/>
                  </a:cubicBezTo>
                  <a:cubicBezTo>
                    <a:pt x="936" y="204"/>
                    <a:pt x="936" y="204"/>
                    <a:pt x="936" y="204"/>
                  </a:cubicBezTo>
                  <a:cubicBezTo>
                    <a:pt x="924" y="204"/>
                    <a:pt x="913" y="196"/>
                    <a:pt x="910" y="184"/>
                  </a:cubicBezTo>
                  <a:cubicBezTo>
                    <a:pt x="896" y="80"/>
                    <a:pt x="807" y="0"/>
                    <a:pt x="699" y="0"/>
                  </a:cubicBezTo>
                  <a:cubicBezTo>
                    <a:pt x="593" y="0"/>
                    <a:pt x="505" y="77"/>
                    <a:pt x="488" y="178"/>
                  </a:cubicBezTo>
                  <a:cubicBezTo>
                    <a:pt x="488" y="177"/>
                    <a:pt x="488" y="177"/>
                    <a:pt x="488" y="177"/>
                  </a:cubicBezTo>
                  <a:cubicBezTo>
                    <a:pt x="488" y="178"/>
                    <a:pt x="488" y="178"/>
                    <a:pt x="488" y="178"/>
                  </a:cubicBezTo>
                  <a:cubicBezTo>
                    <a:pt x="488" y="180"/>
                    <a:pt x="488" y="182"/>
                    <a:pt x="488" y="184"/>
                  </a:cubicBezTo>
                  <a:cubicBezTo>
                    <a:pt x="485" y="195"/>
                    <a:pt x="475" y="203"/>
                    <a:pt x="464" y="204"/>
                  </a:cubicBezTo>
                  <a:cubicBezTo>
                    <a:pt x="446" y="204"/>
                    <a:pt x="446" y="204"/>
                    <a:pt x="446" y="204"/>
                  </a:cubicBezTo>
                  <a:cubicBezTo>
                    <a:pt x="435" y="202"/>
                    <a:pt x="427" y="194"/>
                    <a:pt x="425" y="184"/>
                  </a:cubicBezTo>
                  <a:cubicBezTo>
                    <a:pt x="424" y="182"/>
                    <a:pt x="424" y="181"/>
                    <a:pt x="424" y="179"/>
                  </a:cubicBezTo>
                  <a:cubicBezTo>
                    <a:pt x="424" y="178"/>
                    <a:pt x="424" y="178"/>
                    <a:pt x="424" y="177"/>
                  </a:cubicBezTo>
                  <a:cubicBezTo>
                    <a:pt x="424" y="178"/>
                    <a:pt x="424" y="178"/>
                    <a:pt x="424" y="178"/>
                  </a:cubicBezTo>
                  <a:cubicBezTo>
                    <a:pt x="407" y="77"/>
                    <a:pt x="319" y="0"/>
                    <a:pt x="213" y="0"/>
                  </a:cubicBezTo>
                  <a:cubicBezTo>
                    <a:pt x="95" y="0"/>
                    <a:pt x="0" y="95"/>
                    <a:pt x="0" y="213"/>
                  </a:cubicBezTo>
                  <a:cubicBezTo>
                    <a:pt x="0" y="331"/>
                    <a:pt x="95" y="427"/>
                    <a:pt x="213" y="427"/>
                  </a:cubicBezTo>
                  <a:cubicBezTo>
                    <a:pt x="319" y="427"/>
                    <a:pt x="406" y="350"/>
                    <a:pt x="424" y="249"/>
                  </a:cubicBezTo>
                  <a:cubicBezTo>
                    <a:pt x="427" y="241"/>
                    <a:pt x="435" y="234"/>
                    <a:pt x="445" y="233"/>
                  </a:cubicBezTo>
                  <a:cubicBezTo>
                    <a:pt x="466" y="233"/>
                    <a:pt x="466" y="233"/>
                    <a:pt x="466" y="233"/>
                  </a:cubicBezTo>
                  <a:cubicBezTo>
                    <a:pt x="477" y="234"/>
                    <a:pt x="486" y="241"/>
                    <a:pt x="489" y="251"/>
                  </a:cubicBezTo>
                  <a:cubicBezTo>
                    <a:pt x="489" y="254"/>
                    <a:pt x="490" y="256"/>
                    <a:pt x="490" y="258"/>
                  </a:cubicBezTo>
                  <a:cubicBezTo>
                    <a:pt x="490" y="259"/>
                    <a:pt x="490" y="259"/>
                    <a:pt x="490" y="260"/>
                  </a:cubicBezTo>
                  <a:cubicBezTo>
                    <a:pt x="490" y="259"/>
                    <a:pt x="490" y="259"/>
                    <a:pt x="490" y="259"/>
                  </a:cubicBezTo>
                  <a:cubicBezTo>
                    <a:pt x="511" y="355"/>
                    <a:pt x="597" y="427"/>
                    <a:pt x="699" y="427"/>
                  </a:cubicBezTo>
                  <a:cubicBezTo>
                    <a:pt x="804" y="427"/>
                    <a:pt x="892" y="350"/>
                    <a:pt x="909" y="250"/>
                  </a:cubicBezTo>
                  <a:cubicBezTo>
                    <a:pt x="913" y="240"/>
                    <a:pt x="923" y="233"/>
                    <a:pt x="934" y="233"/>
                  </a:cubicBezTo>
                  <a:cubicBezTo>
                    <a:pt x="949" y="233"/>
                    <a:pt x="949" y="233"/>
                    <a:pt x="949" y="233"/>
                  </a:cubicBezTo>
                  <a:cubicBezTo>
                    <a:pt x="961" y="233"/>
                    <a:pt x="970" y="240"/>
                    <a:pt x="974" y="250"/>
                  </a:cubicBezTo>
                  <a:cubicBezTo>
                    <a:pt x="975" y="253"/>
                    <a:pt x="975" y="257"/>
                    <a:pt x="976" y="260"/>
                  </a:cubicBezTo>
                  <a:cubicBezTo>
                    <a:pt x="976" y="260"/>
                    <a:pt x="976" y="260"/>
                    <a:pt x="976" y="260"/>
                  </a:cubicBezTo>
                  <a:cubicBezTo>
                    <a:pt x="976" y="260"/>
                    <a:pt x="976" y="260"/>
                    <a:pt x="976" y="260"/>
                  </a:cubicBezTo>
                  <a:cubicBezTo>
                    <a:pt x="997" y="355"/>
                    <a:pt x="1082" y="427"/>
                    <a:pt x="1184" y="427"/>
                  </a:cubicBezTo>
                  <a:cubicBezTo>
                    <a:pt x="1302" y="427"/>
                    <a:pt x="1398" y="331"/>
                    <a:pt x="1398" y="213"/>
                  </a:cubicBezTo>
                  <a:cubicBezTo>
                    <a:pt x="1398" y="92"/>
                    <a:pt x="1303" y="0"/>
                    <a:pt x="1184" y="0"/>
                  </a:cubicBezTo>
                  <a:close/>
                  <a:moveTo>
                    <a:pt x="251" y="306"/>
                  </a:moveTo>
                  <a:cubicBezTo>
                    <a:pt x="235" y="312"/>
                    <a:pt x="219" y="313"/>
                    <a:pt x="202" y="313"/>
                  </a:cubicBezTo>
                  <a:cubicBezTo>
                    <a:pt x="164" y="313"/>
                    <a:pt x="164" y="313"/>
                    <a:pt x="164" y="313"/>
                  </a:cubicBezTo>
                  <a:cubicBezTo>
                    <a:pt x="130" y="313"/>
                    <a:pt x="130" y="290"/>
                    <a:pt x="130" y="279"/>
                  </a:cubicBezTo>
                  <a:cubicBezTo>
                    <a:pt x="130" y="156"/>
                    <a:pt x="130" y="156"/>
                    <a:pt x="130" y="156"/>
                  </a:cubicBezTo>
                  <a:cubicBezTo>
                    <a:pt x="130" y="142"/>
                    <a:pt x="132" y="122"/>
                    <a:pt x="164" y="122"/>
                  </a:cubicBezTo>
                  <a:cubicBezTo>
                    <a:pt x="204" y="122"/>
                    <a:pt x="204" y="122"/>
                    <a:pt x="204" y="122"/>
                  </a:cubicBezTo>
                  <a:cubicBezTo>
                    <a:pt x="215" y="122"/>
                    <a:pt x="231" y="122"/>
                    <a:pt x="251" y="129"/>
                  </a:cubicBezTo>
                  <a:cubicBezTo>
                    <a:pt x="292" y="144"/>
                    <a:pt x="304" y="185"/>
                    <a:pt x="304" y="217"/>
                  </a:cubicBezTo>
                  <a:cubicBezTo>
                    <a:pt x="304" y="237"/>
                    <a:pt x="300" y="287"/>
                    <a:pt x="251" y="306"/>
                  </a:cubicBezTo>
                  <a:close/>
                  <a:moveTo>
                    <a:pt x="736" y="306"/>
                  </a:moveTo>
                  <a:cubicBezTo>
                    <a:pt x="721" y="312"/>
                    <a:pt x="705" y="313"/>
                    <a:pt x="688" y="313"/>
                  </a:cubicBezTo>
                  <a:cubicBezTo>
                    <a:pt x="650" y="313"/>
                    <a:pt x="650" y="313"/>
                    <a:pt x="650" y="313"/>
                  </a:cubicBezTo>
                  <a:cubicBezTo>
                    <a:pt x="616" y="313"/>
                    <a:pt x="615" y="290"/>
                    <a:pt x="615" y="279"/>
                  </a:cubicBezTo>
                  <a:cubicBezTo>
                    <a:pt x="615" y="156"/>
                    <a:pt x="615" y="156"/>
                    <a:pt x="615" y="156"/>
                  </a:cubicBezTo>
                  <a:cubicBezTo>
                    <a:pt x="615" y="142"/>
                    <a:pt x="617" y="122"/>
                    <a:pt x="650" y="122"/>
                  </a:cubicBezTo>
                  <a:cubicBezTo>
                    <a:pt x="689" y="122"/>
                    <a:pt x="689" y="122"/>
                    <a:pt x="689" y="122"/>
                  </a:cubicBezTo>
                  <a:cubicBezTo>
                    <a:pt x="701" y="122"/>
                    <a:pt x="717" y="122"/>
                    <a:pt x="736" y="129"/>
                  </a:cubicBezTo>
                  <a:cubicBezTo>
                    <a:pt x="777" y="144"/>
                    <a:pt x="790" y="185"/>
                    <a:pt x="790" y="217"/>
                  </a:cubicBezTo>
                  <a:cubicBezTo>
                    <a:pt x="790" y="237"/>
                    <a:pt x="785" y="287"/>
                    <a:pt x="736" y="306"/>
                  </a:cubicBezTo>
                  <a:close/>
                  <a:moveTo>
                    <a:pt x="1184" y="394"/>
                  </a:moveTo>
                  <a:cubicBezTo>
                    <a:pt x="1084" y="394"/>
                    <a:pt x="1003" y="313"/>
                    <a:pt x="1003" y="213"/>
                  </a:cubicBezTo>
                  <a:cubicBezTo>
                    <a:pt x="1003" y="113"/>
                    <a:pt x="1084" y="32"/>
                    <a:pt x="1184" y="32"/>
                  </a:cubicBezTo>
                  <a:cubicBezTo>
                    <a:pt x="1284" y="32"/>
                    <a:pt x="1365" y="113"/>
                    <a:pt x="1365" y="213"/>
                  </a:cubicBezTo>
                  <a:cubicBezTo>
                    <a:pt x="1365" y="313"/>
                    <a:pt x="1284" y="394"/>
                    <a:pt x="1184" y="3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9" name="Freeform 11"/>
            <p:cNvSpPr>
              <a:spLocks/>
            </p:cNvSpPr>
            <p:nvPr userDrawn="1"/>
          </p:nvSpPr>
          <p:spPr bwMode="auto">
            <a:xfrm>
              <a:off x="2867025" y="2563813"/>
              <a:ext cx="1588" cy="1588"/>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0" name="Freeform 12"/>
            <p:cNvSpPr>
              <a:spLocks/>
            </p:cNvSpPr>
            <p:nvPr userDrawn="1"/>
          </p:nvSpPr>
          <p:spPr bwMode="auto">
            <a:xfrm>
              <a:off x="2865438" y="2557463"/>
              <a:ext cx="1588" cy="6350"/>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1" name="Freeform 13"/>
            <p:cNvSpPr>
              <a:spLocks/>
            </p:cNvSpPr>
            <p:nvPr userDrawn="1"/>
          </p:nvSpPr>
          <p:spPr bwMode="auto">
            <a:xfrm>
              <a:off x="2868613" y="2565400"/>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2" name="Freeform 14"/>
            <p:cNvSpPr>
              <a:spLocks/>
            </p:cNvSpPr>
            <p:nvPr userDrawn="1"/>
          </p:nvSpPr>
          <p:spPr bwMode="auto">
            <a:xfrm>
              <a:off x="2867025" y="2563813"/>
              <a:ext cx="1588" cy="1588"/>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3" name="Freeform 15"/>
            <p:cNvSpPr>
              <a:spLocks/>
            </p:cNvSpPr>
            <p:nvPr userDrawn="1"/>
          </p:nvSpPr>
          <p:spPr bwMode="auto">
            <a:xfrm>
              <a:off x="1476375" y="1588"/>
              <a:ext cx="723900" cy="898525"/>
            </a:xfrm>
            <a:custGeom>
              <a:avLst/>
              <a:gdLst>
                <a:gd name="T0" fmla="*/ 142 w 343"/>
                <a:gd name="T1" fmla="*/ 426 h 426"/>
                <a:gd name="T2" fmla="*/ 285 w 343"/>
                <a:gd name="T3" fmla="*/ 364 h 426"/>
                <a:gd name="T4" fmla="*/ 343 w 343"/>
                <a:gd name="T5" fmla="*/ 212 h 426"/>
                <a:gd name="T6" fmla="*/ 133 w 343"/>
                <a:gd name="T7" fmla="*/ 0 h 426"/>
                <a:gd name="T8" fmla="*/ 133 w 343"/>
                <a:gd name="T9" fmla="*/ 99 h 426"/>
                <a:gd name="T10" fmla="*/ 252 w 343"/>
                <a:gd name="T11" fmla="*/ 215 h 426"/>
                <a:gd name="T12" fmla="*/ 220 w 343"/>
                <a:gd name="T13" fmla="*/ 295 h 426"/>
                <a:gd name="T14" fmla="*/ 143 w 343"/>
                <a:gd name="T15" fmla="*/ 328 h 426"/>
                <a:gd name="T16" fmla="*/ 70 w 343"/>
                <a:gd name="T17" fmla="*/ 304 h 426"/>
                <a:gd name="T18" fmla="*/ 19 w 343"/>
                <a:gd name="T19" fmla="*/ 269 h 426"/>
                <a:gd name="T20" fmla="*/ 0 w 343"/>
                <a:gd name="T21" fmla="*/ 254 h 426"/>
                <a:gd name="T22" fmla="*/ 0 w 343"/>
                <a:gd name="T23" fmla="*/ 374 h 426"/>
                <a:gd name="T24" fmla="*/ 36 w 343"/>
                <a:gd name="T25" fmla="*/ 397 h 426"/>
                <a:gd name="T26" fmla="*/ 142 w 343"/>
                <a:gd name="T27" fmla="*/ 42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426">
                  <a:moveTo>
                    <a:pt x="142" y="426"/>
                  </a:moveTo>
                  <a:cubicBezTo>
                    <a:pt x="199" y="426"/>
                    <a:pt x="247" y="405"/>
                    <a:pt x="285" y="364"/>
                  </a:cubicBezTo>
                  <a:cubicBezTo>
                    <a:pt x="323" y="323"/>
                    <a:pt x="343" y="272"/>
                    <a:pt x="343" y="212"/>
                  </a:cubicBezTo>
                  <a:cubicBezTo>
                    <a:pt x="343" y="86"/>
                    <a:pt x="273" y="16"/>
                    <a:pt x="133" y="0"/>
                  </a:cubicBezTo>
                  <a:cubicBezTo>
                    <a:pt x="133" y="99"/>
                    <a:pt x="133" y="99"/>
                    <a:pt x="133" y="99"/>
                  </a:cubicBezTo>
                  <a:cubicBezTo>
                    <a:pt x="212" y="109"/>
                    <a:pt x="252" y="147"/>
                    <a:pt x="252" y="215"/>
                  </a:cubicBezTo>
                  <a:cubicBezTo>
                    <a:pt x="252" y="247"/>
                    <a:pt x="241" y="274"/>
                    <a:pt x="220" y="295"/>
                  </a:cubicBezTo>
                  <a:cubicBezTo>
                    <a:pt x="200" y="317"/>
                    <a:pt x="174" y="328"/>
                    <a:pt x="143" y="328"/>
                  </a:cubicBezTo>
                  <a:cubicBezTo>
                    <a:pt x="121" y="328"/>
                    <a:pt x="97" y="320"/>
                    <a:pt x="70" y="304"/>
                  </a:cubicBezTo>
                  <a:cubicBezTo>
                    <a:pt x="56" y="296"/>
                    <a:pt x="39" y="284"/>
                    <a:pt x="19" y="269"/>
                  </a:cubicBezTo>
                  <a:cubicBezTo>
                    <a:pt x="13" y="264"/>
                    <a:pt x="6" y="259"/>
                    <a:pt x="0" y="254"/>
                  </a:cubicBezTo>
                  <a:cubicBezTo>
                    <a:pt x="0" y="374"/>
                    <a:pt x="0" y="374"/>
                    <a:pt x="0" y="374"/>
                  </a:cubicBezTo>
                  <a:cubicBezTo>
                    <a:pt x="13" y="383"/>
                    <a:pt x="25" y="391"/>
                    <a:pt x="36" y="397"/>
                  </a:cubicBezTo>
                  <a:cubicBezTo>
                    <a:pt x="71" y="416"/>
                    <a:pt x="106" y="426"/>
                    <a:pt x="142"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4" name="Freeform 16"/>
            <p:cNvSpPr>
              <a:spLocks/>
            </p:cNvSpPr>
            <p:nvPr userDrawn="1"/>
          </p:nvSpPr>
          <p:spPr bwMode="auto">
            <a:xfrm>
              <a:off x="776288" y="176213"/>
              <a:ext cx="700088" cy="939800"/>
            </a:xfrm>
            <a:custGeom>
              <a:avLst/>
              <a:gdLst>
                <a:gd name="T0" fmla="*/ 279 w 332"/>
                <a:gd name="T1" fmla="*/ 230 h 446"/>
                <a:gd name="T2" fmla="*/ 0 w 332"/>
                <a:gd name="T3" fmla="*/ 0 h 446"/>
                <a:gd name="T4" fmla="*/ 0 w 332"/>
                <a:gd name="T5" fmla="*/ 446 h 446"/>
                <a:gd name="T6" fmla="*/ 94 w 332"/>
                <a:gd name="T7" fmla="*/ 446 h 446"/>
                <a:gd name="T8" fmla="*/ 94 w 332"/>
                <a:gd name="T9" fmla="*/ 199 h 446"/>
                <a:gd name="T10" fmla="*/ 216 w 332"/>
                <a:gd name="T11" fmla="*/ 302 h 446"/>
                <a:gd name="T12" fmla="*/ 304 w 332"/>
                <a:gd name="T13" fmla="*/ 373 h 446"/>
                <a:gd name="T14" fmla="*/ 332 w 332"/>
                <a:gd name="T15" fmla="*/ 393 h 446"/>
                <a:gd name="T16" fmla="*/ 332 w 332"/>
                <a:gd name="T17" fmla="*/ 273 h 446"/>
                <a:gd name="T18" fmla="*/ 279 w 332"/>
                <a:gd name="T19" fmla="*/ 2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446">
                  <a:moveTo>
                    <a:pt x="279" y="230"/>
                  </a:moveTo>
                  <a:cubicBezTo>
                    <a:pt x="0" y="0"/>
                    <a:pt x="0" y="0"/>
                    <a:pt x="0" y="0"/>
                  </a:cubicBezTo>
                  <a:cubicBezTo>
                    <a:pt x="0" y="446"/>
                    <a:pt x="0" y="446"/>
                    <a:pt x="0" y="446"/>
                  </a:cubicBezTo>
                  <a:cubicBezTo>
                    <a:pt x="94" y="446"/>
                    <a:pt x="94" y="446"/>
                    <a:pt x="94" y="446"/>
                  </a:cubicBezTo>
                  <a:cubicBezTo>
                    <a:pt x="94" y="199"/>
                    <a:pt x="94" y="199"/>
                    <a:pt x="94" y="199"/>
                  </a:cubicBezTo>
                  <a:cubicBezTo>
                    <a:pt x="216" y="302"/>
                    <a:pt x="216" y="302"/>
                    <a:pt x="216" y="302"/>
                  </a:cubicBezTo>
                  <a:cubicBezTo>
                    <a:pt x="250" y="330"/>
                    <a:pt x="279" y="354"/>
                    <a:pt x="304" y="373"/>
                  </a:cubicBezTo>
                  <a:cubicBezTo>
                    <a:pt x="314" y="380"/>
                    <a:pt x="323" y="387"/>
                    <a:pt x="332" y="393"/>
                  </a:cubicBezTo>
                  <a:cubicBezTo>
                    <a:pt x="332" y="273"/>
                    <a:pt x="332" y="273"/>
                    <a:pt x="332" y="273"/>
                  </a:cubicBezTo>
                  <a:cubicBezTo>
                    <a:pt x="316" y="260"/>
                    <a:pt x="298" y="246"/>
                    <a:pt x="279"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5" name="Freeform 17"/>
            <p:cNvSpPr>
              <a:spLocks/>
            </p:cNvSpPr>
            <p:nvPr userDrawn="1"/>
          </p:nvSpPr>
          <p:spPr bwMode="auto">
            <a:xfrm>
              <a:off x="752475" y="1262063"/>
              <a:ext cx="723900" cy="985838"/>
            </a:xfrm>
            <a:custGeom>
              <a:avLst/>
              <a:gdLst>
                <a:gd name="T0" fmla="*/ 163 w 343"/>
                <a:gd name="T1" fmla="*/ 332 h 468"/>
                <a:gd name="T2" fmla="*/ 91 w 343"/>
                <a:gd name="T3" fmla="*/ 234 h 468"/>
                <a:gd name="T4" fmla="*/ 163 w 343"/>
                <a:gd name="T5" fmla="*/ 136 h 468"/>
                <a:gd name="T6" fmla="*/ 343 w 343"/>
                <a:gd name="T7" fmla="*/ 98 h 468"/>
                <a:gd name="T8" fmla="*/ 343 w 343"/>
                <a:gd name="T9" fmla="*/ 0 h 468"/>
                <a:gd name="T10" fmla="*/ 85 w 343"/>
                <a:gd name="T11" fmla="*/ 74 h 468"/>
                <a:gd name="T12" fmla="*/ 0 w 343"/>
                <a:gd name="T13" fmla="*/ 234 h 468"/>
                <a:gd name="T14" fmla="*/ 85 w 343"/>
                <a:gd name="T15" fmla="*/ 394 h 468"/>
                <a:gd name="T16" fmla="*/ 343 w 343"/>
                <a:gd name="T17" fmla="*/ 468 h 468"/>
                <a:gd name="T18" fmla="*/ 343 w 343"/>
                <a:gd name="T19" fmla="*/ 468 h 468"/>
                <a:gd name="T20" fmla="*/ 343 w 343"/>
                <a:gd name="T21" fmla="*/ 370 h 468"/>
                <a:gd name="T22" fmla="*/ 163 w 343"/>
                <a:gd name="T23" fmla="*/ 3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3" h="468">
                  <a:moveTo>
                    <a:pt x="163" y="332"/>
                  </a:moveTo>
                  <a:cubicBezTo>
                    <a:pt x="115" y="306"/>
                    <a:pt x="91" y="273"/>
                    <a:pt x="91" y="234"/>
                  </a:cubicBezTo>
                  <a:cubicBezTo>
                    <a:pt x="91" y="194"/>
                    <a:pt x="115" y="162"/>
                    <a:pt x="163" y="136"/>
                  </a:cubicBezTo>
                  <a:cubicBezTo>
                    <a:pt x="211" y="111"/>
                    <a:pt x="271" y="99"/>
                    <a:pt x="343" y="98"/>
                  </a:cubicBezTo>
                  <a:cubicBezTo>
                    <a:pt x="343" y="0"/>
                    <a:pt x="343" y="0"/>
                    <a:pt x="343" y="0"/>
                  </a:cubicBezTo>
                  <a:cubicBezTo>
                    <a:pt x="234" y="0"/>
                    <a:pt x="148" y="25"/>
                    <a:pt x="85" y="74"/>
                  </a:cubicBezTo>
                  <a:cubicBezTo>
                    <a:pt x="28" y="118"/>
                    <a:pt x="0" y="172"/>
                    <a:pt x="0" y="234"/>
                  </a:cubicBezTo>
                  <a:cubicBezTo>
                    <a:pt x="0" y="297"/>
                    <a:pt x="28" y="350"/>
                    <a:pt x="85" y="394"/>
                  </a:cubicBezTo>
                  <a:cubicBezTo>
                    <a:pt x="148" y="444"/>
                    <a:pt x="234" y="468"/>
                    <a:pt x="343" y="468"/>
                  </a:cubicBezTo>
                  <a:cubicBezTo>
                    <a:pt x="343" y="468"/>
                    <a:pt x="343" y="468"/>
                    <a:pt x="343" y="468"/>
                  </a:cubicBezTo>
                  <a:cubicBezTo>
                    <a:pt x="343" y="370"/>
                    <a:pt x="343" y="370"/>
                    <a:pt x="343" y="370"/>
                  </a:cubicBezTo>
                  <a:cubicBezTo>
                    <a:pt x="270" y="370"/>
                    <a:pt x="210" y="357"/>
                    <a:pt x="163"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6" name="Freeform 18"/>
            <p:cNvSpPr>
              <a:spLocks/>
            </p:cNvSpPr>
            <p:nvPr userDrawn="1"/>
          </p:nvSpPr>
          <p:spPr bwMode="auto">
            <a:xfrm>
              <a:off x="1476375" y="1047750"/>
              <a:ext cx="723900" cy="985838"/>
            </a:xfrm>
            <a:custGeom>
              <a:avLst/>
              <a:gdLst>
                <a:gd name="T0" fmla="*/ 343 w 343"/>
                <a:gd name="T1" fmla="*/ 234 h 468"/>
                <a:gd name="T2" fmla="*/ 257 w 343"/>
                <a:gd name="T3" fmla="*/ 74 h 468"/>
                <a:gd name="T4" fmla="*/ 4 w 343"/>
                <a:gd name="T5" fmla="*/ 0 h 468"/>
                <a:gd name="T6" fmla="*/ 0 w 343"/>
                <a:gd name="T7" fmla="*/ 0 h 468"/>
                <a:gd name="T8" fmla="*/ 0 w 343"/>
                <a:gd name="T9" fmla="*/ 98 h 468"/>
                <a:gd name="T10" fmla="*/ 3 w 343"/>
                <a:gd name="T11" fmla="*/ 98 h 468"/>
                <a:gd name="T12" fmla="*/ 180 w 343"/>
                <a:gd name="T13" fmla="*/ 137 h 468"/>
                <a:gd name="T14" fmla="*/ 252 w 343"/>
                <a:gd name="T15" fmla="*/ 234 h 468"/>
                <a:gd name="T16" fmla="*/ 180 w 343"/>
                <a:gd name="T17" fmla="*/ 332 h 468"/>
                <a:gd name="T18" fmla="*/ 0 w 343"/>
                <a:gd name="T19" fmla="*/ 370 h 468"/>
                <a:gd name="T20" fmla="*/ 0 w 343"/>
                <a:gd name="T21" fmla="*/ 370 h 468"/>
                <a:gd name="T22" fmla="*/ 0 w 343"/>
                <a:gd name="T23" fmla="*/ 468 h 468"/>
                <a:gd name="T24" fmla="*/ 257 w 343"/>
                <a:gd name="T25" fmla="*/ 395 h 468"/>
                <a:gd name="T26" fmla="*/ 343 w 343"/>
                <a:gd name="T27" fmla="*/ 2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468">
                  <a:moveTo>
                    <a:pt x="343" y="234"/>
                  </a:moveTo>
                  <a:cubicBezTo>
                    <a:pt x="343" y="171"/>
                    <a:pt x="314" y="118"/>
                    <a:pt x="257" y="74"/>
                  </a:cubicBezTo>
                  <a:cubicBezTo>
                    <a:pt x="194" y="25"/>
                    <a:pt x="110" y="0"/>
                    <a:pt x="4" y="0"/>
                  </a:cubicBezTo>
                  <a:cubicBezTo>
                    <a:pt x="2" y="0"/>
                    <a:pt x="1" y="0"/>
                    <a:pt x="0" y="0"/>
                  </a:cubicBezTo>
                  <a:cubicBezTo>
                    <a:pt x="0" y="98"/>
                    <a:pt x="0" y="98"/>
                    <a:pt x="0" y="98"/>
                  </a:cubicBezTo>
                  <a:cubicBezTo>
                    <a:pt x="1" y="98"/>
                    <a:pt x="2" y="98"/>
                    <a:pt x="3" y="98"/>
                  </a:cubicBezTo>
                  <a:cubicBezTo>
                    <a:pt x="74" y="98"/>
                    <a:pt x="133" y="111"/>
                    <a:pt x="180" y="137"/>
                  </a:cubicBezTo>
                  <a:cubicBezTo>
                    <a:pt x="228" y="163"/>
                    <a:pt x="252" y="195"/>
                    <a:pt x="252" y="234"/>
                  </a:cubicBezTo>
                  <a:cubicBezTo>
                    <a:pt x="252" y="273"/>
                    <a:pt x="228" y="306"/>
                    <a:pt x="180" y="332"/>
                  </a:cubicBezTo>
                  <a:cubicBezTo>
                    <a:pt x="133" y="358"/>
                    <a:pt x="72" y="370"/>
                    <a:pt x="0" y="370"/>
                  </a:cubicBezTo>
                  <a:cubicBezTo>
                    <a:pt x="0" y="370"/>
                    <a:pt x="0" y="370"/>
                    <a:pt x="0" y="370"/>
                  </a:cubicBezTo>
                  <a:cubicBezTo>
                    <a:pt x="0" y="468"/>
                    <a:pt x="0" y="468"/>
                    <a:pt x="0" y="468"/>
                  </a:cubicBezTo>
                  <a:cubicBezTo>
                    <a:pt x="108" y="468"/>
                    <a:pt x="194" y="444"/>
                    <a:pt x="257" y="395"/>
                  </a:cubicBezTo>
                  <a:cubicBezTo>
                    <a:pt x="314" y="350"/>
                    <a:pt x="343" y="297"/>
                    <a:pt x="343"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7" name="Freeform 19"/>
            <p:cNvSpPr>
              <a:spLocks/>
            </p:cNvSpPr>
            <p:nvPr userDrawn="1"/>
          </p:nvSpPr>
          <p:spPr bwMode="auto">
            <a:xfrm>
              <a:off x="1476375" y="3260725"/>
              <a:ext cx="698500" cy="454025"/>
            </a:xfrm>
            <a:custGeom>
              <a:avLst/>
              <a:gdLst>
                <a:gd name="T0" fmla="*/ 440 w 440"/>
                <a:gd name="T1" fmla="*/ 73 h 286"/>
                <a:gd name="T2" fmla="*/ 317 w 440"/>
                <a:gd name="T3" fmla="*/ 0 h 286"/>
                <a:gd name="T4" fmla="*/ 317 w 440"/>
                <a:gd name="T5" fmla="*/ 152 h 286"/>
                <a:gd name="T6" fmla="*/ 0 w 440"/>
                <a:gd name="T7" fmla="*/ 152 h 286"/>
                <a:gd name="T8" fmla="*/ 0 w 440"/>
                <a:gd name="T9" fmla="*/ 286 h 286"/>
                <a:gd name="T10" fmla="*/ 440 w 440"/>
                <a:gd name="T11" fmla="*/ 286 h 286"/>
                <a:gd name="T12" fmla="*/ 440 w 440"/>
                <a:gd name="T13" fmla="*/ 73 h 286"/>
              </a:gdLst>
              <a:ahLst/>
              <a:cxnLst>
                <a:cxn ang="0">
                  <a:pos x="T0" y="T1"/>
                </a:cxn>
                <a:cxn ang="0">
                  <a:pos x="T2" y="T3"/>
                </a:cxn>
                <a:cxn ang="0">
                  <a:pos x="T4" y="T5"/>
                </a:cxn>
                <a:cxn ang="0">
                  <a:pos x="T6" y="T7"/>
                </a:cxn>
                <a:cxn ang="0">
                  <a:pos x="T8" y="T9"/>
                </a:cxn>
                <a:cxn ang="0">
                  <a:pos x="T10" y="T11"/>
                </a:cxn>
                <a:cxn ang="0">
                  <a:pos x="T12" y="T13"/>
                </a:cxn>
              </a:cxnLst>
              <a:rect l="0" t="0" r="r" b="b"/>
              <a:pathLst>
                <a:path w="440" h="286">
                  <a:moveTo>
                    <a:pt x="440" y="73"/>
                  </a:moveTo>
                  <a:lnTo>
                    <a:pt x="317" y="0"/>
                  </a:lnTo>
                  <a:lnTo>
                    <a:pt x="317" y="152"/>
                  </a:lnTo>
                  <a:lnTo>
                    <a:pt x="0" y="152"/>
                  </a:lnTo>
                  <a:lnTo>
                    <a:pt x="0" y="286"/>
                  </a:lnTo>
                  <a:lnTo>
                    <a:pt x="440" y="286"/>
                  </a:lnTo>
                  <a:lnTo>
                    <a:pt x="44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8" name="Rectangle 20"/>
            <p:cNvSpPr>
              <a:spLocks noChangeArrowheads="1"/>
            </p:cNvSpPr>
            <p:nvPr userDrawn="1"/>
          </p:nvSpPr>
          <p:spPr bwMode="auto">
            <a:xfrm>
              <a:off x="776288" y="3716338"/>
              <a:ext cx="700088" cy="211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9" name="Freeform 21"/>
            <p:cNvSpPr>
              <a:spLocks noEditPoints="1"/>
            </p:cNvSpPr>
            <p:nvPr userDrawn="1"/>
          </p:nvSpPr>
          <p:spPr bwMode="auto">
            <a:xfrm>
              <a:off x="1662113" y="5459413"/>
              <a:ext cx="147638" cy="122238"/>
            </a:xfrm>
            <a:custGeom>
              <a:avLst/>
              <a:gdLst>
                <a:gd name="T0" fmla="*/ 70 w 70"/>
                <a:gd name="T1" fmla="*/ 29 h 58"/>
                <a:gd name="T2" fmla="*/ 35 w 70"/>
                <a:gd name="T3" fmla="*/ 58 h 58"/>
                <a:gd name="T4" fmla="*/ 0 w 70"/>
                <a:gd name="T5" fmla="*/ 29 h 58"/>
                <a:gd name="T6" fmla="*/ 0 w 70"/>
                <a:gd name="T7" fmla="*/ 11 h 58"/>
                <a:gd name="T8" fmla="*/ 12 w 70"/>
                <a:gd name="T9" fmla="*/ 0 h 58"/>
                <a:gd name="T10" fmla="*/ 58 w 70"/>
                <a:gd name="T11" fmla="*/ 0 h 58"/>
                <a:gd name="T12" fmla="*/ 70 w 70"/>
                <a:gd name="T13" fmla="*/ 11 h 58"/>
                <a:gd name="T14" fmla="*/ 70 w 70"/>
                <a:gd name="T15" fmla="*/ 29 h 58"/>
                <a:gd name="T16" fmla="*/ 59 w 70"/>
                <a:gd name="T17" fmla="*/ 16 h 58"/>
                <a:gd name="T18" fmla="*/ 55 w 70"/>
                <a:gd name="T19" fmla="*/ 12 h 58"/>
                <a:gd name="T20" fmla="*/ 15 w 70"/>
                <a:gd name="T21" fmla="*/ 12 h 58"/>
                <a:gd name="T22" fmla="*/ 11 w 70"/>
                <a:gd name="T23" fmla="*/ 16 h 58"/>
                <a:gd name="T24" fmla="*/ 11 w 70"/>
                <a:gd name="T25" fmla="*/ 28 h 58"/>
                <a:gd name="T26" fmla="*/ 35 w 70"/>
                <a:gd name="T27" fmla="*/ 46 h 58"/>
                <a:gd name="T28" fmla="*/ 59 w 70"/>
                <a:gd name="T29" fmla="*/ 28 h 58"/>
                <a:gd name="T30" fmla="*/ 59 w 70"/>
                <a:gd name="T31"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58">
                  <a:moveTo>
                    <a:pt x="70" y="29"/>
                  </a:moveTo>
                  <a:cubicBezTo>
                    <a:pt x="70" y="51"/>
                    <a:pt x="53" y="58"/>
                    <a:pt x="35" y="58"/>
                  </a:cubicBezTo>
                  <a:cubicBezTo>
                    <a:pt x="25" y="58"/>
                    <a:pt x="0" y="56"/>
                    <a:pt x="0" y="29"/>
                  </a:cubicBezTo>
                  <a:cubicBezTo>
                    <a:pt x="0" y="11"/>
                    <a:pt x="0" y="11"/>
                    <a:pt x="0" y="11"/>
                  </a:cubicBezTo>
                  <a:cubicBezTo>
                    <a:pt x="0" y="3"/>
                    <a:pt x="3" y="0"/>
                    <a:pt x="12" y="0"/>
                  </a:cubicBezTo>
                  <a:cubicBezTo>
                    <a:pt x="58" y="0"/>
                    <a:pt x="58" y="0"/>
                    <a:pt x="58" y="0"/>
                  </a:cubicBezTo>
                  <a:cubicBezTo>
                    <a:pt x="67" y="0"/>
                    <a:pt x="70" y="3"/>
                    <a:pt x="70" y="11"/>
                  </a:cubicBezTo>
                  <a:lnTo>
                    <a:pt x="70" y="29"/>
                  </a:lnTo>
                  <a:close/>
                  <a:moveTo>
                    <a:pt x="59" y="16"/>
                  </a:moveTo>
                  <a:cubicBezTo>
                    <a:pt x="59" y="13"/>
                    <a:pt x="58" y="12"/>
                    <a:pt x="55" y="12"/>
                  </a:cubicBezTo>
                  <a:cubicBezTo>
                    <a:pt x="15" y="12"/>
                    <a:pt x="15" y="12"/>
                    <a:pt x="15" y="12"/>
                  </a:cubicBezTo>
                  <a:cubicBezTo>
                    <a:pt x="12" y="12"/>
                    <a:pt x="11" y="13"/>
                    <a:pt x="11" y="16"/>
                  </a:cubicBezTo>
                  <a:cubicBezTo>
                    <a:pt x="11" y="28"/>
                    <a:pt x="11" y="28"/>
                    <a:pt x="11" y="28"/>
                  </a:cubicBezTo>
                  <a:cubicBezTo>
                    <a:pt x="11" y="42"/>
                    <a:pt x="25" y="46"/>
                    <a:pt x="35" y="46"/>
                  </a:cubicBezTo>
                  <a:cubicBezTo>
                    <a:pt x="48" y="46"/>
                    <a:pt x="59" y="40"/>
                    <a:pt x="59" y="28"/>
                  </a:cubicBezTo>
                  <a:lnTo>
                    <a:pt x="5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0" name="Freeform 22"/>
            <p:cNvSpPr>
              <a:spLocks noEditPoints="1"/>
            </p:cNvSpPr>
            <p:nvPr userDrawn="1"/>
          </p:nvSpPr>
          <p:spPr bwMode="auto">
            <a:xfrm>
              <a:off x="1658938" y="5608638"/>
              <a:ext cx="115888" cy="101600"/>
            </a:xfrm>
            <a:custGeom>
              <a:avLst/>
              <a:gdLst>
                <a:gd name="T0" fmla="*/ 25 w 55"/>
                <a:gd name="T1" fmla="*/ 12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2 h 48"/>
                <a:gd name="T22" fmla="*/ 33 w 55"/>
                <a:gd name="T23" fmla="*/ 32 h 48"/>
                <a:gd name="T24" fmla="*/ 36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2"/>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1"/>
                    <a:pt x="0" y="25"/>
                  </a:cubicBezTo>
                  <a:cubicBezTo>
                    <a:pt x="0" y="8"/>
                    <a:pt x="14" y="0"/>
                    <a:pt x="28" y="0"/>
                  </a:cubicBezTo>
                  <a:cubicBezTo>
                    <a:pt x="44" y="0"/>
                    <a:pt x="55" y="8"/>
                    <a:pt x="55" y="24"/>
                  </a:cubicBezTo>
                  <a:cubicBezTo>
                    <a:pt x="55" y="42"/>
                    <a:pt x="39" y="48"/>
                    <a:pt x="32" y="48"/>
                  </a:cubicBezTo>
                  <a:cubicBezTo>
                    <a:pt x="25" y="48"/>
                    <a:pt x="25" y="41"/>
                    <a:pt x="25" y="39"/>
                  </a:cubicBezTo>
                  <a:lnTo>
                    <a:pt x="25" y="12"/>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1" name="Freeform 23"/>
            <p:cNvSpPr>
              <a:spLocks/>
            </p:cNvSpPr>
            <p:nvPr userDrawn="1"/>
          </p:nvSpPr>
          <p:spPr bwMode="auto">
            <a:xfrm>
              <a:off x="1658938" y="5729288"/>
              <a:ext cx="115888" cy="104775"/>
            </a:xfrm>
            <a:custGeom>
              <a:avLst/>
              <a:gdLst>
                <a:gd name="T0" fmla="*/ 17 w 55"/>
                <a:gd name="T1" fmla="*/ 24 h 50"/>
                <a:gd name="T2" fmla="*/ 16 w 55"/>
                <a:gd name="T3" fmla="*/ 25 h 50"/>
                <a:gd name="T4" fmla="*/ 17 w 55"/>
                <a:gd name="T5" fmla="*/ 26 h 50"/>
                <a:gd name="T6" fmla="*/ 51 w 55"/>
                <a:gd name="T7" fmla="*/ 38 h 50"/>
                <a:gd name="T8" fmla="*/ 55 w 55"/>
                <a:gd name="T9" fmla="*/ 44 h 50"/>
                <a:gd name="T10" fmla="*/ 50 w 55"/>
                <a:gd name="T11" fmla="*/ 50 h 50"/>
                <a:gd name="T12" fmla="*/ 48 w 55"/>
                <a:gd name="T13" fmla="*/ 50 h 50"/>
                <a:gd name="T14" fmla="*/ 8 w 55"/>
                <a:gd name="T15" fmla="*/ 36 h 50"/>
                <a:gd name="T16" fmla="*/ 0 w 55"/>
                <a:gd name="T17" fmla="*/ 25 h 50"/>
                <a:gd name="T18" fmla="*/ 8 w 55"/>
                <a:gd name="T19" fmla="*/ 14 h 50"/>
                <a:gd name="T20" fmla="*/ 48 w 55"/>
                <a:gd name="T21" fmla="*/ 1 h 50"/>
                <a:gd name="T22" fmla="*/ 50 w 55"/>
                <a:gd name="T23" fmla="*/ 0 h 50"/>
                <a:gd name="T24" fmla="*/ 55 w 55"/>
                <a:gd name="T25" fmla="*/ 7 h 50"/>
                <a:gd name="T26" fmla="*/ 51 w 55"/>
                <a:gd name="T27" fmla="*/ 12 h 50"/>
                <a:gd name="T28" fmla="*/ 17 w 55"/>
                <a:gd name="T29"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0">
                  <a:moveTo>
                    <a:pt x="17" y="24"/>
                  </a:moveTo>
                  <a:cubicBezTo>
                    <a:pt x="16" y="24"/>
                    <a:pt x="16" y="24"/>
                    <a:pt x="16" y="25"/>
                  </a:cubicBezTo>
                  <a:cubicBezTo>
                    <a:pt x="16" y="26"/>
                    <a:pt x="16" y="26"/>
                    <a:pt x="17" y="26"/>
                  </a:cubicBezTo>
                  <a:cubicBezTo>
                    <a:pt x="51" y="38"/>
                    <a:pt x="51" y="38"/>
                    <a:pt x="51" y="38"/>
                  </a:cubicBezTo>
                  <a:cubicBezTo>
                    <a:pt x="53" y="39"/>
                    <a:pt x="55" y="40"/>
                    <a:pt x="55" y="44"/>
                  </a:cubicBezTo>
                  <a:cubicBezTo>
                    <a:pt x="55" y="47"/>
                    <a:pt x="53" y="50"/>
                    <a:pt x="50" y="50"/>
                  </a:cubicBezTo>
                  <a:cubicBezTo>
                    <a:pt x="49" y="50"/>
                    <a:pt x="48" y="50"/>
                    <a:pt x="48" y="50"/>
                  </a:cubicBezTo>
                  <a:cubicBezTo>
                    <a:pt x="8" y="36"/>
                    <a:pt x="8" y="36"/>
                    <a:pt x="8" y="36"/>
                  </a:cubicBezTo>
                  <a:cubicBezTo>
                    <a:pt x="3" y="34"/>
                    <a:pt x="0" y="30"/>
                    <a:pt x="0" y="25"/>
                  </a:cubicBezTo>
                  <a:cubicBezTo>
                    <a:pt x="0" y="18"/>
                    <a:pt x="6" y="15"/>
                    <a:pt x="8" y="14"/>
                  </a:cubicBezTo>
                  <a:cubicBezTo>
                    <a:pt x="48" y="1"/>
                    <a:pt x="48" y="1"/>
                    <a:pt x="48" y="1"/>
                  </a:cubicBezTo>
                  <a:cubicBezTo>
                    <a:pt x="48" y="0"/>
                    <a:pt x="49" y="0"/>
                    <a:pt x="50" y="0"/>
                  </a:cubicBezTo>
                  <a:cubicBezTo>
                    <a:pt x="54" y="0"/>
                    <a:pt x="55" y="4"/>
                    <a:pt x="55" y="7"/>
                  </a:cubicBezTo>
                  <a:cubicBezTo>
                    <a:pt x="55" y="9"/>
                    <a:pt x="54" y="11"/>
                    <a:pt x="51" y="12"/>
                  </a:cubicBezTo>
                  <a:lnTo>
                    <a:pt x="17"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2" name="Freeform 24"/>
            <p:cNvSpPr>
              <a:spLocks noEditPoints="1"/>
            </p:cNvSpPr>
            <p:nvPr userDrawn="1"/>
          </p:nvSpPr>
          <p:spPr bwMode="auto">
            <a:xfrm>
              <a:off x="1658938" y="5854700"/>
              <a:ext cx="115888" cy="100013"/>
            </a:xfrm>
            <a:custGeom>
              <a:avLst/>
              <a:gdLst>
                <a:gd name="T0" fmla="*/ 25 w 55"/>
                <a:gd name="T1" fmla="*/ 12 h 47"/>
                <a:gd name="T2" fmla="*/ 10 w 55"/>
                <a:gd name="T3" fmla="*/ 25 h 47"/>
                <a:gd name="T4" fmla="*/ 17 w 55"/>
                <a:gd name="T5" fmla="*/ 35 h 47"/>
                <a:gd name="T6" fmla="*/ 21 w 55"/>
                <a:gd name="T7" fmla="*/ 41 h 47"/>
                <a:gd name="T8" fmla="*/ 16 w 55"/>
                <a:gd name="T9" fmla="*/ 47 h 47"/>
                <a:gd name="T10" fmla="*/ 0 w 55"/>
                <a:gd name="T11" fmla="*/ 25 h 47"/>
                <a:gd name="T12" fmla="*/ 28 w 55"/>
                <a:gd name="T13" fmla="*/ 0 h 47"/>
                <a:gd name="T14" fmla="*/ 55 w 55"/>
                <a:gd name="T15" fmla="*/ 24 h 47"/>
                <a:gd name="T16" fmla="*/ 32 w 55"/>
                <a:gd name="T17" fmla="*/ 47 h 47"/>
                <a:gd name="T18" fmla="*/ 25 w 55"/>
                <a:gd name="T19" fmla="*/ 39 h 47"/>
                <a:gd name="T20" fmla="*/ 25 w 55"/>
                <a:gd name="T21" fmla="*/ 12 h 47"/>
                <a:gd name="T22" fmla="*/ 33 w 55"/>
                <a:gd name="T23" fmla="*/ 32 h 47"/>
                <a:gd name="T24" fmla="*/ 36 w 55"/>
                <a:gd name="T25" fmla="*/ 35 h 47"/>
                <a:gd name="T26" fmla="*/ 45 w 55"/>
                <a:gd name="T27" fmla="*/ 24 h 47"/>
                <a:gd name="T28" fmla="*/ 33 w 55"/>
                <a:gd name="T29" fmla="*/ 13 h 47"/>
                <a:gd name="T30" fmla="*/ 33 w 55"/>
                <a:gd name="T3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7">
                  <a:moveTo>
                    <a:pt x="25" y="12"/>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1"/>
                    <a:pt x="0" y="25"/>
                  </a:cubicBezTo>
                  <a:cubicBezTo>
                    <a:pt x="0" y="7"/>
                    <a:pt x="14" y="0"/>
                    <a:pt x="28" y="0"/>
                  </a:cubicBezTo>
                  <a:cubicBezTo>
                    <a:pt x="44" y="0"/>
                    <a:pt x="55" y="8"/>
                    <a:pt x="55" y="24"/>
                  </a:cubicBezTo>
                  <a:cubicBezTo>
                    <a:pt x="55" y="42"/>
                    <a:pt x="39" y="47"/>
                    <a:pt x="32" y="47"/>
                  </a:cubicBezTo>
                  <a:cubicBezTo>
                    <a:pt x="25" y="47"/>
                    <a:pt x="25" y="40"/>
                    <a:pt x="25" y="39"/>
                  </a:cubicBezTo>
                  <a:lnTo>
                    <a:pt x="25" y="12"/>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3" name="Freeform 25"/>
            <p:cNvSpPr>
              <a:spLocks/>
            </p:cNvSpPr>
            <p:nvPr userDrawn="1"/>
          </p:nvSpPr>
          <p:spPr bwMode="auto">
            <a:xfrm>
              <a:off x="1658938" y="5988050"/>
              <a:ext cx="155575" cy="22225"/>
            </a:xfrm>
            <a:custGeom>
              <a:avLst/>
              <a:gdLst>
                <a:gd name="T0" fmla="*/ 6 w 74"/>
                <a:gd name="T1" fmla="*/ 11 h 11"/>
                <a:gd name="T2" fmla="*/ 0 w 74"/>
                <a:gd name="T3" fmla="*/ 6 h 11"/>
                <a:gd name="T4" fmla="*/ 6 w 74"/>
                <a:gd name="T5" fmla="*/ 0 h 11"/>
                <a:gd name="T6" fmla="*/ 68 w 74"/>
                <a:gd name="T7" fmla="*/ 0 h 11"/>
                <a:gd name="T8" fmla="*/ 74 w 74"/>
                <a:gd name="T9" fmla="*/ 5 h 11"/>
                <a:gd name="T10" fmla="*/ 68 w 74"/>
                <a:gd name="T11" fmla="*/ 11 h 11"/>
                <a:gd name="T12" fmla="*/ 6 w 74"/>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74" h="11">
                  <a:moveTo>
                    <a:pt x="6" y="11"/>
                  </a:moveTo>
                  <a:cubicBezTo>
                    <a:pt x="5" y="11"/>
                    <a:pt x="0" y="11"/>
                    <a:pt x="0" y="6"/>
                  </a:cubicBezTo>
                  <a:cubicBezTo>
                    <a:pt x="0" y="2"/>
                    <a:pt x="2" y="0"/>
                    <a:pt x="6" y="0"/>
                  </a:cubicBezTo>
                  <a:cubicBezTo>
                    <a:pt x="68" y="0"/>
                    <a:pt x="68" y="0"/>
                    <a:pt x="68" y="0"/>
                  </a:cubicBezTo>
                  <a:cubicBezTo>
                    <a:pt x="69" y="0"/>
                    <a:pt x="74" y="0"/>
                    <a:pt x="74" y="5"/>
                  </a:cubicBezTo>
                  <a:cubicBezTo>
                    <a:pt x="74" y="9"/>
                    <a:pt x="72" y="11"/>
                    <a:pt x="68" y="11"/>
                  </a:cubicBezTo>
                  <a:lnTo>
                    <a:pt x="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4" name="Freeform 26"/>
            <p:cNvSpPr>
              <a:spLocks noEditPoints="1"/>
            </p:cNvSpPr>
            <p:nvPr userDrawn="1"/>
          </p:nvSpPr>
          <p:spPr bwMode="auto">
            <a:xfrm>
              <a:off x="1658938" y="6045200"/>
              <a:ext cx="115888" cy="104775"/>
            </a:xfrm>
            <a:custGeom>
              <a:avLst/>
              <a:gdLst>
                <a:gd name="T0" fmla="*/ 28 w 55"/>
                <a:gd name="T1" fmla="*/ 50 h 50"/>
                <a:gd name="T2" fmla="*/ 0 w 55"/>
                <a:gd name="T3" fmla="*/ 25 h 50"/>
                <a:gd name="T4" fmla="*/ 28 w 55"/>
                <a:gd name="T5" fmla="*/ 0 h 50"/>
                <a:gd name="T6" fmla="*/ 55 w 55"/>
                <a:gd name="T7" fmla="*/ 25 h 50"/>
                <a:gd name="T8" fmla="*/ 28 w 55"/>
                <a:gd name="T9" fmla="*/ 50 h 50"/>
                <a:gd name="T10" fmla="*/ 28 w 55"/>
                <a:gd name="T11" fmla="*/ 12 h 50"/>
                <a:gd name="T12" fmla="*/ 11 w 55"/>
                <a:gd name="T13" fmla="*/ 25 h 50"/>
                <a:gd name="T14" fmla="*/ 28 w 55"/>
                <a:gd name="T15" fmla="*/ 38 h 50"/>
                <a:gd name="T16" fmla="*/ 45 w 55"/>
                <a:gd name="T17" fmla="*/ 25 h 50"/>
                <a:gd name="T18" fmla="*/ 28 w 55"/>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0">
                  <a:moveTo>
                    <a:pt x="28" y="50"/>
                  </a:moveTo>
                  <a:cubicBezTo>
                    <a:pt x="14" y="50"/>
                    <a:pt x="0" y="42"/>
                    <a:pt x="0" y="25"/>
                  </a:cubicBezTo>
                  <a:cubicBezTo>
                    <a:pt x="0" y="8"/>
                    <a:pt x="14" y="0"/>
                    <a:pt x="28" y="0"/>
                  </a:cubicBezTo>
                  <a:cubicBezTo>
                    <a:pt x="42" y="0"/>
                    <a:pt x="55" y="7"/>
                    <a:pt x="55" y="25"/>
                  </a:cubicBezTo>
                  <a:cubicBezTo>
                    <a:pt x="55" y="43"/>
                    <a:pt x="42" y="50"/>
                    <a:pt x="28" y="50"/>
                  </a:cubicBezTo>
                  <a:close/>
                  <a:moveTo>
                    <a:pt x="28" y="12"/>
                  </a:moveTo>
                  <a:cubicBezTo>
                    <a:pt x="21" y="12"/>
                    <a:pt x="11" y="15"/>
                    <a:pt x="11" y="25"/>
                  </a:cubicBezTo>
                  <a:cubicBezTo>
                    <a:pt x="11" y="35"/>
                    <a:pt x="21" y="38"/>
                    <a:pt x="28" y="38"/>
                  </a:cubicBezTo>
                  <a:cubicBezTo>
                    <a:pt x="35" y="38"/>
                    <a:pt x="45" y="35"/>
                    <a:pt x="45" y="25"/>
                  </a:cubicBezTo>
                  <a:cubicBezTo>
                    <a:pt x="45" y="15"/>
                    <a:pt x="34"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5" name="Freeform 27"/>
            <p:cNvSpPr>
              <a:spLocks noEditPoints="1"/>
            </p:cNvSpPr>
            <p:nvPr userDrawn="1"/>
          </p:nvSpPr>
          <p:spPr bwMode="auto">
            <a:xfrm>
              <a:off x="1635125" y="6183313"/>
              <a:ext cx="139700" cy="103188"/>
            </a:xfrm>
            <a:custGeom>
              <a:avLst/>
              <a:gdLst>
                <a:gd name="T0" fmla="*/ 6 w 66"/>
                <a:gd name="T1" fmla="*/ 12 h 49"/>
                <a:gd name="T2" fmla="*/ 0 w 66"/>
                <a:gd name="T3" fmla="*/ 6 h 49"/>
                <a:gd name="T4" fmla="*/ 6 w 66"/>
                <a:gd name="T5" fmla="*/ 0 h 49"/>
                <a:gd name="T6" fmla="*/ 61 w 66"/>
                <a:gd name="T7" fmla="*/ 0 h 49"/>
                <a:gd name="T8" fmla="*/ 66 w 66"/>
                <a:gd name="T9" fmla="*/ 6 h 49"/>
                <a:gd name="T10" fmla="*/ 61 w 66"/>
                <a:gd name="T11" fmla="*/ 12 h 49"/>
                <a:gd name="T12" fmla="*/ 58 w 66"/>
                <a:gd name="T13" fmla="*/ 12 h 49"/>
                <a:gd name="T14" fmla="*/ 66 w 66"/>
                <a:gd name="T15" fmla="*/ 27 h 49"/>
                <a:gd name="T16" fmla="*/ 39 w 66"/>
                <a:gd name="T17" fmla="*/ 49 h 49"/>
                <a:gd name="T18" fmla="*/ 11 w 66"/>
                <a:gd name="T19" fmla="*/ 27 h 49"/>
                <a:gd name="T20" fmla="*/ 19 w 66"/>
                <a:gd name="T21" fmla="*/ 12 h 49"/>
                <a:gd name="T22" fmla="*/ 6 w 66"/>
                <a:gd name="T23" fmla="*/ 12 h 49"/>
                <a:gd name="T24" fmla="*/ 39 w 66"/>
                <a:gd name="T25" fmla="*/ 12 h 49"/>
                <a:gd name="T26" fmla="*/ 22 w 66"/>
                <a:gd name="T27" fmla="*/ 24 h 49"/>
                <a:gd name="T28" fmla="*/ 39 w 66"/>
                <a:gd name="T29" fmla="*/ 37 h 49"/>
                <a:gd name="T30" fmla="*/ 56 w 66"/>
                <a:gd name="T31" fmla="*/ 24 h 49"/>
                <a:gd name="T32" fmla="*/ 39 w 66"/>
                <a:gd name="T3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9">
                  <a:moveTo>
                    <a:pt x="6" y="12"/>
                  </a:moveTo>
                  <a:cubicBezTo>
                    <a:pt x="0" y="12"/>
                    <a:pt x="0" y="7"/>
                    <a:pt x="0" y="6"/>
                  </a:cubicBezTo>
                  <a:cubicBezTo>
                    <a:pt x="0" y="2"/>
                    <a:pt x="1" y="0"/>
                    <a:pt x="6" y="0"/>
                  </a:cubicBezTo>
                  <a:cubicBezTo>
                    <a:pt x="61" y="0"/>
                    <a:pt x="61" y="0"/>
                    <a:pt x="61" y="0"/>
                  </a:cubicBezTo>
                  <a:cubicBezTo>
                    <a:pt x="63" y="0"/>
                    <a:pt x="66" y="0"/>
                    <a:pt x="66" y="6"/>
                  </a:cubicBezTo>
                  <a:cubicBezTo>
                    <a:pt x="66" y="7"/>
                    <a:pt x="66" y="12"/>
                    <a:pt x="61" y="12"/>
                  </a:cubicBezTo>
                  <a:cubicBezTo>
                    <a:pt x="58" y="12"/>
                    <a:pt x="58" y="12"/>
                    <a:pt x="58" y="12"/>
                  </a:cubicBezTo>
                  <a:cubicBezTo>
                    <a:pt x="66" y="17"/>
                    <a:pt x="66" y="24"/>
                    <a:pt x="66" y="27"/>
                  </a:cubicBezTo>
                  <a:cubicBezTo>
                    <a:pt x="66" y="41"/>
                    <a:pt x="54" y="49"/>
                    <a:pt x="39" y="49"/>
                  </a:cubicBezTo>
                  <a:cubicBezTo>
                    <a:pt x="23" y="49"/>
                    <a:pt x="11" y="41"/>
                    <a:pt x="11" y="27"/>
                  </a:cubicBezTo>
                  <a:cubicBezTo>
                    <a:pt x="11" y="18"/>
                    <a:pt x="17" y="13"/>
                    <a:pt x="19" y="12"/>
                  </a:cubicBezTo>
                  <a:lnTo>
                    <a:pt x="6" y="12"/>
                  </a:lnTo>
                  <a:close/>
                  <a:moveTo>
                    <a:pt x="39" y="12"/>
                  </a:moveTo>
                  <a:cubicBezTo>
                    <a:pt x="37" y="12"/>
                    <a:pt x="22" y="12"/>
                    <a:pt x="22" y="24"/>
                  </a:cubicBezTo>
                  <a:cubicBezTo>
                    <a:pt x="22" y="37"/>
                    <a:pt x="37" y="37"/>
                    <a:pt x="39" y="37"/>
                  </a:cubicBezTo>
                  <a:cubicBezTo>
                    <a:pt x="41" y="37"/>
                    <a:pt x="56" y="37"/>
                    <a:pt x="56" y="24"/>
                  </a:cubicBezTo>
                  <a:cubicBezTo>
                    <a:pt x="56" y="12"/>
                    <a:pt x="41"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6" name="Freeform 28"/>
            <p:cNvSpPr>
              <a:spLocks noEditPoints="1"/>
            </p:cNvSpPr>
            <p:nvPr userDrawn="1"/>
          </p:nvSpPr>
          <p:spPr bwMode="auto">
            <a:xfrm>
              <a:off x="1658938" y="6310313"/>
              <a:ext cx="115888" cy="101600"/>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3 w 55"/>
                <a:gd name="T23" fmla="*/ 32 h 48"/>
                <a:gd name="T24" fmla="*/ 36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39" y="48"/>
                    <a:pt x="32" y="48"/>
                  </a:cubicBezTo>
                  <a:cubicBezTo>
                    <a:pt x="25" y="48"/>
                    <a:pt x="25" y="41"/>
                    <a:pt x="25" y="39"/>
                  </a:cubicBezTo>
                  <a:lnTo>
                    <a:pt x="25" y="13"/>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7" name="Freeform 29"/>
            <p:cNvSpPr>
              <a:spLocks/>
            </p:cNvSpPr>
            <p:nvPr userDrawn="1"/>
          </p:nvSpPr>
          <p:spPr bwMode="auto">
            <a:xfrm>
              <a:off x="1658938" y="6443663"/>
              <a:ext cx="115888" cy="71438"/>
            </a:xfrm>
            <a:custGeom>
              <a:avLst/>
              <a:gdLst>
                <a:gd name="T0" fmla="*/ 6 w 55"/>
                <a:gd name="T1" fmla="*/ 12 h 34"/>
                <a:gd name="T2" fmla="*/ 0 w 55"/>
                <a:gd name="T3" fmla="*/ 6 h 34"/>
                <a:gd name="T4" fmla="*/ 6 w 55"/>
                <a:gd name="T5" fmla="*/ 0 h 34"/>
                <a:gd name="T6" fmla="*/ 50 w 55"/>
                <a:gd name="T7" fmla="*/ 0 h 34"/>
                <a:gd name="T8" fmla="*/ 55 w 55"/>
                <a:gd name="T9" fmla="*/ 6 h 34"/>
                <a:gd name="T10" fmla="*/ 50 w 55"/>
                <a:gd name="T11" fmla="*/ 12 h 34"/>
                <a:gd name="T12" fmla="*/ 46 w 55"/>
                <a:gd name="T13" fmla="*/ 12 h 34"/>
                <a:gd name="T14" fmla="*/ 55 w 55"/>
                <a:gd name="T15" fmla="*/ 28 h 34"/>
                <a:gd name="T16" fmla="*/ 49 w 55"/>
                <a:gd name="T17" fmla="*/ 34 h 34"/>
                <a:gd name="T18" fmla="*/ 43 w 55"/>
                <a:gd name="T19" fmla="*/ 26 h 34"/>
                <a:gd name="T20" fmla="*/ 31 w 55"/>
                <a:gd name="T21" fmla="*/ 12 h 34"/>
                <a:gd name="T22" fmla="*/ 6 w 55"/>
                <a:gd name="T23"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34">
                  <a:moveTo>
                    <a:pt x="6" y="12"/>
                  </a:moveTo>
                  <a:cubicBezTo>
                    <a:pt x="5" y="12"/>
                    <a:pt x="0" y="12"/>
                    <a:pt x="0" y="6"/>
                  </a:cubicBezTo>
                  <a:cubicBezTo>
                    <a:pt x="0" y="2"/>
                    <a:pt x="2" y="0"/>
                    <a:pt x="6" y="0"/>
                  </a:cubicBezTo>
                  <a:cubicBezTo>
                    <a:pt x="50" y="0"/>
                    <a:pt x="50" y="0"/>
                    <a:pt x="50" y="0"/>
                  </a:cubicBezTo>
                  <a:cubicBezTo>
                    <a:pt x="51" y="0"/>
                    <a:pt x="55" y="0"/>
                    <a:pt x="55" y="6"/>
                  </a:cubicBezTo>
                  <a:cubicBezTo>
                    <a:pt x="55" y="9"/>
                    <a:pt x="54" y="12"/>
                    <a:pt x="50" y="12"/>
                  </a:cubicBezTo>
                  <a:cubicBezTo>
                    <a:pt x="46" y="12"/>
                    <a:pt x="46" y="12"/>
                    <a:pt x="46" y="12"/>
                  </a:cubicBezTo>
                  <a:cubicBezTo>
                    <a:pt x="51" y="16"/>
                    <a:pt x="55" y="21"/>
                    <a:pt x="55" y="28"/>
                  </a:cubicBezTo>
                  <a:cubicBezTo>
                    <a:pt x="55" y="31"/>
                    <a:pt x="53" y="34"/>
                    <a:pt x="49" y="34"/>
                  </a:cubicBezTo>
                  <a:cubicBezTo>
                    <a:pt x="43" y="34"/>
                    <a:pt x="43" y="29"/>
                    <a:pt x="43" y="26"/>
                  </a:cubicBezTo>
                  <a:cubicBezTo>
                    <a:pt x="42" y="14"/>
                    <a:pt x="34" y="12"/>
                    <a:pt x="31" y="12"/>
                  </a:cubicBez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8" name="Freeform 30"/>
            <p:cNvSpPr>
              <a:spLocks/>
            </p:cNvSpPr>
            <p:nvPr userDrawn="1"/>
          </p:nvSpPr>
          <p:spPr bwMode="auto">
            <a:xfrm>
              <a:off x="1658938" y="6540500"/>
              <a:ext cx="115888" cy="96838"/>
            </a:xfrm>
            <a:custGeom>
              <a:avLst/>
              <a:gdLst>
                <a:gd name="T0" fmla="*/ 47 w 55"/>
                <a:gd name="T1" fmla="*/ 42 h 46"/>
                <a:gd name="T2" fmla="*/ 41 w 55"/>
                <a:gd name="T3" fmla="*/ 44 h 46"/>
                <a:gd name="T4" fmla="*/ 36 w 55"/>
                <a:gd name="T5" fmla="*/ 39 h 46"/>
                <a:gd name="T6" fmla="*/ 39 w 55"/>
                <a:gd name="T7" fmla="*/ 33 h 46"/>
                <a:gd name="T8" fmla="*/ 46 w 55"/>
                <a:gd name="T9" fmla="*/ 23 h 46"/>
                <a:gd name="T10" fmla="*/ 40 w 55"/>
                <a:gd name="T11" fmla="*/ 13 h 46"/>
                <a:gd name="T12" fmla="*/ 33 w 55"/>
                <a:gd name="T13" fmla="*/ 27 h 46"/>
                <a:gd name="T14" fmla="*/ 18 w 55"/>
                <a:gd name="T15" fmla="*/ 46 h 46"/>
                <a:gd name="T16" fmla="*/ 0 w 55"/>
                <a:gd name="T17" fmla="*/ 23 h 46"/>
                <a:gd name="T18" fmla="*/ 7 w 55"/>
                <a:gd name="T19" fmla="*/ 5 h 46"/>
                <a:gd name="T20" fmla="*/ 16 w 55"/>
                <a:gd name="T21" fmla="*/ 0 h 46"/>
                <a:gd name="T22" fmla="*/ 21 w 55"/>
                <a:gd name="T23" fmla="*/ 6 h 46"/>
                <a:gd name="T24" fmla="*/ 16 w 55"/>
                <a:gd name="T25" fmla="*/ 12 h 46"/>
                <a:gd name="T26" fmla="*/ 10 w 55"/>
                <a:gd name="T27" fmla="*/ 24 h 46"/>
                <a:gd name="T28" fmla="*/ 16 w 55"/>
                <a:gd name="T29" fmla="*/ 34 h 46"/>
                <a:gd name="T30" fmla="*/ 23 w 55"/>
                <a:gd name="T31" fmla="*/ 20 h 46"/>
                <a:gd name="T32" fmla="*/ 39 w 55"/>
                <a:gd name="T33" fmla="*/ 1 h 46"/>
                <a:gd name="T34" fmla="*/ 55 w 55"/>
                <a:gd name="T35" fmla="*/ 23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4"/>
                    <a:pt x="41" y="44"/>
                  </a:cubicBezTo>
                  <a:cubicBezTo>
                    <a:pt x="37" y="44"/>
                    <a:pt x="36" y="41"/>
                    <a:pt x="36" y="39"/>
                  </a:cubicBezTo>
                  <a:cubicBezTo>
                    <a:pt x="36" y="34"/>
                    <a:pt x="38" y="34"/>
                    <a:pt x="39" y="33"/>
                  </a:cubicBezTo>
                  <a:cubicBezTo>
                    <a:pt x="44" y="32"/>
                    <a:pt x="46" y="29"/>
                    <a:pt x="46" y="23"/>
                  </a:cubicBezTo>
                  <a:cubicBezTo>
                    <a:pt x="46" y="21"/>
                    <a:pt x="46" y="13"/>
                    <a:pt x="40" y="13"/>
                  </a:cubicBezTo>
                  <a:cubicBezTo>
                    <a:pt x="36" y="13"/>
                    <a:pt x="35" y="17"/>
                    <a:pt x="33" y="27"/>
                  </a:cubicBezTo>
                  <a:cubicBezTo>
                    <a:pt x="31" y="37"/>
                    <a:pt x="29" y="46"/>
                    <a:pt x="18" y="46"/>
                  </a:cubicBezTo>
                  <a:cubicBezTo>
                    <a:pt x="7" y="46"/>
                    <a:pt x="0" y="38"/>
                    <a:pt x="0" y="23"/>
                  </a:cubicBezTo>
                  <a:cubicBezTo>
                    <a:pt x="0" y="14"/>
                    <a:pt x="3" y="8"/>
                    <a:pt x="7" y="5"/>
                  </a:cubicBezTo>
                  <a:cubicBezTo>
                    <a:pt x="10" y="1"/>
                    <a:pt x="14" y="0"/>
                    <a:pt x="16" y="0"/>
                  </a:cubicBezTo>
                  <a:cubicBezTo>
                    <a:pt x="19" y="0"/>
                    <a:pt x="21" y="2"/>
                    <a:pt x="21" y="6"/>
                  </a:cubicBezTo>
                  <a:cubicBezTo>
                    <a:pt x="21" y="10"/>
                    <a:pt x="19" y="11"/>
                    <a:pt x="16" y="12"/>
                  </a:cubicBezTo>
                  <a:cubicBezTo>
                    <a:pt x="12" y="13"/>
                    <a:pt x="10" y="17"/>
                    <a:pt x="10" y="24"/>
                  </a:cubicBezTo>
                  <a:cubicBezTo>
                    <a:pt x="10" y="26"/>
                    <a:pt x="10" y="34"/>
                    <a:pt x="16" y="34"/>
                  </a:cubicBezTo>
                  <a:cubicBezTo>
                    <a:pt x="20" y="34"/>
                    <a:pt x="20" y="33"/>
                    <a:pt x="23" y="20"/>
                  </a:cubicBezTo>
                  <a:cubicBezTo>
                    <a:pt x="26" y="9"/>
                    <a:pt x="29" y="1"/>
                    <a:pt x="39" y="1"/>
                  </a:cubicBezTo>
                  <a:cubicBezTo>
                    <a:pt x="48" y="1"/>
                    <a:pt x="55" y="8"/>
                    <a:pt x="55" y="23"/>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9" name="Freeform 31"/>
            <p:cNvSpPr>
              <a:spLocks noEditPoints="1"/>
            </p:cNvSpPr>
            <p:nvPr userDrawn="1"/>
          </p:nvSpPr>
          <p:spPr bwMode="auto">
            <a:xfrm>
              <a:off x="1652588" y="6729413"/>
              <a:ext cx="153988" cy="130175"/>
            </a:xfrm>
            <a:custGeom>
              <a:avLst/>
              <a:gdLst>
                <a:gd name="T0" fmla="*/ 9 w 73"/>
                <a:gd name="T1" fmla="*/ 60 h 62"/>
                <a:gd name="T2" fmla="*/ 5 w 73"/>
                <a:gd name="T3" fmla="*/ 62 h 62"/>
                <a:gd name="T4" fmla="*/ 0 w 73"/>
                <a:gd name="T5" fmla="*/ 56 h 62"/>
                <a:gd name="T6" fmla="*/ 2 w 73"/>
                <a:gd name="T7" fmla="*/ 52 h 62"/>
                <a:gd name="T8" fmla="*/ 10 w 73"/>
                <a:gd name="T9" fmla="*/ 44 h 62"/>
                <a:gd name="T10" fmla="*/ 0 w 73"/>
                <a:gd name="T11" fmla="*/ 22 h 62"/>
                <a:gd name="T12" fmla="*/ 21 w 73"/>
                <a:gd name="T13" fmla="*/ 0 h 62"/>
                <a:gd name="T14" fmla="*/ 42 w 73"/>
                <a:gd name="T15" fmla="*/ 16 h 62"/>
                <a:gd name="T16" fmla="*/ 56 w 73"/>
                <a:gd name="T17" fmla="*/ 9 h 62"/>
                <a:gd name="T18" fmla="*/ 73 w 73"/>
                <a:gd name="T19" fmla="*/ 26 h 62"/>
                <a:gd name="T20" fmla="*/ 56 w 73"/>
                <a:gd name="T21" fmla="*/ 43 h 62"/>
                <a:gd name="T22" fmla="*/ 39 w 73"/>
                <a:gd name="T23" fmla="*/ 31 h 62"/>
                <a:gd name="T24" fmla="*/ 26 w 73"/>
                <a:gd name="T25" fmla="*/ 43 h 62"/>
                <a:gd name="T26" fmla="*/ 33 w 73"/>
                <a:gd name="T27" fmla="*/ 45 h 62"/>
                <a:gd name="T28" fmla="*/ 37 w 73"/>
                <a:gd name="T29" fmla="*/ 50 h 62"/>
                <a:gd name="T30" fmla="*/ 33 w 73"/>
                <a:gd name="T31" fmla="*/ 56 h 62"/>
                <a:gd name="T32" fmla="*/ 19 w 73"/>
                <a:gd name="T33" fmla="*/ 51 h 62"/>
                <a:gd name="T34" fmla="*/ 9 w 73"/>
                <a:gd name="T35" fmla="*/ 60 h 62"/>
                <a:gd name="T36" fmla="*/ 34 w 73"/>
                <a:gd name="T37" fmla="*/ 22 h 62"/>
                <a:gd name="T38" fmla="*/ 21 w 73"/>
                <a:gd name="T39" fmla="*/ 13 h 62"/>
                <a:gd name="T40" fmla="*/ 10 w 73"/>
                <a:gd name="T41" fmla="*/ 24 h 62"/>
                <a:gd name="T42" fmla="*/ 17 w 73"/>
                <a:gd name="T43" fmla="*/ 37 h 62"/>
                <a:gd name="T44" fmla="*/ 34 w 73"/>
                <a:gd name="T45" fmla="*/ 22 h 62"/>
                <a:gd name="T46" fmla="*/ 57 w 73"/>
                <a:gd name="T47" fmla="*/ 32 h 62"/>
                <a:gd name="T48" fmla="*/ 64 w 73"/>
                <a:gd name="T49" fmla="*/ 26 h 62"/>
                <a:gd name="T50" fmla="*/ 57 w 73"/>
                <a:gd name="T51" fmla="*/ 20 h 62"/>
                <a:gd name="T52" fmla="*/ 47 w 73"/>
                <a:gd name="T53" fmla="*/ 25 h 62"/>
                <a:gd name="T54" fmla="*/ 57 w 73"/>
                <a:gd name="T55"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3" h="62">
                  <a:moveTo>
                    <a:pt x="9" y="60"/>
                  </a:moveTo>
                  <a:cubicBezTo>
                    <a:pt x="9" y="61"/>
                    <a:pt x="7" y="62"/>
                    <a:pt x="5" y="62"/>
                  </a:cubicBezTo>
                  <a:cubicBezTo>
                    <a:pt x="3" y="62"/>
                    <a:pt x="0" y="60"/>
                    <a:pt x="0" y="56"/>
                  </a:cubicBezTo>
                  <a:cubicBezTo>
                    <a:pt x="0" y="54"/>
                    <a:pt x="1" y="53"/>
                    <a:pt x="2" y="52"/>
                  </a:cubicBezTo>
                  <a:cubicBezTo>
                    <a:pt x="10" y="44"/>
                    <a:pt x="10" y="44"/>
                    <a:pt x="10" y="44"/>
                  </a:cubicBezTo>
                  <a:cubicBezTo>
                    <a:pt x="6" y="41"/>
                    <a:pt x="0" y="34"/>
                    <a:pt x="0" y="22"/>
                  </a:cubicBezTo>
                  <a:cubicBezTo>
                    <a:pt x="0" y="9"/>
                    <a:pt x="10" y="0"/>
                    <a:pt x="21" y="0"/>
                  </a:cubicBezTo>
                  <a:cubicBezTo>
                    <a:pt x="33" y="0"/>
                    <a:pt x="39" y="11"/>
                    <a:pt x="42" y="16"/>
                  </a:cubicBezTo>
                  <a:cubicBezTo>
                    <a:pt x="46" y="13"/>
                    <a:pt x="50" y="9"/>
                    <a:pt x="56" y="9"/>
                  </a:cubicBezTo>
                  <a:cubicBezTo>
                    <a:pt x="66" y="9"/>
                    <a:pt x="73" y="17"/>
                    <a:pt x="73" y="26"/>
                  </a:cubicBezTo>
                  <a:cubicBezTo>
                    <a:pt x="73" y="37"/>
                    <a:pt x="65" y="43"/>
                    <a:pt x="56" y="43"/>
                  </a:cubicBezTo>
                  <a:cubicBezTo>
                    <a:pt x="47" y="43"/>
                    <a:pt x="42" y="37"/>
                    <a:pt x="39" y="31"/>
                  </a:cubicBezTo>
                  <a:cubicBezTo>
                    <a:pt x="26" y="43"/>
                    <a:pt x="26" y="43"/>
                    <a:pt x="26" y="43"/>
                  </a:cubicBezTo>
                  <a:cubicBezTo>
                    <a:pt x="28" y="43"/>
                    <a:pt x="29" y="43"/>
                    <a:pt x="33" y="45"/>
                  </a:cubicBezTo>
                  <a:cubicBezTo>
                    <a:pt x="34" y="45"/>
                    <a:pt x="37" y="45"/>
                    <a:pt x="37" y="50"/>
                  </a:cubicBezTo>
                  <a:cubicBezTo>
                    <a:pt x="37" y="52"/>
                    <a:pt x="36" y="56"/>
                    <a:pt x="33" y="56"/>
                  </a:cubicBezTo>
                  <a:cubicBezTo>
                    <a:pt x="31" y="56"/>
                    <a:pt x="25" y="54"/>
                    <a:pt x="19" y="51"/>
                  </a:cubicBezTo>
                  <a:lnTo>
                    <a:pt x="9" y="60"/>
                  </a:lnTo>
                  <a:close/>
                  <a:moveTo>
                    <a:pt x="34" y="22"/>
                  </a:moveTo>
                  <a:cubicBezTo>
                    <a:pt x="31" y="19"/>
                    <a:pt x="28" y="13"/>
                    <a:pt x="21" y="13"/>
                  </a:cubicBezTo>
                  <a:cubicBezTo>
                    <a:pt x="15" y="13"/>
                    <a:pt x="10" y="17"/>
                    <a:pt x="10" y="24"/>
                  </a:cubicBezTo>
                  <a:cubicBezTo>
                    <a:pt x="10" y="31"/>
                    <a:pt x="15" y="35"/>
                    <a:pt x="17" y="37"/>
                  </a:cubicBezTo>
                  <a:lnTo>
                    <a:pt x="34" y="22"/>
                  </a:lnTo>
                  <a:close/>
                  <a:moveTo>
                    <a:pt x="57" y="32"/>
                  </a:moveTo>
                  <a:cubicBezTo>
                    <a:pt x="60" y="32"/>
                    <a:pt x="64" y="31"/>
                    <a:pt x="64" y="26"/>
                  </a:cubicBezTo>
                  <a:cubicBezTo>
                    <a:pt x="64" y="23"/>
                    <a:pt x="61" y="20"/>
                    <a:pt x="57" y="20"/>
                  </a:cubicBezTo>
                  <a:cubicBezTo>
                    <a:pt x="53" y="20"/>
                    <a:pt x="50" y="23"/>
                    <a:pt x="47" y="25"/>
                  </a:cubicBezTo>
                  <a:cubicBezTo>
                    <a:pt x="50" y="30"/>
                    <a:pt x="53" y="32"/>
                    <a:pt x="5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0" name="Freeform 32"/>
            <p:cNvSpPr>
              <a:spLocks noEditPoints="1"/>
            </p:cNvSpPr>
            <p:nvPr userDrawn="1"/>
          </p:nvSpPr>
          <p:spPr bwMode="auto">
            <a:xfrm>
              <a:off x="1417638" y="5456238"/>
              <a:ext cx="147638" cy="125413"/>
            </a:xfrm>
            <a:custGeom>
              <a:avLst/>
              <a:gdLst>
                <a:gd name="T0" fmla="*/ 70 w 70"/>
                <a:gd name="T1" fmla="*/ 30 h 59"/>
                <a:gd name="T2" fmla="*/ 35 w 70"/>
                <a:gd name="T3" fmla="*/ 59 h 59"/>
                <a:gd name="T4" fmla="*/ 0 w 70"/>
                <a:gd name="T5" fmla="*/ 30 h 59"/>
                <a:gd name="T6" fmla="*/ 0 w 70"/>
                <a:gd name="T7" fmla="*/ 12 h 59"/>
                <a:gd name="T8" fmla="*/ 12 w 70"/>
                <a:gd name="T9" fmla="*/ 0 h 59"/>
                <a:gd name="T10" fmla="*/ 58 w 70"/>
                <a:gd name="T11" fmla="*/ 0 h 59"/>
                <a:gd name="T12" fmla="*/ 70 w 70"/>
                <a:gd name="T13" fmla="*/ 12 h 59"/>
                <a:gd name="T14" fmla="*/ 70 w 70"/>
                <a:gd name="T15" fmla="*/ 30 h 59"/>
                <a:gd name="T16" fmla="*/ 59 w 70"/>
                <a:gd name="T17" fmla="*/ 16 h 59"/>
                <a:gd name="T18" fmla="*/ 55 w 70"/>
                <a:gd name="T19" fmla="*/ 12 h 59"/>
                <a:gd name="T20" fmla="*/ 15 w 70"/>
                <a:gd name="T21" fmla="*/ 12 h 59"/>
                <a:gd name="T22" fmla="*/ 11 w 70"/>
                <a:gd name="T23" fmla="*/ 16 h 59"/>
                <a:gd name="T24" fmla="*/ 11 w 70"/>
                <a:gd name="T25" fmla="*/ 28 h 59"/>
                <a:gd name="T26" fmla="*/ 35 w 70"/>
                <a:gd name="T27" fmla="*/ 46 h 59"/>
                <a:gd name="T28" fmla="*/ 59 w 70"/>
                <a:gd name="T29" fmla="*/ 28 h 59"/>
                <a:gd name="T30" fmla="*/ 59 w 70"/>
                <a:gd name="T31"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59">
                  <a:moveTo>
                    <a:pt x="70" y="30"/>
                  </a:moveTo>
                  <a:cubicBezTo>
                    <a:pt x="70" y="51"/>
                    <a:pt x="53" y="59"/>
                    <a:pt x="35" y="59"/>
                  </a:cubicBezTo>
                  <a:cubicBezTo>
                    <a:pt x="25" y="59"/>
                    <a:pt x="0" y="56"/>
                    <a:pt x="0" y="30"/>
                  </a:cubicBezTo>
                  <a:cubicBezTo>
                    <a:pt x="0" y="12"/>
                    <a:pt x="0" y="12"/>
                    <a:pt x="0" y="12"/>
                  </a:cubicBezTo>
                  <a:cubicBezTo>
                    <a:pt x="0" y="4"/>
                    <a:pt x="3" y="0"/>
                    <a:pt x="12" y="0"/>
                  </a:cubicBezTo>
                  <a:cubicBezTo>
                    <a:pt x="58" y="0"/>
                    <a:pt x="58" y="0"/>
                    <a:pt x="58" y="0"/>
                  </a:cubicBezTo>
                  <a:cubicBezTo>
                    <a:pt x="67" y="0"/>
                    <a:pt x="70" y="4"/>
                    <a:pt x="70" y="12"/>
                  </a:cubicBezTo>
                  <a:lnTo>
                    <a:pt x="70" y="30"/>
                  </a:lnTo>
                  <a:close/>
                  <a:moveTo>
                    <a:pt x="59" y="16"/>
                  </a:moveTo>
                  <a:cubicBezTo>
                    <a:pt x="59" y="13"/>
                    <a:pt x="58" y="12"/>
                    <a:pt x="55" y="12"/>
                  </a:cubicBezTo>
                  <a:cubicBezTo>
                    <a:pt x="15" y="12"/>
                    <a:pt x="15" y="12"/>
                    <a:pt x="15" y="12"/>
                  </a:cubicBezTo>
                  <a:cubicBezTo>
                    <a:pt x="12" y="12"/>
                    <a:pt x="11" y="14"/>
                    <a:pt x="11" y="16"/>
                  </a:cubicBezTo>
                  <a:cubicBezTo>
                    <a:pt x="11" y="28"/>
                    <a:pt x="11" y="28"/>
                    <a:pt x="11" y="28"/>
                  </a:cubicBezTo>
                  <a:cubicBezTo>
                    <a:pt x="11" y="42"/>
                    <a:pt x="25" y="46"/>
                    <a:pt x="35" y="46"/>
                  </a:cubicBezTo>
                  <a:cubicBezTo>
                    <a:pt x="48" y="46"/>
                    <a:pt x="59" y="40"/>
                    <a:pt x="59" y="28"/>
                  </a:cubicBezTo>
                  <a:lnTo>
                    <a:pt x="5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1" name="Freeform 33"/>
            <p:cNvSpPr>
              <a:spLocks noEditPoints="1"/>
            </p:cNvSpPr>
            <p:nvPr userDrawn="1"/>
          </p:nvSpPr>
          <p:spPr bwMode="auto">
            <a:xfrm>
              <a:off x="1412875" y="5607050"/>
              <a:ext cx="117475" cy="100013"/>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4 w 55"/>
                <a:gd name="T23" fmla="*/ 32 h 48"/>
                <a:gd name="T24" fmla="*/ 36 w 55"/>
                <a:gd name="T25" fmla="*/ 35 h 48"/>
                <a:gd name="T26" fmla="*/ 45 w 55"/>
                <a:gd name="T27" fmla="*/ 24 h 48"/>
                <a:gd name="T28" fmla="*/ 34 w 55"/>
                <a:gd name="T29" fmla="*/ 13 h 48"/>
                <a:gd name="T30" fmla="*/ 34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40" y="48"/>
                    <a:pt x="32" y="48"/>
                  </a:cubicBezTo>
                  <a:cubicBezTo>
                    <a:pt x="25" y="48"/>
                    <a:pt x="25" y="41"/>
                    <a:pt x="25" y="39"/>
                  </a:cubicBezTo>
                  <a:lnTo>
                    <a:pt x="25" y="13"/>
                  </a:lnTo>
                  <a:close/>
                  <a:moveTo>
                    <a:pt x="34" y="32"/>
                  </a:moveTo>
                  <a:cubicBezTo>
                    <a:pt x="34" y="34"/>
                    <a:pt x="34" y="35"/>
                    <a:pt x="36" y="35"/>
                  </a:cubicBezTo>
                  <a:cubicBezTo>
                    <a:pt x="39" y="35"/>
                    <a:pt x="45" y="31"/>
                    <a:pt x="45" y="24"/>
                  </a:cubicBezTo>
                  <a:cubicBezTo>
                    <a:pt x="45" y="18"/>
                    <a:pt x="41" y="14"/>
                    <a:pt x="34" y="13"/>
                  </a:cubicBez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2" name="Freeform 34"/>
            <p:cNvSpPr>
              <a:spLocks/>
            </p:cNvSpPr>
            <p:nvPr userDrawn="1"/>
          </p:nvSpPr>
          <p:spPr bwMode="auto">
            <a:xfrm>
              <a:off x="1412875" y="5730875"/>
              <a:ext cx="117475" cy="96838"/>
            </a:xfrm>
            <a:custGeom>
              <a:avLst/>
              <a:gdLst>
                <a:gd name="T0" fmla="*/ 47 w 55"/>
                <a:gd name="T1" fmla="*/ 42 h 46"/>
                <a:gd name="T2" fmla="*/ 41 w 55"/>
                <a:gd name="T3" fmla="*/ 44 h 46"/>
                <a:gd name="T4" fmla="*/ 36 w 55"/>
                <a:gd name="T5" fmla="*/ 38 h 46"/>
                <a:gd name="T6" fmla="*/ 39 w 55"/>
                <a:gd name="T7" fmla="*/ 33 h 46"/>
                <a:gd name="T8" fmla="*/ 46 w 55"/>
                <a:gd name="T9" fmla="*/ 22 h 46"/>
                <a:gd name="T10" fmla="*/ 40 w 55"/>
                <a:gd name="T11" fmla="*/ 13 h 46"/>
                <a:gd name="T12" fmla="*/ 33 w 55"/>
                <a:gd name="T13" fmla="*/ 27 h 46"/>
                <a:gd name="T14" fmla="*/ 18 w 55"/>
                <a:gd name="T15" fmla="*/ 46 h 46"/>
                <a:gd name="T16" fmla="*/ 0 w 55"/>
                <a:gd name="T17" fmla="*/ 23 h 46"/>
                <a:gd name="T18" fmla="*/ 7 w 55"/>
                <a:gd name="T19" fmla="*/ 4 h 46"/>
                <a:gd name="T20" fmla="*/ 16 w 55"/>
                <a:gd name="T21" fmla="*/ 0 h 46"/>
                <a:gd name="T22" fmla="*/ 21 w 55"/>
                <a:gd name="T23" fmla="*/ 5 h 46"/>
                <a:gd name="T24" fmla="*/ 16 w 55"/>
                <a:gd name="T25" fmla="*/ 11 h 46"/>
                <a:gd name="T26" fmla="*/ 10 w 55"/>
                <a:gd name="T27" fmla="*/ 23 h 46"/>
                <a:gd name="T28" fmla="*/ 16 w 55"/>
                <a:gd name="T29" fmla="*/ 34 h 46"/>
                <a:gd name="T30" fmla="*/ 23 w 55"/>
                <a:gd name="T31" fmla="*/ 20 h 46"/>
                <a:gd name="T32" fmla="*/ 39 w 55"/>
                <a:gd name="T33" fmla="*/ 1 h 46"/>
                <a:gd name="T34" fmla="*/ 55 w 55"/>
                <a:gd name="T35" fmla="*/ 22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4"/>
                    <a:pt x="41" y="44"/>
                  </a:cubicBezTo>
                  <a:cubicBezTo>
                    <a:pt x="37" y="44"/>
                    <a:pt x="36" y="41"/>
                    <a:pt x="36" y="38"/>
                  </a:cubicBezTo>
                  <a:cubicBezTo>
                    <a:pt x="36" y="34"/>
                    <a:pt x="38" y="33"/>
                    <a:pt x="39" y="33"/>
                  </a:cubicBezTo>
                  <a:cubicBezTo>
                    <a:pt x="44" y="32"/>
                    <a:pt x="46" y="29"/>
                    <a:pt x="46" y="22"/>
                  </a:cubicBezTo>
                  <a:cubicBezTo>
                    <a:pt x="46" y="20"/>
                    <a:pt x="46" y="13"/>
                    <a:pt x="40" y="13"/>
                  </a:cubicBezTo>
                  <a:cubicBezTo>
                    <a:pt x="36" y="13"/>
                    <a:pt x="35" y="16"/>
                    <a:pt x="33" y="27"/>
                  </a:cubicBezTo>
                  <a:cubicBezTo>
                    <a:pt x="31" y="36"/>
                    <a:pt x="29" y="46"/>
                    <a:pt x="18" y="46"/>
                  </a:cubicBezTo>
                  <a:cubicBezTo>
                    <a:pt x="7" y="46"/>
                    <a:pt x="0" y="38"/>
                    <a:pt x="0" y="23"/>
                  </a:cubicBezTo>
                  <a:cubicBezTo>
                    <a:pt x="0" y="14"/>
                    <a:pt x="3" y="8"/>
                    <a:pt x="7" y="4"/>
                  </a:cubicBezTo>
                  <a:cubicBezTo>
                    <a:pt x="10" y="1"/>
                    <a:pt x="14" y="0"/>
                    <a:pt x="16" y="0"/>
                  </a:cubicBezTo>
                  <a:cubicBezTo>
                    <a:pt x="19" y="0"/>
                    <a:pt x="21" y="2"/>
                    <a:pt x="21" y="5"/>
                  </a:cubicBezTo>
                  <a:cubicBezTo>
                    <a:pt x="21" y="10"/>
                    <a:pt x="19" y="10"/>
                    <a:pt x="16" y="11"/>
                  </a:cubicBezTo>
                  <a:cubicBezTo>
                    <a:pt x="12" y="13"/>
                    <a:pt x="10" y="16"/>
                    <a:pt x="10" y="23"/>
                  </a:cubicBezTo>
                  <a:cubicBezTo>
                    <a:pt x="10" y="26"/>
                    <a:pt x="10" y="34"/>
                    <a:pt x="16" y="34"/>
                  </a:cubicBezTo>
                  <a:cubicBezTo>
                    <a:pt x="20" y="34"/>
                    <a:pt x="20" y="33"/>
                    <a:pt x="23" y="20"/>
                  </a:cubicBezTo>
                  <a:cubicBezTo>
                    <a:pt x="26" y="9"/>
                    <a:pt x="29" y="1"/>
                    <a:pt x="39" y="1"/>
                  </a:cubicBezTo>
                  <a:cubicBezTo>
                    <a:pt x="48" y="1"/>
                    <a:pt x="55" y="8"/>
                    <a:pt x="55" y="22"/>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3" name="Freeform 35"/>
            <p:cNvSpPr>
              <a:spLocks noEditPoints="1"/>
            </p:cNvSpPr>
            <p:nvPr userDrawn="1"/>
          </p:nvSpPr>
          <p:spPr bwMode="auto">
            <a:xfrm>
              <a:off x="1422400" y="5857875"/>
              <a:ext cx="153988" cy="28575"/>
            </a:xfrm>
            <a:custGeom>
              <a:avLst/>
              <a:gdLst>
                <a:gd name="T0" fmla="*/ 67 w 73"/>
                <a:gd name="T1" fmla="*/ 14 h 14"/>
                <a:gd name="T2" fmla="*/ 60 w 73"/>
                <a:gd name="T3" fmla="*/ 7 h 14"/>
                <a:gd name="T4" fmla="*/ 67 w 73"/>
                <a:gd name="T5" fmla="*/ 0 h 14"/>
                <a:gd name="T6" fmla="*/ 73 w 73"/>
                <a:gd name="T7" fmla="*/ 7 h 14"/>
                <a:gd name="T8" fmla="*/ 67 w 73"/>
                <a:gd name="T9" fmla="*/ 14 h 14"/>
                <a:gd name="T10" fmla="*/ 6 w 73"/>
                <a:gd name="T11" fmla="*/ 13 h 14"/>
                <a:gd name="T12" fmla="*/ 0 w 73"/>
                <a:gd name="T13" fmla="*/ 7 h 14"/>
                <a:gd name="T14" fmla="*/ 6 w 73"/>
                <a:gd name="T15" fmla="*/ 1 h 14"/>
                <a:gd name="T16" fmla="*/ 50 w 73"/>
                <a:gd name="T17" fmla="*/ 1 h 14"/>
                <a:gd name="T18" fmla="*/ 55 w 73"/>
                <a:gd name="T19" fmla="*/ 7 h 14"/>
                <a:gd name="T20" fmla="*/ 50 w 73"/>
                <a:gd name="T21" fmla="*/ 13 h 14"/>
                <a:gd name="T22" fmla="*/ 6 w 73"/>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4">
                  <a:moveTo>
                    <a:pt x="67" y="14"/>
                  </a:moveTo>
                  <a:cubicBezTo>
                    <a:pt x="63" y="14"/>
                    <a:pt x="60" y="11"/>
                    <a:pt x="60" y="7"/>
                  </a:cubicBezTo>
                  <a:cubicBezTo>
                    <a:pt x="60" y="3"/>
                    <a:pt x="63" y="0"/>
                    <a:pt x="67" y="0"/>
                  </a:cubicBezTo>
                  <a:cubicBezTo>
                    <a:pt x="71" y="0"/>
                    <a:pt x="73" y="3"/>
                    <a:pt x="73" y="7"/>
                  </a:cubicBezTo>
                  <a:cubicBezTo>
                    <a:pt x="73" y="11"/>
                    <a:pt x="70" y="14"/>
                    <a:pt x="67" y="14"/>
                  </a:cubicBezTo>
                  <a:close/>
                  <a:moveTo>
                    <a:pt x="6" y="13"/>
                  </a:moveTo>
                  <a:cubicBezTo>
                    <a:pt x="2" y="13"/>
                    <a:pt x="0" y="11"/>
                    <a:pt x="0" y="7"/>
                  </a:cubicBezTo>
                  <a:cubicBezTo>
                    <a:pt x="0" y="3"/>
                    <a:pt x="2" y="1"/>
                    <a:pt x="6" y="1"/>
                  </a:cubicBezTo>
                  <a:cubicBezTo>
                    <a:pt x="50" y="1"/>
                    <a:pt x="50" y="1"/>
                    <a:pt x="50" y="1"/>
                  </a:cubicBezTo>
                  <a:cubicBezTo>
                    <a:pt x="51" y="1"/>
                    <a:pt x="55" y="1"/>
                    <a:pt x="55" y="7"/>
                  </a:cubicBezTo>
                  <a:cubicBezTo>
                    <a:pt x="55" y="10"/>
                    <a:pt x="54" y="13"/>
                    <a:pt x="50"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4" name="Freeform 36"/>
            <p:cNvSpPr>
              <a:spLocks noEditPoints="1"/>
            </p:cNvSpPr>
            <p:nvPr userDrawn="1"/>
          </p:nvSpPr>
          <p:spPr bwMode="auto">
            <a:xfrm>
              <a:off x="1390650" y="5916613"/>
              <a:ext cx="139700" cy="111125"/>
            </a:xfrm>
            <a:custGeom>
              <a:avLst/>
              <a:gdLst>
                <a:gd name="T0" fmla="*/ 51 w 66"/>
                <a:gd name="T1" fmla="*/ 46 h 53"/>
                <a:gd name="T2" fmla="*/ 40 w 66"/>
                <a:gd name="T3" fmla="*/ 41 h 53"/>
                <a:gd name="T4" fmla="*/ 37 w 66"/>
                <a:gd name="T5" fmla="*/ 25 h 53"/>
                <a:gd name="T6" fmla="*/ 38 w 66"/>
                <a:gd name="T7" fmla="*/ 15 h 53"/>
                <a:gd name="T8" fmla="*/ 35 w 66"/>
                <a:gd name="T9" fmla="*/ 13 h 53"/>
                <a:gd name="T10" fmla="*/ 32 w 66"/>
                <a:gd name="T11" fmla="*/ 26 h 53"/>
                <a:gd name="T12" fmla="*/ 27 w 66"/>
                <a:gd name="T13" fmla="*/ 47 h 53"/>
                <a:gd name="T14" fmla="*/ 17 w 66"/>
                <a:gd name="T15" fmla="*/ 52 h 53"/>
                <a:gd name="T16" fmla="*/ 4 w 66"/>
                <a:gd name="T17" fmla="*/ 45 h 53"/>
                <a:gd name="T18" fmla="*/ 0 w 66"/>
                <a:gd name="T19" fmla="*/ 26 h 53"/>
                <a:gd name="T20" fmla="*/ 15 w 66"/>
                <a:gd name="T21" fmla="*/ 0 h 53"/>
                <a:gd name="T22" fmla="*/ 27 w 66"/>
                <a:gd name="T23" fmla="*/ 7 h 53"/>
                <a:gd name="T24" fmla="*/ 33 w 66"/>
                <a:gd name="T25" fmla="*/ 2 h 53"/>
                <a:gd name="T26" fmla="*/ 41 w 66"/>
                <a:gd name="T27" fmla="*/ 8 h 53"/>
                <a:gd name="T28" fmla="*/ 51 w 66"/>
                <a:gd name="T29" fmla="*/ 4 h 53"/>
                <a:gd name="T30" fmla="*/ 66 w 66"/>
                <a:gd name="T31" fmla="*/ 25 h 53"/>
                <a:gd name="T32" fmla="*/ 63 w 66"/>
                <a:gd name="T33" fmla="*/ 41 h 53"/>
                <a:gd name="T34" fmla="*/ 66 w 66"/>
                <a:gd name="T35" fmla="*/ 49 h 53"/>
                <a:gd name="T36" fmla="*/ 61 w 66"/>
                <a:gd name="T37" fmla="*/ 53 h 53"/>
                <a:gd name="T38" fmla="*/ 56 w 66"/>
                <a:gd name="T39" fmla="*/ 50 h 53"/>
                <a:gd name="T40" fmla="*/ 55 w 66"/>
                <a:gd name="T41" fmla="*/ 45 h 53"/>
                <a:gd name="T42" fmla="*/ 51 w 66"/>
                <a:gd name="T43" fmla="*/ 46 h 53"/>
                <a:gd name="T44" fmla="*/ 16 w 66"/>
                <a:gd name="T45" fmla="*/ 12 h 53"/>
                <a:gd name="T46" fmla="*/ 9 w 66"/>
                <a:gd name="T47" fmla="*/ 27 h 53"/>
                <a:gd name="T48" fmla="*/ 16 w 66"/>
                <a:gd name="T49" fmla="*/ 40 h 53"/>
                <a:gd name="T50" fmla="*/ 22 w 66"/>
                <a:gd name="T51" fmla="*/ 35 h 53"/>
                <a:gd name="T52" fmla="*/ 23 w 66"/>
                <a:gd name="T53" fmla="*/ 18 h 53"/>
                <a:gd name="T54" fmla="*/ 16 w 66"/>
                <a:gd name="T55" fmla="*/ 12 h 53"/>
                <a:gd name="T56" fmla="*/ 51 w 66"/>
                <a:gd name="T57" fmla="*/ 16 h 53"/>
                <a:gd name="T58" fmla="*/ 45 w 66"/>
                <a:gd name="T59" fmla="*/ 25 h 53"/>
                <a:gd name="T60" fmla="*/ 51 w 66"/>
                <a:gd name="T61" fmla="*/ 34 h 53"/>
                <a:gd name="T62" fmla="*/ 58 w 66"/>
                <a:gd name="T63" fmla="*/ 25 h 53"/>
                <a:gd name="T64" fmla="*/ 51 w 66"/>
                <a:gd name="T65"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53">
                  <a:moveTo>
                    <a:pt x="51" y="46"/>
                  </a:moveTo>
                  <a:cubicBezTo>
                    <a:pt x="48" y="46"/>
                    <a:pt x="44" y="45"/>
                    <a:pt x="40" y="41"/>
                  </a:cubicBezTo>
                  <a:cubicBezTo>
                    <a:pt x="37" y="36"/>
                    <a:pt x="37" y="29"/>
                    <a:pt x="37" y="25"/>
                  </a:cubicBezTo>
                  <a:cubicBezTo>
                    <a:pt x="37" y="20"/>
                    <a:pt x="37" y="17"/>
                    <a:pt x="38" y="15"/>
                  </a:cubicBezTo>
                  <a:cubicBezTo>
                    <a:pt x="37" y="13"/>
                    <a:pt x="36" y="13"/>
                    <a:pt x="35" y="13"/>
                  </a:cubicBezTo>
                  <a:cubicBezTo>
                    <a:pt x="33" y="13"/>
                    <a:pt x="32" y="15"/>
                    <a:pt x="32" y="26"/>
                  </a:cubicBezTo>
                  <a:cubicBezTo>
                    <a:pt x="31" y="38"/>
                    <a:pt x="30" y="43"/>
                    <a:pt x="27" y="47"/>
                  </a:cubicBezTo>
                  <a:cubicBezTo>
                    <a:pt x="24" y="51"/>
                    <a:pt x="20" y="52"/>
                    <a:pt x="17" y="52"/>
                  </a:cubicBezTo>
                  <a:cubicBezTo>
                    <a:pt x="11" y="52"/>
                    <a:pt x="6" y="49"/>
                    <a:pt x="4" y="45"/>
                  </a:cubicBezTo>
                  <a:cubicBezTo>
                    <a:pt x="2" y="42"/>
                    <a:pt x="0" y="37"/>
                    <a:pt x="0" y="26"/>
                  </a:cubicBezTo>
                  <a:cubicBezTo>
                    <a:pt x="0" y="11"/>
                    <a:pt x="4" y="0"/>
                    <a:pt x="15" y="0"/>
                  </a:cubicBezTo>
                  <a:cubicBezTo>
                    <a:pt x="16" y="0"/>
                    <a:pt x="23" y="0"/>
                    <a:pt x="27" y="7"/>
                  </a:cubicBezTo>
                  <a:cubicBezTo>
                    <a:pt x="28" y="5"/>
                    <a:pt x="30" y="2"/>
                    <a:pt x="33" y="2"/>
                  </a:cubicBezTo>
                  <a:cubicBezTo>
                    <a:pt x="36" y="2"/>
                    <a:pt x="38" y="4"/>
                    <a:pt x="41" y="8"/>
                  </a:cubicBezTo>
                  <a:cubicBezTo>
                    <a:pt x="42" y="7"/>
                    <a:pt x="45" y="4"/>
                    <a:pt x="51" y="4"/>
                  </a:cubicBezTo>
                  <a:cubicBezTo>
                    <a:pt x="66" y="4"/>
                    <a:pt x="66" y="21"/>
                    <a:pt x="66" y="25"/>
                  </a:cubicBezTo>
                  <a:cubicBezTo>
                    <a:pt x="66" y="35"/>
                    <a:pt x="64" y="38"/>
                    <a:pt x="63" y="41"/>
                  </a:cubicBezTo>
                  <a:cubicBezTo>
                    <a:pt x="64" y="42"/>
                    <a:pt x="66" y="45"/>
                    <a:pt x="66" y="49"/>
                  </a:cubicBezTo>
                  <a:cubicBezTo>
                    <a:pt x="66" y="52"/>
                    <a:pt x="65" y="53"/>
                    <a:pt x="61" y="53"/>
                  </a:cubicBezTo>
                  <a:cubicBezTo>
                    <a:pt x="57" y="53"/>
                    <a:pt x="56" y="52"/>
                    <a:pt x="56" y="50"/>
                  </a:cubicBezTo>
                  <a:cubicBezTo>
                    <a:pt x="56" y="48"/>
                    <a:pt x="56" y="47"/>
                    <a:pt x="55" y="45"/>
                  </a:cubicBezTo>
                  <a:cubicBezTo>
                    <a:pt x="55" y="46"/>
                    <a:pt x="53" y="46"/>
                    <a:pt x="51" y="46"/>
                  </a:cubicBezTo>
                  <a:close/>
                  <a:moveTo>
                    <a:pt x="16" y="12"/>
                  </a:moveTo>
                  <a:cubicBezTo>
                    <a:pt x="10" y="12"/>
                    <a:pt x="9" y="19"/>
                    <a:pt x="9" y="27"/>
                  </a:cubicBezTo>
                  <a:cubicBezTo>
                    <a:pt x="9" y="35"/>
                    <a:pt x="11" y="40"/>
                    <a:pt x="16" y="40"/>
                  </a:cubicBezTo>
                  <a:cubicBezTo>
                    <a:pt x="21" y="40"/>
                    <a:pt x="21" y="36"/>
                    <a:pt x="22" y="35"/>
                  </a:cubicBezTo>
                  <a:cubicBezTo>
                    <a:pt x="22" y="32"/>
                    <a:pt x="23" y="20"/>
                    <a:pt x="23" y="18"/>
                  </a:cubicBezTo>
                  <a:cubicBezTo>
                    <a:pt x="22" y="15"/>
                    <a:pt x="21" y="12"/>
                    <a:pt x="16" y="12"/>
                  </a:cubicBezTo>
                  <a:close/>
                  <a:moveTo>
                    <a:pt x="51" y="16"/>
                  </a:moveTo>
                  <a:cubicBezTo>
                    <a:pt x="45" y="16"/>
                    <a:pt x="45" y="23"/>
                    <a:pt x="45" y="25"/>
                  </a:cubicBezTo>
                  <a:cubicBezTo>
                    <a:pt x="45" y="27"/>
                    <a:pt x="45" y="34"/>
                    <a:pt x="51" y="34"/>
                  </a:cubicBezTo>
                  <a:cubicBezTo>
                    <a:pt x="58" y="34"/>
                    <a:pt x="58" y="26"/>
                    <a:pt x="58" y="25"/>
                  </a:cubicBezTo>
                  <a:cubicBezTo>
                    <a:pt x="58" y="23"/>
                    <a:pt x="58"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5" name="Freeform 37"/>
            <p:cNvSpPr>
              <a:spLocks/>
            </p:cNvSpPr>
            <p:nvPr userDrawn="1"/>
          </p:nvSpPr>
          <p:spPr bwMode="auto">
            <a:xfrm>
              <a:off x="1412875" y="6057900"/>
              <a:ext cx="117475" cy="92075"/>
            </a:xfrm>
            <a:custGeom>
              <a:avLst/>
              <a:gdLst>
                <a:gd name="T0" fmla="*/ 6 w 55"/>
                <a:gd name="T1" fmla="*/ 44 h 44"/>
                <a:gd name="T2" fmla="*/ 0 w 55"/>
                <a:gd name="T3" fmla="*/ 38 h 44"/>
                <a:gd name="T4" fmla="*/ 6 w 55"/>
                <a:gd name="T5" fmla="*/ 32 h 44"/>
                <a:gd name="T6" fmla="*/ 34 w 55"/>
                <a:gd name="T7" fmla="*/ 32 h 44"/>
                <a:gd name="T8" fmla="*/ 45 w 55"/>
                <a:gd name="T9" fmla="*/ 23 h 44"/>
                <a:gd name="T10" fmla="*/ 33 w 55"/>
                <a:gd name="T11" fmla="*/ 12 h 44"/>
                <a:gd name="T12" fmla="*/ 6 w 55"/>
                <a:gd name="T13" fmla="*/ 12 h 44"/>
                <a:gd name="T14" fmla="*/ 0 w 55"/>
                <a:gd name="T15" fmla="*/ 7 h 44"/>
                <a:gd name="T16" fmla="*/ 6 w 55"/>
                <a:gd name="T17" fmla="*/ 0 h 44"/>
                <a:gd name="T18" fmla="*/ 50 w 55"/>
                <a:gd name="T19" fmla="*/ 0 h 44"/>
                <a:gd name="T20" fmla="*/ 55 w 55"/>
                <a:gd name="T21" fmla="*/ 6 h 44"/>
                <a:gd name="T22" fmla="*/ 50 w 55"/>
                <a:gd name="T23" fmla="*/ 12 h 44"/>
                <a:gd name="T24" fmla="*/ 48 w 55"/>
                <a:gd name="T25" fmla="*/ 12 h 44"/>
                <a:gd name="T26" fmla="*/ 55 w 55"/>
                <a:gd name="T27" fmla="*/ 27 h 44"/>
                <a:gd name="T28" fmla="*/ 36 w 55"/>
                <a:gd name="T29" fmla="*/ 44 h 44"/>
                <a:gd name="T30" fmla="*/ 6 w 55"/>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4">
                  <a:moveTo>
                    <a:pt x="6" y="44"/>
                  </a:moveTo>
                  <a:cubicBezTo>
                    <a:pt x="3" y="44"/>
                    <a:pt x="0" y="42"/>
                    <a:pt x="0" y="38"/>
                  </a:cubicBezTo>
                  <a:cubicBezTo>
                    <a:pt x="0" y="35"/>
                    <a:pt x="2" y="32"/>
                    <a:pt x="6" y="32"/>
                  </a:cubicBezTo>
                  <a:cubicBezTo>
                    <a:pt x="34" y="32"/>
                    <a:pt x="34" y="32"/>
                    <a:pt x="34" y="32"/>
                  </a:cubicBezTo>
                  <a:cubicBezTo>
                    <a:pt x="36" y="32"/>
                    <a:pt x="45" y="32"/>
                    <a:pt x="45" y="23"/>
                  </a:cubicBezTo>
                  <a:cubicBezTo>
                    <a:pt x="45" y="16"/>
                    <a:pt x="39" y="12"/>
                    <a:pt x="33" y="12"/>
                  </a:cubicBezTo>
                  <a:cubicBezTo>
                    <a:pt x="6" y="12"/>
                    <a:pt x="6" y="12"/>
                    <a:pt x="6" y="12"/>
                  </a:cubicBezTo>
                  <a:cubicBezTo>
                    <a:pt x="5" y="12"/>
                    <a:pt x="0" y="12"/>
                    <a:pt x="0" y="7"/>
                  </a:cubicBezTo>
                  <a:cubicBezTo>
                    <a:pt x="0" y="3"/>
                    <a:pt x="2" y="0"/>
                    <a:pt x="6" y="0"/>
                  </a:cubicBezTo>
                  <a:cubicBezTo>
                    <a:pt x="50" y="0"/>
                    <a:pt x="50" y="0"/>
                    <a:pt x="50" y="0"/>
                  </a:cubicBezTo>
                  <a:cubicBezTo>
                    <a:pt x="51" y="0"/>
                    <a:pt x="55" y="1"/>
                    <a:pt x="55" y="6"/>
                  </a:cubicBezTo>
                  <a:cubicBezTo>
                    <a:pt x="55" y="10"/>
                    <a:pt x="54" y="12"/>
                    <a:pt x="50" y="12"/>
                  </a:cubicBezTo>
                  <a:cubicBezTo>
                    <a:pt x="48" y="12"/>
                    <a:pt x="48" y="12"/>
                    <a:pt x="48" y="12"/>
                  </a:cubicBezTo>
                  <a:cubicBezTo>
                    <a:pt x="50" y="14"/>
                    <a:pt x="55" y="19"/>
                    <a:pt x="55" y="27"/>
                  </a:cubicBezTo>
                  <a:cubicBezTo>
                    <a:pt x="55" y="31"/>
                    <a:pt x="54" y="44"/>
                    <a:pt x="36" y="44"/>
                  </a:cubicBezTo>
                  <a:lnTo>
                    <a:pt x="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6" name="Freeform 38"/>
            <p:cNvSpPr>
              <a:spLocks noEditPoints="1"/>
            </p:cNvSpPr>
            <p:nvPr userDrawn="1"/>
          </p:nvSpPr>
          <p:spPr bwMode="auto">
            <a:xfrm>
              <a:off x="1412875" y="6181725"/>
              <a:ext cx="117475" cy="101600"/>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4 w 55"/>
                <a:gd name="T23" fmla="*/ 32 h 48"/>
                <a:gd name="T24" fmla="*/ 36 w 55"/>
                <a:gd name="T25" fmla="*/ 35 h 48"/>
                <a:gd name="T26" fmla="*/ 45 w 55"/>
                <a:gd name="T27" fmla="*/ 24 h 48"/>
                <a:gd name="T28" fmla="*/ 34 w 55"/>
                <a:gd name="T29" fmla="*/ 13 h 48"/>
                <a:gd name="T30" fmla="*/ 34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40" y="48"/>
                    <a:pt x="32" y="48"/>
                  </a:cubicBezTo>
                  <a:cubicBezTo>
                    <a:pt x="25" y="48"/>
                    <a:pt x="25" y="41"/>
                    <a:pt x="25" y="39"/>
                  </a:cubicBezTo>
                  <a:lnTo>
                    <a:pt x="25" y="13"/>
                  </a:lnTo>
                  <a:close/>
                  <a:moveTo>
                    <a:pt x="34" y="32"/>
                  </a:moveTo>
                  <a:cubicBezTo>
                    <a:pt x="34" y="34"/>
                    <a:pt x="34" y="35"/>
                    <a:pt x="36" y="35"/>
                  </a:cubicBezTo>
                  <a:cubicBezTo>
                    <a:pt x="39" y="35"/>
                    <a:pt x="45" y="31"/>
                    <a:pt x="45" y="24"/>
                  </a:cubicBezTo>
                  <a:cubicBezTo>
                    <a:pt x="45" y="18"/>
                    <a:pt x="41" y="14"/>
                    <a:pt x="34" y="13"/>
                  </a:cubicBez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7" name="Freeform 39"/>
            <p:cNvSpPr>
              <a:spLocks/>
            </p:cNvSpPr>
            <p:nvPr userDrawn="1"/>
          </p:nvSpPr>
          <p:spPr bwMode="auto">
            <a:xfrm>
              <a:off x="1412875" y="6315075"/>
              <a:ext cx="117475" cy="71438"/>
            </a:xfrm>
            <a:custGeom>
              <a:avLst/>
              <a:gdLst>
                <a:gd name="T0" fmla="*/ 6 w 55"/>
                <a:gd name="T1" fmla="*/ 12 h 34"/>
                <a:gd name="T2" fmla="*/ 0 w 55"/>
                <a:gd name="T3" fmla="*/ 6 h 34"/>
                <a:gd name="T4" fmla="*/ 6 w 55"/>
                <a:gd name="T5" fmla="*/ 0 h 34"/>
                <a:gd name="T6" fmla="*/ 50 w 55"/>
                <a:gd name="T7" fmla="*/ 0 h 34"/>
                <a:gd name="T8" fmla="*/ 55 w 55"/>
                <a:gd name="T9" fmla="*/ 6 h 34"/>
                <a:gd name="T10" fmla="*/ 50 w 55"/>
                <a:gd name="T11" fmla="*/ 12 h 34"/>
                <a:gd name="T12" fmla="*/ 46 w 55"/>
                <a:gd name="T13" fmla="*/ 12 h 34"/>
                <a:gd name="T14" fmla="*/ 55 w 55"/>
                <a:gd name="T15" fmla="*/ 28 h 34"/>
                <a:gd name="T16" fmla="*/ 49 w 55"/>
                <a:gd name="T17" fmla="*/ 34 h 34"/>
                <a:gd name="T18" fmla="*/ 43 w 55"/>
                <a:gd name="T19" fmla="*/ 26 h 34"/>
                <a:gd name="T20" fmla="*/ 31 w 55"/>
                <a:gd name="T21" fmla="*/ 12 h 34"/>
                <a:gd name="T22" fmla="*/ 6 w 55"/>
                <a:gd name="T23"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34">
                  <a:moveTo>
                    <a:pt x="6" y="12"/>
                  </a:moveTo>
                  <a:cubicBezTo>
                    <a:pt x="5" y="12"/>
                    <a:pt x="0" y="12"/>
                    <a:pt x="0" y="6"/>
                  </a:cubicBezTo>
                  <a:cubicBezTo>
                    <a:pt x="0" y="3"/>
                    <a:pt x="2" y="0"/>
                    <a:pt x="6" y="0"/>
                  </a:cubicBezTo>
                  <a:cubicBezTo>
                    <a:pt x="50" y="0"/>
                    <a:pt x="50" y="0"/>
                    <a:pt x="50" y="0"/>
                  </a:cubicBezTo>
                  <a:cubicBezTo>
                    <a:pt x="51" y="0"/>
                    <a:pt x="55" y="0"/>
                    <a:pt x="55" y="6"/>
                  </a:cubicBezTo>
                  <a:cubicBezTo>
                    <a:pt x="55" y="9"/>
                    <a:pt x="54" y="12"/>
                    <a:pt x="50" y="12"/>
                  </a:cubicBezTo>
                  <a:cubicBezTo>
                    <a:pt x="46" y="12"/>
                    <a:pt x="46" y="12"/>
                    <a:pt x="46" y="12"/>
                  </a:cubicBezTo>
                  <a:cubicBezTo>
                    <a:pt x="51" y="16"/>
                    <a:pt x="55" y="21"/>
                    <a:pt x="55" y="28"/>
                  </a:cubicBezTo>
                  <a:cubicBezTo>
                    <a:pt x="55" y="32"/>
                    <a:pt x="53" y="34"/>
                    <a:pt x="49" y="34"/>
                  </a:cubicBezTo>
                  <a:cubicBezTo>
                    <a:pt x="43" y="34"/>
                    <a:pt x="43" y="29"/>
                    <a:pt x="43" y="26"/>
                  </a:cubicBezTo>
                  <a:cubicBezTo>
                    <a:pt x="42" y="14"/>
                    <a:pt x="34" y="12"/>
                    <a:pt x="31" y="12"/>
                  </a:cubicBez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8" name="Freeform 40"/>
            <p:cNvSpPr>
              <a:spLocks/>
            </p:cNvSpPr>
            <p:nvPr userDrawn="1"/>
          </p:nvSpPr>
          <p:spPr bwMode="auto">
            <a:xfrm>
              <a:off x="1412875" y="6411913"/>
              <a:ext cx="117475" cy="96838"/>
            </a:xfrm>
            <a:custGeom>
              <a:avLst/>
              <a:gdLst>
                <a:gd name="T0" fmla="*/ 47 w 55"/>
                <a:gd name="T1" fmla="*/ 42 h 46"/>
                <a:gd name="T2" fmla="*/ 41 w 55"/>
                <a:gd name="T3" fmla="*/ 45 h 46"/>
                <a:gd name="T4" fmla="*/ 36 w 55"/>
                <a:gd name="T5" fmla="*/ 39 h 46"/>
                <a:gd name="T6" fmla="*/ 39 w 55"/>
                <a:gd name="T7" fmla="*/ 33 h 46"/>
                <a:gd name="T8" fmla="*/ 46 w 55"/>
                <a:gd name="T9" fmla="*/ 23 h 46"/>
                <a:gd name="T10" fmla="*/ 40 w 55"/>
                <a:gd name="T11" fmla="*/ 13 h 46"/>
                <a:gd name="T12" fmla="*/ 33 w 55"/>
                <a:gd name="T13" fmla="*/ 28 h 46"/>
                <a:gd name="T14" fmla="*/ 18 w 55"/>
                <a:gd name="T15" fmla="*/ 46 h 46"/>
                <a:gd name="T16" fmla="*/ 0 w 55"/>
                <a:gd name="T17" fmla="*/ 24 h 46"/>
                <a:gd name="T18" fmla="*/ 7 w 55"/>
                <a:gd name="T19" fmla="*/ 5 h 46"/>
                <a:gd name="T20" fmla="*/ 16 w 55"/>
                <a:gd name="T21" fmla="*/ 0 h 46"/>
                <a:gd name="T22" fmla="*/ 21 w 55"/>
                <a:gd name="T23" fmla="*/ 6 h 46"/>
                <a:gd name="T24" fmla="*/ 16 w 55"/>
                <a:gd name="T25" fmla="*/ 12 h 46"/>
                <a:gd name="T26" fmla="*/ 10 w 55"/>
                <a:gd name="T27" fmla="*/ 24 h 46"/>
                <a:gd name="T28" fmla="*/ 16 w 55"/>
                <a:gd name="T29" fmla="*/ 34 h 46"/>
                <a:gd name="T30" fmla="*/ 23 w 55"/>
                <a:gd name="T31" fmla="*/ 20 h 46"/>
                <a:gd name="T32" fmla="*/ 39 w 55"/>
                <a:gd name="T33" fmla="*/ 2 h 46"/>
                <a:gd name="T34" fmla="*/ 55 w 55"/>
                <a:gd name="T35" fmla="*/ 23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5"/>
                    <a:pt x="41" y="45"/>
                  </a:cubicBezTo>
                  <a:cubicBezTo>
                    <a:pt x="37" y="45"/>
                    <a:pt x="36" y="42"/>
                    <a:pt x="36" y="39"/>
                  </a:cubicBezTo>
                  <a:cubicBezTo>
                    <a:pt x="36" y="35"/>
                    <a:pt x="38" y="34"/>
                    <a:pt x="39" y="33"/>
                  </a:cubicBezTo>
                  <a:cubicBezTo>
                    <a:pt x="44" y="32"/>
                    <a:pt x="46" y="29"/>
                    <a:pt x="46" y="23"/>
                  </a:cubicBezTo>
                  <a:cubicBezTo>
                    <a:pt x="46" y="21"/>
                    <a:pt x="46" y="13"/>
                    <a:pt x="40" y="13"/>
                  </a:cubicBezTo>
                  <a:cubicBezTo>
                    <a:pt x="36" y="13"/>
                    <a:pt x="35" y="17"/>
                    <a:pt x="33" y="28"/>
                  </a:cubicBezTo>
                  <a:cubicBezTo>
                    <a:pt x="31" y="37"/>
                    <a:pt x="29" y="46"/>
                    <a:pt x="18" y="46"/>
                  </a:cubicBezTo>
                  <a:cubicBezTo>
                    <a:pt x="7" y="46"/>
                    <a:pt x="0" y="38"/>
                    <a:pt x="0" y="24"/>
                  </a:cubicBezTo>
                  <a:cubicBezTo>
                    <a:pt x="0" y="14"/>
                    <a:pt x="3" y="9"/>
                    <a:pt x="7" y="5"/>
                  </a:cubicBezTo>
                  <a:cubicBezTo>
                    <a:pt x="10" y="2"/>
                    <a:pt x="14" y="0"/>
                    <a:pt x="16" y="0"/>
                  </a:cubicBezTo>
                  <a:cubicBezTo>
                    <a:pt x="19" y="0"/>
                    <a:pt x="21" y="2"/>
                    <a:pt x="21" y="6"/>
                  </a:cubicBezTo>
                  <a:cubicBezTo>
                    <a:pt x="21" y="10"/>
                    <a:pt x="19" y="11"/>
                    <a:pt x="16" y="12"/>
                  </a:cubicBezTo>
                  <a:cubicBezTo>
                    <a:pt x="12" y="13"/>
                    <a:pt x="10" y="17"/>
                    <a:pt x="10" y="24"/>
                  </a:cubicBezTo>
                  <a:cubicBezTo>
                    <a:pt x="10" y="26"/>
                    <a:pt x="10" y="34"/>
                    <a:pt x="16" y="34"/>
                  </a:cubicBezTo>
                  <a:cubicBezTo>
                    <a:pt x="20" y="34"/>
                    <a:pt x="20" y="33"/>
                    <a:pt x="23" y="20"/>
                  </a:cubicBezTo>
                  <a:cubicBezTo>
                    <a:pt x="26" y="9"/>
                    <a:pt x="29" y="2"/>
                    <a:pt x="39" y="2"/>
                  </a:cubicBezTo>
                  <a:cubicBezTo>
                    <a:pt x="48" y="2"/>
                    <a:pt x="55" y="8"/>
                    <a:pt x="55" y="23"/>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9" name="Freeform 41"/>
            <p:cNvSpPr>
              <a:spLocks/>
            </p:cNvSpPr>
            <p:nvPr userDrawn="1"/>
          </p:nvSpPr>
          <p:spPr bwMode="auto">
            <a:xfrm>
              <a:off x="1162050" y="5456238"/>
              <a:ext cx="153988" cy="141288"/>
            </a:xfrm>
            <a:custGeom>
              <a:avLst/>
              <a:gdLst>
                <a:gd name="T0" fmla="*/ 45 w 73"/>
                <a:gd name="T1" fmla="*/ 55 h 67"/>
                <a:gd name="T2" fmla="*/ 58 w 73"/>
                <a:gd name="T3" fmla="*/ 55 h 67"/>
                <a:gd name="T4" fmla="*/ 58 w 73"/>
                <a:gd name="T5" fmla="*/ 55 h 67"/>
                <a:gd name="T6" fmla="*/ 58 w 73"/>
                <a:gd name="T7" fmla="*/ 54 h 67"/>
                <a:gd name="T8" fmla="*/ 6 w 73"/>
                <a:gd name="T9" fmla="*/ 41 h 67"/>
                <a:gd name="T10" fmla="*/ 0 w 73"/>
                <a:gd name="T11" fmla="*/ 33 h 67"/>
                <a:gd name="T12" fmla="*/ 6 w 73"/>
                <a:gd name="T13" fmla="*/ 26 h 67"/>
                <a:gd name="T14" fmla="*/ 58 w 73"/>
                <a:gd name="T15" fmla="*/ 13 h 67"/>
                <a:gd name="T16" fmla="*/ 58 w 73"/>
                <a:gd name="T17" fmla="*/ 12 h 67"/>
                <a:gd name="T18" fmla="*/ 58 w 73"/>
                <a:gd name="T19" fmla="*/ 12 h 67"/>
                <a:gd name="T20" fmla="*/ 45 w 73"/>
                <a:gd name="T21" fmla="*/ 12 h 67"/>
                <a:gd name="T22" fmla="*/ 6 w 73"/>
                <a:gd name="T23" fmla="*/ 12 h 67"/>
                <a:gd name="T24" fmla="*/ 0 w 73"/>
                <a:gd name="T25" fmla="*/ 6 h 67"/>
                <a:gd name="T26" fmla="*/ 6 w 73"/>
                <a:gd name="T27" fmla="*/ 0 h 67"/>
                <a:gd name="T28" fmla="*/ 66 w 73"/>
                <a:gd name="T29" fmla="*/ 0 h 67"/>
                <a:gd name="T30" fmla="*/ 73 w 73"/>
                <a:gd name="T31" fmla="*/ 9 h 67"/>
                <a:gd name="T32" fmla="*/ 67 w 73"/>
                <a:gd name="T33" fmla="*/ 19 h 67"/>
                <a:gd name="T34" fmla="*/ 14 w 73"/>
                <a:gd name="T35" fmla="*/ 33 h 67"/>
                <a:gd name="T36" fmla="*/ 13 w 73"/>
                <a:gd name="T37" fmla="*/ 33 h 67"/>
                <a:gd name="T38" fmla="*/ 14 w 73"/>
                <a:gd name="T39" fmla="*/ 34 h 67"/>
                <a:gd name="T40" fmla="*/ 67 w 73"/>
                <a:gd name="T41" fmla="*/ 48 h 67"/>
                <a:gd name="T42" fmla="*/ 73 w 73"/>
                <a:gd name="T43" fmla="*/ 58 h 67"/>
                <a:gd name="T44" fmla="*/ 66 w 73"/>
                <a:gd name="T45" fmla="*/ 67 h 67"/>
                <a:gd name="T46" fmla="*/ 6 w 73"/>
                <a:gd name="T47" fmla="*/ 67 h 67"/>
                <a:gd name="T48" fmla="*/ 0 w 73"/>
                <a:gd name="T49" fmla="*/ 61 h 67"/>
                <a:gd name="T50" fmla="*/ 6 w 73"/>
                <a:gd name="T51" fmla="*/ 55 h 67"/>
                <a:gd name="T52" fmla="*/ 45 w 73"/>
                <a:gd name="T53"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67">
                  <a:moveTo>
                    <a:pt x="45" y="55"/>
                  </a:moveTo>
                  <a:cubicBezTo>
                    <a:pt x="58" y="55"/>
                    <a:pt x="58" y="55"/>
                    <a:pt x="58" y="55"/>
                  </a:cubicBezTo>
                  <a:cubicBezTo>
                    <a:pt x="58" y="55"/>
                    <a:pt x="58" y="55"/>
                    <a:pt x="58" y="55"/>
                  </a:cubicBezTo>
                  <a:cubicBezTo>
                    <a:pt x="58" y="55"/>
                    <a:pt x="58" y="54"/>
                    <a:pt x="58" y="54"/>
                  </a:cubicBezTo>
                  <a:cubicBezTo>
                    <a:pt x="6" y="41"/>
                    <a:pt x="6" y="41"/>
                    <a:pt x="6" y="41"/>
                  </a:cubicBezTo>
                  <a:cubicBezTo>
                    <a:pt x="0" y="40"/>
                    <a:pt x="0" y="36"/>
                    <a:pt x="0" y="33"/>
                  </a:cubicBezTo>
                  <a:cubicBezTo>
                    <a:pt x="0" y="29"/>
                    <a:pt x="2" y="27"/>
                    <a:pt x="6" y="26"/>
                  </a:cubicBezTo>
                  <a:cubicBezTo>
                    <a:pt x="58" y="13"/>
                    <a:pt x="58" y="13"/>
                    <a:pt x="58" y="13"/>
                  </a:cubicBezTo>
                  <a:cubicBezTo>
                    <a:pt x="58" y="13"/>
                    <a:pt x="58" y="12"/>
                    <a:pt x="58" y="12"/>
                  </a:cubicBezTo>
                  <a:cubicBezTo>
                    <a:pt x="58" y="12"/>
                    <a:pt x="58" y="12"/>
                    <a:pt x="58" y="12"/>
                  </a:cubicBezTo>
                  <a:cubicBezTo>
                    <a:pt x="45" y="12"/>
                    <a:pt x="45" y="12"/>
                    <a:pt x="45" y="12"/>
                  </a:cubicBezTo>
                  <a:cubicBezTo>
                    <a:pt x="6" y="12"/>
                    <a:pt x="6" y="12"/>
                    <a:pt x="6" y="12"/>
                  </a:cubicBezTo>
                  <a:cubicBezTo>
                    <a:pt x="2" y="12"/>
                    <a:pt x="0" y="10"/>
                    <a:pt x="0" y="6"/>
                  </a:cubicBezTo>
                  <a:cubicBezTo>
                    <a:pt x="0" y="1"/>
                    <a:pt x="3" y="0"/>
                    <a:pt x="6" y="0"/>
                  </a:cubicBezTo>
                  <a:cubicBezTo>
                    <a:pt x="66" y="0"/>
                    <a:pt x="66" y="0"/>
                    <a:pt x="66" y="0"/>
                  </a:cubicBezTo>
                  <a:cubicBezTo>
                    <a:pt x="73" y="0"/>
                    <a:pt x="73" y="5"/>
                    <a:pt x="73" y="9"/>
                  </a:cubicBezTo>
                  <a:cubicBezTo>
                    <a:pt x="73" y="13"/>
                    <a:pt x="72" y="18"/>
                    <a:pt x="67" y="19"/>
                  </a:cubicBezTo>
                  <a:cubicBezTo>
                    <a:pt x="14" y="33"/>
                    <a:pt x="14" y="33"/>
                    <a:pt x="14" y="33"/>
                  </a:cubicBezTo>
                  <a:cubicBezTo>
                    <a:pt x="14" y="33"/>
                    <a:pt x="13" y="33"/>
                    <a:pt x="13" y="33"/>
                  </a:cubicBezTo>
                  <a:cubicBezTo>
                    <a:pt x="13" y="34"/>
                    <a:pt x="13" y="34"/>
                    <a:pt x="14" y="34"/>
                  </a:cubicBezTo>
                  <a:cubicBezTo>
                    <a:pt x="67" y="48"/>
                    <a:pt x="67" y="48"/>
                    <a:pt x="67" y="48"/>
                  </a:cubicBezTo>
                  <a:cubicBezTo>
                    <a:pt x="73" y="49"/>
                    <a:pt x="73" y="54"/>
                    <a:pt x="73" y="58"/>
                  </a:cubicBezTo>
                  <a:cubicBezTo>
                    <a:pt x="73" y="62"/>
                    <a:pt x="72" y="67"/>
                    <a:pt x="66" y="67"/>
                  </a:cubicBezTo>
                  <a:cubicBezTo>
                    <a:pt x="6" y="67"/>
                    <a:pt x="6" y="67"/>
                    <a:pt x="6" y="67"/>
                  </a:cubicBezTo>
                  <a:cubicBezTo>
                    <a:pt x="2" y="67"/>
                    <a:pt x="0" y="65"/>
                    <a:pt x="0" y="61"/>
                  </a:cubicBezTo>
                  <a:cubicBezTo>
                    <a:pt x="0" y="56"/>
                    <a:pt x="3" y="55"/>
                    <a:pt x="6" y="55"/>
                  </a:cubicBezTo>
                  <a:lnTo>
                    <a:pt x="45"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0" name="Freeform 42"/>
            <p:cNvSpPr>
              <a:spLocks noEditPoints="1"/>
            </p:cNvSpPr>
            <p:nvPr userDrawn="1"/>
          </p:nvSpPr>
          <p:spPr bwMode="auto">
            <a:xfrm>
              <a:off x="1162050" y="5629275"/>
              <a:ext cx="115888" cy="101600"/>
            </a:xfrm>
            <a:custGeom>
              <a:avLst/>
              <a:gdLst>
                <a:gd name="T0" fmla="*/ 24 w 55"/>
                <a:gd name="T1" fmla="*/ 13 h 48"/>
                <a:gd name="T2" fmla="*/ 10 w 55"/>
                <a:gd name="T3" fmla="*/ 25 h 48"/>
                <a:gd name="T4" fmla="*/ 16 w 55"/>
                <a:gd name="T5" fmla="*/ 35 h 48"/>
                <a:gd name="T6" fmla="*/ 20 w 55"/>
                <a:gd name="T7" fmla="*/ 41 h 48"/>
                <a:gd name="T8" fmla="*/ 15 w 55"/>
                <a:gd name="T9" fmla="*/ 47 h 48"/>
                <a:gd name="T10" fmla="*/ 0 w 55"/>
                <a:gd name="T11" fmla="*/ 25 h 48"/>
                <a:gd name="T12" fmla="*/ 28 w 55"/>
                <a:gd name="T13" fmla="*/ 0 h 48"/>
                <a:gd name="T14" fmla="*/ 55 w 55"/>
                <a:gd name="T15" fmla="*/ 24 h 48"/>
                <a:gd name="T16" fmla="*/ 31 w 55"/>
                <a:gd name="T17" fmla="*/ 48 h 48"/>
                <a:gd name="T18" fmla="*/ 24 w 55"/>
                <a:gd name="T19" fmla="*/ 39 h 48"/>
                <a:gd name="T20" fmla="*/ 24 w 55"/>
                <a:gd name="T21" fmla="*/ 13 h 48"/>
                <a:gd name="T22" fmla="*/ 33 w 55"/>
                <a:gd name="T23" fmla="*/ 33 h 48"/>
                <a:gd name="T24" fmla="*/ 35 w 55"/>
                <a:gd name="T25" fmla="*/ 35 h 48"/>
                <a:gd name="T26" fmla="*/ 45 w 55"/>
                <a:gd name="T27" fmla="*/ 25 h 48"/>
                <a:gd name="T28" fmla="*/ 33 w 55"/>
                <a:gd name="T29" fmla="*/ 13 h 48"/>
                <a:gd name="T30" fmla="*/ 33 w 55"/>
                <a:gd name="T3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4" y="13"/>
                  </a:moveTo>
                  <a:cubicBezTo>
                    <a:pt x="14" y="13"/>
                    <a:pt x="10" y="19"/>
                    <a:pt x="10" y="25"/>
                  </a:cubicBezTo>
                  <a:cubicBezTo>
                    <a:pt x="10" y="32"/>
                    <a:pt x="15" y="35"/>
                    <a:pt x="16" y="35"/>
                  </a:cubicBezTo>
                  <a:cubicBezTo>
                    <a:pt x="19" y="37"/>
                    <a:pt x="20" y="38"/>
                    <a:pt x="20" y="41"/>
                  </a:cubicBezTo>
                  <a:cubicBezTo>
                    <a:pt x="20" y="44"/>
                    <a:pt x="19" y="47"/>
                    <a:pt x="15" y="47"/>
                  </a:cubicBezTo>
                  <a:cubicBezTo>
                    <a:pt x="13" y="47"/>
                    <a:pt x="0" y="42"/>
                    <a:pt x="0" y="25"/>
                  </a:cubicBezTo>
                  <a:cubicBezTo>
                    <a:pt x="0" y="8"/>
                    <a:pt x="13" y="0"/>
                    <a:pt x="28" y="0"/>
                  </a:cubicBezTo>
                  <a:cubicBezTo>
                    <a:pt x="43" y="0"/>
                    <a:pt x="55" y="9"/>
                    <a:pt x="55" y="24"/>
                  </a:cubicBezTo>
                  <a:cubicBezTo>
                    <a:pt x="55" y="42"/>
                    <a:pt x="39" y="48"/>
                    <a:pt x="31" y="48"/>
                  </a:cubicBezTo>
                  <a:cubicBezTo>
                    <a:pt x="24" y="48"/>
                    <a:pt x="24" y="41"/>
                    <a:pt x="24" y="39"/>
                  </a:cubicBezTo>
                  <a:lnTo>
                    <a:pt x="24" y="13"/>
                  </a:lnTo>
                  <a:close/>
                  <a:moveTo>
                    <a:pt x="33" y="33"/>
                  </a:moveTo>
                  <a:cubicBezTo>
                    <a:pt x="33" y="34"/>
                    <a:pt x="33" y="35"/>
                    <a:pt x="35" y="35"/>
                  </a:cubicBezTo>
                  <a:cubicBezTo>
                    <a:pt x="38" y="35"/>
                    <a:pt x="45" y="31"/>
                    <a:pt x="45" y="25"/>
                  </a:cubicBezTo>
                  <a:cubicBezTo>
                    <a:pt x="45" y="18"/>
                    <a:pt x="41" y="15"/>
                    <a:pt x="33" y="13"/>
                  </a:cubicBez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1" name="Freeform 43"/>
            <p:cNvSpPr>
              <a:spLocks noEditPoints="1"/>
            </p:cNvSpPr>
            <p:nvPr userDrawn="1"/>
          </p:nvSpPr>
          <p:spPr bwMode="auto">
            <a:xfrm>
              <a:off x="1162050" y="5754688"/>
              <a:ext cx="115888" cy="100013"/>
            </a:xfrm>
            <a:custGeom>
              <a:avLst/>
              <a:gdLst>
                <a:gd name="T0" fmla="*/ 24 w 55"/>
                <a:gd name="T1" fmla="*/ 12 h 48"/>
                <a:gd name="T2" fmla="*/ 10 w 55"/>
                <a:gd name="T3" fmla="*/ 25 h 48"/>
                <a:gd name="T4" fmla="*/ 16 w 55"/>
                <a:gd name="T5" fmla="*/ 35 h 48"/>
                <a:gd name="T6" fmla="*/ 20 w 55"/>
                <a:gd name="T7" fmla="*/ 41 h 48"/>
                <a:gd name="T8" fmla="*/ 15 w 55"/>
                <a:gd name="T9" fmla="*/ 47 h 48"/>
                <a:gd name="T10" fmla="*/ 0 w 55"/>
                <a:gd name="T11" fmla="*/ 25 h 48"/>
                <a:gd name="T12" fmla="*/ 28 w 55"/>
                <a:gd name="T13" fmla="*/ 0 h 48"/>
                <a:gd name="T14" fmla="*/ 55 w 55"/>
                <a:gd name="T15" fmla="*/ 24 h 48"/>
                <a:gd name="T16" fmla="*/ 31 w 55"/>
                <a:gd name="T17" fmla="*/ 48 h 48"/>
                <a:gd name="T18" fmla="*/ 24 w 55"/>
                <a:gd name="T19" fmla="*/ 39 h 48"/>
                <a:gd name="T20" fmla="*/ 24 w 55"/>
                <a:gd name="T21" fmla="*/ 12 h 48"/>
                <a:gd name="T22" fmla="*/ 33 w 55"/>
                <a:gd name="T23" fmla="*/ 32 h 48"/>
                <a:gd name="T24" fmla="*/ 35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4" y="12"/>
                  </a:moveTo>
                  <a:cubicBezTo>
                    <a:pt x="14" y="13"/>
                    <a:pt x="10" y="19"/>
                    <a:pt x="10" y="25"/>
                  </a:cubicBezTo>
                  <a:cubicBezTo>
                    <a:pt x="10" y="32"/>
                    <a:pt x="15" y="34"/>
                    <a:pt x="16" y="35"/>
                  </a:cubicBezTo>
                  <a:cubicBezTo>
                    <a:pt x="19" y="36"/>
                    <a:pt x="20" y="37"/>
                    <a:pt x="20" y="41"/>
                  </a:cubicBezTo>
                  <a:cubicBezTo>
                    <a:pt x="20" y="44"/>
                    <a:pt x="19" y="47"/>
                    <a:pt x="15" y="47"/>
                  </a:cubicBezTo>
                  <a:cubicBezTo>
                    <a:pt x="13" y="47"/>
                    <a:pt x="0" y="41"/>
                    <a:pt x="0" y="25"/>
                  </a:cubicBezTo>
                  <a:cubicBezTo>
                    <a:pt x="0" y="8"/>
                    <a:pt x="13" y="0"/>
                    <a:pt x="28" y="0"/>
                  </a:cubicBezTo>
                  <a:cubicBezTo>
                    <a:pt x="43" y="0"/>
                    <a:pt x="55" y="8"/>
                    <a:pt x="55" y="24"/>
                  </a:cubicBezTo>
                  <a:cubicBezTo>
                    <a:pt x="55" y="42"/>
                    <a:pt x="39" y="48"/>
                    <a:pt x="31" y="48"/>
                  </a:cubicBezTo>
                  <a:cubicBezTo>
                    <a:pt x="24" y="48"/>
                    <a:pt x="24" y="41"/>
                    <a:pt x="24" y="39"/>
                  </a:cubicBezTo>
                  <a:lnTo>
                    <a:pt x="24" y="12"/>
                  </a:lnTo>
                  <a:close/>
                  <a:moveTo>
                    <a:pt x="33" y="32"/>
                  </a:moveTo>
                  <a:cubicBezTo>
                    <a:pt x="33" y="33"/>
                    <a:pt x="33" y="35"/>
                    <a:pt x="35" y="35"/>
                  </a:cubicBezTo>
                  <a:cubicBezTo>
                    <a:pt x="38"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2" name="Freeform 44"/>
            <p:cNvSpPr>
              <a:spLocks/>
            </p:cNvSpPr>
            <p:nvPr userDrawn="1"/>
          </p:nvSpPr>
          <p:spPr bwMode="auto">
            <a:xfrm>
              <a:off x="1162050" y="5873750"/>
              <a:ext cx="146050" cy="71438"/>
            </a:xfrm>
            <a:custGeom>
              <a:avLst/>
              <a:gdLst>
                <a:gd name="T0" fmla="*/ 63 w 69"/>
                <a:gd name="T1" fmla="*/ 10 h 34"/>
                <a:gd name="T2" fmla="*/ 69 w 69"/>
                <a:gd name="T3" fmla="*/ 16 h 34"/>
                <a:gd name="T4" fmla="*/ 63 w 69"/>
                <a:gd name="T5" fmla="*/ 22 h 34"/>
                <a:gd name="T6" fmla="*/ 53 w 69"/>
                <a:gd name="T7" fmla="*/ 22 h 34"/>
                <a:gd name="T8" fmla="*/ 53 w 69"/>
                <a:gd name="T9" fmla="*/ 29 h 34"/>
                <a:gd name="T10" fmla="*/ 48 w 69"/>
                <a:gd name="T11" fmla="*/ 34 h 34"/>
                <a:gd name="T12" fmla="*/ 44 w 69"/>
                <a:gd name="T13" fmla="*/ 29 h 34"/>
                <a:gd name="T14" fmla="*/ 44 w 69"/>
                <a:gd name="T15" fmla="*/ 22 h 34"/>
                <a:gd name="T16" fmla="*/ 15 w 69"/>
                <a:gd name="T17" fmla="*/ 22 h 34"/>
                <a:gd name="T18" fmla="*/ 10 w 69"/>
                <a:gd name="T19" fmla="*/ 28 h 34"/>
                <a:gd name="T20" fmla="*/ 5 w 69"/>
                <a:gd name="T21" fmla="*/ 34 h 34"/>
                <a:gd name="T22" fmla="*/ 0 w 69"/>
                <a:gd name="T23" fmla="*/ 25 h 34"/>
                <a:gd name="T24" fmla="*/ 13 w 69"/>
                <a:gd name="T25" fmla="*/ 10 h 34"/>
                <a:gd name="T26" fmla="*/ 44 w 69"/>
                <a:gd name="T27" fmla="*/ 10 h 34"/>
                <a:gd name="T28" fmla="*/ 44 w 69"/>
                <a:gd name="T29" fmla="*/ 5 h 34"/>
                <a:gd name="T30" fmla="*/ 48 w 69"/>
                <a:gd name="T31" fmla="*/ 0 h 34"/>
                <a:gd name="T32" fmla="*/ 53 w 69"/>
                <a:gd name="T33" fmla="*/ 5 h 34"/>
                <a:gd name="T34" fmla="*/ 53 w 69"/>
                <a:gd name="T35" fmla="*/ 10 h 34"/>
                <a:gd name="T36" fmla="*/ 63 w 69"/>
                <a:gd name="T37"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34">
                  <a:moveTo>
                    <a:pt x="63" y="10"/>
                  </a:moveTo>
                  <a:cubicBezTo>
                    <a:pt x="67" y="10"/>
                    <a:pt x="69" y="12"/>
                    <a:pt x="69" y="16"/>
                  </a:cubicBezTo>
                  <a:cubicBezTo>
                    <a:pt x="69" y="20"/>
                    <a:pt x="68" y="22"/>
                    <a:pt x="63" y="22"/>
                  </a:cubicBezTo>
                  <a:cubicBezTo>
                    <a:pt x="53" y="22"/>
                    <a:pt x="53" y="22"/>
                    <a:pt x="53" y="22"/>
                  </a:cubicBezTo>
                  <a:cubicBezTo>
                    <a:pt x="53" y="29"/>
                    <a:pt x="53" y="29"/>
                    <a:pt x="53" y="29"/>
                  </a:cubicBezTo>
                  <a:cubicBezTo>
                    <a:pt x="53" y="31"/>
                    <a:pt x="52" y="34"/>
                    <a:pt x="48" y="34"/>
                  </a:cubicBezTo>
                  <a:cubicBezTo>
                    <a:pt x="45" y="34"/>
                    <a:pt x="44" y="32"/>
                    <a:pt x="44" y="29"/>
                  </a:cubicBezTo>
                  <a:cubicBezTo>
                    <a:pt x="44" y="22"/>
                    <a:pt x="44" y="22"/>
                    <a:pt x="44" y="22"/>
                  </a:cubicBezTo>
                  <a:cubicBezTo>
                    <a:pt x="15" y="22"/>
                    <a:pt x="15" y="22"/>
                    <a:pt x="15" y="22"/>
                  </a:cubicBezTo>
                  <a:cubicBezTo>
                    <a:pt x="10" y="22"/>
                    <a:pt x="10" y="25"/>
                    <a:pt x="10" y="28"/>
                  </a:cubicBezTo>
                  <a:cubicBezTo>
                    <a:pt x="10" y="30"/>
                    <a:pt x="10" y="34"/>
                    <a:pt x="5" y="34"/>
                  </a:cubicBezTo>
                  <a:cubicBezTo>
                    <a:pt x="0" y="34"/>
                    <a:pt x="0" y="27"/>
                    <a:pt x="0" y="25"/>
                  </a:cubicBezTo>
                  <a:cubicBezTo>
                    <a:pt x="0" y="15"/>
                    <a:pt x="4" y="10"/>
                    <a:pt x="13" y="10"/>
                  </a:cubicBezTo>
                  <a:cubicBezTo>
                    <a:pt x="44" y="10"/>
                    <a:pt x="44" y="10"/>
                    <a:pt x="44" y="10"/>
                  </a:cubicBezTo>
                  <a:cubicBezTo>
                    <a:pt x="44" y="5"/>
                    <a:pt x="44" y="5"/>
                    <a:pt x="44" y="5"/>
                  </a:cubicBezTo>
                  <a:cubicBezTo>
                    <a:pt x="44" y="3"/>
                    <a:pt x="45" y="0"/>
                    <a:pt x="48" y="0"/>
                  </a:cubicBezTo>
                  <a:cubicBezTo>
                    <a:pt x="52" y="0"/>
                    <a:pt x="53" y="3"/>
                    <a:pt x="53" y="5"/>
                  </a:cubicBezTo>
                  <a:cubicBezTo>
                    <a:pt x="53" y="10"/>
                    <a:pt x="53" y="10"/>
                    <a:pt x="53" y="10"/>
                  </a:cubicBezTo>
                  <a:lnTo>
                    <a:pt x="6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3" name="Freeform 45"/>
            <p:cNvSpPr>
              <a:spLocks noEditPoints="1"/>
            </p:cNvSpPr>
            <p:nvPr userDrawn="1"/>
          </p:nvSpPr>
          <p:spPr bwMode="auto">
            <a:xfrm>
              <a:off x="1162050" y="5973763"/>
              <a:ext cx="153988" cy="28575"/>
            </a:xfrm>
            <a:custGeom>
              <a:avLst/>
              <a:gdLst>
                <a:gd name="T0" fmla="*/ 66 w 73"/>
                <a:gd name="T1" fmla="*/ 14 h 14"/>
                <a:gd name="T2" fmla="*/ 59 w 73"/>
                <a:gd name="T3" fmla="*/ 7 h 14"/>
                <a:gd name="T4" fmla="*/ 66 w 73"/>
                <a:gd name="T5" fmla="*/ 0 h 14"/>
                <a:gd name="T6" fmla="*/ 73 w 73"/>
                <a:gd name="T7" fmla="*/ 7 h 14"/>
                <a:gd name="T8" fmla="*/ 66 w 73"/>
                <a:gd name="T9" fmla="*/ 14 h 14"/>
                <a:gd name="T10" fmla="*/ 6 w 73"/>
                <a:gd name="T11" fmla="*/ 13 h 14"/>
                <a:gd name="T12" fmla="*/ 0 w 73"/>
                <a:gd name="T13" fmla="*/ 7 h 14"/>
                <a:gd name="T14" fmla="*/ 6 w 73"/>
                <a:gd name="T15" fmla="*/ 1 h 14"/>
                <a:gd name="T16" fmla="*/ 49 w 73"/>
                <a:gd name="T17" fmla="*/ 1 h 14"/>
                <a:gd name="T18" fmla="*/ 55 w 73"/>
                <a:gd name="T19" fmla="*/ 7 h 14"/>
                <a:gd name="T20" fmla="*/ 49 w 73"/>
                <a:gd name="T21" fmla="*/ 13 h 14"/>
                <a:gd name="T22" fmla="*/ 6 w 73"/>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4">
                  <a:moveTo>
                    <a:pt x="66" y="14"/>
                  </a:moveTo>
                  <a:cubicBezTo>
                    <a:pt x="63" y="14"/>
                    <a:pt x="59" y="11"/>
                    <a:pt x="59" y="7"/>
                  </a:cubicBezTo>
                  <a:cubicBezTo>
                    <a:pt x="59" y="3"/>
                    <a:pt x="63" y="0"/>
                    <a:pt x="66" y="0"/>
                  </a:cubicBezTo>
                  <a:cubicBezTo>
                    <a:pt x="70" y="0"/>
                    <a:pt x="73" y="3"/>
                    <a:pt x="73" y="7"/>
                  </a:cubicBezTo>
                  <a:cubicBezTo>
                    <a:pt x="73" y="11"/>
                    <a:pt x="70" y="14"/>
                    <a:pt x="66" y="14"/>
                  </a:cubicBezTo>
                  <a:close/>
                  <a:moveTo>
                    <a:pt x="6" y="13"/>
                  </a:moveTo>
                  <a:cubicBezTo>
                    <a:pt x="2" y="13"/>
                    <a:pt x="0" y="11"/>
                    <a:pt x="0" y="7"/>
                  </a:cubicBezTo>
                  <a:cubicBezTo>
                    <a:pt x="0" y="3"/>
                    <a:pt x="1" y="1"/>
                    <a:pt x="6" y="1"/>
                  </a:cubicBezTo>
                  <a:cubicBezTo>
                    <a:pt x="49" y="1"/>
                    <a:pt x="49" y="1"/>
                    <a:pt x="49" y="1"/>
                  </a:cubicBezTo>
                  <a:cubicBezTo>
                    <a:pt x="51" y="1"/>
                    <a:pt x="55" y="1"/>
                    <a:pt x="55" y="7"/>
                  </a:cubicBezTo>
                  <a:cubicBezTo>
                    <a:pt x="55" y="10"/>
                    <a:pt x="54" y="13"/>
                    <a:pt x="49"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4" name="Freeform 46"/>
            <p:cNvSpPr>
              <a:spLocks/>
            </p:cNvSpPr>
            <p:nvPr userDrawn="1"/>
          </p:nvSpPr>
          <p:spPr bwMode="auto">
            <a:xfrm>
              <a:off x="1162050" y="6042025"/>
              <a:ext cx="115888" cy="90488"/>
            </a:xfrm>
            <a:custGeom>
              <a:avLst/>
              <a:gdLst>
                <a:gd name="T0" fmla="*/ 6 w 55"/>
                <a:gd name="T1" fmla="*/ 43 h 43"/>
                <a:gd name="T2" fmla="*/ 0 w 55"/>
                <a:gd name="T3" fmla="*/ 37 h 43"/>
                <a:gd name="T4" fmla="*/ 6 w 55"/>
                <a:gd name="T5" fmla="*/ 31 h 43"/>
                <a:gd name="T6" fmla="*/ 34 w 55"/>
                <a:gd name="T7" fmla="*/ 31 h 43"/>
                <a:gd name="T8" fmla="*/ 45 w 55"/>
                <a:gd name="T9" fmla="*/ 23 h 43"/>
                <a:gd name="T10" fmla="*/ 33 w 55"/>
                <a:gd name="T11" fmla="*/ 11 h 43"/>
                <a:gd name="T12" fmla="*/ 6 w 55"/>
                <a:gd name="T13" fmla="*/ 11 h 43"/>
                <a:gd name="T14" fmla="*/ 0 w 55"/>
                <a:gd name="T15" fmla="*/ 6 h 43"/>
                <a:gd name="T16" fmla="*/ 6 w 55"/>
                <a:gd name="T17" fmla="*/ 0 h 43"/>
                <a:gd name="T18" fmla="*/ 49 w 55"/>
                <a:gd name="T19" fmla="*/ 0 h 43"/>
                <a:gd name="T20" fmla="*/ 55 w 55"/>
                <a:gd name="T21" fmla="*/ 5 h 43"/>
                <a:gd name="T22" fmla="*/ 49 w 55"/>
                <a:gd name="T23" fmla="*/ 11 h 43"/>
                <a:gd name="T24" fmla="*/ 48 w 55"/>
                <a:gd name="T25" fmla="*/ 11 h 43"/>
                <a:gd name="T26" fmla="*/ 55 w 55"/>
                <a:gd name="T27" fmla="*/ 26 h 43"/>
                <a:gd name="T28" fmla="*/ 36 w 55"/>
                <a:gd name="T29" fmla="*/ 43 h 43"/>
                <a:gd name="T30" fmla="*/ 6 w 55"/>
                <a:gd name="T3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3">
                  <a:moveTo>
                    <a:pt x="6" y="43"/>
                  </a:moveTo>
                  <a:cubicBezTo>
                    <a:pt x="2" y="43"/>
                    <a:pt x="0" y="42"/>
                    <a:pt x="0" y="37"/>
                  </a:cubicBezTo>
                  <a:cubicBezTo>
                    <a:pt x="0" y="34"/>
                    <a:pt x="1" y="31"/>
                    <a:pt x="6" y="31"/>
                  </a:cubicBezTo>
                  <a:cubicBezTo>
                    <a:pt x="34" y="31"/>
                    <a:pt x="34" y="31"/>
                    <a:pt x="34" y="31"/>
                  </a:cubicBezTo>
                  <a:cubicBezTo>
                    <a:pt x="36" y="31"/>
                    <a:pt x="45" y="31"/>
                    <a:pt x="45" y="23"/>
                  </a:cubicBezTo>
                  <a:cubicBezTo>
                    <a:pt x="45" y="15"/>
                    <a:pt x="39" y="11"/>
                    <a:pt x="33" y="11"/>
                  </a:cubicBezTo>
                  <a:cubicBezTo>
                    <a:pt x="6" y="11"/>
                    <a:pt x="6" y="11"/>
                    <a:pt x="6" y="11"/>
                  </a:cubicBezTo>
                  <a:cubicBezTo>
                    <a:pt x="4" y="11"/>
                    <a:pt x="0" y="11"/>
                    <a:pt x="0" y="6"/>
                  </a:cubicBezTo>
                  <a:cubicBezTo>
                    <a:pt x="0" y="2"/>
                    <a:pt x="1" y="0"/>
                    <a:pt x="6" y="0"/>
                  </a:cubicBezTo>
                  <a:cubicBezTo>
                    <a:pt x="49" y="0"/>
                    <a:pt x="49" y="0"/>
                    <a:pt x="49" y="0"/>
                  </a:cubicBezTo>
                  <a:cubicBezTo>
                    <a:pt x="51" y="0"/>
                    <a:pt x="55" y="0"/>
                    <a:pt x="55" y="5"/>
                  </a:cubicBezTo>
                  <a:cubicBezTo>
                    <a:pt x="55" y="9"/>
                    <a:pt x="54" y="11"/>
                    <a:pt x="49" y="11"/>
                  </a:cubicBezTo>
                  <a:cubicBezTo>
                    <a:pt x="48" y="11"/>
                    <a:pt x="48" y="11"/>
                    <a:pt x="48" y="11"/>
                  </a:cubicBezTo>
                  <a:cubicBezTo>
                    <a:pt x="49" y="13"/>
                    <a:pt x="55" y="18"/>
                    <a:pt x="55" y="26"/>
                  </a:cubicBezTo>
                  <a:cubicBezTo>
                    <a:pt x="55" y="30"/>
                    <a:pt x="54" y="43"/>
                    <a:pt x="36" y="43"/>
                  </a:cubicBezTo>
                  <a:lnTo>
                    <a:pt x="6"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5" name="Freeform 47"/>
            <p:cNvSpPr>
              <a:spLocks noEditPoints="1"/>
            </p:cNvSpPr>
            <p:nvPr userDrawn="1"/>
          </p:nvSpPr>
          <p:spPr bwMode="auto">
            <a:xfrm>
              <a:off x="1139825" y="6164263"/>
              <a:ext cx="138113" cy="114300"/>
            </a:xfrm>
            <a:custGeom>
              <a:avLst/>
              <a:gdLst>
                <a:gd name="T0" fmla="*/ 51 w 66"/>
                <a:gd name="T1" fmla="*/ 47 h 54"/>
                <a:gd name="T2" fmla="*/ 40 w 66"/>
                <a:gd name="T3" fmla="*/ 41 h 54"/>
                <a:gd name="T4" fmla="*/ 36 w 66"/>
                <a:gd name="T5" fmla="*/ 25 h 54"/>
                <a:gd name="T6" fmla="*/ 37 w 66"/>
                <a:gd name="T7" fmla="*/ 16 h 54"/>
                <a:gd name="T8" fmla="*/ 34 w 66"/>
                <a:gd name="T9" fmla="*/ 14 h 54"/>
                <a:gd name="T10" fmla="*/ 31 w 66"/>
                <a:gd name="T11" fmla="*/ 26 h 54"/>
                <a:gd name="T12" fmla="*/ 27 w 66"/>
                <a:gd name="T13" fmla="*/ 48 h 54"/>
                <a:gd name="T14" fmla="*/ 16 w 66"/>
                <a:gd name="T15" fmla="*/ 53 h 54"/>
                <a:gd name="T16" fmla="*/ 4 w 66"/>
                <a:gd name="T17" fmla="*/ 46 h 54"/>
                <a:gd name="T18" fmla="*/ 0 w 66"/>
                <a:gd name="T19" fmla="*/ 27 h 54"/>
                <a:gd name="T20" fmla="*/ 15 w 66"/>
                <a:gd name="T21" fmla="*/ 0 h 54"/>
                <a:gd name="T22" fmla="*/ 26 w 66"/>
                <a:gd name="T23" fmla="*/ 7 h 54"/>
                <a:gd name="T24" fmla="*/ 33 w 66"/>
                <a:gd name="T25" fmla="*/ 3 h 54"/>
                <a:gd name="T26" fmla="*/ 40 w 66"/>
                <a:gd name="T27" fmla="*/ 9 h 54"/>
                <a:gd name="T28" fmla="*/ 51 w 66"/>
                <a:gd name="T29" fmla="*/ 4 h 54"/>
                <a:gd name="T30" fmla="*/ 66 w 66"/>
                <a:gd name="T31" fmla="*/ 25 h 54"/>
                <a:gd name="T32" fmla="*/ 62 w 66"/>
                <a:gd name="T33" fmla="*/ 41 h 54"/>
                <a:gd name="T34" fmla="*/ 66 w 66"/>
                <a:gd name="T35" fmla="*/ 49 h 54"/>
                <a:gd name="T36" fmla="*/ 61 w 66"/>
                <a:gd name="T37" fmla="*/ 54 h 54"/>
                <a:gd name="T38" fmla="*/ 56 w 66"/>
                <a:gd name="T39" fmla="*/ 50 h 54"/>
                <a:gd name="T40" fmla="*/ 55 w 66"/>
                <a:gd name="T41" fmla="*/ 46 h 54"/>
                <a:gd name="T42" fmla="*/ 51 w 66"/>
                <a:gd name="T43" fmla="*/ 47 h 54"/>
                <a:gd name="T44" fmla="*/ 16 w 66"/>
                <a:gd name="T45" fmla="*/ 12 h 54"/>
                <a:gd name="T46" fmla="*/ 9 w 66"/>
                <a:gd name="T47" fmla="*/ 27 h 54"/>
                <a:gd name="T48" fmla="*/ 16 w 66"/>
                <a:gd name="T49" fmla="*/ 41 h 54"/>
                <a:gd name="T50" fmla="*/ 21 w 66"/>
                <a:gd name="T51" fmla="*/ 35 h 54"/>
                <a:gd name="T52" fmla="*/ 23 w 66"/>
                <a:gd name="T53" fmla="*/ 18 h 54"/>
                <a:gd name="T54" fmla="*/ 16 w 66"/>
                <a:gd name="T55" fmla="*/ 12 h 54"/>
                <a:gd name="T56" fmla="*/ 51 w 66"/>
                <a:gd name="T57" fmla="*/ 16 h 54"/>
                <a:gd name="T58" fmla="*/ 44 w 66"/>
                <a:gd name="T59" fmla="*/ 25 h 54"/>
                <a:gd name="T60" fmla="*/ 51 w 66"/>
                <a:gd name="T61" fmla="*/ 35 h 54"/>
                <a:gd name="T62" fmla="*/ 58 w 66"/>
                <a:gd name="T63" fmla="*/ 25 h 54"/>
                <a:gd name="T64" fmla="*/ 51 w 66"/>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54">
                  <a:moveTo>
                    <a:pt x="51" y="47"/>
                  </a:moveTo>
                  <a:cubicBezTo>
                    <a:pt x="48" y="47"/>
                    <a:pt x="43" y="45"/>
                    <a:pt x="40" y="41"/>
                  </a:cubicBezTo>
                  <a:cubicBezTo>
                    <a:pt x="37" y="37"/>
                    <a:pt x="36" y="29"/>
                    <a:pt x="36" y="25"/>
                  </a:cubicBezTo>
                  <a:cubicBezTo>
                    <a:pt x="36" y="20"/>
                    <a:pt x="37" y="18"/>
                    <a:pt x="37" y="16"/>
                  </a:cubicBezTo>
                  <a:cubicBezTo>
                    <a:pt x="36" y="14"/>
                    <a:pt x="35" y="14"/>
                    <a:pt x="34" y="14"/>
                  </a:cubicBezTo>
                  <a:cubicBezTo>
                    <a:pt x="32" y="14"/>
                    <a:pt x="32" y="16"/>
                    <a:pt x="31" y="26"/>
                  </a:cubicBezTo>
                  <a:cubicBezTo>
                    <a:pt x="30" y="38"/>
                    <a:pt x="30" y="44"/>
                    <a:pt x="27" y="48"/>
                  </a:cubicBezTo>
                  <a:cubicBezTo>
                    <a:pt x="24" y="52"/>
                    <a:pt x="20" y="53"/>
                    <a:pt x="16" y="53"/>
                  </a:cubicBezTo>
                  <a:cubicBezTo>
                    <a:pt x="11" y="53"/>
                    <a:pt x="6" y="49"/>
                    <a:pt x="4" y="46"/>
                  </a:cubicBezTo>
                  <a:cubicBezTo>
                    <a:pt x="2" y="42"/>
                    <a:pt x="0" y="37"/>
                    <a:pt x="0" y="27"/>
                  </a:cubicBezTo>
                  <a:cubicBezTo>
                    <a:pt x="0" y="11"/>
                    <a:pt x="4" y="0"/>
                    <a:pt x="15" y="0"/>
                  </a:cubicBezTo>
                  <a:cubicBezTo>
                    <a:pt x="16" y="0"/>
                    <a:pt x="23" y="0"/>
                    <a:pt x="26" y="7"/>
                  </a:cubicBezTo>
                  <a:cubicBezTo>
                    <a:pt x="28" y="5"/>
                    <a:pt x="29" y="3"/>
                    <a:pt x="33" y="3"/>
                  </a:cubicBezTo>
                  <a:cubicBezTo>
                    <a:pt x="35" y="3"/>
                    <a:pt x="38" y="5"/>
                    <a:pt x="40" y="9"/>
                  </a:cubicBezTo>
                  <a:cubicBezTo>
                    <a:pt x="42" y="7"/>
                    <a:pt x="45" y="4"/>
                    <a:pt x="51" y="4"/>
                  </a:cubicBezTo>
                  <a:cubicBezTo>
                    <a:pt x="66" y="4"/>
                    <a:pt x="66" y="22"/>
                    <a:pt x="66" y="25"/>
                  </a:cubicBezTo>
                  <a:cubicBezTo>
                    <a:pt x="66" y="36"/>
                    <a:pt x="64" y="39"/>
                    <a:pt x="62" y="41"/>
                  </a:cubicBezTo>
                  <a:cubicBezTo>
                    <a:pt x="63" y="42"/>
                    <a:pt x="66" y="45"/>
                    <a:pt x="66" y="49"/>
                  </a:cubicBezTo>
                  <a:cubicBezTo>
                    <a:pt x="66" y="52"/>
                    <a:pt x="64" y="54"/>
                    <a:pt x="61" y="54"/>
                  </a:cubicBezTo>
                  <a:cubicBezTo>
                    <a:pt x="57" y="54"/>
                    <a:pt x="56" y="52"/>
                    <a:pt x="56" y="50"/>
                  </a:cubicBezTo>
                  <a:cubicBezTo>
                    <a:pt x="56" y="48"/>
                    <a:pt x="55" y="47"/>
                    <a:pt x="55" y="46"/>
                  </a:cubicBezTo>
                  <a:cubicBezTo>
                    <a:pt x="54" y="46"/>
                    <a:pt x="53" y="47"/>
                    <a:pt x="51" y="47"/>
                  </a:cubicBezTo>
                  <a:close/>
                  <a:moveTo>
                    <a:pt x="16" y="12"/>
                  </a:moveTo>
                  <a:cubicBezTo>
                    <a:pt x="10" y="12"/>
                    <a:pt x="9" y="20"/>
                    <a:pt x="9" y="27"/>
                  </a:cubicBezTo>
                  <a:cubicBezTo>
                    <a:pt x="9" y="35"/>
                    <a:pt x="10" y="41"/>
                    <a:pt x="16" y="41"/>
                  </a:cubicBezTo>
                  <a:cubicBezTo>
                    <a:pt x="20" y="41"/>
                    <a:pt x="21" y="37"/>
                    <a:pt x="21" y="35"/>
                  </a:cubicBezTo>
                  <a:cubicBezTo>
                    <a:pt x="22" y="33"/>
                    <a:pt x="23" y="20"/>
                    <a:pt x="23" y="18"/>
                  </a:cubicBezTo>
                  <a:cubicBezTo>
                    <a:pt x="22" y="15"/>
                    <a:pt x="20" y="12"/>
                    <a:pt x="16" y="12"/>
                  </a:cubicBezTo>
                  <a:close/>
                  <a:moveTo>
                    <a:pt x="51" y="16"/>
                  </a:moveTo>
                  <a:cubicBezTo>
                    <a:pt x="44" y="16"/>
                    <a:pt x="44" y="23"/>
                    <a:pt x="44" y="25"/>
                  </a:cubicBezTo>
                  <a:cubicBezTo>
                    <a:pt x="44" y="27"/>
                    <a:pt x="44" y="35"/>
                    <a:pt x="51" y="35"/>
                  </a:cubicBezTo>
                  <a:cubicBezTo>
                    <a:pt x="58" y="35"/>
                    <a:pt x="58" y="27"/>
                    <a:pt x="58" y="25"/>
                  </a:cubicBezTo>
                  <a:cubicBezTo>
                    <a:pt x="58" y="24"/>
                    <a:pt x="58"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6" name="Freeform 48"/>
            <p:cNvSpPr>
              <a:spLocks noEditPoints="1"/>
            </p:cNvSpPr>
            <p:nvPr userDrawn="1"/>
          </p:nvSpPr>
          <p:spPr bwMode="auto">
            <a:xfrm>
              <a:off x="1476375" y="4083050"/>
              <a:ext cx="723900" cy="812800"/>
            </a:xfrm>
            <a:custGeom>
              <a:avLst/>
              <a:gdLst>
                <a:gd name="T0" fmla="*/ 287 w 343"/>
                <a:gd name="T1" fmla="*/ 55 h 386"/>
                <a:gd name="T2" fmla="*/ 146 w 343"/>
                <a:gd name="T3" fmla="*/ 0 h 386"/>
                <a:gd name="T4" fmla="*/ 0 w 343"/>
                <a:gd name="T5" fmla="*/ 72 h 386"/>
                <a:gd name="T6" fmla="*/ 0 w 343"/>
                <a:gd name="T7" fmla="*/ 314 h 386"/>
                <a:gd name="T8" fmla="*/ 0 w 343"/>
                <a:gd name="T9" fmla="*/ 314 h 386"/>
                <a:gd name="T10" fmla="*/ 146 w 343"/>
                <a:gd name="T11" fmla="*/ 386 h 386"/>
                <a:gd name="T12" fmla="*/ 287 w 343"/>
                <a:gd name="T13" fmla="*/ 331 h 386"/>
                <a:gd name="T14" fmla="*/ 343 w 343"/>
                <a:gd name="T15" fmla="*/ 194 h 386"/>
                <a:gd name="T16" fmla="*/ 287 w 343"/>
                <a:gd name="T17" fmla="*/ 55 h 386"/>
                <a:gd name="T18" fmla="*/ 218 w 343"/>
                <a:gd name="T19" fmla="*/ 263 h 386"/>
                <a:gd name="T20" fmla="*/ 145 w 343"/>
                <a:gd name="T21" fmla="*/ 292 h 386"/>
                <a:gd name="T22" fmla="*/ 72 w 343"/>
                <a:gd name="T23" fmla="*/ 263 h 386"/>
                <a:gd name="T24" fmla="*/ 42 w 343"/>
                <a:gd name="T25" fmla="*/ 193 h 386"/>
                <a:gd name="T26" fmla="*/ 72 w 343"/>
                <a:gd name="T27" fmla="*/ 123 h 386"/>
                <a:gd name="T28" fmla="*/ 147 w 343"/>
                <a:gd name="T29" fmla="*/ 94 h 386"/>
                <a:gd name="T30" fmla="*/ 218 w 343"/>
                <a:gd name="T31" fmla="*/ 123 h 386"/>
                <a:gd name="T32" fmla="*/ 249 w 343"/>
                <a:gd name="T33" fmla="*/ 193 h 386"/>
                <a:gd name="T34" fmla="*/ 218 w 343"/>
                <a:gd name="T35" fmla="*/ 26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386">
                  <a:moveTo>
                    <a:pt x="287" y="55"/>
                  </a:moveTo>
                  <a:cubicBezTo>
                    <a:pt x="249" y="18"/>
                    <a:pt x="202" y="0"/>
                    <a:pt x="146" y="0"/>
                  </a:cubicBezTo>
                  <a:cubicBezTo>
                    <a:pt x="84" y="0"/>
                    <a:pt x="36" y="24"/>
                    <a:pt x="0" y="72"/>
                  </a:cubicBezTo>
                  <a:cubicBezTo>
                    <a:pt x="0" y="314"/>
                    <a:pt x="0" y="314"/>
                    <a:pt x="0" y="314"/>
                  </a:cubicBezTo>
                  <a:cubicBezTo>
                    <a:pt x="0" y="314"/>
                    <a:pt x="0" y="314"/>
                    <a:pt x="0" y="314"/>
                  </a:cubicBezTo>
                  <a:cubicBezTo>
                    <a:pt x="38" y="362"/>
                    <a:pt x="86" y="386"/>
                    <a:pt x="146" y="386"/>
                  </a:cubicBezTo>
                  <a:cubicBezTo>
                    <a:pt x="202" y="386"/>
                    <a:pt x="249" y="368"/>
                    <a:pt x="287" y="331"/>
                  </a:cubicBezTo>
                  <a:cubicBezTo>
                    <a:pt x="324" y="295"/>
                    <a:pt x="343" y="249"/>
                    <a:pt x="343" y="194"/>
                  </a:cubicBezTo>
                  <a:cubicBezTo>
                    <a:pt x="343" y="139"/>
                    <a:pt x="324" y="92"/>
                    <a:pt x="287" y="55"/>
                  </a:cubicBezTo>
                  <a:close/>
                  <a:moveTo>
                    <a:pt x="218" y="263"/>
                  </a:moveTo>
                  <a:cubicBezTo>
                    <a:pt x="198" y="283"/>
                    <a:pt x="174" y="292"/>
                    <a:pt x="145" y="292"/>
                  </a:cubicBezTo>
                  <a:cubicBezTo>
                    <a:pt x="117" y="292"/>
                    <a:pt x="93" y="283"/>
                    <a:pt x="72" y="263"/>
                  </a:cubicBezTo>
                  <a:cubicBezTo>
                    <a:pt x="52" y="244"/>
                    <a:pt x="42" y="220"/>
                    <a:pt x="42" y="193"/>
                  </a:cubicBezTo>
                  <a:cubicBezTo>
                    <a:pt x="42" y="166"/>
                    <a:pt x="52" y="142"/>
                    <a:pt x="72" y="123"/>
                  </a:cubicBezTo>
                  <a:cubicBezTo>
                    <a:pt x="92" y="103"/>
                    <a:pt x="117" y="94"/>
                    <a:pt x="147" y="94"/>
                  </a:cubicBezTo>
                  <a:cubicBezTo>
                    <a:pt x="174" y="94"/>
                    <a:pt x="198" y="103"/>
                    <a:pt x="218" y="123"/>
                  </a:cubicBezTo>
                  <a:cubicBezTo>
                    <a:pt x="238" y="142"/>
                    <a:pt x="249" y="166"/>
                    <a:pt x="249" y="193"/>
                  </a:cubicBezTo>
                  <a:cubicBezTo>
                    <a:pt x="249" y="220"/>
                    <a:pt x="238" y="244"/>
                    <a:pt x="218" y="2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7" name="Freeform 49"/>
            <p:cNvSpPr>
              <a:spLocks noEditPoints="1"/>
            </p:cNvSpPr>
            <p:nvPr userDrawn="1"/>
          </p:nvSpPr>
          <p:spPr bwMode="auto">
            <a:xfrm>
              <a:off x="752475" y="4260850"/>
              <a:ext cx="723900" cy="877888"/>
            </a:xfrm>
            <a:custGeom>
              <a:avLst/>
              <a:gdLst>
                <a:gd name="T0" fmla="*/ 343 w 343"/>
                <a:gd name="T1" fmla="*/ 90 h 417"/>
                <a:gd name="T2" fmla="*/ 192 w 343"/>
                <a:gd name="T3" fmla="*/ 0 h 417"/>
                <a:gd name="T4" fmla="*/ 54 w 343"/>
                <a:gd name="T5" fmla="*/ 60 h 417"/>
                <a:gd name="T6" fmla="*/ 0 w 343"/>
                <a:gd name="T7" fmla="*/ 212 h 417"/>
                <a:gd name="T8" fmla="*/ 54 w 343"/>
                <a:gd name="T9" fmla="*/ 359 h 417"/>
                <a:gd name="T10" fmla="*/ 193 w 343"/>
                <a:gd name="T11" fmla="*/ 417 h 417"/>
                <a:gd name="T12" fmla="*/ 284 w 343"/>
                <a:gd name="T13" fmla="*/ 395 h 417"/>
                <a:gd name="T14" fmla="*/ 343 w 343"/>
                <a:gd name="T15" fmla="*/ 331 h 417"/>
                <a:gd name="T16" fmla="*/ 343 w 343"/>
                <a:gd name="T17" fmla="*/ 89 h 417"/>
                <a:gd name="T18" fmla="*/ 343 w 343"/>
                <a:gd name="T19" fmla="*/ 90 h 417"/>
                <a:gd name="T20" fmla="*/ 270 w 343"/>
                <a:gd name="T21" fmla="*/ 288 h 417"/>
                <a:gd name="T22" fmla="*/ 197 w 343"/>
                <a:gd name="T23" fmla="*/ 322 h 417"/>
                <a:gd name="T24" fmla="*/ 124 w 343"/>
                <a:gd name="T25" fmla="*/ 288 h 417"/>
                <a:gd name="T26" fmla="*/ 93 w 343"/>
                <a:gd name="T27" fmla="*/ 208 h 417"/>
                <a:gd name="T28" fmla="*/ 124 w 343"/>
                <a:gd name="T29" fmla="*/ 128 h 417"/>
                <a:gd name="T30" fmla="*/ 198 w 343"/>
                <a:gd name="T31" fmla="*/ 95 h 417"/>
                <a:gd name="T32" fmla="*/ 270 w 343"/>
                <a:gd name="T33" fmla="*/ 128 h 417"/>
                <a:gd name="T34" fmla="*/ 301 w 343"/>
                <a:gd name="T35" fmla="*/ 208 h 417"/>
                <a:gd name="T36" fmla="*/ 270 w 343"/>
                <a:gd name="T37" fmla="*/ 2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 h="417">
                  <a:moveTo>
                    <a:pt x="343" y="90"/>
                  </a:moveTo>
                  <a:cubicBezTo>
                    <a:pt x="314" y="30"/>
                    <a:pt x="274" y="0"/>
                    <a:pt x="192" y="0"/>
                  </a:cubicBezTo>
                  <a:cubicBezTo>
                    <a:pt x="137" y="0"/>
                    <a:pt x="91" y="20"/>
                    <a:pt x="54" y="60"/>
                  </a:cubicBezTo>
                  <a:cubicBezTo>
                    <a:pt x="18" y="100"/>
                    <a:pt x="0" y="150"/>
                    <a:pt x="0" y="212"/>
                  </a:cubicBezTo>
                  <a:cubicBezTo>
                    <a:pt x="0" y="272"/>
                    <a:pt x="18" y="321"/>
                    <a:pt x="54" y="359"/>
                  </a:cubicBezTo>
                  <a:cubicBezTo>
                    <a:pt x="90" y="398"/>
                    <a:pt x="137" y="417"/>
                    <a:pt x="193" y="417"/>
                  </a:cubicBezTo>
                  <a:cubicBezTo>
                    <a:pt x="226" y="417"/>
                    <a:pt x="257" y="410"/>
                    <a:pt x="284" y="395"/>
                  </a:cubicBezTo>
                  <a:cubicBezTo>
                    <a:pt x="310" y="380"/>
                    <a:pt x="329" y="358"/>
                    <a:pt x="343" y="331"/>
                  </a:cubicBezTo>
                  <a:cubicBezTo>
                    <a:pt x="343" y="89"/>
                    <a:pt x="343" y="89"/>
                    <a:pt x="343" y="89"/>
                  </a:cubicBezTo>
                  <a:cubicBezTo>
                    <a:pt x="343" y="90"/>
                    <a:pt x="343" y="90"/>
                    <a:pt x="343" y="90"/>
                  </a:cubicBezTo>
                  <a:close/>
                  <a:moveTo>
                    <a:pt x="270" y="288"/>
                  </a:moveTo>
                  <a:cubicBezTo>
                    <a:pt x="250" y="310"/>
                    <a:pt x="226" y="322"/>
                    <a:pt x="197" y="322"/>
                  </a:cubicBezTo>
                  <a:cubicBezTo>
                    <a:pt x="168" y="322"/>
                    <a:pt x="144" y="310"/>
                    <a:pt x="124" y="288"/>
                  </a:cubicBezTo>
                  <a:cubicBezTo>
                    <a:pt x="103" y="266"/>
                    <a:pt x="93" y="240"/>
                    <a:pt x="93" y="208"/>
                  </a:cubicBezTo>
                  <a:cubicBezTo>
                    <a:pt x="93" y="177"/>
                    <a:pt x="104" y="150"/>
                    <a:pt x="124" y="128"/>
                  </a:cubicBezTo>
                  <a:cubicBezTo>
                    <a:pt x="145" y="106"/>
                    <a:pt x="169" y="95"/>
                    <a:pt x="198" y="95"/>
                  </a:cubicBezTo>
                  <a:cubicBezTo>
                    <a:pt x="226" y="95"/>
                    <a:pt x="250" y="106"/>
                    <a:pt x="270" y="128"/>
                  </a:cubicBezTo>
                  <a:cubicBezTo>
                    <a:pt x="291" y="151"/>
                    <a:pt x="301" y="177"/>
                    <a:pt x="301" y="208"/>
                  </a:cubicBezTo>
                  <a:cubicBezTo>
                    <a:pt x="301" y="240"/>
                    <a:pt x="291" y="266"/>
                    <a:pt x="270"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grpSp>
      <p:sp>
        <p:nvSpPr>
          <p:cNvPr id="59" name="コンテンツ プレースホルダー 2"/>
          <p:cNvSpPr>
            <a:spLocks noGrp="1"/>
          </p:cNvSpPr>
          <p:nvPr>
            <p:ph idx="10" hasCustomPrompt="1"/>
          </p:nvPr>
        </p:nvSpPr>
        <p:spPr>
          <a:xfrm>
            <a:off x="3138791" y="5213856"/>
            <a:ext cx="9053209" cy="547643"/>
          </a:xfrm>
        </p:spPr>
        <p:txBody>
          <a:bodyPr>
            <a:noAutofit/>
          </a:bodyPr>
          <a:lstStyle>
            <a:lvl1pPr marL="0" indent="0" algn="ctr">
              <a:buNone/>
              <a:defRPr sz="2000" b="1">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rgbClr val="595959"/>
                </a:solidFill>
                <a:latin typeface="+mj-ea"/>
                <a:ea typeface="+mj-ea"/>
              </a:defRPr>
            </a:lvl2pPr>
            <a:lvl3pPr>
              <a:defRPr>
                <a:solidFill>
                  <a:srgbClr val="595959"/>
                </a:solidFill>
                <a:latin typeface="+mj-ea"/>
                <a:ea typeface="+mj-ea"/>
              </a:defRPr>
            </a:lvl3pPr>
            <a:lvl4pPr>
              <a:defRPr>
                <a:solidFill>
                  <a:srgbClr val="595959"/>
                </a:solidFill>
                <a:latin typeface="+mj-ea"/>
                <a:ea typeface="+mj-ea"/>
              </a:defRPr>
            </a:lvl4pPr>
            <a:lvl5pPr>
              <a:defRPr>
                <a:solidFill>
                  <a:srgbClr val="595959"/>
                </a:solidFill>
                <a:latin typeface="+mj-ea"/>
                <a:ea typeface="+mj-ea"/>
              </a:defRPr>
            </a:lvl5pPr>
          </a:lstStyle>
          <a:p>
            <a:pPr lvl="0"/>
            <a:r>
              <a:rPr kumimoji="1" lang="ja-JP" altLang="en-US" dirty="0"/>
              <a:t>日付を入力</a:t>
            </a:r>
          </a:p>
        </p:txBody>
      </p:sp>
      <p:sp>
        <p:nvSpPr>
          <p:cNvPr id="60" name="正方形/長方形 59"/>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26830001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8_ユーザー設定レイアウト">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2" cstate="print">
            <a:extLst>
              <a:ext uri="{28A0092B-C50C-407E-A947-70E740481C1C}">
                <a14:useLocalDpi xmlns:a14="http://schemas.microsoft.com/office/drawing/2010/main" val="0"/>
              </a:ext>
            </a:extLst>
          </a:blip>
          <a:srcRect l="22699" t="30638" r="13322" b="46226"/>
          <a:stretch/>
        </p:blipFill>
        <p:spPr>
          <a:xfrm>
            <a:off x="1685924" y="1171575"/>
            <a:ext cx="8828163" cy="4590288"/>
          </a:xfrm>
          <a:prstGeom prst="rect">
            <a:avLst/>
          </a:prstGeom>
        </p:spPr>
      </p:pic>
      <p:sp>
        <p:nvSpPr>
          <p:cNvPr id="62" name="フッター プレースホルダー 3">
            <a:extLst>
              <a:ext uri="{FF2B5EF4-FFF2-40B4-BE49-F238E27FC236}">
                <a16:creationId xmlns:a16="http://schemas.microsoft.com/office/drawing/2014/main" id="{ECF95EDF-5DDB-C146-A727-4F08E54BA95C}"/>
              </a:ext>
            </a:extLst>
          </p:cNvPr>
          <p:cNvSpPr txBox="1">
            <a:spLocks/>
          </p:cNvSpPr>
          <p:nvPr userDrawn="1"/>
        </p:nvSpPr>
        <p:spPr>
          <a:xfrm>
            <a:off x="3999112" y="6597733"/>
            <a:ext cx="4193776" cy="215444"/>
          </a:xfrm>
          <a:prstGeom prst="rect">
            <a:avLst/>
          </a:prstGeom>
        </p:spPr>
        <p:txBody>
          <a:bodyPr vert="horz" wrap="none" lIns="91440" tIns="45720" rIns="91440" bIns="45720" rtlCol="0" anchor="ctr">
            <a:spAutoFit/>
          </a:bodyP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sz="800" dirty="0">
                <a:solidFill>
                  <a:srgbClr val="545454"/>
                </a:solidFill>
                <a:ea typeface="Helvetica Neue" panose="02000503000000020004" pitchFamily="2" charset="0"/>
                <a:cs typeface="Helvetica Neue" panose="02000503000000020004" pitchFamily="2" charset="0"/>
              </a:rPr>
              <a:t>Copyright (C) 2018 Yahoo Japan Corporation. All Rights Reserved. </a:t>
            </a:r>
            <a:r>
              <a:rPr lang="ja-JP" altLang="en-US" sz="800" dirty="0">
                <a:solidFill>
                  <a:srgbClr val="545454"/>
                </a:solidFill>
                <a:cs typeface="Helvetica Neue" panose="02000503000000020004" pitchFamily="2" charset="0"/>
              </a:rPr>
              <a:t>無断引用・転載禁止</a:t>
            </a:r>
          </a:p>
        </p:txBody>
      </p:sp>
      <p:sp>
        <p:nvSpPr>
          <p:cNvPr id="63" name="正方形/長方形 13">
            <a:extLst>
              <a:ext uri="{FF2B5EF4-FFF2-40B4-BE49-F238E27FC236}">
                <a16:creationId xmlns:a16="http://schemas.microsoft.com/office/drawing/2014/main" id="{4528D313-E24A-794B-BB97-38349DE51B58}"/>
              </a:ext>
            </a:extLst>
          </p:cNvPr>
          <p:cNvSpPr/>
          <p:nvPr userDrawn="1"/>
        </p:nvSpPr>
        <p:spPr>
          <a:xfrm>
            <a:off x="10883152" y="166644"/>
            <a:ext cx="1153943" cy="524442"/>
          </a:xfrm>
          <a:prstGeom prst="rect">
            <a:avLst/>
          </a:prstGeom>
          <a:solidFill>
            <a:schemeClr val="tx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tIns="91440" rtlCol="0" anchor="ctr"/>
          <a:lstStyle/>
          <a:p>
            <a:pPr algn="ctr">
              <a:lnSpc>
                <a:spcPct val="120000"/>
              </a:lnSpc>
            </a:pPr>
            <a:r>
              <a:rPr lang="ja-JP" altLang="en-US" sz="10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広告会社</a:t>
            </a:r>
            <a:endParaRPr lang="en-US" altLang="ja-JP" sz="10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20000"/>
              </a:lnSpc>
            </a:pPr>
            <a:r>
              <a:rPr lang="ja-JP" altLang="en-US" sz="10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広告主・限定</a:t>
            </a:r>
          </a:p>
        </p:txBody>
      </p:sp>
    </p:spTree>
    <p:extLst>
      <p:ext uri="{BB962C8B-B14F-4D97-AF65-F5344CB8AC3E}">
        <p14:creationId xmlns:p14="http://schemas.microsoft.com/office/powerpoint/2010/main" val="3169482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タイトル スライド">
    <p:spTree>
      <p:nvGrpSpPr>
        <p:cNvPr id="1" name=""/>
        <p:cNvGrpSpPr/>
        <p:nvPr/>
      </p:nvGrpSpPr>
      <p:grpSpPr>
        <a:xfrm>
          <a:off x="0" y="0"/>
          <a:ext cx="0" cy="0"/>
          <a:chOff x="0" y="0"/>
          <a:chExt cx="0" cy="0"/>
        </a:xfrm>
      </p:grpSpPr>
      <p:sp>
        <p:nvSpPr>
          <p:cNvPr id="2" name="タイトル 1"/>
          <p:cNvSpPr>
            <a:spLocks noGrp="1"/>
          </p:cNvSpPr>
          <p:nvPr>
            <p:ph type="title" hasCustomPrompt="1"/>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a:t>マスタータイトル</a:t>
            </a:r>
            <a:r>
              <a:rPr kumimoji="1" lang="ja-JP" altLang="en-US" dirty="0"/>
              <a:t>の書式設定</a:t>
            </a:r>
          </a:p>
        </p:txBody>
      </p:sp>
      <p:sp>
        <p:nvSpPr>
          <p:cNvPr id="8" name="テキスト プレースホルダー 7"/>
          <p:cNvSpPr>
            <a:spLocks noGrp="1"/>
          </p:cNvSpPr>
          <p:nvPr>
            <p:ph type="body" sz="quarter" idx="14"/>
          </p:nvPr>
        </p:nvSpPr>
        <p:spPr>
          <a:xfrm>
            <a:off x="1089933" y="1700212"/>
            <a:ext cx="10021660" cy="4586287"/>
          </a:xfrm>
        </p:spPr>
        <p:txBody>
          <a:bodyPr>
            <a:normAutofit/>
          </a:bodyPr>
          <a:lstStyle>
            <a:lvl1pPr>
              <a:spcBef>
                <a:spcPts val="0"/>
              </a:spcBef>
              <a:defRPr sz="4000" b="1"/>
            </a:lvl1pPr>
          </a:lstStyle>
          <a:p>
            <a:pPr lvl="0"/>
            <a:r>
              <a:rPr kumimoji="1" lang="ja-JP" altLang="en-US" dirty="0"/>
              <a:t>マスター テキストの書式設定</a:t>
            </a:r>
          </a:p>
        </p:txBody>
      </p:sp>
    </p:spTree>
    <p:extLst>
      <p:ext uri="{BB962C8B-B14F-4D97-AF65-F5344CB8AC3E}">
        <p14:creationId xmlns:p14="http://schemas.microsoft.com/office/powerpoint/2010/main" val="64107250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4_タイトル スライド">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マスター タイトルの書式設定</a:t>
            </a:r>
          </a:p>
        </p:txBody>
      </p:sp>
      <p:sp>
        <p:nvSpPr>
          <p:cNvPr id="3" name="コンテンツ プレースホルダー 2"/>
          <p:cNvSpPr>
            <a:spLocks noGrp="1"/>
          </p:cNvSpPr>
          <p:nvPr>
            <p:ph idx="1"/>
          </p:nvPr>
        </p:nvSpPr>
        <p:spPr>
          <a:xfrm>
            <a:off x="588580" y="1689099"/>
            <a:ext cx="5286704" cy="4406901"/>
          </a:xfrm>
        </p:spPr>
        <p:txBody>
          <a:bodyPr>
            <a:normAutofit/>
          </a:bodyPr>
          <a:lstStyle>
            <a:lvl1pPr>
              <a:spcBef>
                <a:spcPts val="0"/>
              </a:spcBef>
              <a:defRPr sz="2800" b="1">
                <a:latin typeface="メイリオ" panose="020B0604030504040204" pitchFamily="50" charset="-128"/>
                <a:ea typeface="メイリオ" panose="020B0604030504040204" pitchFamily="50" charset="-128"/>
                <a:cs typeface="メイリオ" panose="020B0604030504040204" pitchFamily="50" charset="-128"/>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p:txBody>
      </p:sp>
      <p:sp>
        <p:nvSpPr>
          <p:cNvPr id="7" name="コンテンツ プレースホルダー 2"/>
          <p:cNvSpPr>
            <a:spLocks noGrp="1"/>
          </p:cNvSpPr>
          <p:nvPr>
            <p:ph idx="13"/>
          </p:nvPr>
        </p:nvSpPr>
        <p:spPr>
          <a:xfrm>
            <a:off x="6320387" y="1689099"/>
            <a:ext cx="5286704" cy="4406901"/>
          </a:xfrm>
        </p:spPr>
        <p:txBody>
          <a:bodyPr>
            <a:normAutofit/>
          </a:bodyPr>
          <a:lstStyle>
            <a:lvl1pPr>
              <a:spcBef>
                <a:spcPts val="0"/>
              </a:spcBef>
              <a:defRPr sz="2800" b="1">
                <a:latin typeface="メイリオ" panose="020B0604030504040204" pitchFamily="50" charset="-128"/>
                <a:ea typeface="メイリオ" panose="020B0604030504040204" pitchFamily="50" charset="-128"/>
                <a:cs typeface="メイリオ" panose="020B0604030504040204" pitchFamily="50" charset="-128"/>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a:t>マスター テキストの書式設定</a:t>
            </a:r>
          </a:p>
        </p:txBody>
      </p:sp>
    </p:spTree>
    <p:extLst>
      <p:ext uri="{BB962C8B-B14F-4D97-AF65-F5344CB8AC3E}">
        <p14:creationId xmlns:p14="http://schemas.microsoft.com/office/powerpoint/2010/main" val="163979611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ユーザー設定レイアウト">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brightnessContrast bright="-40000" contrast="-20000"/>
                    </a14:imgEffect>
                  </a14:imgLayer>
                </a14:imgProps>
              </a:ext>
              <a:ext uri="{28A0092B-C50C-407E-A947-70E740481C1C}">
                <a14:useLocalDpi xmlns:a14="http://schemas.microsoft.com/office/drawing/2010/main" val="0"/>
              </a:ext>
            </a:extLst>
          </a:blip>
          <a:srcRect l="13145" t="30638" r="13322" b="46226"/>
          <a:stretch/>
        </p:blipFill>
        <p:spPr>
          <a:xfrm>
            <a:off x="3138791" y="808460"/>
            <a:ext cx="9053209" cy="4095723"/>
          </a:xfrm>
          <a:prstGeom prst="rect">
            <a:avLst/>
          </a:prstGeom>
        </p:spPr>
      </p:pic>
      <p:sp>
        <p:nvSpPr>
          <p:cNvPr id="9" name="タイトル 1"/>
          <p:cNvSpPr>
            <a:spLocks noGrp="1"/>
          </p:cNvSpPr>
          <p:nvPr>
            <p:ph type="title"/>
          </p:nvPr>
        </p:nvSpPr>
        <p:spPr>
          <a:xfrm>
            <a:off x="3138792" y="808459"/>
            <a:ext cx="9053208" cy="4095723"/>
          </a:xfrm>
        </p:spPr>
        <p:txBody>
          <a:bodyPr/>
          <a:lstStyle>
            <a:lvl1pPr>
              <a:lnSpc>
                <a:spcPct val="120000"/>
              </a:lnSpc>
              <a:defRPr sz="5400">
                <a:latin typeface="メイリオ" panose="020B0604030504040204" pitchFamily="50" charset="-128"/>
                <a:ea typeface="メイリオ" panose="020B0604030504040204" pitchFamily="50" charset="-128"/>
                <a:cs typeface="メイリオ" panose="020B0604030504040204" pitchFamily="50" charset="-128"/>
              </a:defRPr>
            </a:lvl1pPr>
          </a:lstStyle>
          <a:p>
            <a:endParaRPr kumimoji="1" lang="ja-JP" altLang="en-US" dirty="0"/>
          </a:p>
        </p:txBody>
      </p:sp>
      <p:sp>
        <p:nvSpPr>
          <p:cNvPr id="10" name="コンテンツ プレースホルダー 2"/>
          <p:cNvSpPr>
            <a:spLocks noGrp="1"/>
          </p:cNvSpPr>
          <p:nvPr>
            <p:ph idx="1" hasCustomPrompt="1"/>
          </p:nvPr>
        </p:nvSpPr>
        <p:spPr>
          <a:xfrm>
            <a:off x="3138790" y="5817265"/>
            <a:ext cx="9053209" cy="547643"/>
          </a:xfrm>
        </p:spPr>
        <p:txBody>
          <a:bodyPr>
            <a:noAutofit/>
          </a:bodyPr>
          <a:lstStyle>
            <a:lvl1pPr marL="0" indent="0" algn="ctr">
              <a:buNone/>
              <a:defRPr sz="2800" b="1">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rgbClr val="595959"/>
                </a:solidFill>
                <a:latin typeface="+mj-ea"/>
                <a:ea typeface="+mj-ea"/>
              </a:defRPr>
            </a:lvl2pPr>
            <a:lvl3pPr>
              <a:defRPr>
                <a:solidFill>
                  <a:srgbClr val="595959"/>
                </a:solidFill>
                <a:latin typeface="+mj-ea"/>
                <a:ea typeface="+mj-ea"/>
              </a:defRPr>
            </a:lvl3pPr>
            <a:lvl4pPr>
              <a:defRPr>
                <a:solidFill>
                  <a:srgbClr val="595959"/>
                </a:solidFill>
                <a:latin typeface="+mj-ea"/>
                <a:ea typeface="+mj-ea"/>
              </a:defRPr>
            </a:lvl4pPr>
            <a:lvl5pPr>
              <a:defRPr>
                <a:solidFill>
                  <a:srgbClr val="595959"/>
                </a:solidFill>
                <a:latin typeface="+mj-ea"/>
                <a:ea typeface="+mj-ea"/>
              </a:defRPr>
            </a:lvl5pPr>
          </a:lstStyle>
          <a:p>
            <a:pPr lvl="0"/>
            <a:r>
              <a:rPr kumimoji="1" lang="ja-JP" altLang="en-US" dirty="0"/>
              <a:t>制作者の名前を入力</a:t>
            </a:r>
          </a:p>
        </p:txBody>
      </p:sp>
      <p:grpSp>
        <p:nvGrpSpPr>
          <p:cNvPr id="58" name="グループ化 57"/>
          <p:cNvGrpSpPr/>
          <p:nvPr userDrawn="1"/>
        </p:nvGrpSpPr>
        <p:grpSpPr>
          <a:xfrm>
            <a:off x="204098" y="472440"/>
            <a:ext cx="2544556" cy="5916296"/>
            <a:chOff x="1588" y="1588"/>
            <a:chExt cx="2949575" cy="6858000"/>
          </a:xfrm>
          <a:solidFill>
            <a:schemeClr val="tx1"/>
          </a:solidFill>
        </p:grpSpPr>
        <p:sp>
          <p:nvSpPr>
            <p:cNvPr id="13" name="Freeform 5"/>
            <p:cNvSpPr>
              <a:spLocks/>
            </p:cNvSpPr>
            <p:nvPr userDrawn="1"/>
          </p:nvSpPr>
          <p:spPr bwMode="auto">
            <a:xfrm>
              <a:off x="2263775" y="2622550"/>
              <a:ext cx="473075" cy="419100"/>
            </a:xfrm>
            <a:custGeom>
              <a:avLst/>
              <a:gdLst>
                <a:gd name="T0" fmla="*/ 144 w 224"/>
                <a:gd name="T1" fmla="*/ 30 h 199"/>
                <a:gd name="T2" fmla="*/ 174 w 224"/>
                <a:gd name="T3" fmla="*/ 0 h 199"/>
                <a:gd name="T4" fmla="*/ 204 w 224"/>
                <a:gd name="T5" fmla="*/ 29 h 199"/>
                <a:gd name="T6" fmla="*/ 223 w 224"/>
                <a:gd name="T7" fmla="*/ 168 h 199"/>
                <a:gd name="T8" fmla="*/ 224 w 224"/>
                <a:gd name="T9" fmla="*/ 180 h 199"/>
                <a:gd name="T10" fmla="*/ 200 w 224"/>
                <a:gd name="T11" fmla="*/ 199 h 199"/>
                <a:gd name="T12" fmla="*/ 179 w 224"/>
                <a:gd name="T13" fmla="*/ 174 h 199"/>
                <a:gd name="T14" fmla="*/ 169 w 224"/>
                <a:gd name="T15" fmla="*/ 78 h 199"/>
                <a:gd name="T16" fmla="*/ 138 w 224"/>
                <a:gd name="T17" fmla="*/ 177 h 199"/>
                <a:gd name="T18" fmla="*/ 112 w 224"/>
                <a:gd name="T19" fmla="*/ 199 h 199"/>
                <a:gd name="T20" fmla="*/ 86 w 224"/>
                <a:gd name="T21" fmla="*/ 177 h 199"/>
                <a:gd name="T22" fmla="*/ 56 w 224"/>
                <a:gd name="T23" fmla="*/ 78 h 199"/>
                <a:gd name="T24" fmla="*/ 45 w 224"/>
                <a:gd name="T25" fmla="*/ 174 h 199"/>
                <a:gd name="T26" fmla="*/ 24 w 224"/>
                <a:gd name="T27" fmla="*/ 199 h 199"/>
                <a:gd name="T28" fmla="*/ 0 w 224"/>
                <a:gd name="T29" fmla="*/ 181 h 199"/>
                <a:gd name="T30" fmla="*/ 1 w 224"/>
                <a:gd name="T31" fmla="*/ 168 h 199"/>
                <a:gd name="T32" fmla="*/ 20 w 224"/>
                <a:gd name="T33" fmla="*/ 29 h 199"/>
                <a:gd name="T34" fmla="*/ 50 w 224"/>
                <a:gd name="T35" fmla="*/ 0 h 199"/>
                <a:gd name="T36" fmla="*/ 80 w 224"/>
                <a:gd name="T37" fmla="*/ 30 h 199"/>
                <a:gd name="T38" fmla="*/ 112 w 224"/>
                <a:gd name="T39" fmla="*/ 130 h 199"/>
                <a:gd name="T40" fmla="*/ 144 w 224"/>
                <a:gd name="T41" fmla="*/ 3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199">
                  <a:moveTo>
                    <a:pt x="144" y="30"/>
                  </a:moveTo>
                  <a:cubicBezTo>
                    <a:pt x="149" y="12"/>
                    <a:pt x="153" y="0"/>
                    <a:pt x="174" y="0"/>
                  </a:cubicBezTo>
                  <a:cubicBezTo>
                    <a:pt x="200" y="0"/>
                    <a:pt x="203" y="20"/>
                    <a:pt x="204" y="29"/>
                  </a:cubicBezTo>
                  <a:cubicBezTo>
                    <a:pt x="223" y="168"/>
                    <a:pt x="223" y="168"/>
                    <a:pt x="223" y="168"/>
                  </a:cubicBezTo>
                  <a:cubicBezTo>
                    <a:pt x="224" y="173"/>
                    <a:pt x="224" y="177"/>
                    <a:pt x="224" y="180"/>
                  </a:cubicBezTo>
                  <a:cubicBezTo>
                    <a:pt x="224" y="197"/>
                    <a:pt x="207" y="199"/>
                    <a:pt x="200" y="199"/>
                  </a:cubicBezTo>
                  <a:cubicBezTo>
                    <a:pt x="183" y="199"/>
                    <a:pt x="181" y="189"/>
                    <a:pt x="179" y="174"/>
                  </a:cubicBezTo>
                  <a:cubicBezTo>
                    <a:pt x="169" y="78"/>
                    <a:pt x="169" y="78"/>
                    <a:pt x="169" y="78"/>
                  </a:cubicBezTo>
                  <a:cubicBezTo>
                    <a:pt x="138" y="177"/>
                    <a:pt x="138" y="177"/>
                    <a:pt x="138" y="177"/>
                  </a:cubicBezTo>
                  <a:cubicBezTo>
                    <a:pt x="134" y="190"/>
                    <a:pt x="129" y="199"/>
                    <a:pt x="112" y="199"/>
                  </a:cubicBezTo>
                  <a:cubicBezTo>
                    <a:pt x="95" y="199"/>
                    <a:pt x="90" y="190"/>
                    <a:pt x="86" y="177"/>
                  </a:cubicBezTo>
                  <a:cubicBezTo>
                    <a:pt x="56" y="78"/>
                    <a:pt x="56" y="78"/>
                    <a:pt x="56" y="78"/>
                  </a:cubicBezTo>
                  <a:cubicBezTo>
                    <a:pt x="45" y="174"/>
                    <a:pt x="45" y="174"/>
                    <a:pt x="45" y="174"/>
                  </a:cubicBezTo>
                  <a:cubicBezTo>
                    <a:pt x="43" y="189"/>
                    <a:pt x="42" y="199"/>
                    <a:pt x="24" y="199"/>
                  </a:cubicBezTo>
                  <a:cubicBezTo>
                    <a:pt x="15" y="199"/>
                    <a:pt x="0" y="196"/>
                    <a:pt x="0" y="181"/>
                  </a:cubicBezTo>
                  <a:cubicBezTo>
                    <a:pt x="0" y="177"/>
                    <a:pt x="1" y="171"/>
                    <a:pt x="1" y="168"/>
                  </a:cubicBezTo>
                  <a:cubicBezTo>
                    <a:pt x="20" y="29"/>
                    <a:pt x="20" y="29"/>
                    <a:pt x="20" y="29"/>
                  </a:cubicBezTo>
                  <a:cubicBezTo>
                    <a:pt x="21" y="19"/>
                    <a:pt x="24" y="0"/>
                    <a:pt x="50" y="0"/>
                  </a:cubicBezTo>
                  <a:cubicBezTo>
                    <a:pt x="71" y="0"/>
                    <a:pt x="75" y="12"/>
                    <a:pt x="80" y="30"/>
                  </a:cubicBezTo>
                  <a:cubicBezTo>
                    <a:pt x="112" y="130"/>
                    <a:pt x="112" y="130"/>
                    <a:pt x="112" y="130"/>
                  </a:cubicBezTo>
                  <a:lnTo>
                    <a:pt x="144"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4" name="Freeform 6"/>
            <p:cNvSpPr>
              <a:spLocks/>
            </p:cNvSpPr>
            <p:nvPr userDrawn="1"/>
          </p:nvSpPr>
          <p:spPr bwMode="auto">
            <a:xfrm>
              <a:off x="2865438" y="2557463"/>
              <a:ext cx="1588" cy="6350"/>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5" name="Freeform 7"/>
            <p:cNvSpPr>
              <a:spLocks/>
            </p:cNvSpPr>
            <p:nvPr userDrawn="1"/>
          </p:nvSpPr>
          <p:spPr bwMode="auto">
            <a:xfrm>
              <a:off x="369888" y="2716213"/>
              <a:ext cx="180975" cy="231775"/>
            </a:xfrm>
            <a:custGeom>
              <a:avLst/>
              <a:gdLst>
                <a:gd name="T0" fmla="*/ 25 w 86"/>
                <a:gd name="T1" fmla="*/ 0 h 110"/>
                <a:gd name="T2" fmla="*/ 7 w 86"/>
                <a:gd name="T3" fmla="*/ 0 h 110"/>
                <a:gd name="T4" fmla="*/ 0 w 86"/>
                <a:gd name="T5" fmla="*/ 7 h 110"/>
                <a:gd name="T6" fmla="*/ 0 w 86"/>
                <a:gd name="T7" fmla="*/ 103 h 110"/>
                <a:gd name="T8" fmla="*/ 7 w 86"/>
                <a:gd name="T9" fmla="*/ 110 h 110"/>
                <a:gd name="T10" fmla="*/ 24 w 86"/>
                <a:gd name="T11" fmla="*/ 110 h 110"/>
                <a:gd name="T12" fmla="*/ 86 w 86"/>
                <a:gd name="T13" fmla="*/ 55 h 110"/>
                <a:gd name="T14" fmla="*/ 25 w 86"/>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110">
                  <a:moveTo>
                    <a:pt x="25" y="0"/>
                  </a:moveTo>
                  <a:cubicBezTo>
                    <a:pt x="7" y="0"/>
                    <a:pt x="7" y="0"/>
                    <a:pt x="7" y="0"/>
                  </a:cubicBezTo>
                  <a:cubicBezTo>
                    <a:pt x="1" y="0"/>
                    <a:pt x="0" y="2"/>
                    <a:pt x="0" y="7"/>
                  </a:cubicBezTo>
                  <a:cubicBezTo>
                    <a:pt x="0" y="103"/>
                    <a:pt x="0" y="103"/>
                    <a:pt x="0" y="103"/>
                  </a:cubicBezTo>
                  <a:cubicBezTo>
                    <a:pt x="0" y="108"/>
                    <a:pt x="1" y="110"/>
                    <a:pt x="7" y="110"/>
                  </a:cubicBezTo>
                  <a:cubicBezTo>
                    <a:pt x="24" y="110"/>
                    <a:pt x="24" y="110"/>
                    <a:pt x="24" y="110"/>
                  </a:cubicBezTo>
                  <a:cubicBezTo>
                    <a:pt x="50" y="110"/>
                    <a:pt x="86" y="110"/>
                    <a:pt x="86" y="55"/>
                  </a:cubicBezTo>
                  <a:cubicBezTo>
                    <a:pt x="86" y="0"/>
                    <a:pt x="51" y="0"/>
                    <a:pt x="2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6" name="Freeform 8"/>
            <p:cNvSpPr>
              <a:spLocks/>
            </p:cNvSpPr>
            <p:nvPr userDrawn="1"/>
          </p:nvSpPr>
          <p:spPr bwMode="auto">
            <a:xfrm>
              <a:off x="1392238" y="2716213"/>
              <a:ext cx="184150" cy="231775"/>
            </a:xfrm>
            <a:custGeom>
              <a:avLst/>
              <a:gdLst>
                <a:gd name="T0" fmla="*/ 26 w 87"/>
                <a:gd name="T1" fmla="*/ 0 h 110"/>
                <a:gd name="T2" fmla="*/ 8 w 87"/>
                <a:gd name="T3" fmla="*/ 0 h 110"/>
                <a:gd name="T4" fmla="*/ 0 w 87"/>
                <a:gd name="T5" fmla="*/ 7 h 110"/>
                <a:gd name="T6" fmla="*/ 0 w 87"/>
                <a:gd name="T7" fmla="*/ 103 h 110"/>
                <a:gd name="T8" fmla="*/ 8 w 87"/>
                <a:gd name="T9" fmla="*/ 110 h 110"/>
                <a:gd name="T10" fmla="*/ 25 w 87"/>
                <a:gd name="T11" fmla="*/ 110 h 110"/>
                <a:gd name="T12" fmla="*/ 87 w 87"/>
                <a:gd name="T13" fmla="*/ 55 h 110"/>
                <a:gd name="T14" fmla="*/ 26 w 87"/>
                <a:gd name="T15" fmla="*/ 0 h 1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7" h="110">
                  <a:moveTo>
                    <a:pt x="26" y="0"/>
                  </a:moveTo>
                  <a:cubicBezTo>
                    <a:pt x="8" y="0"/>
                    <a:pt x="8" y="0"/>
                    <a:pt x="8" y="0"/>
                  </a:cubicBezTo>
                  <a:cubicBezTo>
                    <a:pt x="2" y="0"/>
                    <a:pt x="0" y="2"/>
                    <a:pt x="0" y="7"/>
                  </a:cubicBezTo>
                  <a:cubicBezTo>
                    <a:pt x="0" y="103"/>
                    <a:pt x="0" y="103"/>
                    <a:pt x="0" y="103"/>
                  </a:cubicBezTo>
                  <a:cubicBezTo>
                    <a:pt x="0" y="108"/>
                    <a:pt x="2" y="110"/>
                    <a:pt x="8" y="110"/>
                  </a:cubicBezTo>
                  <a:cubicBezTo>
                    <a:pt x="25" y="110"/>
                    <a:pt x="25" y="110"/>
                    <a:pt x="25" y="110"/>
                  </a:cubicBezTo>
                  <a:cubicBezTo>
                    <a:pt x="51" y="110"/>
                    <a:pt x="87" y="110"/>
                    <a:pt x="87" y="55"/>
                  </a:cubicBezTo>
                  <a:cubicBezTo>
                    <a:pt x="87" y="0"/>
                    <a:pt x="51" y="0"/>
                    <a:pt x="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7" name="Freeform 9"/>
            <p:cNvSpPr>
              <a:spLocks/>
            </p:cNvSpPr>
            <p:nvPr userDrawn="1"/>
          </p:nvSpPr>
          <p:spPr bwMode="auto">
            <a:xfrm>
              <a:off x="2868613" y="2565400"/>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8" name="Freeform 10"/>
            <p:cNvSpPr>
              <a:spLocks noEditPoints="1"/>
            </p:cNvSpPr>
            <p:nvPr userDrawn="1"/>
          </p:nvSpPr>
          <p:spPr bwMode="auto">
            <a:xfrm>
              <a:off x="1588" y="2374900"/>
              <a:ext cx="2949575" cy="898525"/>
            </a:xfrm>
            <a:custGeom>
              <a:avLst/>
              <a:gdLst>
                <a:gd name="T0" fmla="*/ 1184 w 1398"/>
                <a:gd name="T1" fmla="*/ 0 h 427"/>
                <a:gd name="T2" fmla="*/ 973 w 1398"/>
                <a:gd name="T3" fmla="*/ 184 h 427"/>
                <a:gd name="T4" fmla="*/ 947 w 1398"/>
                <a:gd name="T5" fmla="*/ 204 h 427"/>
                <a:gd name="T6" fmla="*/ 936 w 1398"/>
                <a:gd name="T7" fmla="*/ 204 h 427"/>
                <a:gd name="T8" fmla="*/ 910 w 1398"/>
                <a:gd name="T9" fmla="*/ 184 h 427"/>
                <a:gd name="T10" fmla="*/ 699 w 1398"/>
                <a:gd name="T11" fmla="*/ 0 h 427"/>
                <a:gd name="T12" fmla="*/ 488 w 1398"/>
                <a:gd name="T13" fmla="*/ 178 h 427"/>
                <a:gd name="T14" fmla="*/ 488 w 1398"/>
                <a:gd name="T15" fmla="*/ 177 h 427"/>
                <a:gd name="T16" fmla="*/ 488 w 1398"/>
                <a:gd name="T17" fmla="*/ 178 h 427"/>
                <a:gd name="T18" fmla="*/ 488 w 1398"/>
                <a:gd name="T19" fmla="*/ 184 h 427"/>
                <a:gd name="T20" fmla="*/ 464 w 1398"/>
                <a:gd name="T21" fmla="*/ 204 h 427"/>
                <a:gd name="T22" fmla="*/ 446 w 1398"/>
                <a:gd name="T23" fmla="*/ 204 h 427"/>
                <a:gd name="T24" fmla="*/ 425 w 1398"/>
                <a:gd name="T25" fmla="*/ 184 h 427"/>
                <a:gd name="T26" fmla="*/ 424 w 1398"/>
                <a:gd name="T27" fmla="*/ 179 h 427"/>
                <a:gd name="T28" fmla="*/ 424 w 1398"/>
                <a:gd name="T29" fmla="*/ 177 h 427"/>
                <a:gd name="T30" fmla="*/ 424 w 1398"/>
                <a:gd name="T31" fmla="*/ 178 h 427"/>
                <a:gd name="T32" fmla="*/ 213 w 1398"/>
                <a:gd name="T33" fmla="*/ 0 h 427"/>
                <a:gd name="T34" fmla="*/ 0 w 1398"/>
                <a:gd name="T35" fmla="*/ 213 h 427"/>
                <a:gd name="T36" fmla="*/ 213 w 1398"/>
                <a:gd name="T37" fmla="*/ 427 h 427"/>
                <a:gd name="T38" fmla="*/ 424 w 1398"/>
                <a:gd name="T39" fmla="*/ 249 h 427"/>
                <a:gd name="T40" fmla="*/ 445 w 1398"/>
                <a:gd name="T41" fmla="*/ 233 h 427"/>
                <a:gd name="T42" fmla="*/ 466 w 1398"/>
                <a:gd name="T43" fmla="*/ 233 h 427"/>
                <a:gd name="T44" fmla="*/ 489 w 1398"/>
                <a:gd name="T45" fmla="*/ 251 h 427"/>
                <a:gd name="T46" fmla="*/ 490 w 1398"/>
                <a:gd name="T47" fmla="*/ 258 h 427"/>
                <a:gd name="T48" fmla="*/ 490 w 1398"/>
                <a:gd name="T49" fmla="*/ 260 h 427"/>
                <a:gd name="T50" fmla="*/ 490 w 1398"/>
                <a:gd name="T51" fmla="*/ 259 h 427"/>
                <a:gd name="T52" fmla="*/ 699 w 1398"/>
                <a:gd name="T53" fmla="*/ 427 h 427"/>
                <a:gd name="T54" fmla="*/ 909 w 1398"/>
                <a:gd name="T55" fmla="*/ 250 h 427"/>
                <a:gd name="T56" fmla="*/ 934 w 1398"/>
                <a:gd name="T57" fmla="*/ 233 h 427"/>
                <a:gd name="T58" fmla="*/ 949 w 1398"/>
                <a:gd name="T59" fmla="*/ 233 h 427"/>
                <a:gd name="T60" fmla="*/ 974 w 1398"/>
                <a:gd name="T61" fmla="*/ 250 h 427"/>
                <a:gd name="T62" fmla="*/ 976 w 1398"/>
                <a:gd name="T63" fmla="*/ 260 h 427"/>
                <a:gd name="T64" fmla="*/ 976 w 1398"/>
                <a:gd name="T65" fmla="*/ 260 h 427"/>
                <a:gd name="T66" fmla="*/ 976 w 1398"/>
                <a:gd name="T67" fmla="*/ 260 h 427"/>
                <a:gd name="T68" fmla="*/ 1184 w 1398"/>
                <a:gd name="T69" fmla="*/ 427 h 427"/>
                <a:gd name="T70" fmla="*/ 1398 w 1398"/>
                <a:gd name="T71" fmla="*/ 213 h 427"/>
                <a:gd name="T72" fmla="*/ 1184 w 1398"/>
                <a:gd name="T73" fmla="*/ 0 h 427"/>
                <a:gd name="T74" fmla="*/ 251 w 1398"/>
                <a:gd name="T75" fmla="*/ 306 h 427"/>
                <a:gd name="T76" fmla="*/ 202 w 1398"/>
                <a:gd name="T77" fmla="*/ 313 h 427"/>
                <a:gd name="T78" fmla="*/ 164 w 1398"/>
                <a:gd name="T79" fmla="*/ 313 h 427"/>
                <a:gd name="T80" fmla="*/ 130 w 1398"/>
                <a:gd name="T81" fmla="*/ 279 h 427"/>
                <a:gd name="T82" fmla="*/ 130 w 1398"/>
                <a:gd name="T83" fmla="*/ 156 h 427"/>
                <a:gd name="T84" fmla="*/ 164 w 1398"/>
                <a:gd name="T85" fmla="*/ 122 h 427"/>
                <a:gd name="T86" fmla="*/ 204 w 1398"/>
                <a:gd name="T87" fmla="*/ 122 h 427"/>
                <a:gd name="T88" fmla="*/ 251 w 1398"/>
                <a:gd name="T89" fmla="*/ 129 h 427"/>
                <a:gd name="T90" fmla="*/ 304 w 1398"/>
                <a:gd name="T91" fmla="*/ 217 h 427"/>
                <a:gd name="T92" fmla="*/ 251 w 1398"/>
                <a:gd name="T93" fmla="*/ 306 h 427"/>
                <a:gd name="T94" fmla="*/ 736 w 1398"/>
                <a:gd name="T95" fmla="*/ 306 h 427"/>
                <a:gd name="T96" fmla="*/ 688 w 1398"/>
                <a:gd name="T97" fmla="*/ 313 h 427"/>
                <a:gd name="T98" fmla="*/ 650 w 1398"/>
                <a:gd name="T99" fmla="*/ 313 h 427"/>
                <a:gd name="T100" fmla="*/ 615 w 1398"/>
                <a:gd name="T101" fmla="*/ 279 h 427"/>
                <a:gd name="T102" fmla="*/ 615 w 1398"/>
                <a:gd name="T103" fmla="*/ 156 h 427"/>
                <a:gd name="T104" fmla="*/ 650 w 1398"/>
                <a:gd name="T105" fmla="*/ 122 h 427"/>
                <a:gd name="T106" fmla="*/ 689 w 1398"/>
                <a:gd name="T107" fmla="*/ 122 h 427"/>
                <a:gd name="T108" fmla="*/ 736 w 1398"/>
                <a:gd name="T109" fmla="*/ 129 h 427"/>
                <a:gd name="T110" fmla="*/ 790 w 1398"/>
                <a:gd name="T111" fmla="*/ 217 h 427"/>
                <a:gd name="T112" fmla="*/ 736 w 1398"/>
                <a:gd name="T113" fmla="*/ 306 h 427"/>
                <a:gd name="T114" fmla="*/ 1184 w 1398"/>
                <a:gd name="T115" fmla="*/ 394 h 427"/>
                <a:gd name="T116" fmla="*/ 1003 w 1398"/>
                <a:gd name="T117" fmla="*/ 213 h 427"/>
                <a:gd name="T118" fmla="*/ 1184 w 1398"/>
                <a:gd name="T119" fmla="*/ 32 h 427"/>
                <a:gd name="T120" fmla="*/ 1365 w 1398"/>
                <a:gd name="T121" fmla="*/ 213 h 427"/>
                <a:gd name="T122" fmla="*/ 1184 w 1398"/>
                <a:gd name="T123" fmla="*/ 394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8" h="427">
                  <a:moveTo>
                    <a:pt x="1184" y="0"/>
                  </a:moveTo>
                  <a:cubicBezTo>
                    <a:pt x="1076" y="0"/>
                    <a:pt x="987" y="80"/>
                    <a:pt x="973" y="184"/>
                  </a:cubicBezTo>
                  <a:cubicBezTo>
                    <a:pt x="970" y="196"/>
                    <a:pt x="959" y="204"/>
                    <a:pt x="947" y="204"/>
                  </a:cubicBezTo>
                  <a:cubicBezTo>
                    <a:pt x="936" y="204"/>
                    <a:pt x="936" y="204"/>
                    <a:pt x="936" y="204"/>
                  </a:cubicBezTo>
                  <a:cubicBezTo>
                    <a:pt x="924" y="204"/>
                    <a:pt x="913" y="196"/>
                    <a:pt x="910" y="184"/>
                  </a:cubicBezTo>
                  <a:cubicBezTo>
                    <a:pt x="896" y="80"/>
                    <a:pt x="807" y="0"/>
                    <a:pt x="699" y="0"/>
                  </a:cubicBezTo>
                  <a:cubicBezTo>
                    <a:pt x="593" y="0"/>
                    <a:pt x="505" y="77"/>
                    <a:pt x="488" y="178"/>
                  </a:cubicBezTo>
                  <a:cubicBezTo>
                    <a:pt x="488" y="177"/>
                    <a:pt x="488" y="177"/>
                    <a:pt x="488" y="177"/>
                  </a:cubicBezTo>
                  <a:cubicBezTo>
                    <a:pt x="488" y="178"/>
                    <a:pt x="488" y="178"/>
                    <a:pt x="488" y="178"/>
                  </a:cubicBezTo>
                  <a:cubicBezTo>
                    <a:pt x="488" y="180"/>
                    <a:pt x="488" y="182"/>
                    <a:pt x="488" y="184"/>
                  </a:cubicBezTo>
                  <a:cubicBezTo>
                    <a:pt x="485" y="195"/>
                    <a:pt x="475" y="203"/>
                    <a:pt x="464" y="204"/>
                  </a:cubicBezTo>
                  <a:cubicBezTo>
                    <a:pt x="446" y="204"/>
                    <a:pt x="446" y="204"/>
                    <a:pt x="446" y="204"/>
                  </a:cubicBezTo>
                  <a:cubicBezTo>
                    <a:pt x="435" y="202"/>
                    <a:pt x="427" y="194"/>
                    <a:pt x="425" y="184"/>
                  </a:cubicBezTo>
                  <a:cubicBezTo>
                    <a:pt x="424" y="182"/>
                    <a:pt x="424" y="181"/>
                    <a:pt x="424" y="179"/>
                  </a:cubicBezTo>
                  <a:cubicBezTo>
                    <a:pt x="424" y="178"/>
                    <a:pt x="424" y="178"/>
                    <a:pt x="424" y="177"/>
                  </a:cubicBezTo>
                  <a:cubicBezTo>
                    <a:pt x="424" y="178"/>
                    <a:pt x="424" y="178"/>
                    <a:pt x="424" y="178"/>
                  </a:cubicBezTo>
                  <a:cubicBezTo>
                    <a:pt x="407" y="77"/>
                    <a:pt x="319" y="0"/>
                    <a:pt x="213" y="0"/>
                  </a:cubicBezTo>
                  <a:cubicBezTo>
                    <a:pt x="95" y="0"/>
                    <a:pt x="0" y="95"/>
                    <a:pt x="0" y="213"/>
                  </a:cubicBezTo>
                  <a:cubicBezTo>
                    <a:pt x="0" y="331"/>
                    <a:pt x="95" y="427"/>
                    <a:pt x="213" y="427"/>
                  </a:cubicBezTo>
                  <a:cubicBezTo>
                    <a:pt x="319" y="427"/>
                    <a:pt x="406" y="350"/>
                    <a:pt x="424" y="249"/>
                  </a:cubicBezTo>
                  <a:cubicBezTo>
                    <a:pt x="427" y="241"/>
                    <a:pt x="435" y="234"/>
                    <a:pt x="445" y="233"/>
                  </a:cubicBezTo>
                  <a:cubicBezTo>
                    <a:pt x="466" y="233"/>
                    <a:pt x="466" y="233"/>
                    <a:pt x="466" y="233"/>
                  </a:cubicBezTo>
                  <a:cubicBezTo>
                    <a:pt x="477" y="234"/>
                    <a:pt x="486" y="241"/>
                    <a:pt x="489" y="251"/>
                  </a:cubicBezTo>
                  <a:cubicBezTo>
                    <a:pt x="489" y="254"/>
                    <a:pt x="490" y="256"/>
                    <a:pt x="490" y="258"/>
                  </a:cubicBezTo>
                  <a:cubicBezTo>
                    <a:pt x="490" y="259"/>
                    <a:pt x="490" y="259"/>
                    <a:pt x="490" y="260"/>
                  </a:cubicBezTo>
                  <a:cubicBezTo>
                    <a:pt x="490" y="259"/>
                    <a:pt x="490" y="259"/>
                    <a:pt x="490" y="259"/>
                  </a:cubicBezTo>
                  <a:cubicBezTo>
                    <a:pt x="511" y="355"/>
                    <a:pt x="597" y="427"/>
                    <a:pt x="699" y="427"/>
                  </a:cubicBezTo>
                  <a:cubicBezTo>
                    <a:pt x="804" y="427"/>
                    <a:pt x="892" y="350"/>
                    <a:pt x="909" y="250"/>
                  </a:cubicBezTo>
                  <a:cubicBezTo>
                    <a:pt x="913" y="240"/>
                    <a:pt x="923" y="233"/>
                    <a:pt x="934" y="233"/>
                  </a:cubicBezTo>
                  <a:cubicBezTo>
                    <a:pt x="949" y="233"/>
                    <a:pt x="949" y="233"/>
                    <a:pt x="949" y="233"/>
                  </a:cubicBezTo>
                  <a:cubicBezTo>
                    <a:pt x="961" y="233"/>
                    <a:pt x="970" y="240"/>
                    <a:pt x="974" y="250"/>
                  </a:cubicBezTo>
                  <a:cubicBezTo>
                    <a:pt x="975" y="253"/>
                    <a:pt x="975" y="257"/>
                    <a:pt x="976" y="260"/>
                  </a:cubicBezTo>
                  <a:cubicBezTo>
                    <a:pt x="976" y="260"/>
                    <a:pt x="976" y="260"/>
                    <a:pt x="976" y="260"/>
                  </a:cubicBezTo>
                  <a:cubicBezTo>
                    <a:pt x="976" y="260"/>
                    <a:pt x="976" y="260"/>
                    <a:pt x="976" y="260"/>
                  </a:cubicBezTo>
                  <a:cubicBezTo>
                    <a:pt x="997" y="355"/>
                    <a:pt x="1082" y="427"/>
                    <a:pt x="1184" y="427"/>
                  </a:cubicBezTo>
                  <a:cubicBezTo>
                    <a:pt x="1302" y="427"/>
                    <a:pt x="1398" y="331"/>
                    <a:pt x="1398" y="213"/>
                  </a:cubicBezTo>
                  <a:cubicBezTo>
                    <a:pt x="1398" y="92"/>
                    <a:pt x="1303" y="0"/>
                    <a:pt x="1184" y="0"/>
                  </a:cubicBezTo>
                  <a:close/>
                  <a:moveTo>
                    <a:pt x="251" y="306"/>
                  </a:moveTo>
                  <a:cubicBezTo>
                    <a:pt x="235" y="312"/>
                    <a:pt x="219" y="313"/>
                    <a:pt x="202" y="313"/>
                  </a:cubicBezTo>
                  <a:cubicBezTo>
                    <a:pt x="164" y="313"/>
                    <a:pt x="164" y="313"/>
                    <a:pt x="164" y="313"/>
                  </a:cubicBezTo>
                  <a:cubicBezTo>
                    <a:pt x="130" y="313"/>
                    <a:pt x="130" y="290"/>
                    <a:pt x="130" y="279"/>
                  </a:cubicBezTo>
                  <a:cubicBezTo>
                    <a:pt x="130" y="156"/>
                    <a:pt x="130" y="156"/>
                    <a:pt x="130" y="156"/>
                  </a:cubicBezTo>
                  <a:cubicBezTo>
                    <a:pt x="130" y="142"/>
                    <a:pt x="132" y="122"/>
                    <a:pt x="164" y="122"/>
                  </a:cubicBezTo>
                  <a:cubicBezTo>
                    <a:pt x="204" y="122"/>
                    <a:pt x="204" y="122"/>
                    <a:pt x="204" y="122"/>
                  </a:cubicBezTo>
                  <a:cubicBezTo>
                    <a:pt x="215" y="122"/>
                    <a:pt x="231" y="122"/>
                    <a:pt x="251" y="129"/>
                  </a:cubicBezTo>
                  <a:cubicBezTo>
                    <a:pt x="292" y="144"/>
                    <a:pt x="304" y="185"/>
                    <a:pt x="304" y="217"/>
                  </a:cubicBezTo>
                  <a:cubicBezTo>
                    <a:pt x="304" y="237"/>
                    <a:pt x="300" y="287"/>
                    <a:pt x="251" y="306"/>
                  </a:cubicBezTo>
                  <a:close/>
                  <a:moveTo>
                    <a:pt x="736" y="306"/>
                  </a:moveTo>
                  <a:cubicBezTo>
                    <a:pt x="721" y="312"/>
                    <a:pt x="705" y="313"/>
                    <a:pt x="688" y="313"/>
                  </a:cubicBezTo>
                  <a:cubicBezTo>
                    <a:pt x="650" y="313"/>
                    <a:pt x="650" y="313"/>
                    <a:pt x="650" y="313"/>
                  </a:cubicBezTo>
                  <a:cubicBezTo>
                    <a:pt x="616" y="313"/>
                    <a:pt x="615" y="290"/>
                    <a:pt x="615" y="279"/>
                  </a:cubicBezTo>
                  <a:cubicBezTo>
                    <a:pt x="615" y="156"/>
                    <a:pt x="615" y="156"/>
                    <a:pt x="615" y="156"/>
                  </a:cubicBezTo>
                  <a:cubicBezTo>
                    <a:pt x="615" y="142"/>
                    <a:pt x="617" y="122"/>
                    <a:pt x="650" y="122"/>
                  </a:cubicBezTo>
                  <a:cubicBezTo>
                    <a:pt x="689" y="122"/>
                    <a:pt x="689" y="122"/>
                    <a:pt x="689" y="122"/>
                  </a:cubicBezTo>
                  <a:cubicBezTo>
                    <a:pt x="701" y="122"/>
                    <a:pt x="717" y="122"/>
                    <a:pt x="736" y="129"/>
                  </a:cubicBezTo>
                  <a:cubicBezTo>
                    <a:pt x="777" y="144"/>
                    <a:pt x="790" y="185"/>
                    <a:pt x="790" y="217"/>
                  </a:cubicBezTo>
                  <a:cubicBezTo>
                    <a:pt x="790" y="237"/>
                    <a:pt x="785" y="287"/>
                    <a:pt x="736" y="306"/>
                  </a:cubicBezTo>
                  <a:close/>
                  <a:moveTo>
                    <a:pt x="1184" y="394"/>
                  </a:moveTo>
                  <a:cubicBezTo>
                    <a:pt x="1084" y="394"/>
                    <a:pt x="1003" y="313"/>
                    <a:pt x="1003" y="213"/>
                  </a:cubicBezTo>
                  <a:cubicBezTo>
                    <a:pt x="1003" y="113"/>
                    <a:pt x="1084" y="32"/>
                    <a:pt x="1184" y="32"/>
                  </a:cubicBezTo>
                  <a:cubicBezTo>
                    <a:pt x="1284" y="32"/>
                    <a:pt x="1365" y="113"/>
                    <a:pt x="1365" y="213"/>
                  </a:cubicBezTo>
                  <a:cubicBezTo>
                    <a:pt x="1365" y="313"/>
                    <a:pt x="1284" y="394"/>
                    <a:pt x="1184" y="3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19" name="Freeform 11"/>
            <p:cNvSpPr>
              <a:spLocks/>
            </p:cNvSpPr>
            <p:nvPr userDrawn="1"/>
          </p:nvSpPr>
          <p:spPr bwMode="auto">
            <a:xfrm>
              <a:off x="2867025" y="2563813"/>
              <a:ext cx="1588" cy="1588"/>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0" name="Freeform 12"/>
            <p:cNvSpPr>
              <a:spLocks/>
            </p:cNvSpPr>
            <p:nvPr userDrawn="1"/>
          </p:nvSpPr>
          <p:spPr bwMode="auto">
            <a:xfrm>
              <a:off x="2865438" y="2557463"/>
              <a:ext cx="1588" cy="6350"/>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cubicBezTo>
                    <a:pt x="1"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1" name="Freeform 13"/>
            <p:cNvSpPr>
              <a:spLocks/>
            </p:cNvSpPr>
            <p:nvPr userDrawn="1"/>
          </p:nvSpPr>
          <p:spPr bwMode="auto">
            <a:xfrm>
              <a:off x="2868613" y="2565400"/>
              <a:ext cx="3175" cy="3175"/>
            </a:xfrm>
            <a:custGeom>
              <a:avLst/>
              <a:gdLst>
                <a:gd name="T0" fmla="*/ 1 w 1"/>
                <a:gd name="T1" fmla="*/ 1 h 1"/>
                <a:gd name="T2" fmla="*/ 0 w 1"/>
                <a:gd name="T3" fmla="*/ 0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0" y="0"/>
                  </a:cubicBezTo>
                  <a:cubicBezTo>
                    <a:pt x="0" y="0"/>
                    <a:pt x="0" y="0"/>
                    <a:pt x="0" y="0"/>
                  </a:cubicBezTo>
                  <a:lnTo>
                    <a:pt x="1"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2" name="Freeform 14"/>
            <p:cNvSpPr>
              <a:spLocks/>
            </p:cNvSpPr>
            <p:nvPr userDrawn="1"/>
          </p:nvSpPr>
          <p:spPr bwMode="auto">
            <a:xfrm>
              <a:off x="2867025" y="2563813"/>
              <a:ext cx="1588" cy="1588"/>
            </a:xfrm>
            <a:custGeom>
              <a:avLst/>
              <a:gdLst>
                <a:gd name="T0" fmla="*/ 1 w 1"/>
                <a:gd name="T1" fmla="*/ 1 h 1"/>
                <a:gd name="T2" fmla="*/ 1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1"/>
                    <a:pt x="1" y="1"/>
                  </a:cubicBezTo>
                  <a:cubicBezTo>
                    <a:pt x="1" y="1"/>
                    <a:pt x="1" y="0"/>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3" name="Freeform 15"/>
            <p:cNvSpPr>
              <a:spLocks/>
            </p:cNvSpPr>
            <p:nvPr userDrawn="1"/>
          </p:nvSpPr>
          <p:spPr bwMode="auto">
            <a:xfrm>
              <a:off x="1476375" y="1588"/>
              <a:ext cx="723900" cy="898525"/>
            </a:xfrm>
            <a:custGeom>
              <a:avLst/>
              <a:gdLst>
                <a:gd name="T0" fmla="*/ 142 w 343"/>
                <a:gd name="T1" fmla="*/ 426 h 426"/>
                <a:gd name="T2" fmla="*/ 285 w 343"/>
                <a:gd name="T3" fmla="*/ 364 h 426"/>
                <a:gd name="T4" fmla="*/ 343 w 343"/>
                <a:gd name="T5" fmla="*/ 212 h 426"/>
                <a:gd name="T6" fmla="*/ 133 w 343"/>
                <a:gd name="T7" fmla="*/ 0 h 426"/>
                <a:gd name="T8" fmla="*/ 133 w 343"/>
                <a:gd name="T9" fmla="*/ 99 h 426"/>
                <a:gd name="T10" fmla="*/ 252 w 343"/>
                <a:gd name="T11" fmla="*/ 215 h 426"/>
                <a:gd name="T12" fmla="*/ 220 w 343"/>
                <a:gd name="T13" fmla="*/ 295 h 426"/>
                <a:gd name="T14" fmla="*/ 143 w 343"/>
                <a:gd name="T15" fmla="*/ 328 h 426"/>
                <a:gd name="T16" fmla="*/ 70 w 343"/>
                <a:gd name="T17" fmla="*/ 304 h 426"/>
                <a:gd name="T18" fmla="*/ 19 w 343"/>
                <a:gd name="T19" fmla="*/ 269 h 426"/>
                <a:gd name="T20" fmla="*/ 0 w 343"/>
                <a:gd name="T21" fmla="*/ 254 h 426"/>
                <a:gd name="T22" fmla="*/ 0 w 343"/>
                <a:gd name="T23" fmla="*/ 374 h 426"/>
                <a:gd name="T24" fmla="*/ 36 w 343"/>
                <a:gd name="T25" fmla="*/ 397 h 426"/>
                <a:gd name="T26" fmla="*/ 142 w 343"/>
                <a:gd name="T27" fmla="*/ 426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426">
                  <a:moveTo>
                    <a:pt x="142" y="426"/>
                  </a:moveTo>
                  <a:cubicBezTo>
                    <a:pt x="199" y="426"/>
                    <a:pt x="247" y="405"/>
                    <a:pt x="285" y="364"/>
                  </a:cubicBezTo>
                  <a:cubicBezTo>
                    <a:pt x="323" y="323"/>
                    <a:pt x="343" y="272"/>
                    <a:pt x="343" y="212"/>
                  </a:cubicBezTo>
                  <a:cubicBezTo>
                    <a:pt x="343" y="86"/>
                    <a:pt x="273" y="16"/>
                    <a:pt x="133" y="0"/>
                  </a:cubicBezTo>
                  <a:cubicBezTo>
                    <a:pt x="133" y="99"/>
                    <a:pt x="133" y="99"/>
                    <a:pt x="133" y="99"/>
                  </a:cubicBezTo>
                  <a:cubicBezTo>
                    <a:pt x="212" y="109"/>
                    <a:pt x="252" y="147"/>
                    <a:pt x="252" y="215"/>
                  </a:cubicBezTo>
                  <a:cubicBezTo>
                    <a:pt x="252" y="247"/>
                    <a:pt x="241" y="274"/>
                    <a:pt x="220" y="295"/>
                  </a:cubicBezTo>
                  <a:cubicBezTo>
                    <a:pt x="200" y="317"/>
                    <a:pt x="174" y="328"/>
                    <a:pt x="143" y="328"/>
                  </a:cubicBezTo>
                  <a:cubicBezTo>
                    <a:pt x="121" y="328"/>
                    <a:pt x="97" y="320"/>
                    <a:pt x="70" y="304"/>
                  </a:cubicBezTo>
                  <a:cubicBezTo>
                    <a:pt x="56" y="296"/>
                    <a:pt x="39" y="284"/>
                    <a:pt x="19" y="269"/>
                  </a:cubicBezTo>
                  <a:cubicBezTo>
                    <a:pt x="13" y="264"/>
                    <a:pt x="6" y="259"/>
                    <a:pt x="0" y="254"/>
                  </a:cubicBezTo>
                  <a:cubicBezTo>
                    <a:pt x="0" y="374"/>
                    <a:pt x="0" y="374"/>
                    <a:pt x="0" y="374"/>
                  </a:cubicBezTo>
                  <a:cubicBezTo>
                    <a:pt x="13" y="383"/>
                    <a:pt x="25" y="391"/>
                    <a:pt x="36" y="397"/>
                  </a:cubicBezTo>
                  <a:cubicBezTo>
                    <a:pt x="71" y="416"/>
                    <a:pt x="106" y="426"/>
                    <a:pt x="142" y="4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4" name="Freeform 16"/>
            <p:cNvSpPr>
              <a:spLocks/>
            </p:cNvSpPr>
            <p:nvPr userDrawn="1"/>
          </p:nvSpPr>
          <p:spPr bwMode="auto">
            <a:xfrm>
              <a:off x="776288" y="176213"/>
              <a:ext cx="700088" cy="939800"/>
            </a:xfrm>
            <a:custGeom>
              <a:avLst/>
              <a:gdLst>
                <a:gd name="T0" fmla="*/ 279 w 332"/>
                <a:gd name="T1" fmla="*/ 230 h 446"/>
                <a:gd name="T2" fmla="*/ 0 w 332"/>
                <a:gd name="T3" fmla="*/ 0 h 446"/>
                <a:gd name="T4" fmla="*/ 0 w 332"/>
                <a:gd name="T5" fmla="*/ 446 h 446"/>
                <a:gd name="T6" fmla="*/ 94 w 332"/>
                <a:gd name="T7" fmla="*/ 446 h 446"/>
                <a:gd name="T8" fmla="*/ 94 w 332"/>
                <a:gd name="T9" fmla="*/ 199 h 446"/>
                <a:gd name="T10" fmla="*/ 216 w 332"/>
                <a:gd name="T11" fmla="*/ 302 h 446"/>
                <a:gd name="T12" fmla="*/ 304 w 332"/>
                <a:gd name="T13" fmla="*/ 373 h 446"/>
                <a:gd name="T14" fmla="*/ 332 w 332"/>
                <a:gd name="T15" fmla="*/ 393 h 446"/>
                <a:gd name="T16" fmla="*/ 332 w 332"/>
                <a:gd name="T17" fmla="*/ 273 h 446"/>
                <a:gd name="T18" fmla="*/ 279 w 332"/>
                <a:gd name="T19" fmla="*/ 2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2" h="446">
                  <a:moveTo>
                    <a:pt x="279" y="230"/>
                  </a:moveTo>
                  <a:cubicBezTo>
                    <a:pt x="0" y="0"/>
                    <a:pt x="0" y="0"/>
                    <a:pt x="0" y="0"/>
                  </a:cubicBezTo>
                  <a:cubicBezTo>
                    <a:pt x="0" y="446"/>
                    <a:pt x="0" y="446"/>
                    <a:pt x="0" y="446"/>
                  </a:cubicBezTo>
                  <a:cubicBezTo>
                    <a:pt x="94" y="446"/>
                    <a:pt x="94" y="446"/>
                    <a:pt x="94" y="446"/>
                  </a:cubicBezTo>
                  <a:cubicBezTo>
                    <a:pt x="94" y="199"/>
                    <a:pt x="94" y="199"/>
                    <a:pt x="94" y="199"/>
                  </a:cubicBezTo>
                  <a:cubicBezTo>
                    <a:pt x="216" y="302"/>
                    <a:pt x="216" y="302"/>
                    <a:pt x="216" y="302"/>
                  </a:cubicBezTo>
                  <a:cubicBezTo>
                    <a:pt x="250" y="330"/>
                    <a:pt x="279" y="354"/>
                    <a:pt x="304" y="373"/>
                  </a:cubicBezTo>
                  <a:cubicBezTo>
                    <a:pt x="314" y="380"/>
                    <a:pt x="323" y="387"/>
                    <a:pt x="332" y="393"/>
                  </a:cubicBezTo>
                  <a:cubicBezTo>
                    <a:pt x="332" y="273"/>
                    <a:pt x="332" y="273"/>
                    <a:pt x="332" y="273"/>
                  </a:cubicBezTo>
                  <a:cubicBezTo>
                    <a:pt x="316" y="260"/>
                    <a:pt x="298" y="246"/>
                    <a:pt x="279" y="2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5" name="Freeform 17"/>
            <p:cNvSpPr>
              <a:spLocks/>
            </p:cNvSpPr>
            <p:nvPr userDrawn="1"/>
          </p:nvSpPr>
          <p:spPr bwMode="auto">
            <a:xfrm>
              <a:off x="752475" y="1262063"/>
              <a:ext cx="723900" cy="985838"/>
            </a:xfrm>
            <a:custGeom>
              <a:avLst/>
              <a:gdLst>
                <a:gd name="T0" fmla="*/ 163 w 343"/>
                <a:gd name="T1" fmla="*/ 332 h 468"/>
                <a:gd name="T2" fmla="*/ 91 w 343"/>
                <a:gd name="T3" fmla="*/ 234 h 468"/>
                <a:gd name="T4" fmla="*/ 163 w 343"/>
                <a:gd name="T5" fmla="*/ 136 h 468"/>
                <a:gd name="T6" fmla="*/ 343 w 343"/>
                <a:gd name="T7" fmla="*/ 98 h 468"/>
                <a:gd name="T8" fmla="*/ 343 w 343"/>
                <a:gd name="T9" fmla="*/ 0 h 468"/>
                <a:gd name="T10" fmla="*/ 85 w 343"/>
                <a:gd name="T11" fmla="*/ 74 h 468"/>
                <a:gd name="T12" fmla="*/ 0 w 343"/>
                <a:gd name="T13" fmla="*/ 234 h 468"/>
                <a:gd name="T14" fmla="*/ 85 w 343"/>
                <a:gd name="T15" fmla="*/ 394 h 468"/>
                <a:gd name="T16" fmla="*/ 343 w 343"/>
                <a:gd name="T17" fmla="*/ 468 h 468"/>
                <a:gd name="T18" fmla="*/ 343 w 343"/>
                <a:gd name="T19" fmla="*/ 468 h 468"/>
                <a:gd name="T20" fmla="*/ 343 w 343"/>
                <a:gd name="T21" fmla="*/ 370 h 468"/>
                <a:gd name="T22" fmla="*/ 163 w 343"/>
                <a:gd name="T23" fmla="*/ 33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3" h="468">
                  <a:moveTo>
                    <a:pt x="163" y="332"/>
                  </a:moveTo>
                  <a:cubicBezTo>
                    <a:pt x="115" y="306"/>
                    <a:pt x="91" y="273"/>
                    <a:pt x="91" y="234"/>
                  </a:cubicBezTo>
                  <a:cubicBezTo>
                    <a:pt x="91" y="194"/>
                    <a:pt x="115" y="162"/>
                    <a:pt x="163" y="136"/>
                  </a:cubicBezTo>
                  <a:cubicBezTo>
                    <a:pt x="211" y="111"/>
                    <a:pt x="271" y="99"/>
                    <a:pt x="343" y="98"/>
                  </a:cubicBezTo>
                  <a:cubicBezTo>
                    <a:pt x="343" y="0"/>
                    <a:pt x="343" y="0"/>
                    <a:pt x="343" y="0"/>
                  </a:cubicBezTo>
                  <a:cubicBezTo>
                    <a:pt x="234" y="0"/>
                    <a:pt x="148" y="25"/>
                    <a:pt x="85" y="74"/>
                  </a:cubicBezTo>
                  <a:cubicBezTo>
                    <a:pt x="28" y="118"/>
                    <a:pt x="0" y="172"/>
                    <a:pt x="0" y="234"/>
                  </a:cubicBezTo>
                  <a:cubicBezTo>
                    <a:pt x="0" y="297"/>
                    <a:pt x="28" y="350"/>
                    <a:pt x="85" y="394"/>
                  </a:cubicBezTo>
                  <a:cubicBezTo>
                    <a:pt x="148" y="444"/>
                    <a:pt x="234" y="468"/>
                    <a:pt x="343" y="468"/>
                  </a:cubicBezTo>
                  <a:cubicBezTo>
                    <a:pt x="343" y="468"/>
                    <a:pt x="343" y="468"/>
                    <a:pt x="343" y="468"/>
                  </a:cubicBezTo>
                  <a:cubicBezTo>
                    <a:pt x="343" y="370"/>
                    <a:pt x="343" y="370"/>
                    <a:pt x="343" y="370"/>
                  </a:cubicBezTo>
                  <a:cubicBezTo>
                    <a:pt x="270" y="370"/>
                    <a:pt x="210" y="357"/>
                    <a:pt x="163"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6" name="Freeform 18"/>
            <p:cNvSpPr>
              <a:spLocks/>
            </p:cNvSpPr>
            <p:nvPr userDrawn="1"/>
          </p:nvSpPr>
          <p:spPr bwMode="auto">
            <a:xfrm>
              <a:off x="1476375" y="1047750"/>
              <a:ext cx="723900" cy="985838"/>
            </a:xfrm>
            <a:custGeom>
              <a:avLst/>
              <a:gdLst>
                <a:gd name="T0" fmla="*/ 343 w 343"/>
                <a:gd name="T1" fmla="*/ 234 h 468"/>
                <a:gd name="T2" fmla="*/ 257 w 343"/>
                <a:gd name="T3" fmla="*/ 74 h 468"/>
                <a:gd name="T4" fmla="*/ 4 w 343"/>
                <a:gd name="T5" fmla="*/ 0 h 468"/>
                <a:gd name="T6" fmla="*/ 0 w 343"/>
                <a:gd name="T7" fmla="*/ 0 h 468"/>
                <a:gd name="T8" fmla="*/ 0 w 343"/>
                <a:gd name="T9" fmla="*/ 98 h 468"/>
                <a:gd name="T10" fmla="*/ 3 w 343"/>
                <a:gd name="T11" fmla="*/ 98 h 468"/>
                <a:gd name="T12" fmla="*/ 180 w 343"/>
                <a:gd name="T13" fmla="*/ 137 h 468"/>
                <a:gd name="T14" fmla="*/ 252 w 343"/>
                <a:gd name="T15" fmla="*/ 234 h 468"/>
                <a:gd name="T16" fmla="*/ 180 w 343"/>
                <a:gd name="T17" fmla="*/ 332 h 468"/>
                <a:gd name="T18" fmla="*/ 0 w 343"/>
                <a:gd name="T19" fmla="*/ 370 h 468"/>
                <a:gd name="T20" fmla="*/ 0 w 343"/>
                <a:gd name="T21" fmla="*/ 370 h 468"/>
                <a:gd name="T22" fmla="*/ 0 w 343"/>
                <a:gd name="T23" fmla="*/ 468 h 468"/>
                <a:gd name="T24" fmla="*/ 257 w 343"/>
                <a:gd name="T25" fmla="*/ 395 h 468"/>
                <a:gd name="T26" fmla="*/ 343 w 343"/>
                <a:gd name="T27" fmla="*/ 234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468">
                  <a:moveTo>
                    <a:pt x="343" y="234"/>
                  </a:moveTo>
                  <a:cubicBezTo>
                    <a:pt x="343" y="171"/>
                    <a:pt x="314" y="118"/>
                    <a:pt x="257" y="74"/>
                  </a:cubicBezTo>
                  <a:cubicBezTo>
                    <a:pt x="194" y="25"/>
                    <a:pt x="110" y="0"/>
                    <a:pt x="4" y="0"/>
                  </a:cubicBezTo>
                  <a:cubicBezTo>
                    <a:pt x="2" y="0"/>
                    <a:pt x="1" y="0"/>
                    <a:pt x="0" y="0"/>
                  </a:cubicBezTo>
                  <a:cubicBezTo>
                    <a:pt x="0" y="98"/>
                    <a:pt x="0" y="98"/>
                    <a:pt x="0" y="98"/>
                  </a:cubicBezTo>
                  <a:cubicBezTo>
                    <a:pt x="1" y="98"/>
                    <a:pt x="2" y="98"/>
                    <a:pt x="3" y="98"/>
                  </a:cubicBezTo>
                  <a:cubicBezTo>
                    <a:pt x="74" y="98"/>
                    <a:pt x="133" y="111"/>
                    <a:pt x="180" y="137"/>
                  </a:cubicBezTo>
                  <a:cubicBezTo>
                    <a:pt x="228" y="163"/>
                    <a:pt x="252" y="195"/>
                    <a:pt x="252" y="234"/>
                  </a:cubicBezTo>
                  <a:cubicBezTo>
                    <a:pt x="252" y="273"/>
                    <a:pt x="228" y="306"/>
                    <a:pt x="180" y="332"/>
                  </a:cubicBezTo>
                  <a:cubicBezTo>
                    <a:pt x="133" y="358"/>
                    <a:pt x="72" y="370"/>
                    <a:pt x="0" y="370"/>
                  </a:cubicBezTo>
                  <a:cubicBezTo>
                    <a:pt x="0" y="370"/>
                    <a:pt x="0" y="370"/>
                    <a:pt x="0" y="370"/>
                  </a:cubicBezTo>
                  <a:cubicBezTo>
                    <a:pt x="0" y="468"/>
                    <a:pt x="0" y="468"/>
                    <a:pt x="0" y="468"/>
                  </a:cubicBezTo>
                  <a:cubicBezTo>
                    <a:pt x="108" y="468"/>
                    <a:pt x="194" y="444"/>
                    <a:pt x="257" y="395"/>
                  </a:cubicBezTo>
                  <a:cubicBezTo>
                    <a:pt x="314" y="350"/>
                    <a:pt x="343" y="297"/>
                    <a:pt x="343"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7" name="Freeform 19"/>
            <p:cNvSpPr>
              <a:spLocks/>
            </p:cNvSpPr>
            <p:nvPr userDrawn="1"/>
          </p:nvSpPr>
          <p:spPr bwMode="auto">
            <a:xfrm>
              <a:off x="1476375" y="3260725"/>
              <a:ext cx="698500" cy="454025"/>
            </a:xfrm>
            <a:custGeom>
              <a:avLst/>
              <a:gdLst>
                <a:gd name="T0" fmla="*/ 440 w 440"/>
                <a:gd name="T1" fmla="*/ 73 h 286"/>
                <a:gd name="T2" fmla="*/ 317 w 440"/>
                <a:gd name="T3" fmla="*/ 0 h 286"/>
                <a:gd name="T4" fmla="*/ 317 w 440"/>
                <a:gd name="T5" fmla="*/ 152 h 286"/>
                <a:gd name="T6" fmla="*/ 0 w 440"/>
                <a:gd name="T7" fmla="*/ 152 h 286"/>
                <a:gd name="T8" fmla="*/ 0 w 440"/>
                <a:gd name="T9" fmla="*/ 286 h 286"/>
                <a:gd name="T10" fmla="*/ 440 w 440"/>
                <a:gd name="T11" fmla="*/ 286 h 286"/>
                <a:gd name="T12" fmla="*/ 440 w 440"/>
                <a:gd name="T13" fmla="*/ 73 h 286"/>
              </a:gdLst>
              <a:ahLst/>
              <a:cxnLst>
                <a:cxn ang="0">
                  <a:pos x="T0" y="T1"/>
                </a:cxn>
                <a:cxn ang="0">
                  <a:pos x="T2" y="T3"/>
                </a:cxn>
                <a:cxn ang="0">
                  <a:pos x="T4" y="T5"/>
                </a:cxn>
                <a:cxn ang="0">
                  <a:pos x="T6" y="T7"/>
                </a:cxn>
                <a:cxn ang="0">
                  <a:pos x="T8" y="T9"/>
                </a:cxn>
                <a:cxn ang="0">
                  <a:pos x="T10" y="T11"/>
                </a:cxn>
                <a:cxn ang="0">
                  <a:pos x="T12" y="T13"/>
                </a:cxn>
              </a:cxnLst>
              <a:rect l="0" t="0" r="r" b="b"/>
              <a:pathLst>
                <a:path w="440" h="286">
                  <a:moveTo>
                    <a:pt x="440" y="73"/>
                  </a:moveTo>
                  <a:lnTo>
                    <a:pt x="317" y="0"/>
                  </a:lnTo>
                  <a:lnTo>
                    <a:pt x="317" y="152"/>
                  </a:lnTo>
                  <a:lnTo>
                    <a:pt x="0" y="152"/>
                  </a:lnTo>
                  <a:lnTo>
                    <a:pt x="0" y="286"/>
                  </a:lnTo>
                  <a:lnTo>
                    <a:pt x="440" y="286"/>
                  </a:lnTo>
                  <a:lnTo>
                    <a:pt x="440"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8" name="Rectangle 20"/>
            <p:cNvSpPr>
              <a:spLocks noChangeArrowheads="1"/>
            </p:cNvSpPr>
            <p:nvPr userDrawn="1"/>
          </p:nvSpPr>
          <p:spPr bwMode="auto">
            <a:xfrm>
              <a:off x="776288" y="3716338"/>
              <a:ext cx="700088" cy="2111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29" name="Freeform 21"/>
            <p:cNvSpPr>
              <a:spLocks noEditPoints="1"/>
            </p:cNvSpPr>
            <p:nvPr userDrawn="1"/>
          </p:nvSpPr>
          <p:spPr bwMode="auto">
            <a:xfrm>
              <a:off x="1662113" y="5459413"/>
              <a:ext cx="147638" cy="122238"/>
            </a:xfrm>
            <a:custGeom>
              <a:avLst/>
              <a:gdLst>
                <a:gd name="T0" fmla="*/ 70 w 70"/>
                <a:gd name="T1" fmla="*/ 29 h 58"/>
                <a:gd name="T2" fmla="*/ 35 w 70"/>
                <a:gd name="T3" fmla="*/ 58 h 58"/>
                <a:gd name="T4" fmla="*/ 0 w 70"/>
                <a:gd name="T5" fmla="*/ 29 h 58"/>
                <a:gd name="T6" fmla="*/ 0 w 70"/>
                <a:gd name="T7" fmla="*/ 11 h 58"/>
                <a:gd name="T8" fmla="*/ 12 w 70"/>
                <a:gd name="T9" fmla="*/ 0 h 58"/>
                <a:gd name="T10" fmla="*/ 58 w 70"/>
                <a:gd name="T11" fmla="*/ 0 h 58"/>
                <a:gd name="T12" fmla="*/ 70 w 70"/>
                <a:gd name="T13" fmla="*/ 11 h 58"/>
                <a:gd name="T14" fmla="*/ 70 w 70"/>
                <a:gd name="T15" fmla="*/ 29 h 58"/>
                <a:gd name="T16" fmla="*/ 59 w 70"/>
                <a:gd name="T17" fmla="*/ 16 h 58"/>
                <a:gd name="T18" fmla="*/ 55 w 70"/>
                <a:gd name="T19" fmla="*/ 12 h 58"/>
                <a:gd name="T20" fmla="*/ 15 w 70"/>
                <a:gd name="T21" fmla="*/ 12 h 58"/>
                <a:gd name="T22" fmla="*/ 11 w 70"/>
                <a:gd name="T23" fmla="*/ 16 h 58"/>
                <a:gd name="T24" fmla="*/ 11 w 70"/>
                <a:gd name="T25" fmla="*/ 28 h 58"/>
                <a:gd name="T26" fmla="*/ 35 w 70"/>
                <a:gd name="T27" fmla="*/ 46 h 58"/>
                <a:gd name="T28" fmla="*/ 59 w 70"/>
                <a:gd name="T29" fmla="*/ 28 h 58"/>
                <a:gd name="T30" fmla="*/ 59 w 70"/>
                <a:gd name="T31" fmla="*/ 1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58">
                  <a:moveTo>
                    <a:pt x="70" y="29"/>
                  </a:moveTo>
                  <a:cubicBezTo>
                    <a:pt x="70" y="51"/>
                    <a:pt x="53" y="58"/>
                    <a:pt x="35" y="58"/>
                  </a:cubicBezTo>
                  <a:cubicBezTo>
                    <a:pt x="25" y="58"/>
                    <a:pt x="0" y="56"/>
                    <a:pt x="0" y="29"/>
                  </a:cubicBezTo>
                  <a:cubicBezTo>
                    <a:pt x="0" y="11"/>
                    <a:pt x="0" y="11"/>
                    <a:pt x="0" y="11"/>
                  </a:cubicBezTo>
                  <a:cubicBezTo>
                    <a:pt x="0" y="3"/>
                    <a:pt x="3" y="0"/>
                    <a:pt x="12" y="0"/>
                  </a:cubicBezTo>
                  <a:cubicBezTo>
                    <a:pt x="58" y="0"/>
                    <a:pt x="58" y="0"/>
                    <a:pt x="58" y="0"/>
                  </a:cubicBezTo>
                  <a:cubicBezTo>
                    <a:pt x="67" y="0"/>
                    <a:pt x="70" y="3"/>
                    <a:pt x="70" y="11"/>
                  </a:cubicBezTo>
                  <a:lnTo>
                    <a:pt x="70" y="29"/>
                  </a:lnTo>
                  <a:close/>
                  <a:moveTo>
                    <a:pt x="59" y="16"/>
                  </a:moveTo>
                  <a:cubicBezTo>
                    <a:pt x="59" y="13"/>
                    <a:pt x="58" y="12"/>
                    <a:pt x="55" y="12"/>
                  </a:cubicBezTo>
                  <a:cubicBezTo>
                    <a:pt x="15" y="12"/>
                    <a:pt x="15" y="12"/>
                    <a:pt x="15" y="12"/>
                  </a:cubicBezTo>
                  <a:cubicBezTo>
                    <a:pt x="12" y="12"/>
                    <a:pt x="11" y="13"/>
                    <a:pt x="11" y="16"/>
                  </a:cubicBezTo>
                  <a:cubicBezTo>
                    <a:pt x="11" y="28"/>
                    <a:pt x="11" y="28"/>
                    <a:pt x="11" y="28"/>
                  </a:cubicBezTo>
                  <a:cubicBezTo>
                    <a:pt x="11" y="42"/>
                    <a:pt x="25" y="46"/>
                    <a:pt x="35" y="46"/>
                  </a:cubicBezTo>
                  <a:cubicBezTo>
                    <a:pt x="48" y="46"/>
                    <a:pt x="59" y="40"/>
                    <a:pt x="59" y="28"/>
                  </a:cubicBezTo>
                  <a:lnTo>
                    <a:pt x="5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0" name="Freeform 22"/>
            <p:cNvSpPr>
              <a:spLocks noEditPoints="1"/>
            </p:cNvSpPr>
            <p:nvPr userDrawn="1"/>
          </p:nvSpPr>
          <p:spPr bwMode="auto">
            <a:xfrm>
              <a:off x="1658938" y="5608638"/>
              <a:ext cx="115888" cy="101600"/>
            </a:xfrm>
            <a:custGeom>
              <a:avLst/>
              <a:gdLst>
                <a:gd name="T0" fmla="*/ 25 w 55"/>
                <a:gd name="T1" fmla="*/ 12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2 h 48"/>
                <a:gd name="T22" fmla="*/ 33 w 55"/>
                <a:gd name="T23" fmla="*/ 32 h 48"/>
                <a:gd name="T24" fmla="*/ 36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2"/>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1"/>
                    <a:pt x="0" y="25"/>
                  </a:cubicBezTo>
                  <a:cubicBezTo>
                    <a:pt x="0" y="8"/>
                    <a:pt x="14" y="0"/>
                    <a:pt x="28" y="0"/>
                  </a:cubicBezTo>
                  <a:cubicBezTo>
                    <a:pt x="44" y="0"/>
                    <a:pt x="55" y="8"/>
                    <a:pt x="55" y="24"/>
                  </a:cubicBezTo>
                  <a:cubicBezTo>
                    <a:pt x="55" y="42"/>
                    <a:pt x="39" y="48"/>
                    <a:pt x="32" y="48"/>
                  </a:cubicBezTo>
                  <a:cubicBezTo>
                    <a:pt x="25" y="48"/>
                    <a:pt x="25" y="41"/>
                    <a:pt x="25" y="39"/>
                  </a:cubicBezTo>
                  <a:lnTo>
                    <a:pt x="25" y="12"/>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1" name="Freeform 23"/>
            <p:cNvSpPr>
              <a:spLocks/>
            </p:cNvSpPr>
            <p:nvPr userDrawn="1"/>
          </p:nvSpPr>
          <p:spPr bwMode="auto">
            <a:xfrm>
              <a:off x="1658938" y="5729288"/>
              <a:ext cx="115888" cy="104775"/>
            </a:xfrm>
            <a:custGeom>
              <a:avLst/>
              <a:gdLst>
                <a:gd name="T0" fmla="*/ 17 w 55"/>
                <a:gd name="T1" fmla="*/ 24 h 50"/>
                <a:gd name="T2" fmla="*/ 16 w 55"/>
                <a:gd name="T3" fmla="*/ 25 h 50"/>
                <a:gd name="T4" fmla="*/ 17 w 55"/>
                <a:gd name="T5" fmla="*/ 26 h 50"/>
                <a:gd name="T6" fmla="*/ 51 w 55"/>
                <a:gd name="T7" fmla="*/ 38 h 50"/>
                <a:gd name="T8" fmla="*/ 55 w 55"/>
                <a:gd name="T9" fmla="*/ 44 h 50"/>
                <a:gd name="T10" fmla="*/ 50 w 55"/>
                <a:gd name="T11" fmla="*/ 50 h 50"/>
                <a:gd name="T12" fmla="*/ 48 w 55"/>
                <a:gd name="T13" fmla="*/ 50 h 50"/>
                <a:gd name="T14" fmla="*/ 8 w 55"/>
                <a:gd name="T15" fmla="*/ 36 h 50"/>
                <a:gd name="T16" fmla="*/ 0 w 55"/>
                <a:gd name="T17" fmla="*/ 25 h 50"/>
                <a:gd name="T18" fmla="*/ 8 w 55"/>
                <a:gd name="T19" fmla="*/ 14 h 50"/>
                <a:gd name="T20" fmla="*/ 48 w 55"/>
                <a:gd name="T21" fmla="*/ 1 h 50"/>
                <a:gd name="T22" fmla="*/ 50 w 55"/>
                <a:gd name="T23" fmla="*/ 0 h 50"/>
                <a:gd name="T24" fmla="*/ 55 w 55"/>
                <a:gd name="T25" fmla="*/ 7 h 50"/>
                <a:gd name="T26" fmla="*/ 51 w 55"/>
                <a:gd name="T27" fmla="*/ 12 h 50"/>
                <a:gd name="T28" fmla="*/ 17 w 55"/>
                <a:gd name="T29" fmla="*/ 2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0">
                  <a:moveTo>
                    <a:pt x="17" y="24"/>
                  </a:moveTo>
                  <a:cubicBezTo>
                    <a:pt x="16" y="24"/>
                    <a:pt x="16" y="24"/>
                    <a:pt x="16" y="25"/>
                  </a:cubicBezTo>
                  <a:cubicBezTo>
                    <a:pt x="16" y="26"/>
                    <a:pt x="16" y="26"/>
                    <a:pt x="17" y="26"/>
                  </a:cubicBezTo>
                  <a:cubicBezTo>
                    <a:pt x="51" y="38"/>
                    <a:pt x="51" y="38"/>
                    <a:pt x="51" y="38"/>
                  </a:cubicBezTo>
                  <a:cubicBezTo>
                    <a:pt x="53" y="39"/>
                    <a:pt x="55" y="40"/>
                    <a:pt x="55" y="44"/>
                  </a:cubicBezTo>
                  <a:cubicBezTo>
                    <a:pt x="55" y="47"/>
                    <a:pt x="53" y="50"/>
                    <a:pt x="50" y="50"/>
                  </a:cubicBezTo>
                  <a:cubicBezTo>
                    <a:pt x="49" y="50"/>
                    <a:pt x="48" y="50"/>
                    <a:pt x="48" y="50"/>
                  </a:cubicBezTo>
                  <a:cubicBezTo>
                    <a:pt x="8" y="36"/>
                    <a:pt x="8" y="36"/>
                    <a:pt x="8" y="36"/>
                  </a:cubicBezTo>
                  <a:cubicBezTo>
                    <a:pt x="3" y="34"/>
                    <a:pt x="0" y="30"/>
                    <a:pt x="0" y="25"/>
                  </a:cubicBezTo>
                  <a:cubicBezTo>
                    <a:pt x="0" y="18"/>
                    <a:pt x="6" y="15"/>
                    <a:pt x="8" y="14"/>
                  </a:cubicBezTo>
                  <a:cubicBezTo>
                    <a:pt x="48" y="1"/>
                    <a:pt x="48" y="1"/>
                    <a:pt x="48" y="1"/>
                  </a:cubicBezTo>
                  <a:cubicBezTo>
                    <a:pt x="48" y="0"/>
                    <a:pt x="49" y="0"/>
                    <a:pt x="50" y="0"/>
                  </a:cubicBezTo>
                  <a:cubicBezTo>
                    <a:pt x="54" y="0"/>
                    <a:pt x="55" y="4"/>
                    <a:pt x="55" y="7"/>
                  </a:cubicBezTo>
                  <a:cubicBezTo>
                    <a:pt x="55" y="9"/>
                    <a:pt x="54" y="11"/>
                    <a:pt x="51" y="12"/>
                  </a:cubicBezTo>
                  <a:lnTo>
                    <a:pt x="17"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2" name="Freeform 24"/>
            <p:cNvSpPr>
              <a:spLocks noEditPoints="1"/>
            </p:cNvSpPr>
            <p:nvPr userDrawn="1"/>
          </p:nvSpPr>
          <p:spPr bwMode="auto">
            <a:xfrm>
              <a:off x="1658938" y="5854700"/>
              <a:ext cx="115888" cy="100013"/>
            </a:xfrm>
            <a:custGeom>
              <a:avLst/>
              <a:gdLst>
                <a:gd name="T0" fmla="*/ 25 w 55"/>
                <a:gd name="T1" fmla="*/ 12 h 47"/>
                <a:gd name="T2" fmla="*/ 10 w 55"/>
                <a:gd name="T3" fmla="*/ 25 h 47"/>
                <a:gd name="T4" fmla="*/ 17 w 55"/>
                <a:gd name="T5" fmla="*/ 35 h 47"/>
                <a:gd name="T6" fmla="*/ 21 w 55"/>
                <a:gd name="T7" fmla="*/ 41 h 47"/>
                <a:gd name="T8" fmla="*/ 16 w 55"/>
                <a:gd name="T9" fmla="*/ 47 h 47"/>
                <a:gd name="T10" fmla="*/ 0 w 55"/>
                <a:gd name="T11" fmla="*/ 25 h 47"/>
                <a:gd name="T12" fmla="*/ 28 w 55"/>
                <a:gd name="T13" fmla="*/ 0 h 47"/>
                <a:gd name="T14" fmla="*/ 55 w 55"/>
                <a:gd name="T15" fmla="*/ 24 h 47"/>
                <a:gd name="T16" fmla="*/ 32 w 55"/>
                <a:gd name="T17" fmla="*/ 47 h 47"/>
                <a:gd name="T18" fmla="*/ 25 w 55"/>
                <a:gd name="T19" fmla="*/ 39 h 47"/>
                <a:gd name="T20" fmla="*/ 25 w 55"/>
                <a:gd name="T21" fmla="*/ 12 h 47"/>
                <a:gd name="T22" fmla="*/ 33 w 55"/>
                <a:gd name="T23" fmla="*/ 32 h 47"/>
                <a:gd name="T24" fmla="*/ 36 w 55"/>
                <a:gd name="T25" fmla="*/ 35 h 47"/>
                <a:gd name="T26" fmla="*/ 45 w 55"/>
                <a:gd name="T27" fmla="*/ 24 h 47"/>
                <a:gd name="T28" fmla="*/ 33 w 55"/>
                <a:gd name="T29" fmla="*/ 13 h 47"/>
                <a:gd name="T30" fmla="*/ 33 w 55"/>
                <a:gd name="T31" fmla="*/ 3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7">
                  <a:moveTo>
                    <a:pt x="25" y="12"/>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1"/>
                    <a:pt x="0" y="25"/>
                  </a:cubicBezTo>
                  <a:cubicBezTo>
                    <a:pt x="0" y="7"/>
                    <a:pt x="14" y="0"/>
                    <a:pt x="28" y="0"/>
                  </a:cubicBezTo>
                  <a:cubicBezTo>
                    <a:pt x="44" y="0"/>
                    <a:pt x="55" y="8"/>
                    <a:pt x="55" y="24"/>
                  </a:cubicBezTo>
                  <a:cubicBezTo>
                    <a:pt x="55" y="42"/>
                    <a:pt x="39" y="47"/>
                    <a:pt x="32" y="47"/>
                  </a:cubicBezTo>
                  <a:cubicBezTo>
                    <a:pt x="25" y="47"/>
                    <a:pt x="25" y="40"/>
                    <a:pt x="25" y="39"/>
                  </a:cubicBezTo>
                  <a:lnTo>
                    <a:pt x="25" y="12"/>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3" name="Freeform 25"/>
            <p:cNvSpPr>
              <a:spLocks/>
            </p:cNvSpPr>
            <p:nvPr userDrawn="1"/>
          </p:nvSpPr>
          <p:spPr bwMode="auto">
            <a:xfrm>
              <a:off x="1658938" y="5988050"/>
              <a:ext cx="155575" cy="22225"/>
            </a:xfrm>
            <a:custGeom>
              <a:avLst/>
              <a:gdLst>
                <a:gd name="T0" fmla="*/ 6 w 74"/>
                <a:gd name="T1" fmla="*/ 11 h 11"/>
                <a:gd name="T2" fmla="*/ 0 w 74"/>
                <a:gd name="T3" fmla="*/ 6 h 11"/>
                <a:gd name="T4" fmla="*/ 6 w 74"/>
                <a:gd name="T5" fmla="*/ 0 h 11"/>
                <a:gd name="T6" fmla="*/ 68 w 74"/>
                <a:gd name="T7" fmla="*/ 0 h 11"/>
                <a:gd name="T8" fmla="*/ 74 w 74"/>
                <a:gd name="T9" fmla="*/ 5 h 11"/>
                <a:gd name="T10" fmla="*/ 68 w 74"/>
                <a:gd name="T11" fmla="*/ 11 h 11"/>
                <a:gd name="T12" fmla="*/ 6 w 74"/>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74" h="11">
                  <a:moveTo>
                    <a:pt x="6" y="11"/>
                  </a:moveTo>
                  <a:cubicBezTo>
                    <a:pt x="5" y="11"/>
                    <a:pt x="0" y="11"/>
                    <a:pt x="0" y="6"/>
                  </a:cubicBezTo>
                  <a:cubicBezTo>
                    <a:pt x="0" y="2"/>
                    <a:pt x="2" y="0"/>
                    <a:pt x="6" y="0"/>
                  </a:cubicBezTo>
                  <a:cubicBezTo>
                    <a:pt x="68" y="0"/>
                    <a:pt x="68" y="0"/>
                    <a:pt x="68" y="0"/>
                  </a:cubicBezTo>
                  <a:cubicBezTo>
                    <a:pt x="69" y="0"/>
                    <a:pt x="74" y="0"/>
                    <a:pt x="74" y="5"/>
                  </a:cubicBezTo>
                  <a:cubicBezTo>
                    <a:pt x="74" y="9"/>
                    <a:pt x="72" y="11"/>
                    <a:pt x="68" y="11"/>
                  </a:cubicBezTo>
                  <a:lnTo>
                    <a:pt x="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4" name="Freeform 26"/>
            <p:cNvSpPr>
              <a:spLocks noEditPoints="1"/>
            </p:cNvSpPr>
            <p:nvPr userDrawn="1"/>
          </p:nvSpPr>
          <p:spPr bwMode="auto">
            <a:xfrm>
              <a:off x="1658938" y="6045200"/>
              <a:ext cx="115888" cy="104775"/>
            </a:xfrm>
            <a:custGeom>
              <a:avLst/>
              <a:gdLst>
                <a:gd name="T0" fmla="*/ 28 w 55"/>
                <a:gd name="T1" fmla="*/ 50 h 50"/>
                <a:gd name="T2" fmla="*/ 0 w 55"/>
                <a:gd name="T3" fmla="*/ 25 h 50"/>
                <a:gd name="T4" fmla="*/ 28 w 55"/>
                <a:gd name="T5" fmla="*/ 0 h 50"/>
                <a:gd name="T6" fmla="*/ 55 w 55"/>
                <a:gd name="T7" fmla="*/ 25 h 50"/>
                <a:gd name="T8" fmla="*/ 28 w 55"/>
                <a:gd name="T9" fmla="*/ 50 h 50"/>
                <a:gd name="T10" fmla="*/ 28 w 55"/>
                <a:gd name="T11" fmla="*/ 12 h 50"/>
                <a:gd name="T12" fmla="*/ 11 w 55"/>
                <a:gd name="T13" fmla="*/ 25 h 50"/>
                <a:gd name="T14" fmla="*/ 28 w 55"/>
                <a:gd name="T15" fmla="*/ 38 h 50"/>
                <a:gd name="T16" fmla="*/ 45 w 55"/>
                <a:gd name="T17" fmla="*/ 25 h 50"/>
                <a:gd name="T18" fmla="*/ 28 w 55"/>
                <a:gd name="T19" fmla="*/ 1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0">
                  <a:moveTo>
                    <a:pt x="28" y="50"/>
                  </a:moveTo>
                  <a:cubicBezTo>
                    <a:pt x="14" y="50"/>
                    <a:pt x="0" y="42"/>
                    <a:pt x="0" y="25"/>
                  </a:cubicBezTo>
                  <a:cubicBezTo>
                    <a:pt x="0" y="8"/>
                    <a:pt x="14" y="0"/>
                    <a:pt x="28" y="0"/>
                  </a:cubicBezTo>
                  <a:cubicBezTo>
                    <a:pt x="42" y="0"/>
                    <a:pt x="55" y="7"/>
                    <a:pt x="55" y="25"/>
                  </a:cubicBezTo>
                  <a:cubicBezTo>
                    <a:pt x="55" y="43"/>
                    <a:pt x="42" y="50"/>
                    <a:pt x="28" y="50"/>
                  </a:cubicBezTo>
                  <a:close/>
                  <a:moveTo>
                    <a:pt x="28" y="12"/>
                  </a:moveTo>
                  <a:cubicBezTo>
                    <a:pt x="21" y="12"/>
                    <a:pt x="11" y="15"/>
                    <a:pt x="11" y="25"/>
                  </a:cubicBezTo>
                  <a:cubicBezTo>
                    <a:pt x="11" y="35"/>
                    <a:pt x="21" y="38"/>
                    <a:pt x="28" y="38"/>
                  </a:cubicBezTo>
                  <a:cubicBezTo>
                    <a:pt x="35" y="38"/>
                    <a:pt x="45" y="35"/>
                    <a:pt x="45" y="25"/>
                  </a:cubicBezTo>
                  <a:cubicBezTo>
                    <a:pt x="45" y="15"/>
                    <a:pt x="34" y="12"/>
                    <a:pt x="2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5" name="Freeform 27"/>
            <p:cNvSpPr>
              <a:spLocks noEditPoints="1"/>
            </p:cNvSpPr>
            <p:nvPr userDrawn="1"/>
          </p:nvSpPr>
          <p:spPr bwMode="auto">
            <a:xfrm>
              <a:off x="1635125" y="6183313"/>
              <a:ext cx="139700" cy="103188"/>
            </a:xfrm>
            <a:custGeom>
              <a:avLst/>
              <a:gdLst>
                <a:gd name="T0" fmla="*/ 6 w 66"/>
                <a:gd name="T1" fmla="*/ 12 h 49"/>
                <a:gd name="T2" fmla="*/ 0 w 66"/>
                <a:gd name="T3" fmla="*/ 6 h 49"/>
                <a:gd name="T4" fmla="*/ 6 w 66"/>
                <a:gd name="T5" fmla="*/ 0 h 49"/>
                <a:gd name="T6" fmla="*/ 61 w 66"/>
                <a:gd name="T7" fmla="*/ 0 h 49"/>
                <a:gd name="T8" fmla="*/ 66 w 66"/>
                <a:gd name="T9" fmla="*/ 6 h 49"/>
                <a:gd name="T10" fmla="*/ 61 w 66"/>
                <a:gd name="T11" fmla="*/ 12 h 49"/>
                <a:gd name="T12" fmla="*/ 58 w 66"/>
                <a:gd name="T13" fmla="*/ 12 h 49"/>
                <a:gd name="T14" fmla="*/ 66 w 66"/>
                <a:gd name="T15" fmla="*/ 27 h 49"/>
                <a:gd name="T16" fmla="*/ 39 w 66"/>
                <a:gd name="T17" fmla="*/ 49 h 49"/>
                <a:gd name="T18" fmla="*/ 11 w 66"/>
                <a:gd name="T19" fmla="*/ 27 h 49"/>
                <a:gd name="T20" fmla="*/ 19 w 66"/>
                <a:gd name="T21" fmla="*/ 12 h 49"/>
                <a:gd name="T22" fmla="*/ 6 w 66"/>
                <a:gd name="T23" fmla="*/ 12 h 49"/>
                <a:gd name="T24" fmla="*/ 39 w 66"/>
                <a:gd name="T25" fmla="*/ 12 h 49"/>
                <a:gd name="T26" fmla="*/ 22 w 66"/>
                <a:gd name="T27" fmla="*/ 24 h 49"/>
                <a:gd name="T28" fmla="*/ 39 w 66"/>
                <a:gd name="T29" fmla="*/ 37 h 49"/>
                <a:gd name="T30" fmla="*/ 56 w 66"/>
                <a:gd name="T31" fmla="*/ 24 h 49"/>
                <a:gd name="T32" fmla="*/ 39 w 66"/>
                <a:gd name="T33"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49">
                  <a:moveTo>
                    <a:pt x="6" y="12"/>
                  </a:moveTo>
                  <a:cubicBezTo>
                    <a:pt x="0" y="12"/>
                    <a:pt x="0" y="7"/>
                    <a:pt x="0" y="6"/>
                  </a:cubicBezTo>
                  <a:cubicBezTo>
                    <a:pt x="0" y="2"/>
                    <a:pt x="1" y="0"/>
                    <a:pt x="6" y="0"/>
                  </a:cubicBezTo>
                  <a:cubicBezTo>
                    <a:pt x="61" y="0"/>
                    <a:pt x="61" y="0"/>
                    <a:pt x="61" y="0"/>
                  </a:cubicBezTo>
                  <a:cubicBezTo>
                    <a:pt x="63" y="0"/>
                    <a:pt x="66" y="0"/>
                    <a:pt x="66" y="6"/>
                  </a:cubicBezTo>
                  <a:cubicBezTo>
                    <a:pt x="66" y="7"/>
                    <a:pt x="66" y="12"/>
                    <a:pt x="61" y="12"/>
                  </a:cubicBezTo>
                  <a:cubicBezTo>
                    <a:pt x="58" y="12"/>
                    <a:pt x="58" y="12"/>
                    <a:pt x="58" y="12"/>
                  </a:cubicBezTo>
                  <a:cubicBezTo>
                    <a:pt x="66" y="17"/>
                    <a:pt x="66" y="24"/>
                    <a:pt x="66" y="27"/>
                  </a:cubicBezTo>
                  <a:cubicBezTo>
                    <a:pt x="66" y="41"/>
                    <a:pt x="54" y="49"/>
                    <a:pt x="39" y="49"/>
                  </a:cubicBezTo>
                  <a:cubicBezTo>
                    <a:pt x="23" y="49"/>
                    <a:pt x="11" y="41"/>
                    <a:pt x="11" y="27"/>
                  </a:cubicBezTo>
                  <a:cubicBezTo>
                    <a:pt x="11" y="18"/>
                    <a:pt x="17" y="13"/>
                    <a:pt x="19" y="12"/>
                  </a:cubicBezTo>
                  <a:lnTo>
                    <a:pt x="6" y="12"/>
                  </a:lnTo>
                  <a:close/>
                  <a:moveTo>
                    <a:pt x="39" y="12"/>
                  </a:moveTo>
                  <a:cubicBezTo>
                    <a:pt x="37" y="12"/>
                    <a:pt x="22" y="12"/>
                    <a:pt x="22" y="24"/>
                  </a:cubicBezTo>
                  <a:cubicBezTo>
                    <a:pt x="22" y="37"/>
                    <a:pt x="37" y="37"/>
                    <a:pt x="39" y="37"/>
                  </a:cubicBezTo>
                  <a:cubicBezTo>
                    <a:pt x="41" y="37"/>
                    <a:pt x="56" y="37"/>
                    <a:pt x="56" y="24"/>
                  </a:cubicBezTo>
                  <a:cubicBezTo>
                    <a:pt x="56" y="12"/>
                    <a:pt x="41"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6" name="Freeform 28"/>
            <p:cNvSpPr>
              <a:spLocks noEditPoints="1"/>
            </p:cNvSpPr>
            <p:nvPr userDrawn="1"/>
          </p:nvSpPr>
          <p:spPr bwMode="auto">
            <a:xfrm>
              <a:off x="1658938" y="6310313"/>
              <a:ext cx="115888" cy="101600"/>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3 w 55"/>
                <a:gd name="T23" fmla="*/ 32 h 48"/>
                <a:gd name="T24" fmla="*/ 36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39" y="48"/>
                    <a:pt x="32" y="48"/>
                  </a:cubicBezTo>
                  <a:cubicBezTo>
                    <a:pt x="25" y="48"/>
                    <a:pt x="25" y="41"/>
                    <a:pt x="25" y="39"/>
                  </a:cubicBezTo>
                  <a:lnTo>
                    <a:pt x="25" y="13"/>
                  </a:lnTo>
                  <a:close/>
                  <a:moveTo>
                    <a:pt x="33" y="32"/>
                  </a:moveTo>
                  <a:cubicBezTo>
                    <a:pt x="33" y="33"/>
                    <a:pt x="34" y="35"/>
                    <a:pt x="36" y="35"/>
                  </a:cubicBezTo>
                  <a:cubicBezTo>
                    <a:pt x="39"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7" name="Freeform 29"/>
            <p:cNvSpPr>
              <a:spLocks/>
            </p:cNvSpPr>
            <p:nvPr userDrawn="1"/>
          </p:nvSpPr>
          <p:spPr bwMode="auto">
            <a:xfrm>
              <a:off x="1658938" y="6443663"/>
              <a:ext cx="115888" cy="71438"/>
            </a:xfrm>
            <a:custGeom>
              <a:avLst/>
              <a:gdLst>
                <a:gd name="T0" fmla="*/ 6 w 55"/>
                <a:gd name="T1" fmla="*/ 12 h 34"/>
                <a:gd name="T2" fmla="*/ 0 w 55"/>
                <a:gd name="T3" fmla="*/ 6 h 34"/>
                <a:gd name="T4" fmla="*/ 6 w 55"/>
                <a:gd name="T5" fmla="*/ 0 h 34"/>
                <a:gd name="T6" fmla="*/ 50 w 55"/>
                <a:gd name="T7" fmla="*/ 0 h 34"/>
                <a:gd name="T8" fmla="*/ 55 w 55"/>
                <a:gd name="T9" fmla="*/ 6 h 34"/>
                <a:gd name="T10" fmla="*/ 50 w 55"/>
                <a:gd name="T11" fmla="*/ 12 h 34"/>
                <a:gd name="T12" fmla="*/ 46 w 55"/>
                <a:gd name="T13" fmla="*/ 12 h 34"/>
                <a:gd name="T14" fmla="*/ 55 w 55"/>
                <a:gd name="T15" fmla="*/ 28 h 34"/>
                <a:gd name="T16" fmla="*/ 49 w 55"/>
                <a:gd name="T17" fmla="*/ 34 h 34"/>
                <a:gd name="T18" fmla="*/ 43 w 55"/>
                <a:gd name="T19" fmla="*/ 26 h 34"/>
                <a:gd name="T20" fmla="*/ 31 w 55"/>
                <a:gd name="T21" fmla="*/ 12 h 34"/>
                <a:gd name="T22" fmla="*/ 6 w 55"/>
                <a:gd name="T23"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34">
                  <a:moveTo>
                    <a:pt x="6" y="12"/>
                  </a:moveTo>
                  <a:cubicBezTo>
                    <a:pt x="5" y="12"/>
                    <a:pt x="0" y="12"/>
                    <a:pt x="0" y="6"/>
                  </a:cubicBezTo>
                  <a:cubicBezTo>
                    <a:pt x="0" y="2"/>
                    <a:pt x="2" y="0"/>
                    <a:pt x="6" y="0"/>
                  </a:cubicBezTo>
                  <a:cubicBezTo>
                    <a:pt x="50" y="0"/>
                    <a:pt x="50" y="0"/>
                    <a:pt x="50" y="0"/>
                  </a:cubicBezTo>
                  <a:cubicBezTo>
                    <a:pt x="51" y="0"/>
                    <a:pt x="55" y="0"/>
                    <a:pt x="55" y="6"/>
                  </a:cubicBezTo>
                  <a:cubicBezTo>
                    <a:pt x="55" y="9"/>
                    <a:pt x="54" y="12"/>
                    <a:pt x="50" y="12"/>
                  </a:cubicBezTo>
                  <a:cubicBezTo>
                    <a:pt x="46" y="12"/>
                    <a:pt x="46" y="12"/>
                    <a:pt x="46" y="12"/>
                  </a:cubicBezTo>
                  <a:cubicBezTo>
                    <a:pt x="51" y="16"/>
                    <a:pt x="55" y="21"/>
                    <a:pt x="55" y="28"/>
                  </a:cubicBezTo>
                  <a:cubicBezTo>
                    <a:pt x="55" y="31"/>
                    <a:pt x="53" y="34"/>
                    <a:pt x="49" y="34"/>
                  </a:cubicBezTo>
                  <a:cubicBezTo>
                    <a:pt x="43" y="34"/>
                    <a:pt x="43" y="29"/>
                    <a:pt x="43" y="26"/>
                  </a:cubicBezTo>
                  <a:cubicBezTo>
                    <a:pt x="42" y="14"/>
                    <a:pt x="34" y="12"/>
                    <a:pt x="31" y="12"/>
                  </a:cubicBez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8" name="Freeform 30"/>
            <p:cNvSpPr>
              <a:spLocks/>
            </p:cNvSpPr>
            <p:nvPr userDrawn="1"/>
          </p:nvSpPr>
          <p:spPr bwMode="auto">
            <a:xfrm>
              <a:off x="1658938" y="6540500"/>
              <a:ext cx="115888" cy="96838"/>
            </a:xfrm>
            <a:custGeom>
              <a:avLst/>
              <a:gdLst>
                <a:gd name="T0" fmla="*/ 47 w 55"/>
                <a:gd name="T1" fmla="*/ 42 h 46"/>
                <a:gd name="T2" fmla="*/ 41 w 55"/>
                <a:gd name="T3" fmla="*/ 44 h 46"/>
                <a:gd name="T4" fmla="*/ 36 w 55"/>
                <a:gd name="T5" fmla="*/ 39 h 46"/>
                <a:gd name="T6" fmla="*/ 39 w 55"/>
                <a:gd name="T7" fmla="*/ 33 h 46"/>
                <a:gd name="T8" fmla="*/ 46 w 55"/>
                <a:gd name="T9" fmla="*/ 23 h 46"/>
                <a:gd name="T10" fmla="*/ 40 w 55"/>
                <a:gd name="T11" fmla="*/ 13 h 46"/>
                <a:gd name="T12" fmla="*/ 33 w 55"/>
                <a:gd name="T13" fmla="*/ 27 h 46"/>
                <a:gd name="T14" fmla="*/ 18 w 55"/>
                <a:gd name="T15" fmla="*/ 46 h 46"/>
                <a:gd name="T16" fmla="*/ 0 w 55"/>
                <a:gd name="T17" fmla="*/ 23 h 46"/>
                <a:gd name="T18" fmla="*/ 7 w 55"/>
                <a:gd name="T19" fmla="*/ 5 h 46"/>
                <a:gd name="T20" fmla="*/ 16 w 55"/>
                <a:gd name="T21" fmla="*/ 0 h 46"/>
                <a:gd name="T22" fmla="*/ 21 w 55"/>
                <a:gd name="T23" fmla="*/ 6 h 46"/>
                <a:gd name="T24" fmla="*/ 16 w 55"/>
                <a:gd name="T25" fmla="*/ 12 h 46"/>
                <a:gd name="T26" fmla="*/ 10 w 55"/>
                <a:gd name="T27" fmla="*/ 24 h 46"/>
                <a:gd name="T28" fmla="*/ 16 w 55"/>
                <a:gd name="T29" fmla="*/ 34 h 46"/>
                <a:gd name="T30" fmla="*/ 23 w 55"/>
                <a:gd name="T31" fmla="*/ 20 h 46"/>
                <a:gd name="T32" fmla="*/ 39 w 55"/>
                <a:gd name="T33" fmla="*/ 1 h 46"/>
                <a:gd name="T34" fmla="*/ 55 w 55"/>
                <a:gd name="T35" fmla="*/ 23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4"/>
                    <a:pt x="41" y="44"/>
                  </a:cubicBezTo>
                  <a:cubicBezTo>
                    <a:pt x="37" y="44"/>
                    <a:pt x="36" y="41"/>
                    <a:pt x="36" y="39"/>
                  </a:cubicBezTo>
                  <a:cubicBezTo>
                    <a:pt x="36" y="34"/>
                    <a:pt x="38" y="34"/>
                    <a:pt x="39" y="33"/>
                  </a:cubicBezTo>
                  <a:cubicBezTo>
                    <a:pt x="44" y="32"/>
                    <a:pt x="46" y="29"/>
                    <a:pt x="46" y="23"/>
                  </a:cubicBezTo>
                  <a:cubicBezTo>
                    <a:pt x="46" y="21"/>
                    <a:pt x="46" y="13"/>
                    <a:pt x="40" y="13"/>
                  </a:cubicBezTo>
                  <a:cubicBezTo>
                    <a:pt x="36" y="13"/>
                    <a:pt x="35" y="17"/>
                    <a:pt x="33" y="27"/>
                  </a:cubicBezTo>
                  <a:cubicBezTo>
                    <a:pt x="31" y="37"/>
                    <a:pt x="29" y="46"/>
                    <a:pt x="18" y="46"/>
                  </a:cubicBezTo>
                  <a:cubicBezTo>
                    <a:pt x="7" y="46"/>
                    <a:pt x="0" y="38"/>
                    <a:pt x="0" y="23"/>
                  </a:cubicBezTo>
                  <a:cubicBezTo>
                    <a:pt x="0" y="14"/>
                    <a:pt x="3" y="8"/>
                    <a:pt x="7" y="5"/>
                  </a:cubicBezTo>
                  <a:cubicBezTo>
                    <a:pt x="10" y="1"/>
                    <a:pt x="14" y="0"/>
                    <a:pt x="16" y="0"/>
                  </a:cubicBezTo>
                  <a:cubicBezTo>
                    <a:pt x="19" y="0"/>
                    <a:pt x="21" y="2"/>
                    <a:pt x="21" y="6"/>
                  </a:cubicBezTo>
                  <a:cubicBezTo>
                    <a:pt x="21" y="10"/>
                    <a:pt x="19" y="11"/>
                    <a:pt x="16" y="12"/>
                  </a:cubicBezTo>
                  <a:cubicBezTo>
                    <a:pt x="12" y="13"/>
                    <a:pt x="10" y="17"/>
                    <a:pt x="10" y="24"/>
                  </a:cubicBezTo>
                  <a:cubicBezTo>
                    <a:pt x="10" y="26"/>
                    <a:pt x="10" y="34"/>
                    <a:pt x="16" y="34"/>
                  </a:cubicBezTo>
                  <a:cubicBezTo>
                    <a:pt x="20" y="34"/>
                    <a:pt x="20" y="33"/>
                    <a:pt x="23" y="20"/>
                  </a:cubicBezTo>
                  <a:cubicBezTo>
                    <a:pt x="26" y="9"/>
                    <a:pt x="29" y="1"/>
                    <a:pt x="39" y="1"/>
                  </a:cubicBezTo>
                  <a:cubicBezTo>
                    <a:pt x="48" y="1"/>
                    <a:pt x="55" y="8"/>
                    <a:pt x="55" y="23"/>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39" name="Freeform 31"/>
            <p:cNvSpPr>
              <a:spLocks noEditPoints="1"/>
            </p:cNvSpPr>
            <p:nvPr userDrawn="1"/>
          </p:nvSpPr>
          <p:spPr bwMode="auto">
            <a:xfrm>
              <a:off x="1652588" y="6729413"/>
              <a:ext cx="153988" cy="130175"/>
            </a:xfrm>
            <a:custGeom>
              <a:avLst/>
              <a:gdLst>
                <a:gd name="T0" fmla="*/ 9 w 73"/>
                <a:gd name="T1" fmla="*/ 60 h 62"/>
                <a:gd name="T2" fmla="*/ 5 w 73"/>
                <a:gd name="T3" fmla="*/ 62 h 62"/>
                <a:gd name="T4" fmla="*/ 0 w 73"/>
                <a:gd name="T5" fmla="*/ 56 h 62"/>
                <a:gd name="T6" fmla="*/ 2 w 73"/>
                <a:gd name="T7" fmla="*/ 52 h 62"/>
                <a:gd name="T8" fmla="*/ 10 w 73"/>
                <a:gd name="T9" fmla="*/ 44 h 62"/>
                <a:gd name="T10" fmla="*/ 0 w 73"/>
                <a:gd name="T11" fmla="*/ 22 h 62"/>
                <a:gd name="T12" fmla="*/ 21 w 73"/>
                <a:gd name="T13" fmla="*/ 0 h 62"/>
                <a:gd name="T14" fmla="*/ 42 w 73"/>
                <a:gd name="T15" fmla="*/ 16 h 62"/>
                <a:gd name="T16" fmla="*/ 56 w 73"/>
                <a:gd name="T17" fmla="*/ 9 h 62"/>
                <a:gd name="T18" fmla="*/ 73 w 73"/>
                <a:gd name="T19" fmla="*/ 26 h 62"/>
                <a:gd name="T20" fmla="*/ 56 w 73"/>
                <a:gd name="T21" fmla="*/ 43 h 62"/>
                <a:gd name="T22" fmla="*/ 39 w 73"/>
                <a:gd name="T23" fmla="*/ 31 h 62"/>
                <a:gd name="T24" fmla="*/ 26 w 73"/>
                <a:gd name="T25" fmla="*/ 43 h 62"/>
                <a:gd name="T26" fmla="*/ 33 w 73"/>
                <a:gd name="T27" fmla="*/ 45 h 62"/>
                <a:gd name="T28" fmla="*/ 37 w 73"/>
                <a:gd name="T29" fmla="*/ 50 h 62"/>
                <a:gd name="T30" fmla="*/ 33 w 73"/>
                <a:gd name="T31" fmla="*/ 56 h 62"/>
                <a:gd name="T32" fmla="*/ 19 w 73"/>
                <a:gd name="T33" fmla="*/ 51 h 62"/>
                <a:gd name="T34" fmla="*/ 9 w 73"/>
                <a:gd name="T35" fmla="*/ 60 h 62"/>
                <a:gd name="T36" fmla="*/ 34 w 73"/>
                <a:gd name="T37" fmla="*/ 22 h 62"/>
                <a:gd name="T38" fmla="*/ 21 w 73"/>
                <a:gd name="T39" fmla="*/ 13 h 62"/>
                <a:gd name="T40" fmla="*/ 10 w 73"/>
                <a:gd name="T41" fmla="*/ 24 h 62"/>
                <a:gd name="T42" fmla="*/ 17 w 73"/>
                <a:gd name="T43" fmla="*/ 37 h 62"/>
                <a:gd name="T44" fmla="*/ 34 w 73"/>
                <a:gd name="T45" fmla="*/ 22 h 62"/>
                <a:gd name="T46" fmla="*/ 57 w 73"/>
                <a:gd name="T47" fmla="*/ 32 h 62"/>
                <a:gd name="T48" fmla="*/ 64 w 73"/>
                <a:gd name="T49" fmla="*/ 26 h 62"/>
                <a:gd name="T50" fmla="*/ 57 w 73"/>
                <a:gd name="T51" fmla="*/ 20 h 62"/>
                <a:gd name="T52" fmla="*/ 47 w 73"/>
                <a:gd name="T53" fmla="*/ 25 h 62"/>
                <a:gd name="T54" fmla="*/ 57 w 73"/>
                <a:gd name="T55" fmla="*/ 3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3" h="62">
                  <a:moveTo>
                    <a:pt x="9" y="60"/>
                  </a:moveTo>
                  <a:cubicBezTo>
                    <a:pt x="9" y="61"/>
                    <a:pt x="7" y="62"/>
                    <a:pt x="5" y="62"/>
                  </a:cubicBezTo>
                  <a:cubicBezTo>
                    <a:pt x="3" y="62"/>
                    <a:pt x="0" y="60"/>
                    <a:pt x="0" y="56"/>
                  </a:cubicBezTo>
                  <a:cubicBezTo>
                    <a:pt x="0" y="54"/>
                    <a:pt x="1" y="53"/>
                    <a:pt x="2" y="52"/>
                  </a:cubicBezTo>
                  <a:cubicBezTo>
                    <a:pt x="10" y="44"/>
                    <a:pt x="10" y="44"/>
                    <a:pt x="10" y="44"/>
                  </a:cubicBezTo>
                  <a:cubicBezTo>
                    <a:pt x="6" y="41"/>
                    <a:pt x="0" y="34"/>
                    <a:pt x="0" y="22"/>
                  </a:cubicBezTo>
                  <a:cubicBezTo>
                    <a:pt x="0" y="9"/>
                    <a:pt x="10" y="0"/>
                    <a:pt x="21" y="0"/>
                  </a:cubicBezTo>
                  <a:cubicBezTo>
                    <a:pt x="33" y="0"/>
                    <a:pt x="39" y="11"/>
                    <a:pt x="42" y="16"/>
                  </a:cubicBezTo>
                  <a:cubicBezTo>
                    <a:pt x="46" y="13"/>
                    <a:pt x="50" y="9"/>
                    <a:pt x="56" y="9"/>
                  </a:cubicBezTo>
                  <a:cubicBezTo>
                    <a:pt x="66" y="9"/>
                    <a:pt x="73" y="17"/>
                    <a:pt x="73" y="26"/>
                  </a:cubicBezTo>
                  <a:cubicBezTo>
                    <a:pt x="73" y="37"/>
                    <a:pt x="65" y="43"/>
                    <a:pt x="56" y="43"/>
                  </a:cubicBezTo>
                  <a:cubicBezTo>
                    <a:pt x="47" y="43"/>
                    <a:pt x="42" y="37"/>
                    <a:pt x="39" y="31"/>
                  </a:cubicBezTo>
                  <a:cubicBezTo>
                    <a:pt x="26" y="43"/>
                    <a:pt x="26" y="43"/>
                    <a:pt x="26" y="43"/>
                  </a:cubicBezTo>
                  <a:cubicBezTo>
                    <a:pt x="28" y="43"/>
                    <a:pt x="29" y="43"/>
                    <a:pt x="33" y="45"/>
                  </a:cubicBezTo>
                  <a:cubicBezTo>
                    <a:pt x="34" y="45"/>
                    <a:pt x="37" y="45"/>
                    <a:pt x="37" y="50"/>
                  </a:cubicBezTo>
                  <a:cubicBezTo>
                    <a:pt x="37" y="52"/>
                    <a:pt x="36" y="56"/>
                    <a:pt x="33" y="56"/>
                  </a:cubicBezTo>
                  <a:cubicBezTo>
                    <a:pt x="31" y="56"/>
                    <a:pt x="25" y="54"/>
                    <a:pt x="19" y="51"/>
                  </a:cubicBezTo>
                  <a:lnTo>
                    <a:pt x="9" y="60"/>
                  </a:lnTo>
                  <a:close/>
                  <a:moveTo>
                    <a:pt x="34" y="22"/>
                  </a:moveTo>
                  <a:cubicBezTo>
                    <a:pt x="31" y="19"/>
                    <a:pt x="28" y="13"/>
                    <a:pt x="21" y="13"/>
                  </a:cubicBezTo>
                  <a:cubicBezTo>
                    <a:pt x="15" y="13"/>
                    <a:pt x="10" y="17"/>
                    <a:pt x="10" y="24"/>
                  </a:cubicBezTo>
                  <a:cubicBezTo>
                    <a:pt x="10" y="31"/>
                    <a:pt x="15" y="35"/>
                    <a:pt x="17" y="37"/>
                  </a:cubicBezTo>
                  <a:lnTo>
                    <a:pt x="34" y="22"/>
                  </a:lnTo>
                  <a:close/>
                  <a:moveTo>
                    <a:pt x="57" y="32"/>
                  </a:moveTo>
                  <a:cubicBezTo>
                    <a:pt x="60" y="32"/>
                    <a:pt x="64" y="31"/>
                    <a:pt x="64" y="26"/>
                  </a:cubicBezTo>
                  <a:cubicBezTo>
                    <a:pt x="64" y="23"/>
                    <a:pt x="61" y="20"/>
                    <a:pt x="57" y="20"/>
                  </a:cubicBezTo>
                  <a:cubicBezTo>
                    <a:pt x="53" y="20"/>
                    <a:pt x="50" y="23"/>
                    <a:pt x="47" y="25"/>
                  </a:cubicBezTo>
                  <a:cubicBezTo>
                    <a:pt x="50" y="30"/>
                    <a:pt x="53" y="32"/>
                    <a:pt x="57"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0" name="Freeform 32"/>
            <p:cNvSpPr>
              <a:spLocks noEditPoints="1"/>
            </p:cNvSpPr>
            <p:nvPr userDrawn="1"/>
          </p:nvSpPr>
          <p:spPr bwMode="auto">
            <a:xfrm>
              <a:off x="1417638" y="5456238"/>
              <a:ext cx="147638" cy="125413"/>
            </a:xfrm>
            <a:custGeom>
              <a:avLst/>
              <a:gdLst>
                <a:gd name="T0" fmla="*/ 70 w 70"/>
                <a:gd name="T1" fmla="*/ 30 h 59"/>
                <a:gd name="T2" fmla="*/ 35 w 70"/>
                <a:gd name="T3" fmla="*/ 59 h 59"/>
                <a:gd name="T4" fmla="*/ 0 w 70"/>
                <a:gd name="T5" fmla="*/ 30 h 59"/>
                <a:gd name="T6" fmla="*/ 0 w 70"/>
                <a:gd name="T7" fmla="*/ 12 h 59"/>
                <a:gd name="T8" fmla="*/ 12 w 70"/>
                <a:gd name="T9" fmla="*/ 0 h 59"/>
                <a:gd name="T10" fmla="*/ 58 w 70"/>
                <a:gd name="T11" fmla="*/ 0 h 59"/>
                <a:gd name="T12" fmla="*/ 70 w 70"/>
                <a:gd name="T13" fmla="*/ 12 h 59"/>
                <a:gd name="T14" fmla="*/ 70 w 70"/>
                <a:gd name="T15" fmla="*/ 30 h 59"/>
                <a:gd name="T16" fmla="*/ 59 w 70"/>
                <a:gd name="T17" fmla="*/ 16 h 59"/>
                <a:gd name="T18" fmla="*/ 55 w 70"/>
                <a:gd name="T19" fmla="*/ 12 h 59"/>
                <a:gd name="T20" fmla="*/ 15 w 70"/>
                <a:gd name="T21" fmla="*/ 12 h 59"/>
                <a:gd name="T22" fmla="*/ 11 w 70"/>
                <a:gd name="T23" fmla="*/ 16 h 59"/>
                <a:gd name="T24" fmla="*/ 11 w 70"/>
                <a:gd name="T25" fmla="*/ 28 h 59"/>
                <a:gd name="T26" fmla="*/ 35 w 70"/>
                <a:gd name="T27" fmla="*/ 46 h 59"/>
                <a:gd name="T28" fmla="*/ 59 w 70"/>
                <a:gd name="T29" fmla="*/ 28 h 59"/>
                <a:gd name="T30" fmla="*/ 59 w 70"/>
                <a:gd name="T31" fmla="*/ 1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0" h="59">
                  <a:moveTo>
                    <a:pt x="70" y="30"/>
                  </a:moveTo>
                  <a:cubicBezTo>
                    <a:pt x="70" y="51"/>
                    <a:pt x="53" y="59"/>
                    <a:pt x="35" y="59"/>
                  </a:cubicBezTo>
                  <a:cubicBezTo>
                    <a:pt x="25" y="59"/>
                    <a:pt x="0" y="56"/>
                    <a:pt x="0" y="30"/>
                  </a:cubicBezTo>
                  <a:cubicBezTo>
                    <a:pt x="0" y="12"/>
                    <a:pt x="0" y="12"/>
                    <a:pt x="0" y="12"/>
                  </a:cubicBezTo>
                  <a:cubicBezTo>
                    <a:pt x="0" y="4"/>
                    <a:pt x="3" y="0"/>
                    <a:pt x="12" y="0"/>
                  </a:cubicBezTo>
                  <a:cubicBezTo>
                    <a:pt x="58" y="0"/>
                    <a:pt x="58" y="0"/>
                    <a:pt x="58" y="0"/>
                  </a:cubicBezTo>
                  <a:cubicBezTo>
                    <a:pt x="67" y="0"/>
                    <a:pt x="70" y="4"/>
                    <a:pt x="70" y="12"/>
                  </a:cubicBezTo>
                  <a:lnTo>
                    <a:pt x="70" y="30"/>
                  </a:lnTo>
                  <a:close/>
                  <a:moveTo>
                    <a:pt x="59" y="16"/>
                  </a:moveTo>
                  <a:cubicBezTo>
                    <a:pt x="59" y="13"/>
                    <a:pt x="58" y="12"/>
                    <a:pt x="55" y="12"/>
                  </a:cubicBezTo>
                  <a:cubicBezTo>
                    <a:pt x="15" y="12"/>
                    <a:pt x="15" y="12"/>
                    <a:pt x="15" y="12"/>
                  </a:cubicBezTo>
                  <a:cubicBezTo>
                    <a:pt x="12" y="12"/>
                    <a:pt x="11" y="14"/>
                    <a:pt x="11" y="16"/>
                  </a:cubicBezTo>
                  <a:cubicBezTo>
                    <a:pt x="11" y="28"/>
                    <a:pt x="11" y="28"/>
                    <a:pt x="11" y="28"/>
                  </a:cubicBezTo>
                  <a:cubicBezTo>
                    <a:pt x="11" y="42"/>
                    <a:pt x="25" y="46"/>
                    <a:pt x="35" y="46"/>
                  </a:cubicBezTo>
                  <a:cubicBezTo>
                    <a:pt x="48" y="46"/>
                    <a:pt x="59" y="40"/>
                    <a:pt x="59" y="28"/>
                  </a:cubicBezTo>
                  <a:lnTo>
                    <a:pt x="5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1" name="Freeform 33"/>
            <p:cNvSpPr>
              <a:spLocks noEditPoints="1"/>
            </p:cNvSpPr>
            <p:nvPr userDrawn="1"/>
          </p:nvSpPr>
          <p:spPr bwMode="auto">
            <a:xfrm>
              <a:off x="1412875" y="5607050"/>
              <a:ext cx="117475" cy="100013"/>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4 w 55"/>
                <a:gd name="T23" fmla="*/ 32 h 48"/>
                <a:gd name="T24" fmla="*/ 36 w 55"/>
                <a:gd name="T25" fmla="*/ 35 h 48"/>
                <a:gd name="T26" fmla="*/ 45 w 55"/>
                <a:gd name="T27" fmla="*/ 24 h 48"/>
                <a:gd name="T28" fmla="*/ 34 w 55"/>
                <a:gd name="T29" fmla="*/ 13 h 48"/>
                <a:gd name="T30" fmla="*/ 34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40" y="48"/>
                    <a:pt x="32" y="48"/>
                  </a:cubicBezTo>
                  <a:cubicBezTo>
                    <a:pt x="25" y="48"/>
                    <a:pt x="25" y="41"/>
                    <a:pt x="25" y="39"/>
                  </a:cubicBezTo>
                  <a:lnTo>
                    <a:pt x="25" y="13"/>
                  </a:lnTo>
                  <a:close/>
                  <a:moveTo>
                    <a:pt x="34" y="32"/>
                  </a:moveTo>
                  <a:cubicBezTo>
                    <a:pt x="34" y="34"/>
                    <a:pt x="34" y="35"/>
                    <a:pt x="36" y="35"/>
                  </a:cubicBezTo>
                  <a:cubicBezTo>
                    <a:pt x="39" y="35"/>
                    <a:pt x="45" y="31"/>
                    <a:pt x="45" y="24"/>
                  </a:cubicBezTo>
                  <a:cubicBezTo>
                    <a:pt x="45" y="18"/>
                    <a:pt x="41" y="14"/>
                    <a:pt x="34" y="13"/>
                  </a:cubicBez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2" name="Freeform 34"/>
            <p:cNvSpPr>
              <a:spLocks/>
            </p:cNvSpPr>
            <p:nvPr userDrawn="1"/>
          </p:nvSpPr>
          <p:spPr bwMode="auto">
            <a:xfrm>
              <a:off x="1412875" y="5730875"/>
              <a:ext cx="117475" cy="96838"/>
            </a:xfrm>
            <a:custGeom>
              <a:avLst/>
              <a:gdLst>
                <a:gd name="T0" fmla="*/ 47 w 55"/>
                <a:gd name="T1" fmla="*/ 42 h 46"/>
                <a:gd name="T2" fmla="*/ 41 w 55"/>
                <a:gd name="T3" fmla="*/ 44 h 46"/>
                <a:gd name="T4" fmla="*/ 36 w 55"/>
                <a:gd name="T5" fmla="*/ 38 h 46"/>
                <a:gd name="T6" fmla="*/ 39 w 55"/>
                <a:gd name="T7" fmla="*/ 33 h 46"/>
                <a:gd name="T8" fmla="*/ 46 w 55"/>
                <a:gd name="T9" fmla="*/ 22 h 46"/>
                <a:gd name="T10" fmla="*/ 40 w 55"/>
                <a:gd name="T11" fmla="*/ 13 h 46"/>
                <a:gd name="T12" fmla="*/ 33 w 55"/>
                <a:gd name="T13" fmla="*/ 27 h 46"/>
                <a:gd name="T14" fmla="*/ 18 w 55"/>
                <a:gd name="T15" fmla="*/ 46 h 46"/>
                <a:gd name="T16" fmla="*/ 0 w 55"/>
                <a:gd name="T17" fmla="*/ 23 h 46"/>
                <a:gd name="T18" fmla="*/ 7 w 55"/>
                <a:gd name="T19" fmla="*/ 4 h 46"/>
                <a:gd name="T20" fmla="*/ 16 w 55"/>
                <a:gd name="T21" fmla="*/ 0 h 46"/>
                <a:gd name="T22" fmla="*/ 21 w 55"/>
                <a:gd name="T23" fmla="*/ 5 h 46"/>
                <a:gd name="T24" fmla="*/ 16 w 55"/>
                <a:gd name="T25" fmla="*/ 11 h 46"/>
                <a:gd name="T26" fmla="*/ 10 w 55"/>
                <a:gd name="T27" fmla="*/ 23 h 46"/>
                <a:gd name="T28" fmla="*/ 16 w 55"/>
                <a:gd name="T29" fmla="*/ 34 h 46"/>
                <a:gd name="T30" fmla="*/ 23 w 55"/>
                <a:gd name="T31" fmla="*/ 20 h 46"/>
                <a:gd name="T32" fmla="*/ 39 w 55"/>
                <a:gd name="T33" fmla="*/ 1 h 46"/>
                <a:gd name="T34" fmla="*/ 55 w 55"/>
                <a:gd name="T35" fmla="*/ 22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4"/>
                    <a:pt x="41" y="44"/>
                  </a:cubicBezTo>
                  <a:cubicBezTo>
                    <a:pt x="37" y="44"/>
                    <a:pt x="36" y="41"/>
                    <a:pt x="36" y="38"/>
                  </a:cubicBezTo>
                  <a:cubicBezTo>
                    <a:pt x="36" y="34"/>
                    <a:pt x="38" y="33"/>
                    <a:pt x="39" y="33"/>
                  </a:cubicBezTo>
                  <a:cubicBezTo>
                    <a:pt x="44" y="32"/>
                    <a:pt x="46" y="29"/>
                    <a:pt x="46" y="22"/>
                  </a:cubicBezTo>
                  <a:cubicBezTo>
                    <a:pt x="46" y="20"/>
                    <a:pt x="46" y="13"/>
                    <a:pt x="40" y="13"/>
                  </a:cubicBezTo>
                  <a:cubicBezTo>
                    <a:pt x="36" y="13"/>
                    <a:pt x="35" y="16"/>
                    <a:pt x="33" y="27"/>
                  </a:cubicBezTo>
                  <a:cubicBezTo>
                    <a:pt x="31" y="36"/>
                    <a:pt x="29" y="46"/>
                    <a:pt x="18" y="46"/>
                  </a:cubicBezTo>
                  <a:cubicBezTo>
                    <a:pt x="7" y="46"/>
                    <a:pt x="0" y="38"/>
                    <a:pt x="0" y="23"/>
                  </a:cubicBezTo>
                  <a:cubicBezTo>
                    <a:pt x="0" y="14"/>
                    <a:pt x="3" y="8"/>
                    <a:pt x="7" y="4"/>
                  </a:cubicBezTo>
                  <a:cubicBezTo>
                    <a:pt x="10" y="1"/>
                    <a:pt x="14" y="0"/>
                    <a:pt x="16" y="0"/>
                  </a:cubicBezTo>
                  <a:cubicBezTo>
                    <a:pt x="19" y="0"/>
                    <a:pt x="21" y="2"/>
                    <a:pt x="21" y="5"/>
                  </a:cubicBezTo>
                  <a:cubicBezTo>
                    <a:pt x="21" y="10"/>
                    <a:pt x="19" y="10"/>
                    <a:pt x="16" y="11"/>
                  </a:cubicBezTo>
                  <a:cubicBezTo>
                    <a:pt x="12" y="13"/>
                    <a:pt x="10" y="16"/>
                    <a:pt x="10" y="23"/>
                  </a:cubicBezTo>
                  <a:cubicBezTo>
                    <a:pt x="10" y="26"/>
                    <a:pt x="10" y="34"/>
                    <a:pt x="16" y="34"/>
                  </a:cubicBezTo>
                  <a:cubicBezTo>
                    <a:pt x="20" y="34"/>
                    <a:pt x="20" y="33"/>
                    <a:pt x="23" y="20"/>
                  </a:cubicBezTo>
                  <a:cubicBezTo>
                    <a:pt x="26" y="9"/>
                    <a:pt x="29" y="1"/>
                    <a:pt x="39" y="1"/>
                  </a:cubicBezTo>
                  <a:cubicBezTo>
                    <a:pt x="48" y="1"/>
                    <a:pt x="55" y="8"/>
                    <a:pt x="55" y="22"/>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3" name="Freeform 35"/>
            <p:cNvSpPr>
              <a:spLocks noEditPoints="1"/>
            </p:cNvSpPr>
            <p:nvPr userDrawn="1"/>
          </p:nvSpPr>
          <p:spPr bwMode="auto">
            <a:xfrm>
              <a:off x="1422400" y="5857875"/>
              <a:ext cx="153988" cy="28575"/>
            </a:xfrm>
            <a:custGeom>
              <a:avLst/>
              <a:gdLst>
                <a:gd name="T0" fmla="*/ 67 w 73"/>
                <a:gd name="T1" fmla="*/ 14 h 14"/>
                <a:gd name="T2" fmla="*/ 60 w 73"/>
                <a:gd name="T3" fmla="*/ 7 h 14"/>
                <a:gd name="T4" fmla="*/ 67 w 73"/>
                <a:gd name="T5" fmla="*/ 0 h 14"/>
                <a:gd name="T6" fmla="*/ 73 w 73"/>
                <a:gd name="T7" fmla="*/ 7 h 14"/>
                <a:gd name="T8" fmla="*/ 67 w 73"/>
                <a:gd name="T9" fmla="*/ 14 h 14"/>
                <a:gd name="T10" fmla="*/ 6 w 73"/>
                <a:gd name="T11" fmla="*/ 13 h 14"/>
                <a:gd name="T12" fmla="*/ 0 w 73"/>
                <a:gd name="T13" fmla="*/ 7 h 14"/>
                <a:gd name="T14" fmla="*/ 6 w 73"/>
                <a:gd name="T15" fmla="*/ 1 h 14"/>
                <a:gd name="T16" fmla="*/ 50 w 73"/>
                <a:gd name="T17" fmla="*/ 1 h 14"/>
                <a:gd name="T18" fmla="*/ 55 w 73"/>
                <a:gd name="T19" fmla="*/ 7 h 14"/>
                <a:gd name="T20" fmla="*/ 50 w 73"/>
                <a:gd name="T21" fmla="*/ 13 h 14"/>
                <a:gd name="T22" fmla="*/ 6 w 73"/>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4">
                  <a:moveTo>
                    <a:pt x="67" y="14"/>
                  </a:moveTo>
                  <a:cubicBezTo>
                    <a:pt x="63" y="14"/>
                    <a:pt x="60" y="11"/>
                    <a:pt x="60" y="7"/>
                  </a:cubicBezTo>
                  <a:cubicBezTo>
                    <a:pt x="60" y="3"/>
                    <a:pt x="63" y="0"/>
                    <a:pt x="67" y="0"/>
                  </a:cubicBezTo>
                  <a:cubicBezTo>
                    <a:pt x="71" y="0"/>
                    <a:pt x="73" y="3"/>
                    <a:pt x="73" y="7"/>
                  </a:cubicBezTo>
                  <a:cubicBezTo>
                    <a:pt x="73" y="11"/>
                    <a:pt x="70" y="14"/>
                    <a:pt x="67" y="14"/>
                  </a:cubicBezTo>
                  <a:close/>
                  <a:moveTo>
                    <a:pt x="6" y="13"/>
                  </a:moveTo>
                  <a:cubicBezTo>
                    <a:pt x="2" y="13"/>
                    <a:pt x="0" y="11"/>
                    <a:pt x="0" y="7"/>
                  </a:cubicBezTo>
                  <a:cubicBezTo>
                    <a:pt x="0" y="3"/>
                    <a:pt x="2" y="1"/>
                    <a:pt x="6" y="1"/>
                  </a:cubicBezTo>
                  <a:cubicBezTo>
                    <a:pt x="50" y="1"/>
                    <a:pt x="50" y="1"/>
                    <a:pt x="50" y="1"/>
                  </a:cubicBezTo>
                  <a:cubicBezTo>
                    <a:pt x="51" y="1"/>
                    <a:pt x="55" y="1"/>
                    <a:pt x="55" y="7"/>
                  </a:cubicBezTo>
                  <a:cubicBezTo>
                    <a:pt x="55" y="10"/>
                    <a:pt x="54" y="13"/>
                    <a:pt x="50"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4" name="Freeform 36"/>
            <p:cNvSpPr>
              <a:spLocks noEditPoints="1"/>
            </p:cNvSpPr>
            <p:nvPr userDrawn="1"/>
          </p:nvSpPr>
          <p:spPr bwMode="auto">
            <a:xfrm>
              <a:off x="1390650" y="5916613"/>
              <a:ext cx="139700" cy="111125"/>
            </a:xfrm>
            <a:custGeom>
              <a:avLst/>
              <a:gdLst>
                <a:gd name="T0" fmla="*/ 51 w 66"/>
                <a:gd name="T1" fmla="*/ 46 h 53"/>
                <a:gd name="T2" fmla="*/ 40 w 66"/>
                <a:gd name="T3" fmla="*/ 41 h 53"/>
                <a:gd name="T4" fmla="*/ 37 w 66"/>
                <a:gd name="T5" fmla="*/ 25 h 53"/>
                <a:gd name="T6" fmla="*/ 38 w 66"/>
                <a:gd name="T7" fmla="*/ 15 h 53"/>
                <a:gd name="T8" fmla="*/ 35 w 66"/>
                <a:gd name="T9" fmla="*/ 13 h 53"/>
                <a:gd name="T10" fmla="*/ 32 w 66"/>
                <a:gd name="T11" fmla="*/ 26 h 53"/>
                <a:gd name="T12" fmla="*/ 27 w 66"/>
                <a:gd name="T13" fmla="*/ 47 h 53"/>
                <a:gd name="T14" fmla="*/ 17 w 66"/>
                <a:gd name="T15" fmla="*/ 52 h 53"/>
                <a:gd name="T16" fmla="*/ 4 w 66"/>
                <a:gd name="T17" fmla="*/ 45 h 53"/>
                <a:gd name="T18" fmla="*/ 0 w 66"/>
                <a:gd name="T19" fmla="*/ 26 h 53"/>
                <a:gd name="T20" fmla="*/ 15 w 66"/>
                <a:gd name="T21" fmla="*/ 0 h 53"/>
                <a:gd name="T22" fmla="*/ 27 w 66"/>
                <a:gd name="T23" fmla="*/ 7 h 53"/>
                <a:gd name="T24" fmla="*/ 33 w 66"/>
                <a:gd name="T25" fmla="*/ 2 h 53"/>
                <a:gd name="T26" fmla="*/ 41 w 66"/>
                <a:gd name="T27" fmla="*/ 8 h 53"/>
                <a:gd name="T28" fmla="*/ 51 w 66"/>
                <a:gd name="T29" fmla="*/ 4 h 53"/>
                <a:gd name="T30" fmla="*/ 66 w 66"/>
                <a:gd name="T31" fmla="*/ 25 h 53"/>
                <a:gd name="T32" fmla="*/ 63 w 66"/>
                <a:gd name="T33" fmla="*/ 41 h 53"/>
                <a:gd name="T34" fmla="*/ 66 w 66"/>
                <a:gd name="T35" fmla="*/ 49 h 53"/>
                <a:gd name="T36" fmla="*/ 61 w 66"/>
                <a:gd name="T37" fmla="*/ 53 h 53"/>
                <a:gd name="T38" fmla="*/ 56 w 66"/>
                <a:gd name="T39" fmla="*/ 50 h 53"/>
                <a:gd name="T40" fmla="*/ 55 w 66"/>
                <a:gd name="T41" fmla="*/ 45 h 53"/>
                <a:gd name="T42" fmla="*/ 51 w 66"/>
                <a:gd name="T43" fmla="*/ 46 h 53"/>
                <a:gd name="T44" fmla="*/ 16 w 66"/>
                <a:gd name="T45" fmla="*/ 12 h 53"/>
                <a:gd name="T46" fmla="*/ 9 w 66"/>
                <a:gd name="T47" fmla="*/ 27 h 53"/>
                <a:gd name="T48" fmla="*/ 16 w 66"/>
                <a:gd name="T49" fmla="*/ 40 h 53"/>
                <a:gd name="T50" fmla="*/ 22 w 66"/>
                <a:gd name="T51" fmla="*/ 35 h 53"/>
                <a:gd name="T52" fmla="*/ 23 w 66"/>
                <a:gd name="T53" fmla="*/ 18 h 53"/>
                <a:gd name="T54" fmla="*/ 16 w 66"/>
                <a:gd name="T55" fmla="*/ 12 h 53"/>
                <a:gd name="T56" fmla="*/ 51 w 66"/>
                <a:gd name="T57" fmla="*/ 16 h 53"/>
                <a:gd name="T58" fmla="*/ 45 w 66"/>
                <a:gd name="T59" fmla="*/ 25 h 53"/>
                <a:gd name="T60" fmla="*/ 51 w 66"/>
                <a:gd name="T61" fmla="*/ 34 h 53"/>
                <a:gd name="T62" fmla="*/ 58 w 66"/>
                <a:gd name="T63" fmla="*/ 25 h 53"/>
                <a:gd name="T64" fmla="*/ 51 w 66"/>
                <a:gd name="T65"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53">
                  <a:moveTo>
                    <a:pt x="51" y="46"/>
                  </a:moveTo>
                  <a:cubicBezTo>
                    <a:pt x="48" y="46"/>
                    <a:pt x="44" y="45"/>
                    <a:pt x="40" y="41"/>
                  </a:cubicBezTo>
                  <a:cubicBezTo>
                    <a:pt x="37" y="36"/>
                    <a:pt x="37" y="29"/>
                    <a:pt x="37" y="25"/>
                  </a:cubicBezTo>
                  <a:cubicBezTo>
                    <a:pt x="37" y="20"/>
                    <a:pt x="37" y="17"/>
                    <a:pt x="38" y="15"/>
                  </a:cubicBezTo>
                  <a:cubicBezTo>
                    <a:pt x="37" y="13"/>
                    <a:pt x="36" y="13"/>
                    <a:pt x="35" y="13"/>
                  </a:cubicBezTo>
                  <a:cubicBezTo>
                    <a:pt x="33" y="13"/>
                    <a:pt x="32" y="15"/>
                    <a:pt x="32" y="26"/>
                  </a:cubicBezTo>
                  <a:cubicBezTo>
                    <a:pt x="31" y="38"/>
                    <a:pt x="30" y="43"/>
                    <a:pt x="27" y="47"/>
                  </a:cubicBezTo>
                  <a:cubicBezTo>
                    <a:pt x="24" y="51"/>
                    <a:pt x="20" y="52"/>
                    <a:pt x="17" y="52"/>
                  </a:cubicBezTo>
                  <a:cubicBezTo>
                    <a:pt x="11" y="52"/>
                    <a:pt x="6" y="49"/>
                    <a:pt x="4" y="45"/>
                  </a:cubicBezTo>
                  <a:cubicBezTo>
                    <a:pt x="2" y="42"/>
                    <a:pt x="0" y="37"/>
                    <a:pt x="0" y="26"/>
                  </a:cubicBezTo>
                  <a:cubicBezTo>
                    <a:pt x="0" y="11"/>
                    <a:pt x="4" y="0"/>
                    <a:pt x="15" y="0"/>
                  </a:cubicBezTo>
                  <a:cubicBezTo>
                    <a:pt x="16" y="0"/>
                    <a:pt x="23" y="0"/>
                    <a:pt x="27" y="7"/>
                  </a:cubicBezTo>
                  <a:cubicBezTo>
                    <a:pt x="28" y="5"/>
                    <a:pt x="30" y="2"/>
                    <a:pt x="33" y="2"/>
                  </a:cubicBezTo>
                  <a:cubicBezTo>
                    <a:pt x="36" y="2"/>
                    <a:pt x="38" y="4"/>
                    <a:pt x="41" y="8"/>
                  </a:cubicBezTo>
                  <a:cubicBezTo>
                    <a:pt x="42" y="7"/>
                    <a:pt x="45" y="4"/>
                    <a:pt x="51" y="4"/>
                  </a:cubicBezTo>
                  <a:cubicBezTo>
                    <a:pt x="66" y="4"/>
                    <a:pt x="66" y="21"/>
                    <a:pt x="66" y="25"/>
                  </a:cubicBezTo>
                  <a:cubicBezTo>
                    <a:pt x="66" y="35"/>
                    <a:pt x="64" y="38"/>
                    <a:pt x="63" y="41"/>
                  </a:cubicBezTo>
                  <a:cubicBezTo>
                    <a:pt x="64" y="42"/>
                    <a:pt x="66" y="45"/>
                    <a:pt x="66" y="49"/>
                  </a:cubicBezTo>
                  <a:cubicBezTo>
                    <a:pt x="66" y="52"/>
                    <a:pt x="65" y="53"/>
                    <a:pt x="61" y="53"/>
                  </a:cubicBezTo>
                  <a:cubicBezTo>
                    <a:pt x="57" y="53"/>
                    <a:pt x="56" y="52"/>
                    <a:pt x="56" y="50"/>
                  </a:cubicBezTo>
                  <a:cubicBezTo>
                    <a:pt x="56" y="48"/>
                    <a:pt x="56" y="47"/>
                    <a:pt x="55" y="45"/>
                  </a:cubicBezTo>
                  <a:cubicBezTo>
                    <a:pt x="55" y="46"/>
                    <a:pt x="53" y="46"/>
                    <a:pt x="51" y="46"/>
                  </a:cubicBezTo>
                  <a:close/>
                  <a:moveTo>
                    <a:pt x="16" y="12"/>
                  </a:moveTo>
                  <a:cubicBezTo>
                    <a:pt x="10" y="12"/>
                    <a:pt x="9" y="19"/>
                    <a:pt x="9" y="27"/>
                  </a:cubicBezTo>
                  <a:cubicBezTo>
                    <a:pt x="9" y="35"/>
                    <a:pt x="11" y="40"/>
                    <a:pt x="16" y="40"/>
                  </a:cubicBezTo>
                  <a:cubicBezTo>
                    <a:pt x="21" y="40"/>
                    <a:pt x="21" y="36"/>
                    <a:pt x="22" y="35"/>
                  </a:cubicBezTo>
                  <a:cubicBezTo>
                    <a:pt x="22" y="32"/>
                    <a:pt x="23" y="20"/>
                    <a:pt x="23" y="18"/>
                  </a:cubicBezTo>
                  <a:cubicBezTo>
                    <a:pt x="22" y="15"/>
                    <a:pt x="21" y="12"/>
                    <a:pt x="16" y="12"/>
                  </a:cubicBezTo>
                  <a:close/>
                  <a:moveTo>
                    <a:pt x="51" y="16"/>
                  </a:moveTo>
                  <a:cubicBezTo>
                    <a:pt x="45" y="16"/>
                    <a:pt x="45" y="23"/>
                    <a:pt x="45" y="25"/>
                  </a:cubicBezTo>
                  <a:cubicBezTo>
                    <a:pt x="45" y="27"/>
                    <a:pt x="45" y="34"/>
                    <a:pt x="51" y="34"/>
                  </a:cubicBezTo>
                  <a:cubicBezTo>
                    <a:pt x="58" y="34"/>
                    <a:pt x="58" y="26"/>
                    <a:pt x="58" y="25"/>
                  </a:cubicBezTo>
                  <a:cubicBezTo>
                    <a:pt x="58" y="23"/>
                    <a:pt x="58"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5" name="Freeform 37"/>
            <p:cNvSpPr>
              <a:spLocks/>
            </p:cNvSpPr>
            <p:nvPr userDrawn="1"/>
          </p:nvSpPr>
          <p:spPr bwMode="auto">
            <a:xfrm>
              <a:off x="1412875" y="6057900"/>
              <a:ext cx="117475" cy="92075"/>
            </a:xfrm>
            <a:custGeom>
              <a:avLst/>
              <a:gdLst>
                <a:gd name="T0" fmla="*/ 6 w 55"/>
                <a:gd name="T1" fmla="*/ 44 h 44"/>
                <a:gd name="T2" fmla="*/ 0 w 55"/>
                <a:gd name="T3" fmla="*/ 38 h 44"/>
                <a:gd name="T4" fmla="*/ 6 w 55"/>
                <a:gd name="T5" fmla="*/ 32 h 44"/>
                <a:gd name="T6" fmla="*/ 34 w 55"/>
                <a:gd name="T7" fmla="*/ 32 h 44"/>
                <a:gd name="T8" fmla="*/ 45 w 55"/>
                <a:gd name="T9" fmla="*/ 23 h 44"/>
                <a:gd name="T10" fmla="*/ 33 w 55"/>
                <a:gd name="T11" fmla="*/ 12 h 44"/>
                <a:gd name="T12" fmla="*/ 6 w 55"/>
                <a:gd name="T13" fmla="*/ 12 h 44"/>
                <a:gd name="T14" fmla="*/ 0 w 55"/>
                <a:gd name="T15" fmla="*/ 7 h 44"/>
                <a:gd name="T16" fmla="*/ 6 w 55"/>
                <a:gd name="T17" fmla="*/ 0 h 44"/>
                <a:gd name="T18" fmla="*/ 50 w 55"/>
                <a:gd name="T19" fmla="*/ 0 h 44"/>
                <a:gd name="T20" fmla="*/ 55 w 55"/>
                <a:gd name="T21" fmla="*/ 6 h 44"/>
                <a:gd name="T22" fmla="*/ 50 w 55"/>
                <a:gd name="T23" fmla="*/ 12 h 44"/>
                <a:gd name="T24" fmla="*/ 48 w 55"/>
                <a:gd name="T25" fmla="*/ 12 h 44"/>
                <a:gd name="T26" fmla="*/ 55 w 55"/>
                <a:gd name="T27" fmla="*/ 27 h 44"/>
                <a:gd name="T28" fmla="*/ 36 w 55"/>
                <a:gd name="T29" fmla="*/ 44 h 44"/>
                <a:gd name="T30" fmla="*/ 6 w 55"/>
                <a:gd name="T31"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4">
                  <a:moveTo>
                    <a:pt x="6" y="44"/>
                  </a:moveTo>
                  <a:cubicBezTo>
                    <a:pt x="3" y="44"/>
                    <a:pt x="0" y="42"/>
                    <a:pt x="0" y="38"/>
                  </a:cubicBezTo>
                  <a:cubicBezTo>
                    <a:pt x="0" y="35"/>
                    <a:pt x="2" y="32"/>
                    <a:pt x="6" y="32"/>
                  </a:cubicBezTo>
                  <a:cubicBezTo>
                    <a:pt x="34" y="32"/>
                    <a:pt x="34" y="32"/>
                    <a:pt x="34" y="32"/>
                  </a:cubicBezTo>
                  <a:cubicBezTo>
                    <a:pt x="36" y="32"/>
                    <a:pt x="45" y="32"/>
                    <a:pt x="45" y="23"/>
                  </a:cubicBezTo>
                  <a:cubicBezTo>
                    <a:pt x="45" y="16"/>
                    <a:pt x="39" y="12"/>
                    <a:pt x="33" y="12"/>
                  </a:cubicBezTo>
                  <a:cubicBezTo>
                    <a:pt x="6" y="12"/>
                    <a:pt x="6" y="12"/>
                    <a:pt x="6" y="12"/>
                  </a:cubicBezTo>
                  <a:cubicBezTo>
                    <a:pt x="5" y="12"/>
                    <a:pt x="0" y="12"/>
                    <a:pt x="0" y="7"/>
                  </a:cubicBezTo>
                  <a:cubicBezTo>
                    <a:pt x="0" y="3"/>
                    <a:pt x="2" y="0"/>
                    <a:pt x="6" y="0"/>
                  </a:cubicBezTo>
                  <a:cubicBezTo>
                    <a:pt x="50" y="0"/>
                    <a:pt x="50" y="0"/>
                    <a:pt x="50" y="0"/>
                  </a:cubicBezTo>
                  <a:cubicBezTo>
                    <a:pt x="51" y="0"/>
                    <a:pt x="55" y="1"/>
                    <a:pt x="55" y="6"/>
                  </a:cubicBezTo>
                  <a:cubicBezTo>
                    <a:pt x="55" y="10"/>
                    <a:pt x="54" y="12"/>
                    <a:pt x="50" y="12"/>
                  </a:cubicBezTo>
                  <a:cubicBezTo>
                    <a:pt x="48" y="12"/>
                    <a:pt x="48" y="12"/>
                    <a:pt x="48" y="12"/>
                  </a:cubicBezTo>
                  <a:cubicBezTo>
                    <a:pt x="50" y="14"/>
                    <a:pt x="55" y="19"/>
                    <a:pt x="55" y="27"/>
                  </a:cubicBezTo>
                  <a:cubicBezTo>
                    <a:pt x="55" y="31"/>
                    <a:pt x="54" y="44"/>
                    <a:pt x="36" y="44"/>
                  </a:cubicBezTo>
                  <a:lnTo>
                    <a:pt x="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6" name="Freeform 38"/>
            <p:cNvSpPr>
              <a:spLocks noEditPoints="1"/>
            </p:cNvSpPr>
            <p:nvPr userDrawn="1"/>
          </p:nvSpPr>
          <p:spPr bwMode="auto">
            <a:xfrm>
              <a:off x="1412875" y="6181725"/>
              <a:ext cx="117475" cy="101600"/>
            </a:xfrm>
            <a:custGeom>
              <a:avLst/>
              <a:gdLst>
                <a:gd name="T0" fmla="*/ 25 w 55"/>
                <a:gd name="T1" fmla="*/ 13 h 48"/>
                <a:gd name="T2" fmla="*/ 10 w 55"/>
                <a:gd name="T3" fmla="*/ 25 h 48"/>
                <a:gd name="T4" fmla="*/ 17 w 55"/>
                <a:gd name="T5" fmla="*/ 35 h 48"/>
                <a:gd name="T6" fmla="*/ 21 w 55"/>
                <a:gd name="T7" fmla="*/ 41 h 48"/>
                <a:gd name="T8" fmla="*/ 16 w 55"/>
                <a:gd name="T9" fmla="*/ 47 h 48"/>
                <a:gd name="T10" fmla="*/ 0 w 55"/>
                <a:gd name="T11" fmla="*/ 25 h 48"/>
                <a:gd name="T12" fmla="*/ 28 w 55"/>
                <a:gd name="T13" fmla="*/ 0 h 48"/>
                <a:gd name="T14" fmla="*/ 55 w 55"/>
                <a:gd name="T15" fmla="*/ 24 h 48"/>
                <a:gd name="T16" fmla="*/ 32 w 55"/>
                <a:gd name="T17" fmla="*/ 48 h 48"/>
                <a:gd name="T18" fmla="*/ 25 w 55"/>
                <a:gd name="T19" fmla="*/ 39 h 48"/>
                <a:gd name="T20" fmla="*/ 25 w 55"/>
                <a:gd name="T21" fmla="*/ 13 h 48"/>
                <a:gd name="T22" fmla="*/ 34 w 55"/>
                <a:gd name="T23" fmla="*/ 32 h 48"/>
                <a:gd name="T24" fmla="*/ 36 w 55"/>
                <a:gd name="T25" fmla="*/ 35 h 48"/>
                <a:gd name="T26" fmla="*/ 45 w 55"/>
                <a:gd name="T27" fmla="*/ 24 h 48"/>
                <a:gd name="T28" fmla="*/ 34 w 55"/>
                <a:gd name="T29" fmla="*/ 13 h 48"/>
                <a:gd name="T30" fmla="*/ 34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5" y="13"/>
                  </a:moveTo>
                  <a:cubicBezTo>
                    <a:pt x="15" y="13"/>
                    <a:pt x="10" y="19"/>
                    <a:pt x="10" y="25"/>
                  </a:cubicBezTo>
                  <a:cubicBezTo>
                    <a:pt x="10" y="32"/>
                    <a:pt x="15" y="34"/>
                    <a:pt x="17" y="35"/>
                  </a:cubicBezTo>
                  <a:cubicBezTo>
                    <a:pt x="19" y="36"/>
                    <a:pt x="21" y="37"/>
                    <a:pt x="21" y="41"/>
                  </a:cubicBezTo>
                  <a:cubicBezTo>
                    <a:pt x="21" y="44"/>
                    <a:pt x="19" y="47"/>
                    <a:pt x="16" y="47"/>
                  </a:cubicBezTo>
                  <a:cubicBezTo>
                    <a:pt x="13" y="47"/>
                    <a:pt x="0" y="42"/>
                    <a:pt x="0" y="25"/>
                  </a:cubicBezTo>
                  <a:cubicBezTo>
                    <a:pt x="0" y="8"/>
                    <a:pt x="14" y="0"/>
                    <a:pt x="28" y="0"/>
                  </a:cubicBezTo>
                  <a:cubicBezTo>
                    <a:pt x="44" y="0"/>
                    <a:pt x="55" y="9"/>
                    <a:pt x="55" y="24"/>
                  </a:cubicBezTo>
                  <a:cubicBezTo>
                    <a:pt x="55" y="42"/>
                    <a:pt x="40" y="48"/>
                    <a:pt x="32" y="48"/>
                  </a:cubicBezTo>
                  <a:cubicBezTo>
                    <a:pt x="25" y="48"/>
                    <a:pt x="25" y="41"/>
                    <a:pt x="25" y="39"/>
                  </a:cubicBezTo>
                  <a:lnTo>
                    <a:pt x="25" y="13"/>
                  </a:lnTo>
                  <a:close/>
                  <a:moveTo>
                    <a:pt x="34" y="32"/>
                  </a:moveTo>
                  <a:cubicBezTo>
                    <a:pt x="34" y="34"/>
                    <a:pt x="34" y="35"/>
                    <a:pt x="36" y="35"/>
                  </a:cubicBezTo>
                  <a:cubicBezTo>
                    <a:pt x="39" y="35"/>
                    <a:pt x="45" y="31"/>
                    <a:pt x="45" y="24"/>
                  </a:cubicBezTo>
                  <a:cubicBezTo>
                    <a:pt x="45" y="18"/>
                    <a:pt x="41" y="14"/>
                    <a:pt x="34" y="13"/>
                  </a:cubicBezTo>
                  <a:lnTo>
                    <a:pt x="3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7" name="Freeform 39"/>
            <p:cNvSpPr>
              <a:spLocks/>
            </p:cNvSpPr>
            <p:nvPr userDrawn="1"/>
          </p:nvSpPr>
          <p:spPr bwMode="auto">
            <a:xfrm>
              <a:off x="1412875" y="6315075"/>
              <a:ext cx="117475" cy="71438"/>
            </a:xfrm>
            <a:custGeom>
              <a:avLst/>
              <a:gdLst>
                <a:gd name="T0" fmla="*/ 6 w 55"/>
                <a:gd name="T1" fmla="*/ 12 h 34"/>
                <a:gd name="T2" fmla="*/ 0 w 55"/>
                <a:gd name="T3" fmla="*/ 6 h 34"/>
                <a:gd name="T4" fmla="*/ 6 w 55"/>
                <a:gd name="T5" fmla="*/ 0 h 34"/>
                <a:gd name="T6" fmla="*/ 50 w 55"/>
                <a:gd name="T7" fmla="*/ 0 h 34"/>
                <a:gd name="T8" fmla="*/ 55 w 55"/>
                <a:gd name="T9" fmla="*/ 6 h 34"/>
                <a:gd name="T10" fmla="*/ 50 w 55"/>
                <a:gd name="T11" fmla="*/ 12 h 34"/>
                <a:gd name="T12" fmla="*/ 46 w 55"/>
                <a:gd name="T13" fmla="*/ 12 h 34"/>
                <a:gd name="T14" fmla="*/ 55 w 55"/>
                <a:gd name="T15" fmla="*/ 28 h 34"/>
                <a:gd name="T16" fmla="*/ 49 w 55"/>
                <a:gd name="T17" fmla="*/ 34 h 34"/>
                <a:gd name="T18" fmla="*/ 43 w 55"/>
                <a:gd name="T19" fmla="*/ 26 h 34"/>
                <a:gd name="T20" fmla="*/ 31 w 55"/>
                <a:gd name="T21" fmla="*/ 12 h 34"/>
                <a:gd name="T22" fmla="*/ 6 w 55"/>
                <a:gd name="T23" fmla="*/ 1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34">
                  <a:moveTo>
                    <a:pt x="6" y="12"/>
                  </a:moveTo>
                  <a:cubicBezTo>
                    <a:pt x="5" y="12"/>
                    <a:pt x="0" y="12"/>
                    <a:pt x="0" y="6"/>
                  </a:cubicBezTo>
                  <a:cubicBezTo>
                    <a:pt x="0" y="3"/>
                    <a:pt x="2" y="0"/>
                    <a:pt x="6" y="0"/>
                  </a:cubicBezTo>
                  <a:cubicBezTo>
                    <a:pt x="50" y="0"/>
                    <a:pt x="50" y="0"/>
                    <a:pt x="50" y="0"/>
                  </a:cubicBezTo>
                  <a:cubicBezTo>
                    <a:pt x="51" y="0"/>
                    <a:pt x="55" y="0"/>
                    <a:pt x="55" y="6"/>
                  </a:cubicBezTo>
                  <a:cubicBezTo>
                    <a:pt x="55" y="9"/>
                    <a:pt x="54" y="12"/>
                    <a:pt x="50" y="12"/>
                  </a:cubicBezTo>
                  <a:cubicBezTo>
                    <a:pt x="46" y="12"/>
                    <a:pt x="46" y="12"/>
                    <a:pt x="46" y="12"/>
                  </a:cubicBezTo>
                  <a:cubicBezTo>
                    <a:pt x="51" y="16"/>
                    <a:pt x="55" y="21"/>
                    <a:pt x="55" y="28"/>
                  </a:cubicBezTo>
                  <a:cubicBezTo>
                    <a:pt x="55" y="32"/>
                    <a:pt x="53" y="34"/>
                    <a:pt x="49" y="34"/>
                  </a:cubicBezTo>
                  <a:cubicBezTo>
                    <a:pt x="43" y="34"/>
                    <a:pt x="43" y="29"/>
                    <a:pt x="43" y="26"/>
                  </a:cubicBezTo>
                  <a:cubicBezTo>
                    <a:pt x="42" y="14"/>
                    <a:pt x="34" y="12"/>
                    <a:pt x="31" y="12"/>
                  </a:cubicBezTo>
                  <a:lnTo>
                    <a:pt x="6"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8" name="Freeform 40"/>
            <p:cNvSpPr>
              <a:spLocks/>
            </p:cNvSpPr>
            <p:nvPr userDrawn="1"/>
          </p:nvSpPr>
          <p:spPr bwMode="auto">
            <a:xfrm>
              <a:off x="1412875" y="6411913"/>
              <a:ext cx="117475" cy="96838"/>
            </a:xfrm>
            <a:custGeom>
              <a:avLst/>
              <a:gdLst>
                <a:gd name="T0" fmla="*/ 47 w 55"/>
                <a:gd name="T1" fmla="*/ 42 h 46"/>
                <a:gd name="T2" fmla="*/ 41 w 55"/>
                <a:gd name="T3" fmla="*/ 45 h 46"/>
                <a:gd name="T4" fmla="*/ 36 w 55"/>
                <a:gd name="T5" fmla="*/ 39 h 46"/>
                <a:gd name="T6" fmla="*/ 39 w 55"/>
                <a:gd name="T7" fmla="*/ 33 h 46"/>
                <a:gd name="T8" fmla="*/ 46 w 55"/>
                <a:gd name="T9" fmla="*/ 23 h 46"/>
                <a:gd name="T10" fmla="*/ 40 w 55"/>
                <a:gd name="T11" fmla="*/ 13 h 46"/>
                <a:gd name="T12" fmla="*/ 33 w 55"/>
                <a:gd name="T13" fmla="*/ 28 h 46"/>
                <a:gd name="T14" fmla="*/ 18 w 55"/>
                <a:gd name="T15" fmla="*/ 46 h 46"/>
                <a:gd name="T16" fmla="*/ 0 w 55"/>
                <a:gd name="T17" fmla="*/ 24 h 46"/>
                <a:gd name="T18" fmla="*/ 7 w 55"/>
                <a:gd name="T19" fmla="*/ 5 h 46"/>
                <a:gd name="T20" fmla="*/ 16 w 55"/>
                <a:gd name="T21" fmla="*/ 0 h 46"/>
                <a:gd name="T22" fmla="*/ 21 w 55"/>
                <a:gd name="T23" fmla="*/ 6 h 46"/>
                <a:gd name="T24" fmla="*/ 16 w 55"/>
                <a:gd name="T25" fmla="*/ 12 h 46"/>
                <a:gd name="T26" fmla="*/ 10 w 55"/>
                <a:gd name="T27" fmla="*/ 24 h 46"/>
                <a:gd name="T28" fmla="*/ 16 w 55"/>
                <a:gd name="T29" fmla="*/ 34 h 46"/>
                <a:gd name="T30" fmla="*/ 23 w 55"/>
                <a:gd name="T31" fmla="*/ 20 h 46"/>
                <a:gd name="T32" fmla="*/ 39 w 55"/>
                <a:gd name="T33" fmla="*/ 2 h 46"/>
                <a:gd name="T34" fmla="*/ 55 w 55"/>
                <a:gd name="T35" fmla="*/ 23 h 46"/>
                <a:gd name="T36" fmla="*/ 47 w 55"/>
                <a:gd name="T37" fmla="*/ 4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5" h="46">
                  <a:moveTo>
                    <a:pt x="47" y="42"/>
                  </a:moveTo>
                  <a:cubicBezTo>
                    <a:pt x="46" y="43"/>
                    <a:pt x="43" y="45"/>
                    <a:pt x="41" y="45"/>
                  </a:cubicBezTo>
                  <a:cubicBezTo>
                    <a:pt x="37" y="45"/>
                    <a:pt x="36" y="42"/>
                    <a:pt x="36" y="39"/>
                  </a:cubicBezTo>
                  <a:cubicBezTo>
                    <a:pt x="36" y="35"/>
                    <a:pt x="38" y="34"/>
                    <a:pt x="39" y="33"/>
                  </a:cubicBezTo>
                  <a:cubicBezTo>
                    <a:pt x="44" y="32"/>
                    <a:pt x="46" y="29"/>
                    <a:pt x="46" y="23"/>
                  </a:cubicBezTo>
                  <a:cubicBezTo>
                    <a:pt x="46" y="21"/>
                    <a:pt x="46" y="13"/>
                    <a:pt x="40" y="13"/>
                  </a:cubicBezTo>
                  <a:cubicBezTo>
                    <a:pt x="36" y="13"/>
                    <a:pt x="35" y="17"/>
                    <a:pt x="33" y="28"/>
                  </a:cubicBezTo>
                  <a:cubicBezTo>
                    <a:pt x="31" y="37"/>
                    <a:pt x="29" y="46"/>
                    <a:pt x="18" y="46"/>
                  </a:cubicBezTo>
                  <a:cubicBezTo>
                    <a:pt x="7" y="46"/>
                    <a:pt x="0" y="38"/>
                    <a:pt x="0" y="24"/>
                  </a:cubicBezTo>
                  <a:cubicBezTo>
                    <a:pt x="0" y="14"/>
                    <a:pt x="3" y="9"/>
                    <a:pt x="7" y="5"/>
                  </a:cubicBezTo>
                  <a:cubicBezTo>
                    <a:pt x="10" y="2"/>
                    <a:pt x="14" y="0"/>
                    <a:pt x="16" y="0"/>
                  </a:cubicBezTo>
                  <a:cubicBezTo>
                    <a:pt x="19" y="0"/>
                    <a:pt x="21" y="2"/>
                    <a:pt x="21" y="6"/>
                  </a:cubicBezTo>
                  <a:cubicBezTo>
                    <a:pt x="21" y="10"/>
                    <a:pt x="19" y="11"/>
                    <a:pt x="16" y="12"/>
                  </a:cubicBezTo>
                  <a:cubicBezTo>
                    <a:pt x="12" y="13"/>
                    <a:pt x="10" y="17"/>
                    <a:pt x="10" y="24"/>
                  </a:cubicBezTo>
                  <a:cubicBezTo>
                    <a:pt x="10" y="26"/>
                    <a:pt x="10" y="34"/>
                    <a:pt x="16" y="34"/>
                  </a:cubicBezTo>
                  <a:cubicBezTo>
                    <a:pt x="20" y="34"/>
                    <a:pt x="20" y="33"/>
                    <a:pt x="23" y="20"/>
                  </a:cubicBezTo>
                  <a:cubicBezTo>
                    <a:pt x="26" y="9"/>
                    <a:pt x="29" y="2"/>
                    <a:pt x="39" y="2"/>
                  </a:cubicBezTo>
                  <a:cubicBezTo>
                    <a:pt x="48" y="2"/>
                    <a:pt x="55" y="8"/>
                    <a:pt x="55" y="23"/>
                  </a:cubicBezTo>
                  <a:cubicBezTo>
                    <a:pt x="55" y="31"/>
                    <a:pt x="54" y="38"/>
                    <a:pt x="47"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49" name="Freeform 41"/>
            <p:cNvSpPr>
              <a:spLocks/>
            </p:cNvSpPr>
            <p:nvPr userDrawn="1"/>
          </p:nvSpPr>
          <p:spPr bwMode="auto">
            <a:xfrm>
              <a:off x="1162050" y="5456238"/>
              <a:ext cx="153988" cy="141288"/>
            </a:xfrm>
            <a:custGeom>
              <a:avLst/>
              <a:gdLst>
                <a:gd name="T0" fmla="*/ 45 w 73"/>
                <a:gd name="T1" fmla="*/ 55 h 67"/>
                <a:gd name="T2" fmla="*/ 58 w 73"/>
                <a:gd name="T3" fmla="*/ 55 h 67"/>
                <a:gd name="T4" fmla="*/ 58 w 73"/>
                <a:gd name="T5" fmla="*/ 55 h 67"/>
                <a:gd name="T6" fmla="*/ 58 w 73"/>
                <a:gd name="T7" fmla="*/ 54 h 67"/>
                <a:gd name="T8" fmla="*/ 6 w 73"/>
                <a:gd name="T9" fmla="*/ 41 h 67"/>
                <a:gd name="T10" fmla="*/ 0 w 73"/>
                <a:gd name="T11" fmla="*/ 33 h 67"/>
                <a:gd name="T12" fmla="*/ 6 w 73"/>
                <a:gd name="T13" fmla="*/ 26 h 67"/>
                <a:gd name="T14" fmla="*/ 58 w 73"/>
                <a:gd name="T15" fmla="*/ 13 h 67"/>
                <a:gd name="T16" fmla="*/ 58 w 73"/>
                <a:gd name="T17" fmla="*/ 12 h 67"/>
                <a:gd name="T18" fmla="*/ 58 w 73"/>
                <a:gd name="T19" fmla="*/ 12 h 67"/>
                <a:gd name="T20" fmla="*/ 45 w 73"/>
                <a:gd name="T21" fmla="*/ 12 h 67"/>
                <a:gd name="T22" fmla="*/ 6 w 73"/>
                <a:gd name="T23" fmla="*/ 12 h 67"/>
                <a:gd name="T24" fmla="*/ 0 w 73"/>
                <a:gd name="T25" fmla="*/ 6 h 67"/>
                <a:gd name="T26" fmla="*/ 6 w 73"/>
                <a:gd name="T27" fmla="*/ 0 h 67"/>
                <a:gd name="T28" fmla="*/ 66 w 73"/>
                <a:gd name="T29" fmla="*/ 0 h 67"/>
                <a:gd name="T30" fmla="*/ 73 w 73"/>
                <a:gd name="T31" fmla="*/ 9 h 67"/>
                <a:gd name="T32" fmla="*/ 67 w 73"/>
                <a:gd name="T33" fmla="*/ 19 h 67"/>
                <a:gd name="T34" fmla="*/ 14 w 73"/>
                <a:gd name="T35" fmla="*/ 33 h 67"/>
                <a:gd name="T36" fmla="*/ 13 w 73"/>
                <a:gd name="T37" fmla="*/ 33 h 67"/>
                <a:gd name="T38" fmla="*/ 14 w 73"/>
                <a:gd name="T39" fmla="*/ 34 h 67"/>
                <a:gd name="T40" fmla="*/ 67 w 73"/>
                <a:gd name="T41" fmla="*/ 48 h 67"/>
                <a:gd name="T42" fmla="*/ 73 w 73"/>
                <a:gd name="T43" fmla="*/ 58 h 67"/>
                <a:gd name="T44" fmla="*/ 66 w 73"/>
                <a:gd name="T45" fmla="*/ 67 h 67"/>
                <a:gd name="T46" fmla="*/ 6 w 73"/>
                <a:gd name="T47" fmla="*/ 67 h 67"/>
                <a:gd name="T48" fmla="*/ 0 w 73"/>
                <a:gd name="T49" fmla="*/ 61 h 67"/>
                <a:gd name="T50" fmla="*/ 6 w 73"/>
                <a:gd name="T51" fmla="*/ 55 h 67"/>
                <a:gd name="T52" fmla="*/ 45 w 73"/>
                <a:gd name="T53" fmla="*/ 5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3" h="67">
                  <a:moveTo>
                    <a:pt x="45" y="55"/>
                  </a:moveTo>
                  <a:cubicBezTo>
                    <a:pt x="58" y="55"/>
                    <a:pt x="58" y="55"/>
                    <a:pt x="58" y="55"/>
                  </a:cubicBezTo>
                  <a:cubicBezTo>
                    <a:pt x="58" y="55"/>
                    <a:pt x="58" y="55"/>
                    <a:pt x="58" y="55"/>
                  </a:cubicBezTo>
                  <a:cubicBezTo>
                    <a:pt x="58" y="55"/>
                    <a:pt x="58" y="54"/>
                    <a:pt x="58" y="54"/>
                  </a:cubicBezTo>
                  <a:cubicBezTo>
                    <a:pt x="6" y="41"/>
                    <a:pt x="6" y="41"/>
                    <a:pt x="6" y="41"/>
                  </a:cubicBezTo>
                  <a:cubicBezTo>
                    <a:pt x="0" y="40"/>
                    <a:pt x="0" y="36"/>
                    <a:pt x="0" y="33"/>
                  </a:cubicBezTo>
                  <a:cubicBezTo>
                    <a:pt x="0" y="29"/>
                    <a:pt x="2" y="27"/>
                    <a:pt x="6" y="26"/>
                  </a:cubicBezTo>
                  <a:cubicBezTo>
                    <a:pt x="58" y="13"/>
                    <a:pt x="58" y="13"/>
                    <a:pt x="58" y="13"/>
                  </a:cubicBezTo>
                  <a:cubicBezTo>
                    <a:pt x="58" y="13"/>
                    <a:pt x="58" y="12"/>
                    <a:pt x="58" y="12"/>
                  </a:cubicBezTo>
                  <a:cubicBezTo>
                    <a:pt x="58" y="12"/>
                    <a:pt x="58" y="12"/>
                    <a:pt x="58" y="12"/>
                  </a:cubicBezTo>
                  <a:cubicBezTo>
                    <a:pt x="45" y="12"/>
                    <a:pt x="45" y="12"/>
                    <a:pt x="45" y="12"/>
                  </a:cubicBezTo>
                  <a:cubicBezTo>
                    <a:pt x="6" y="12"/>
                    <a:pt x="6" y="12"/>
                    <a:pt x="6" y="12"/>
                  </a:cubicBezTo>
                  <a:cubicBezTo>
                    <a:pt x="2" y="12"/>
                    <a:pt x="0" y="10"/>
                    <a:pt x="0" y="6"/>
                  </a:cubicBezTo>
                  <a:cubicBezTo>
                    <a:pt x="0" y="1"/>
                    <a:pt x="3" y="0"/>
                    <a:pt x="6" y="0"/>
                  </a:cubicBezTo>
                  <a:cubicBezTo>
                    <a:pt x="66" y="0"/>
                    <a:pt x="66" y="0"/>
                    <a:pt x="66" y="0"/>
                  </a:cubicBezTo>
                  <a:cubicBezTo>
                    <a:pt x="73" y="0"/>
                    <a:pt x="73" y="5"/>
                    <a:pt x="73" y="9"/>
                  </a:cubicBezTo>
                  <a:cubicBezTo>
                    <a:pt x="73" y="13"/>
                    <a:pt x="72" y="18"/>
                    <a:pt x="67" y="19"/>
                  </a:cubicBezTo>
                  <a:cubicBezTo>
                    <a:pt x="14" y="33"/>
                    <a:pt x="14" y="33"/>
                    <a:pt x="14" y="33"/>
                  </a:cubicBezTo>
                  <a:cubicBezTo>
                    <a:pt x="14" y="33"/>
                    <a:pt x="13" y="33"/>
                    <a:pt x="13" y="33"/>
                  </a:cubicBezTo>
                  <a:cubicBezTo>
                    <a:pt x="13" y="34"/>
                    <a:pt x="13" y="34"/>
                    <a:pt x="14" y="34"/>
                  </a:cubicBezTo>
                  <a:cubicBezTo>
                    <a:pt x="67" y="48"/>
                    <a:pt x="67" y="48"/>
                    <a:pt x="67" y="48"/>
                  </a:cubicBezTo>
                  <a:cubicBezTo>
                    <a:pt x="73" y="49"/>
                    <a:pt x="73" y="54"/>
                    <a:pt x="73" y="58"/>
                  </a:cubicBezTo>
                  <a:cubicBezTo>
                    <a:pt x="73" y="62"/>
                    <a:pt x="72" y="67"/>
                    <a:pt x="66" y="67"/>
                  </a:cubicBezTo>
                  <a:cubicBezTo>
                    <a:pt x="6" y="67"/>
                    <a:pt x="6" y="67"/>
                    <a:pt x="6" y="67"/>
                  </a:cubicBezTo>
                  <a:cubicBezTo>
                    <a:pt x="2" y="67"/>
                    <a:pt x="0" y="65"/>
                    <a:pt x="0" y="61"/>
                  </a:cubicBezTo>
                  <a:cubicBezTo>
                    <a:pt x="0" y="56"/>
                    <a:pt x="3" y="55"/>
                    <a:pt x="6" y="55"/>
                  </a:cubicBezTo>
                  <a:lnTo>
                    <a:pt x="45"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0" name="Freeform 42"/>
            <p:cNvSpPr>
              <a:spLocks noEditPoints="1"/>
            </p:cNvSpPr>
            <p:nvPr userDrawn="1"/>
          </p:nvSpPr>
          <p:spPr bwMode="auto">
            <a:xfrm>
              <a:off x="1162050" y="5629275"/>
              <a:ext cx="115888" cy="101600"/>
            </a:xfrm>
            <a:custGeom>
              <a:avLst/>
              <a:gdLst>
                <a:gd name="T0" fmla="*/ 24 w 55"/>
                <a:gd name="T1" fmla="*/ 13 h 48"/>
                <a:gd name="T2" fmla="*/ 10 w 55"/>
                <a:gd name="T3" fmla="*/ 25 h 48"/>
                <a:gd name="T4" fmla="*/ 16 w 55"/>
                <a:gd name="T5" fmla="*/ 35 h 48"/>
                <a:gd name="T6" fmla="*/ 20 w 55"/>
                <a:gd name="T7" fmla="*/ 41 h 48"/>
                <a:gd name="T8" fmla="*/ 15 w 55"/>
                <a:gd name="T9" fmla="*/ 47 h 48"/>
                <a:gd name="T10" fmla="*/ 0 w 55"/>
                <a:gd name="T11" fmla="*/ 25 h 48"/>
                <a:gd name="T12" fmla="*/ 28 w 55"/>
                <a:gd name="T13" fmla="*/ 0 h 48"/>
                <a:gd name="T14" fmla="*/ 55 w 55"/>
                <a:gd name="T15" fmla="*/ 24 h 48"/>
                <a:gd name="T16" fmla="*/ 31 w 55"/>
                <a:gd name="T17" fmla="*/ 48 h 48"/>
                <a:gd name="T18" fmla="*/ 24 w 55"/>
                <a:gd name="T19" fmla="*/ 39 h 48"/>
                <a:gd name="T20" fmla="*/ 24 w 55"/>
                <a:gd name="T21" fmla="*/ 13 h 48"/>
                <a:gd name="T22" fmla="*/ 33 w 55"/>
                <a:gd name="T23" fmla="*/ 33 h 48"/>
                <a:gd name="T24" fmla="*/ 35 w 55"/>
                <a:gd name="T25" fmla="*/ 35 h 48"/>
                <a:gd name="T26" fmla="*/ 45 w 55"/>
                <a:gd name="T27" fmla="*/ 25 h 48"/>
                <a:gd name="T28" fmla="*/ 33 w 55"/>
                <a:gd name="T29" fmla="*/ 13 h 48"/>
                <a:gd name="T30" fmla="*/ 33 w 55"/>
                <a:gd name="T31" fmla="*/ 33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4" y="13"/>
                  </a:moveTo>
                  <a:cubicBezTo>
                    <a:pt x="14" y="13"/>
                    <a:pt x="10" y="19"/>
                    <a:pt x="10" y="25"/>
                  </a:cubicBezTo>
                  <a:cubicBezTo>
                    <a:pt x="10" y="32"/>
                    <a:pt x="15" y="35"/>
                    <a:pt x="16" y="35"/>
                  </a:cubicBezTo>
                  <a:cubicBezTo>
                    <a:pt x="19" y="37"/>
                    <a:pt x="20" y="38"/>
                    <a:pt x="20" y="41"/>
                  </a:cubicBezTo>
                  <a:cubicBezTo>
                    <a:pt x="20" y="44"/>
                    <a:pt x="19" y="47"/>
                    <a:pt x="15" y="47"/>
                  </a:cubicBezTo>
                  <a:cubicBezTo>
                    <a:pt x="13" y="47"/>
                    <a:pt x="0" y="42"/>
                    <a:pt x="0" y="25"/>
                  </a:cubicBezTo>
                  <a:cubicBezTo>
                    <a:pt x="0" y="8"/>
                    <a:pt x="13" y="0"/>
                    <a:pt x="28" y="0"/>
                  </a:cubicBezTo>
                  <a:cubicBezTo>
                    <a:pt x="43" y="0"/>
                    <a:pt x="55" y="9"/>
                    <a:pt x="55" y="24"/>
                  </a:cubicBezTo>
                  <a:cubicBezTo>
                    <a:pt x="55" y="42"/>
                    <a:pt x="39" y="48"/>
                    <a:pt x="31" y="48"/>
                  </a:cubicBezTo>
                  <a:cubicBezTo>
                    <a:pt x="24" y="48"/>
                    <a:pt x="24" y="41"/>
                    <a:pt x="24" y="39"/>
                  </a:cubicBezTo>
                  <a:lnTo>
                    <a:pt x="24" y="13"/>
                  </a:lnTo>
                  <a:close/>
                  <a:moveTo>
                    <a:pt x="33" y="33"/>
                  </a:moveTo>
                  <a:cubicBezTo>
                    <a:pt x="33" y="34"/>
                    <a:pt x="33" y="35"/>
                    <a:pt x="35" y="35"/>
                  </a:cubicBezTo>
                  <a:cubicBezTo>
                    <a:pt x="38" y="35"/>
                    <a:pt x="45" y="31"/>
                    <a:pt x="45" y="25"/>
                  </a:cubicBezTo>
                  <a:cubicBezTo>
                    <a:pt x="45" y="18"/>
                    <a:pt x="41" y="15"/>
                    <a:pt x="33" y="13"/>
                  </a:cubicBezTo>
                  <a:lnTo>
                    <a:pt x="33"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1" name="Freeform 43"/>
            <p:cNvSpPr>
              <a:spLocks noEditPoints="1"/>
            </p:cNvSpPr>
            <p:nvPr userDrawn="1"/>
          </p:nvSpPr>
          <p:spPr bwMode="auto">
            <a:xfrm>
              <a:off x="1162050" y="5754688"/>
              <a:ext cx="115888" cy="100013"/>
            </a:xfrm>
            <a:custGeom>
              <a:avLst/>
              <a:gdLst>
                <a:gd name="T0" fmla="*/ 24 w 55"/>
                <a:gd name="T1" fmla="*/ 12 h 48"/>
                <a:gd name="T2" fmla="*/ 10 w 55"/>
                <a:gd name="T3" fmla="*/ 25 h 48"/>
                <a:gd name="T4" fmla="*/ 16 w 55"/>
                <a:gd name="T5" fmla="*/ 35 h 48"/>
                <a:gd name="T6" fmla="*/ 20 w 55"/>
                <a:gd name="T7" fmla="*/ 41 h 48"/>
                <a:gd name="T8" fmla="*/ 15 w 55"/>
                <a:gd name="T9" fmla="*/ 47 h 48"/>
                <a:gd name="T10" fmla="*/ 0 w 55"/>
                <a:gd name="T11" fmla="*/ 25 h 48"/>
                <a:gd name="T12" fmla="*/ 28 w 55"/>
                <a:gd name="T13" fmla="*/ 0 h 48"/>
                <a:gd name="T14" fmla="*/ 55 w 55"/>
                <a:gd name="T15" fmla="*/ 24 h 48"/>
                <a:gd name="T16" fmla="*/ 31 w 55"/>
                <a:gd name="T17" fmla="*/ 48 h 48"/>
                <a:gd name="T18" fmla="*/ 24 w 55"/>
                <a:gd name="T19" fmla="*/ 39 h 48"/>
                <a:gd name="T20" fmla="*/ 24 w 55"/>
                <a:gd name="T21" fmla="*/ 12 h 48"/>
                <a:gd name="T22" fmla="*/ 33 w 55"/>
                <a:gd name="T23" fmla="*/ 32 h 48"/>
                <a:gd name="T24" fmla="*/ 35 w 55"/>
                <a:gd name="T25" fmla="*/ 35 h 48"/>
                <a:gd name="T26" fmla="*/ 45 w 55"/>
                <a:gd name="T27" fmla="*/ 24 h 48"/>
                <a:gd name="T28" fmla="*/ 33 w 55"/>
                <a:gd name="T29" fmla="*/ 13 h 48"/>
                <a:gd name="T30" fmla="*/ 33 w 55"/>
                <a:gd name="T31" fmla="*/ 3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8">
                  <a:moveTo>
                    <a:pt x="24" y="12"/>
                  </a:moveTo>
                  <a:cubicBezTo>
                    <a:pt x="14" y="13"/>
                    <a:pt x="10" y="19"/>
                    <a:pt x="10" y="25"/>
                  </a:cubicBezTo>
                  <a:cubicBezTo>
                    <a:pt x="10" y="32"/>
                    <a:pt x="15" y="34"/>
                    <a:pt x="16" y="35"/>
                  </a:cubicBezTo>
                  <a:cubicBezTo>
                    <a:pt x="19" y="36"/>
                    <a:pt x="20" y="37"/>
                    <a:pt x="20" y="41"/>
                  </a:cubicBezTo>
                  <a:cubicBezTo>
                    <a:pt x="20" y="44"/>
                    <a:pt x="19" y="47"/>
                    <a:pt x="15" y="47"/>
                  </a:cubicBezTo>
                  <a:cubicBezTo>
                    <a:pt x="13" y="47"/>
                    <a:pt x="0" y="41"/>
                    <a:pt x="0" y="25"/>
                  </a:cubicBezTo>
                  <a:cubicBezTo>
                    <a:pt x="0" y="8"/>
                    <a:pt x="13" y="0"/>
                    <a:pt x="28" y="0"/>
                  </a:cubicBezTo>
                  <a:cubicBezTo>
                    <a:pt x="43" y="0"/>
                    <a:pt x="55" y="8"/>
                    <a:pt x="55" y="24"/>
                  </a:cubicBezTo>
                  <a:cubicBezTo>
                    <a:pt x="55" y="42"/>
                    <a:pt x="39" y="48"/>
                    <a:pt x="31" y="48"/>
                  </a:cubicBezTo>
                  <a:cubicBezTo>
                    <a:pt x="24" y="48"/>
                    <a:pt x="24" y="41"/>
                    <a:pt x="24" y="39"/>
                  </a:cubicBezTo>
                  <a:lnTo>
                    <a:pt x="24" y="12"/>
                  </a:lnTo>
                  <a:close/>
                  <a:moveTo>
                    <a:pt x="33" y="32"/>
                  </a:moveTo>
                  <a:cubicBezTo>
                    <a:pt x="33" y="33"/>
                    <a:pt x="33" y="35"/>
                    <a:pt x="35" y="35"/>
                  </a:cubicBezTo>
                  <a:cubicBezTo>
                    <a:pt x="38" y="35"/>
                    <a:pt x="45" y="31"/>
                    <a:pt x="45" y="24"/>
                  </a:cubicBezTo>
                  <a:cubicBezTo>
                    <a:pt x="45" y="18"/>
                    <a:pt x="41" y="14"/>
                    <a:pt x="33" y="13"/>
                  </a:cubicBezTo>
                  <a:lnTo>
                    <a:pt x="33"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2" name="Freeform 44"/>
            <p:cNvSpPr>
              <a:spLocks/>
            </p:cNvSpPr>
            <p:nvPr userDrawn="1"/>
          </p:nvSpPr>
          <p:spPr bwMode="auto">
            <a:xfrm>
              <a:off x="1162050" y="5873750"/>
              <a:ext cx="146050" cy="71438"/>
            </a:xfrm>
            <a:custGeom>
              <a:avLst/>
              <a:gdLst>
                <a:gd name="T0" fmla="*/ 63 w 69"/>
                <a:gd name="T1" fmla="*/ 10 h 34"/>
                <a:gd name="T2" fmla="*/ 69 w 69"/>
                <a:gd name="T3" fmla="*/ 16 h 34"/>
                <a:gd name="T4" fmla="*/ 63 w 69"/>
                <a:gd name="T5" fmla="*/ 22 h 34"/>
                <a:gd name="T6" fmla="*/ 53 w 69"/>
                <a:gd name="T7" fmla="*/ 22 h 34"/>
                <a:gd name="T8" fmla="*/ 53 w 69"/>
                <a:gd name="T9" fmla="*/ 29 h 34"/>
                <a:gd name="T10" fmla="*/ 48 w 69"/>
                <a:gd name="T11" fmla="*/ 34 h 34"/>
                <a:gd name="T12" fmla="*/ 44 w 69"/>
                <a:gd name="T13" fmla="*/ 29 h 34"/>
                <a:gd name="T14" fmla="*/ 44 w 69"/>
                <a:gd name="T15" fmla="*/ 22 h 34"/>
                <a:gd name="T16" fmla="*/ 15 w 69"/>
                <a:gd name="T17" fmla="*/ 22 h 34"/>
                <a:gd name="T18" fmla="*/ 10 w 69"/>
                <a:gd name="T19" fmla="*/ 28 h 34"/>
                <a:gd name="T20" fmla="*/ 5 w 69"/>
                <a:gd name="T21" fmla="*/ 34 h 34"/>
                <a:gd name="T22" fmla="*/ 0 w 69"/>
                <a:gd name="T23" fmla="*/ 25 h 34"/>
                <a:gd name="T24" fmla="*/ 13 w 69"/>
                <a:gd name="T25" fmla="*/ 10 h 34"/>
                <a:gd name="T26" fmla="*/ 44 w 69"/>
                <a:gd name="T27" fmla="*/ 10 h 34"/>
                <a:gd name="T28" fmla="*/ 44 w 69"/>
                <a:gd name="T29" fmla="*/ 5 h 34"/>
                <a:gd name="T30" fmla="*/ 48 w 69"/>
                <a:gd name="T31" fmla="*/ 0 h 34"/>
                <a:gd name="T32" fmla="*/ 53 w 69"/>
                <a:gd name="T33" fmla="*/ 5 h 34"/>
                <a:gd name="T34" fmla="*/ 53 w 69"/>
                <a:gd name="T35" fmla="*/ 10 h 34"/>
                <a:gd name="T36" fmla="*/ 63 w 69"/>
                <a:gd name="T37" fmla="*/ 1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34">
                  <a:moveTo>
                    <a:pt x="63" y="10"/>
                  </a:moveTo>
                  <a:cubicBezTo>
                    <a:pt x="67" y="10"/>
                    <a:pt x="69" y="12"/>
                    <a:pt x="69" y="16"/>
                  </a:cubicBezTo>
                  <a:cubicBezTo>
                    <a:pt x="69" y="20"/>
                    <a:pt x="68" y="22"/>
                    <a:pt x="63" y="22"/>
                  </a:cubicBezTo>
                  <a:cubicBezTo>
                    <a:pt x="53" y="22"/>
                    <a:pt x="53" y="22"/>
                    <a:pt x="53" y="22"/>
                  </a:cubicBezTo>
                  <a:cubicBezTo>
                    <a:pt x="53" y="29"/>
                    <a:pt x="53" y="29"/>
                    <a:pt x="53" y="29"/>
                  </a:cubicBezTo>
                  <a:cubicBezTo>
                    <a:pt x="53" y="31"/>
                    <a:pt x="52" y="34"/>
                    <a:pt x="48" y="34"/>
                  </a:cubicBezTo>
                  <a:cubicBezTo>
                    <a:pt x="45" y="34"/>
                    <a:pt x="44" y="32"/>
                    <a:pt x="44" y="29"/>
                  </a:cubicBezTo>
                  <a:cubicBezTo>
                    <a:pt x="44" y="22"/>
                    <a:pt x="44" y="22"/>
                    <a:pt x="44" y="22"/>
                  </a:cubicBezTo>
                  <a:cubicBezTo>
                    <a:pt x="15" y="22"/>
                    <a:pt x="15" y="22"/>
                    <a:pt x="15" y="22"/>
                  </a:cubicBezTo>
                  <a:cubicBezTo>
                    <a:pt x="10" y="22"/>
                    <a:pt x="10" y="25"/>
                    <a:pt x="10" y="28"/>
                  </a:cubicBezTo>
                  <a:cubicBezTo>
                    <a:pt x="10" y="30"/>
                    <a:pt x="10" y="34"/>
                    <a:pt x="5" y="34"/>
                  </a:cubicBezTo>
                  <a:cubicBezTo>
                    <a:pt x="0" y="34"/>
                    <a:pt x="0" y="27"/>
                    <a:pt x="0" y="25"/>
                  </a:cubicBezTo>
                  <a:cubicBezTo>
                    <a:pt x="0" y="15"/>
                    <a:pt x="4" y="10"/>
                    <a:pt x="13" y="10"/>
                  </a:cubicBezTo>
                  <a:cubicBezTo>
                    <a:pt x="44" y="10"/>
                    <a:pt x="44" y="10"/>
                    <a:pt x="44" y="10"/>
                  </a:cubicBezTo>
                  <a:cubicBezTo>
                    <a:pt x="44" y="5"/>
                    <a:pt x="44" y="5"/>
                    <a:pt x="44" y="5"/>
                  </a:cubicBezTo>
                  <a:cubicBezTo>
                    <a:pt x="44" y="3"/>
                    <a:pt x="45" y="0"/>
                    <a:pt x="48" y="0"/>
                  </a:cubicBezTo>
                  <a:cubicBezTo>
                    <a:pt x="52" y="0"/>
                    <a:pt x="53" y="3"/>
                    <a:pt x="53" y="5"/>
                  </a:cubicBezTo>
                  <a:cubicBezTo>
                    <a:pt x="53" y="10"/>
                    <a:pt x="53" y="10"/>
                    <a:pt x="53" y="10"/>
                  </a:cubicBezTo>
                  <a:lnTo>
                    <a:pt x="63"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3" name="Freeform 45"/>
            <p:cNvSpPr>
              <a:spLocks noEditPoints="1"/>
            </p:cNvSpPr>
            <p:nvPr userDrawn="1"/>
          </p:nvSpPr>
          <p:spPr bwMode="auto">
            <a:xfrm>
              <a:off x="1162050" y="5973763"/>
              <a:ext cx="153988" cy="28575"/>
            </a:xfrm>
            <a:custGeom>
              <a:avLst/>
              <a:gdLst>
                <a:gd name="T0" fmla="*/ 66 w 73"/>
                <a:gd name="T1" fmla="*/ 14 h 14"/>
                <a:gd name="T2" fmla="*/ 59 w 73"/>
                <a:gd name="T3" fmla="*/ 7 h 14"/>
                <a:gd name="T4" fmla="*/ 66 w 73"/>
                <a:gd name="T5" fmla="*/ 0 h 14"/>
                <a:gd name="T6" fmla="*/ 73 w 73"/>
                <a:gd name="T7" fmla="*/ 7 h 14"/>
                <a:gd name="T8" fmla="*/ 66 w 73"/>
                <a:gd name="T9" fmla="*/ 14 h 14"/>
                <a:gd name="T10" fmla="*/ 6 w 73"/>
                <a:gd name="T11" fmla="*/ 13 h 14"/>
                <a:gd name="T12" fmla="*/ 0 w 73"/>
                <a:gd name="T13" fmla="*/ 7 h 14"/>
                <a:gd name="T14" fmla="*/ 6 w 73"/>
                <a:gd name="T15" fmla="*/ 1 h 14"/>
                <a:gd name="T16" fmla="*/ 49 w 73"/>
                <a:gd name="T17" fmla="*/ 1 h 14"/>
                <a:gd name="T18" fmla="*/ 55 w 73"/>
                <a:gd name="T19" fmla="*/ 7 h 14"/>
                <a:gd name="T20" fmla="*/ 49 w 73"/>
                <a:gd name="T21" fmla="*/ 13 h 14"/>
                <a:gd name="T22" fmla="*/ 6 w 73"/>
                <a:gd name="T2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14">
                  <a:moveTo>
                    <a:pt x="66" y="14"/>
                  </a:moveTo>
                  <a:cubicBezTo>
                    <a:pt x="63" y="14"/>
                    <a:pt x="59" y="11"/>
                    <a:pt x="59" y="7"/>
                  </a:cubicBezTo>
                  <a:cubicBezTo>
                    <a:pt x="59" y="3"/>
                    <a:pt x="63" y="0"/>
                    <a:pt x="66" y="0"/>
                  </a:cubicBezTo>
                  <a:cubicBezTo>
                    <a:pt x="70" y="0"/>
                    <a:pt x="73" y="3"/>
                    <a:pt x="73" y="7"/>
                  </a:cubicBezTo>
                  <a:cubicBezTo>
                    <a:pt x="73" y="11"/>
                    <a:pt x="70" y="14"/>
                    <a:pt x="66" y="14"/>
                  </a:cubicBezTo>
                  <a:close/>
                  <a:moveTo>
                    <a:pt x="6" y="13"/>
                  </a:moveTo>
                  <a:cubicBezTo>
                    <a:pt x="2" y="13"/>
                    <a:pt x="0" y="11"/>
                    <a:pt x="0" y="7"/>
                  </a:cubicBezTo>
                  <a:cubicBezTo>
                    <a:pt x="0" y="3"/>
                    <a:pt x="1" y="1"/>
                    <a:pt x="6" y="1"/>
                  </a:cubicBezTo>
                  <a:cubicBezTo>
                    <a:pt x="49" y="1"/>
                    <a:pt x="49" y="1"/>
                    <a:pt x="49" y="1"/>
                  </a:cubicBezTo>
                  <a:cubicBezTo>
                    <a:pt x="51" y="1"/>
                    <a:pt x="55" y="1"/>
                    <a:pt x="55" y="7"/>
                  </a:cubicBezTo>
                  <a:cubicBezTo>
                    <a:pt x="55" y="10"/>
                    <a:pt x="54" y="13"/>
                    <a:pt x="49" y="13"/>
                  </a:cubicBezTo>
                  <a:lnTo>
                    <a:pt x="6"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4" name="Freeform 46"/>
            <p:cNvSpPr>
              <a:spLocks/>
            </p:cNvSpPr>
            <p:nvPr userDrawn="1"/>
          </p:nvSpPr>
          <p:spPr bwMode="auto">
            <a:xfrm>
              <a:off x="1162050" y="6042025"/>
              <a:ext cx="115888" cy="90488"/>
            </a:xfrm>
            <a:custGeom>
              <a:avLst/>
              <a:gdLst>
                <a:gd name="T0" fmla="*/ 6 w 55"/>
                <a:gd name="T1" fmla="*/ 43 h 43"/>
                <a:gd name="T2" fmla="*/ 0 w 55"/>
                <a:gd name="T3" fmla="*/ 37 h 43"/>
                <a:gd name="T4" fmla="*/ 6 w 55"/>
                <a:gd name="T5" fmla="*/ 31 h 43"/>
                <a:gd name="T6" fmla="*/ 34 w 55"/>
                <a:gd name="T7" fmla="*/ 31 h 43"/>
                <a:gd name="T8" fmla="*/ 45 w 55"/>
                <a:gd name="T9" fmla="*/ 23 h 43"/>
                <a:gd name="T10" fmla="*/ 33 w 55"/>
                <a:gd name="T11" fmla="*/ 11 h 43"/>
                <a:gd name="T12" fmla="*/ 6 w 55"/>
                <a:gd name="T13" fmla="*/ 11 h 43"/>
                <a:gd name="T14" fmla="*/ 0 w 55"/>
                <a:gd name="T15" fmla="*/ 6 h 43"/>
                <a:gd name="T16" fmla="*/ 6 w 55"/>
                <a:gd name="T17" fmla="*/ 0 h 43"/>
                <a:gd name="T18" fmla="*/ 49 w 55"/>
                <a:gd name="T19" fmla="*/ 0 h 43"/>
                <a:gd name="T20" fmla="*/ 55 w 55"/>
                <a:gd name="T21" fmla="*/ 5 h 43"/>
                <a:gd name="T22" fmla="*/ 49 w 55"/>
                <a:gd name="T23" fmla="*/ 11 h 43"/>
                <a:gd name="T24" fmla="*/ 48 w 55"/>
                <a:gd name="T25" fmla="*/ 11 h 43"/>
                <a:gd name="T26" fmla="*/ 55 w 55"/>
                <a:gd name="T27" fmla="*/ 26 h 43"/>
                <a:gd name="T28" fmla="*/ 36 w 55"/>
                <a:gd name="T29" fmla="*/ 43 h 43"/>
                <a:gd name="T30" fmla="*/ 6 w 55"/>
                <a:gd name="T3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43">
                  <a:moveTo>
                    <a:pt x="6" y="43"/>
                  </a:moveTo>
                  <a:cubicBezTo>
                    <a:pt x="2" y="43"/>
                    <a:pt x="0" y="42"/>
                    <a:pt x="0" y="37"/>
                  </a:cubicBezTo>
                  <a:cubicBezTo>
                    <a:pt x="0" y="34"/>
                    <a:pt x="1" y="31"/>
                    <a:pt x="6" y="31"/>
                  </a:cubicBezTo>
                  <a:cubicBezTo>
                    <a:pt x="34" y="31"/>
                    <a:pt x="34" y="31"/>
                    <a:pt x="34" y="31"/>
                  </a:cubicBezTo>
                  <a:cubicBezTo>
                    <a:pt x="36" y="31"/>
                    <a:pt x="45" y="31"/>
                    <a:pt x="45" y="23"/>
                  </a:cubicBezTo>
                  <a:cubicBezTo>
                    <a:pt x="45" y="15"/>
                    <a:pt x="39" y="11"/>
                    <a:pt x="33" y="11"/>
                  </a:cubicBezTo>
                  <a:cubicBezTo>
                    <a:pt x="6" y="11"/>
                    <a:pt x="6" y="11"/>
                    <a:pt x="6" y="11"/>
                  </a:cubicBezTo>
                  <a:cubicBezTo>
                    <a:pt x="4" y="11"/>
                    <a:pt x="0" y="11"/>
                    <a:pt x="0" y="6"/>
                  </a:cubicBezTo>
                  <a:cubicBezTo>
                    <a:pt x="0" y="2"/>
                    <a:pt x="1" y="0"/>
                    <a:pt x="6" y="0"/>
                  </a:cubicBezTo>
                  <a:cubicBezTo>
                    <a:pt x="49" y="0"/>
                    <a:pt x="49" y="0"/>
                    <a:pt x="49" y="0"/>
                  </a:cubicBezTo>
                  <a:cubicBezTo>
                    <a:pt x="51" y="0"/>
                    <a:pt x="55" y="0"/>
                    <a:pt x="55" y="5"/>
                  </a:cubicBezTo>
                  <a:cubicBezTo>
                    <a:pt x="55" y="9"/>
                    <a:pt x="54" y="11"/>
                    <a:pt x="49" y="11"/>
                  </a:cubicBezTo>
                  <a:cubicBezTo>
                    <a:pt x="48" y="11"/>
                    <a:pt x="48" y="11"/>
                    <a:pt x="48" y="11"/>
                  </a:cubicBezTo>
                  <a:cubicBezTo>
                    <a:pt x="49" y="13"/>
                    <a:pt x="55" y="18"/>
                    <a:pt x="55" y="26"/>
                  </a:cubicBezTo>
                  <a:cubicBezTo>
                    <a:pt x="55" y="30"/>
                    <a:pt x="54" y="43"/>
                    <a:pt x="36" y="43"/>
                  </a:cubicBezTo>
                  <a:lnTo>
                    <a:pt x="6"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5" name="Freeform 47"/>
            <p:cNvSpPr>
              <a:spLocks noEditPoints="1"/>
            </p:cNvSpPr>
            <p:nvPr userDrawn="1"/>
          </p:nvSpPr>
          <p:spPr bwMode="auto">
            <a:xfrm>
              <a:off x="1139825" y="6164263"/>
              <a:ext cx="138113" cy="114300"/>
            </a:xfrm>
            <a:custGeom>
              <a:avLst/>
              <a:gdLst>
                <a:gd name="T0" fmla="*/ 51 w 66"/>
                <a:gd name="T1" fmla="*/ 47 h 54"/>
                <a:gd name="T2" fmla="*/ 40 w 66"/>
                <a:gd name="T3" fmla="*/ 41 h 54"/>
                <a:gd name="T4" fmla="*/ 36 w 66"/>
                <a:gd name="T5" fmla="*/ 25 h 54"/>
                <a:gd name="T6" fmla="*/ 37 w 66"/>
                <a:gd name="T7" fmla="*/ 16 h 54"/>
                <a:gd name="T8" fmla="*/ 34 w 66"/>
                <a:gd name="T9" fmla="*/ 14 h 54"/>
                <a:gd name="T10" fmla="*/ 31 w 66"/>
                <a:gd name="T11" fmla="*/ 26 h 54"/>
                <a:gd name="T12" fmla="*/ 27 w 66"/>
                <a:gd name="T13" fmla="*/ 48 h 54"/>
                <a:gd name="T14" fmla="*/ 16 w 66"/>
                <a:gd name="T15" fmla="*/ 53 h 54"/>
                <a:gd name="T16" fmla="*/ 4 w 66"/>
                <a:gd name="T17" fmla="*/ 46 h 54"/>
                <a:gd name="T18" fmla="*/ 0 w 66"/>
                <a:gd name="T19" fmla="*/ 27 h 54"/>
                <a:gd name="T20" fmla="*/ 15 w 66"/>
                <a:gd name="T21" fmla="*/ 0 h 54"/>
                <a:gd name="T22" fmla="*/ 26 w 66"/>
                <a:gd name="T23" fmla="*/ 7 h 54"/>
                <a:gd name="T24" fmla="*/ 33 w 66"/>
                <a:gd name="T25" fmla="*/ 3 h 54"/>
                <a:gd name="T26" fmla="*/ 40 w 66"/>
                <a:gd name="T27" fmla="*/ 9 h 54"/>
                <a:gd name="T28" fmla="*/ 51 w 66"/>
                <a:gd name="T29" fmla="*/ 4 h 54"/>
                <a:gd name="T30" fmla="*/ 66 w 66"/>
                <a:gd name="T31" fmla="*/ 25 h 54"/>
                <a:gd name="T32" fmla="*/ 62 w 66"/>
                <a:gd name="T33" fmla="*/ 41 h 54"/>
                <a:gd name="T34" fmla="*/ 66 w 66"/>
                <a:gd name="T35" fmla="*/ 49 h 54"/>
                <a:gd name="T36" fmla="*/ 61 w 66"/>
                <a:gd name="T37" fmla="*/ 54 h 54"/>
                <a:gd name="T38" fmla="*/ 56 w 66"/>
                <a:gd name="T39" fmla="*/ 50 h 54"/>
                <a:gd name="T40" fmla="*/ 55 w 66"/>
                <a:gd name="T41" fmla="*/ 46 h 54"/>
                <a:gd name="T42" fmla="*/ 51 w 66"/>
                <a:gd name="T43" fmla="*/ 47 h 54"/>
                <a:gd name="T44" fmla="*/ 16 w 66"/>
                <a:gd name="T45" fmla="*/ 12 h 54"/>
                <a:gd name="T46" fmla="*/ 9 w 66"/>
                <a:gd name="T47" fmla="*/ 27 h 54"/>
                <a:gd name="T48" fmla="*/ 16 w 66"/>
                <a:gd name="T49" fmla="*/ 41 h 54"/>
                <a:gd name="T50" fmla="*/ 21 w 66"/>
                <a:gd name="T51" fmla="*/ 35 h 54"/>
                <a:gd name="T52" fmla="*/ 23 w 66"/>
                <a:gd name="T53" fmla="*/ 18 h 54"/>
                <a:gd name="T54" fmla="*/ 16 w 66"/>
                <a:gd name="T55" fmla="*/ 12 h 54"/>
                <a:gd name="T56" fmla="*/ 51 w 66"/>
                <a:gd name="T57" fmla="*/ 16 h 54"/>
                <a:gd name="T58" fmla="*/ 44 w 66"/>
                <a:gd name="T59" fmla="*/ 25 h 54"/>
                <a:gd name="T60" fmla="*/ 51 w 66"/>
                <a:gd name="T61" fmla="*/ 35 h 54"/>
                <a:gd name="T62" fmla="*/ 58 w 66"/>
                <a:gd name="T63" fmla="*/ 25 h 54"/>
                <a:gd name="T64" fmla="*/ 51 w 66"/>
                <a:gd name="T65" fmla="*/ 1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6" h="54">
                  <a:moveTo>
                    <a:pt x="51" y="47"/>
                  </a:moveTo>
                  <a:cubicBezTo>
                    <a:pt x="48" y="47"/>
                    <a:pt x="43" y="45"/>
                    <a:pt x="40" y="41"/>
                  </a:cubicBezTo>
                  <a:cubicBezTo>
                    <a:pt x="37" y="37"/>
                    <a:pt x="36" y="29"/>
                    <a:pt x="36" y="25"/>
                  </a:cubicBezTo>
                  <a:cubicBezTo>
                    <a:pt x="36" y="20"/>
                    <a:pt x="37" y="18"/>
                    <a:pt x="37" y="16"/>
                  </a:cubicBezTo>
                  <a:cubicBezTo>
                    <a:pt x="36" y="14"/>
                    <a:pt x="35" y="14"/>
                    <a:pt x="34" y="14"/>
                  </a:cubicBezTo>
                  <a:cubicBezTo>
                    <a:pt x="32" y="14"/>
                    <a:pt x="32" y="16"/>
                    <a:pt x="31" y="26"/>
                  </a:cubicBezTo>
                  <a:cubicBezTo>
                    <a:pt x="30" y="38"/>
                    <a:pt x="30" y="44"/>
                    <a:pt x="27" y="48"/>
                  </a:cubicBezTo>
                  <a:cubicBezTo>
                    <a:pt x="24" y="52"/>
                    <a:pt x="20" y="53"/>
                    <a:pt x="16" y="53"/>
                  </a:cubicBezTo>
                  <a:cubicBezTo>
                    <a:pt x="11" y="53"/>
                    <a:pt x="6" y="49"/>
                    <a:pt x="4" y="46"/>
                  </a:cubicBezTo>
                  <a:cubicBezTo>
                    <a:pt x="2" y="42"/>
                    <a:pt x="0" y="37"/>
                    <a:pt x="0" y="27"/>
                  </a:cubicBezTo>
                  <a:cubicBezTo>
                    <a:pt x="0" y="11"/>
                    <a:pt x="4" y="0"/>
                    <a:pt x="15" y="0"/>
                  </a:cubicBezTo>
                  <a:cubicBezTo>
                    <a:pt x="16" y="0"/>
                    <a:pt x="23" y="0"/>
                    <a:pt x="26" y="7"/>
                  </a:cubicBezTo>
                  <a:cubicBezTo>
                    <a:pt x="28" y="5"/>
                    <a:pt x="29" y="3"/>
                    <a:pt x="33" y="3"/>
                  </a:cubicBezTo>
                  <a:cubicBezTo>
                    <a:pt x="35" y="3"/>
                    <a:pt x="38" y="5"/>
                    <a:pt x="40" y="9"/>
                  </a:cubicBezTo>
                  <a:cubicBezTo>
                    <a:pt x="42" y="7"/>
                    <a:pt x="45" y="4"/>
                    <a:pt x="51" y="4"/>
                  </a:cubicBezTo>
                  <a:cubicBezTo>
                    <a:pt x="66" y="4"/>
                    <a:pt x="66" y="22"/>
                    <a:pt x="66" y="25"/>
                  </a:cubicBezTo>
                  <a:cubicBezTo>
                    <a:pt x="66" y="36"/>
                    <a:pt x="64" y="39"/>
                    <a:pt x="62" y="41"/>
                  </a:cubicBezTo>
                  <a:cubicBezTo>
                    <a:pt x="63" y="42"/>
                    <a:pt x="66" y="45"/>
                    <a:pt x="66" y="49"/>
                  </a:cubicBezTo>
                  <a:cubicBezTo>
                    <a:pt x="66" y="52"/>
                    <a:pt x="64" y="54"/>
                    <a:pt x="61" y="54"/>
                  </a:cubicBezTo>
                  <a:cubicBezTo>
                    <a:pt x="57" y="54"/>
                    <a:pt x="56" y="52"/>
                    <a:pt x="56" y="50"/>
                  </a:cubicBezTo>
                  <a:cubicBezTo>
                    <a:pt x="56" y="48"/>
                    <a:pt x="55" y="47"/>
                    <a:pt x="55" y="46"/>
                  </a:cubicBezTo>
                  <a:cubicBezTo>
                    <a:pt x="54" y="46"/>
                    <a:pt x="53" y="47"/>
                    <a:pt x="51" y="47"/>
                  </a:cubicBezTo>
                  <a:close/>
                  <a:moveTo>
                    <a:pt x="16" y="12"/>
                  </a:moveTo>
                  <a:cubicBezTo>
                    <a:pt x="10" y="12"/>
                    <a:pt x="9" y="20"/>
                    <a:pt x="9" y="27"/>
                  </a:cubicBezTo>
                  <a:cubicBezTo>
                    <a:pt x="9" y="35"/>
                    <a:pt x="10" y="41"/>
                    <a:pt x="16" y="41"/>
                  </a:cubicBezTo>
                  <a:cubicBezTo>
                    <a:pt x="20" y="41"/>
                    <a:pt x="21" y="37"/>
                    <a:pt x="21" y="35"/>
                  </a:cubicBezTo>
                  <a:cubicBezTo>
                    <a:pt x="22" y="33"/>
                    <a:pt x="23" y="20"/>
                    <a:pt x="23" y="18"/>
                  </a:cubicBezTo>
                  <a:cubicBezTo>
                    <a:pt x="22" y="15"/>
                    <a:pt x="20" y="12"/>
                    <a:pt x="16" y="12"/>
                  </a:cubicBezTo>
                  <a:close/>
                  <a:moveTo>
                    <a:pt x="51" y="16"/>
                  </a:moveTo>
                  <a:cubicBezTo>
                    <a:pt x="44" y="16"/>
                    <a:pt x="44" y="23"/>
                    <a:pt x="44" y="25"/>
                  </a:cubicBezTo>
                  <a:cubicBezTo>
                    <a:pt x="44" y="27"/>
                    <a:pt x="44" y="35"/>
                    <a:pt x="51" y="35"/>
                  </a:cubicBezTo>
                  <a:cubicBezTo>
                    <a:pt x="58" y="35"/>
                    <a:pt x="58" y="27"/>
                    <a:pt x="58" y="25"/>
                  </a:cubicBezTo>
                  <a:cubicBezTo>
                    <a:pt x="58" y="24"/>
                    <a:pt x="58"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6" name="Freeform 48"/>
            <p:cNvSpPr>
              <a:spLocks noEditPoints="1"/>
            </p:cNvSpPr>
            <p:nvPr userDrawn="1"/>
          </p:nvSpPr>
          <p:spPr bwMode="auto">
            <a:xfrm>
              <a:off x="1476375" y="4083050"/>
              <a:ext cx="723900" cy="812800"/>
            </a:xfrm>
            <a:custGeom>
              <a:avLst/>
              <a:gdLst>
                <a:gd name="T0" fmla="*/ 287 w 343"/>
                <a:gd name="T1" fmla="*/ 55 h 386"/>
                <a:gd name="T2" fmla="*/ 146 w 343"/>
                <a:gd name="T3" fmla="*/ 0 h 386"/>
                <a:gd name="T4" fmla="*/ 0 w 343"/>
                <a:gd name="T5" fmla="*/ 72 h 386"/>
                <a:gd name="T6" fmla="*/ 0 w 343"/>
                <a:gd name="T7" fmla="*/ 314 h 386"/>
                <a:gd name="T8" fmla="*/ 0 w 343"/>
                <a:gd name="T9" fmla="*/ 314 h 386"/>
                <a:gd name="T10" fmla="*/ 146 w 343"/>
                <a:gd name="T11" fmla="*/ 386 h 386"/>
                <a:gd name="T12" fmla="*/ 287 w 343"/>
                <a:gd name="T13" fmla="*/ 331 h 386"/>
                <a:gd name="T14" fmla="*/ 343 w 343"/>
                <a:gd name="T15" fmla="*/ 194 h 386"/>
                <a:gd name="T16" fmla="*/ 287 w 343"/>
                <a:gd name="T17" fmla="*/ 55 h 386"/>
                <a:gd name="T18" fmla="*/ 218 w 343"/>
                <a:gd name="T19" fmla="*/ 263 h 386"/>
                <a:gd name="T20" fmla="*/ 145 w 343"/>
                <a:gd name="T21" fmla="*/ 292 h 386"/>
                <a:gd name="T22" fmla="*/ 72 w 343"/>
                <a:gd name="T23" fmla="*/ 263 h 386"/>
                <a:gd name="T24" fmla="*/ 42 w 343"/>
                <a:gd name="T25" fmla="*/ 193 h 386"/>
                <a:gd name="T26" fmla="*/ 72 w 343"/>
                <a:gd name="T27" fmla="*/ 123 h 386"/>
                <a:gd name="T28" fmla="*/ 147 w 343"/>
                <a:gd name="T29" fmla="*/ 94 h 386"/>
                <a:gd name="T30" fmla="*/ 218 w 343"/>
                <a:gd name="T31" fmla="*/ 123 h 386"/>
                <a:gd name="T32" fmla="*/ 249 w 343"/>
                <a:gd name="T33" fmla="*/ 193 h 386"/>
                <a:gd name="T34" fmla="*/ 218 w 343"/>
                <a:gd name="T35" fmla="*/ 263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3" h="386">
                  <a:moveTo>
                    <a:pt x="287" y="55"/>
                  </a:moveTo>
                  <a:cubicBezTo>
                    <a:pt x="249" y="18"/>
                    <a:pt x="202" y="0"/>
                    <a:pt x="146" y="0"/>
                  </a:cubicBezTo>
                  <a:cubicBezTo>
                    <a:pt x="84" y="0"/>
                    <a:pt x="36" y="24"/>
                    <a:pt x="0" y="72"/>
                  </a:cubicBezTo>
                  <a:cubicBezTo>
                    <a:pt x="0" y="314"/>
                    <a:pt x="0" y="314"/>
                    <a:pt x="0" y="314"/>
                  </a:cubicBezTo>
                  <a:cubicBezTo>
                    <a:pt x="0" y="314"/>
                    <a:pt x="0" y="314"/>
                    <a:pt x="0" y="314"/>
                  </a:cubicBezTo>
                  <a:cubicBezTo>
                    <a:pt x="38" y="362"/>
                    <a:pt x="86" y="386"/>
                    <a:pt x="146" y="386"/>
                  </a:cubicBezTo>
                  <a:cubicBezTo>
                    <a:pt x="202" y="386"/>
                    <a:pt x="249" y="368"/>
                    <a:pt x="287" y="331"/>
                  </a:cubicBezTo>
                  <a:cubicBezTo>
                    <a:pt x="324" y="295"/>
                    <a:pt x="343" y="249"/>
                    <a:pt x="343" y="194"/>
                  </a:cubicBezTo>
                  <a:cubicBezTo>
                    <a:pt x="343" y="139"/>
                    <a:pt x="324" y="92"/>
                    <a:pt x="287" y="55"/>
                  </a:cubicBezTo>
                  <a:close/>
                  <a:moveTo>
                    <a:pt x="218" y="263"/>
                  </a:moveTo>
                  <a:cubicBezTo>
                    <a:pt x="198" y="283"/>
                    <a:pt x="174" y="292"/>
                    <a:pt x="145" y="292"/>
                  </a:cubicBezTo>
                  <a:cubicBezTo>
                    <a:pt x="117" y="292"/>
                    <a:pt x="93" y="283"/>
                    <a:pt x="72" y="263"/>
                  </a:cubicBezTo>
                  <a:cubicBezTo>
                    <a:pt x="52" y="244"/>
                    <a:pt x="42" y="220"/>
                    <a:pt x="42" y="193"/>
                  </a:cubicBezTo>
                  <a:cubicBezTo>
                    <a:pt x="42" y="166"/>
                    <a:pt x="52" y="142"/>
                    <a:pt x="72" y="123"/>
                  </a:cubicBezTo>
                  <a:cubicBezTo>
                    <a:pt x="92" y="103"/>
                    <a:pt x="117" y="94"/>
                    <a:pt x="147" y="94"/>
                  </a:cubicBezTo>
                  <a:cubicBezTo>
                    <a:pt x="174" y="94"/>
                    <a:pt x="198" y="103"/>
                    <a:pt x="218" y="123"/>
                  </a:cubicBezTo>
                  <a:cubicBezTo>
                    <a:pt x="238" y="142"/>
                    <a:pt x="249" y="166"/>
                    <a:pt x="249" y="193"/>
                  </a:cubicBezTo>
                  <a:cubicBezTo>
                    <a:pt x="249" y="220"/>
                    <a:pt x="238" y="244"/>
                    <a:pt x="218" y="2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sp>
          <p:nvSpPr>
            <p:cNvPr id="57" name="Freeform 49"/>
            <p:cNvSpPr>
              <a:spLocks noEditPoints="1"/>
            </p:cNvSpPr>
            <p:nvPr userDrawn="1"/>
          </p:nvSpPr>
          <p:spPr bwMode="auto">
            <a:xfrm>
              <a:off x="752475" y="4260850"/>
              <a:ext cx="723900" cy="877888"/>
            </a:xfrm>
            <a:custGeom>
              <a:avLst/>
              <a:gdLst>
                <a:gd name="T0" fmla="*/ 343 w 343"/>
                <a:gd name="T1" fmla="*/ 90 h 417"/>
                <a:gd name="T2" fmla="*/ 192 w 343"/>
                <a:gd name="T3" fmla="*/ 0 h 417"/>
                <a:gd name="T4" fmla="*/ 54 w 343"/>
                <a:gd name="T5" fmla="*/ 60 h 417"/>
                <a:gd name="T6" fmla="*/ 0 w 343"/>
                <a:gd name="T7" fmla="*/ 212 h 417"/>
                <a:gd name="T8" fmla="*/ 54 w 343"/>
                <a:gd name="T9" fmla="*/ 359 h 417"/>
                <a:gd name="T10" fmla="*/ 193 w 343"/>
                <a:gd name="T11" fmla="*/ 417 h 417"/>
                <a:gd name="T12" fmla="*/ 284 w 343"/>
                <a:gd name="T13" fmla="*/ 395 h 417"/>
                <a:gd name="T14" fmla="*/ 343 w 343"/>
                <a:gd name="T15" fmla="*/ 331 h 417"/>
                <a:gd name="T16" fmla="*/ 343 w 343"/>
                <a:gd name="T17" fmla="*/ 89 h 417"/>
                <a:gd name="T18" fmla="*/ 343 w 343"/>
                <a:gd name="T19" fmla="*/ 90 h 417"/>
                <a:gd name="T20" fmla="*/ 270 w 343"/>
                <a:gd name="T21" fmla="*/ 288 h 417"/>
                <a:gd name="T22" fmla="*/ 197 w 343"/>
                <a:gd name="T23" fmla="*/ 322 h 417"/>
                <a:gd name="T24" fmla="*/ 124 w 343"/>
                <a:gd name="T25" fmla="*/ 288 h 417"/>
                <a:gd name="T26" fmla="*/ 93 w 343"/>
                <a:gd name="T27" fmla="*/ 208 h 417"/>
                <a:gd name="T28" fmla="*/ 124 w 343"/>
                <a:gd name="T29" fmla="*/ 128 h 417"/>
                <a:gd name="T30" fmla="*/ 198 w 343"/>
                <a:gd name="T31" fmla="*/ 95 h 417"/>
                <a:gd name="T32" fmla="*/ 270 w 343"/>
                <a:gd name="T33" fmla="*/ 128 h 417"/>
                <a:gd name="T34" fmla="*/ 301 w 343"/>
                <a:gd name="T35" fmla="*/ 208 h 417"/>
                <a:gd name="T36" fmla="*/ 270 w 343"/>
                <a:gd name="T37" fmla="*/ 28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 h="417">
                  <a:moveTo>
                    <a:pt x="343" y="90"/>
                  </a:moveTo>
                  <a:cubicBezTo>
                    <a:pt x="314" y="30"/>
                    <a:pt x="274" y="0"/>
                    <a:pt x="192" y="0"/>
                  </a:cubicBezTo>
                  <a:cubicBezTo>
                    <a:pt x="137" y="0"/>
                    <a:pt x="91" y="20"/>
                    <a:pt x="54" y="60"/>
                  </a:cubicBezTo>
                  <a:cubicBezTo>
                    <a:pt x="18" y="100"/>
                    <a:pt x="0" y="150"/>
                    <a:pt x="0" y="212"/>
                  </a:cubicBezTo>
                  <a:cubicBezTo>
                    <a:pt x="0" y="272"/>
                    <a:pt x="18" y="321"/>
                    <a:pt x="54" y="359"/>
                  </a:cubicBezTo>
                  <a:cubicBezTo>
                    <a:pt x="90" y="398"/>
                    <a:pt x="137" y="417"/>
                    <a:pt x="193" y="417"/>
                  </a:cubicBezTo>
                  <a:cubicBezTo>
                    <a:pt x="226" y="417"/>
                    <a:pt x="257" y="410"/>
                    <a:pt x="284" y="395"/>
                  </a:cubicBezTo>
                  <a:cubicBezTo>
                    <a:pt x="310" y="380"/>
                    <a:pt x="329" y="358"/>
                    <a:pt x="343" y="331"/>
                  </a:cubicBezTo>
                  <a:cubicBezTo>
                    <a:pt x="343" y="89"/>
                    <a:pt x="343" y="89"/>
                    <a:pt x="343" y="89"/>
                  </a:cubicBezTo>
                  <a:cubicBezTo>
                    <a:pt x="343" y="90"/>
                    <a:pt x="343" y="90"/>
                    <a:pt x="343" y="90"/>
                  </a:cubicBezTo>
                  <a:close/>
                  <a:moveTo>
                    <a:pt x="270" y="288"/>
                  </a:moveTo>
                  <a:cubicBezTo>
                    <a:pt x="250" y="310"/>
                    <a:pt x="226" y="322"/>
                    <a:pt x="197" y="322"/>
                  </a:cubicBezTo>
                  <a:cubicBezTo>
                    <a:pt x="168" y="322"/>
                    <a:pt x="144" y="310"/>
                    <a:pt x="124" y="288"/>
                  </a:cubicBezTo>
                  <a:cubicBezTo>
                    <a:pt x="103" y="266"/>
                    <a:pt x="93" y="240"/>
                    <a:pt x="93" y="208"/>
                  </a:cubicBezTo>
                  <a:cubicBezTo>
                    <a:pt x="93" y="177"/>
                    <a:pt x="104" y="150"/>
                    <a:pt x="124" y="128"/>
                  </a:cubicBezTo>
                  <a:cubicBezTo>
                    <a:pt x="145" y="106"/>
                    <a:pt x="169" y="95"/>
                    <a:pt x="198" y="95"/>
                  </a:cubicBezTo>
                  <a:cubicBezTo>
                    <a:pt x="226" y="95"/>
                    <a:pt x="250" y="106"/>
                    <a:pt x="270" y="128"/>
                  </a:cubicBezTo>
                  <a:cubicBezTo>
                    <a:pt x="291" y="151"/>
                    <a:pt x="301" y="177"/>
                    <a:pt x="301" y="208"/>
                  </a:cubicBezTo>
                  <a:cubicBezTo>
                    <a:pt x="301" y="240"/>
                    <a:pt x="291" y="266"/>
                    <a:pt x="270" y="2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solidFill>
                  <a:srgbClr val="595959"/>
                </a:solidFill>
              </a:endParaRPr>
            </a:p>
          </p:txBody>
        </p:sp>
      </p:grpSp>
      <p:sp>
        <p:nvSpPr>
          <p:cNvPr id="59" name="コンテンツ プレースホルダー 2"/>
          <p:cNvSpPr>
            <a:spLocks noGrp="1"/>
          </p:cNvSpPr>
          <p:nvPr>
            <p:ph idx="10" hasCustomPrompt="1"/>
          </p:nvPr>
        </p:nvSpPr>
        <p:spPr>
          <a:xfrm>
            <a:off x="3138791" y="5213856"/>
            <a:ext cx="9053209" cy="547643"/>
          </a:xfrm>
        </p:spPr>
        <p:txBody>
          <a:bodyPr>
            <a:noAutofit/>
          </a:bodyPr>
          <a:lstStyle>
            <a:lvl1pPr marL="0" indent="0" algn="ctr">
              <a:buNone/>
              <a:defRPr sz="2000" b="1">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lvl1pPr>
            <a:lvl2pPr>
              <a:defRPr>
                <a:solidFill>
                  <a:srgbClr val="595959"/>
                </a:solidFill>
                <a:latin typeface="+mj-ea"/>
                <a:ea typeface="+mj-ea"/>
              </a:defRPr>
            </a:lvl2pPr>
            <a:lvl3pPr>
              <a:defRPr>
                <a:solidFill>
                  <a:srgbClr val="595959"/>
                </a:solidFill>
                <a:latin typeface="+mj-ea"/>
                <a:ea typeface="+mj-ea"/>
              </a:defRPr>
            </a:lvl3pPr>
            <a:lvl4pPr>
              <a:defRPr>
                <a:solidFill>
                  <a:srgbClr val="595959"/>
                </a:solidFill>
                <a:latin typeface="+mj-ea"/>
                <a:ea typeface="+mj-ea"/>
              </a:defRPr>
            </a:lvl4pPr>
            <a:lvl5pPr>
              <a:defRPr>
                <a:solidFill>
                  <a:srgbClr val="595959"/>
                </a:solidFill>
                <a:latin typeface="+mj-ea"/>
                <a:ea typeface="+mj-ea"/>
              </a:defRPr>
            </a:lvl5pPr>
          </a:lstStyle>
          <a:p>
            <a:pPr lvl="0"/>
            <a:r>
              <a:rPr kumimoji="1" lang="ja-JP" altLang="en-US" dirty="0"/>
              <a:t>日付を入力</a:t>
            </a:r>
          </a:p>
        </p:txBody>
      </p:sp>
      <p:sp>
        <p:nvSpPr>
          <p:cNvPr id="61" name="正方形/長方形 60"/>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4102402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9_タイトル スライド">
    <p:spTree>
      <p:nvGrpSpPr>
        <p:cNvPr id="1" name=""/>
        <p:cNvGrpSpPr/>
        <p:nvPr/>
      </p:nvGrpSpPr>
      <p:grpSpPr>
        <a:xfrm>
          <a:off x="0" y="0"/>
          <a:ext cx="0" cy="0"/>
          <a:chOff x="0" y="0"/>
          <a:chExt cx="0" cy="0"/>
        </a:xfrm>
      </p:grpSpPr>
      <p:pic>
        <p:nvPicPr>
          <p:cNvPr id="51" name="図プレースホルダー 4"/>
          <p:cNvPicPr>
            <a:picLocks noChangeAspect="1"/>
          </p:cNvPicPr>
          <p:nvPr userDrawn="1"/>
        </p:nvPicPr>
        <p:blipFill rotWithShape="1">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544" t="35247" b="58873"/>
          <a:stretch/>
        </p:blipFill>
        <p:spPr>
          <a:xfrm>
            <a:off x="0" y="0"/>
            <a:ext cx="12192000" cy="900153"/>
          </a:xfrm>
          <a:prstGeom prst="rect">
            <a:avLst/>
          </a:prstGeom>
        </p:spPr>
      </p:pic>
      <p:sp>
        <p:nvSpPr>
          <p:cNvPr id="2" name="タイトル 1"/>
          <p:cNvSpPr>
            <a:spLocks noGrp="1"/>
          </p:cNvSpPr>
          <p:nvPr>
            <p:ph type="title"/>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マスター タイトルの書式設定</a:t>
            </a:r>
          </a:p>
        </p:txBody>
      </p:sp>
      <p:sp>
        <p:nvSpPr>
          <p:cNvPr id="8" name="テキスト プレースホルダー 7"/>
          <p:cNvSpPr>
            <a:spLocks noGrp="1"/>
          </p:cNvSpPr>
          <p:nvPr>
            <p:ph type="body" sz="quarter" idx="14"/>
          </p:nvPr>
        </p:nvSpPr>
        <p:spPr>
          <a:xfrm>
            <a:off x="1089933" y="1700212"/>
            <a:ext cx="10021660" cy="4586287"/>
          </a:xfrm>
        </p:spPr>
        <p:txBody>
          <a:bodyPr>
            <a:normAutofit/>
          </a:bodyPr>
          <a:lstStyle>
            <a:lvl1pPr>
              <a:spcBef>
                <a:spcPts val="0"/>
              </a:spcBef>
              <a:defRPr sz="4000" b="1"/>
            </a:lvl1pPr>
          </a:lstStyle>
          <a:p>
            <a:pPr lvl="0"/>
            <a:r>
              <a:rPr kumimoji="1" lang="ja-JP" altLang="en-US" dirty="0"/>
              <a:t>マスター テキストの書式設定</a:t>
            </a:r>
          </a:p>
        </p:txBody>
      </p:sp>
      <p:sp>
        <p:nvSpPr>
          <p:cNvPr id="5" name="正方形/長方形 4"/>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42421620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7_タイトル スライド">
    <p:spTree>
      <p:nvGrpSpPr>
        <p:cNvPr id="1" name=""/>
        <p:cNvGrpSpPr/>
        <p:nvPr/>
      </p:nvGrpSpPr>
      <p:grpSpPr>
        <a:xfrm>
          <a:off x="0" y="0"/>
          <a:ext cx="0" cy="0"/>
          <a:chOff x="0" y="0"/>
          <a:chExt cx="0" cy="0"/>
        </a:xfrm>
      </p:grpSpPr>
      <p:pic>
        <p:nvPicPr>
          <p:cNvPr id="6" name="図プレースホルダー 4"/>
          <p:cNvPicPr>
            <a:picLocks noChangeAspect="1"/>
          </p:cNvPicPr>
          <p:nvPr userDrawn="1"/>
        </p:nvPicPr>
        <p:blipFill rotWithShape="1">
          <a:blip r:embed="rId2" cstate="print">
            <a:duotone>
              <a:prstClr val="black"/>
              <a:srgbClr val="D9C3A5">
                <a:tint val="50000"/>
                <a:satMod val="180000"/>
              </a:srgb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l="544" t="35247" b="58873"/>
          <a:stretch/>
        </p:blipFill>
        <p:spPr>
          <a:xfrm>
            <a:off x="0" y="0"/>
            <a:ext cx="12192000" cy="900153"/>
          </a:xfrm>
          <a:prstGeom prst="rect">
            <a:avLst/>
          </a:prstGeom>
        </p:spPr>
      </p:pic>
      <p:sp>
        <p:nvSpPr>
          <p:cNvPr id="2" name="タイトル 1"/>
          <p:cNvSpPr>
            <a:spLocks noGrp="1"/>
          </p:cNvSpPr>
          <p:nvPr>
            <p:ph type="title"/>
          </p:nvPr>
        </p:nvSpPr>
        <p:spPr/>
        <p:txBody>
          <a:bodyPr/>
          <a:lstStyle>
            <a:lvl1pPr>
              <a:defRPr>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マスター タイトルの書式設定</a:t>
            </a:r>
          </a:p>
        </p:txBody>
      </p:sp>
      <p:sp>
        <p:nvSpPr>
          <p:cNvPr id="3" name="コンテンツ プレースホルダー 2"/>
          <p:cNvSpPr>
            <a:spLocks noGrp="1"/>
          </p:cNvSpPr>
          <p:nvPr>
            <p:ph idx="1"/>
          </p:nvPr>
        </p:nvSpPr>
        <p:spPr>
          <a:xfrm>
            <a:off x="588580" y="1689099"/>
            <a:ext cx="5286704" cy="4406901"/>
          </a:xfrm>
        </p:spPr>
        <p:txBody>
          <a:bodyPr>
            <a:normAutofit/>
          </a:bodyPr>
          <a:lstStyle>
            <a:lvl1pPr>
              <a:spcBef>
                <a:spcPts val="0"/>
              </a:spcBef>
              <a:defRPr sz="2800" b="1">
                <a:latin typeface="メイリオ" panose="020B0604030504040204" pitchFamily="50" charset="-128"/>
                <a:ea typeface="メイリオ" panose="020B0604030504040204" pitchFamily="50" charset="-128"/>
                <a:cs typeface="メイリオ" panose="020B0604030504040204" pitchFamily="50" charset="-128"/>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dirty="0"/>
              <a:t>マスター テキストの書式設定</a:t>
            </a:r>
          </a:p>
        </p:txBody>
      </p:sp>
      <p:sp>
        <p:nvSpPr>
          <p:cNvPr id="7" name="コンテンツ プレースホルダー 2"/>
          <p:cNvSpPr>
            <a:spLocks noGrp="1"/>
          </p:cNvSpPr>
          <p:nvPr>
            <p:ph idx="13"/>
          </p:nvPr>
        </p:nvSpPr>
        <p:spPr>
          <a:xfrm>
            <a:off x="6320387" y="1689099"/>
            <a:ext cx="5286704" cy="4406901"/>
          </a:xfrm>
        </p:spPr>
        <p:txBody>
          <a:bodyPr>
            <a:normAutofit/>
          </a:bodyPr>
          <a:lstStyle>
            <a:lvl1pPr>
              <a:spcBef>
                <a:spcPts val="0"/>
              </a:spcBef>
              <a:defRPr sz="2800" b="1">
                <a:latin typeface="メイリオ" panose="020B0604030504040204" pitchFamily="50" charset="-128"/>
                <a:ea typeface="メイリオ" panose="020B0604030504040204" pitchFamily="50" charset="-128"/>
                <a:cs typeface="メイリオ" panose="020B0604030504040204" pitchFamily="50" charset="-128"/>
              </a:defRPr>
            </a:lvl1pPr>
            <a:lvl2pPr>
              <a:defRPr>
                <a:latin typeface="+mj-ea"/>
                <a:ea typeface="+mj-ea"/>
              </a:defRPr>
            </a:lvl2pPr>
            <a:lvl3pPr>
              <a:defRPr>
                <a:latin typeface="+mj-ea"/>
                <a:ea typeface="+mj-ea"/>
              </a:defRPr>
            </a:lvl3pPr>
            <a:lvl4pPr>
              <a:defRPr>
                <a:latin typeface="+mj-ea"/>
                <a:ea typeface="+mj-ea"/>
              </a:defRPr>
            </a:lvl4pPr>
            <a:lvl5pPr>
              <a:defRPr>
                <a:latin typeface="+mj-ea"/>
                <a:ea typeface="+mj-ea"/>
              </a:defRPr>
            </a:lvl5pPr>
          </a:lstStyle>
          <a:p>
            <a:pPr lvl="0"/>
            <a:r>
              <a:rPr kumimoji="1" lang="ja-JP" altLang="en-US"/>
              <a:t>マスター テキストの書式設定</a:t>
            </a:r>
          </a:p>
        </p:txBody>
      </p:sp>
      <p:sp>
        <p:nvSpPr>
          <p:cNvPr id="8" name="正方形/長方形 7"/>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29919564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6_タイトル スライド">
    <p:spTree>
      <p:nvGrpSpPr>
        <p:cNvPr id="1" name=""/>
        <p:cNvGrpSpPr/>
        <p:nvPr/>
      </p:nvGrpSpPr>
      <p:grpSpPr>
        <a:xfrm>
          <a:off x="0" y="0"/>
          <a:ext cx="0" cy="0"/>
          <a:chOff x="0" y="0"/>
          <a:chExt cx="0" cy="0"/>
        </a:xfrm>
      </p:grpSpPr>
      <p:sp>
        <p:nvSpPr>
          <p:cNvPr id="3" name="図プレースホルダー 2"/>
          <p:cNvSpPr>
            <a:spLocks noGrp="1"/>
          </p:cNvSpPr>
          <p:nvPr>
            <p:ph type="pic" sz="quarter" idx="14" hasCustomPrompt="1"/>
          </p:nvPr>
        </p:nvSpPr>
        <p:spPr>
          <a:xfrm>
            <a:off x="0" y="1"/>
            <a:ext cx="12192000" cy="6858000"/>
          </a:xfrm>
        </p:spPr>
        <p:txBody>
          <a:bodyPr>
            <a:normAutofit/>
          </a:bodyPr>
          <a:lstStyle>
            <a:lvl1pPr>
              <a:defRPr sz="1800" b="0"/>
            </a:lvl1pPr>
          </a:lstStyle>
          <a:p>
            <a:r>
              <a:rPr kumimoji="1" lang="ja-JP" altLang="en-US" dirty="0"/>
              <a:t>全面写真を挿入する（中央のアイコンをクリックして配置すると自動的にトリミングされます）</a:t>
            </a:r>
          </a:p>
        </p:txBody>
      </p:sp>
      <p:sp>
        <p:nvSpPr>
          <p:cNvPr id="11" name="タイトル 1"/>
          <p:cNvSpPr>
            <a:spLocks noGrp="1"/>
          </p:cNvSpPr>
          <p:nvPr>
            <p:ph type="title"/>
          </p:nvPr>
        </p:nvSpPr>
        <p:spPr>
          <a:xfrm>
            <a:off x="0" y="2073476"/>
            <a:ext cx="12192000" cy="524442"/>
          </a:xfrm>
        </p:spPr>
        <p:txBody>
          <a:bodyPr/>
          <a:lstStyle>
            <a:lvl1pPr>
              <a:defRPr sz="4800">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マスター タイトルの書式設定</a:t>
            </a:r>
          </a:p>
        </p:txBody>
      </p:sp>
      <p:sp>
        <p:nvSpPr>
          <p:cNvPr id="4" name="正方形/長方形 3"/>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42845618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DF162271-ECF1-43B6-B940-AE464047CB3E}" type="datetime1">
              <a:rPr kumimoji="1" lang="ja-JP" altLang="en-US" smtClean="0"/>
              <a:t>2022/1/12</a:t>
            </a:fld>
            <a:endParaRPr kumimoji="1" lang="ja-JP" altLang="en-US"/>
          </a:p>
        </p:txBody>
      </p:sp>
      <p:sp>
        <p:nvSpPr>
          <p:cNvPr id="5" name="フッター プレースホルダー 4"/>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2068021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扉ページ">
    <p:bg>
      <p:bgPr>
        <a:solidFill>
          <a:schemeClr val="bg1"/>
        </a:solidFill>
        <a:effectLst/>
      </p:bgPr>
    </p:bg>
    <p:spTree>
      <p:nvGrpSpPr>
        <p:cNvPr id="1" name=""/>
        <p:cNvGrpSpPr/>
        <p:nvPr/>
      </p:nvGrpSpPr>
      <p:grpSpPr>
        <a:xfrm>
          <a:off x="0" y="0"/>
          <a:ext cx="0" cy="0"/>
          <a:chOff x="0" y="0"/>
          <a:chExt cx="0" cy="0"/>
        </a:xfrm>
      </p:grpSpPr>
      <p:pic>
        <p:nvPicPr>
          <p:cNvPr id="4" name="図プレースホルダー 4"/>
          <p:cNvPicPr>
            <a:picLocks noChangeAspect="1"/>
          </p:cNvPicPr>
          <p:nvPr userDrawn="1"/>
        </p:nvPicPr>
        <p:blipFill rotWithShape="1">
          <a:blip r:embed="rId2" cstate="print">
            <a:extLs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sp>
        <p:nvSpPr>
          <p:cNvPr id="2" name="タイトル 1"/>
          <p:cNvSpPr>
            <a:spLocks noGrp="1"/>
          </p:cNvSpPr>
          <p:nvPr>
            <p:ph type="title" hasCustomPrompt="1"/>
          </p:nvPr>
        </p:nvSpPr>
        <p:spPr>
          <a:xfrm>
            <a:off x="1685925" y="1171575"/>
            <a:ext cx="8820150" cy="4586122"/>
          </a:xfrm>
          <a:solidFill>
            <a:schemeClr val="bg1"/>
          </a:solidFill>
        </p:spPr>
        <p:txBody>
          <a:bodyPr/>
          <a:lstStyle>
            <a:lvl1pPr>
              <a:lnSpc>
                <a:spcPct val="120000"/>
              </a:lnSpc>
              <a:defRPr sz="6600">
                <a:solidFill>
                  <a:srgbClr val="E85744"/>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扉ページ</a:t>
            </a:r>
            <a:r>
              <a:rPr kumimoji="1" lang="en-US" altLang="ja-JP" dirty="0"/>
              <a:t/>
            </a:r>
            <a:br>
              <a:rPr kumimoji="1" lang="en-US" altLang="ja-JP" dirty="0"/>
            </a:br>
            <a:r>
              <a:rPr kumimoji="1" lang="ja-JP" altLang="en-US" dirty="0"/>
              <a:t>タイトルを入力</a:t>
            </a:r>
          </a:p>
        </p:txBody>
      </p:sp>
      <p:sp>
        <p:nvSpPr>
          <p:cNvPr id="5" name="正方形/長方形 13">
            <a:extLst>
              <a:ext uri="{FF2B5EF4-FFF2-40B4-BE49-F238E27FC236}">
                <a16:creationId xmlns:a16="http://schemas.microsoft.com/office/drawing/2014/main" id="{DF693B0F-66AE-E147-B4C9-3832A7372227}"/>
              </a:ext>
            </a:extLst>
          </p:cNvPr>
          <p:cNvSpPr/>
          <p:nvPr userDrawn="1"/>
        </p:nvSpPr>
        <p:spPr>
          <a:xfrm>
            <a:off x="10883152" y="166644"/>
            <a:ext cx="1153943" cy="52444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tIns="91440" rtlCol="0" anchor="ctr"/>
          <a:lstStyle/>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広告会社</a:t>
            </a:r>
            <a:endParaRPr lang="en-US" altLang="ja-JP"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広告主・限定</a:t>
            </a:r>
          </a:p>
        </p:txBody>
      </p:sp>
      <p:sp>
        <p:nvSpPr>
          <p:cNvPr id="7" name="フッター プレースホルダー 3">
            <a:extLst>
              <a:ext uri="{FF2B5EF4-FFF2-40B4-BE49-F238E27FC236}">
                <a16:creationId xmlns:a16="http://schemas.microsoft.com/office/drawing/2014/main" id="{4CFD1FF8-E6A4-BD4B-A1F1-2FFD20E9B56E}"/>
              </a:ext>
            </a:extLst>
          </p:cNvPr>
          <p:cNvSpPr txBox="1">
            <a:spLocks/>
          </p:cNvSpPr>
          <p:nvPr userDrawn="1"/>
        </p:nvSpPr>
        <p:spPr>
          <a:xfrm>
            <a:off x="3999112" y="6597733"/>
            <a:ext cx="4193776" cy="215444"/>
          </a:xfrm>
          <a:prstGeom prst="rect">
            <a:avLst/>
          </a:prstGeom>
        </p:spPr>
        <p:txBody>
          <a:bodyPr vert="horz" wrap="none" lIns="91440" tIns="45720" rIns="91440" bIns="45720" rtlCol="0" anchor="ctr">
            <a:spAutoFit/>
          </a:bodyP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sz="800" dirty="0">
                <a:solidFill>
                  <a:prstClr val="white"/>
                </a:solidFill>
                <a:ea typeface="Helvetica Neue" panose="02000503000000020004" pitchFamily="2" charset="0"/>
                <a:cs typeface="Helvetica Neue" panose="02000503000000020004" pitchFamily="2" charset="0"/>
              </a:rPr>
              <a:t>Copyright (C) 2018 Yahoo Japan Corporation. All Rights Reserved. </a:t>
            </a:r>
            <a:r>
              <a:rPr lang="ja-JP" altLang="en-US" sz="800" dirty="0">
                <a:solidFill>
                  <a:prstClr val="white"/>
                </a:solidFill>
                <a:cs typeface="Helvetica Neue" panose="02000503000000020004" pitchFamily="2" charset="0"/>
              </a:rPr>
              <a:t>無断引用・転載禁止</a:t>
            </a:r>
          </a:p>
        </p:txBody>
      </p:sp>
    </p:spTree>
    <p:extLst>
      <p:ext uri="{BB962C8B-B14F-4D97-AF65-F5344CB8AC3E}">
        <p14:creationId xmlns:p14="http://schemas.microsoft.com/office/powerpoint/2010/main" val="28511186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6_扉ページ">
    <p:bg>
      <p:bgPr>
        <a:solidFill>
          <a:schemeClr val="bg1"/>
        </a:solidFill>
        <a:effectLst/>
      </p:bgPr>
    </p:bg>
    <p:spTree>
      <p:nvGrpSpPr>
        <p:cNvPr id="1" name=""/>
        <p:cNvGrpSpPr/>
        <p:nvPr/>
      </p:nvGrpSpPr>
      <p:grpSpPr>
        <a:xfrm>
          <a:off x="0" y="0"/>
          <a:ext cx="0" cy="0"/>
          <a:chOff x="0" y="0"/>
          <a:chExt cx="0" cy="0"/>
        </a:xfrm>
      </p:grpSpPr>
      <p:pic>
        <p:nvPicPr>
          <p:cNvPr id="4" name="図プレースホルダー 4"/>
          <p:cNvPicPr>
            <a:picLocks noChangeAspect="1"/>
          </p:cNvPicPr>
          <p:nvPr userDrawn="1"/>
        </p:nvPicPr>
        <p:blipFill rotWithShape="1">
          <a:blip r:embed="rId2" cstate="print">
            <a:extLs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sp>
        <p:nvSpPr>
          <p:cNvPr id="2" name="タイトル 1"/>
          <p:cNvSpPr>
            <a:spLocks noGrp="1"/>
          </p:cNvSpPr>
          <p:nvPr>
            <p:ph type="title" hasCustomPrompt="1"/>
          </p:nvPr>
        </p:nvSpPr>
        <p:spPr>
          <a:xfrm>
            <a:off x="716280" y="762000"/>
            <a:ext cx="10759440" cy="5405272"/>
          </a:xfrm>
          <a:noFill/>
        </p:spPr>
        <p:txBody>
          <a:bodyPr/>
          <a:lstStyle>
            <a:lvl1pPr>
              <a:lnSpc>
                <a:spcPct val="120000"/>
              </a:lnSpc>
              <a:defRPr sz="66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扉ページ</a:t>
            </a:r>
            <a:r>
              <a:rPr kumimoji="1" lang="en-US" altLang="ja-JP" dirty="0"/>
              <a:t/>
            </a:r>
            <a:br>
              <a:rPr kumimoji="1" lang="en-US" altLang="ja-JP" dirty="0"/>
            </a:br>
            <a:r>
              <a:rPr kumimoji="1" lang="ja-JP" altLang="en-US" dirty="0"/>
              <a:t>タイトルを入力</a:t>
            </a:r>
          </a:p>
        </p:txBody>
      </p:sp>
      <p:sp>
        <p:nvSpPr>
          <p:cNvPr id="5" name="正方形/長方形 13">
            <a:extLst>
              <a:ext uri="{FF2B5EF4-FFF2-40B4-BE49-F238E27FC236}">
                <a16:creationId xmlns:a16="http://schemas.microsoft.com/office/drawing/2014/main" id="{078ECC03-967B-4C45-9D12-8154643905BD}"/>
              </a:ext>
            </a:extLst>
          </p:cNvPr>
          <p:cNvSpPr/>
          <p:nvPr userDrawn="1"/>
        </p:nvSpPr>
        <p:spPr>
          <a:xfrm>
            <a:off x="10883152" y="166644"/>
            <a:ext cx="1153943" cy="52444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tIns="91440" rtlCol="0" anchor="ctr"/>
          <a:lstStyle/>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広告会社</a:t>
            </a:r>
            <a:endParaRPr lang="en-US" altLang="ja-JP"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広告主・限定</a:t>
            </a:r>
          </a:p>
        </p:txBody>
      </p:sp>
      <p:sp>
        <p:nvSpPr>
          <p:cNvPr id="6" name="フッター プレースホルダー 3">
            <a:extLst>
              <a:ext uri="{FF2B5EF4-FFF2-40B4-BE49-F238E27FC236}">
                <a16:creationId xmlns:a16="http://schemas.microsoft.com/office/drawing/2014/main" id="{66675424-34DA-744B-9CBE-A5E0B31A08F3}"/>
              </a:ext>
            </a:extLst>
          </p:cNvPr>
          <p:cNvSpPr txBox="1">
            <a:spLocks/>
          </p:cNvSpPr>
          <p:nvPr userDrawn="1"/>
        </p:nvSpPr>
        <p:spPr>
          <a:xfrm>
            <a:off x="3999112" y="6597733"/>
            <a:ext cx="4193776" cy="215444"/>
          </a:xfrm>
          <a:prstGeom prst="rect">
            <a:avLst/>
          </a:prstGeom>
        </p:spPr>
        <p:txBody>
          <a:bodyPr vert="horz" wrap="none" lIns="91440" tIns="45720" rIns="91440" bIns="45720" rtlCol="0" anchor="ctr">
            <a:spAutoFit/>
          </a:bodyP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sz="800" dirty="0">
                <a:solidFill>
                  <a:prstClr val="white"/>
                </a:solidFill>
                <a:ea typeface="Helvetica Neue" panose="02000503000000020004" pitchFamily="2" charset="0"/>
                <a:cs typeface="Helvetica Neue" panose="02000503000000020004" pitchFamily="2" charset="0"/>
              </a:rPr>
              <a:t>Copyright (C) 2018 Yahoo Japan Corporation. All Rights Reserved. </a:t>
            </a:r>
            <a:r>
              <a:rPr lang="ja-JP" altLang="en-US" sz="800" dirty="0">
                <a:solidFill>
                  <a:prstClr val="white"/>
                </a:solidFill>
                <a:cs typeface="Helvetica Neue" panose="02000503000000020004" pitchFamily="2" charset="0"/>
              </a:rPr>
              <a:t>無断引用・転載禁止</a:t>
            </a:r>
          </a:p>
        </p:txBody>
      </p:sp>
    </p:spTree>
    <p:extLst>
      <p:ext uri="{BB962C8B-B14F-4D97-AF65-F5344CB8AC3E}">
        <p14:creationId xmlns:p14="http://schemas.microsoft.com/office/powerpoint/2010/main" val="55822652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7_扉ページ">
    <p:bg>
      <p:bgPr>
        <a:solidFill>
          <a:schemeClr val="bg1"/>
        </a:solidFill>
        <a:effectLst/>
      </p:bgPr>
    </p:bg>
    <p:spTree>
      <p:nvGrpSpPr>
        <p:cNvPr id="1" name=""/>
        <p:cNvGrpSpPr/>
        <p:nvPr/>
      </p:nvGrpSpPr>
      <p:grpSpPr>
        <a:xfrm>
          <a:off x="0" y="0"/>
          <a:ext cx="0" cy="0"/>
          <a:chOff x="0" y="0"/>
          <a:chExt cx="0" cy="0"/>
        </a:xfrm>
      </p:grpSpPr>
      <p:pic>
        <p:nvPicPr>
          <p:cNvPr id="4" name="図プレースホルダー 4"/>
          <p:cNvPicPr>
            <a:picLocks noChangeAspect="1"/>
          </p:cNvPicPr>
          <p:nvPr userDrawn="1"/>
        </p:nvPicPr>
        <p:blipFill rotWithShape="1">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sp>
        <p:nvSpPr>
          <p:cNvPr id="2" name="タイトル 1"/>
          <p:cNvSpPr>
            <a:spLocks noGrp="1"/>
          </p:cNvSpPr>
          <p:nvPr>
            <p:ph type="title" hasCustomPrompt="1"/>
          </p:nvPr>
        </p:nvSpPr>
        <p:spPr>
          <a:xfrm>
            <a:off x="1685925" y="1171575"/>
            <a:ext cx="8820150" cy="4586122"/>
          </a:xfrm>
          <a:solidFill>
            <a:schemeClr val="bg1"/>
          </a:solidFill>
        </p:spPr>
        <p:txBody>
          <a:bodyPr/>
          <a:lstStyle>
            <a:lvl1pPr>
              <a:lnSpc>
                <a:spcPct val="120000"/>
              </a:lnSpc>
              <a:defRPr sz="6600">
                <a:solidFill>
                  <a:schemeClr val="tx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扉ページ</a:t>
            </a:r>
            <a:r>
              <a:rPr kumimoji="1" lang="en-US" altLang="ja-JP" dirty="0"/>
              <a:t/>
            </a:r>
            <a:br>
              <a:rPr kumimoji="1" lang="en-US" altLang="ja-JP" dirty="0"/>
            </a:br>
            <a:r>
              <a:rPr kumimoji="1" lang="ja-JP" altLang="en-US" dirty="0"/>
              <a:t>タイトルを入力</a:t>
            </a:r>
          </a:p>
        </p:txBody>
      </p:sp>
      <p:sp>
        <p:nvSpPr>
          <p:cNvPr id="6" name="正方形/長方形 5"/>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21566229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8_扉ページ">
    <p:bg>
      <p:bgPr>
        <a:solidFill>
          <a:schemeClr val="bg1"/>
        </a:solidFill>
        <a:effectLst/>
      </p:bgPr>
    </p:bg>
    <p:spTree>
      <p:nvGrpSpPr>
        <p:cNvPr id="1" name=""/>
        <p:cNvGrpSpPr/>
        <p:nvPr/>
      </p:nvGrpSpPr>
      <p:grpSpPr>
        <a:xfrm>
          <a:off x="0" y="0"/>
          <a:ext cx="0" cy="0"/>
          <a:chOff x="0" y="0"/>
          <a:chExt cx="0" cy="0"/>
        </a:xfrm>
      </p:grpSpPr>
      <p:pic>
        <p:nvPicPr>
          <p:cNvPr id="6" name="図プレースホルダー 4"/>
          <p:cNvPicPr>
            <a:picLocks noChangeAspect="1"/>
          </p:cNvPicPr>
          <p:nvPr userDrawn="1"/>
        </p:nvPicPr>
        <p:blipFill rotWithShape="1">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sp>
        <p:nvSpPr>
          <p:cNvPr id="2" name="タイトル 1"/>
          <p:cNvSpPr>
            <a:spLocks noGrp="1"/>
          </p:cNvSpPr>
          <p:nvPr>
            <p:ph type="title" hasCustomPrompt="1"/>
          </p:nvPr>
        </p:nvSpPr>
        <p:spPr>
          <a:xfrm>
            <a:off x="716280" y="762000"/>
            <a:ext cx="10759440" cy="5405272"/>
          </a:xfrm>
          <a:noFill/>
        </p:spPr>
        <p:txBody>
          <a:bodyPr/>
          <a:lstStyle>
            <a:lvl1pPr>
              <a:lnSpc>
                <a:spcPct val="120000"/>
              </a:lnSpc>
              <a:defRPr sz="66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kumimoji="1" lang="ja-JP" altLang="en-US" dirty="0"/>
              <a:t>扉ページ</a:t>
            </a:r>
            <a:r>
              <a:rPr kumimoji="1" lang="en-US" altLang="ja-JP" dirty="0"/>
              <a:t/>
            </a:r>
            <a:br>
              <a:rPr kumimoji="1" lang="en-US" altLang="ja-JP" dirty="0"/>
            </a:br>
            <a:r>
              <a:rPr kumimoji="1" lang="ja-JP" altLang="en-US" dirty="0"/>
              <a:t>タイトルを入力</a:t>
            </a:r>
          </a:p>
        </p:txBody>
      </p:sp>
      <p:sp>
        <p:nvSpPr>
          <p:cNvPr id="7" name="正方形/長方形 6"/>
          <p:cNvSpPr/>
          <p:nvPr userDrawn="1"/>
        </p:nvSpPr>
        <p:spPr>
          <a:xfrm>
            <a:off x="11666767"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prstClr val="white"/>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8248860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ユーザー設定レイアウト">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2" cstate="print">
            <a:duotone>
              <a:prstClr val="black"/>
              <a:schemeClr val="accent1">
                <a:tint val="45000"/>
                <a:satMod val="400000"/>
              </a:schemeClr>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cxnSp>
        <p:nvCxnSpPr>
          <p:cNvPr id="4" name="直線コネクタ 3"/>
          <p:cNvCxnSpPr/>
          <p:nvPr userDrawn="1"/>
        </p:nvCxnSpPr>
        <p:spPr>
          <a:xfrm>
            <a:off x="8164" y="-4164"/>
            <a:ext cx="0" cy="68621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pic>
        <p:nvPicPr>
          <p:cNvPr id="5" name="図 4"/>
          <p:cNvPicPr>
            <a:picLocks noChangeAspect="1"/>
          </p:cNvPicPr>
          <p:nvPr userDrawn="1"/>
        </p:nvPicPr>
        <p:blipFill>
          <a:blip r:embed="rId4"/>
          <a:stretch>
            <a:fillRect/>
          </a:stretch>
        </p:blipFill>
        <p:spPr>
          <a:xfrm>
            <a:off x="2195945" y="2267543"/>
            <a:ext cx="7800110" cy="2322914"/>
          </a:xfrm>
          <a:prstGeom prst="rect">
            <a:avLst/>
          </a:prstGeom>
        </p:spPr>
      </p:pic>
    </p:spTree>
    <p:extLst>
      <p:ext uri="{BB962C8B-B14F-4D97-AF65-F5344CB8AC3E}">
        <p14:creationId xmlns:p14="http://schemas.microsoft.com/office/powerpoint/2010/main" val="328730249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_ユーザー設定レイアウト">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2" cstate="print">
            <a:extLst>
              <a:ext uri="{28A0092B-C50C-407E-A947-70E740481C1C}">
                <a14:useLocalDpi xmlns:a14="http://schemas.microsoft.com/office/drawing/2010/main" val="0"/>
              </a:ext>
            </a:extLst>
          </a:blip>
          <a:srcRect t="25000" b="35060"/>
          <a:stretch/>
        </p:blipFill>
        <p:spPr>
          <a:xfrm>
            <a:off x="-48985" y="-31719"/>
            <a:ext cx="12311742" cy="6925355"/>
          </a:xfrm>
          <a:prstGeom prst="rect">
            <a:avLst/>
          </a:prstGeom>
        </p:spPr>
      </p:pic>
      <p:cxnSp>
        <p:nvCxnSpPr>
          <p:cNvPr id="4" name="直線コネクタ 3"/>
          <p:cNvCxnSpPr/>
          <p:nvPr userDrawn="1"/>
        </p:nvCxnSpPr>
        <p:spPr>
          <a:xfrm>
            <a:off x="8164" y="-4164"/>
            <a:ext cx="0" cy="68621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pic>
        <p:nvPicPr>
          <p:cNvPr id="8" name="図 7"/>
          <p:cNvPicPr>
            <a:picLocks noChangeAspect="1"/>
          </p:cNvPicPr>
          <p:nvPr userDrawn="1"/>
        </p:nvPicPr>
        <p:blipFill>
          <a:blip r:embed="rId3"/>
          <a:stretch>
            <a:fillRect/>
          </a:stretch>
        </p:blipFill>
        <p:spPr>
          <a:xfrm>
            <a:off x="2195945" y="2267543"/>
            <a:ext cx="7800110" cy="2322914"/>
          </a:xfrm>
          <a:prstGeom prst="rect">
            <a:avLst/>
          </a:prstGeom>
        </p:spPr>
      </p:pic>
    </p:spTree>
    <p:extLst>
      <p:ext uri="{BB962C8B-B14F-4D97-AF65-F5344CB8AC3E}">
        <p14:creationId xmlns:p14="http://schemas.microsoft.com/office/powerpoint/2010/main" val="22917566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5_ユーザー設定レイアウト">
    <p:spTree>
      <p:nvGrpSpPr>
        <p:cNvPr id="1" name=""/>
        <p:cNvGrpSpPr/>
        <p:nvPr/>
      </p:nvGrpSpPr>
      <p:grpSpPr>
        <a:xfrm>
          <a:off x="0" y="0"/>
          <a:ext cx="0" cy="0"/>
          <a:chOff x="0" y="0"/>
          <a:chExt cx="0" cy="0"/>
        </a:xfrm>
      </p:grpSpPr>
      <p:pic>
        <p:nvPicPr>
          <p:cNvPr id="4" name="図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287419" y="2872410"/>
            <a:ext cx="9617162" cy="1113180"/>
          </a:xfrm>
          <a:prstGeom prst="rect">
            <a:avLst/>
          </a:prstGeom>
        </p:spPr>
      </p:pic>
      <p:cxnSp>
        <p:nvCxnSpPr>
          <p:cNvPr id="3" name="直線コネクタ 2"/>
          <p:cNvCxnSpPr/>
          <p:nvPr userDrawn="1"/>
        </p:nvCxnSpPr>
        <p:spPr>
          <a:xfrm>
            <a:off x="8164" y="-4164"/>
            <a:ext cx="0" cy="68621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7974244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6_ユーザー設定レイアウト">
    <p:spTree>
      <p:nvGrpSpPr>
        <p:cNvPr id="1" name=""/>
        <p:cNvGrpSpPr/>
        <p:nvPr/>
      </p:nvGrpSpPr>
      <p:grpSpPr>
        <a:xfrm>
          <a:off x="0" y="0"/>
          <a:ext cx="0" cy="0"/>
          <a:chOff x="0" y="0"/>
          <a:chExt cx="0" cy="0"/>
        </a:xfrm>
      </p:grpSpPr>
      <p:pic>
        <p:nvPicPr>
          <p:cNvPr id="3" name="図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92825" y="2872897"/>
            <a:ext cx="4406350" cy="1112206"/>
          </a:xfrm>
          <a:prstGeom prst="rect">
            <a:avLst/>
          </a:prstGeom>
        </p:spPr>
      </p:pic>
      <p:cxnSp>
        <p:nvCxnSpPr>
          <p:cNvPr id="4" name="直線コネクタ 3"/>
          <p:cNvCxnSpPr/>
          <p:nvPr userDrawn="1"/>
        </p:nvCxnSpPr>
        <p:spPr>
          <a:xfrm>
            <a:off x="8164" y="-4164"/>
            <a:ext cx="0" cy="68621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正方形/長方形 5"/>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4778359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4_ユーザー設定レイアウト">
    <p:spTree>
      <p:nvGrpSpPr>
        <p:cNvPr id="1" name=""/>
        <p:cNvGrpSpPr/>
        <p:nvPr/>
      </p:nvGrpSpPr>
      <p:grpSpPr>
        <a:xfrm>
          <a:off x="0" y="0"/>
          <a:ext cx="0" cy="0"/>
          <a:chOff x="0" y="0"/>
          <a:chExt cx="0" cy="0"/>
        </a:xfrm>
      </p:grpSpPr>
      <p:cxnSp>
        <p:nvCxnSpPr>
          <p:cNvPr id="2" name="直線コネクタ 1"/>
          <p:cNvCxnSpPr/>
          <p:nvPr userDrawn="1"/>
        </p:nvCxnSpPr>
        <p:spPr>
          <a:xfrm>
            <a:off x="8164" y="-4164"/>
            <a:ext cx="0" cy="6862164"/>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 name="正方形/長方形 3"/>
          <p:cNvSpPr/>
          <p:nvPr userDrawn="1"/>
        </p:nvSpPr>
        <p:spPr>
          <a:xfrm>
            <a:off x="11699421" y="25131"/>
            <a:ext cx="514350" cy="19594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spcBef>
                <a:spcPts val="1200"/>
              </a:spcBef>
              <a:spcAft>
                <a:spcPts val="1200"/>
              </a:spcAft>
            </a:pPr>
            <a:r>
              <a:rPr lang="ja-JP" altLang="en-US" sz="8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社外秘</a:t>
            </a:r>
          </a:p>
        </p:txBody>
      </p:sp>
    </p:spTree>
    <p:extLst>
      <p:ext uri="{BB962C8B-B14F-4D97-AF65-F5344CB8AC3E}">
        <p14:creationId xmlns:p14="http://schemas.microsoft.com/office/powerpoint/2010/main" val="332684791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A465D04-5ACA-44D6-8DF8-D132F7239785}" type="datetime1">
              <a:rPr kumimoji="1" lang="ja-JP" altLang="en-US" smtClean="0"/>
              <a:t>2022/1/12</a:t>
            </a:fld>
            <a:endParaRPr kumimoji="1" lang="ja-JP" altLang="en-US"/>
          </a:p>
        </p:txBody>
      </p:sp>
      <p:sp>
        <p:nvSpPr>
          <p:cNvPr id="5" name="フッター プレースホルダー 4"/>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095580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52E48898-B4DE-409D-A25D-75AF757C2E8B}" type="datetime1">
              <a:rPr kumimoji="1" lang="ja-JP" altLang="en-US" smtClean="0"/>
              <a:t>2022/1/12</a:t>
            </a:fld>
            <a:endParaRPr kumimoji="1" lang="ja-JP" altLang="en-US"/>
          </a:p>
        </p:txBody>
      </p:sp>
      <p:sp>
        <p:nvSpPr>
          <p:cNvPr id="6" name="フッター プレースホルダー 5"/>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7" name="スライド番号プレースホルダー 6"/>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901127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B1E5F59D-2270-4A85-A36B-1589CBE1DB7A}" type="datetime1">
              <a:rPr kumimoji="1" lang="ja-JP" altLang="en-US" smtClean="0"/>
              <a:t>2022/1/12</a:t>
            </a:fld>
            <a:endParaRPr kumimoji="1" lang="ja-JP" altLang="en-US"/>
          </a:p>
        </p:txBody>
      </p:sp>
      <p:sp>
        <p:nvSpPr>
          <p:cNvPr id="8" name="フッター プレースホルダー 7"/>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9" name="スライド番号プレースホルダー 8"/>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203230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D53088DF-621A-4172-81AB-0EBD1DCE9A5B}" type="datetime1">
              <a:rPr kumimoji="1" lang="ja-JP" altLang="en-US" smtClean="0"/>
              <a:t>2022/1/12</a:t>
            </a:fld>
            <a:endParaRPr kumimoji="1" lang="ja-JP" altLang="en-US"/>
          </a:p>
        </p:txBody>
      </p:sp>
      <p:sp>
        <p:nvSpPr>
          <p:cNvPr id="4" name="フッター プレースホルダー 3"/>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5" name="スライド番号プレースホルダー 4"/>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993951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46160FE-6752-4C1E-B20A-AFCB24F9FD1B}" type="datetime1">
              <a:rPr kumimoji="1" lang="ja-JP" altLang="en-US" smtClean="0"/>
              <a:t>2022/1/12</a:t>
            </a:fld>
            <a:endParaRPr kumimoji="1" lang="ja-JP" altLang="en-US"/>
          </a:p>
        </p:txBody>
      </p:sp>
      <p:sp>
        <p:nvSpPr>
          <p:cNvPr id="3" name="フッター プレースホルダー 2"/>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4" name="スライド番号プレースホルダー 3"/>
          <p:cNvSpPr>
            <a:spLocks noGrp="1"/>
          </p:cNvSpPr>
          <p:nvPr>
            <p:ph type="sldNum" sz="quarter" idx="12"/>
          </p:nvPr>
        </p:nvSpPr>
        <p:spPr>
          <a:xfrm>
            <a:off x="9448800" y="6492875"/>
            <a:ext cx="2743200" cy="365125"/>
          </a:xfrm>
        </p:spPr>
        <p:txBody>
          <a:bodyPr/>
          <a:lstStyle/>
          <a:p>
            <a:fld id="{960A7A60-E623-C842-8AFE-9F11748E6EB6}" type="slidenum">
              <a:rPr kumimoji="1" lang="ja-JP" altLang="en-US" smtClean="0"/>
              <a:t>‹#›</a:t>
            </a:fld>
            <a:endParaRPr kumimoji="1" lang="ja-JP" altLang="en-US"/>
          </a:p>
        </p:txBody>
      </p:sp>
      <p:sp>
        <p:nvSpPr>
          <p:cNvPr id="5" name="正方形/長方形 4">
            <a:extLst>
              <a:ext uri="{FF2B5EF4-FFF2-40B4-BE49-F238E27FC236}">
                <a16:creationId xmlns:a16="http://schemas.microsoft.com/office/drawing/2014/main" id="{F0FAA546-D150-1440-BCD9-127622F5C36E}"/>
              </a:ext>
            </a:extLst>
          </p:cNvPr>
          <p:cNvSpPr/>
          <p:nvPr userDrawn="1"/>
        </p:nvSpPr>
        <p:spPr>
          <a:xfrm>
            <a:off x="10959252" y="81280"/>
            <a:ext cx="1179044" cy="361054"/>
          </a:xfrm>
          <a:prstGeom prst="rect">
            <a:avLst/>
          </a:prstGeom>
          <a:solidFill>
            <a:schemeClr val="bg1"/>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広告主・</a:t>
            </a:r>
            <a:endParaRPr lang="en-US" altLang="ja-JP" sz="1000" dirty="0">
              <a:solidFill>
                <a:schemeClr val="bg1">
                  <a:lumMod val="50000"/>
                </a:schemeClr>
              </a:solidFill>
              <a:latin typeface="Meiryo" panose="020B0604030504040204" pitchFamily="34" charset="-128"/>
              <a:ea typeface="Meiryo" panose="020B0604030504040204" pitchFamily="34" charset="-128"/>
            </a:endParaRPr>
          </a:p>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広告会社 限定</a:t>
            </a:r>
          </a:p>
        </p:txBody>
      </p:sp>
      <p:sp>
        <p:nvSpPr>
          <p:cNvPr id="6" name="正方形/長方形 5"/>
          <p:cNvSpPr/>
          <p:nvPr userDrawn="1"/>
        </p:nvSpPr>
        <p:spPr>
          <a:xfrm>
            <a:off x="0" y="6652576"/>
            <a:ext cx="12206514" cy="215444"/>
          </a:xfrm>
          <a:prstGeom prst="rect">
            <a:avLst/>
          </a:prstGeom>
        </p:spPr>
        <p:txBody>
          <a:bodyPr wrap="square">
            <a:spAutoFit/>
          </a:bodyPr>
          <a:lstStyle/>
          <a:p>
            <a:pPr algn="ct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©2021Yahoo Japan Corporation. All Rights Reserved.</a:t>
            </a:r>
            <a:endParaRPr lang="ja-JP" altLang="en-US" sz="8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59086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8227A48C-E867-432A-BAC2-DB003A26768D}" type="datetime1">
              <a:rPr kumimoji="1" lang="ja-JP" altLang="en-US" smtClean="0"/>
              <a:t>2022/1/12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
        <p:nvSpPr>
          <p:cNvPr id="9" name="正方形/長方形 8"/>
          <p:cNvSpPr/>
          <p:nvPr userDrawn="1"/>
        </p:nvSpPr>
        <p:spPr>
          <a:xfrm>
            <a:off x="0" y="6652576"/>
            <a:ext cx="12206514" cy="215444"/>
          </a:xfrm>
          <a:prstGeom prst="rect">
            <a:avLst/>
          </a:prstGeom>
        </p:spPr>
        <p:txBody>
          <a:bodyPr wrap="square">
            <a:spAutoFit/>
          </a:bodyPr>
          <a:lstStyle/>
          <a:p>
            <a:pPr algn="ct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©2021Yahoo Japan Corporation. All Rights Reserved.</a:t>
            </a:r>
            <a:endParaRPr lang="ja-JP" altLang="en-US" sz="8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40230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F61238D0-9C70-43F2-AF33-75A20E5D7655}" type="datetime1">
              <a:rPr kumimoji="1" lang="ja-JP" altLang="en-US" smtClean="0"/>
              <a:t>2022/1/12</a:t>
            </a:fld>
            <a:endParaRPr kumimoji="1" lang="ja-JP" altLang="en-US"/>
          </a:p>
        </p:txBody>
      </p:sp>
      <p:sp>
        <p:nvSpPr>
          <p:cNvPr id="6" name="フッター プレースホルダー 5"/>
          <p:cNvSpPr>
            <a:spLocks noGrp="1"/>
          </p:cNvSpPr>
          <p:nvPr>
            <p:ph type="ftr" sz="quarter" idx="11"/>
          </p:nvPr>
        </p:nvSpPr>
        <p:spPr/>
        <p:txBody>
          <a:bodyPr/>
          <a:lstStyle/>
          <a:p>
            <a:r>
              <a:rPr kumimoji="1" lang="en" altLang="ja-JP"/>
              <a:t>Copyright (C) 2018 Yahoo Japan Corporation. All Rights Reserved.</a:t>
            </a:r>
            <a:endParaRPr kumimoji="1" lang="ja-JP" altLang="en-US"/>
          </a:p>
        </p:txBody>
      </p:sp>
      <p:sp>
        <p:nvSpPr>
          <p:cNvPr id="7" name="スライド番号プレースホルダー 6"/>
          <p:cNvSpPr>
            <a:spLocks noGrp="1"/>
          </p:cNvSpPr>
          <p:nvPr>
            <p:ph type="sldNum" sz="quarter" idx="12"/>
          </p:nvPr>
        </p:nvSpPr>
        <p:spPr/>
        <p:txBody>
          <a:body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1849212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2004A5-6583-46F5-965F-62991AA01E0C}" type="datetime1">
              <a:rPr kumimoji="1" lang="ja-JP" altLang="en-US" smtClean="0"/>
              <a:t>2022/1/12</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kumimoji="1" lang="en" altLang="ja-JP"/>
              <a:t>Copyright (C) 2018 Yahoo Japan Corporation. All Rights Reserved.</a:t>
            </a:r>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0A7A60-E623-C842-8AFE-9F11748E6EB6}" type="slidenum">
              <a:rPr kumimoji="1" lang="ja-JP" altLang="en-US" smtClean="0"/>
              <a:t>‹#›</a:t>
            </a:fld>
            <a:endParaRPr kumimoji="1" lang="ja-JP" altLang="en-US"/>
          </a:p>
        </p:txBody>
      </p:sp>
    </p:spTree>
    <p:extLst>
      <p:ext uri="{BB962C8B-B14F-4D97-AF65-F5344CB8AC3E}">
        <p14:creationId xmlns:p14="http://schemas.microsoft.com/office/powerpoint/2010/main" val="20995563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7" name="図プレースホルダー 4"/>
          <p:cNvPicPr>
            <a:picLocks noChangeAspect="1"/>
          </p:cNvPicPr>
          <p:nvPr userDrawn="1"/>
        </p:nvPicPr>
        <p:blipFill rotWithShape="1">
          <a:blip r:embed="rId19" cstate="print">
            <a:extLst>
              <a:ext uri="{28A0092B-C50C-407E-A947-70E740481C1C}">
                <a14:useLocalDpi xmlns:a14="http://schemas.microsoft.com/office/drawing/2010/main" val="0"/>
              </a:ext>
            </a:extLst>
          </a:blip>
          <a:srcRect l="544" t="35247" b="58873"/>
          <a:stretch/>
        </p:blipFill>
        <p:spPr>
          <a:xfrm>
            <a:off x="0" y="0"/>
            <a:ext cx="12192000" cy="900153"/>
          </a:xfrm>
          <a:prstGeom prst="rect">
            <a:avLst/>
          </a:prstGeom>
        </p:spPr>
      </p:pic>
      <p:sp>
        <p:nvSpPr>
          <p:cNvPr id="3" name="テキスト プレースホルダー 2"/>
          <p:cNvSpPr>
            <a:spLocks noGrp="1"/>
          </p:cNvSpPr>
          <p:nvPr>
            <p:ph type="body" idx="1"/>
          </p:nvPr>
        </p:nvSpPr>
        <p:spPr>
          <a:xfrm>
            <a:off x="870856" y="1495437"/>
            <a:ext cx="10482943" cy="4785620"/>
          </a:xfrm>
          <a:prstGeom prst="rect">
            <a:avLst/>
          </a:prstGeom>
        </p:spPr>
        <p:txBody>
          <a:bodyPr vert="horz" lIns="91440" tIns="45720" rIns="91440" bIns="45720" rtlCol="0">
            <a:normAutofit/>
          </a:bodyPr>
          <a:lstStyle/>
          <a:p>
            <a:pPr lvl="0"/>
            <a:r>
              <a:rPr kumimoji="1" lang="ja-JP" altLang="en-US" dirty="0"/>
              <a:t>マスター テキストの書式設定</a:t>
            </a:r>
          </a:p>
        </p:txBody>
      </p:sp>
      <p:sp>
        <p:nvSpPr>
          <p:cNvPr id="2" name="タイトル プレースホルダー 1"/>
          <p:cNvSpPr>
            <a:spLocks noGrp="1"/>
          </p:cNvSpPr>
          <p:nvPr>
            <p:ph type="title"/>
          </p:nvPr>
        </p:nvSpPr>
        <p:spPr>
          <a:xfrm>
            <a:off x="0" y="166644"/>
            <a:ext cx="12192000" cy="524442"/>
          </a:xfrm>
          <a:prstGeom prst="rect">
            <a:avLst/>
          </a:prstGeom>
        </p:spPr>
        <p:txBody>
          <a:bodyPr vert="horz" lIns="91440" tIns="252000" rIns="91440" bIns="45720" rtlCol="0" anchor="ctr">
            <a:noAutofit/>
          </a:bodyPr>
          <a:lstStyle/>
          <a:p>
            <a:r>
              <a:rPr kumimoji="1" lang="ja-JP" altLang="en-US"/>
              <a:t>マスタータイトル</a:t>
            </a:r>
            <a:r>
              <a:rPr kumimoji="1" lang="ja-JP" altLang="en-US" dirty="0"/>
              <a:t>の書式設定</a:t>
            </a:r>
          </a:p>
        </p:txBody>
      </p:sp>
      <p:sp>
        <p:nvSpPr>
          <p:cNvPr id="6" name="正方形/長方形 13">
            <a:extLst>
              <a:ext uri="{FF2B5EF4-FFF2-40B4-BE49-F238E27FC236}">
                <a16:creationId xmlns:a16="http://schemas.microsoft.com/office/drawing/2014/main" id="{71F82B7A-C2AE-5A43-A8AD-430418A0CC32}"/>
              </a:ext>
            </a:extLst>
          </p:cNvPr>
          <p:cNvSpPr/>
          <p:nvPr userDrawn="1"/>
        </p:nvSpPr>
        <p:spPr>
          <a:xfrm>
            <a:off x="10883152" y="166644"/>
            <a:ext cx="1153943" cy="52444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wrap="none" tIns="91440" rtlCol="0" anchor="ctr"/>
          <a:lstStyle/>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広告会社</a:t>
            </a:r>
            <a:endParaRPr lang="en-US" altLang="ja-JP"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a:p>
            <a:pPr algn="ctr">
              <a:lnSpc>
                <a:spcPct val="120000"/>
              </a:lnSpc>
            </a:pPr>
            <a:r>
              <a:rPr lang="ja-JP" altLang="en-US" sz="10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広告主・限定</a:t>
            </a:r>
          </a:p>
        </p:txBody>
      </p:sp>
      <p:sp>
        <p:nvSpPr>
          <p:cNvPr id="8" name="フッター プレースホルダー 3">
            <a:extLst>
              <a:ext uri="{FF2B5EF4-FFF2-40B4-BE49-F238E27FC236}">
                <a16:creationId xmlns:a16="http://schemas.microsoft.com/office/drawing/2014/main" id="{C8586E1A-A4DF-B44B-9865-2AED4D82D650}"/>
              </a:ext>
            </a:extLst>
          </p:cNvPr>
          <p:cNvSpPr txBox="1">
            <a:spLocks/>
          </p:cNvSpPr>
          <p:nvPr userDrawn="1"/>
        </p:nvSpPr>
        <p:spPr>
          <a:xfrm>
            <a:off x="3999112" y="6597733"/>
            <a:ext cx="4193776" cy="215444"/>
          </a:xfrm>
          <a:prstGeom prst="rect">
            <a:avLst/>
          </a:prstGeom>
        </p:spPr>
        <p:txBody>
          <a:bodyPr vert="horz" wrap="none" lIns="91440" tIns="45720" rIns="91440" bIns="45720" rtlCol="0" anchor="ctr">
            <a:spAutoFit/>
          </a:bodyPr>
          <a:lstStyle>
            <a:defPPr>
              <a:defRPr lang="ja-JP"/>
            </a:defPPr>
            <a:lvl1pPr marL="0" algn="ctr" defTabSz="914400" rtl="0" eaLnBrk="1" latinLnBrk="0" hangingPunct="1">
              <a:defRPr kumimoji="1" sz="7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defRPr/>
            </a:pPr>
            <a:r>
              <a:rPr lang="en-US" altLang="ja-JP" sz="800" dirty="0">
                <a:solidFill>
                  <a:prstClr val="black"/>
                </a:solidFill>
                <a:ea typeface="Helvetica Neue" panose="02000503000000020004" pitchFamily="2" charset="0"/>
                <a:cs typeface="Helvetica Neue" panose="02000503000000020004" pitchFamily="2" charset="0"/>
              </a:rPr>
              <a:t>Copyright (C) 2018 Yahoo Japan Corporation. All Rights Reserved. </a:t>
            </a:r>
            <a:r>
              <a:rPr lang="ja-JP" altLang="en-US" sz="800" dirty="0">
                <a:solidFill>
                  <a:prstClr val="black"/>
                </a:solidFill>
                <a:cs typeface="Helvetica Neue" panose="02000503000000020004" pitchFamily="2" charset="0"/>
              </a:rPr>
              <a:t>無断引用・転載禁止</a:t>
            </a:r>
          </a:p>
        </p:txBody>
      </p:sp>
    </p:spTree>
    <p:extLst>
      <p:ext uri="{BB962C8B-B14F-4D97-AF65-F5344CB8AC3E}">
        <p14:creationId xmlns:p14="http://schemas.microsoft.com/office/powerpoint/2010/main" val="883103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dt="0"/>
  <p:txStyles>
    <p:titleStyle>
      <a:lvl1pPr algn="ctr" defTabSz="914400" rtl="0" eaLnBrk="1" latinLnBrk="0" hangingPunct="1">
        <a:lnSpc>
          <a:spcPct val="120000"/>
        </a:lnSpc>
        <a:spcBef>
          <a:spcPct val="0"/>
        </a:spcBef>
        <a:buNone/>
        <a:defRPr kumimoji="1" sz="3600" b="1" kern="1200">
          <a:solidFill>
            <a:schemeClr val="bg1"/>
          </a:solidFill>
          <a:latin typeface="メイリオ" panose="020B0604030504040204" pitchFamily="50" charset="-128"/>
          <a:ea typeface="メイリオ" panose="020B0604030504040204" pitchFamily="50" charset="-128"/>
          <a:cs typeface="メイリオ" panose="020B0604030504040204" pitchFamily="50" charset="-128"/>
        </a:defRPr>
      </a:lvl1pPr>
    </p:titleStyle>
    <p:bodyStyle>
      <a:lvl1pPr marL="0" indent="0" algn="l" defTabSz="914400" rtl="0" eaLnBrk="1" latinLnBrk="0" hangingPunct="1">
        <a:lnSpc>
          <a:spcPct val="120000"/>
        </a:lnSpc>
        <a:spcBef>
          <a:spcPts val="1200"/>
        </a:spcBef>
        <a:spcAft>
          <a:spcPts val="1200"/>
        </a:spcAft>
        <a:buFont typeface="Arial" panose="020B0604020202020204" pitchFamily="34" charset="0"/>
        <a:buNone/>
        <a:defRPr kumimoji="1" sz="4400" b="1" kern="1200">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lvl1pPr>
      <a:lvl2pPr marL="685800" indent="-228600" algn="l" defTabSz="914400" rtl="0" eaLnBrk="1" latinLnBrk="0" hangingPunct="1">
        <a:lnSpc>
          <a:spcPct val="90000"/>
        </a:lnSpc>
        <a:spcBef>
          <a:spcPts val="500"/>
        </a:spcBef>
        <a:buFont typeface="Arial" panose="020B0604020202020204" pitchFamily="34" charset="0"/>
        <a:buChar char="•"/>
        <a:defRPr kumimoji="1" sz="4800" kern="1200">
          <a:solidFill>
            <a:srgbClr val="595959"/>
          </a:solidFill>
          <a:latin typeface="HGPｺﾞｼｯｸE" panose="020B0900000000000000" pitchFamily="50" charset="-128"/>
          <a:ea typeface="HGPｺﾞｼｯｸE" panose="020B09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4400" kern="1200">
          <a:solidFill>
            <a:srgbClr val="595959"/>
          </a:solidFill>
          <a:latin typeface="HGPｺﾞｼｯｸE" panose="020B0900000000000000" pitchFamily="50" charset="-128"/>
          <a:ea typeface="HGPｺﾞｼｯｸE" panose="020B09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4000" kern="1200">
          <a:solidFill>
            <a:srgbClr val="595959"/>
          </a:solidFill>
          <a:latin typeface="HGPｺﾞｼｯｸE" panose="020B0900000000000000" pitchFamily="50" charset="-128"/>
          <a:ea typeface="HGPｺﾞｼｯｸE" panose="020B09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4000" kern="1200">
          <a:solidFill>
            <a:srgbClr val="595959"/>
          </a:solidFill>
          <a:latin typeface="HGPｺﾞｼｯｸE" panose="020B0900000000000000" pitchFamily="50" charset="-128"/>
          <a:ea typeface="HGPｺﾞｼｯｸE" panose="020B09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1.jpg"/><Relationship Id="rId7" Type="http://schemas.openxmlformats.org/officeDocument/2006/relationships/image" Target="../media/image23.png"/><Relationship Id="rId12" Type="http://schemas.microsoft.com/office/2007/relationships/hdphoto" Target="../media/hdphoto3.wdp"/><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34.png"/><Relationship Id="rId11" Type="http://schemas.openxmlformats.org/officeDocument/2006/relationships/image" Target="../media/image26.png"/><Relationship Id="rId5" Type="http://schemas.openxmlformats.org/officeDocument/2006/relationships/image" Target="../media/image33.png"/><Relationship Id="rId10" Type="http://schemas.microsoft.com/office/2007/relationships/hdphoto" Target="../media/hdphoto2.wdp"/><Relationship Id="rId4" Type="http://schemas.openxmlformats.org/officeDocument/2006/relationships/image" Target="../media/image32.png"/><Relationship Id="rId9" Type="http://schemas.openxmlformats.org/officeDocument/2006/relationships/image" Target="../media/image2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4.png"/><Relationship Id="rId7" Type="http://schemas.openxmlformats.org/officeDocument/2006/relationships/image" Target="../media/image26.png"/><Relationship Id="rId12"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3.png"/><Relationship Id="rId11" Type="http://schemas.microsoft.com/office/2007/relationships/hdphoto" Target="../media/hdphoto4.wdp"/><Relationship Id="rId5" Type="http://schemas.microsoft.com/office/2007/relationships/hdphoto" Target="../media/hdphoto2.wdp"/><Relationship Id="rId10" Type="http://schemas.openxmlformats.org/officeDocument/2006/relationships/image" Target="../media/image37.png"/><Relationship Id="rId4" Type="http://schemas.openxmlformats.org/officeDocument/2006/relationships/image" Target="../media/image25.png"/><Relationship Id="rId9"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4.png"/><Relationship Id="rId7" Type="http://schemas.openxmlformats.org/officeDocument/2006/relationships/image" Target="../media/image37.png"/><Relationship Id="rId12"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36.png"/><Relationship Id="rId11" Type="http://schemas.microsoft.com/office/2007/relationships/hdphoto" Target="../media/hdphoto3.wdp"/><Relationship Id="rId5" Type="http://schemas.microsoft.com/office/2007/relationships/hdphoto" Target="../media/hdphoto2.wdp"/><Relationship Id="rId10"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23.png"/><Relationship Id="rId5" Type="http://schemas.microsoft.com/office/2007/relationships/hdphoto" Target="../media/hdphoto2.wdp"/><Relationship Id="rId4" Type="http://schemas.openxmlformats.org/officeDocument/2006/relationships/image" Target="../media/image25.png"/></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23.png"/><Relationship Id="rId5" Type="http://schemas.microsoft.com/office/2007/relationships/hdphoto" Target="../media/hdphoto2.wdp"/><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12" Type="http://schemas.microsoft.com/office/2007/relationships/hdphoto" Target="../media/hdphoto5.wdp"/><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microsoft.com/office/2007/relationships/hdphoto" Target="../media/hdphoto2.wdp"/><Relationship Id="rId11" Type="http://schemas.openxmlformats.org/officeDocument/2006/relationships/image" Target="../media/image43.png"/><Relationship Id="rId5" Type="http://schemas.openxmlformats.org/officeDocument/2006/relationships/image" Target="../media/image25.png"/><Relationship Id="rId10" Type="http://schemas.microsoft.com/office/2007/relationships/hdphoto" Target="../media/hdphoto3.wdp"/><Relationship Id="rId4" Type="http://schemas.openxmlformats.org/officeDocument/2006/relationships/image" Target="../media/image40.png"/><Relationship Id="rId9" Type="http://schemas.openxmlformats.org/officeDocument/2006/relationships/image" Target="../media/image26.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form-business.yahoo.co.jp/claris/enqueteForm?inquiry_type=display_support"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s://marketing.yahoo.co.jp/guidelines/terms.html"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30.xml"/><Relationship Id="rId1" Type="http://schemas.openxmlformats.org/officeDocument/2006/relationships/slideLayout" Target="../slideLayouts/slideLayout7.xml"/><Relationship Id="rId5" Type="http://schemas.openxmlformats.org/officeDocument/2006/relationships/image" Target="../media/image46.emf"/><Relationship Id="rId4" Type="http://schemas.openxmlformats.org/officeDocument/2006/relationships/image" Target="../media/image45.emf"/></Relationships>
</file>

<file path=ppt/slides/_rels/slide31.xml.rels><?xml version="1.0" encoding="UTF-8" standalone="yes"?>
<Relationships xmlns="http://schemas.openxmlformats.org/package/2006/relationships"><Relationship Id="rId3" Type="http://schemas.openxmlformats.org/officeDocument/2006/relationships/image" Target="../media/image44.tiff"/><Relationship Id="rId7" Type="http://schemas.openxmlformats.org/officeDocument/2006/relationships/image" Target="../media/image48.tiff"/><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46.emf"/><Relationship Id="rId5" Type="http://schemas.openxmlformats.org/officeDocument/2006/relationships/image" Target="../media/image47.png"/><Relationship Id="rId4" Type="http://schemas.openxmlformats.org/officeDocument/2006/relationships/image" Target="../media/image45.emf"/></Relationships>
</file>

<file path=ppt/slides/_rels/slide32.xml.rels><?xml version="1.0" encoding="UTF-8" standalone="yes"?>
<Relationships xmlns="http://schemas.openxmlformats.org/package/2006/relationships"><Relationship Id="rId8" Type="http://schemas.openxmlformats.org/officeDocument/2006/relationships/image" Target="../media/image51.tiff"/><Relationship Id="rId3" Type="http://schemas.openxmlformats.org/officeDocument/2006/relationships/image" Target="../media/image44.tiff"/><Relationship Id="rId7" Type="http://schemas.openxmlformats.org/officeDocument/2006/relationships/image" Target="../media/image50.tiff"/><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46.emf"/><Relationship Id="rId5" Type="http://schemas.openxmlformats.org/officeDocument/2006/relationships/image" Target="../media/image49.png"/><Relationship Id="rId10" Type="http://schemas.openxmlformats.org/officeDocument/2006/relationships/image" Target="../media/image53.tiff"/><Relationship Id="rId4" Type="http://schemas.openxmlformats.org/officeDocument/2006/relationships/image" Target="../media/image45.emf"/><Relationship Id="rId9" Type="http://schemas.openxmlformats.org/officeDocument/2006/relationships/image" Target="../media/image5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29.jpg"/><Relationship Id="rId4" Type="http://schemas.openxmlformats.org/officeDocument/2006/relationships/image" Target="../media/image28.jpg"/></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a:extLst>
              <a:ext uri="{FF2B5EF4-FFF2-40B4-BE49-F238E27FC236}">
                <a16:creationId xmlns:a16="http://schemas.microsoft.com/office/drawing/2014/main" id="{EC147A71-4DE9-E046-B63F-924B5201DB02}"/>
              </a:ext>
            </a:extLst>
          </p:cNvPr>
          <p:cNvSpPr/>
          <p:nvPr/>
        </p:nvSpPr>
        <p:spPr>
          <a:xfrm rot="16200000">
            <a:off x="5308082" y="-38100"/>
            <a:ext cx="6898432" cy="6898432"/>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三角形 5">
            <a:extLst>
              <a:ext uri="{FF2B5EF4-FFF2-40B4-BE49-F238E27FC236}">
                <a16:creationId xmlns:a16="http://schemas.microsoft.com/office/drawing/2014/main" id="{1CC03990-7381-C542-AC6D-A4E008F0456F}"/>
              </a:ext>
            </a:extLst>
          </p:cNvPr>
          <p:cNvSpPr/>
          <p:nvPr/>
        </p:nvSpPr>
        <p:spPr>
          <a:xfrm rot="10800000">
            <a:off x="6252819" y="-1865"/>
            <a:ext cx="5934269" cy="3225989"/>
          </a:xfrm>
          <a:custGeom>
            <a:avLst/>
            <a:gdLst>
              <a:gd name="connsiteX0" fmla="*/ 0 w 5934269"/>
              <a:gd name="connsiteY0" fmla="*/ 5115749 h 5115749"/>
              <a:gd name="connsiteX1" fmla="*/ 2967135 w 5934269"/>
              <a:gd name="connsiteY1" fmla="*/ 0 h 5115749"/>
              <a:gd name="connsiteX2" fmla="*/ 5934269 w 5934269"/>
              <a:gd name="connsiteY2" fmla="*/ 5115749 h 5115749"/>
              <a:gd name="connsiteX3" fmla="*/ 0 w 5934269"/>
              <a:gd name="connsiteY3" fmla="*/ 5115749 h 5115749"/>
              <a:gd name="connsiteX0" fmla="*/ 0 w 5934269"/>
              <a:gd name="connsiteY0" fmla="*/ 3286949 h 3286949"/>
              <a:gd name="connsiteX1" fmla="*/ 3135086 w 5934269"/>
              <a:gd name="connsiteY1" fmla="*/ 0 h 3286949"/>
              <a:gd name="connsiteX2" fmla="*/ 5934269 w 5934269"/>
              <a:gd name="connsiteY2" fmla="*/ 3286949 h 3286949"/>
              <a:gd name="connsiteX3" fmla="*/ 0 w 5934269"/>
              <a:gd name="connsiteY3" fmla="*/ 3286949 h 3286949"/>
              <a:gd name="connsiteX0" fmla="*/ 0 w 5934269"/>
              <a:gd name="connsiteY0" fmla="*/ 3201605 h 3201605"/>
              <a:gd name="connsiteX1" fmla="*/ 3196046 w 5934269"/>
              <a:gd name="connsiteY1" fmla="*/ 0 h 3201605"/>
              <a:gd name="connsiteX2" fmla="*/ 5934269 w 5934269"/>
              <a:gd name="connsiteY2" fmla="*/ 3201605 h 3201605"/>
              <a:gd name="connsiteX3" fmla="*/ 0 w 5934269"/>
              <a:gd name="connsiteY3" fmla="*/ 3201605 h 3201605"/>
              <a:gd name="connsiteX0" fmla="*/ 0 w 5934269"/>
              <a:gd name="connsiteY0" fmla="*/ 3225989 h 3225989"/>
              <a:gd name="connsiteX1" fmla="*/ 3257006 w 5934269"/>
              <a:gd name="connsiteY1" fmla="*/ 0 h 3225989"/>
              <a:gd name="connsiteX2" fmla="*/ 5934269 w 5934269"/>
              <a:gd name="connsiteY2" fmla="*/ 3225989 h 3225989"/>
              <a:gd name="connsiteX3" fmla="*/ 0 w 5934269"/>
              <a:gd name="connsiteY3" fmla="*/ 3225989 h 3225989"/>
              <a:gd name="connsiteX0" fmla="*/ 0 w 5934269"/>
              <a:gd name="connsiteY0" fmla="*/ 3225989 h 3225989"/>
              <a:gd name="connsiteX1" fmla="*/ 3232730 w 5934269"/>
              <a:gd name="connsiteY1" fmla="*/ 0 h 3225989"/>
              <a:gd name="connsiteX2" fmla="*/ 5934269 w 5934269"/>
              <a:gd name="connsiteY2" fmla="*/ 3225989 h 3225989"/>
              <a:gd name="connsiteX3" fmla="*/ 0 w 5934269"/>
              <a:gd name="connsiteY3" fmla="*/ 3225989 h 3225989"/>
            </a:gdLst>
            <a:ahLst/>
            <a:cxnLst>
              <a:cxn ang="0">
                <a:pos x="connsiteX0" y="connsiteY0"/>
              </a:cxn>
              <a:cxn ang="0">
                <a:pos x="connsiteX1" y="connsiteY1"/>
              </a:cxn>
              <a:cxn ang="0">
                <a:pos x="connsiteX2" y="connsiteY2"/>
              </a:cxn>
              <a:cxn ang="0">
                <a:pos x="connsiteX3" y="connsiteY3"/>
              </a:cxn>
            </a:cxnLst>
            <a:rect l="l" t="t" r="r" b="b"/>
            <a:pathLst>
              <a:path w="5934269" h="3225989">
                <a:moveTo>
                  <a:pt x="0" y="3225989"/>
                </a:moveTo>
                <a:lnTo>
                  <a:pt x="3232730" y="0"/>
                </a:lnTo>
                <a:lnTo>
                  <a:pt x="5934269" y="3225989"/>
                </a:lnTo>
                <a:lnTo>
                  <a:pt x="0" y="3225989"/>
                </a:lnTo>
                <a:close/>
              </a:path>
            </a:pathLst>
          </a:custGeom>
          <a:solidFill>
            <a:srgbClr val="DB1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931F4CC2-38FF-2448-A362-32550CC73246}"/>
              </a:ext>
            </a:extLst>
          </p:cNvPr>
          <p:cNvSpPr/>
          <p:nvPr/>
        </p:nvSpPr>
        <p:spPr>
          <a:xfrm>
            <a:off x="1158" y="-1865"/>
            <a:ext cx="12171491" cy="6859865"/>
          </a:xfrm>
          <a:custGeom>
            <a:avLst/>
            <a:gdLst>
              <a:gd name="connsiteX0" fmla="*/ 0 w 5375275"/>
              <a:gd name="connsiteY0" fmla="*/ 0 h 6859865"/>
              <a:gd name="connsiteX1" fmla="*/ 5375275 w 5375275"/>
              <a:gd name="connsiteY1" fmla="*/ 0 h 6859865"/>
              <a:gd name="connsiteX2" fmla="*/ 5375275 w 5375275"/>
              <a:gd name="connsiteY2" fmla="*/ 6859865 h 6859865"/>
              <a:gd name="connsiteX3" fmla="*/ 0 w 5375275"/>
              <a:gd name="connsiteY3" fmla="*/ 6859865 h 6859865"/>
              <a:gd name="connsiteX4" fmla="*/ 0 w 5375275"/>
              <a:gd name="connsiteY4" fmla="*/ 0 h 6859865"/>
              <a:gd name="connsiteX0" fmla="*/ 0 w 12171491"/>
              <a:gd name="connsiteY0" fmla="*/ 0 h 6859865"/>
              <a:gd name="connsiteX1" fmla="*/ 12171491 w 12171491"/>
              <a:gd name="connsiteY1" fmla="*/ 0 h 6859865"/>
              <a:gd name="connsiteX2" fmla="*/ 5375275 w 12171491"/>
              <a:gd name="connsiteY2" fmla="*/ 6859865 h 6859865"/>
              <a:gd name="connsiteX3" fmla="*/ 0 w 12171491"/>
              <a:gd name="connsiteY3" fmla="*/ 6859865 h 6859865"/>
              <a:gd name="connsiteX4" fmla="*/ 0 w 12171491"/>
              <a:gd name="connsiteY4" fmla="*/ 0 h 6859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1491" h="6859865">
                <a:moveTo>
                  <a:pt x="0" y="0"/>
                </a:moveTo>
                <a:lnTo>
                  <a:pt x="12171491" y="0"/>
                </a:lnTo>
                <a:lnTo>
                  <a:pt x="5375275" y="6859865"/>
                </a:lnTo>
                <a:lnTo>
                  <a:pt x="0" y="6859865"/>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三角形 5">
            <a:extLst>
              <a:ext uri="{FF2B5EF4-FFF2-40B4-BE49-F238E27FC236}">
                <a16:creationId xmlns:a16="http://schemas.microsoft.com/office/drawing/2014/main" id="{01FE08D1-D7E5-E241-A8F5-0B5C103FF7BD}"/>
              </a:ext>
            </a:extLst>
          </p:cNvPr>
          <p:cNvSpPr/>
          <p:nvPr/>
        </p:nvSpPr>
        <p:spPr>
          <a:xfrm rot="10800000">
            <a:off x="6281794" y="0"/>
            <a:ext cx="5934269" cy="3225989"/>
          </a:xfrm>
          <a:custGeom>
            <a:avLst/>
            <a:gdLst>
              <a:gd name="connsiteX0" fmla="*/ 0 w 5934269"/>
              <a:gd name="connsiteY0" fmla="*/ 5115749 h 5115749"/>
              <a:gd name="connsiteX1" fmla="*/ 2967135 w 5934269"/>
              <a:gd name="connsiteY1" fmla="*/ 0 h 5115749"/>
              <a:gd name="connsiteX2" fmla="*/ 5934269 w 5934269"/>
              <a:gd name="connsiteY2" fmla="*/ 5115749 h 5115749"/>
              <a:gd name="connsiteX3" fmla="*/ 0 w 5934269"/>
              <a:gd name="connsiteY3" fmla="*/ 5115749 h 5115749"/>
              <a:gd name="connsiteX0" fmla="*/ 0 w 5934269"/>
              <a:gd name="connsiteY0" fmla="*/ 3286949 h 3286949"/>
              <a:gd name="connsiteX1" fmla="*/ 3135086 w 5934269"/>
              <a:gd name="connsiteY1" fmla="*/ 0 h 3286949"/>
              <a:gd name="connsiteX2" fmla="*/ 5934269 w 5934269"/>
              <a:gd name="connsiteY2" fmla="*/ 3286949 h 3286949"/>
              <a:gd name="connsiteX3" fmla="*/ 0 w 5934269"/>
              <a:gd name="connsiteY3" fmla="*/ 3286949 h 3286949"/>
              <a:gd name="connsiteX0" fmla="*/ 0 w 5934269"/>
              <a:gd name="connsiteY0" fmla="*/ 3201605 h 3201605"/>
              <a:gd name="connsiteX1" fmla="*/ 3196046 w 5934269"/>
              <a:gd name="connsiteY1" fmla="*/ 0 h 3201605"/>
              <a:gd name="connsiteX2" fmla="*/ 5934269 w 5934269"/>
              <a:gd name="connsiteY2" fmla="*/ 3201605 h 3201605"/>
              <a:gd name="connsiteX3" fmla="*/ 0 w 5934269"/>
              <a:gd name="connsiteY3" fmla="*/ 3201605 h 3201605"/>
              <a:gd name="connsiteX0" fmla="*/ 0 w 5934269"/>
              <a:gd name="connsiteY0" fmla="*/ 3225989 h 3225989"/>
              <a:gd name="connsiteX1" fmla="*/ 3257006 w 5934269"/>
              <a:gd name="connsiteY1" fmla="*/ 0 h 3225989"/>
              <a:gd name="connsiteX2" fmla="*/ 5934269 w 5934269"/>
              <a:gd name="connsiteY2" fmla="*/ 3225989 h 3225989"/>
              <a:gd name="connsiteX3" fmla="*/ 0 w 5934269"/>
              <a:gd name="connsiteY3" fmla="*/ 3225989 h 3225989"/>
              <a:gd name="connsiteX0" fmla="*/ 0 w 5934269"/>
              <a:gd name="connsiteY0" fmla="*/ 3225989 h 3225989"/>
              <a:gd name="connsiteX1" fmla="*/ 3232730 w 5934269"/>
              <a:gd name="connsiteY1" fmla="*/ 0 h 3225989"/>
              <a:gd name="connsiteX2" fmla="*/ 5934269 w 5934269"/>
              <a:gd name="connsiteY2" fmla="*/ 3225989 h 3225989"/>
              <a:gd name="connsiteX3" fmla="*/ 0 w 5934269"/>
              <a:gd name="connsiteY3" fmla="*/ 3225989 h 3225989"/>
            </a:gdLst>
            <a:ahLst/>
            <a:cxnLst>
              <a:cxn ang="0">
                <a:pos x="connsiteX0" y="connsiteY0"/>
              </a:cxn>
              <a:cxn ang="0">
                <a:pos x="connsiteX1" y="connsiteY1"/>
              </a:cxn>
              <a:cxn ang="0">
                <a:pos x="connsiteX2" y="connsiteY2"/>
              </a:cxn>
              <a:cxn ang="0">
                <a:pos x="connsiteX3" y="connsiteY3"/>
              </a:cxn>
            </a:cxnLst>
            <a:rect l="l" t="t" r="r" b="b"/>
            <a:pathLst>
              <a:path w="5934269" h="3225989">
                <a:moveTo>
                  <a:pt x="0" y="3225989"/>
                </a:moveTo>
                <a:lnTo>
                  <a:pt x="3232730" y="0"/>
                </a:lnTo>
                <a:lnTo>
                  <a:pt x="5934269" y="3225989"/>
                </a:lnTo>
                <a:lnTo>
                  <a:pt x="0" y="3225989"/>
                </a:lnTo>
                <a:close/>
              </a:path>
            </a:pathLst>
          </a:cu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B2FD3422-EC4A-A646-AA70-7DF8C3883804}"/>
              </a:ext>
            </a:extLst>
          </p:cNvPr>
          <p:cNvSpPr/>
          <p:nvPr/>
        </p:nvSpPr>
        <p:spPr>
          <a:xfrm>
            <a:off x="364163" y="4674174"/>
            <a:ext cx="7898084" cy="733534"/>
          </a:xfrm>
          <a:prstGeom prst="rect">
            <a:avLst/>
          </a:prstGeom>
        </p:spPr>
        <p:txBody>
          <a:bodyPr wrap="square">
            <a:spAutoFit/>
          </a:bodyPr>
          <a:lstStyle/>
          <a:p>
            <a:pPr>
              <a:lnSpc>
                <a:spcPts val="2500"/>
              </a:lnSpc>
              <a:spcBef>
                <a:spcPct val="0"/>
              </a:spcBef>
              <a:defRPr/>
            </a:pPr>
            <a:r>
              <a:rPr lang="ja-JP" altLang="en-US" sz="2000" dirty="0">
                <a:solidFill>
                  <a:srgbClr val="454958"/>
                </a:solidFill>
                <a:latin typeface="メイリオ" pitchFamily="50" charset="-128"/>
                <a:ea typeface="メイリオ" pitchFamily="50" charset="-128"/>
                <a:cs typeface="メイリオ" pitchFamily="50" charset="-128"/>
              </a:rPr>
              <a:t>ヤフー株式会社</a:t>
            </a:r>
            <a:endParaRPr lang="en-US" altLang="ja-JP" sz="2000" dirty="0">
              <a:solidFill>
                <a:srgbClr val="454958"/>
              </a:solidFill>
              <a:latin typeface="メイリオ" pitchFamily="50" charset="-128"/>
              <a:ea typeface="メイリオ" pitchFamily="50" charset="-128"/>
              <a:cs typeface="メイリオ" pitchFamily="50" charset="-128"/>
            </a:endParaRPr>
          </a:p>
          <a:p>
            <a:pPr>
              <a:lnSpc>
                <a:spcPts val="2500"/>
              </a:lnSpc>
              <a:spcBef>
                <a:spcPct val="0"/>
              </a:spcBef>
              <a:defRPr/>
            </a:pPr>
            <a:r>
              <a:rPr lang="en-US" altLang="ja-JP" sz="2000" dirty="0">
                <a:solidFill>
                  <a:srgbClr val="454958"/>
                </a:solidFill>
                <a:latin typeface="メイリオ" pitchFamily="50" charset="-128"/>
                <a:ea typeface="メイリオ" pitchFamily="50" charset="-128"/>
                <a:cs typeface="メイリオ" pitchFamily="50" charset="-128"/>
              </a:rPr>
              <a:t>2021</a:t>
            </a:r>
            <a:r>
              <a:rPr lang="ja-JP" altLang="en-US" sz="2000" dirty="0">
                <a:solidFill>
                  <a:srgbClr val="454958"/>
                </a:solidFill>
                <a:latin typeface="メイリオ" pitchFamily="50" charset="-128"/>
                <a:ea typeface="メイリオ" pitchFamily="50" charset="-128"/>
                <a:cs typeface="メイリオ" pitchFamily="50" charset="-128"/>
              </a:rPr>
              <a:t>年</a:t>
            </a:r>
            <a:r>
              <a:rPr lang="en-US" altLang="ja-JP" sz="2000" dirty="0">
                <a:solidFill>
                  <a:srgbClr val="454958"/>
                </a:solidFill>
                <a:latin typeface="メイリオ" pitchFamily="50" charset="-128"/>
                <a:ea typeface="メイリオ" pitchFamily="50" charset="-128"/>
                <a:cs typeface="メイリオ" pitchFamily="50" charset="-128"/>
              </a:rPr>
              <a:t>11</a:t>
            </a:r>
            <a:r>
              <a:rPr lang="ja-JP" altLang="en-US" sz="2000" dirty="0">
                <a:solidFill>
                  <a:srgbClr val="454958"/>
                </a:solidFill>
                <a:latin typeface="メイリオ" pitchFamily="50" charset="-128"/>
                <a:ea typeface="メイリオ" pitchFamily="50" charset="-128"/>
                <a:cs typeface="メイリオ" pitchFamily="50" charset="-128"/>
              </a:rPr>
              <a:t>月</a:t>
            </a:r>
          </a:p>
        </p:txBody>
      </p:sp>
      <p:sp>
        <p:nvSpPr>
          <p:cNvPr id="27" name="正方形/長方形 26">
            <a:extLst>
              <a:ext uri="{FF2B5EF4-FFF2-40B4-BE49-F238E27FC236}">
                <a16:creationId xmlns:a16="http://schemas.microsoft.com/office/drawing/2014/main" id="{1743E5D1-7053-1E45-ABCD-B20FA969A2F6}"/>
              </a:ext>
            </a:extLst>
          </p:cNvPr>
          <p:cNvSpPr/>
          <p:nvPr/>
        </p:nvSpPr>
        <p:spPr>
          <a:xfrm>
            <a:off x="223069" y="2162296"/>
            <a:ext cx="6742508" cy="2123658"/>
          </a:xfrm>
          <a:prstGeom prst="rect">
            <a:avLst/>
          </a:prstGeom>
          <a:ln>
            <a:noFill/>
          </a:ln>
        </p:spPr>
        <p:txBody>
          <a:bodyPr wrap="square">
            <a:spAutoFit/>
          </a:bodyPr>
          <a:lstStyle/>
          <a:p>
            <a:r>
              <a:rPr lang="en-US" altLang="ja-JP" sz="4400" b="1" dirty="0">
                <a:latin typeface="メイリオ" panose="020B0604030504040204" pitchFamily="50" charset="-128"/>
                <a:ea typeface="メイリオ" panose="020B0604030504040204" pitchFamily="50" charset="-128"/>
              </a:rPr>
              <a:t>Yahoo!</a:t>
            </a:r>
            <a:r>
              <a:rPr lang="ja-JP" altLang="en-US" sz="4400" b="1" dirty="0">
                <a:latin typeface="メイリオ" panose="020B0604030504040204" pitchFamily="50" charset="-128"/>
                <a:ea typeface="メイリオ" panose="020B0604030504040204" pitchFamily="50" charset="-128"/>
              </a:rPr>
              <a:t> </a:t>
            </a:r>
            <a:r>
              <a:rPr lang="en-US" altLang="ja-JP" sz="4400" b="1" dirty="0">
                <a:latin typeface="メイリオ" panose="020B0604030504040204" pitchFamily="50" charset="-128"/>
                <a:ea typeface="メイリオ" panose="020B0604030504040204" pitchFamily="50" charset="-128"/>
              </a:rPr>
              <a:t>JAPAN</a:t>
            </a:r>
          </a:p>
          <a:p>
            <a:r>
              <a:rPr lang="ja-JP" altLang="en-US" sz="4400" b="1" dirty="0">
                <a:latin typeface="メイリオ" panose="020B0604030504040204" pitchFamily="50" charset="-128"/>
                <a:ea typeface="メイリオ" panose="020B0604030504040204" pitchFamily="50" charset="-128"/>
              </a:rPr>
              <a:t>北京</a:t>
            </a:r>
            <a:r>
              <a:rPr lang="en-US" altLang="ja-JP" sz="4400" b="1" dirty="0">
                <a:latin typeface="メイリオ" panose="020B0604030504040204" pitchFamily="50" charset="-128"/>
                <a:ea typeface="メイリオ" panose="020B0604030504040204" pitchFamily="50" charset="-128"/>
              </a:rPr>
              <a:t>2022</a:t>
            </a:r>
            <a:r>
              <a:rPr lang="ja-JP" altLang="en-US" sz="4400" b="1" dirty="0">
                <a:latin typeface="メイリオ" panose="020B0604030504040204" pitchFamily="50" charset="-128"/>
                <a:ea typeface="メイリオ" panose="020B0604030504040204" pitchFamily="50" charset="-128"/>
              </a:rPr>
              <a:t>報道特集</a:t>
            </a:r>
            <a:endParaRPr lang="en-US" altLang="ja-JP" sz="4400" b="1" dirty="0">
              <a:latin typeface="メイリオ" panose="020B0604030504040204" pitchFamily="50" charset="-128"/>
              <a:ea typeface="メイリオ" panose="020B0604030504040204" pitchFamily="50" charset="-128"/>
            </a:endParaRPr>
          </a:p>
          <a:p>
            <a:r>
              <a:rPr lang="ja-JP" altLang="en-US" sz="4400" b="1" i="1" spc="300" dirty="0">
                <a:solidFill>
                  <a:srgbClr val="222222"/>
                </a:solidFill>
                <a:latin typeface="Meiryo" panose="020B0604030504040204" pitchFamily="34" charset="-128"/>
                <a:ea typeface="Meiryo" panose="020B0604030504040204" pitchFamily="34" charset="-128"/>
                <a:cs typeface="Arial" panose="020B0604020202020204" pitchFamily="34" charset="0"/>
              </a:rPr>
              <a:t>広告メニューのご案内</a:t>
            </a:r>
            <a:endParaRPr lang="en-US" altLang="ja-JP" sz="4400" b="1" i="1" spc="300" dirty="0">
              <a:solidFill>
                <a:srgbClr val="222222"/>
              </a:solidFill>
              <a:latin typeface="Meiryo" panose="020B0604030504040204" pitchFamily="34" charset="-128"/>
              <a:ea typeface="Meiryo" panose="020B0604030504040204" pitchFamily="34" charset="-128"/>
              <a:cs typeface="Arial" panose="020B0604020202020204" pitchFamily="34" charset="0"/>
            </a:endParaRPr>
          </a:p>
        </p:txBody>
      </p:sp>
      <p:pic>
        <p:nvPicPr>
          <p:cNvPr id="15" name="図 14">
            <a:extLst>
              <a:ext uri="{FF2B5EF4-FFF2-40B4-BE49-F238E27FC236}">
                <a16:creationId xmlns:a16="http://schemas.microsoft.com/office/drawing/2014/main" id="{5C1CA35F-F0A1-F542-AB69-E0E2404F9C74}"/>
              </a:ext>
            </a:extLst>
          </p:cNvPr>
          <p:cNvPicPr>
            <a:picLocks noChangeAspect="1"/>
          </p:cNvPicPr>
          <p:nvPr/>
        </p:nvPicPr>
        <p:blipFill>
          <a:blip r:embed="rId3"/>
          <a:stretch>
            <a:fillRect/>
          </a:stretch>
        </p:blipFill>
        <p:spPr>
          <a:xfrm>
            <a:off x="299940" y="442334"/>
            <a:ext cx="2383621" cy="735372"/>
          </a:xfrm>
          <a:prstGeom prst="rect">
            <a:avLst/>
          </a:prstGeom>
        </p:spPr>
      </p:pic>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364163" y="5743330"/>
            <a:ext cx="4067944" cy="254698"/>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en-US" altLang="ja-JP" dirty="0">
                <a:solidFill>
                  <a:srgbClr val="545454"/>
                </a:solidFill>
              </a:rPr>
              <a:t>https://</a:t>
            </a:r>
            <a:r>
              <a:rPr lang="en-US" altLang="ja-JP" dirty="0" err="1">
                <a:solidFill>
                  <a:srgbClr val="545454"/>
                </a:solidFill>
              </a:rPr>
              <a:t>marketing.yahoo.co.jp</a:t>
            </a:r>
            <a:r>
              <a:rPr lang="en-US" altLang="ja-JP" dirty="0">
                <a:solidFill>
                  <a:srgbClr val="545454"/>
                </a:solidFill>
              </a:rPr>
              <a:t>/</a:t>
            </a:r>
            <a:endParaRPr lang="ja-JP" altLang="en-US" dirty="0">
              <a:solidFill>
                <a:srgbClr val="545454"/>
              </a:solidFill>
            </a:endParaRPr>
          </a:p>
        </p:txBody>
      </p:sp>
      <p:sp>
        <p:nvSpPr>
          <p:cNvPr id="20" name="正方形/長方形 19">
            <a:extLst>
              <a:ext uri="{FF2B5EF4-FFF2-40B4-BE49-F238E27FC236}">
                <a16:creationId xmlns:a16="http://schemas.microsoft.com/office/drawing/2014/main" id="{F0FAA546-D150-1440-BCD9-127622F5C36E}"/>
              </a:ext>
            </a:extLst>
          </p:cNvPr>
          <p:cNvSpPr/>
          <p:nvPr/>
        </p:nvSpPr>
        <p:spPr>
          <a:xfrm>
            <a:off x="10783147" y="81280"/>
            <a:ext cx="1355149" cy="361054"/>
          </a:xfrm>
          <a:prstGeom prst="rect">
            <a:avLst/>
          </a:prstGeom>
          <a:solidFill>
            <a:schemeClr val="bg1"/>
          </a:solid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広告主・</a:t>
            </a:r>
            <a:endParaRPr lang="en-US" altLang="ja-JP" sz="1000" dirty="0">
              <a:solidFill>
                <a:schemeClr val="bg1">
                  <a:lumMod val="50000"/>
                </a:schemeClr>
              </a:solidFill>
              <a:latin typeface="Meiryo" panose="020B0604030504040204" pitchFamily="34" charset="-128"/>
              <a:ea typeface="Meiryo" panose="020B0604030504040204" pitchFamily="34" charset="-128"/>
            </a:endParaRPr>
          </a:p>
          <a:p>
            <a:pPr algn="ctr"/>
            <a:r>
              <a:rPr lang="ja-JP" altLang="en-US" sz="1000" dirty="0">
                <a:solidFill>
                  <a:schemeClr val="bg1">
                    <a:lumMod val="50000"/>
                  </a:schemeClr>
                </a:solidFill>
                <a:latin typeface="Meiryo" panose="020B0604030504040204" pitchFamily="34" charset="-128"/>
                <a:ea typeface="Meiryo" panose="020B0604030504040204" pitchFamily="34" charset="-128"/>
              </a:rPr>
              <a:t>広告会社 限定</a:t>
            </a:r>
          </a:p>
        </p:txBody>
      </p:sp>
      <p:sp>
        <p:nvSpPr>
          <p:cNvPr id="3" name="正方形/長方形 2"/>
          <p:cNvSpPr/>
          <p:nvPr/>
        </p:nvSpPr>
        <p:spPr>
          <a:xfrm>
            <a:off x="0" y="6652576"/>
            <a:ext cx="12206514" cy="215444"/>
          </a:xfrm>
          <a:prstGeom prst="rect">
            <a:avLst/>
          </a:prstGeom>
        </p:spPr>
        <p:txBody>
          <a:bodyPr wrap="square">
            <a:spAutoFit/>
          </a:bodyPr>
          <a:lstStyle/>
          <a:p>
            <a:pPr algn="ct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©2021Yahoo Japan Corporation. All Rights Reserved.</a:t>
            </a:r>
            <a:endParaRPr lang="ja-JP" altLang="en-US" sz="8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74648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メイリオ" panose="020B0604030504040204" pitchFamily="50" charset="-128"/>
                <a:ea typeface="メイリオ" panose="020B0604030504040204" pitchFamily="50" charset="-128"/>
              </a:rPr>
              <a:t>想定訪問ユーザー　過去特集実績より</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latin typeface="メイリオ" panose="020B0604030504040204" pitchFamily="50" charset="-128"/>
                <a:ea typeface="メイリオ" panose="020B0604030504040204" pitchFamily="50" charset="-128"/>
              </a:rPr>
              <a:t>10</a:t>
            </a:fld>
            <a:endParaRPr kumimoji="1" lang="ja-JP" altLang="en-US">
              <a:latin typeface="メイリオ" panose="020B0604030504040204" pitchFamily="50" charset="-128"/>
              <a:ea typeface="メイリオ" panose="020B0604030504040204" pitchFamily="50" charset="-128"/>
            </a:endParaRPr>
          </a:p>
        </p:txBody>
      </p:sp>
      <p:sp>
        <p:nvSpPr>
          <p:cNvPr id="12" name="角丸四角形 11"/>
          <p:cNvSpPr/>
          <p:nvPr/>
        </p:nvSpPr>
        <p:spPr bwMode="auto">
          <a:xfrm>
            <a:off x="6992787" y="1028678"/>
            <a:ext cx="2924984" cy="354177"/>
          </a:xfrm>
          <a:prstGeom prst="roundRect">
            <a:avLst/>
          </a:prstGeom>
          <a:solidFill>
            <a:schemeClr val="tx1"/>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b="1" kern="0" dirty="0">
                <a:solidFill>
                  <a:schemeClr val="bg1"/>
                </a:solidFill>
                <a:latin typeface="メイリオ" panose="020B0604030504040204" pitchFamily="50" charset="-128"/>
                <a:ea typeface="メイリオ" panose="020B0604030504040204" pitchFamily="50" charset="-128"/>
              </a:rPr>
              <a:t>想定閲覧時間帯</a:t>
            </a:r>
          </a:p>
        </p:txBody>
      </p:sp>
      <p:sp>
        <p:nvSpPr>
          <p:cNvPr id="36" name="正方形/長方形 35"/>
          <p:cNvSpPr>
            <a:spLocks noChangeArrowheads="1"/>
          </p:cNvSpPr>
          <p:nvPr/>
        </p:nvSpPr>
        <p:spPr bwMode="auto">
          <a:xfrm>
            <a:off x="8165525" y="5755893"/>
            <a:ext cx="3349641" cy="215444"/>
          </a:xfrm>
          <a:prstGeom prst="rect">
            <a:avLst/>
          </a:prstGeom>
          <a:noFill/>
          <a:ln w="9525">
            <a:noFill/>
            <a:miter lim="800000"/>
            <a:headEnd/>
            <a:tailEnd/>
          </a:ln>
        </p:spPr>
        <p:txBody>
          <a:bodyPr wrap="square">
            <a:spAutoFit/>
          </a:bodyPr>
          <a:lstStyle/>
          <a:p>
            <a:r>
              <a:rPr lang="en-US" altLang="ja-JP" sz="800" dirty="0">
                <a:latin typeface="メイリオ" panose="020B0604030504040204" pitchFamily="50" charset="-128"/>
                <a:ea typeface="メイリオ" panose="020B0604030504040204" pitchFamily="50" charset="-128"/>
              </a:rPr>
              <a:t>※</a:t>
            </a:r>
            <a:r>
              <a:rPr lang="ja-JP" altLang="en-US" sz="800" dirty="0">
                <a:latin typeface="メイリオ" panose="020B0604030504040204" pitchFamily="50" charset="-128"/>
                <a:ea typeface="メイリオ" panose="020B0604030504040204" pitchFamily="50" charset="-128"/>
              </a:rPr>
              <a:t>ユーザー属性、時間帯は</a:t>
            </a:r>
            <a:r>
              <a:rPr lang="zh-TW" altLang="en-US" sz="800" dirty="0">
                <a:latin typeface="メイリオ" panose="020B0604030504040204" pitchFamily="50" charset="-128"/>
                <a:ea typeface="メイリオ" panose="020B0604030504040204" pitchFamily="50" charset="-128"/>
              </a:rPr>
              <a:t>東京</a:t>
            </a:r>
            <a:r>
              <a:rPr lang="en-US" altLang="zh-TW" sz="800" dirty="0">
                <a:latin typeface="メイリオ" panose="020B0604030504040204" pitchFamily="50" charset="-128"/>
                <a:ea typeface="メイリオ" panose="020B0604030504040204" pitchFamily="50" charset="-128"/>
              </a:rPr>
              <a:t>2020</a:t>
            </a:r>
            <a:r>
              <a:rPr lang="zh-TW" altLang="en-US" sz="800" dirty="0">
                <a:latin typeface="メイリオ" panose="020B0604030504040204" pitchFamily="50" charset="-128"/>
                <a:ea typeface="メイリオ" panose="020B0604030504040204" pitchFamily="50" charset="-128"/>
              </a:rPr>
              <a:t>報道特集</a:t>
            </a:r>
            <a:r>
              <a:rPr lang="ja-JP" altLang="en-US" sz="800" dirty="0">
                <a:latin typeface="メイリオ" panose="020B0604030504040204" pitchFamily="50" charset="-128"/>
                <a:ea typeface="メイリオ" panose="020B0604030504040204" pitchFamily="50" charset="-128"/>
              </a:rPr>
              <a:t>の実績に基づきます。</a:t>
            </a:r>
          </a:p>
        </p:txBody>
      </p:sp>
      <p:grpSp>
        <p:nvGrpSpPr>
          <p:cNvPr id="2" name="グループ化 1"/>
          <p:cNvGrpSpPr/>
          <p:nvPr/>
        </p:nvGrpSpPr>
        <p:grpSpPr>
          <a:xfrm>
            <a:off x="6034710" y="1562404"/>
            <a:ext cx="4986821" cy="1990884"/>
            <a:chOff x="1830766" y="3284842"/>
            <a:chExt cx="4299045" cy="1990884"/>
          </a:xfrm>
        </p:grpSpPr>
        <p:graphicFrame>
          <p:nvGraphicFramePr>
            <p:cNvPr id="69" name="グラフ 68"/>
            <p:cNvGraphicFramePr>
              <a:graphicFrameLocks/>
            </p:cNvGraphicFramePr>
            <p:nvPr/>
          </p:nvGraphicFramePr>
          <p:xfrm>
            <a:off x="1830766" y="3407247"/>
            <a:ext cx="4299045" cy="1461914"/>
          </p:xfrm>
          <a:graphic>
            <a:graphicData uri="http://schemas.openxmlformats.org/drawingml/2006/chart">
              <c:chart xmlns:c="http://schemas.openxmlformats.org/drawingml/2006/chart" xmlns:r="http://schemas.openxmlformats.org/officeDocument/2006/relationships" r:id="rId3"/>
            </a:graphicData>
          </a:graphic>
        </p:graphicFrame>
        <p:sp>
          <p:nvSpPr>
            <p:cNvPr id="15" name="正方形/長方形 14"/>
            <p:cNvSpPr>
              <a:spLocks noChangeArrowheads="1"/>
            </p:cNvSpPr>
            <p:nvPr/>
          </p:nvSpPr>
          <p:spPr bwMode="auto">
            <a:xfrm>
              <a:off x="1894330" y="4865425"/>
              <a:ext cx="293842"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0</a:t>
              </a:r>
              <a:r>
                <a:rPr lang="ja-JP" altLang="en-US" sz="1000" dirty="0">
                  <a:latin typeface="メイリオ" panose="020B0604030504040204" pitchFamily="50" charset="-128"/>
                  <a:ea typeface="メイリオ" panose="020B0604030504040204" pitchFamily="50" charset="-128"/>
                </a:rPr>
                <a:t>時</a:t>
              </a:r>
            </a:p>
          </p:txBody>
        </p:sp>
        <p:sp>
          <p:nvSpPr>
            <p:cNvPr id="17" name="正方形/長方形 16"/>
            <p:cNvSpPr>
              <a:spLocks noChangeArrowheads="1"/>
            </p:cNvSpPr>
            <p:nvPr/>
          </p:nvSpPr>
          <p:spPr bwMode="auto">
            <a:xfrm>
              <a:off x="5744369" y="4869161"/>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23</a:t>
              </a:r>
              <a:r>
                <a:rPr lang="ja-JP" altLang="en-US" sz="1000" dirty="0">
                  <a:latin typeface="メイリオ" panose="020B0604030504040204" pitchFamily="50" charset="-128"/>
                  <a:ea typeface="メイリオ" panose="020B0604030504040204" pitchFamily="50" charset="-128"/>
                </a:rPr>
                <a:t>時</a:t>
              </a:r>
            </a:p>
          </p:txBody>
        </p:sp>
        <p:sp>
          <p:nvSpPr>
            <p:cNvPr id="19" name="正方形/長方形 18"/>
            <p:cNvSpPr>
              <a:spLocks noChangeArrowheads="1"/>
            </p:cNvSpPr>
            <p:nvPr/>
          </p:nvSpPr>
          <p:spPr bwMode="auto">
            <a:xfrm>
              <a:off x="3926731" y="4870085"/>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12</a:t>
              </a:r>
              <a:r>
                <a:rPr lang="ja-JP" altLang="en-US" sz="1000" dirty="0">
                  <a:latin typeface="メイリオ" panose="020B0604030504040204" pitchFamily="50" charset="-128"/>
                  <a:ea typeface="メイリオ" panose="020B0604030504040204" pitchFamily="50" charset="-128"/>
                </a:rPr>
                <a:t>時</a:t>
              </a:r>
            </a:p>
          </p:txBody>
        </p:sp>
        <p:sp>
          <p:nvSpPr>
            <p:cNvPr id="20" name="正方形/長方形 19"/>
            <p:cNvSpPr>
              <a:spLocks noChangeArrowheads="1"/>
            </p:cNvSpPr>
            <p:nvPr/>
          </p:nvSpPr>
          <p:spPr bwMode="auto">
            <a:xfrm>
              <a:off x="4905174" y="4875616"/>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18</a:t>
              </a:r>
              <a:r>
                <a:rPr lang="ja-JP" altLang="en-US" sz="1000" dirty="0">
                  <a:latin typeface="メイリオ" panose="020B0604030504040204" pitchFamily="50" charset="-128"/>
                  <a:ea typeface="メイリオ" panose="020B0604030504040204" pitchFamily="50" charset="-128"/>
                </a:rPr>
                <a:t>時</a:t>
              </a:r>
            </a:p>
          </p:txBody>
        </p:sp>
        <p:sp>
          <p:nvSpPr>
            <p:cNvPr id="21" name="正方形/長方形 20"/>
            <p:cNvSpPr>
              <a:spLocks noChangeArrowheads="1"/>
            </p:cNvSpPr>
            <p:nvPr/>
          </p:nvSpPr>
          <p:spPr bwMode="auto">
            <a:xfrm>
              <a:off x="2906762" y="4869161"/>
              <a:ext cx="248850"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6</a:t>
              </a:r>
              <a:r>
                <a:rPr lang="ja-JP" altLang="en-US" sz="1000" dirty="0">
                  <a:latin typeface="メイリオ" panose="020B0604030504040204" pitchFamily="50" charset="-128"/>
                  <a:ea typeface="メイリオ" panose="020B0604030504040204" pitchFamily="50" charset="-128"/>
                </a:rPr>
                <a:t>時</a:t>
              </a:r>
            </a:p>
          </p:txBody>
        </p:sp>
        <p:sp>
          <p:nvSpPr>
            <p:cNvPr id="23" name="正方形/長方形 22"/>
            <p:cNvSpPr>
              <a:spLocks noChangeArrowheads="1"/>
            </p:cNvSpPr>
            <p:nvPr/>
          </p:nvSpPr>
          <p:spPr bwMode="auto">
            <a:xfrm>
              <a:off x="2410412" y="4869161"/>
              <a:ext cx="248850"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3</a:t>
              </a:r>
            </a:p>
            <a:p>
              <a:pPr algn="ctr"/>
              <a:r>
                <a:rPr lang="ja-JP" altLang="en-US" sz="1000" dirty="0">
                  <a:latin typeface="メイリオ" panose="020B0604030504040204" pitchFamily="50" charset="-128"/>
                  <a:ea typeface="メイリオ" panose="020B0604030504040204" pitchFamily="50" charset="-128"/>
                </a:rPr>
                <a:t>時</a:t>
              </a:r>
            </a:p>
          </p:txBody>
        </p:sp>
        <p:sp>
          <p:nvSpPr>
            <p:cNvPr id="24" name="正方形/長方形 23"/>
            <p:cNvSpPr>
              <a:spLocks noChangeArrowheads="1"/>
            </p:cNvSpPr>
            <p:nvPr/>
          </p:nvSpPr>
          <p:spPr bwMode="auto">
            <a:xfrm>
              <a:off x="3427826" y="4869161"/>
              <a:ext cx="248850"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9</a:t>
              </a:r>
              <a:r>
                <a:rPr lang="ja-JP" altLang="en-US" sz="1000" dirty="0">
                  <a:latin typeface="メイリオ" panose="020B0604030504040204" pitchFamily="50" charset="-128"/>
                  <a:ea typeface="メイリオ" panose="020B0604030504040204" pitchFamily="50" charset="-128"/>
                </a:rPr>
                <a:t>時</a:t>
              </a:r>
            </a:p>
          </p:txBody>
        </p:sp>
        <p:sp>
          <p:nvSpPr>
            <p:cNvPr id="25" name="正方形/長方形 24"/>
            <p:cNvSpPr>
              <a:spLocks noChangeArrowheads="1"/>
            </p:cNvSpPr>
            <p:nvPr/>
          </p:nvSpPr>
          <p:spPr bwMode="auto">
            <a:xfrm>
              <a:off x="4396153" y="4873089"/>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15</a:t>
              </a:r>
              <a:r>
                <a:rPr lang="ja-JP" altLang="en-US" sz="1000" dirty="0">
                  <a:latin typeface="メイリオ" panose="020B0604030504040204" pitchFamily="50" charset="-128"/>
                  <a:ea typeface="メイリオ" panose="020B0604030504040204" pitchFamily="50" charset="-128"/>
                </a:rPr>
                <a:t>時</a:t>
              </a:r>
            </a:p>
          </p:txBody>
        </p:sp>
        <p:sp>
          <p:nvSpPr>
            <p:cNvPr id="26" name="正方形/長方形 25"/>
            <p:cNvSpPr>
              <a:spLocks noChangeArrowheads="1"/>
            </p:cNvSpPr>
            <p:nvPr/>
          </p:nvSpPr>
          <p:spPr bwMode="auto">
            <a:xfrm>
              <a:off x="5371895" y="4875616"/>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21</a:t>
              </a:r>
              <a:r>
                <a:rPr lang="ja-JP" altLang="en-US" sz="1000" dirty="0">
                  <a:latin typeface="メイリオ" panose="020B0604030504040204" pitchFamily="50" charset="-128"/>
                  <a:ea typeface="メイリオ" panose="020B0604030504040204" pitchFamily="50" charset="-128"/>
                </a:rPr>
                <a:t>時</a:t>
              </a:r>
            </a:p>
          </p:txBody>
        </p:sp>
        <p:sp>
          <p:nvSpPr>
            <p:cNvPr id="42" name="円/楕円 50"/>
            <p:cNvSpPr/>
            <p:nvPr/>
          </p:nvSpPr>
          <p:spPr>
            <a:xfrm>
              <a:off x="3929346" y="3564298"/>
              <a:ext cx="269160" cy="288000"/>
            </a:xfrm>
            <a:prstGeom prst="ellipse">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anose="020B0604030504040204" pitchFamily="50" charset="-128"/>
                <a:ea typeface="メイリオ" panose="020B0604030504040204" pitchFamily="50" charset="-128"/>
              </a:endParaRPr>
            </a:p>
          </p:txBody>
        </p:sp>
        <p:sp>
          <p:nvSpPr>
            <p:cNvPr id="59" name="正方形/長方形 58"/>
            <p:cNvSpPr>
              <a:spLocks noChangeArrowheads="1"/>
            </p:cNvSpPr>
            <p:nvPr/>
          </p:nvSpPr>
          <p:spPr bwMode="auto">
            <a:xfrm>
              <a:off x="1894330" y="3284842"/>
              <a:ext cx="626318" cy="276999"/>
            </a:xfrm>
            <a:prstGeom prst="rect">
              <a:avLst/>
            </a:prstGeom>
            <a:noFill/>
            <a:ln w="9525">
              <a:noFill/>
              <a:miter lim="800000"/>
              <a:headEnd/>
              <a:tailEnd/>
            </a:ln>
          </p:spPr>
          <p:txBody>
            <a:bodyPr wrap="square">
              <a:spAutoFit/>
            </a:bodyPr>
            <a:lstStyle/>
            <a:p>
              <a:pPr algn="ctr"/>
              <a:r>
                <a:rPr lang="en-US" altLang="ja-JP" sz="1200" b="1" dirty="0">
                  <a:latin typeface="メイリオ" panose="020B0604030504040204" pitchFamily="50" charset="-128"/>
                  <a:ea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rPr>
                <a:t>版</a:t>
              </a:r>
            </a:p>
          </p:txBody>
        </p:sp>
      </p:grpSp>
      <p:grpSp>
        <p:nvGrpSpPr>
          <p:cNvPr id="4" name="グループ化 3"/>
          <p:cNvGrpSpPr/>
          <p:nvPr/>
        </p:nvGrpSpPr>
        <p:grpSpPr>
          <a:xfrm>
            <a:off x="6034710" y="3665280"/>
            <a:ext cx="5003163" cy="2005480"/>
            <a:chOff x="6267398" y="3269620"/>
            <a:chExt cx="4313133" cy="2005480"/>
          </a:xfrm>
        </p:grpSpPr>
        <p:sp>
          <p:nvSpPr>
            <p:cNvPr id="27" name="正方形/長方形 26"/>
            <p:cNvSpPr>
              <a:spLocks noChangeArrowheads="1"/>
            </p:cNvSpPr>
            <p:nvPr/>
          </p:nvSpPr>
          <p:spPr bwMode="auto">
            <a:xfrm>
              <a:off x="6357966" y="4869161"/>
              <a:ext cx="293842"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0</a:t>
              </a:r>
              <a:r>
                <a:rPr lang="ja-JP" altLang="en-US" sz="1000" dirty="0">
                  <a:latin typeface="メイリオ" panose="020B0604030504040204" pitchFamily="50" charset="-128"/>
                  <a:ea typeface="メイリオ" panose="020B0604030504040204" pitchFamily="50" charset="-128"/>
                </a:rPr>
                <a:t>時</a:t>
              </a:r>
            </a:p>
          </p:txBody>
        </p:sp>
        <p:sp>
          <p:nvSpPr>
            <p:cNvPr id="28" name="正方形/長方形 27"/>
            <p:cNvSpPr>
              <a:spLocks noChangeArrowheads="1"/>
            </p:cNvSpPr>
            <p:nvPr/>
          </p:nvSpPr>
          <p:spPr bwMode="auto">
            <a:xfrm>
              <a:off x="10200456" y="4869421"/>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23</a:t>
              </a:r>
              <a:r>
                <a:rPr lang="ja-JP" altLang="en-US" sz="1000" dirty="0">
                  <a:latin typeface="メイリオ" panose="020B0604030504040204" pitchFamily="50" charset="-128"/>
                  <a:ea typeface="メイリオ" panose="020B0604030504040204" pitchFamily="50" charset="-128"/>
                </a:rPr>
                <a:t>時</a:t>
              </a:r>
            </a:p>
          </p:txBody>
        </p:sp>
        <p:sp>
          <p:nvSpPr>
            <p:cNvPr id="29" name="正方形/長方形 28"/>
            <p:cNvSpPr>
              <a:spLocks noChangeArrowheads="1"/>
            </p:cNvSpPr>
            <p:nvPr/>
          </p:nvSpPr>
          <p:spPr bwMode="auto">
            <a:xfrm>
              <a:off x="8354125" y="4867765"/>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12</a:t>
              </a:r>
              <a:r>
                <a:rPr lang="ja-JP" altLang="en-US" sz="1000" dirty="0">
                  <a:latin typeface="メイリオ" panose="020B0604030504040204" pitchFamily="50" charset="-128"/>
                  <a:ea typeface="メイリオ" panose="020B0604030504040204" pitchFamily="50" charset="-128"/>
                </a:rPr>
                <a:t>時</a:t>
              </a:r>
            </a:p>
          </p:txBody>
        </p:sp>
        <p:sp>
          <p:nvSpPr>
            <p:cNvPr id="30" name="正方形/長方形 29"/>
            <p:cNvSpPr>
              <a:spLocks noChangeArrowheads="1"/>
            </p:cNvSpPr>
            <p:nvPr/>
          </p:nvSpPr>
          <p:spPr bwMode="auto">
            <a:xfrm>
              <a:off x="9347099" y="4861115"/>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18</a:t>
              </a:r>
              <a:r>
                <a:rPr lang="ja-JP" altLang="en-US" sz="1000" dirty="0">
                  <a:latin typeface="メイリオ" panose="020B0604030504040204" pitchFamily="50" charset="-128"/>
                  <a:ea typeface="メイリオ" panose="020B0604030504040204" pitchFamily="50" charset="-128"/>
                </a:rPr>
                <a:t>時</a:t>
              </a:r>
            </a:p>
          </p:txBody>
        </p:sp>
        <p:sp>
          <p:nvSpPr>
            <p:cNvPr id="31" name="正方形/長方形 30"/>
            <p:cNvSpPr>
              <a:spLocks noChangeArrowheads="1"/>
            </p:cNvSpPr>
            <p:nvPr/>
          </p:nvSpPr>
          <p:spPr bwMode="auto">
            <a:xfrm>
              <a:off x="7337511" y="4865930"/>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6</a:t>
              </a:r>
            </a:p>
            <a:p>
              <a:pPr algn="ctr"/>
              <a:r>
                <a:rPr lang="ja-JP" altLang="en-US" sz="1000" dirty="0">
                  <a:latin typeface="メイリオ" panose="020B0604030504040204" pitchFamily="50" charset="-128"/>
                  <a:ea typeface="メイリオ" panose="020B0604030504040204" pitchFamily="50" charset="-128"/>
                </a:rPr>
                <a:t>時</a:t>
              </a:r>
            </a:p>
          </p:txBody>
        </p:sp>
        <p:sp>
          <p:nvSpPr>
            <p:cNvPr id="32" name="正方形/長方形 31"/>
            <p:cNvSpPr>
              <a:spLocks noChangeArrowheads="1"/>
            </p:cNvSpPr>
            <p:nvPr/>
          </p:nvSpPr>
          <p:spPr bwMode="auto">
            <a:xfrm>
              <a:off x="6849288" y="4869161"/>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3</a:t>
              </a:r>
            </a:p>
            <a:p>
              <a:pPr algn="ctr"/>
              <a:r>
                <a:rPr lang="ja-JP" altLang="en-US" sz="1000" dirty="0">
                  <a:latin typeface="メイリオ" panose="020B0604030504040204" pitchFamily="50" charset="-128"/>
                  <a:ea typeface="メイリオ" panose="020B0604030504040204" pitchFamily="50" charset="-128"/>
                </a:rPr>
                <a:t>時</a:t>
              </a:r>
            </a:p>
          </p:txBody>
        </p:sp>
        <p:sp>
          <p:nvSpPr>
            <p:cNvPr id="33" name="正方形/長方形 32"/>
            <p:cNvSpPr>
              <a:spLocks noChangeArrowheads="1"/>
            </p:cNvSpPr>
            <p:nvPr/>
          </p:nvSpPr>
          <p:spPr bwMode="auto">
            <a:xfrm>
              <a:off x="7821534" y="4861829"/>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9</a:t>
              </a:r>
            </a:p>
            <a:p>
              <a:pPr algn="ctr"/>
              <a:r>
                <a:rPr lang="ja-JP" altLang="en-US" sz="1000" dirty="0">
                  <a:latin typeface="メイリオ" panose="020B0604030504040204" pitchFamily="50" charset="-128"/>
                  <a:ea typeface="メイリオ" panose="020B0604030504040204" pitchFamily="50" charset="-128"/>
                </a:rPr>
                <a:t>時</a:t>
              </a:r>
            </a:p>
          </p:txBody>
        </p:sp>
        <p:sp>
          <p:nvSpPr>
            <p:cNvPr id="34" name="正方形/長方形 33"/>
            <p:cNvSpPr>
              <a:spLocks noChangeArrowheads="1"/>
            </p:cNvSpPr>
            <p:nvPr/>
          </p:nvSpPr>
          <p:spPr bwMode="auto">
            <a:xfrm>
              <a:off x="8854914" y="4865926"/>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15</a:t>
              </a:r>
              <a:r>
                <a:rPr lang="ja-JP" altLang="en-US" sz="1000" dirty="0">
                  <a:latin typeface="メイリオ" panose="020B0604030504040204" pitchFamily="50" charset="-128"/>
                  <a:ea typeface="メイリオ" panose="020B0604030504040204" pitchFamily="50" charset="-128"/>
                </a:rPr>
                <a:t>時</a:t>
              </a:r>
            </a:p>
          </p:txBody>
        </p:sp>
        <p:sp>
          <p:nvSpPr>
            <p:cNvPr id="35" name="正方形/長方形 34"/>
            <p:cNvSpPr>
              <a:spLocks noChangeArrowheads="1"/>
            </p:cNvSpPr>
            <p:nvPr/>
          </p:nvSpPr>
          <p:spPr bwMode="auto">
            <a:xfrm>
              <a:off x="9859671" y="4874990"/>
              <a:ext cx="329134" cy="400110"/>
            </a:xfrm>
            <a:prstGeom prst="rect">
              <a:avLst/>
            </a:prstGeom>
            <a:noFill/>
            <a:ln w="9525">
              <a:noFill/>
              <a:miter lim="800000"/>
              <a:headEnd/>
              <a:tailEnd/>
            </a:ln>
          </p:spPr>
          <p:txBody>
            <a:bodyPr wrap="square">
              <a:spAutoFit/>
            </a:bodyPr>
            <a:lstStyle/>
            <a:p>
              <a:pPr algn="ctr"/>
              <a:r>
                <a:rPr lang="en-US" altLang="ja-JP" sz="1000" dirty="0">
                  <a:latin typeface="メイリオ" panose="020B0604030504040204" pitchFamily="50" charset="-128"/>
                  <a:ea typeface="メイリオ" panose="020B0604030504040204" pitchFamily="50" charset="-128"/>
                </a:rPr>
                <a:t>21</a:t>
              </a:r>
              <a:r>
                <a:rPr lang="ja-JP" altLang="en-US" sz="1000" dirty="0">
                  <a:latin typeface="メイリオ" panose="020B0604030504040204" pitchFamily="50" charset="-128"/>
                  <a:ea typeface="メイリオ" panose="020B0604030504040204" pitchFamily="50" charset="-128"/>
                </a:rPr>
                <a:t>時</a:t>
              </a:r>
            </a:p>
          </p:txBody>
        </p:sp>
        <p:sp>
          <p:nvSpPr>
            <p:cNvPr id="60" name="正方形/長方形 59"/>
            <p:cNvSpPr>
              <a:spLocks noChangeArrowheads="1"/>
            </p:cNvSpPr>
            <p:nvPr/>
          </p:nvSpPr>
          <p:spPr bwMode="auto">
            <a:xfrm>
              <a:off x="6267398" y="3269620"/>
              <a:ext cx="626318" cy="276999"/>
            </a:xfrm>
            <a:prstGeom prst="rect">
              <a:avLst/>
            </a:prstGeom>
            <a:noFill/>
            <a:ln w="9525">
              <a:noFill/>
              <a:miter lim="800000"/>
              <a:headEnd/>
              <a:tailEnd/>
            </a:ln>
          </p:spPr>
          <p:txBody>
            <a:bodyPr wrap="square">
              <a:spAutoFit/>
            </a:bodyPr>
            <a:lstStyle/>
            <a:p>
              <a:pPr algn="ctr"/>
              <a:r>
                <a:rPr lang="en-US" altLang="ja-JP" sz="1200" b="1" dirty="0">
                  <a:latin typeface="メイリオ" panose="020B0604030504040204" pitchFamily="50" charset="-128"/>
                  <a:ea typeface="メイリオ" panose="020B0604030504040204" pitchFamily="50" charset="-128"/>
                </a:rPr>
                <a:t>SP</a:t>
              </a:r>
              <a:r>
                <a:rPr lang="ja-JP" altLang="en-US" sz="1200" b="1" dirty="0">
                  <a:latin typeface="メイリオ" panose="020B0604030504040204" pitchFamily="50" charset="-128"/>
                  <a:ea typeface="メイリオ" panose="020B0604030504040204" pitchFamily="50" charset="-128"/>
                </a:rPr>
                <a:t>版</a:t>
              </a:r>
            </a:p>
          </p:txBody>
        </p:sp>
        <p:graphicFrame>
          <p:nvGraphicFramePr>
            <p:cNvPr id="70" name="グラフ 69"/>
            <p:cNvGraphicFramePr>
              <a:graphicFrameLocks/>
            </p:cNvGraphicFramePr>
            <p:nvPr/>
          </p:nvGraphicFramePr>
          <p:xfrm>
            <a:off x="6281486" y="3413654"/>
            <a:ext cx="4299045" cy="1445452"/>
          </p:xfrm>
          <a:graphic>
            <a:graphicData uri="http://schemas.openxmlformats.org/drawingml/2006/chart">
              <c:chart xmlns:c="http://schemas.openxmlformats.org/drawingml/2006/chart" xmlns:r="http://schemas.openxmlformats.org/officeDocument/2006/relationships" r:id="rId4"/>
            </a:graphicData>
          </a:graphic>
        </p:graphicFrame>
      </p:grpSp>
      <p:sp>
        <p:nvSpPr>
          <p:cNvPr id="71" name="円/楕円 50"/>
          <p:cNvSpPr/>
          <p:nvPr/>
        </p:nvSpPr>
        <p:spPr>
          <a:xfrm>
            <a:off x="8483713" y="4278620"/>
            <a:ext cx="312221" cy="288000"/>
          </a:xfrm>
          <a:prstGeom prst="ellipse">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anose="020B0604030504040204" pitchFamily="50" charset="-128"/>
              <a:ea typeface="メイリオ" panose="020B0604030504040204" pitchFamily="50" charset="-128"/>
            </a:endParaRPr>
          </a:p>
        </p:txBody>
      </p:sp>
      <p:sp>
        <p:nvSpPr>
          <p:cNvPr id="72" name="円/楕円 52"/>
          <p:cNvSpPr/>
          <p:nvPr/>
        </p:nvSpPr>
        <p:spPr>
          <a:xfrm rot="19663833">
            <a:off x="9520967" y="4143743"/>
            <a:ext cx="1109282" cy="339629"/>
          </a:xfrm>
          <a:prstGeom prst="ellipse">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anose="020B0604030504040204" pitchFamily="50" charset="-128"/>
              <a:ea typeface="メイリオ" panose="020B0604030504040204" pitchFamily="50" charset="-128"/>
            </a:endParaRPr>
          </a:p>
        </p:txBody>
      </p:sp>
      <p:sp>
        <p:nvSpPr>
          <p:cNvPr id="5" name="線吹き出し 1 (枠付き) 4"/>
          <p:cNvSpPr/>
          <p:nvPr/>
        </p:nvSpPr>
        <p:spPr>
          <a:xfrm>
            <a:off x="10956215" y="3738942"/>
            <a:ext cx="1117902" cy="569733"/>
          </a:xfrm>
          <a:prstGeom prst="borderCallout1">
            <a:avLst>
              <a:gd name="adj1" fmla="val 57998"/>
              <a:gd name="adj2" fmla="val -5208"/>
              <a:gd name="adj3" fmla="val 69143"/>
              <a:gd name="adj4" fmla="val -32081"/>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200" b="1" dirty="0">
                <a:solidFill>
                  <a:srgbClr val="C00000"/>
                </a:solidFill>
                <a:latin typeface="メイリオ" panose="020B0604030504040204" pitchFamily="50" charset="-128"/>
                <a:ea typeface="メイリオ" panose="020B0604030504040204" pitchFamily="50" charset="-128"/>
              </a:rPr>
              <a:t>18</a:t>
            </a:r>
            <a:r>
              <a:rPr lang="ja-JP" altLang="en-US" sz="1200" b="1" dirty="0">
                <a:solidFill>
                  <a:srgbClr val="C00000"/>
                </a:solidFill>
                <a:latin typeface="メイリオ" panose="020B0604030504040204" pitchFamily="50" charset="-128"/>
                <a:ea typeface="メイリオ" panose="020B0604030504040204" pitchFamily="50" charset="-128"/>
              </a:rPr>
              <a:t>時以降</a:t>
            </a:r>
            <a:endParaRPr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一気に伸びる</a:t>
            </a:r>
            <a:endParaRPr kumimoji="1" lang="ja-JP" altLang="en-US" sz="1200" b="1" dirty="0">
              <a:solidFill>
                <a:srgbClr val="C00000"/>
              </a:solidFill>
              <a:latin typeface="メイリオ" panose="020B0604030504040204" pitchFamily="50" charset="-128"/>
              <a:ea typeface="メイリオ" panose="020B0604030504040204" pitchFamily="50" charset="-128"/>
            </a:endParaRPr>
          </a:p>
        </p:txBody>
      </p:sp>
      <p:sp>
        <p:nvSpPr>
          <p:cNvPr id="73" name="線吹き出し 1 (枠付き) 72"/>
          <p:cNvSpPr/>
          <p:nvPr/>
        </p:nvSpPr>
        <p:spPr>
          <a:xfrm>
            <a:off x="8726662" y="3772539"/>
            <a:ext cx="874310" cy="275365"/>
          </a:xfrm>
          <a:prstGeom prst="borderCallout1">
            <a:avLst>
              <a:gd name="adj1" fmla="val 114859"/>
              <a:gd name="adj2" fmla="val 30609"/>
              <a:gd name="adj3" fmla="val 169275"/>
              <a:gd name="adj4" fmla="val 12133"/>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C00000"/>
                </a:solidFill>
                <a:latin typeface="メイリオ" panose="020B0604030504040204" pitchFamily="50" charset="-128"/>
                <a:ea typeface="メイリオ" panose="020B0604030504040204" pitchFamily="50" charset="-128"/>
              </a:rPr>
              <a:t>昼休み</a:t>
            </a:r>
          </a:p>
        </p:txBody>
      </p:sp>
      <p:sp>
        <p:nvSpPr>
          <p:cNvPr id="74" name="角丸四角形 73"/>
          <p:cNvSpPr/>
          <p:nvPr/>
        </p:nvSpPr>
        <p:spPr bwMode="auto">
          <a:xfrm>
            <a:off x="1253813" y="1028679"/>
            <a:ext cx="3432487" cy="354177"/>
          </a:xfrm>
          <a:prstGeom prst="roundRect">
            <a:avLst/>
          </a:prstGeom>
          <a:solidFill>
            <a:schemeClr val="tx1"/>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b="1" kern="0" dirty="0">
                <a:solidFill>
                  <a:schemeClr val="bg1"/>
                </a:solidFill>
                <a:latin typeface="メイリオ" panose="020B0604030504040204" pitchFamily="50" charset="-128"/>
                <a:ea typeface="メイリオ" panose="020B0604030504040204" pitchFamily="50" charset="-128"/>
              </a:rPr>
              <a:t>想定閲覧ユーザー属性</a:t>
            </a:r>
          </a:p>
        </p:txBody>
      </p:sp>
      <p:sp>
        <p:nvSpPr>
          <p:cNvPr id="75" name="正方形/長方形 74"/>
          <p:cNvSpPr>
            <a:spLocks noChangeArrowheads="1"/>
          </p:cNvSpPr>
          <p:nvPr/>
        </p:nvSpPr>
        <p:spPr bwMode="auto">
          <a:xfrm>
            <a:off x="380437" y="3667740"/>
            <a:ext cx="726519" cy="276999"/>
          </a:xfrm>
          <a:prstGeom prst="rect">
            <a:avLst/>
          </a:prstGeom>
          <a:noFill/>
          <a:ln w="9525">
            <a:noFill/>
            <a:miter lim="800000"/>
            <a:headEnd/>
            <a:tailEnd/>
          </a:ln>
        </p:spPr>
        <p:txBody>
          <a:bodyPr wrap="square">
            <a:spAutoFit/>
          </a:bodyPr>
          <a:lstStyle/>
          <a:p>
            <a:pPr algn="ctr"/>
            <a:r>
              <a:rPr lang="en-US" altLang="ja-JP" sz="1200" b="1" dirty="0">
                <a:latin typeface="メイリオ" panose="020B0604030504040204" pitchFamily="50" charset="-128"/>
                <a:ea typeface="メイリオ" panose="020B0604030504040204" pitchFamily="50" charset="-128"/>
              </a:rPr>
              <a:t>SP</a:t>
            </a:r>
            <a:r>
              <a:rPr lang="ja-JP" altLang="en-US" sz="1200" b="1" dirty="0">
                <a:latin typeface="メイリオ" panose="020B0604030504040204" pitchFamily="50" charset="-128"/>
                <a:ea typeface="メイリオ" panose="020B0604030504040204" pitchFamily="50" charset="-128"/>
              </a:rPr>
              <a:t>版</a:t>
            </a:r>
          </a:p>
        </p:txBody>
      </p:sp>
      <p:sp>
        <p:nvSpPr>
          <p:cNvPr id="76" name="正方形/長方形 75"/>
          <p:cNvSpPr>
            <a:spLocks noChangeArrowheads="1"/>
          </p:cNvSpPr>
          <p:nvPr/>
        </p:nvSpPr>
        <p:spPr bwMode="auto">
          <a:xfrm>
            <a:off x="380436" y="1562403"/>
            <a:ext cx="726519" cy="276999"/>
          </a:xfrm>
          <a:prstGeom prst="rect">
            <a:avLst/>
          </a:prstGeom>
          <a:noFill/>
          <a:ln w="9525">
            <a:noFill/>
            <a:miter lim="800000"/>
            <a:headEnd/>
            <a:tailEnd/>
          </a:ln>
        </p:spPr>
        <p:txBody>
          <a:bodyPr wrap="square">
            <a:spAutoFit/>
          </a:bodyPr>
          <a:lstStyle/>
          <a:p>
            <a:pPr algn="ctr"/>
            <a:r>
              <a:rPr lang="en-US" altLang="ja-JP" sz="1200" b="1" dirty="0">
                <a:latin typeface="メイリオ" panose="020B0604030504040204" pitchFamily="50" charset="-128"/>
                <a:ea typeface="メイリオ" panose="020B0604030504040204" pitchFamily="50" charset="-128"/>
              </a:rPr>
              <a:t>PC</a:t>
            </a:r>
            <a:r>
              <a:rPr lang="ja-JP" altLang="en-US" sz="1200" b="1" dirty="0">
                <a:latin typeface="メイリオ" panose="020B0604030504040204" pitchFamily="50" charset="-128"/>
                <a:ea typeface="メイリオ" panose="020B0604030504040204" pitchFamily="50" charset="-128"/>
              </a:rPr>
              <a:t>版</a:t>
            </a:r>
          </a:p>
        </p:txBody>
      </p:sp>
      <p:graphicFrame>
        <p:nvGraphicFramePr>
          <p:cNvPr id="77" name="グラフ 76"/>
          <p:cNvGraphicFramePr>
            <a:graphicFrameLocks/>
          </p:cNvGraphicFramePr>
          <p:nvPr/>
        </p:nvGraphicFramePr>
        <p:xfrm>
          <a:off x="-169924" y="1476501"/>
          <a:ext cx="5028180" cy="216494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8" name="グラフ 77"/>
          <p:cNvGraphicFramePr>
            <a:graphicFrameLocks/>
          </p:cNvGraphicFramePr>
          <p:nvPr/>
        </p:nvGraphicFramePr>
        <p:xfrm>
          <a:off x="529752" y="2195934"/>
          <a:ext cx="5673725" cy="5675459"/>
        </p:xfrm>
        <a:graphic>
          <a:graphicData uri="http://schemas.openxmlformats.org/drawingml/2006/chart">
            <c:chart xmlns:c="http://schemas.openxmlformats.org/drawingml/2006/chart" xmlns:r="http://schemas.openxmlformats.org/officeDocument/2006/relationships" r:id="rId6"/>
          </a:graphicData>
        </a:graphic>
      </p:graphicFrame>
      <p:sp>
        <p:nvSpPr>
          <p:cNvPr id="46" name="角丸四角形 45"/>
          <p:cNvSpPr/>
          <p:nvPr/>
        </p:nvSpPr>
        <p:spPr>
          <a:xfrm>
            <a:off x="2101850" y="6133861"/>
            <a:ext cx="8305800" cy="513871"/>
          </a:xfrm>
          <a:prstGeom prst="roundRect">
            <a:avLst>
              <a:gd name="adj" fmla="val 7489"/>
            </a:avLst>
          </a:prstGeom>
          <a:solidFill>
            <a:schemeClr val="bg1">
              <a:lumMod val="95000"/>
            </a:schemeClr>
          </a:solidFill>
          <a:ln w="28575">
            <a:solidFill>
              <a:schemeClr val="tx1">
                <a:lumMod val="50000"/>
                <a:lumOff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ja-JP" altLang="en-US" sz="1200" dirty="0">
                <a:solidFill>
                  <a:schemeClr val="tx1"/>
                </a:solidFill>
                <a:latin typeface="メイリオ" panose="020B0604030504040204" pitchFamily="50" charset="-128"/>
                <a:ea typeface="メイリオ" panose="020B0604030504040204" pitchFamily="50" charset="-128"/>
              </a:rPr>
              <a:t>閲覧ユーザー属性は全体的に男性が多く、</a:t>
            </a:r>
            <a:r>
              <a:rPr lang="en-US" altLang="ja-JP" sz="1200" dirty="0">
                <a:solidFill>
                  <a:schemeClr val="tx1"/>
                </a:solidFill>
                <a:latin typeface="メイリオ" panose="020B0604030504040204" pitchFamily="50" charset="-128"/>
                <a:ea typeface="メイリオ" panose="020B0604030504040204" pitchFamily="50" charset="-128"/>
              </a:rPr>
              <a:t>SP</a:t>
            </a:r>
            <a:r>
              <a:rPr lang="ja-JP" altLang="en-US" sz="1200" dirty="0">
                <a:solidFill>
                  <a:schemeClr val="tx1"/>
                </a:solidFill>
                <a:latin typeface="メイリオ" panose="020B0604030504040204" pitchFamily="50" charset="-128"/>
                <a:ea typeface="メイリオ" panose="020B0604030504040204" pitchFamily="50" charset="-128"/>
              </a:rPr>
              <a:t>版では女性の比率が</a:t>
            </a:r>
            <a:r>
              <a:rPr lang="en-US" altLang="ja-JP" sz="1200" dirty="0">
                <a:solidFill>
                  <a:schemeClr val="tx1"/>
                </a:solidFill>
                <a:latin typeface="メイリオ" panose="020B0604030504040204" pitchFamily="50" charset="-128"/>
                <a:ea typeface="メイリオ" panose="020B0604030504040204" pitchFamily="50" charset="-128"/>
              </a:rPr>
              <a:t>PC</a:t>
            </a:r>
            <a:r>
              <a:rPr lang="ja-JP" altLang="en-US" sz="1200" dirty="0">
                <a:solidFill>
                  <a:schemeClr val="tx1"/>
                </a:solidFill>
                <a:latin typeface="メイリオ" panose="020B0604030504040204" pitchFamily="50" charset="-128"/>
                <a:ea typeface="メイリオ" panose="020B0604030504040204" pitchFamily="50" charset="-128"/>
              </a:rPr>
              <a:t>版に比べ増える傾向があります。</a:t>
            </a:r>
            <a:endParaRPr lang="en-US" altLang="ja-JP" sz="1200" dirty="0">
              <a:solidFill>
                <a:schemeClr val="tx1"/>
              </a:solidFill>
              <a:latin typeface="メイリオ" panose="020B0604030504040204" pitchFamily="50" charset="-128"/>
              <a:ea typeface="メイリオ" panose="020B0604030504040204" pitchFamily="50" charset="-128"/>
            </a:endParaRPr>
          </a:p>
          <a:p>
            <a:pPr algn="ctr"/>
            <a:r>
              <a:rPr lang="ja-JP" altLang="en-US" sz="1200" dirty="0">
                <a:solidFill>
                  <a:schemeClr val="tx1"/>
                </a:solidFill>
                <a:latin typeface="メイリオ" panose="020B0604030504040204" pitchFamily="50" charset="-128"/>
                <a:ea typeface="メイリオ" panose="020B0604030504040204" pitchFamily="50" charset="-128"/>
              </a:rPr>
              <a:t>閲覧時間帯は昼休みに伸び、集中する見込みです。</a:t>
            </a:r>
            <a:endParaRPr lang="en-US" altLang="ja-JP" sz="1200" dirty="0">
              <a:solidFill>
                <a:schemeClr val="tx1"/>
              </a:solidFill>
              <a:latin typeface="メイリオ" panose="020B0604030504040204" pitchFamily="50" charset="-128"/>
              <a:ea typeface="メイリオ" panose="020B0604030504040204" pitchFamily="50" charset="-128"/>
            </a:endParaRPr>
          </a:p>
        </p:txBody>
      </p:sp>
      <p:sp>
        <p:nvSpPr>
          <p:cNvPr id="80" name="パイ 66"/>
          <p:cNvSpPr/>
          <p:nvPr/>
        </p:nvSpPr>
        <p:spPr>
          <a:xfrm rot="6791461">
            <a:off x="1773907" y="1671397"/>
            <a:ext cx="1957518" cy="1976725"/>
          </a:xfrm>
          <a:prstGeom prst="pie">
            <a:avLst>
              <a:gd name="adj1" fmla="val 13550292"/>
              <a:gd name="adj2" fmla="val 9332885"/>
            </a:avLst>
          </a:prstGeom>
          <a:noFill/>
          <a:ln w="317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81" name="パイ 66"/>
          <p:cNvSpPr/>
          <p:nvPr/>
        </p:nvSpPr>
        <p:spPr>
          <a:xfrm rot="6624116">
            <a:off x="1685570" y="3973615"/>
            <a:ext cx="2089199" cy="2062819"/>
          </a:xfrm>
          <a:prstGeom prst="pie">
            <a:avLst>
              <a:gd name="adj1" fmla="val 17489752"/>
              <a:gd name="adj2" fmla="val 9592477"/>
            </a:avLst>
          </a:prstGeom>
          <a:noFill/>
          <a:ln w="3175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schemeClr val="tx1"/>
              </a:solidFill>
            </a:endParaRPr>
          </a:p>
        </p:txBody>
      </p:sp>
      <p:sp>
        <p:nvSpPr>
          <p:cNvPr id="83" name="線吹き出し 1 (枠付き) 82"/>
          <p:cNvSpPr/>
          <p:nvPr/>
        </p:nvSpPr>
        <p:spPr>
          <a:xfrm>
            <a:off x="8780552" y="1464423"/>
            <a:ext cx="874310" cy="275365"/>
          </a:xfrm>
          <a:prstGeom prst="borderCallout1">
            <a:avLst>
              <a:gd name="adj1" fmla="val 114859"/>
              <a:gd name="adj2" fmla="val 17750"/>
              <a:gd name="adj3" fmla="val 163831"/>
              <a:gd name="adj4" fmla="val 3560"/>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C00000"/>
                </a:solidFill>
                <a:latin typeface="メイリオ" panose="020B0604030504040204" pitchFamily="50" charset="-128"/>
                <a:ea typeface="メイリオ" panose="020B0604030504040204" pitchFamily="50" charset="-128"/>
              </a:rPr>
              <a:t>昼休み</a:t>
            </a:r>
          </a:p>
        </p:txBody>
      </p:sp>
      <p:sp>
        <p:nvSpPr>
          <p:cNvPr id="84" name="円/楕円 52"/>
          <p:cNvSpPr/>
          <p:nvPr/>
        </p:nvSpPr>
        <p:spPr>
          <a:xfrm rot="198837">
            <a:off x="8907116" y="2162318"/>
            <a:ext cx="1010079" cy="339629"/>
          </a:xfrm>
          <a:prstGeom prst="ellipse">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latin typeface="メイリオ" panose="020B0604030504040204" pitchFamily="50" charset="-128"/>
              <a:ea typeface="メイリオ" panose="020B0604030504040204" pitchFamily="50" charset="-128"/>
            </a:endParaRPr>
          </a:p>
        </p:txBody>
      </p:sp>
      <p:sp>
        <p:nvSpPr>
          <p:cNvPr id="85" name="線吹き出し 1 (枠付き) 84"/>
          <p:cNvSpPr/>
          <p:nvPr/>
        </p:nvSpPr>
        <p:spPr>
          <a:xfrm>
            <a:off x="10228935" y="1739788"/>
            <a:ext cx="1339979" cy="569733"/>
          </a:xfrm>
          <a:prstGeom prst="borderCallout1">
            <a:avLst>
              <a:gd name="adj1" fmla="val 57998"/>
              <a:gd name="adj2" fmla="val -5208"/>
              <a:gd name="adj3" fmla="val 83632"/>
              <a:gd name="adj4" fmla="val -28673"/>
            </a:avLst>
          </a:prstGeom>
          <a:solidFill>
            <a:schemeClr val="bg1"/>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rgbClr val="C00000"/>
                </a:solidFill>
                <a:latin typeface="メイリオ" panose="020B0604030504040204" pitchFamily="50" charset="-128"/>
                <a:ea typeface="メイリオ" panose="020B0604030504040204" pitchFamily="50" charset="-128"/>
              </a:rPr>
              <a:t>就業時間中でも</a:t>
            </a:r>
            <a:endParaRPr kumimoji="1" lang="en-US" altLang="ja-JP" sz="1200" b="1" dirty="0">
              <a:solidFill>
                <a:srgbClr val="C00000"/>
              </a:solidFill>
              <a:latin typeface="メイリオ" panose="020B0604030504040204" pitchFamily="50" charset="-128"/>
              <a:ea typeface="メイリオ" panose="020B0604030504040204" pitchFamily="50" charset="-128"/>
            </a:endParaRPr>
          </a:p>
          <a:p>
            <a:pPr algn="ctr"/>
            <a:r>
              <a:rPr lang="ja-JP" altLang="en-US" sz="1200" b="1" dirty="0">
                <a:solidFill>
                  <a:srgbClr val="C00000"/>
                </a:solidFill>
                <a:latin typeface="メイリオ" panose="020B0604030504040204" pitchFamily="50" charset="-128"/>
                <a:ea typeface="メイリオ" panose="020B0604030504040204" pitchFamily="50" charset="-128"/>
              </a:rPr>
              <a:t>急降下しない</a:t>
            </a:r>
            <a:endParaRPr kumimoji="1" lang="en-US" altLang="ja-JP" sz="1200" b="1" dirty="0">
              <a:solidFill>
                <a:srgbClr val="C0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984061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メイリオ" panose="020B0604030504040204" pitchFamily="50" charset="-128"/>
                <a:ea typeface="メイリオ" panose="020B0604030504040204" pitchFamily="50" charset="-128"/>
              </a:rPr>
              <a:t>誘導イメージ</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latin typeface="メイリオ" panose="020B0604030504040204" pitchFamily="50" charset="-128"/>
                <a:ea typeface="メイリオ" panose="020B0604030504040204" pitchFamily="50" charset="-128"/>
              </a:rPr>
              <a:t>11</a:t>
            </a:fld>
            <a:endParaRPr kumimoji="1" lang="ja-JP" altLang="en-US" dirty="0">
              <a:latin typeface="メイリオ" panose="020B0604030504040204" pitchFamily="50" charset="-128"/>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6F11E4D8-AE9F-416F-AD15-BB3A2D1B276A}"/>
              </a:ext>
            </a:extLst>
          </p:cNvPr>
          <p:cNvSpPr txBox="1">
            <a:spLocks noChangeArrowheads="1"/>
          </p:cNvSpPr>
          <p:nvPr/>
        </p:nvSpPr>
        <p:spPr bwMode="auto">
          <a:xfrm>
            <a:off x="1249492" y="907223"/>
            <a:ext cx="9992898" cy="769441"/>
          </a:xfrm>
          <a:prstGeom prst="rect">
            <a:avLst/>
          </a:prstGeom>
          <a:noFill/>
          <a:ln w="9525">
            <a:noFill/>
            <a:miter lim="800000"/>
            <a:headEnd/>
            <a:tailEnd/>
          </a:ln>
        </p:spPr>
        <p:txBody>
          <a:bodyPr wrap="square">
            <a:spAutoFit/>
          </a:bodyPr>
          <a:lstStyle/>
          <a:p>
            <a:pPr algn="ctr"/>
            <a:r>
              <a:rPr lang="en-US" altLang="ja-JP" sz="2200" b="1" dirty="0">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2200" b="1" dirty="0">
                <a:latin typeface="メイリオ" panose="020B0604030504040204" pitchFamily="50" charset="-128"/>
                <a:ea typeface="メイリオ" panose="020B0604030504040204" pitchFamily="50" charset="-128"/>
                <a:cs typeface="Meiryo UI" panose="020B0604030504040204" pitchFamily="50" charset="-128"/>
              </a:rPr>
              <a:t> トップページ</a:t>
            </a:r>
            <a:r>
              <a:rPr lang="ja-JP" altLang="en-US" sz="2200" b="1" spc="300" dirty="0">
                <a:latin typeface="メイリオ" panose="020B0604030504040204" pitchFamily="50" charset="-128"/>
                <a:ea typeface="メイリオ" panose="020B0604030504040204" pitchFamily="50" charset="-128"/>
              </a:rPr>
              <a:t>、</a:t>
            </a:r>
            <a:r>
              <a:rPr lang="ja-JP" altLang="en-US" sz="2200" b="1" dirty="0">
                <a:latin typeface="メイリオ" panose="020B0604030504040204" pitchFamily="50" charset="-128"/>
                <a:ea typeface="メイリオ" panose="020B0604030504040204" pitchFamily="50" charset="-128"/>
                <a:cs typeface="Meiryo UI" panose="020B0604030504040204" pitchFamily="50" charset="-128"/>
              </a:rPr>
              <a:t>スポーツナビ</a:t>
            </a:r>
            <a:r>
              <a:rPr lang="ja-JP" altLang="en-US" sz="2200" b="1" spc="300" dirty="0">
                <a:latin typeface="メイリオ" panose="020B0604030504040204" pitchFamily="50" charset="-128"/>
                <a:ea typeface="メイリオ" panose="020B0604030504040204" pitchFamily="50" charset="-128"/>
              </a:rPr>
              <a:t>から</a:t>
            </a:r>
            <a:endParaRPr lang="en-US" altLang="ja-JP" sz="2200" b="1" spc="300" dirty="0">
              <a:latin typeface="メイリオ" panose="020B0604030504040204" pitchFamily="50" charset="-128"/>
              <a:ea typeface="メイリオ" panose="020B0604030504040204" pitchFamily="50" charset="-128"/>
            </a:endParaRPr>
          </a:p>
          <a:p>
            <a:pPr algn="ctr"/>
            <a:r>
              <a:rPr lang="ja-JP" altLang="en-US" sz="2200" b="1" spc="300" dirty="0">
                <a:latin typeface="メイリオ" panose="020B0604030504040204" pitchFamily="50" charset="-128"/>
                <a:ea typeface="メイリオ" panose="020B0604030504040204" pitchFamily="50" charset="-128"/>
              </a:rPr>
              <a:t>パソコン、スマートフォンともに特集ページへ誘導</a:t>
            </a:r>
            <a:endParaRPr lang="ja-JP" altLang="en-US" sz="2200" b="1" dirty="0">
              <a:latin typeface="メイリオ" panose="020B0604030504040204" pitchFamily="50" charset="-128"/>
              <a:ea typeface="メイリオ" panose="020B0604030504040204" pitchFamily="50" charset="-128"/>
            </a:endParaRPr>
          </a:p>
        </p:txBody>
      </p:sp>
      <p:sp>
        <p:nvSpPr>
          <p:cNvPr id="87" name="正方形/長方形 86"/>
          <p:cNvSpPr>
            <a:spLocks noChangeArrowheads="1"/>
          </p:cNvSpPr>
          <p:nvPr/>
        </p:nvSpPr>
        <p:spPr bwMode="auto">
          <a:xfrm>
            <a:off x="8993803" y="6196013"/>
            <a:ext cx="2989368" cy="461665"/>
          </a:xfrm>
          <a:prstGeom prst="rect">
            <a:avLst/>
          </a:prstGeom>
          <a:noFill/>
          <a:ln w="9525">
            <a:noFill/>
            <a:miter lim="800000"/>
            <a:headEnd/>
            <a:tailEnd/>
          </a:ln>
        </p:spPr>
        <p:txBody>
          <a:bodyPr wrap="square">
            <a:spAutoFit/>
          </a:bodyPr>
          <a:lstStyle/>
          <a:p>
            <a:r>
              <a:rPr lang="en-US" altLang="ja-JP" sz="8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latin typeface="メイリオ" panose="020B0604030504040204" pitchFamily="50" charset="-128"/>
                <a:ea typeface="メイリオ" panose="020B0604030504040204" pitchFamily="50" charset="-128"/>
                <a:cs typeface="Meiryo UI" panose="020B0604030504040204" pitchFamily="50" charset="-128"/>
              </a:rPr>
              <a:t>編集誘導およびページデザインはあくまでイメージです。</a:t>
            </a:r>
            <a:endParaRPr lang="en-US" altLang="ja-JP" sz="8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latin typeface="メイリオ" panose="020B0604030504040204" pitchFamily="50" charset="-128"/>
                <a:ea typeface="メイリオ" panose="020B0604030504040204" pitchFamily="50" charset="-128"/>
                <a:cs typeface="Meiryo UI" panose="020B0604030504040204" pitchFamily="50" charset="-128"/>
              </a:rPr>
              <a:t>※</a:t>
            </a:r>
            <a:r>
              <a:rPr lang="ja-JP" altLang="en-US" sz="800" dirty="0">
                <a:latin typeface="メイリオ" panose="020B0604030504040204" pitchFamily="50" charset="-128"/>
                <a:ea typeface="メイリオ" panose="020B0604030504040204" pitchFamily="50" charset="-128"/>
                <a:cs typeface="Meiryo UI" panose="020B0604030504040204" pitchFamily="50" charset="-128"/>
              </a:rPr>
              <a:t>誘導箇所、デザインは変更になる可能性がございます。</a:t>
            </a:r>
            <a:endParaRPr lang="en-US" altLang="ja-JP" sz="800" dirty="0">
              <a:latin typeface="メイリオ" panose="020B0604030504040204" pitchFamily="50" charset="-128"/>
              <a:ea typeface="メイリオ" panose="020B0604030504040204" pitchFamily="50" charset="-128"/>
              <a:cs typeface="Meiryo UI" panose="020B0604030504040204" pitchFamily="50" charset="-128"/>
            </a:endParaRPr>
          </a:p>
          <a:p>
            <a:r>
              <a:rPr lang="en-US" altLang="ja-JP" sz="800" dirty="0">
                <a:latin typeface="メイリオ" panose="020B0604030504040204" pitchFamily="50" charset="-128"/>
                <a:ea typeface="メイリオ" panose="020B0604030504040204" pitchFamily="50" charset="-128"/>
                <a:cs typeface="Meiryo UI" panose="020B0604030504040204" pitchFamily="50" charset="-128"/>
              </a:rPr>
              <a:t>※PC</a:t>
            </a:r>
            <a:r>
              <a:rPr lang="ja-JP" altLang="en-US" sz="800" dirty="0">
                <a:latin typeface="メイリオ" panose="020B0604030504040204" pitchFamily="50" charset="-128"/>
                <a:ea typeface="メイリオ" panose="020B0604030504040204" pitchFamily="50" charset="-128"/>
                <a:cs typeface="Meiryo UI" panose="020B0604030504040204" pitchFamily="50" charset="-128"/>
              </a:rPr>
              <a:t>はパソコン、</a:t>
            </a:r>
            <a:r>
              <a:rPr lang="en-US" altLang="ja-JP" sz="800" dirty="0">
                <a:latin typeface="メイリオ" panose="020B0604030504040204" pitchFamily="50" charset="-128"/>
                <a:ea typeface="メイリオ" panose="020B0604030504040204" pitchFamily="50" charset="-128"/>
                <a:cs typeface="Meiryo UI" panose="020B0604030504040204" pitchFamily="50" charset="-128"/>
              </a:rPr>
              <a:t>SP</a:t>
            </a:r>
            <a:r>
              <a:rPr lang="ja-JP" altLang="en-US" sz="800" dirty="0">
                <a:latin typeface="メイリオ" panose="020B0604030504040204" pitchFamily="50" charset="-128"/>
                <a:ea typeface="メイリオ" panose="020B0604030504040204" pitchFamily="50" charset="-128"/>
                <a:cs typeface="Meiryo UI" panose="020B0604030504040204" pitchFamily="50" charset="-128"/>
              </a:rPr>
              <a:t>はスマートフォンのことを指します</a:t>
            </a:r>
          </a:p>
        </p:txBody>
      </p:sp>
      <p:cxnSp>
        <p:nvCxnSpPr>
          <p:cNvPr id="88" name="直線矢印コネクタ 87"/>
          <p:cNvCxnSpPr/>
          <p:nvPr/>
        </p:nvCxnSpPr>
        <p:spPr>
          <a:xfrm>
            <a:off x="5627480" y="3244673"/>
            <a:ext cx="618461" cy="0"/>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9" name="角丸四角形 88"/>
          <p:cNvSpPr/>
          <p:nvPr/>
        </p:nvSpPr>
        <p:spPr>
          <a:xfrm>
            <a:off x="6421389" y="2376679"/>
            <a:ext cx="5400598" cy="3754528"/>
          </a:xfrm>
          <a:prstGeom prst="roundRect">
            <a:avLst>
              <a:gd name="adj" fmla="val 7489"/>
            </a:avLst>
          </a:prstGeom>
          <a:solidFill>
            <a:schemeClr val="accent4">
              <a:lumMod val="20000"/>
              <a:lumOff val="80000"/>
            </a:schemeClr>
          </a:solidFill>
          <a:ln w="28575">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sz="1600"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90" name="正方形/長方形 89"/>
          <p:cNvSpPr/>
          <p:nvPr/>
        </p:nvSpPr>
        <p:spPr>
          <a:xfrm>
            <a:off x="7459788" y="1898424"/>
            <a:ext cx="3514066" cy="398889"/>
          </a:xfrm>
          <a:prstGeom prst="rect">
            <a:avLst/>
          </a:prstGeom>
          <a:solidFill>
            <a:schemeClr val="accent4">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Yahoo! JAPAN </a:t>
            </a: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北京</a:t>
            </a: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2022</a:t>
            </a: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報道特集</a:t>
            </a:r>
            <a:endPar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a:p>
            <a:pPr algn="ct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トップページ＆各コンテンツ</a:t>
            </a:r>
          </a:p>
        </p:txBody>
      </p:sp>
      <p:sp>
        <p:nvSpPr>
          <p:cNvPr id="91" name="正方形/長方形 90"/>
          <p:cNvSpPr/>
          <p:nvPr/>
        </p:nvSpPr>
        <p:spPr>
          <a:xfrm>
            <a:off x="3650787" y="1985362"/>
            <a:ext cx="1546834" cy="286606"/>
          </a:xfrm>
          <a:prstGeom prst="rect">
            <a:avLst/>
          </a:prstGeom>
          <a:solidFill>
            <a:schemeClr val="accent5">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94" name="正方形/長方形 93"/>
          <p:cNvSpPr/>
          <p:nvPr/>
        </p:nvSpPr>
        <p:spPr>
          <a:xfrm>
            <a:off x="1247738" y="4225092"/>
            <a:ext cx="1656289" cy="285752"/>
          </a:xfrm>
          <a:prstGeom prst="rect">
            <a:avLst/>
          </a:prstGeom>
          <a:solidFill>
            <a:schemeClr val="accent5">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Yahoo! JAPAN</a:t>
            </a:r>
          </a:p>
          <a:p>
            <a:pPr algn="ct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トップページ</a:t>
            </a:r>
            <a:endPar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sp>
        <p:nvSpPr>
          <p:cNvPr id="132" name="正方形/長方形 131"/>
          <p:cNvSpPr/>
          <p:nvPr/>
        </p:nvSpPr>
        <p:spPr>
          <a:xfrm>
            <a:off x="7357821" y="2462774"/>
            <a:ext cx="835311" cy="351462"/>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PC</a:t>
            </a: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版</a:t>
            </a:r>
          </a:p>
        </p:txBody>
      </p:sp>
      <p:sp>
        <p:nvSpPr>
          <p:cNvPr id="133" name="正方形/長方形 132"/>
          <p:cNvSpPr/>
          <p:nvPr/>
        </p:nvSpPr>
        <p:spPr>
          <a:xfrm>
            <a:off x="10138543" y="2471809"/>
            <a:ext cx="835311" cy="346671"/>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SP</a:t>
            </a: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版</a:t>
            </a:r>
          </a:p>
        </p:txBody>
      </p:sp>
      <p:sp>
        <p:nvSpPr>
          <p:cNvPr id="142" name="正方形/長方形 141"/>
          <p:cNvSpPr/>
          <p:nvPr/>
        </p:nvSpPr>
        <p:spPr>
          <a:xfrm>
            <a:off x="3757279" y="4230885"/>
            <a:ext cx="1546834" cy="285752"/>
          </a:xfrm>
          <a:prstGeom prst="rect">
            <a:avLst/>
          </a:prstGeom>
          <a:solidFill>
            <a:schemeClr val="accent5">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スポーツナビ</a:t>
            </a:r>
          </a:p>
        </p:txBody>
      </p:sp>
      <p:sp>
        <p:nvSpPr>
          <p:cNvPr id="143" name="正方形/長方形 142"/>
          <p:cNvSpPr/>
          <p:nvPr/>
        </p:nvSpPr>
        <p:spPr>
          <a:xfrm>
            <a:off x="1261584" y="2002005"/>
            <a:ext cx="1565813" cy="285752"/>
          </a:xfrm>
          <a:prstGeom prst="rect">
            <a:avLst/>
          </a:prstGeom>
          <a:solidFill>
            <a:schemeClr val="accent5">
              <a:lumMod val="20000"/>
              <a:lumOff val="8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altLang="ja-JP"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Yahoo! JAPAN</a:t>
            </a:r>
          </a:p>
          <a:p>
            <a:pPr algn="ctr"/>
            <a:r>
              <a:rPr lang="ja-JP" altLang="en-US" sz="1200" b="1"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rPr>
              <a:t>トップページ</a:t>
            </a:r>
          </a:p>
        </p:txBody>
      </p:sp>
      <p:sp>
        <p:nvSpPr>
          <p:cNvPr id="2" name="正方形/長方形 1"/>
          <p:cNvSpPr/>
          <p:nvPr/>
        </p:nvSpPr>
        <p:spPr>
          <a:xfrm>
            <a:off x="174668" y="2787492"/>
            <a:ext cx="809837" cy="369332"/>
          </a:xfrm>
          <a:prstGeom prst="rect">
            <a:avLst/>
          </a:prstGeom>
        </p:spPr>
        <p:txBody>
          <a:bodyPr wrap="none">
            <a:spAutoFit/>
          </a:bodyPr>
          <a:lstStyle/>
          <a:p>
            <a:r>
              <a:rPr lang="en-US" altLang="ja-JP" b="1" dirty="0">
                <a:latin typeface="メイリオ" panose="020B0604030504040204" pitchFamily="50" charset="-128"/>
                <a:ea typeface="メイリオ" panose="020B0604030504040204" pitchFamily="50" charset="-128"/>
                <a:cs typeface="Meiryo UI" panose="020B0604030504040204" pitchFamily="50" charset="-128"/>
              </a:rPr>
              <a:t>PC</a:t>
            </a:r>
            <a:r>
              <a:rPr lang="ja-JP" altLang="en-US" b="1" dirty="0">
                <a:latin typeface="メイリオ" panose="020B0604030504040204" pitchFamily="50" charset="-128"/>
                <a:ea typeface="メイリオ" panose="020B0604030504040204" pitchFamily="50" charset="-128"/>
                <a:cs typeface="Meiryo UI" panose="020B0604030504040204" pitchFamily="50" charset="-128"/>
              </a:rPr>
              <a:t>版 </a:t>
            </a:r>
            <a:endParaRPr lang="ja-JP" altLang="en-US" dirty="0"/>
          </a:p>
        </p:txBody>
      </p:sp>
      <p:sp>
        <p:nvSpPr>
          <p:cNvPr id="4" name="正方形/長方形 3"/>
          <p:cNvSpPr/>
          <p:nvPr/>
        </p:nvSpPr>
        <p:spPr>
          <a:xfrm>
            <a:off x="177874" y="5345192"/>
            <a:ext cx="806631" cy="369332"/>
          </a:xfrm>
          <a:prstGeom prst="rect">
            <a:avLst/>
          </a:prstGeom>
        </p:spPr>
        <p:txBody>
          <a:bodyPr wrap="none">
            <a:spAutoFit/>
          </a:bodyPr>
          <a:lstStyle/>
          <a:p>
            <a:r>
              <a:rPr lang="en-US" altLang="ja-JP" b="1" dirty="0">
                <a:latin typeface="メイリオ" panose="020B0604030504040204" pitchFamily="50" charset="-128"/>
                <a:ea typeface="メイリオ" panose="020B0604030504040204" pitchFamily="50" charset="-128"/>
                <a:cs typeface="Meiryo UI" panose="020B0604030504040204" pitchFamily="50" charset="-128"/>
              </a:rPr>
              <a:t>SP</a:t>
            </a:r>
            <a:r>
              <a:rPr lang="ja-JP" altLang="en-US" b="1" dirty="0">
                <a:latin typeface="メイリオ" panose="020B0604030504040204" pitchFamily="50" charset="-128"/>
                <a:ea typeface="メイリオ" panose="020B0604030504040204" pitchFamily="50" charset="-128"/>
                <a:cs typeface="Meiryo UI" panose="020B0604030504040204" pitchFamily="50" charset="-128"/>
              </a:rPr>
              <a:t>版 </a:t>
            </a:r>
            <a:endParaRPr lang="ja-JP" altLang="en-US" dirty="0"/>
          </a:p>
        </p:txBody>
      </p:sp>
      <p:cxnSp>
        <p:nvCxnSpPr>
          <p:cNvPr id="76" name="直線矢印コネクタ 75"/>
          <p:cNvCxnSpPr/>
          <p:nvPr/>
        </p:nvCxnSpPr>
        <p:spPr>
          <a:xfrm>
            <a:off x="5304113" y="5422723"/>
            <a:ext cx="962258" cy="0"/>
          </a:xfrm>
          <a:prstGeom prst="straightConnector1">
            <a:avLst/>
          </a:prstGeom>
          <a:ln w="3810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pic>
        <p:nvPicPr>
          <p:cNvPr id="11" name="図 10"/>
          <p:cNvPicPr>
            <a:picLocks noChangeAspect="1"/>
          </p:cNvPicPr>
          <p:nvPr/>
        </p:nvPicPr>
        <p:blipFill rotWithShape="1">
          <a:blip r:embed="rId3">
            <a:extLst>
              <a:ext uri="{28A0092B-C50C-407E-A947-70E740481C1C}">
                <a14:useLocalDpi xmlns:a14="http://schemas.microsoft.com/office/drawing/2010/main" val="0"/>
              </a:ext>
            </a:extLst>
          </a:blip>
          <a:srcRect t="7763" b="19908"/>
          <a:stretch/>
        </p:blipFill>
        <p:spPr>
          <a:xfrm>
            <a:off x="3870620" y="4585064"/>
            <a:ext cx="1327001" cy="2078293"/>
          </a:xfrm>
          <a:prstGeom prst="rect">
            <a:avLst/>
          </a:prstGeom>
          <a:ln>
            <a:solidFill>
              <a:schemeClr val="bg1">
                <a:lumMod val="85000"/>
              </a:schemeClr>
            </a:solidFill>
          </a:ln>
        </p:spPr>
      </p:pic>
      <p:pic>
        <p:nvPicPr>
          <p:cNvPr id="1030" name="Picture 6" descr="lc_pc_20210726.png"/>
          <p:cNvPicPr>
            <a:picLocks noChangeAspect="1" noChangeArrowheads="1"/>
          </p:cNvPicPr>
          <p:nvPr/>
        </p:nvPicPr>
        <p:blipFill rotWithShape="1">
          <a:blip r:embed="rId4">
            <a:extLst>
              <a:ext uri="{28A0092B-C50C-407E-A947-70E740481C1C}">
                <a14:useLocalDpi xmlns:a14="http://schemas.microsoft.com/office/drawing/2010/main" val="0"/>
              </a:ext>
            </a:extLst>
          </a:blip>
          <a:srcRect b="20893"/>
          <a:stretch/>
        </p:blipFill>
        <p:spPr bwMode="auto">
          <a:xfrm>
            <a:off x="917129" y="2360235"/>
            <a:ext cx="2369304" cy="154757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grpSp>
        <p:nvGrpSpPr>
          <p:cNvPr id="7" name="グループ化 6"/>
          <p:cNvGrpSpPr/>
          <p:nvPr/>
        </p:nvGrpSpPr>
        <p:grpSpPr>
          <a:xfrm>
            <a:off x="3197852" y="2467565"/>
            <a:ext cx="2449656" cy="1649635"/>
            <a:chOff x="2958834" y="3123849"/>
            <a:chExt cx="2540001" cy="1896336"/>
          </a:xfrm>
        </p:grpSpPr>
        <p:pic>
          <p:nvPicPr>
            <p:cNvPr id="6" name="図 5"/>
            <p:cNvPicPr>
              <a:picLocks noChangeAspect="1"/>
            </p:cNvPicPr>
            <p:nvPr/>
          </p:nvPicPr>
          <p:blipFill rotWithShape="1">
            <a:blip r:embed="rId5">
              <a:extLst>
                <a:ext uri="{28A0092B-C50C-407E-A947-70E740481C1C}">
                  <a14:useLocalDpi xmlns:a14="http://schemas.microsoft.com/office/drawing/2010/main" val="0"/>
                </a:ext>
              </a:extLst>
            </a:blip>
            <a:srcRect l="16520" r="15967" b="12866"/>
            <a:stretch/>
          </p:blipFill>
          <p:spPr>
            <a:xfrm>
              <a:off x="2958834" y="3123849"/>
              <a:ext cx="2540001" cy="1896336"/>
            </a:xfrm>
            <a:prstGeom prst="rect">
              <a:avLst/>
            </a:prstGeom>
            <a:ln>
              <a:solidFill>
                <a:schemeClr val="bg1">
                  <a:lumMod val="75000"/>
                </a:schemeClr>
              </a:solidFill>
            </a:ln>
          </p:spPr>
        </p:pic>
        <p:sp>
          <p:nvSpPr>
            <p:cNvPr id="72" name="正方形/長方形 71"/>
            <p:cNvSpPr/>
            <p:nvPr/>
          </p:nvSpPr>
          <p:spPr>
            <a:xfrm>
              <a:off x="4723902" y="3360482"/>
              <a:ext cx="712684" cy="694498"/>
            </a:xfrm>
            <a:prstGeom prst="rect">
              <a:avLst/>
            </a:prstGeom>
            <a:solidFill>
              <a:schemeClr val="bg1">
                <a:lumMod val="75000"/>
              </a:schemeClr>
            </a:solid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latin typeface="メイリオ" panose="020B0604030504040204" pitchFamily="50" charset="-128"/>
                <a:ea typeface="メイリオ" panose="020B0604030504040204" pitchFamily="50" charset="-128"/>
                <a:cs typeface="Meiryo UI" panose="020B0604030504040204" pitchFamily="50" charset="-128"/>
              </a:endParaRPr>
            </a:p>
          </p:txBody>
        </p:sp>
      </p:grpSp>
      <p:pic>
        <p:nvPicPr>
          <p:cNvPr id="10" name="図 9"/>
          <p:cNvPicPr>
            <a:picLocks noChangeAspect="1"/>
          </p:cNvPicPr>
          <p:nvPr/>
        </p:nvPicPr>
        <p:blipFill rotWithShape="1">
          <a:blip r:embed="rId6">
            <a:extLst>
              <a:ext uri="{28A0092B-C50C-407E-A947-70E740481C1C}">
                <a14:useLocalDpi xmlns:a14="http://schemas.microsoft.com/office/drawing/2010/main" val="0"/>
              </a:ext>
            </a:extLst>
          </a:blip>
          <a:srcRect t="2963" b="10314"/>
          <a:stretch/>
        </p:blipFill>
        <p:spPr>
          <a:xfrm>
            <a:off x="1478339" y="4579539"/>
            <a:ext cx="1349057" cy="2080952"/>
          </a:xfrm>
          <a:prstGeom prst="rect">
            <a:avLst/>
          </a:prstGeom>
          <a:ln>
            <a:solidFill>
              <a:schemeClr val="bg1">
                <a:lumMod val="75000"/>
              </a:schemeClr>
            </a:solidFill>
          </a:ln>
        </p:spPr>
      </p:pic>
      <p:pic>
        <p:nvPicPr>
          <p:cNvPr id="29" name="図 28"/>
          <p:cNvPicPr>
            <a:picLocks noChangeAspect="1"/>
          </p:cNvPicPr>
          <p:nvPr/>
        </p:nvPicPr>
        <p:blipFill rotWithShape="1">
          <a:blip r:embed="rId7"/>
          <a:srcRect t="1" b="38301"/>
          <a:stretch/>
        </p:blipFill>
        <p:spPr>
          <a:xfrm>
            <a:off x="9751505" y="2819629"/>
            <a:ext cx="1609386" cy="3096677"/>
          </a:xfrm>
          <a:prstGeom prst="rect">
            <a:avLst/>
          </a:prstGeom>
        </p:spPr>
      </p:pic>
      <p:pic>
        <p:nvPicPr>
          <p:cNvPr id="30" name="図 29"/>
          <p:cNvPicPr>
            <a:picLocks noChangeAspect="1"/>
          </p:cNvPicPr>
          <p:nvPr/>
        </p:nvPicPr>
        <p:blipFill>
          <a:blip r:embed="rId8"/>
          <a:stretch>
            <a:fillRect/>
          </a:stretch>
        </p:blipFill>
        <p:spPr>
          <a:xfrm>
            <a:off x="6753042" y="2836589"/>
            <a:ext cx="2174134" cy="3165930"/>
          </a:xfrm>
          <a:prstGeom prst="rect">
            <a:avLst/>
          </a:prstGeom>
        </p:spPr>
      </p:pic>
      <p:pic>
        <p:nvPicPr>
          <p:cNvPr id="28" name="図 27"/>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Layer>
                </a14:imgProps>
              </a:ext>
            </a:extLst>
          </a:blip>
          <a:srcRect t="14863" r="31428" b="44254"/>
          <a:stretch/>
        </p:blipFill>
        <p:spPr>
          <a:xfrm>
            <a:off x="6753042" y="3306143"/>
            <a:ext cx="1490853" cy="1294328"/>
          </a:xfrm>
          <a:prstGeom prst="rect">
            <a:avLst/>
          </a:prstGeom>
        </p:spPr>
      </p:pic>
      <p:pic>
        <p:nvPicPr>
          <p:cNvPr id="31" name="図 30"/>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Layer>
                </a14:imgProps>
              </a:ext>
            </a:extLst>
          </a:blip>
          <a:srcRect t="55711"/>
          <a:stretch/>
        </p:blipFill>
        <p:spPr>
          <a:xfrm>
            <a:off x="6753042" y="4600471"/>
            <a:ext cx="2174134" cy="1402148"/>
          </a:xfrm>
          <a:prstGeom prst="rect">
            <a:avLst/>
          </a:prstGeom>
        </p:spPr>
      </p:pic>
      <p:pic>
        <p:nvPicPr>
          <p:cNvPr id="32" name="図 31"/>
          <p:cNvPicPr>
            <a:picLocks noChangeAspect="1"/>
          </p:cNvPicPr>
          <p:nvPr/>
        </p:nvPicPr>
        <p:blipFill rotWithShape="1">
          <a:blip r:embed="rId11">
            <a:extLst>
              <a:ext uri="{BEBA8EAE-BF5A-486C-A8C5-ECC9F3942E4B}">
                <a14:imgProps xmlns:a14="http://schemas.microsoft.com/office/drawing/2010/main">
                  <a14:imgLayer r:embed="rId12">
                    <a14:imgEffect>
                      <a14:artisticBlur/>
                    </a14:imgEffect>
                  </a14:imgLayer>
                </a14:imgProps>
              </a:ext>
            </a:extLst>
          </a:blip>
          <a:srcRect t="37275" b="38301"/>
          <a:stretch/>
        </p:blipFill>
        <p:spPr>
          <a:xfrm>
            <a:off x="9775792" y="4722855"/>
            <a:ext cx="1566845" cy="1193451"/>
          </a:xfrm>
          <a:prstGeom prst="rect">
            <a:avLst/>
          </a:prstGeom>
        </p:spPr>
      </p:pic>
    </p:spTree>
    <p:extLst>
      <p:ext uri="{BB962C8B-B14F-4D97-AF65-F5344CB8AC3E}">
        <p14:creationId xmlns:p14="http://schemas.microsoft.com/office/powerpoint/2010/main" val="1240578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直角三角形 6">
            <a:extLst>
              <a:ext uri="{FF2B5EF4-FFF2-40B4-BE49-F238E27FC236}">
                <a16:creationId xmlns:a16="http://schemas.microsoft.com/office/drawing/2014/main" id="{EDB2976C-5BFC-BA4D-B09F-A7C43C21A164}"/>
              </a:ext>
            </a:extLst>
          </p:cNvPr>
          <p:cNvSpPr/>
          <p:nvPr/>
        </p:nvSpPr>
        <p:spPr>
          <a:xfrm rot="16200000">
            <a:off x="7881905"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タイトル 1">
            <a:extLst>
              <a:ext uri="{FF2B5EF4-FFF2-40B4-BE49-F238E27FC236}">
                <a16:creationId xmlns:a16="http://schemas.microsoft.com/office/drawing/2014/main" id="{BFB2460A-FDD2-9640-B68B-8B8E5088264A}"/>
              </a:ext>
            </a:extLst>
          </p:cNvPr>
          <p:cNvSpPr txBox="1">
            <a:spLocks/>
          </p:cNvSpPr>
          <p:nvPr/>
        </p:nvSpPr>
        <p:spPr>
          <a:xfrm>
            <a:off x="384637" y="3047209"/>
            <a:ext cx="11397894" cy="1006005"/>
          </a:xfrm>
          <a:prstGeom prst="rect">
            <a:avLst/>
          </a:prstGeom>
        </p:spPr>
        <p:txBody>
          <a:bodyPr vert="horz" lIns="91440" tIns="45720" rIns="91440" bIns="45720" rtlCol="0" anchor="ctr">
            <a:noAutofit/>
          </a:bodyPr>
          <a:lstStyle>
            <a:lvl1pPr algn="ctr" defTabSz="685800" rtl="0" eaLnBrk="1" latinLnBrk="0" hangingPunct="1">
              <a:spcBef>
                <a:spcPct val="0"/>
              </a:spcBef>
              <a:buNone/>
              <a:defRPr kumimoji="1" sz="2400" b="1" i="0" kern="1200">
                <a:solidFill>
                  <a:schemeClr val="tx1">
                    <a:lumMod val="75000"/>
                    <a:lumOff val="25000"/>
                  </a:schemeClr>
                </a:solidFill>
                <a:latin typeface="+mn-ea"/>
                <a:ea typeface="+mn-ea"/>
                <a:cs typeface="メイリオ" panose="020B0604030504040204" pitchFamily="50" charset="-128"/>
              </a:defRPr>
            </a:lvl1pPr>
          </a:lstStyle>
          <a:p>
            <a:r>
              <a:rPr lang="ja-JP" altLang="en-US" sz="4000" spc="300" dirty="0">
                <a:solidFill>
                  <a:srgbClr val="222222"/>
                </a:solidFill>
                <a:latin typeface="Meiryo" panose="020B0604030504040204" pitchFamily="34" charset="-128"/>
                <a:ea typeface="Meiryo" panose="020B0604030504040204" pitchFamily="34" charset="-128"/>
                <a:cs typeface="Arial" panose="020B0604020202020204" pitchFamily="34" charset="0"/>
              </a:rPr>
              <a:t>広告商品のご紹介</a:t>
            </a:r>
            <a:endParaRPr lang="en-US" altLang="ja-JP" sz="4000" spc="300" dirty="0">
              <a:solidFill>
                <a:srgbClr val="222222"/>
              </a:solidFill>
              <a:latin typeface="Meiryo" panose="020B0604030504040204" pitchFamily="34" charset="-128"/>
              <a:ea typeface="Meiryo" panose="020B0604030504040204" pitchFamily="34" charset="-128"/>
              <a:cs typeface="Arial" panose="020B0604020202020204" pitchFamily="34" charset="0"/>
            </a:endParaRPr>
          </a:p>
        </p:txBody>
      </p:sp>
      <p:sp>
        <p:nvSpPr>
          <p:cNvPr id="4" name="正方形/長方形 3"/>
          <p:cNvSpPr/>
          <p:nvPr/>
        </p:nvSpPr>
        <p:spPr>
          <a:xfrm>
            <a:off x="0" y="6652576"/>
            <a:ext cx="12206514" cy="215444"/>
          </a:xfrm>
          <a:prstGeom prst="rect">
            <a:avLst/>
          </a:prstGeom>
        </p:spPr>
        <p:txBody>
          <a:bodyPr wrap="square">
            <a:spAutoFit/>
          </a:bodyPr>
          <a:lstStyle/>
          <a:p>
            <a:pPr algn="ct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©2021Yahoo Japan Corporation. All Rights Reserved.</a:t>
            </a:r>
            <a:endParaRPr lang="ja-JP" altLang="en-US" sz="8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4505047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パッケージ概要</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13</a:t>
            </a:fld>
            <a:endParaRPr kumimoji="1" lang="ja-JP" altLang="en-US"/>
          </a:p>
        </p:txBody>
      </p:sp>
      <p:sp>
        <p:nvSpPr>
          <p:cNvPr id="11" name="正方形/長方形 10">
            <a:extLst>
              <a:ext uri="{FF2B5EF4-FFF2-40B4-BE49-F238E27FC236}">
                <a16:creationId xmlns:a16="http://schemas.microsoft.com/office/drawing/2014/main" id="{35D9FD1B-1CA1-456E-B86C-6AF4B1BF9865}"/>
              </a:ext>
            </a:extLst>
          </p:cNvPr>
          <p:cNvSpPr/>
          <p:nvPr/>
        </p:nvSpPr>
        <p:spPr>
          <a:xfrm>
            <a:off x="4830187" y="4812315"/>
            <a:ext cx="5570756" cy="707886"/>
          </a:xfrm>
          <a:prstGeom prst="rect">
            <a:avLst/>
          </a:prstGeom>
        </p:spPr>
        <p:txBody>
          <a:bodyPr wrap="none" lIns="91440" tIns="45720" rIns="91440" bIns="45720" anchor="t">
            <a:spAutoFit/>
          </a:bodyPr>
          <a:lstStyle/>
          <a:p>
            <a:pPr>
              <a:defRPr/>
            </a:pPr>
            <a:r>
              <a:rPr lang="ja-JP" altLang="en-US" sz="2000" dirty="0">
                <a:solidFill>
                  <a:srgbClr val="222222"/>
                </a:solidFill>
                <a:latin typeface="メイリオ"/>
                <a:ea typeface="メイリオ"/>
              </a:rPr>
              <a:t>ニーズの高いスマートフォンへ多く掲載ができ</a:t>
            </a:r>
            <a:endParaRPr lang="en-US" altLang="ja-JP" sz="2000" dirty="0">
              <a:solidFill>
                <a:srgbClr val="222222"/>
              </a:solidFill>
              <a:latin typeface="メイリオ"/>
              <a:ea typeface="メイリオ"/>
            </a:endParaRPr>
          </a:p>
          <a:p>
            <a:pPr>
              <a:defRPr/>
            </a:pPr>
            <a:r>
              <a:rPr lang="ja-JP" altLang="en-US" sz="2000" dirty="0">
                <a:solidFill>
                  <a:srgbClr val="222222"/>
                </a:solidFill>
                <a:latin typeface="メイリオ"/>
                <a:ea typeface="メイリオ"/>
              </a:rPr>
              <a:t>安価な単価で掲載</a:t>
            </a:r>
            <a:endParaRPr lang="en-US" altLang="ja-JP" sz="2000" dirty="0">
              <a:solidFill>
                <a:srgbClr val="222222"/>
              </a:solidFill>
              <a:latin typeface="メイリオ"/>
              <a:ea typeface="メイリオ"/>
            </a:endParaRPr>
          </a:p>
        </p:txBody>
      </p:sp>
      <p:grpSp>
        <p:nvGrpSpPr>
          <p:cNvPr id="12" name="グループ化 11">
            <a:extLst>
              <a:ext uri="{FF2B5EF4-FFF2-40B4-BE49-F238E27FC236}">
                <a16:creationId xmlns:a16="http://schemas.microsoft.com/office/drawing/2014/main" id="{11C8BEC0-4555-4838-9C0A-1257EEEAAB42}"/>
              </a:ext>
            </a:extLst>
          </p:cNvPr>
          <p:cNvGrpSpPr/>
          <p:nvPr/>
        </p:nvGrpSpPr>
        <p:grpSpPr>
          <a:xfrm>
            <a:off x="2759509" y="3664278"/>
            <a:ext cx="9180317" cy="1015663"/>
            <a:chOff x="300326" y="4081628"/>
            <a:chExt cx="9180317" cy="702077"/>
          </a:xfrm>
        </p:grpSpPr>
        <p:sp>
          <p:nvSpPr>
            <p:cNvPr id="13" name="正方形/長方形 12">
              <a:extLst>
                <a:ext uri="{FF2B5EF4-FFF2-40B4-BE49-F238E27FC236}">
                  <a16:creationId xmlns:a16="http://schemas.microsoft.com/office/drawing/2014/main" id="{7B88402D-6E01-4B28-B79D-4BCDB36650A1}"/>
                </a:ext>
              </a:extLst>
            </p:cNvPr>
            <p:cNvSpPr/>
            <p:nvPr/>
          </p:nvSpPr>
          <p:spPr>
            <a:xfrm>
              <a:off x="2371004" y="4081628"/>
              <a:ext cx="7109639" cy="702077"/>
            </a:xfrm>
            <a:prstGeom prst="rect">
              <a:avLst/>
            </a:prstGeom>
          </p:spPr>
          <p:txBody>
            <a:bodyPr wrap="none" lIns="91440" tIns="45720" rIns="91440" bIns="45720" anchor="t">
              <a:spAutoFit/>
            </a:bodyPr>
            <a:lstStyle/>
            <a:p>
              <a:pPr>
                <a:defRPr/>
              </a:pPr>
              <a:r>
                <a:rPr lang="ja-JP" altLang="en-US" sz="2000" dirty="0">
                  <a:solidFill>
                    <a:srgbClr val="222222"/>
                  </a:solidFill>
                  <a:latin typeface="メイリオ"/>
                  <a:ea typeface="メイリオ"/>
                </a:rPr>
                <a:t>リッチな広告フォーマットをカテゴリートップに掲載でき、</a:t>
              </a:r>
              <a:endParaRPr lang="en-US" altLang="ja-JP" sz="2000" dirty="0">
                <a:solidFill>
                  <a:srgbClr val="222222"/>
                </a:solidFill>
                <a:latin typeface="メイリオ"/>
                <a:ea typeface="メイリオ"/>
              </a:endParaRPr>
            </a:p>
            <a:p>
              <a:pPr>
                <a:defRPr/>
              </a:pPr>
              <a:r>
                <a:rPr lang="ja-JP" altLang="en-US" sz="2000" dirty="0">
                  <a:solidFill>
                    <a:srgbClr val="222222"/>
                  </a:solidFill>
                  <a:latin typeface="メイリオ"/>
                  <a:ea typeface="メイリオ"/>
                </a:rPr>
                <a:t>高い認知効果が期待できる</a:t>
              </a:r>
            </a:p>
            <a:p>
              <a:pPr>
                <a:defRPr/>
              </a:pPr>
              <a:r>
                <a:rPr lang="ja-JP" altLang="en-US" sz="2000" dirty="0">
                  <a:solidFill>
                    <a:srgbClr val="222222"/>
                  </a:solidFill>
                  <a:latin typeface="メイリオ"/>
                  <a:ea typeface="メイリオ"/>
                </a:rPr>
                <a:t>各デバイスバランスよく掲載可能</a:t>
              </a:r>
              <a:endParaRPr lang="ja-JP" dirty="0"/>
            </a:p>
          </p:txBody>
        </p:sp>
        <p:grpSp>
          <p:nvGrpSpPr>
            <p:cNvPr id="14" name="グループ化 13">
              <a:extLst>
                <a:ext uri="{FF2B5EF4-FFF2-40B4-BE49-F238E27FC236}">
                  <a16:creationId xmlns:a16="http://schemas.microsoft.com/office/drawing/2014/main" id="{F75F5F6F-A8B1-4AE8-B716-7E587BC02013}"/>
                </a:ext>
              </a:extLst>
            </p:cNvPr>
            <p:cNvGrpSpPr/>
            <p:nvPr/>
          </p:nvGrpSpPr>
          <p:grpSpPr>
            <a:xfrm>
              <a:off x="300326" y="4086623"/>
              <a:ext cx="8901630" cy="688323"/>
              <a:chOff x="300326" y="4086623"/>
              <a:chExt cx="8901630" cy="688323"/>
            </a:xfrm>
          </p:grpSpPr>
          <p:sp>
            <p:nvSpPr>
              <p:cNvPr id="15" name="正方形/長方形 14">
                <a:extLst>
                  <a:ext uri="{FF2B5EF4-FFF2-40B4-BE49-F238E27FC236}">
                    <a16:creationId xmlns:a16="http://schemas.microsoft.com/office/drawing/2014/main" id="{37F566B6-1A4B-4641-B140-B1D5981407C7}"/>
                  </a:ext>
                </a:extLst>
              </p:cNvPr>
              <p:cNvSpPr/>
              <p:nvPr/>
            </p:nvSpPr>
            <p:spPr>
              <a:xfrm>
                <a:off x="300326" y="4087728"/>
                <a:ext cx="2001762" cy="687218"/>
              </a:xfrm>
              <a:prstGeom prst="rect">
                <a:avLst/>
              </a:prstGeom>
              <a:solidFill>
                <a:srgbClr val="C1AB05"/>
              </a:solidFill>
              <a:ln>
                <a:solidFill>
                  <a:srgbClr val="C1A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chemeClr val="tx1"/>
                    </a:solidFill>
                    <a:latin typeface="メイリオ" panose="020B0604030504040204" pitchFamily="50" charset="-128"/>
                    <a:ea typeface="メイリオ" panose="020B0604030504040204" pitchFamily="50" charset="-128"/>
                  </a:rPr>
                  <a:t>Gold</a:t>
                </a:r>
              </a:p>
            </p:txBody>
          </p:sp>
          <p:sp>
            <p:nvSpPr>
              <p:cNvPr id="17" name="正方形/長方形 16">
                <a:extLst>
                  <a:ext uri="{FF2B5EF4-FFF2-40B4-BE49-F238E27FC236}">
                    <a16:creationId xmlns:a16="http://schemas.microsoft.com/office/drawing/2014/main" id="{979007ED-BB72-43A3-97A0-7270AFE09102}"/>
                  </a:ext>
                </a:extLst>
              </p:cNvPr>
              <p:cNvSpPr/>
              <p:nvPr/>
            </p:nvSpPr>
            <p:spPr>
              <a:xfrm>
                <a:off x="2233910" y="4086623"/>
                <a:ext cx="6968046" cy="687218"/>
              </a:xfrm>
              <a:prstGeom prst="rect">
                <a:avLst/>
              </a:prstGeom>
              <a:noFill/>
              <a:ln>
                <a:solidFill>
                  <a:srgbClr val="C1A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a:solidFill>
                    <a:schemeClr val="tx1"/>
                  </a:solidFill>
                  <a:latin typeface="メイリオ" panose="020B0604030504040204" pitchFamily="50" charset="-128"/>
                  <a:ea typeface="メイリオ" panose="020B0604030504040204" pitchFamily="50" charset="-128"/>
                </a:endParaRPr>
              </a:p>
            </p:txBody>
          </p:sp>
        </p:grpSp>
      </p:grpSp>
      <p:grpSp>
        <p:nvGrpSpPr>
          <p:cNvPr id="19" name="グループ化 18">
            <a:extLst>
              <a:ext uri="{FF2B5EF4-FFF2-40B4-BE49-F238E27FC236}">
                <a16:creationId xmlns:a16="http://schemas.microsoft.com/office/drawing/2014/main" id="{28B00B85-FD7F-487E-A1AE-9032FF8F8C96}"/>
              </a:ext>
            </a:extLst>
          </p:cNvPr>
          <p:cNvGrpSpPr/>
          <p:nvPr/>
        </p:nvGrpSpPr>
        <p:grpSpPr>
          <a:xfrm>
            <a:off x="2759509" y="4810590"/>
            <a:ext cx="8901630" cy="689507"/>
            <a:chOff x="300326" y="4909285"/>
            <a:chExt cx="8901630" cy="689507"/>
          </a:xfrm>
        </p:grpSpPr>
        <p:sp>
          <p:nvSpPr>
            <p:cNvPr id="20" name="正方形/長方形 19">
              <a:extLst>
                <a:ext uri="{FF2B5EF4-FFF2-40B4-BE49-F238E27FC236}">
                  <a16:creationId xmlns:a16="http://schemas.microsoft.com/office/drawing/2014/main" id="{44CA1F43-1668-484B-8B56-2D9964C83994}"/>
                </a:ext>
              </a:extLst>
            </p:cNvPr>
            <p:cNvSpPr/>
            <p:nvPr/>
          </p:nvSpPr>
          <p:spPr>
            <a:xfrm>
              <a:off x="300326" y="4909285"/>
              <a:ext cx="2001762" cy="687218"/>
            </a:xfrm>
            <a:prstGeom prst="rect">
              <a:avLst/>
            </a:prstGeom>
            <a:solidFill>
              <a:srgbClr val="C9CACA"/>
            </a:solidFill>
            <a:ln>
              <a:solidFill>
                <a:srgbClr val="C9C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400" dirty="0">
                  <a:solidFill>
                    <a:schemeClr val="tx1"/>
                  </a:solidFill>
                  <a:latin typeface="メイリオ" panose="020B0604030504040204" pitchFamily="50" charset="-128"/>
                  <a:ea typeface="メイリオ" panose="020B0604030504040204" pitchFamily="50" charset="-128"/>
                </a:rPr>
                <a:t>Silver</a:t>
              </a:r>
              <a:endParaRPr kumimoji="1" lang="en-US" altLang="ja-JP" sz="2400" dirty="0">
                <a:solidFill>
                  <a:schemeClr val="tx1"/>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F6602E1A-C98A-470B-92CF-88C9050E6086}"/>
                </a:ext>
              </a:extLst>
            </p:cNvPr>
            <p:cNvSpPr/>
            <p:nvPr/>
          </p:nvSpPr>
          <p:spPr>
            <a:xfrm>
              <a:off x="2233910" y="4911574"/>
              <a:ext cx="6968046" cy="687218"/>
            </a:xfrm>
            <a:prstGeom prst="rect">
              <a:avLst/>
            </a:prstGeom>
            <a:noFill/>
            <a:ln>
              <a:solidFill>
                <a:srgbClr val="C9C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a:solidFill>
                  <a:schemeClr val="tx1"/>
                </a:solidFill>
                <a:latin typeface="メイリオ" panose="020B0604030504040204" pitchFamily="50" charset="-128"/>
                <a:ea typeface="メイリオ" panose="020B0604030504040204" pitchFamily="50" charset="-128"/>
              </a:endParaRPr>
            </a:p>
          </p:txBody>
        </p:sp>
      </p:grpSp>
      <p:grpSp>
        <p:nvGrpSpPr>
          <p:cNvPr id="23" name="グループ化 22">
            <a:extLst>
              <a:ext uri="{FF2B5EF4-FFF2-40B4-BE49-F238E27FC236}">
                <a16:creationId xmlns:a16="http://schemas.microsoft.com/office/drawing/2014/main" id="{F144D511-E233-4006-813A-B30D8E95F091}"/>
              </a:ext>
            </a:extLst>
          </p:cNvPr>
          <p:cNvGrpSpPr/>
          <p:nvPr/>
        </p:nvGrpSpPr>
        <p:grpSpPr>
          <a:xfrm>
            <a:off x="2759509" y="5619947"/>
            <a:ext cx="8901630" cy="707886"/>
            <a:chOff x="300326" y="5718642"/>
            <a:chExt cx="8901630" cy="707886"/>
          </a:xfrm>
        </p:grpSpPr>
        <p:sp>
          <p:nvSpPr>
            <p:cNvPr id="24" name="正方形/長方形 23">
              <a:extLst>
                <a:ext uri="{FF2B5EF4-FFF2-40B4-BE49-F238E27FC236}">
                  <a16:creationId xmlns:a16="http://schemas.microsoft.com/office/drawing/2014/main" id="{5BE8EDED-5B46-46CF-8520-1FD1EF866B98}"/>
                </a:ext>
              </a:extLst>
            </p:cNvPr>
            <p:cNvSpPr/>
            <p:nvPr/>
          </p:nvSpPr>
          <p:spPr>
            <a:xfrm>
              <a:off x="2371004" y="5718642"/>
              <a:ext cx="4801314" cy="707886"/>
            </a:xfrm>
            <a:prstGeom prst="rect">
              <a:avLst/>
            </a:prstGeom>
          </p:spPr>
          <p:txBody>
            <a:bodyPr wrap="none" lIns="91440" tIns="45720" rIns="91440" bIns="45720" anchor="t">
              <a:spAutoFit/>
            </a:bodyPr>
            <a:lstStyle/>
            <a:p>
              <a:pPr>
                <a:defRPr/>
              </a:pPr>
              <a:r>
                <a:rPr lang="ja-JP" altLang="en-US" sz="2000" dirty="0">
                  <a:solidFill>
                    <a:srgbClr val="222222"/>
                  </a:solidFill>
                  <a:latin typeface="メイリオ" panose="020B0604030504040204" pitchFamily="50" charset="-128"/>
                  <a:ea typeface="メイリオ" panose="020B0604030504040204" pitchFamily="50" charset="-128"/>
                </a:rPr>
                <a:t>少額から購入可能</a:t>
              </a:r>
              <a:endParaRPr lang="en-US" altLang="ja-JP" sz="2000" dirty="0">
                <a:solidFill>
                  <a:srgbClr val="222222"/>
                </a:solidFill>
                <a:latin typeface="メイリオ" panose="020B0604030504040204" pitchFamily="50" charset="-128"/>
                <a:ea typeface="メイリオ" panose="020B0604030504040204" pitchFamily="50" charset="-128"/>
              </a:endParaRPr>
            </a:p>
            <a:p>
              <a:pPr>
                <a:defRPr/>
              </a:pPr>
              <a:r>
                <a:rPr lang="ja-JP" altLang="en-US" sz="2000" dirty="0">
                  <a:solidFill>
                    <a:srgbClr val="222222"/>
                  </a:solidFill>
                  <a:latin typeface="メイリオ"/>
                  <a:ea typeface="メイリオ"/>
                </a:rPr>
                <a:t>配信したいデバイスを選択して掲載可能</a:t>
              </a:r>
              <a:endParaRPr lang="en-US" altLang="ja-JP" sz="2000" dirty="0">
                <a:solidFill>
                  <a:srgbClr val="222222"/>
                </a:solidFill>
                <a:latin typeface="メイリオ"/>
                <a:ea typeface="メイリオ"/>
              </a:endParaRPr>
            </a:p>
          </p:txBody>
        </p:sp>
        <p:grpSp>
          <p:nvGrpSpPr>
            <p:cNvPr id="25" name="グループ化 24">
              <a:extLst>
                <a:ext uri="{FF2B5EF4-FFF2-40B4-BE49-F238E27FC236}">
                  <a16:creationId xmlns:a16="http://schemas.microsoft.com/office/drawing/2014/main" id="{0EF5C245-49E3-47C2-8CBB-15772516AFF3}"/>
                </a:ext>
              </a:extLst>
            </p:cNvPr>
            <p:cNvGrpSpPr/>
            <p:nvPr/>
          </p:nvGrpSpPr>
          <p:grpSpPr>
            <a:xfrm>
              <a:off x="300326" y="5727707"/>
              <a:ext cx="8901630" cy="690351"/>
              <a:chOff x="300326" y="5727707"/>
              <a:chExt cx="8901630" cy="690351"/>
            </a:xfrm>
          </p:grpSpPr>
          <p:sp>
            <p:nvSpPr>
              <p:cNvPr id="26" name="正方形/長方形 25">
                <a:extLst>
                  <a:ext uri="{FF2B5EF4-FFF2-40B4-BE49-F238E27FC236}">
                    <a16:creationId xmlns:a16="http://schemas.microsoft.com/office/drawing/2014/main" id="{8D30C6F7-4B7B-4EE5-AA7A-7124684AC036}"/>
                  </a:ext>
                </a:extLst>
              </p:cNvPr>
              <p:cNvSpPr/>
              <p:nvPr/>
            </p:nvSpPr>
            <p:spPr>
              <a:xfrm>
                <a:off x="300326" y="5730840"/>
                <a:ext cx="2001762" cy="687218"/>
              </a:xfrm>
              <a:prstGeom prst="rect">
                <a:avLst/>
              </a:prstGeom>
              <a:solidFill>
                <a:srgbClr val="AC6B25"/>
              </a:solidFill>
              <a:ln>
                <a:solidFill>
                  <a:srgbClr val="AC6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2400" dirty="0">
                    <a:solidFill>
                      <a:schemeClr val="tx1"/>
                    </a:solidFill>
                    <a:latin typeface="メイリオ" panose="020B0604030504040204" pitchFamily="50" charset="-128"/>
                    <a:ea typeface="メイリオ" panose="020B0604030504040204" pitchFamily="50" charset="-128"/>
                  </a:rPr>
                  <a:t>Bronze</a:t>
                </a:r>
              </a:p>
            </p:txBody>
          </p:sp>
          <p:sp>
            <p:nvSpPr>
              <p:cNvPr id="27" name="正方形/長方形 26">
                <a:extLst>
                  <a:ext uri="{FF2B5EF4-FFF2-40B4-BE49-F238E27FC236}">
                    <a16:creationId xmlns:a16="http://schemas.microsoft.com/office/drawing/2014/main" id="{A4CD121D-CB5D-4CEB-92AC-E14F381CCD6C}"/>
                  </a:ext>
                </a:extLst>
              </p:cNvPr>
              <p:cNvSpPr/>
              <p:nvPr/>
            </p:nvSpPr>
            <p:spPr>
              <a:xfrm>
                <a:off x="2233910" y="5727707"/>
                <a:ext cx="6968046" cy="687218"/>
              </a:xfrm>
              <a:prstGeom prst="rect">
                <a:avLst/>
              </a:prstGeom>
              <a:noFill/>
              <a:ln>
                <a:solidFill>
                  <a:srgbClr val="AC6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en-US" altLang="ja-JP" sz="2400" dirty="0">
                  <a:solidFill>
                    <a:schemeClr val="tx1"/>
                  </a:solidFill>
                  <a:latin typeface="メイリオ" panose="020B0604030504040204" pitchFamily="50" charset="-128"/>
                  <a:ea typeface="メイリオ" panose="020B0604030504040204" pitchFamily="50" charset="-128"/>
                </a:endParaRPr>
              </a:p>
            </p:txBody>
          </p:sp>
        </p:grpSp>
      </p:grpSp>
      <p:sp>
        <p:nvSpPr>
          <p:cNvPr id="28" name="正方形/長方形 27">
            <a:extLst>
              <a:ext uri="{FF2B5EF4-FFF2-40B4-BE49-F238E27FC236}">
                <a16:creationId xmlns:a16="http://schemas.microsoft.com/office/drawing/2014/main" id="{7E79BFF6-6796-423F-B90E-5A4A6B01988B}"/>
              </a:ext>
            </a:extLst>
          </p:cNvPr>
          <p:cNvSpPr/>
          <p:nvPr/>
        </p:nvSpPr>
        <p:spPr>
          <a:xfrm>
            <a:off x="1213900" y="1124059"/>
            <a:ext cx="9764212" cy="1643527"/>
          </a:xfrm>
          <a:prstGeom prst="rect">
            <a:avLst/>
          </a:prstGeom>
          <a:solidFill>
            <a:schemeClr val="bg1">
              <a:lumMod val="95000"/>
            </a:schemeClr>
          </a:solidFill>
        </p:spPr>
        <p:txBody>
          <a:bodyPr wrap="none">
            <a:spAutoFit/>
          </a:bodyPr>
          <a:lstStyle/>
          <a:p>
            <a:pPr algn="ctr">
              <a:lnSpc>
                <a:spcPct val="120000"/>
              </a:lnSpc>
              <a:defRPr/>
            </a:pPr>
            <a:r>
              <a:rPr lang="ja-JP" altLang="en-US" sz="2800" b="1" dirty="0">
                <a:solidFill>
                  <a:srgbClr val="222222"/>
                </a:solidFill>
                <a:latin typeface="メイリオ" panose="020B0604030504040204" pitchFamily="50" charset="-128"/>
                <a:ea typeface="メイリオ" panose="020B0604030504040204" pitchFamily="50" charset="-128"/>
              </a:rPr>
              <a:t>“</a:t>
            </a:r>
            <a:r>
              <a:rPr lang="en-US" altLang="ja-JP" sz="2800" b="1" dirty="0">
                <a:solidFill>
                  <a:srgbClr val="222222"/>
                </a:solidFill>
                <a:latin typeface="メイリオ" panose="020B0604030504040204" pitchFamily="50" charset="-128"/>
                <a:ea typeface="メイリオ" panose="020B0604030504040204" pitchFamily="50" charset="-128"/>
              </a:rPr>
              <a:t>Yahoo! JAPAN </a:t>
            </a:r>
            <a:r>
              <a:rPr lang="ja-JP" altLang="en-US" sz="2800" b="1" dirty="0">
                <a:solidFill>
                  <a:srgbClr val="222222"/>
                </a:solidFill>
                <a:latin typeface="メイリオ" panose="020B0604030504040204" pitchFamily="50" charset="-128"/>
                <a:ea typeface="メイリオ" panose="020B0604030504040204" pitchFamily="50" charset="-128"/>
              </a:rPr>
              <a:t>北京</a:t>
            </a:r>
            <a:r>
              <a:rPr lang="en-US" altLang="ja-JP" sz="2800" b="1" dirty="0">
                <a:solidFill>
                  <a:srgbClr val="222222"/>
                </a:solidFill>
                <a:latin typeface="メイリオ" panose="020B0604030504040204" pitchFamily="50" charset="-128"/>
                <a:ea typeface="メイリオ" panose="020B0604030504040204" pitchFamily="50" charset="-128"/>
              </a:rPr>
              <a:t>2022</a:t>
            </a:r>
            <a:r>
              <a:rPr lang="ja-JP" altLang="en-US" sz="2800" b="1" dirty="0">
                <a:solidFill>
                  <a:srgbClr val="222222"/>
                </a:solidFill>
                <a:latin typeface="メイリオ" panose="020B0604030504040204" pitchFamily="50" charset="-128"/>
                <a:ea typeface="メイリオ" panose="020B0604030504040204" pitchFamily="50" charset="-128"/>
              </a:rPr>
              <a:t>報道特集“という</a:t>
            </a:r>
            <a:endParaRPr lang="en-US" altLang="ja-JP" sz="2800" b="1" dirty="0">
              <a:solidFill>
                <a:srgbClr val="222222"/>
              </a:solidFill>
              <a:latin typeface="メイリオ" panose="020B0604030504040204" pitchFamily="50" charset="-128"/>
              <a:ea typeface="メイリオ" panose="020B0604030504040204" pitchFamily="50" charset="-128"/>
            </a:endParaRPr>
          </a:p>
          <a:p>
            <a:pPr algn="ctr">
              <a:lnSpc>
                <a:spcPct val="120000"/>
              </a:lnSpc>
              <a:defRPr/>
            </a:pPr>
            <a:r>
              <a:rPr lang="ja-JP" altLang="en-US" sz="2800" b="1" dirty="0">
                <a:solidFill>
                  <a:srgbClr val="222222"/>
                </a:solidFill>
                <a:latin typeface="メイリオ" panose="020B0604030504040204" pitchFamily="50" charset="-128"/>
                <a:ea typeface="メイリオ" panose="020B0604030504040204" pitchFamily="50" charset="-128"/>
              </a:rPr>
              <a:t>国内最大級の五輪情報が集まる特集の中に</a:t>
            </a:r>
            <a:endParaRPr lang="en-US" altLang="ja-JP" sz="2800" b="1" dirty="0">
              <a:solidFill>
                <a:srgbClr val="222222"/>
              </a:solidFill>
              <a:latin typeface="メイリオ" panose="020B0604030504040204" pitchFamily="50" charset="-128"/>
              <a:ea typeface="メイリオ" panose="020B0604030504040204" pitchFamily="50" charset="-128"/>
            </a:endParaRPr>
          </a:p>
          <a:p>
            <a:pPr algn="ctr">
              <a:lnSpc>
                <a:spcPct val="120000"/>
              </a:lnSpc>
              <a:defRPr/>
            </a:pPr>
            <a:r>
              <a:rPr lang="ja-JP" altLang="en-US" sz="2800" b="1" dirty="0">
                <a:solidFill>
                  <a:srgbClr val="222222"/>
                </a:solidFill>
                <a:latin typeface="メイリオ" panose="020B0604030504040204" pitchFamily="50" charset="-128"/>
                <a:ea typeface="メイリオ" panose="020B0604030504040204" pitchFamily="50" charset="-128"/>
              </a:rPr>
              <a:t>広告掲載が可能な</a:t>
            </a:r>
            <a:r>
              <a:rPr lang="en-US" altLang="ja-JP" sz="2800" b="1" dirty="0">
                <a:solidFill>
                  <a:srgbClr val="C00000"/>
                </a:solidFill>
                <a:latin typeface="メイリオ" panose="020B0604030504040204" pitchFamily="50" charset="-128"/>
                <a:ea typeface="メイリオ" panose="020B0604030504040204" pitchFamily="50" charset="-128"/>
              </a:rPr>
              <a:t>3</a:t>
            </a:r>
            <a:r>
              <a:rPr lang="ja-JP" altLang="en-US" sz="2800" b="1" dirty="0">
                <a:solidFill>
                  <a:srgbClr val="C00000"/>
                </a:solidFill>
                <a:latin typeface="メイリオ" panose="020B0604030504040204" pitchFamily="50" charset="-128"/>
                <a:ea typeface="メイリオ" panose="020B0604030504040204" pitchFamily="50" charset="-128"/>
              </a:rPr>
              <a:t>種類のパッケージ</a:t>
            </a:r>
            <a:r>
              <a:rPr lang="ja-JP" altLang="en-US" sz="2800" b="1" dirty="0">
                <a:solidFill>
                  <a:srgbClr val="222222"/>
                </a:solidFill>
                <a:latin typeface="メイリオ" panose="020B0604030504040204" pitchFamily="50" charset="-128"/>
                <a:ea typeface="メイリオ" panose="020B0604030504040204" pitchFamily="50" charset="-128"/>
              </a:rPr>
              <a:t>をご用意いたしました</a:t>
            </a:r>
            <a:endParaRPr lang="en-US" altLang="ja-JP" sz="2800" b="1" dirty="0">
              <a:solidFill>
                <a:srgbClr val="222222"/>
              </a:solidFill>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567211" y="2910744"/>
            <a:ext cx="2034470" cy="523220"/>
          </a:xfrm>
          <a:prstGeom prst="rect">
            <a:avLst/>
          </a:prstGeom>
          <a:noFill/>
        </p:spPr>
        <p:txBody>
          <a:bodyPr wrap="square" rtlCol="0">
            <a:spAutoFit/>
          </a:bodyPr>
          <a:lstStyle/>
          <a:p>
            <a:pPr algn="ctr"/>
            <a:r>
              <a:rPr kumimoji="1" lang="ja-JP" altLang="en-US" sz="2800" b="1" dirty="0">
                <a:solidFill>
                  <a:srgbClr val="C00000"/>
                </a:solidFill>
                <a:latin typeface="メイリオ" panose="020B0604030504040204" pitchFamily="50" charset="-128"/>
                <a:ea typeface="メイリオ" panose="020B0604030504040204" pitchFamily="50" charset="-128"/>
              </a:rPr>
              <a:t>ポイント！</a:t>
            </a:r>
          </a:p>
        </p:txBody>
      </p:sp>
      <p:sp>
        <p:nvSpPr>
          <p:cNvPr id="4" name="楕円 3"/>
          <p:cNvSpPr/>
          <p:nvPr/>
        </p:nvSpPr>
        <p:spPr>
          <a:xfrm>
            <a:off x="501220" y="3467100"/>
            <a:ext cx="1870123" cy="15559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600" b="1" dirty="0">
                <a:latin typeface="メイリオ" panose="020B0604030504040204" pitchFamily="50" charset="-128"/>
                <a:ea typeface="メイリオ" panose="020B0604030504040204" pitchFamily="50" charset="-128"/>
              </a:rPr>
              <a:t>ユーザーの熱度が高い面に掲載</a:t>
            </a:r>
            <a:endParaRPr kumimoji="1" lang="ja-JP" altLang="en-US" sz="1600" b="1" dirty="0">
              <a:latin typeface="メイリオ" panose="020B0604030504040204" pitchFamily="50" charset="-128"/>
              <a:ea typeface="メイリオ" panose="020B0604030504040204" pitchFamily="50" charset="-128"/>
            </a:endParaRPr>
          </a:p>
        </p:txBody>
      </p:sp>
      <p:sp>
        <p:nvSpPr>
          <p:cNvPr id="29" name="楕円 28"/>
          <p:cNvSpPr/>
          <p:nvPr/>
        </p:nvSpPr>
        <p:spPr>
          <a:xfrm>
            <a:off x="501219" y="5088521"/>
            <a:ext cx="1870123" cy="155590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latin typeface="メイリオ" panose="020B0604030504040204" pitchFamily="50" charset="-128"/>
                <a:ea typeface="メイリオ" panose="020B0604030504040204" pitchFamily="50" charset="-128"/>
              </a:rPr>
              <a:t>選べる</a:t>
            </a:r>
            <a:r>
              <a:rPr lang="ja-JP" altLang="en-US" sz="1600" b="1" dirty="0">
                <a:latin typeface="メイリオ" panose="020B0604030504040204" pitchFamily="50" charset="-128"/>
                <a:ea typeface="メイリオ" panose="020B0604030504040204" pitchFamily="50" charset="-128"/>
              </a:rPr>
              <a:t>商品</a:t>
            </a:r>
            <a:r>
              <a:rPr kumimoji="1" lang="ja-JP" altLang="en-US" sz="1600" b="1" dirty="0">
                <a:latin typeface="メイリオ" panose="020B0604030504040204" pitchFamily="50" charset="-128"/>
                <a:ea typeface="メイリオ" panose="020B0604030504040204" pitchFamily="50" charset="-128"/>
              </a:rPr>
              <a:t>パッケージ</a:t>
            </a:r>
          </a:p>
        </p:txBody>
      </p:sp>
    </p:spTree>
    <p:extLst>
      <p:ext uri="{BB962C8B-B14F-4D97-AF65-F5344CB8AC3E}">
        <p14:creationId xmlns:p14="http://schemas.microsoft.com/office/powerpoint/2010/main" val="9445895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パッケージ概要</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14</a:t>
            </a:fld>
            <a:endParaRPr kumimoji="1" lang="ja-JP" altLang="en-US"/>
          </a:p>
        </p:txBody>
      </p:sp>
      <p:sp>
        <p:nvSpPr>
          <p:cNvPr id="29" name="正方形/長方形 28">
            <a:extLst>
              <a:ext uri="{FF2B5EF4-FFF2-40B4-BE49-F238E27FC236}">
                <a16:creationId xmlns:a16="http://schemas.microsoft.com/office/drawing/2014/main" id="{5E65DBD2-D2A8-430B-8994-D27C4FDBB63F}"/>
              </a:ext>
            </a:extLst>
          </p:cNvPr>
          <p:cNvSpPr/>
          <p:nvPr/>
        </p:nvSpPr>
        <p:spPr>
          <a:xfrm>
            <a:off x="530753" y="930609"/>
            <a:ext cx="11706225" cy="1815882"/>
          </a:xfrm>
          <a:prstGeom prst="rect">
            <a:avLst/>
          </a:prstGeom>
        </p:spPr>
        <p:txBody>
          <a:bodyPr wrap="square" lIns="91440" tIns="45720" rIns="91440" bIns="45720" anchor="t">
            <a:spAutoFit/>
          </a:bodyPr>
          <a:lstStyle/>
          <a:p>
            <a:r>
              <a:rPr lang="ja-JP" altLang="en-US" sz="2000" b="1" dirty="0">
                <a:latin typeface="メイリオ"/>
                <a:ea typeface="メイリオ"/>
                <a:cs typeface="メイリオ" panose="020B0604030504040204" pitchFamily="50" charset="-128"/>
              </a:rPr>
              <a:t>■広告掲載可能な契約期間</a:t>
            </a:r>
            <a:endParaRPr lang="en-US" altLang="ja-JP" sz="2000" b="1" dirty="0">
              <a:latin typeface="メイリオ"/>
              <a:ea typeface="メイリオ"/>
              <a:cs typeface="メイリオ" panose="020B0604030504040204" pitchFamily="50" charset="-128"/>
            </a:endParaRPr>
          </a:p>
          <a:p>
            <a:r>
              <a:rPr lang="ja-JP" altLang="en-US" sz="2000" dirty="0">
                <a:latin typeface="メイリオ"/>
                <a:ea typeface="メイリオ"/>
                <a:cs typeface="メイリオ" panose="020B0604030504040204" pitchFamily="50" charset="-128"/>
              </a:rPr>
              <a:t>　</a:t>
            </a:r>
            <a:r>
              <a:rPr lang="en-US" altLang="ja-JP" sz="2000" dirty="0">
                <a:latin typeface="メイリオ"/>
                <a:ea typeface="メイリオ"/>
                <a:cs typeface="メイリオ" panose="020B0604030504040204" pitchFamily="50" charset="-128"/>
              </a:rPr>
              <a:t>2022/2/1(</a:t>
            </a:r>
            <a:r>
              <a:rPr lang="ja-JP" altLang="en-US" sz="2000" dirty="0">
                <a:latin typeface="メイリオ"/>
                <a:ea typeface="メイリオ"/>
                <a:cs typeface="メイリオ" panose="020B0604030504040204" pitchFamily="50" charset="-128"/>
              </a:rPr>
              <a:t>火</a:t>
            </a:r>
            <a:r>
              <a:rPr lang="en-US" altLang="ja-JP" sz="2000" dirty="0">
                <a:latin typeface="メイリオ"/>
                <a:ea typeface="メイリオ"/>
                <a:cs typeface="メイリオ" panose="020B0604030504040204" pitchFamily="50" charset="-128"/>
              </a:rPr>
              <a:t>)</a:t>
            </a:r>
            <a:r>
              <a:rPr lang="ja-JP" altLang="en-US" sz="2000" dirty="0">
                <a:latin typeface="メイリオ"/>
                <a:ea typeface="メイリオ"/>
                <a:cs typeface="メイリオ" panose="020B0604030504040204" pitchFamily="50" charset="-128"/>
              </a:rPr>
              <a:t>～</a:t>
            </a:r>
            <a:r>
              <a:rPr lang="en-US" altLang="ja-JP" sz="2000" dirty="0">
                <a:latin typeface="メイリオ"/>
                <a:ea typeface="メイリオ"/>
                <a:cs typeface="メイリオ" panose="020B0604030504040204" pitchFamily="50" charset="-128"/>
              </a:rPr>
              <a:t>3/13(</a:t>
            </a:r>
            <a:r>
              <a:rPr lang="ja-JP" altLang="en-US" sz="2000" dirty="0">
                <a:latin typeface="メイリオ"/>
                <a:ea typeface="メイリオ"/>
                <a:cs typeface="メイリオ" panose="020B0604030504040204" pitchFamily="50" charset="-128"/>
              </a:rPr>
              <a:t>日</a:t>
            </a:r>
            <a:r>
              <a:rPr lang="en-US" altLang="ja-JP" sz="2000" dirty="0">
                <a:latin typeface="メイリオ"/>
                <a:ea typeface="メイリオ"/>
                <a:cs typeface="メイリオ" panose="020B0604030504040204" pitchFamily="50" charset="-128"/>
              </a:rPr>
              <a:t>)</a:t>
            </a:r>
          </a:p>
          <a:p>
            <a:r>
              <a:rPr lang="en-US" altLang="ja-JP" sz="1200" dirty="0">
                <a:latin typeface="メイリオ"/>
                <a:ea typeface="メイリオ"/>
                <a:cs typeface="メイリオ" panose="020B0604030504040204" pitchFamily="50" charset="-128"/>
              </a:rPr>
              <a:t>※</a:t>
            </a:r>
            <a:r>
              <a:rPr lang="ja-JP" altLang="en-US" sz="1200" dirty="0">
                <a:latin typeface="メイリオ"/>
                <a:ea typeface="メイリオ"/>
                <a:cs typeface="メイリオ" panose="020B0604030504040204" pitchFamily="50" charset="-128"/>
              </a:rPr>
              <a:t>期間終了後も報道特集は残る可能性がございます</a:t>
            </a:r>
            <a:endParaRPr lang="en-US" altLang="ja-JP" sz="1200" dirty="0">
              <a:latin typeface="メイリオ"/>
              <a:ea typeface="メイリオ"/>
              <a:cs typeface="メイリオ" panose="020B0604030504040204" pitchFamily="50" charset="-128"/>
            </a:endParaRPr>
          </a:p>
          <a:p>
            <a:endParaRPr lang="en-US" altLang="ja-JP" sz="2000" dirty="0">
              <a:latin typeface="メイリオ"/>
              <a:ea typeface="メイリオ"/>
              <a:cs typeface="メイリオ" panose="020B0604030504040204" pitchFamily="50" charset="-128"/>
            </a:endParaRPr>
          </a:p>
          <a:p>
            <a:r>
              <a:rPr lang="ja-JP" altLang="en-US" sz="2000" b="1" dirty="0">
                <a:latin typeface="メイリオ"/>
                <a:ea typeface="メイリオ"/>
                <a:cs typeface="メイリオ" panose="020B0604030504040204" pitchFamily="50" charset="-128"/>
              </a:rPr>
              <a:t>■掲載場所</a:t>
            </a:r>
            <a:endParaRPr lang="en-US" altLang="ja-JP" sz="2000" b="1" dirty="0">
              <a:latin typeface="メイリオ"/>
              <a:ea typeface="メイリオ"/>
              <a:cs typeface="メイリオ" panose="020B0604030504040204" pitchFamily="50" charset="-128"/>
            </a:endParaRPr>
          </a:p>
          <a:p>
            <a:r>
              <a:rPr lang="ja-JP" altLang="en-US" sz="2000" dirty="0">
                <a:latin typeface="メイリオ"/>
                <a:ea typeface="メイリオ"/>
                <a:cs typeface="メイリオ" panose="020B0604030504040204" pitchFamily="50" charset="-128"/>
              </a:rPr>
              <a:t>　</a:t>
            </a:r>
            <a:r>
              <a:rPr lang="en-US" altLang="ja-JP" sz="2000" dirty="0">
                <a:latin typeface="メイリオ" panose="020B0604030504040204" pitchFamily="50" charset="-128"/>
                <a:ea typeface="メイリオ" panose="020B0604030504040204" pitchFamily="50" charset="-128"/>
              </a:rPr>
              <a:t> Yahoo! JAPAN</a:t>
            </a:r>
            <a:r>
              <a:rPr lang="zh-TW" altLang="en-US" sz="2000" dirty="0">
                <a:latin typeface="メイリオ" panose="020B0604030504040204" pitchFamily="50" charset="-128"/>
                <a:ea typeface="メイリオ" panose="020B0604030504040204" pitchFamily="50" charset="-128"/>
              </a:rPr>
              <a:t>北京</a:t>
            </a:r>
            <a:r>
              <a:rPr lang="en-US" altLang="zh-TW" sz="2000" dirty="0">
                <a:latin typeface="メイリオ" panose="020B0604030504040204" pitchFamily="50" charset="-128"/>
                <a:ea typeface="メイリオ" panose="020B0604030504040204" pitchFamily="50" charset="-128"/>
              </a:rPr>
              <a:t>2022</a:t>
            </a:r>
            <a:r>
              <a:rPr lang="zh-TW" altLang="en-US" sz="2000" dirty="0">
                <a:latin typeface="メイリオ" panose="020B0604030504040204" pitchFamily="50" charset="-128"/>
                <a:ea typeface="メイリオ" panose="020B0604030504040204" pitchFamily="50" charset="-128"/>
              </a:rPr>
              <a:t>報道特集</a:t>
            </a:r>
            <a:r>
              <a:rPr lang="ja-JP" altLang="en-US" sz="2000" dirty="0">
                <a:latin typeface="メイリオ"/>
                <a:ea typeface="メイリオ"/>
                <a:cs typeface="メイリオ" panose="020B0604030504040204" pitchFamily="50" charset="-128"/>
              </a:rPr>
              <a:t>内</a:t>
            </a:r>
          </a:p>
        </p:txBody>
      </p:sp>
      <p:sp>
        <p:nvSpPr>
          <p:cNvPr id="4" name="正方形/長方形 3">
            <a:extLst>
              <a:ext uri="{FF2B5EF4-FFF2-40B4-BE49-F238E27FC236}">
                <a16:creationId xmlns:a16="http://schemas.microsoft.com/office/drawing/2014/main" id="{6EE0AB7F-908F-451D-B307-5AA96E7BF073}"/>
              </a:ext>
            </a:extLst>
          </p:cNvPr>
          <p:cNvSpPr>
            <a:spLocks noChangeArrowheads="1"/>
          </p:cNvSpPr>
          <p:nvPr/>
        </p:nvSpPr>
        <p:spPr bwMode="auto">
          <a:xfrm>
            <a:off x="401286" y="6479361"/>
            <a:ext cx="6641097" cy="230832"/>
          </a:xfrm>
          <a:prstGeom prst="rect">
            <a:avLst/>
          </a:prstGeom>
          <a:noFill/>
          <a:ln w="9525">
            <a:noFill/>
            <a:miter lim="800000"/>
            <a:headEnd/>
            <a:tailEnd/>
          </a:ln>
        </p:spPr>
        <p:txBody>
          <a:bodyPr wrap="square" lIns="91440" tIns="45720" rIns="91440" bIns="45720" anchor="t">
            <a:spAutoFit/>
          </a:bodyPr>
          <a:lstStyle/>
          <a:p>
            <a:r>
              <a:rPr lang="ja-JP" altLang="en-US" sz="900" dirty="0">
                <a:latin typeface="メイリオ"/>
                <a:ea typeface="メイリオ"/>
              </a:rPr>
              <a:t>・記載の</a:t>
            </a:r>
            <a:r>
              <a:rPr lang="en-US" altLang="ja-JP" sz="900" dirty="0">
                <a:latin typeface="メイリオ"/>
                <a:ea typeface="メイリオ"/>
              </a:rPr>
              <a:t>imp</a:t>
            </a:r>
            <a:r>
              <a:rPr lang="ja-JP" altLang="en-US" sz="900" dirty="0">
                <a:latin typeface="メイリオ"/>
                <a:ea typeface="メイリオ"/>
              </a:rPr>
              <a:t>数は想定の数字であり、お約束するものではありません。数値をまるめて記載しています。</a:t>
            </a:r>
            <a:endParaRPr lang="en-US" altLang="ja-JP" sz="900" dirty="0">
              <a:latin typeface="メイリオ"/>
              <a:ea typeface="メイリオ"/>
            </a:endParaRPr>
          </a:p>
        </p:txBody>
      </p:sp>
      <p:pic>
        <p:nvPicPr>
          <p:cNvPr id="5" name="図 5" descr="挿絵 が含まれている画像&#10;&#10;説明は自動で生成されたものです">
            <a:extLst>
              <a:ext uri="{FF2B5EF4-FFF2-40B4-BE49-F238E27FC236}">
                <a16:creationId xmlns:a16="http://schemas.microsoft.com/office/drawing/2014/main" id="{C54CFECD-5973-4991-9327-ACD121AA5C4B}"/>
              </a:ext>
            </a:extLst>
          </p:cNvPr>
          <p:cNvPicPr>
            <a:picLocks noChangeAspect="1"/>
          </p:cNvPicPr>
          <p:nvPr/>
        </p:nvPicPr>
        <p:blipFill>
          <a:blip r:embed="rId3"/>
          <a:stretch>
            <a:fillRect/>
          </a:stretch>
        </p:blipFill>
        <p:spPr>
          <a:xfrm>
            <a:off x="5587277" y="3954643"/>
            <a:ext cx="1024372" cy="621724"/>
          </a:xfrm>
          <a:prstGeom prst="rect">
            <a:avLst/>
          </a:prstGeom>
        </p:spPr>
      </p:pic>
      <p:sp>
        <p:nvSpPr>
          <p:cNvPr id="13" name="正方形/長方形 12">
            <a:extLst>
              <a:ext uri="{FF2B5EF4-FFF2-40B4-BE49-F238E27FC236}">
                <a16:creationId xmlns:a16="http://schemas.microsoft.com/office/drawing/2014/main" id="{E82FBA00-1443-47C8-9445-ECD473674AB2}"/>
              </a:ext>
            </a:extLst>
          </p:cNvPr>
          <p:cNvSpPr>
            <a:spLocks noChangeArrowheads="1"/>
          </p:cNvSpPr>
          <p:nvPr/>
        </p:nvSpPr>
        <p:spPr bwMode="auto">
          <a:xfrm>
            <a:off x="5480550" y="4038239"/>
            <a:ext cx="1237825" cy="523220"/>
          </a:xfrm>
          <a:prstGeom prst="rect">
            <a:avLst/>
          </a:prstGeom>
          <a:noFill/>
          <a:ln w="9525">
            <a:noFill/>
            <a:miter lim="800000"/>
            <a:headEnd/>
            <a:tailEnd/>
          </a:ln>
        </p:spPr>
        <p:txBody>
          <a:bodyPr wrap="square" lIns="91440" tIns="45720" rIns="91440" bIns="45720" anchor="t">
            <a:spAutoFit/>
          </a:bodyPr>
          <a:lstStyle/>
          <a:p>
            <a:pPr algn="ctr"/>
            <a:r>
              <a:rPr lang="ja-JP" altLang="en-US" sz="1400" b="1">
                <a:solidFill>
                  <a:schemeClr val="bg1"/>
                </a:solidFill>
                <a:latin typeface="メイリオ"/>
                <a:ea typeface="メイリオ"/>
              </a:rPr>
              <a:t>500万円</a:t>
            </a:r>
            <a:endParaRPr lang="ja-JP" dirty="0">
              <a:solidFill>
                <a:schemeClr val="bg1"/>
              </a:solidFill>
            </a:endParaRPr>
          </a:p>
          <a:p>
            <a:pPr algn="ctr"/>
            <a:r>
              <a:rPr lang="ja-JP" altLang="en-US" sz="1400" b="1" dirty="0">
                <a:solidFill>
                  <a:schemeClr val="bg1"/>
                </a:solidFill>
                <a:latin typeface="メイリオ"/>
                <a:ea typeface="メイリオ"/>
              </a:rPr>
              <a:t>OFF</a:t>
            </a:r>
          </a:p>
        </p:txBody>
      </p:sp>
      <p:pic>
        <p:nvPicPr>
          <p:cNvPr id="14" name="図 5" descr="挿絵 が含まれている画像&#10;&#10;説明は自動で生成されたものです">
            <a:extLst>
              <a:ext uri="{FF2B5EF4-FFF2-40B4-BE49-F238E27FC236}">
                <a16:creationId xmlns:a16="http://schemas.microsoft.com/office/drawing/2014/main" id="{C87865AE-284F-4832-9E6D-178E71190E94}"/>
              </a:ext>
            </a:extLst>
          </p:cNvPr>
          <p:cNvPicPr>
            <a:picLocks noChangeAspect="1"/>
          </p:cNvPicPr>
          <p:nvPr/>
        </p:nvPicPr>
        <p:blipFill>
          <a:blip r:embed="rId3"/>
          <a:stretch>
            <a:fillRect/>
          </a:stretch>
        </p:blipFill>
        <p:spPr>
          <a:xfrm>
            <a:off x="5587277" y="4742582"/>
            <a:ext cx="1024372" cy="621724"/>
          </a:xfrm>
          <a:prstGeom prst="rect">
            <a:avLst/>
          </a:prstGeom>
        </p:spPr>
      </p:pic>
      <p:sp>
        <p:nvSpPr>
          <p:cNvPr id="15" name="正方形/長方形 14">
            <a:extLst>
              <a:ext uri="{FF2B5EF4-FFF2-40B4-BE49-F238E27FC236}">
                <a16:creationId xmlns:a16="http://schemas.microsoft.com/office/drawing/2014/main" id="{14AD1657-245B-4CFA-B6A0-F7875FAB0C9D}"/>
              </a:ext>
            </a:extLst>
          </p:cNvPr>
          <p:cNvSpPr>
            <a:spLocks noChangeArrowheads="1"/>
          </p:cNvSpPr>
          <p:nvPr/>
        </p:nvSpPr>
        <p:spPr bwMode="auto">
          <a:xfrm>
            <a:off x="5480550" y="4828709"/>
            <a:ext cx="1237825" cy="523220"/>
          </a:xfrm>
          <a:prstGeom prst="rect">
            <a:avLst/>
          </a:prstGeom>
          <a:noFill/>
          <a:ln w="9525">
            <a:noFill/>
            <a:miter lim="800000"/>
            <a:headEnd/>
            <a:tailEnd/>
          </a:ln>
        </p:spPr>
        <p:txBody>
          <a:bodyPr wrap="square" lIns="91440" tIns="45720" rIns="91440" bIns="45720" anchor="t">
            <a:spAutoFit/>
          </a:bodyPr>
          <a:lstStyle/>
          <a:p>
            <a:pPr algn="ctr"/>
            <a:r>
              <a:rPr lang="ja-JP" altLang="en-US" sz="1400" b="1">
                <a:solidFill>
                  <a:schemeClr val="bg1"/>
                </a:solidFill>
                <a:latin typeface="メイリオ"/>
                <a:ea typeface="メイリオ"/>
              </a:rPr>
              <a:t>250万円</a:t>
            </a:r>
            <a:endParaRPr lang="ja-JP" dirty="0">
              <a:solidFill>
                <a:schemeClr val="bg1"/>
              </a:solidFill>
            </a:endParaRPr>
          </a:p>
          <a:p>
            <a:pPr algn="ctr"/>
            <a:r>
              <a:rPr lang="ja-JP" altLang="en-US" sz="1400" b="1" dirty="0">
                <a:solidFill>
                  <a:schemeClr val="bg1"/>
                </a:solidFill>
                <a:latin typeface="メイリオ"/>
                <a:ea typeface="メイリオ"/>
              </a:rPr>
              <a:t>OFF</a:t>
            </a:r>
          </a:p>
        </p:txBody>
      </p:sp>
      <p:graphicFrame>
        <p:nvGraphicFramePr>
          <p:cNvPr id="17" name="表 16">
            <a:extLst>
              <a:ext uri="{FF2B5EF4-FFF2-40B4-BE49-F238E27FC236}">
                <a16:creationId xmlns:a16="http://schemas.microsoft.com/office/drawing/2014/main" id="{B1E34775-69F9-44C2-BA0D-2A3F0C4C9A20}"/>
              </a:ext>
            </a:extLst>
          </p:cNvPr>
          <p:cNvGraphicFramePr>
            <a:graphicFrameLocks noGrp="1"/>
          </p:cNvGraphicFramePr>
          <p:nvPr>
            <p:extLst>
              <p:ext uri="{D42A27DB-BD31-4B8C-83A1-F6EECF244321}">
                <p14:modId xmlns:p14="http://schemas.microsoft.com/office/powerpoint/2010/main" val="4152055649"/>
              </p:ext>
            </p:extLst>
          </p:nvPr>
        </p:nvGraphicFramePr>
        <p:xfrm>
          <a:off x="610842" y="2677992"/>
          <a:ext cx="11254903" cy="3667010"/>
        </p:xfrm>
        <a:graphic>
          <a:graphicData uri="http://schemas.openxmlformats.org/drawingml/2006/table">
            <a:tbl>
              <a:tblPr firstRow="1" bandRow="1">
                <a:tableStyleId>{5C22544A-7EE6-4342-B048-85BDC9FD1C3A}</a:tableStyleId>
              </a:tblPr>
              <a:tblGrid>
                <a:gridCol w="2399896">
                  <a:extLst>
                    <a:ext uri="{9D8B030D-6E8A-4147-A177-3AD203B41FA5}">
                      <a16:colId xmlns:a16="http://schemas.microsoft.com/office/drawing/2014/main" val="3870142319"/>
                    </a:ext>
                  </a:extLst>
                </a:gridCol>
                <a:gridCol w="3723693">
                  <a:extLst>
                    <a:ext uri="{9D8B030D-6E8A-4147-A177-3AD203B41FA5}">
                      <a16:colId xmlns:a16="http://schemas.microsoft.com/office/drawing/2014/main" val="459466104"/>
                    </a:ext>
                  </a:extLst>
                </a:gridCol>
                <a:gridCol w="5131314">
                  <a:extLst>
                    <a:ext uri="{9D8B030D-6E8A-4147-A177-3AD203B41FA5}">
                      <a16:colId xmlns:a16="http://schemas.microsoft.com/office/drawing/2014/main" val="1166610151"/>
                    </a:ext>
                  </a:extLst>
                </a:gridCol>
              </a:tblGrid>
              <a:tr h="443704">
                <a:tc rowSpan="2">
                  <a:txBody>
                    <a:bodyPr/>
                    <a:lstStyle/>
                    <a:p>
                      <a:pPr algn="ctr"/>
                      <a:r>
                        <a:rPr kumimoji="1" lang="ja-JP" altLang="en-US" sz="2000">
                          <a:solidFill>
                            <a:schemeClr val="bg1"/>
                          </a:solidFill>
                          <a:latin typeface="メイリオ"/>
                          <a:ea typeface="メイリオ"/>
                        </a:rPr>
                        <a:t>パッケージ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gridSpan="2">
                  <a:txBody>
                    <a:bodyPr/>
                    <a:lstStyle/>
                    <a:p>
                      <a:pPr algn="ctr"/>
                      <a:r>
                        <a:rPr kumimoji="1" lang="ja-JP" altLang="en-US" sz="2000" dirty="0">
                          <a:solidFill>
                            <a:schemeClr val="bg1"/>
                          </a:solidFill>
                          <a:latin typeface="メイリオ"/>
                          <a:ea typeface="メイリオ"/>
                        </a:rPr>
                        <a:t>パッケージ内容</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hMerge="1">
                  <a:txBody>
                    <a:bodyPr/>
                    <a:lstStyle/>
                    <a:p>
                      <a:endParaRPr kumimoji="1" lang="ja-JP" alt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04506093"/>
                  </a:ext>
                </a:extLst>
              </a:tr>
              <a:tr h="739508">
                <a:tc vMerge="1">
                  <a:txBody>
                    <a:bodyPr/>
                    <a:lstStyle/>
                    <a:p>
                      <a:endParaRPr kumimoji="1" lang="ja-JP" altLang="en-US" dirty="0">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ja-JP" altLang="en-US" sz="2000" b="1">
                          <a:solidFill>
                            <a:schemeClr val="bg1"/>
                          </a:solidFill>
                          <a:latin typeface="メイリオ"/>
                          <a:ea typeface="メイリオ"/>
                        </a:rPr>
                        <a:t>パッケージ金額</a:t>
                      </a:r>
                      <a:endParaRPr kumimoji="1" lang="en-US" altLang="ja-JP" sz="2000" b="1" dirty="0">
                        <a:solidFill>
                          <a:schemeClr val="bg1"/>
                        </a:solidFill>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lang="ja-JP" altLang="en-US" sz="2000" b="1">
                          <a:solidFill>
                            <a:schemeClr val="bg1"/>
                          </a:solidFill>
                          <a:latin typeface="メイリオ"/>
                          <a:ea typeface="メイリオ"/>
                        </a:rPr>
                        <a:t>合計</a:t>
                      </a:r>
                      <a:r>
                        <a:rPr kumimoji="1" lang="ja-JP" altLang="en-US" sz="2000" b="1">
                          <a:solidFill>
                            <a:schemeClr val="bg1"/>
                          </a:solidFill>
                          <a:latin typeface="メイリオ"/>
                          <a:ea typeface="メイリオ"/>
                        </a:rPr>
                        <a:t>想定</a:t>
                      </a:r>
                      <a:r>
                        <a:rPr kumimoji="1" lang="en-US" altLang="ja-JP" sz="2000" b="1" dirty="0">
                          <a:solidFill>
                            <a:schemeClr val="bg1"/>
                          </a:solidFill>
                          <a:latin typeface="メイリオ"/>
                          <a:ea typeface="メイリオ"/>
                        </a:rPr>
                        <a:t>imp</a:t>
                      </a:r>
                      <a:r>
                        <a:rPr kumimoji="1" lang="ja-JP" altLang="en-US" sz="2000" b="1">
                          <a:solidFill>
                            <a:schemeClr val="bg1"/>
                          </a:solidFill>
                          <a:latin typeface="メイリオ"/>
                          <a:ea typeface="メイリオ"/>
                        </a:rPr>
                        <a:t>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1530373572"/>
                  </a:ext>
                </a:extLst>
              </a:tr>
              <a:tr h="780588">
                <a:tc>
                  <a:txBody>
                    <a:bodyPr/>
                    <a:lstStyle/>
                    <a:p>
                      <a:pPr algn="ctr"/>
                      <a:r>
                        <a:rPr kumimoji="1" lang="en-US" altLang="ja-JP" sz="2000" dirty="0">
                          <a:latin typeface="メイリオ"/>
                          <a:ea typeface="メイリオ"/>
                        </a:rPr>
                        <a:t>Gold</a:t>
                      </a:r>
                      <a:endParaRPr kumimoji="1" lang="ja-JP" altLang="en-US" sz="20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AB05"/>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altLang="ja-JP" sz="1400" strike="sngStrike" dirty="0">
                          <a:latin typeface="メイリオ"/>
                          <a:ea typeface="メイリオ"/>
                        </a:rPr>
                        <a:t>定価3500万円</a:t>
                      </a:r>
                      <a:endParaRPr lang="ja-JP" altLang="en-US" sz="1400" strike="sngStrike" dirty="0">
                        <a:latin typeface="メイリオ"/>
                        <a:ea typeface="メイリオ"/>
                      </a:endParaRPr>
                    </a:p>
                    <a:p>
                      <a:pPr marL="0" marR="0" lvl="0" indent="0" algn="ctr">
                        <a:lnSpc>
                          <a:spcPct val="100000"/>
                        </a:lnSpc>
                        <a:spcBef>
                          <a:spcPts val="0"/>
                        </a:spcBef>
                        <a:spcAft>
                          <a:spcPts val="0"/>
                        </a:spcAft>
                        <a:buClrTx/>
                        <a:buSzTx/>
                        <a:buFontTx/>
                        <a:buNone/>
                      </a:pPr>
                      <a:r>
                        <a:rPr lang="en-US" altLang="ja-JP" sz="2000" dirty="0">
                          <a:latin typeface="メイリオ"/>
                          <a:ea typeface="メイリオ"/>
                        </a:rPr>
                        <a:t>3,000</a:t>
                      </a:r>
                      <a:r>
                        <a:rPr kumimoji="1" lang="ja-JP" altLang="en-US" sz="2000">
                          <a:latin typeface="メイリオ"/>
                          <a:ea typeface="メイリオ"/>
                        </a:rPr>
                        <a:t>万円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kumimoji="1" lang="en-US" altLang="ja-JP" sz="2000" dirty="0">
                          <a:latin typeface="メイリオ"/>
                          <a:ea typeface="メイリオ"/>
                        </a:rPr>
                        <a:t>9,400</a:t>
                      </a:r>
                      <a:r>
                        <a:rPr kumimoji="1" lang="ja-JP" altLang="en-US" sz="2000">
                          <a:latin typeface="メイリオ"/>
                          <a:ea typeface="メイリオ"/>
                        </a:rPr>
                        <a:t>万</a:t>
                      </a:r>
                      <a:r>
                        <a:rPr kumimoji="1" lang="en-US" altLang="ja-JP" sz="2000" dirty="0">
                          <a:latin typeface="メイリオ"/>
                          <a:ea typeface="メイリオ"/>
                        </a:rPr>
                        <a:t>imps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28670980"/>
                  </a:ext>
                </a:extLst>
              </a:tr>
              <a:tr h="788810">
                <a:tc>
                  <a:txBody>
                    <a:bodyPr/>
                    <a:lstStyle/>
                    <a:p>
                      <a:pPr algn="ctr"/>
                      <a:r>
                        <a:rPr kumimoji="1" lang="en-US" altLang="ja-JP" sz="2000" dirty="0">
                          <a:latin typeface="メイリオ"/>
                          <a:ea typeface="メイリオ"/>
                        </a:rPr>
                        <a:t>Silver</a:t>
                      </a:r>
                      <a:endParaRPr kumimoji="1" lang="ja-JP" altLang="en-US" sz="20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9CACA"/>
                    </a:solid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altLang="ja-JP" sz="1400" strike="sngStrike" dirty="0">
                          <a:latin typeface="メイリオ"/>
                          <a:ea typeface="メイリオ"/>
                        </a:rPr>
                        <a:t>定価1750万円</a:t>
                      </a:r>
                      <a:endParaRPr lang="ja-JP" altLang="en-US" sz="1400" strike="sngStrike" dirty="0">
                        <a:latin typeface="メイリオ"/>
                        <a:ea typeface="メイリオ"/>
                      </a:endParaRPr>
                    </a:p>
                    <a:p>
                      <a:pPr marL="0" marR="0" lvl="0" indent="0" algn="ctr">
                        <a:lnSpc>
                          <a:spcPct val="100000"/>
                        </a:lnSpc>
                        <a:spcBef>
                          <a:spcPts val="0"/>
                        </a:spcBef>
                        <a:spcAft>
                          <a:spcPts val="0"/>
                        </a:spcAft>
                        <a:buClrTx/>
                        <a:buSzTx/>
                        <a:buFontTx/>
                        <a:buNone/>
                      </a:pPr>
                      <a:r>
                        <a:rPr lang="en-US" altLang="ja-JP" sz="2000" dirty="0">
                          <a:latin typeface="メイリオ"/>
                          <a:ea typeface="メイリオ"/>
                        </a:rPr>
                        <a:t>1,500</a:t>
                      </a:r>
                      <a:r>
                        <a:rPr kumimoji="1" lang="ja-JP" altLang="en-US" sz="2000" dirty="0">
                          <a:latin typeface="メイリオ"/>
                          <a:ea typeface="メイリオ"/>
                        </a:rPr>
                        <a:t>万円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2000" dirty="0">
                          <a:latin typeface="メイリオ"/>
                          <a:ea typeface="メイリオ"/>
                        </a:rPr>
                        <a:t>5,800</a:t>
                      </a:r>
                      <a:r>
                        <a:rPr kumimoji="1" lang="ja-JP" altLang="en-US" sz="2000">
                          <a:latin typeface="メイリオ"/>
                          <a:ea typeface="メイリオ"/>
                        </a:rPr>
                        <a:t>万</a:t>
                      </a:r>
                      <a:r>
                        <a:rPr kumimoji="1" lang="en-US" altLang="ja-JP" sz="2000" dirty="0">
                          <a:latin typeface="メイリオ"/>
                          <a:ea typeface="メイリオ"/>
                        </a:rPr>
                        <a:t>imps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85347880"/>
                  </a:ext>
                </a:extLst>
              </a:tr>
              <a:tr h="731291">
                <a:tc>
                  <a:txBody>
                    <a:bodyPr/>
                    <a:lstStyle/>
                    <a:p>
                      <a:pPr algn="ctr"/>
                      <a:r>
                        <a:rPr kumimoji="1" lang="en-US" altLang="ja-JP" sz="2000" dirty="0">
                          <a:latin typeface="メイリオ"/>
                          <a:ea typeface="メイリオ"/>
                        </a:rPr>
                        <a:t>Bronze</a:t>
                      </a:r>
                      <a:endParaRPr kumimoji="1" lang="ja-JP" altLang="en-US" sz="20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C6B25"/>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000" dirty="0">
                          <a:latin typeface="メイリオ"/>
                          <a:ea typeface="メイリオ"/>
                        </a:rPr>
                        <a:t>500</a:t>
                      </a:r>
                      <a:r>
                        <a:rPr kumimoji="1" lang="ja-JP" altLang="en-US" sz="2000" dirty="0">
                          <a:latin typeface="メイリオ"/>
                          <a:ea typeface="メイリオ"/>
                        </a:rPr>
                        <a:t>万円</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rtl="0" eaLnBrk="1" fontAlgn="auto" latinLnBrk="0" hangingPunct="1">
                        <a:lnSpc>
                          <a:spcPct val="100000"/>
                        </a:lnSpc>
                        <a:spcBef>
                          <a:spcPts val="0"/>
                        </a:spcBef>
                        <a:spcAft>
                          <a:spcPts val="0"/>
                        </a:spcAft>
                        <a:buClrTx/>
                        <a:buSzTx/>
                        <a:buFontTx/>
                        <a:buNone/>
                      </a:pPr>
                      <a:r>
                        <a:rPr lang="en-US" altLang="ja-JP" sz="2000" dirty="0">
                          <a:latin typeface="メイリオ"/>
                          <a:ea typeface="メイリオ"/>
                        </a:rPr>
                        <a:t>【PC】</a:t>
                      </a:r>
                      <a:r>
                        <a:rPr kumimoji="1" lang="en-US" altLang="ja-JP" sz="2000" dirty="0">
                          <a:latin typeface="メイリオ"/>
                          <a:ea typeface="メイリオ"/>
                        </a:rPr>
                        <a:t>1,200</a:t>
                      </a:r>
                      <a:r>
                        <a:rPr kumimoji="1" lang="ja-JP" altLang="en-US" sz="2000">
                          <a:latin typeface="メイリオ"/>
                          <a:ea typeface="メイリオ"/>
                        </a:rPr>
                        <a:t>万</a:t>
                      </a:r>
                      <a:r>
                        <a:rPr kumimoji="1" lang="en-US" altLang="ja-JP" sz="2000" dirty="0">
                          <a:latin typeface="メイリオ"/>
                          <a:ea typeface="メイリオ"/>
                        </a:rPr>
                        <a:t>imps</a:t>
                      </a:r>
                      <a:endParaRPr lang="ja-JP" altLang="en-US" dirty="0"/>
                    </a:p>
                    <a:p>
                      <a:pPr marL="0" marR="0" lvl="0" indent="0" algn="ctr">
                        <a:lnSpc>
                          <a:spcPct val="100000"/>
                        </a:lnSpc>
                        <a:spcBef>
                          <a:spcPts val="0"/>
                        </a:spcBef>
                        <a:spcAft>
                          <a:spcPts val="0"/>
                        </a:spcAft>
                        <a:buClrTx/>
                        <a:buSzTx/>
                        <a:buFontTx/>
                        <a:buNone/>
                      </a:pPr>
                      <a:r>
                        <a:rPr lang="en-US" altLang="ja-JP" sz="1400" dirty="0" err="1">
                          <a:latin typeface="メイリオ"/>
                          <a:ea typeface="メイリオ"/>
                        </a:rPr>
                        <a:t>または</a:t>
                      </a:r>
                    </a:p>
                    <a:p>
                      <a:pPr marL="0" marR="0" lvl="0" indent="0" algn="ctr">
                        <a:lnSpc>
                          <a:spcPct val="100000"/>
                        </a:lnSpc>
                        <a:spcBef>
                          <a:spcPts val="0"/>
                        </a:spcBef>
                        <a:spcAft>
                          <a:spcPts val="0"/>
                        </a:spcAft>
                        <a:buNone/>
                      </a:pPr>
                      <a:r>
                        <a:rPr lang="en-US" sz="2000" b="0" i="0" u="none" strike="noStrike" noProof="0" dirty="0">
                          <a:latin typeface="Meiryo"/>
                        </a:rPr>
                        <a:t>【SP】2,000</a:t>
                      </a:r>
                      <a:r>
                        <a:rPr lang="ja-JP" altLang="en-US" sz="2000" b="0" i="0" u="none" strike="noStrike" noProof="0">
                          <a:latin typeface="Meiryo"/>
                          <a:ea typeface="Meiryo"/>
                        </a:rPr>
                        <a:t>万</a:t>
                      </a:r>
                      <a:endParaRPr lang="en-US" sz="2000" b="0" i="0" u="none" strike="noStrike" noProof="0">
                        <a:latin typeface="Meiryo"/>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66121686"/>
                  </a:ext>
                </a:extLst>
              </a:tr>
            </a:tbl>
          </a:graphicData>
        </a:graphic>
      </p:graphicFrame>
    </p:spTree>
    <p:extLst>
      <p:ext uri="{BB962C8B-B14F-4D97-AF65-F5344CB8AC3E}">
        <p14:creationId xmlns:p14="http://schemas.microsoft.com/office/powerpoint/2010/main" val="398674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パッケージ別掲載商品・想定掲載量</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15</a:t>
            </a:fld>
            <a:endParaRPr kumimoji="1" lang="ja-JP" altLang="en-US"/>
          </a:p>
        </p:txBody>
      </p:sp>
      <p:graphicFrame>
        <p:nvGraphicFramePr>
          <p:cNvPr id="12" name="コンテンツ プレースホルダー 24">
            <a:extLst>
              <a:ext uri="{FF2B5EF4-FFF2-40B4-BE49-F238E27FC236}">
                <a16:creationId xmlns:a16="http://schemas.microsoft.com/office/drawing/2014/main" id="{34320F46-461D-4AB0-BF39-4582D2718E78}"/>
              </a:ext>
            </a:extLst>
          </p:cNvPr>
          <p:cNvGraphicFramePr>
            <a:graphicFrameLocks/>
          </p:cNvGraphicFramePr>
          <p:nvPr>
            <p:extLst>
              <p:ext uri="{D42A27DB-BD31-4B8C-83A1-F6EECF244321}">
                <p14:modId xmlns:p14="http://schemas.microsoft.com/office/powerpoint/2010/main" val="3464400281"/>
              </p:ext>
            </p:extLst>
          </p:nvPr>
        </p:nvGraphicFramePr>
        <p:xfrm>
          <a:off x="107267" y="995383"/>
          <a:ext cx="11963397" cy="4929383"/>
        </p:xfrm>
        <a:graphic>
          <a:graphicData uri="http://schemas.openxmlformats.org/drawingml/2006/table">
            <a:tbl>
              <a:tblPr firstRow="1" bandRow="1">
                <a:tableStyleId>{5C22544A-7EE6-4342-B048-85BDC9FD1C3A}</a:tableStyleId>
              </a:tblPr>
              <a:tblGrid>
                <a:gridCol w="1759205">
                  <a:extLst>
                    <a:ext uri="{9D8B030D-6E8A-4147-A177-3AD203B41FA5}">
                      <a16:colId xmlns:a16="http://schemas.microsoft.com/office/drawing/2014/main" val="4294932886"/>
                    </a:ext>
                  </a:extLst>
                </a:gridCol>
                <a:gridCol w="2551048">
                  <a:extLst>
                    <a:ext uri="{9D8B030D-6E8A-4147-A177-3AD203B41FA5}">
                      <a16:colId xmlns:a16="http://schemas.microsoft.com/office/drawing/2014/main" val="3078067782"/>
                    </a:ext>
                  </a:extLst>
                </a:gridCol>
                <a:gridCol w="2551048">
                  <a:extLst>
                    <a:ext uri="{9D8B030D-6E8A-4147-A177-3AD203B41FA5}">
                      <a16:colId xmlns:a16="http://schemas.microsoft.com/office/drawing/2014/main" val="2834399450"/>
                    </a:ext>
                  </a:extLst>
                </a:gridCol>
                <a:gridCol w="2551048">
                  <a:extLst>
                    <a:ext uri="{9D8B030D-6E8A-4147-A177-3AD203B41FA5}">
                      <a16:colId xmlns:a16="http://schemas.microsoft.com/office/drawing/2014/main" val="1583340146"/>
                    </a:ext>
                  </a:extLst>
                </a:gridCol>
                <a:gridCol w="2551048">
                  <a:extLst>
                    <a:ext uri="{9D8B030D-6E8A-4147-A177-3AD203B41FA5}">
                      <a16:colId xmlns:a16="http://schemas.microsoft.com/office/drawing/2014/main" val="843707860"/>
                    </a:ext>
                  </a:extLst>
                </a:gridCol>
              </a:tblGrid>
              <a:tr h="432000">
                <a:tc>
                  <a:txBody>
                    <a:bodyPr/>
                    <a:lstStyle/>
                    <a:p>
                      <a:pPr algn="ctr"/>
                      <a:r>
                        <a:rPr kumimoji="1" lang="ja-JP" altLang="en-US" sz="1400" dirty="0">
                          <a:solidFill>
                            <a:schemeClr val="bg1"/>
                          </a:solidFill>
                          <a:latin typeface="メイリオ" panose="020B0604030504040204" pitchFamily="50" charset="-128"/>
                          <a:ea typeface="メイリオ" panose="020B0604030504040204" pitchFamily="50" charset="-128"/>
                        </a:rPr>
                        <a:t>商品</a:t>
                      </a:r>
                      <a:endParaRPr kumimoji="1" lang="en-US" altLang="ja-JP" sz="1400" dirty="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panose="020B0604030504040204" pitchFamily="50" charset="-128"/>
                          <a:ea typeface="メイリオ" panose="020B0604030504040204" pitchFamily="50" charset="-128"/>
                        </a:rPr>
                        <a:t>トップインパクト</a:t>
                      </a:r>
                      <a:endParaRPr kumimoji="1" lang="en-US" altLang="ja-JP" sz="1400" dirty="0">
                        <a:solidFill>
                          <a:schemeClr val="bg1"/>
                        </a:solidFill>
                        <a:latin typeface="メイリオ" panose="020B0604030504040204" pitchFamily="50" charset="-128"/>
                        <a:ea typeface="メイリオ" panose="020B0604030504040204"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panose="020B0604030504040204" pitchFamily="50" charset="-128"/>
                          <a:ea typeface="メイリオ" panose="020B0604030504040204" pitchFamily="50" charset="-128"/>
                        </a:rPr>
                        <a:t>プライムディスプレイ</a:t>
                      </a:r>
                      <a:r>
                        <a:rPr kumimoji="1" lang="en-US" altLang="ja-JP" sz="1400" dirty="0">
                          <a:solidFill>
                            <a:schemeClr val="bg1"/>
                          </a:solidFill>
                          <a:latin typeface="メイリオ" panose="020B0604030504040204" pitchFamily="50" charset="-128"/>
                          <a:ea typeface="メイリオ" panose="020B0604030504040204" pitchFamily="50" charset="-128"/>
                        </a:rPr>
                        <a:t>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panose="020B0604030504040204" pitchFamily="50" charset="-128"/>
                          <a:ea typeface="メイリオ" panose="020B0604030504040204" pitchFamily="50" charset="-128"/>
                        </a:rPr>
                        <a:t>パノラマ</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algn="ctr"/>
                      <a:r>
                        <a:rPr kumimoji="1" lang="ja-JP" altLang="en-US" sz="1400">
                          <a:solidFill>
                            <a:schemeClr val="bg1"/>
                          </a:solidFill>
                          <a:latin typeface="メイリオ" panose="020B0604030504040204" pitchFamily="50" charset="-128"/>
                          <a:ea typeface="メイリオ" panose="020B0604030504040204" pitchFamily="50" charset="-128"/>
                        </a:rPr>
                        <a:t>プライムディスプレイ</a:t>
                      </a:r>
                      <a:endParaRPr kumimoji="1" lang="en-US" altLang="ja-JP" sz="1400">
                        <a:solidFill>
                          <a:schemeClr val="bg1"/>
                        </a:solidFill>
                        <a:latin typeface="メイリオ" panose="020B0604030504040204" pitchFamily="50" charset="-128"/>
                        <a:ea typeface="メイリオ" panose="020B0604030504040204" pitchFamily="50" charset="-128"/>
                      </a:endParaRPr>
                    </a:p>
                    <a:p>
                      <a:pPr algn="ctr"/>
                      <a:r>
                        <a:rPr kumimoji="1" lang="ja-JP" altLang="en-US" sz="1400">
                          <a:solidFill>
                            <a:schemeClr val="bg1"/>
                          </a:solidFill>
                          <a:latin typeface="メイリオ" panose="020B0604030504040204" pitchFamily="50" charset="-128"/>
                          <a:ea typeface="メイリオ" panose="020B0604030504040204" pitchFamily="50" charset="-128"/>
                        </a:rPr>
                        <a:t>ダブルサイズ</a:t>
                      </a:r>
                      <a:endParaRPr kumimoji="1" lang="ja-JP" altLang="en-US" sz="1400" dirty="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dirty="0">
                          <a:solidFill>
                            <a:schemeClr val="bg1"/>
                          </a:solidFill>
                          <a:latin typeface="メイリオ" panose="020B0604030504040204" pitchFamily="50" charset="-128"/>
                          <a:ea typeface="メイリオ" panose="020B0604030504040204" pitchFamily="50" charset="-128"/>
                        </a:rPr>
                        <a:t>トップパネル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275456946"/>
                  </a:ext>
                </a:extLst>
              </a:tr>
              <a:tr h="256085">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デバイス</a:t>
                      </a:r>
                      <a:endParaRPr kumimoji="1" lang="en-US" altLang="ja-JP" sz="1400" b="1" dirty="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panose="020B0604030504040204" pitchFamily="50" charset="-128"/>
                          <a:ea typeface="メイリオ" panose="020B0604030504040204" pitchFamily="50" charset="-128"/>
                        </a:rPr>
                        <a:t>PC</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panose="020B0604030504040204" pitchFamily="50" charset="-128"/>
                          <a:ea typeface="メイリオ" panose="020B0604030504040204" pitchFamily="50" charset="-128"/>
                        </a:rPr>
                        <a:t>PC</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solidFill>
                            <a:schemeClr val="tx1"/>
                          </a:solidFill>
                          <a:latin typeface="メイリオ"/>
                          <a:ea typeface="メイリオ"/>
                        </a:rPr>
                        <a:t>PC</a:t>
                      </a:r>
                      <a:endParaRPr kumimoji="1" lang="ja-JP" altLang="en-US" sz="1200" dirty="0">
                        <a:solidFill>
                          <a:schemeClr val="tx1"/>
                        </a:solidFill>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a:ea typeface="メイリオ"/>
                        </a:rPr>
                        <a:t>SP</a:t>
                      </a:r>
                      <a:endParaRPr kumimoji="1" lang="ja-JP" altLang="en-US" sz="1200" dirty="0">
                        <a:solidFill>
                          <a:schemeClr val="tx1"/>
                        </a:solidFill>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14715"/>
                  </a:ext>
                </a:extLst>
              </a:tr>
              <a:tr h="2067863">
                <a:tc>
                  <a:txBody>
                    <a:bodyP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掲載面</a:t>
                      </a:r>
                      <a:endParaRPr kumimoji="1" lang="en-US" altLang="ja-JP" sz="1600" b="1" dirty="0">
                        <a:solidFill>
                          <a:schemeClr val="bg1"/>
                        </a:solidFill>
                        <a:latin typeface="メイリオ" panose="020B0604030504040204" pitchFamily="50" charset="-128"/>
                        <a:ea typeface="メイリオ" panose="020B0604030504040204" pitchFamily="50" charset="-128"/>
                      </a:endParaRPr>
                    </a:p>
                    <a:p>
                      <a:pPr algn="ctr"/>
                      <a:r>
                        <a:rPr kumimoji="1" lang="ja-JP" altLang="en-US" sz="1600" b="1" dirty="0">
                          <a:solidFill>
                            <a:schemeClr val="bg1"/>
                          </a:solidFill>
                          <a:latin typeface="メイリオ" panose="020B0604030504040204" pitchFamily="50" charset="-128"/>
                          <a:ea typeface="メイリオ" panose="020B0604030504040204" pitchFamily="50" charset="-128"/>
                        </a:rPr>
                        <a:t>イメージ</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endParaRPr kumimoji="1" lang="ja-JP" altLang="en-US" sz="1600" dirty="0">
                        <a:solidFill>
                          <a:schemeClr val="bg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solidFill>
                          <a:schemeClr val="bg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solidFill>
                          <a:schemeClr val="bg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kumimoji="1" lang="ja-JP" altLang="en-US" sz="1600" dirty="0">
                        <a:solidFill>
                          <a:schemeClr val="bg1"/>
                        </a:solidFill>
                        <a:latin typeface="メイリオ" panose="020B0604030504040204" pitchFamily="50" charset="-128"/>
                        <a:ea typeface="メイリオ" panose="020B0604030504040204"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02776812"/>
                  </a:ext>
                </a:extLst>
              </a:tr>
              <a:tr h="397933">
                <a:tc>
                  <a:txBody>
                    <a:bodyPr/>
                    <a:lstStyle/>
                    <a:p>
                      <a:pPr algn="ctr"/>
                      <a:r>
                        <a:rPr kumimoji="1" lang="ja-JP" altLang="en-US" sz="1400" b="1" dirty="0">
                          <a:solidFill>
                            <a:schemeClr val="bg1"/>
                          </a:solidFill>
                          <a:latin typeface="メイリオ" panose="020B0604030504040204" pitchFamily="50" charset="-128"/>
                          <a:ea typeface="メイリオ" panose="020B0604030504040204" pitchFamily="50" charset="-128"/>
                        </a:rPr>
                        <a:t>素材サイズ</a:t>
                      </a:r>
                      <a:endParaRPr kumimoji="1" lang="en-US" altLang="ja-JP" sz="1400" b="1" dirty="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メイリオ" panose="020B0604030504040204" pitchFamily="50" charset="-128"/>
                          <a:ea typeface="メイリオ" panose="020B0604030504040204" pitchFamily="50" charset="-128"/>
                        </a:rPr>
                        <a:t>メイン</a:t>
                      </a:r>
                      <a:r>
                        <a:rPr kumimoji="1" lang="en-US" altLang="ja-JP" sz="1200" dirty="0">
                          <a:solidFill>
                            <a:schemeClr val="tx1"/>
                          </a:solidFill>
                          <a:latin typeface="メイリオ" panose="020B0604030504040204" pitchFamily="50" charset="-128"/>
                          <a:ea typeface="メイリオ" panose="020B0604030504040204" pitchFamily="50" charset="-128"/>
                        </a:rPr>
                        <a:t>:300×600pix</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サイド</a:t>
                      </a:r>
                      <a:r>
                        <a:rPr kumimoji="1" lang="en-US" altLang="ja-JP" sz="1200" b="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a:t>
                      </a:r>
                      <a:r>
                        <a:rPr kumimoji="1" lang="de-DE" altLang="ja-JP" sz="1200" b="0" dirty="0">
                          <a:latin typeface="メイリオ" panose="020B0604030504040204" pitchFamily="50" charset="-128"/>
                          <a:ea typeface="メイリオ" panose="020B0604030504040204" pitchFamily="50" charset="-128"/>
                          <a:cs typeface="メイリオ" panose="020B0604030504040204" pitchFamily="50" charset="-128"/>
                        </a:rPr>
                        <a:t>170pixel×1024pix</a:t>
                      </a:r>
                    </a:p>
                  </a:txBody>
                  <a:tcPr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panose="020B0604030504040204" pitchFamily="50" charset="-128"/>
                          <a:ea typeface="メイリオ" panose="020B0604030504040204" pitchFamily="50" charset="-128"/>
                        </a:rPr>
                        <a:t>1000×250pix</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panose="020B0604030504040204" pitchFamily="50" charset="-128"/>
                          <a:ea typeface="メイリオ" panose="020B0604030504040204" pitchFamily="50" charset="-128"/>
                        </a:rPr>
                        <a:t>300×600pix</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solidFill>
                            <a:schemeClr val="tx1"/>
                          </a:solidFill>
                          <a:latin typeface="メイリオ" panose="020B0604030504040204" pitchFamily="50" charset="-128"/>
                          <a:ea typeface="メイリオ" panose="020B0604030504040204" pitchFamily="50" charset="-128"/>
                        </a:rPr>
                        <a:t>640×360pix</a:t>
                      </a:r>
                      <a:endParaRPr kumimoji="1" lang="ja-JP" altLang="en-US" sz="120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25747033"/>
                  </a:ext>
                </a:extLst>
              </a:tr>
              <a:tr h="288680">
                <a:tc>
                  <a:txBody>
                    <a:bodyPr/>
                    <a:lstStyle/>
                    <a:p>
                      <a:pPr algn="ctr"/>
                      <a:r>
                        <a:rPr kumimoji="1" lang="ja-JP" altLang="en-US" sz="1400" b="1">
                          <a:solidFill>
                            <a:schemeClr val="bg1"/>
                          </a:solidFill>
                          <a:latin typeface="メイリオ" panose="020B0604030504040204" pitchFamily="50" charset="-128"/>
                          <a:ea typeface="メイリオ" panose="020B0604030504040204" pitchFamily="50" charset="-128"/>
                        </a:rPr>
                        <a:t>素材</a:t>
                      </a:r>
                      <a:endParaRPr kumimoji="1" lang="en-US" altLang="ja-JP" sz="1400" b="1" dirty="0">
                        <a:solidFill>
                          <a:schemeClr val="bg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メイリオ" panose="020B0604030504040204" pitchFamily="50" charset="-128"/>
                          <a:ea typeface="メイリオ" panose="020B0604030504040204" pitchFamily="50" charset="-128"/>
                        </a:rPr>
                        <a:t>静止画・動画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メイリオ" panose="020B0604030504040204" pitchFamily="50" charset="-128"/>
                          <a:ea typeface="メイリオ" panose="020B0604030504040204" pitchFamily="50" charset="-128"/>
                        </a:rPr>
                        <a:t>静止画・動画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メイリオ" panose="020B0604030504040204" pitchFamily="50" charset="-128"/>
                          <a:ea typeface="メイリオ" panose="020B0604030504040204" pitchFamily="50" charset="-128"/>
                        </a:rPr>
                        <a:t>静止画・動画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メイリオ" panose="020B0604030504040204" pitchFamily="50" charset="-128"/>
                          <a:ea typeface="メイリオ" panose="020B0604030504040204" pitchFamily="50" charset="-128"/>
                        </a:rPr>
                        <a:t>静止画・動画</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33176644"/>
                  </a:ext>
                </a:extLst>
              </a:tr>
              <a:tr h="324000">
                <a:tc>
                  <a:txBody>
                    <a:bodyPr/>
                    <a:lstStyle/>
                    <a:p>
                      <a:pPr algn="ctr"/>
                      <a:r>
                        <a:rPr kumimoji="1" lang="en-US" altLang="ja-JP" sz="1400" dirty="0">
                          <a:latin typeface="メイリオ" panose="020B0604030504040204" pitchFamily="50" charset="-128"/>
                          <a:ea typeface="メイリオ" panose="020B0604030504040204" pitchFamily="50" charset="-128"/>
                        </a:rPr>
                        <a:t>Gold</a:t>
                      </a:r>
                      <a:endParaRPr kumimoji="1" lang="ja-JP" altLang="en-US" sz="14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AB05"/>
                    </a:solidFill>
                  </a:tcPr>
                </a:tc>
                <a:tc gridSpan="2">
                  <a:txBody>
                    <a:bodyPr/>
                    <a:lstStyle/>
                    <a:p>
                      <a:pPr algn="ctr"/>
                      <a:r>
                        <a:rPr kumimoji="1" lang="en-US" altLang="ja-JP" sz="1200" dirty="0">
                          <a:latin typeface="メイリオ"/>
                          <a:ea typeface="メイリオ"/>
                        </a:rPr>
                        <a:t>1,400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3,000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5,000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7652751"/>
                  </a:ext>
                </a:extLst>
              </a:tr>
              <a:tr h="324000">
                <a:tc>
                  <a:txBody>
                    <a:bodyPr/>
                    <a:lstStyle/>
                    <a:p>
                      <a:pPr algn="ctr"/>
                      <a:r>
                        <a:rPr kumimoji="1" lang="en-US" altLang="ja-JP" sz="1400" dirty="0">
                          <a:latin typeface="メイリオ" panose="020B0604030504040204" pitchFamily="50" charset="-128"/>
                          <a:ea typeface="メイリオ" panose="020B0604030504040204" pitchFamily="50" charset="-128"/>
                        </a:rPr>
                        <a:t>Silver</a:t>
                      </a:r>
                      <a:endParaRPr kumimoji="1" lang="ja-JP" altLang="en-US" sz="14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9CACA"/>
                    </a:solidFill>
                  </a:tcPr>
                </a:tc>
                <a:tc gridSpan="2">
                  <a:txBody>
                    <a:bodyPr/>
                    <a:lstStyle/>
                    <a:p>
                      <a:pPr algn="ctr"/>
                      <a:r>
                        <a:rPr kumimoji="1" lang="en-US" altLang="ja-JP" sz="1200" dirty="0">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1,800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4,000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50779930"/>
                  </a:ext>
                </a:extLst>
              </a:tr>
              <a:tr h="324000">
                <a:tc rowSpan="2">
                  <a:txBody>
                    <a:bodyPr/>
                    <a:lstStyle/>
                    <a:p>
                      <a:pPr algn="ctr"/>
                      <a:r>
                        <a:rPr kumimoji="1" lang="en-US" altLang="ja-JP" sz="1400" dirty="0">
                          <a:latin typeface="メイリオ" panose="020B0604030504040204" pitchFamily="50" charset="-128"/>
                          <a:ea typeface="メイリオ" panose="020B0604030504040204" pitchFamily="50" charset="-128"/>
                        </a:rPr>
                        <a:t>Bronze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C6B25"/>
                    </a:solidFill>
                  </a:tcPr>
                </a:tc>
                <a:tc gridSpan="2">
                  <a:txBody>
                    <a:bodyPr/>
                    <a:lstStyle/>
                    <a:p>
                      <a:pPr algn="ctr"/>
                      <a:r>
                        <a:rPr kumimoji="1" lang="en-US" altLang="ja-JP" sz="1200" dirty="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1,200</a:t>
                      </a:r>
                      <a:r>
                        <a:rPr kumimoji="1" lang="ja-JP" altLang="en-US" sz="1200">
                          <a:latin typeface="メイリオ"/>
                          <a:ea typeface="メイリオ"/>
                        </a:rPr>
                        <a:t>万</a:t>
                      </a:r>
                      <a:r>
                        <a:rPr kumimoji="1" lang="en-US" altLang="ja-JP" sz="1200" dirty="0">
                          <a:latin typeface="メイリオ"/>
                          <a:ea typeface="メイリオ"/>
                        </a:rPr>
                        <a:t>imps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a:t>
                      </a:r>
                      <a:endParaRPr kumimoji="1" lang="ja-JP" altLang="en-US" sz="12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40311168"/>
                  </a:ext>
                </a:extLst>
              </a:tr>
              <a:tr h="324000">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4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AC6B25"/>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dirty="0">
                          <a:latin typeface="メイリオ" panose="020B0604030504040204" pitchFamily="50" charset="-128"/>
                          <a:ea typeface="メイリオ" panose="020B0604030504040204" pitchFamily="50" charset="-128"/>
                        </a:rPr>
                        <a:t>-</a:t>
                      </a:r>
                      <a:endParaRPr kumimoji="1" lang="ja-JP" altLang="en-US" sz="1200" dirty="0">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a:txBody>
                    <a:bodyPr/>
                    <a:lstStyle/>
                    <a:p>
                      <a:pPr algn="ctr"/>
                      <a:r>
                        <a:rPr kumimoji="1" lang="en-US" altLang="ja-JP" sz="1200" dirty="0">
                          <a:latin typeface="メイリオ"/>
                          <a:ea typeface="メイリオ"/>
                        </a:rPr>
                        <a:t>-</a:t>
                      </a:r>
                      <a:endParaRPr kumimoji="1" lang="ja-JP" altLang="en-US" sz="12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en-US" altLang="ja-JP" sz="1200" dirty="0">
                          <a:latin typeface="メイリオ"/>
                          <a:ea typeface="メイリオ"/>
                        </a:rPr>
                        <a:t>2,000</a:t>
                      </a:r>
                      <a:r>
                        <a:rPr kumimoji="1" lang="ja-JP" altLang="en-US" sz="1200" dirty="0">
                          <a:latin typeface="メイリオ"/>
                          <a:ea typeface="メイリオ"/>
                        </a:rPr>
                        <a:t>万</a:t>
                      </a:r>
                      <a:endParaRPr kumimoji="1" lang="en-US" altLang="ja-JP" sz="1200" dirty="0">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56461307"/>
                  </a:ext>
                </a:extLst>
              </a:tr>
            </a:tbl>
          </a:graphicData>
        </a:graphic>
      </p:graphicFrame>
      <p:sp>
        <p:nvSpPr>
          <p:cNvPr id="33" name="正方形/長方形 32">
            <a:extLst>
              <a:ext uri="{FF2B5EF4-FFF2-40B4-BE49-F238E27FC236}">
                <a16:creationId xmlns:a16="http://schemas.microsoft.com/office/drawing/2014/main" id="{F4EC0F12-C646-401F-90FE-92F7E2A5204D}"/>
              </a:ext>
            </a:extLst>
          </p:cNvPr>
          <p:cNvSpPr>
            <a:spLocks noChangeArrowheads="1"/>
          </p:cNvSpPr>
          <p:nvPr/>
        </p:nvSpPr>
        <p:spPr bwMode="auto">
          <a:xfrm>
            <a:off x="103413" y="6082886"/>
            <a:ext cx="6641097" cy="646331"/>
          </a:xfrm>
          <a:prstGeom prst="rect">
            <a:avLst/>
          </a:prstGeom>
          <a:noFill/>
          <a:ln w="9525">
            <a:noFill/>
            <a:miter lim="800000"/>
            <a:headEnd/>
            <a:tailEnd/>
          </a:ln>
        </p:spPr>
        <p:txBody>
          <a:bodyPr wrap="square" lIns="91440" tIns="45720" rIns="91440" bIns="45720" anchor="t">
            <a:spAutoFit/>
          </a:bodyPr>
          <a:lstStyle/>
          <a:p>
            <a:r>
              <a:rPr lang="ja-JP" altLang="en-US" sz="900" dirty="0">
                <a:latin typeface="メイリオ" panose="020B0604030504040204" pitchFamily="50" charset="-128"/>
                <a:ea typeface="メイリオ" panose="020B0604030504040204" pitchFamily="50" charset="-128"/>
              </a:rPr>
              <a:t>・原稿仕様の詳細は入稿規定をご確認ください。</a:t>
            </a:r>
            <a:endParaRPr lang="en-US" altLang="ja-JP" sz="900" dirty="0">
              <a:latin typeface="メイリオ" panose="020B0604030504040204" pitchFamily="50" charset="-128"/>
              <a:ea typeface="メイリオ" panose="020B0604030504040204" pitchFamily="50" charset="-128"/>
            </a:endParaRPr>
          </a:p>
          <a:p>
            <a:r>
              <a:rPr lang="ja-JP" sz="900" dirty="0">
                <a:latin typeface="Meiryo"/>
                <a:ea typeface="Meiryo"/>
              </a:rPr>
              <a:t>・広告商品によって、掲載基準や掲載ページが異なります。</a:t>
            </a:r>
            <a:endParaRPr lang="ja-JP" dirty="0"/>
          </a:p>
          <a:p>
            <a:r>
              <a:rPr lang="ja-JP" altLang="en-US" sz="900" dirty="0">
                <a:latin typeface="メイリオ"/>
                <a:ea typeface="メイリオ"/>
              </a:rPr>
              <a:t>・広告商品に記載の</a:t>
            </a:r>
            <a:r>
              <a:rPr lang="en-US" altLang="ja-JP" sz="900" dirty="0">
                <a:latin typeface="メイリオ"/>
                <a:ea typeface="メイリオ"/>
              </a:rPr>
              <a:t>imp</a:t>
            </a:r>
            <a:r>
              <a:rPr lang="ja-JP" altLang="en-US" sz="900" dirty="0">
                <a:latin typeface="メイリオ"/>
                <a:ea typeface="メイリオ"/>
              </a:rPr>
              <a:t>数は想定の数字であり、お約束するものではありません。</a:t>
            </a:r>
            <a:r>
              <a:rPr lang="ja-JP" sz="900" dirty="0">
                <a:latin typeface="Meiryo"/>
                <a:ea typeface="Meiryo"/>
              </a:rPr>
              <a:t>数値をまるめて記載しています。</a:t>
            </a:r>
            <a:endParaRPr lang="ja-JP" sz="900" dirty="0">
              <a:ea typeface="+mn-lt"/>
              <a:cs typeface="+mn-lt"/>
            </a:endParaRPr>
          </a:p>
          <a:p>
            <a:r>
              <a:rPr lang="ja-JP" altLang="en-US" sz="900" dirty="0">
                <a:latin typeface="メイリオ"/>
                <a:ea typeface="メイリオ"/>
              </a:rPr>
              <a:t>・ページデザインはイメージです。変更になる可能性がございます。</a:t>
            </a:r>
            <a:endParaRPr lang="en-US" altLang="ja-JP" sz="900" dirty="0">
              <a:latin typeface="メイリオ"/>
              <a:ea typeface="メイリオ"/>
            </a:endParaRPr>
          </a:p>
        </p:txBody>
      </p:sp>
      <p:sp>
        <p:nvSpPr>
          <p:cNvPr id="34" name="正方形/長方形 33">
            <a:extLst>
              <a:ext uri="{FF2B5EF4-FFF2-40B4-BE49-F238E27FC236}">
                <a16:creationId xmlns:a16="http://schemas.microsoft.com/office/drawing/2014/main" id="{A1FC07B1-C6F7-4C7C-BA28-8F7EF7C36E70}"/>
              </a:ext>
            </a:extLst>
          </p:cNvPr>
          <p:cNvSpPr>
            <a:spLocks noChangeArrowheads="1"/>
          </p:cNvSpPr>
          <p:nvPr/>
        </p:nvSpPr>
        <p:spPr bwMode="auto">
          <a:xfrm>
            <a:off x="6234048" y="6124449"/>
            <a:ext cx="6641097" cy="369332"/>
          </a:xfrm>
          <a:prstGeom prst="rect">
            <a:avLst/>
          </a:prstGeom>
          <a:noFill/>
          <a:ln w="9525">
            <a:noFill/>
            <a:miter lim="800000"/>
            <a:headEnd/>
            <a:tailEnd/>
          </a:ln>
        </p:spPr>
        <p:txBody>
          <a:bodyPr wrap="square" lIns="91440" tIns="45720" rIns="91440" bIns="45720" anchor="t">
            <a:spAutoFit/>
          </a:bodyPr>
          <a:lstStyle/>
          <a:p>
            <a:r>
              <a:rPr lang="ja-JP" sz="900">
                <a:latin typeface="Meiryo"/>
                <a:ea typeface="Meiryo"/>
                <a:cs typeface="+mn-lt"/>
              </a:rPr>
              <a:t>・トップインパクト</a:t>
            </a:r>
            <a:r>
              <a:rPr lang="en-US" altLang="ja-JP" sz="900" dirty="0">
                <a:latin typeface="Meiryo"/>
                <a:ea typeface="+mn-lt"/>
                <a:cs typeface="+mn-lt"/>
              </a:rPr>
              <a:t>/</a:t>
            </a:r>
            <a:r>
              <a:rPr lang="ja-JP" sz="900">
                <a:latin typeface="Meiryo"/>
                <a:ea typeface="Meiryo"/>
                <a:cs typeface="+mn-lt"/>
              </a:rPr>
              <a:t>パノラマは特集トップ、各カテゴリトップにのみ掲載されます。</a:t>
            </a:r>
            <a:endParaRPr lang="en-US" altLang="ja-JP" sz="900" dirty="0">
              <a:ea typeface="+mn-lt"/>
              <a:cs typeface="+mn-lt"/>
            </a:endParaRPr>
          </a:p>
          <a:p>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・ファーストビュー、セカンドビューに</a:t>
            </a:r>
            <a:r>
              <a:rPr lang="en-US" altLang="ja-JP" sz="900" dirty="0">
                <a:latin typeface="メイリオ" panose="020B0604030504040204" pitchFamily="50" charset="-128"/>
                <a:ea typeface="メイリオ" panose="020B0604030504040204" pitchFamily="50" charset="-128"/>
                <a:cs typeface="メイリオ" panose="020B0604030504040204" pitchFamily="50" charset="-128"/>
              </a:rPr>
              <a:t>YDA</a:t>
            </a:r>
            <a:r>
              <a:rPr lang="ja-JP" altLang="en-US" sz="900" dirty="0">
                <a:latin typeface="メイリオ" panose="020B0604030504040204" pitchFamily="50" charset="-128"/>
                <a:ea typeface="メイリオ" panose="020B0604030504040204" pitchFamily="50" charset="-128"/>
                <a:cs typeface="メイリオ" panose="020B0604030504040204" pitchFamily="50" charset="-128"/>
              </a:rPr>
              <a:t>（運用型）が配信されます。</a:t>
            </a:r>
            <a:r>
              <a:rPr lang="ja-JP" altLang="en-US" sz="900" dirty="0">
                <a:latin typeface="メイリオ" panose="020B0604030504040204" pitchFamily="50" charset="-128"/>
                <a:ea typeface="メイリオ" panose="020B0604030504040204" pitchFamily="50" charset="-128"/>
              </a:rPr>
              <a:t>競合排除はできません。</a:t>
            </a:r>
            <a:endParaRPr lang="ja-JP" altLang="en-US" sz="900" dirty="0">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 name="グループ化 6"/>
          <p:cNvGrpSpPr/>
          <p:nvPr/>
        </p:nvGrpSpPr>
        <p:grpSpPr>
          <a:xfrm>
            <a:off x="7446239" y="1853526"/>
            <a:ext cx="1655636" cy="1984378"/>
            <a:chOff x="7446239" y="1853526"/>
            <a:chExt cx="1655636" cy="1984378"/>
          </a:xfrm>
        </p:grpSpPr>
        <p:pic>
          <p:nvPicPr>
            <p:cNvPr id="38" name="図 37"/>
            <p:cNvPicPr>
              <a:picLocks noChangeAspect="1"/>
            </p:cNvPicPr>
            <p:nvPr/>
          </p:nvPicPr>
          <p:blipFill rotWithShape="1">
            <a:blip r:embed="rId3"/>
            <a:srcRect b="17804"/>
            <a:stretch/>
          </p:blipFill>
          <p:spPr>
            <a:xfrm>
              <a:off x="7447099" y="1853526"/>
              <a:ext cx="1654776" cy="1980648"/>
            </a:xfrm>
            <a:prstGeom prst="rect">
              <a:avLst/>
            </a:prstGeom>
          </p:spPr>
        </p:pic>
        <p:pic>
          <p:nvPicPr>
            <p:cNvPr id="13" name="図 12"/>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14863" r="31428" b="44254"/>
            <a:stretch/>
          </p:blipFill>
          <p:spPr>
            <a:xfrm>
              <a:off x="7448462" y="2227445"/>
              <a:ext cx="1135307" cy="985650"/>
            </a:xfrm>
            <a:prstGeom prst="rect">
              <a:avLst/>
            </a:prstGeom>
          </p:spPr>
        </p:pic>
        <p:pic>
          <p:nvPicPr>
            <p:cNvPr id="14" name="図 13"/>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55711" b="17833"/>
            <a:stretch/>
          </p:blipFill>
          <p:spPr>
            <a:xfrm>
              <a:off x="7446239" y="3200093"/>
              <a:ext cx="1655636" cy="637811"/>
            </a:xfrm>
            <a:prstGeom prst="rect">
              <a:avLst/>
            </a:prstGeom>
          </p:spPr>
        </p:pic>
      </p:grpSp>
      <p:grpSp>
        <p:nvGrpSpPr>
          <p:cNvPr id="8" name="グループ化 7"/>
          <p:cNvGrpSpPr/>
          <p:nvPr/>
        </p:nvGrpSpPr>
        <p:grpSpPr>
          <a:xfrm>
            <a:off x="10277829" y="1866804"/>
            <a:ext cx="1085142" cy="1967370"/>
            <a:chOff x="10277829" y="1866804"/>
            <a:chExt cx="1085142" cy="1967370"/>
          </a:xfrm>
        </p:grpSpPr>
        <p:pic>
          <p:nvPicPr>
            <p:cNvPr id="43" name="図 42"/>
            <p:cNvPicPr>
              <a:picLocks noChangeAspect="1"/>
            </p:cNvPicPr>
            <p:nvPr/>
          </p:nvPicPr>
          <p:blipFill rotWithShape="1">
            <a:blip r:embed="rId6"/>
            <a:srcRect t="1" b="42424"/>
            <a:stretch/>
          </p:blipFill>
          <p:spPr>
            <a:xfrm>
              <a:off x="10277829" y="1866804"/>
              <a:ext cx="1085142" cy="1948451"/>
            </a:xfrm>
            <a:prstGeom prst="rect">
              <a:avLst/>
            </a:prstGeom>
          </p:spPr>
        </p:pic>
        <p:pic>
          <p:nvPicPr>
            <p:cNvPr id="15" name="図 14"/>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t="37275" b="38301"/>
            <a:stretch/>
          </p:blipFill>
          <p:spPr>
            <a:xfrm>
              <a:off x="10277829" y="3141845"/>
              <a:ext cx="1062692" cy="692329"/>
            </a:xfrm>
            <a:prstGeom prst="rect">
              <a:avLst/>
            </a:prstGeom>
          </p:spPr>
        </p:pic>
      </p:grpSp>
      <p:grpSp>
        <p:nvGrpSpPr>
          <p:cNvPr id="6" name="グループ化 5"/>
          <p:cNvGrpSpPr/>
          <p:nvPr/>
        </p:nvGrpSpPr>
        <p:grpSpPr>
          <a:xfrm>
            <a:off x="4797995" y="1866804"/>
            <a:ext cx="1806725" cy="1948451"/>
            <a:chOff x="4797995" y="1866804"/>
            <a:chExt cx="1806725" cy="1948451"/>
          </a:xfrm>
        </p:grpSpPr>
        <p:pic>
          <p:nvPicPr>
            <p:cNvPr id="5" name="図 4"/>
            <p:cNvPicPr>
              <a:picLocks noChangeAspect="1"/>
            </p:cNvPicPr>
            <p:nvPr/>
          </p:nvPicPr>
          <p:blipFill rotWithShape="1">
            <a:blip r:embed="rId9"/>
            <a:srcRect b="39442"/>
            <a:stretch/>
          </p:blipFill>
          <p:spPr>
            <a:xfrm>
              <a:off x="4804434" y="1866804"/>
              <a:ext cx="1800286" cy="1948451"/>
            </a:xfrm>
            <a:prstGeom prst="rect">
              <a:avLst/>
            </a:prstGeom>
          </p:spPr>
        </p:pic>
        <p:pic>
          <p:nvPicPr>
            <p:cNvPr id="20" name="図 19"/>
            <p:cNvPicPr>
              <a:picLocks noChangeAspect="1"/>
            </p:cNvPicPr>
            <p:nvPr/>
          </p:nvPicPr>
          <p:blipFill rotWithShape="1">
            <a:blip r:embed="rId10">
              <a:extLst>
                <a:ext uri="{BEBA8EAE-BF5A-486C-A8C5-ECC9F3942E4B}">
                  <a14:imgProps xmlns:a14="http://schemas.microsoft.com/office/drawing/2010/main">
                    <a14:imgLayer r:embed="rId11">
                      <a14:imgEffect>
                        <a14:artisticBlur/>
                      </a14:imgEffect>
                    </a14:imgLayer>
                  </a14:imgProps>
                </a:ext>
              </a:extLst>
            </a:blip>
            <a:srcRect t="29789" b="39442"/>
            <a:stretch/>
          </p:blipFill>
          <p:spPr>
            <a:xfrm>
              <a:off x="4797995" y="2825237"/>
              <a:ext cx="1800286" cy="990018"/>
            </a:xfrm>
            <a:prstGeom prst="rect">
              <a:avLst/>
            </a:prstGeom>
          </p:spPr>
        </p:pic>
      </p:grpSp>
      <p:pic>
        <p:nvPicPr>
          <p:cNvPr id="10" name="図 10" descr="グラフィカル ユーザー インターフェイス, アプリケーション&#10;&#10;説明は自動で生成されたものです">
            <a:extLst>
              <a:ext uri="{FF2B5EF4-FFF2-40B4-BE49-F238E27FC236}">
                <a16:creationId xmlns:a16="http://schemas.microsoft.com/office/drawing/2014/main" id="{EFCCDCF2-56DA-4898-9C1E-2895FD9AA2CE}"/>
              </a:ext>
            </a:extLst>
          </p:cNvPr>
          <p:cNvPicPr>
            <a:picLocks noChangeAspect="1"/>
          </p:cNvPicPr>
          <p:nvPr/>
        </p:nvPicPr>
        <p:blipFill>
          <a:blip r:embed="rId12"/>
          <a:stretch>
            <a:fillRect/>
          </a:stretch>
        </p:blipFill>
        <p:spPr>
          <a:xfrm>
            <a:off x="2040237" y="1882124"/>
            <a:ext cx="2228336" cy="1919862"/>
          </a:xfrm>
          <a:prstGeom prst="rect">
            <a:avLst/>
          </a:prstGeom>
        </p:spPr>
      </p:pic>
    </p:spTree>
    <p:extLst>
      <p:ext uri="{BB962C8B-B14F-4D97-AF65-F5344CB8AC3E}">
        <p14:creationId xmlns:p14="http://schemas.microsoft.com/office/powerpoint/2010/main" val="95509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spc="300" dirty="0">
                <a:solidFill>
                  <a:srgbClr val="222222"/>
                </a:solidFill>
                <a:latin typeface="Meiryo" panose="020B0604030504040204" pitchFamily="34" charset="-128"/>
                <a:ea typeface="Meiryo" panose="020B0604030504040204" pitchFamily="34" charset="-128"/>
              </a:rPr>
              <a:t>PC</a:t>
            </a:r>
            <a:r>
              <a:rPr lang="ja-JP" altLang="en-US" sz="2800" b="1" spc="300" dirty="0">
                <a:solidFill>
                  <a:srgbClr val="222222"/>
                </a:solidFill>
                <a:latin typeface="Meiryo" panose="020B0604030504040204" pitchFamily="34" charset="-128"/>
                <a:ea typeface="Meiryo" panose="020B0604030504040204" pitchFamily="34" charset="-128"/>
              </a:rPr>
              <a:t>掲載面イメージ</a:t>
            </a:r>
            <a:endParaRPr lang="en-US" altLang="ja-JP" sz="2800" b="1" spc="300" dirty="0">
              <a:solidFill>
                <a:srgbClr val="222222"/>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16</a:t>
            </a:fld>
            <a:endParaRPr kumimoji="1" lang="ja-JP" altLang="en-US"/>
          </a:p>
        </p:txBody>
      </p:sp>
      <p:sp>
        <p:nvSpPr>
          <p:cNvPr id="12" name="正方形/長方形 11">
            <a:extLst>
              <a:ext uri="{FF2B5EF4-FFF2-40B4-BE49-F238E27FC236}">
                <a16:creationId xmlns:a16="http://schemas.microsoft.com/office/drawing/2014/main" id="{3C9B0BFE-0FB1-4D04-802B-BDAB2CDACA4F}"/>
              </a:ext>
            </a:extLst>
          </p:cNvPr>
          <p:cNvSpPr/>
          <p:nvPr/>
        </p:nvSpPr>
        <p:spPr>
          <a:xfrm>
            <a:off x="197384" y="1492950"/>
            <a:ext cx="2231073" cy="219395"/>
          </a:xfrm>
          <a:prstGeom prst="rect">
            <a:avLst/>
          </a:prstGeom>
          <a:solidFill>
            <a:sysClr val="window" lastClr="FFFFFF"/>
          </a:solidFill>
          <a:ln w="19050" cap="flat" cmpd="sng" algn="ctr">
            <a:solidFill>
              <a:srgbClr val="4472C4">
                <a:lumMod val="75000"/>
              </a:srgbClr>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kern="0" dirty="0">
                <a:solidFill>
                  <a:srgbClr val="5B9BD5">
                    <a:lumMod val="50000"/>
                  </a:srgbClr>
                </a:solidFill>
                <a:latin typeface="メイリオ" panose="020B0604030504040204" pitchFamily="50" charset="-128"/>
                <a:ea typeface="メイリオ" panose="020B0604030504040204" pitchFamily="50" charset="-128"/>
              </a:rPr>
              <a:t>通常掲載面</a:t>
            </a:r>
            <a:endParaRPr kumimoji="0" lang="ja-JP" altLang="en-US" sz="1050" b="0" i="0" u="none" strike="noStrike" kern="0" cap="none" spc="0" normalizeH="0" baseline="0" noProof="0" dirty="0">
              <a:ln>
                <a:noFill/>
              </a:ln>
              <a:solidFill>
                <a:srgbClr val="5B9BD5">
                  <a:lumMod val="50000"/>
                </a:srgbClr>
              </a:solidFill>
              <a:effectLst/>
              <a:uLnTx/>
              <a:uFillTx/>
              <a:latin typeface="メイリオ" panose="020B0604030504040204" pitchFamily="50" charset="-128"/>
              <a:ea typeface="メイリオ" panose="020B0604030504040204" pitchFamily="50" charset="-128"/>
            </a:endParaRPr>
          </a:p>
        </p:txBody>
      </p:sp>
      <p:sp>
        <p:nvSpPr>
          <p:cNvPr id="13" name="正方形/長方形 12">
            <a:extLst>
              <a:ext uri="{FF2B5EF4-FFF2-40B4-BE49-F238E27FC236}">
                <a16:creationId xmlns:a16="http://schemas.microsoft.com/office/drawing/2014/main" id="{6260A30F-6BFC-4236-850E-1EE346FC5318}"/>
              </a:ext>
            </a:extLst>
          </p:cNvPr>
          <p:cNvSpPr/>
          <p:nvPr/>
        </p:nvSpPr>
        <p:spPr>
          <a:xfrm>
            <a:off x="197384" y="1156640"/>
            <a:ext cx="2231073" cy="257047"/>
          </a:xfrm>
          <a:prstGeom prst="rect">
            <a:avLst/>
          </a:prstGeom>
          <a:solidFill>
            <a:srgbClr val="FFC000">
              <a:lumMod val="20000"/>
              <a:lumOff val="80000"/>
            </a:srgbClr>
          </a:solidFill>
          <a:ln w="19050" cap="flat" cmpd="sng" algn="ctr">
            <a:solidFill>
              <a:srgbClr val="FFC000"/>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FFC000"/>
                </a:solidFill>
                <a:effectLst/>
                <a:uLnTx/>
                <a:uFillTx/>
                <a:latin typeface="メイリオ" panose="020B0604030504040204" pitchFamily="50" charset="-128"/>
                <a:ea typeface="メイリオ" panose="020B0604030504040204" pitchFamily="50" charset="-128"/>
                <a:cs typeface="+mn-cs"/>
              </a:rPr>
              <a:t>カテゴリトップ掲載面</a:t>
            </a:r>
          </a:p>
        </p:txBody>
      </p:sp>
      <p:sp>
        <p:nvSpPr>
          <p:cNvPr id="15" name="テキスト ボックス 25">
            <a:extLst>
              <a:ext uri="{FF2B5EF4-FFF2-40B4-BE49-F238E27FC236}">
                <a16:creationId xmlns:a16="http://schemas.microsoft.com/office/drawing/2014/main" id="{0056A5FD-EC16-4146-93D0-A135AAAED88B}"/>
              </a:ext>
            </a:extLst>
          </p:cNvPr>
          <p:cNvSpPr txBox="1"/>
          <p:nvPr/>
        </p:nvSpPr>
        <p:spPr>
          <a:xfrm>
            <a:off x="2533964" y="1462305"/>
            <a:ext cx="5605189" cy="33855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dirty="0">
                <a:solidFill>
                  <a:prstClr val="black"/>
                </a:solidFill>
                <a:latin typeface="メイリオ" panose="020B0604030504040204" pitchFamily="50" charset="-128"/>
                <a:ea typeface="メイリオ" panose="020B0604030504040204" pitchFamily="50" charset="-128"/>
              </a:rPr>
              <a:t>期間固定、</a:t>
            </a:r>
            <a:r>
              <a:rPr lang="en-US" altLang="ja-JP" sz="1600" dirty="0">
                <a:solidFill>
                  <a:prstClr val="black"/>
                </a:solidFill>
                <a:latin typeface="メイリオ" panose="020B0604030504040204" pitchFamily="50" charset="-128"/>
                <a:ea typeface="メイリオ" panose="020B0604030504040204" pitchFamily="50" charset="-128"/>
              </a:rPr>
              <a:t>SOV</a:t>
            </a:r>
            <a:r>
              <a:rPr lang="ja-JP" altLang="en-US" sz="1600" dirty="0">
                <a:solidFill>
                  <a:prstClr val="black"/>
                </a:solidFill>
                <a:latin typeface="メイリオ" panose="020B0604030504040204" pitchFamily="50" charset="-128"/>
                <a:ea typeface="メイリオ" panose="020B0604030504040204" pitchFamily="50" charset="-128"/>
              </a:rPr>
              <a:t>（枠）配信。プライムディスプレイ</a:t>
            </a:r>
            <a:r>
              <a:rPr lang="en-US" altLang="ja-JP" sz="1600" dirty="0">
                <a:solidFill>
                  <a:prstClr val="black"/>
                </a:solidFill>
                <a:latin typeface="メイリオ" panose="020B0604030504040204" pitchFamily="50" charset="-128"/>
                <a:ea typeface="メイリオ" panose="020B0604030504040204" pitchFamily="50" charset="-128"/>
              </a:rPr>
              <a:t> </a:t>
            </a:r>
            <a:r>
              <a:rPr lang="ja-JP" altLang="en-US" sz="1600" dirty="0">
                <a:solidFill>
                  <a:prstClr val="black"/>
                </a:solidFill>
                <a:latin typeface="メイリオ" panose="020B0604030504040204" pitchFamily="50" charset="-128"/>
                <a:ea typeface="メイリオ" panose="020B0604030504040204" pitchFamily="50" charset="-128"/>
              </a:rPr>
              <a:t>ダブル</a:t>
            </a:r>
          </a:p>
        </p:txBody>
      </p:sp>
      <p:sp>
        <p:nvSpPr>
          <p:cNvPr id="17" name="正方形/長方形 16">
            <a:extLst>
              <a:ext uri="{FF2B5EF4-FFF2-40B4-BE49-F238E27FC236}">
                <a16:creationId xmlns:a16="http://schemas.microsoft.com/office/drawing/2014/main" id="{22411EC9-0396-4A7C-903D-AD66D2B1F0C9}"/>
              </a:ext>
            </a:extLst>
          </p:cNvPr>
          <p:cNvSpPr/>
          <p:nvPr/>
        </p:nvSpPr>
        <p:spPr>
          <a:xfrm>
            <a:off x="197384" y="1805555"/>
            <a:ext cx="2231073" cy="257047"/>
          </a:xfrm>
          <a:prstGeom prst="rect">
            <a:avLst/>
          </a:prstGeom>
          <a:solidFill>
            <a:schemeClr val="bg2">
              <a:lumMod val="50000"/>
              <a:alpha val="47843"/>
            </a:schemeClr>
          </a:solidFill>
          <a:ln w="6350" cap="flat" cmpd="sng" algn="ctr">
            <a:solidFill>
              <a:schemeClr val="bg2">
                <a:lumMod val="75000"/>
              </a:schemeClr>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a:ln>
                  <a:noFill/>
                </a:ln>
                <a:solidFill>
                  <a:schemeClr val="bg1"/>
                </a:solidFill>
                <a:effectLst/>
                <a:uLnTx/>
                <a:uFillTx/>
                <a:latin typeface="メイリオ" panose="020B0604030504040204" pitchFamily="50" charset="-128"/>
                <a:ea typeface="メイリオ" panose="020B0604030504040204" pitchFamily="50" charset="-128"/>
                <a:cs typeface="+mn-cs"/>
              </a:rPr>
              <a:t>広告掲載なし</a:t>
            </a:r>
            <a:endParaRPr kumimoji="0" lang="ja-JP" altLang="en-US" sz="11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721624BC-63DF-4153-902A-DBBF0DDD7CAF}"/>
              </a:ext>
            </a:extLst>
          </p:cNvPr>
          <p:cNvSpPr/>
          <p:nvPr/>
        </p:nvSpPr>
        <p:spPr>
          <a:xfrm>
            <a:off x="2532265" y="1129389"/>
            <a:ext cx="8536464" cy="338554"/>
          </a:xfrm>
          <a:prstGeom prst="rect">
            <a:avLst/>
          </a:prstGeom>
        </p:spPr>
        <p:txBody>
          <a:bodyPr wrap="square">
            <a:spAutoFit/>
          </a:bodyPr>
          <a:lstStyle/>
          <a:p>
            <a:r>
              <a:rPr lang="ja-JP" altLang="en-US" sz="1600" dirty="0">
                <a:solidFill>
                  <a:prstClr val="black"/>
                </a:solidFill>
                <a:latin typeface="メイリオ" panose="020B0604030504040204" pitchFamily="50" charset="-128"/>
                <a:ea typeface="メイリオ" panose="020B0604030504040204" pitchFamily="50" charset="-128"/>
              </a:rPr>
              <a:t>カテゴリトップのみ配信。トップインパクトダブル</a:t>
            </a:r>
            <a:r>
              <a:rPr lang="en-US" altLang="ja-JP" sz="1600" dirty="0">
                <a:solidFill>
                  <a:prstClr val="black"/>
                </a:solidFill>
                <a:latin typeface="メイリオ" panose="020B0604030504040204" pitchFamily="50" charset="-128"/>
                <a:ea typeface="メイリオ" panose="020B0604030504040204" pitchFamily="50" charset="-128"/>
              </a:rPr>
              <a:t> or </a:t>
            </a:r>
            <a:r>
              <a:rPr lang="ja-JP" altLang="en-US" sz="1600" dirty="0">
                <a:solidFill>
                  <a:prstClr val="black"/>
                </a:solidFill>
                <a:latin typeface="メイリオ" panose="020B0604030504040204" pitchFamily="50" charset="-128"/>
                <a:ea typeface="メイリオ" panose="020B0604030504040204" pitchFamily="50" charset="-128"/>
              </a:rPr>
              <a:t>パノラマ</a:t>
            </a:r>
            <a:endParaRPr lang="en-US" altLang="ja-JP" sz="1600" dirty="0">
              <a:solidFill>
                <a:prstClr val="black"/>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F5E92DF9-7AA9-44D8-A8C6-1E3EA33E40B2}"/>
              </a:ext>
            </a:extLst>
          </p:cNvPr>
          <p:cNvSpPr/>
          <p:nvPr/>
        </p:nvSpPr>
        <p:spPr>
          <a:xfrm>
            <a:off x="2518398" y="1744782"/>
            <a:ext cx="8312477" cy="338554"/>
          </a:xfrm>
          <a:prstGeom prst="rect">
            <a:avLst/>
          </a:prstGeom>
        </p:spPr>
        <p:txBody>
          <a:bodyPr wrap="square">
            <a:spAutoFit/>
          </a:bodyPr>
          <a:lstStyle/>
          <a:p>
            <a:r>
              <a:rPr lang="ja-JP" altLang="en-US" sz="1600" dirty="0">
                <a:latin typeface="Meiryo UI" panose="020B0604030504040204" pitchFamily="34" charset="-128"/>
                <a:ea typeface="Meiryo UI" panose="020B0604030504040204" pitchFamily="34" charset="-128"/>
              </a:rPr>
              <a:t>広告</a:t>
            </a:r>
            <a:r>
              <a:rPr lang="ja-JP" altLang="en-US" sz="1600" dirty="0">
                <a:latin typeface="Meiryo" panose="020B0604030504040204" pitchFamily="34" charset="-128"/>
                <a:ea typeface="Meiryo" panose="020B0604030504040204" pitchFamily="34" charset="-128"/>
              </a:rPr>
              <a:t>掲載</a:t>
            </a:r>
            <a:r>
              <a:rPr lang="ja-JP" altLang="en-US" sz="1600" dirty="0">
                <a:latin typeface="Meiryo UI" panose="020B0604030504040204" pitchFamily="34" charset="-128"/>
                <a:ea typeface="Meiryo UI" panose="020B0604030504040204" pitchFamily="34" charset="-128"/>
              </a:rPr>
              <a:t>なし</a:t>
            </a:r>
          </a:p>
        </p:txBody>
      </p:sp>
      <p:sp>
        <p:nvSpPr>
          <p:cNvPr id="23" name="正方形/長方形 22">
            <a:extLst>
              <a:ext uri="{FF2B5EF4-FFF2-40B4-BE49-F238E27FC236}">
                <a16:creationId xmlns:a16="http://schemas.microsoft.com/office/drawing/2014/main" id="{B8C01EFE-3E5D-4CA3-9572-EA0F26939875}"/>
              </a:ext>
            </a:extLst>
          </p:cNvPr>
          <p:cNvSpPr/>
          <p:nvPr/>
        </p:nvSpPr>
        <p:spPr>
          <a:xfrm>
            <a:off x="1498061" y="2251215"/>
            <a:ext cx="8547370" cy="1357913"/>
          </a:xfrm>
          <a:prstGeom prst="rect">
            <a:avLst/>
          </a:prstGeom>
          <a:solidFill>
            <a:srgbClr val="FFF2CC">
              <a:alpha val="45882"/>
            </a:srgbClr>
          </a:solidFill>
          <a:ln w="19050" cap="flat" cmpd="sng" algn="ctr">
            <a:solidFill>
              <a:srgbClr val="FFC000"/>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mj-lt"/>
              <a:ea typeface="Yu Gothic" panose="020B0400000000000000" pitchFamily="50" charset="-128"/>
              <a:cs typeface="+mn-cs"/>
            </a:endParaRPr>
          </a:p>
        </p:txBody>
      </p:sp>
      <p:sp>
        <p:nvSpPr>
          <p:cNvPr id="26" name="正方形/長方形 25">
            <a:extLst>
              <a:ext uri="{FF2B5EF4-FFF2-40B4-BE49-F238E27FC236}">
                <a16:creationId xmlns:a16="http://schemas.microsoft.com/office/drawing/2014/main" id="{F418C3ED-3E9C-4902-B019-348C11742C37}"/>
              </a:ext>
            </a:extLst>
          </p:cNvPr>
          <p:cNvSpPr/>
          <p:nvPr/>
        </p:nvSpPr>
        <p:spPr>
          <a:xfrm>
            <a:off x="1498060" y="3697303"/>
            <a:ext cx="8547370" cy="2795572"/>
          </a:xfrm>
          <a:prstGeom prst="rect">
            <a:avLst/>
          </a:prstGeom>
          <a:solidFill>
            <a:srgbClr val="66CCFF">
              <a:alpha val="18039"/>
            </a:srgbClr>
          </a:solidFill>
          <a:ln w="19050" cap="flat" cmpd="sng" algn="ctr">
            <a:solidFill>
              <a:srgbClr val="4472C4">
                <a:lumMod val="75000"/>
              </a:srgbClr>
            </a:solidFill>
            <a:prstDash val="sysDash"/>
            <a:miter lim="800000"/>
          </a:ln>
          <a:effectLst/>
        </p:spPr>
        <p:txBody>
          <a:bodyPr rtlCol="0" anchor="ctr"/>
          <a:lstStyle/>
          <a:p>
            <a:pPr algn="ctr"/>
            <a:endParaRPr kumimoji="0" lang="ja-JP" altLang="en-US" kern="0">
              <a:solidFill>
                <a:prstClr val="white"/>
              </a:solidFill>
              <a:latin typeface="+mj-lt"/>
              <a:ea typeface="Yu Gothic" panose="020B0400000000000000" pitchFamily="50" charset="-128"/>
            </a:endParaRPr>
          </a:p>
        </p:txBody>
      </p:sp>
      <p:graphicFrame>
        <p:nvGraphicFramePr>
          <p:cNvPr id="65" name="図表 64">
            <a:extLst>
              <a:ext uri="{FF2B5EF4-FFF2-40B4-BE49-F238E27FC236}">
                <a16:creationId xmlns:a16="http://schemas.microsoft.com/office/drawing/2014/main" id="{EF2E98FA-F736-4049-B7C1-5B46F1A3E744}"/>
              </a:ext>
            </a:extLst>
          </p:cNvPr>
          <p:cNvGraphicFramePr/>
          <p:nvPr/>
        </p:nvGraphicFramePr>
        <p:xfrm>
          <a:off x="291643" y="2442474"/>
          <a:ext cx="11669003" cy="4017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0" name="テキスト ボックス 10">
            <a:extLst>
              <a:ext uri="{FF2B5EF4-FFF2-40B4-BE49-F238E27FC236}">
                <a16:creationId xmlns:a16="http://schemas.microsoft.com/office/drawing/2014/main" id="{15243C6A-5FE1-4E04-8216-1609693B6F38}"/>
              </a:ext>
            </a:extLst>
          </p:cNvPr>
          <p:cNvSpPr txBox="1"/>
          <p:nvPr/>
        </p:nvSpPr>
        <p:spPr>
          <a:xfrm>
            <a:off x="291643" y="6040614"/>
            <a:ext cx="8272186" cy="64633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・主なコンテンツを簡略化したイメージです。予告無く変更されることがございます。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オリンピック・パラリンピックの情報について</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パラリンピック情報は、同一コンテンツカテゴリ内に追加されていきます。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競技・種目カテゴリに関しては、カテゴリトップページにおいて「オリンピック」「パラリンピック」をタブ分けして構成していきます。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25707113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正方形/長方形 12">
            <a:extLst>
              <a:ext uri="{FF2B5EF4-FFF2-40B4-BE49-F238E27FC236}">
                <a16:creationId xmlns:a16="http://schemas.microsoft.com/office/drawing/2014/main" id="{F418C3ED-3E9C-4902-B019-348C11742C37}"/>
              </a:ext>
            </a:extLst>
          </p:cNvPr>
          <p:cNvSpPr/>
          <p:nvPr/>
        </p:nvSpPr>
        <p:spPr>
          <a:xfrm>
            <a:off x="1498060" y="2321781"/>
            <a:ext cx="8547370" cy="4171094"/>
          </a:xfrm>
          <a:prstGeom prst="rect">
            <a:avLst/>
          </a:prstGeom>
          <a:solidFill>
            <a:srgbClr val="66CCFF">
              <a:alpha val="18039"/>
            </a:srgbClr>
          </a:solidFill>
          <a:ln w="19050" cap="flat" cmpd="sng" algn="ctr">
            <a:solidFill>
              <a:srgbClr val="4472C4">
                <a:lumMod val="75000"/>
              </a:srgbClr>
            </a:solidFill>
            <a:prstDash val="sysDash"/>
            <a:miter lim="800000"/>
          </a:ln>
          <a:effectLst/>
        </p:spPr>
        <p:txBody>
          <a:bodyPr rtlCol="0" anchor="ctr"/>
          <a:lstStyle/>
          <a:p>
            <a:pPr algn="ctr"/>
            <a:endParaRPr kumimoji="0" lang="ja-JP" altLang="en-US" kern="0">
              <a:solidFill>
                <a:prstClr val="white"/>
              </a:solidFill>
              <a:latin typeface="+mj-lt"/>
              <a:ea typeface="Yu Gothic" panose="020B0400000000000000" pitchFamily="50" charset="-128"/>
            </a:endParaRPr>
          </a:p>
        </p:txBody>
      </p:sp>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spc="300" dirty="0">
                <a:solidFill>
                  <a:srgbClr val="222222"/>
                </a:solidFill>
                <a:latin typeface="Meiryo" panose="020B0604030504040204" pitchFamily="34" charset="-128"/>
                <a:ea typeface="Meiryo" panose="020B0604030504040204" pitchFamily="34" charset="-128"/>
              </a:rPr>
              <a:t>SP</a:t>
            </a:r>
            <a:r>
              <a:rPr lang="ja-JP" altLang="en-US" sz="2800" b="1" spc="300" dirty="0">
                <a:solidFill>
                  <a:srgbClr val="222222"/>
                </a:solidFill>
                <a:latin typeface="Meiryo" panose="020B0604030504040204" pitchFamily="34" charset="-128"/>
                <a:ea typeface="Meiryo" panose="020B0604030504040204" pitchFamily="34" charset="-128"/>
              </a:rPr>
              <a:t>掲載面イメージ</a:t>
            </a:r>
            <a:endParaRPr lang="en-US" altLang="ja-JP" sz="2800" b="1" spc="300" dirty="0">
              <a:solidFill>
                <a:srgbClr val="222222"/>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17</a:t>
            </a:fld>
            <a:endParaRPr kumimoji="1" lang="ja-JP" altLang="en-US"/>
          </a:p>
        </p:txBody>
      </p:sp>
      <p:sp>
        <p:nvSpPr>
          <p:cNvPr id="28" name="正方形/長方形 27">
            <a:extLst>
              <a:ext uri="{FF2B5EF4-FFF2-40B4-BE49-F238E27FC236}">
                <a16:creationId xmlns:a16="http://schemas.microsoft.com/office/drawing/2014/main" id="{62A58315-DD40-4DCA-9687-00D82D2621AE}"/>
              </a:ext>
            </a:extLst>
          </p:cNvPr>
          <p:cNvSpPr/>
          <p:nvPr/>
        </p:nvSpPr>
        <p:spPr>
          <a:xfrm>
            <a:off x="197384" y="1319214"/>
            <a:ext cx="2231073" cy="219395"/>
          </a:xfrm>
          <a:prstGeom prst="rect">
            <a:avLst/>
          </a:prstGeom>
          <a:solidFill>
            <a:sysClr val="window" lastClr="FFFFFF"/>
          </a:solidFill>
          <a:ln w="19050" cap="flat" cmpd="sng" algn="ctr">
            <a:solidFill>
              <a:srgbClr val="4472C4">
                <a:lumMod val="75000"/>
              </a:srgbClr>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050" b="0" i="0" u="none" strike="noStrike" kern="0" cap="none" spc="0" normalizeH="0" baseline="0" noProof="0" dirty="0">
                <a:ln>
                  <a:noFill/>
                </a:ln>
                <a:solidFill>
                  <a:srgbClr val="5B9BD5">
                    <a:lumMod val="50000"/>
                  </a:srgbClr>
                </a:solidFill>
                <a:effectLst/>
                <a:uLnTx/>
                <a:uFillTx/>
                <a:latin typeface="メイリオ" panose="020B0604030504040204" pitchFamily="50" charset="-128"/>
                <a:ea typeface="メイリオ" panose="020B0604030504040204" pitchFamily="50" charset="-128"/>
              </a:rPr>
              <a:t>通常掲載面</a:t>
            </a:r>
          </a:p>
        </p:txBody>
      </p:sp>
      <p:sp>
        <p:nvSpPr>
          <p:cNvPr id="30" name="テキスト ボックス 25">
            <a:extLst>
              <a:ext uri="{FF2B5EF4-FFF2-40B4-BE49-F238E27FC236}">
                <a16:creationId xmlns:a16="http://schemas.microsoft.com/office/drawing/2014/main" id="{22AFE510-33EE-43B3-B1B7-DA3A644638F8}"/>
              </a:ext>
            </a:extLst>
          </p:cNvPr>
          <p:cNvSpPr txBox="1"/>
          <p:nvPr/>
        </p:nvSpPr>
        <p:spPr>
          <a:xfrm>
            <a:off x="2533964" y="1288569"/>
            <a:ext cx="3982950" cy="33855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600" dirty="0">
                <a:solidFill>
                  <a:prstClr val="black"/>
                </a:solidFill>
                <a:latin typeface="メイリオ" panose="020B0604030504040204" pitchFamily="50" charset="-128"/>
                <a:ea typeface="メイリオ" panose="020B0604030504040204" pitchFamily="50" charset="-128"/>
              </a:rPr>
              <a:t>期間固定、</a:t>
            </a:r>
            <a:r>
              <a:rPr lang="en-US" altLang="ja-JP" sz="1600" dirty="0">
                <a:solidFill>
                  <a:prstClr val="black"/>
                </a:solidFill>
                <a:latin typeface="メイリオ" panose="020B0604030504040204" pitchFamily="50" charset="-128"/>
                <a:ea typeface="メイリオ" panose="020B0604030504040204" pitchFamily="50" charset="-128"/>
              </a:rPr>
              <a:t>SOV(</a:t>
            </a:r>
            <a:r>
              <a:rPr lang="ja-JP" altLang="en-US" sz="1600" dirty="0">
                <a:solidFill>
                  <a:prstClr val="black"/>
                </a:solidFill>
                <a:latin typeface="メイリオ" panose="020B0604030504040204" pitchFamily="50" charset="-128"/>
                <a:ea typeface="メイリオ" panose="020B0604030504040204" pitchFamily="50" charset="-128"/>
              </a:rPr>
              <a:t>枠）配信。トップパネル</a:t>
            </a:r>
          </a:p>
        </p:txBody>
      </p:sp>
      <p:sp>
        <p:nvSpPr>
          <p:cNvPr id="31" name="正方形/長方形 30">
            <a:extLst>
              <a:ext uri="{FF2B5EF4-FFF2-40B4-BE49-F238E27FC236}">
                <a16:creationId xmlns:a16="http://schemas.microsoft.com/office/drawing/2014/main" id="{0FB953D8-6438-49D3-8E4D-B6E77B0ACCB6}"/>
              </a:ext>
            </a:extLst>
          </p:cNvPr>
          <p:cNvSpPr/>
          <p:nvPr/>
        </p:nvSpPr>
        <p:spPr>
          <a:xfrm>
            <a:off x="197384" y="1612798"/>
            <a:ext cx="2231073" cy="257047"/>
          </a:xfrm>
          <a:prstGeom prst="rect">
            <a:avLst/>
          </a:prstGeom>
          <a:solidFill>
            <a:schemeClr val="bg2">
              <a:lumMod val="50000"/>
              <a:alpha val="47843"/>
            </a:schemeClr>
          </a:solidFill>
          <a:ln w="6350" cap="flat" cmpd="sng" algn="ctr">
            <a:solidFill>
              <a:schemeClr val="bg2">
                <a:lumMod val="75000"/>
              </a:schemeClr>
            </a:solidFill>
            <a:prstDash val="sysDash"/>
            <a:miter lim="800000"/>
          </a:ln>
          <a:effectLst/>
        </p:spPr>
        <p:txBody>
          <a:bodyPr rtlCol="0" anchor="ct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chemeClr val="bg1"/>
                </a:solidFill>
                <a:effectLst/>
                <a:uLnTx/>
                <a:uFillTx/>
                <a:latin typeface="メイリオ" panose="020B0604030504040204" pitchFamily="50" charset="-128"/>
                <a:ea typeface="メイリオ" panose="020B0604030504040204" pitchFamily="50" charset="-128"/>
                <a:cs typeface="+mn-cs"/>
              </a:rPr>
              <a:t>広告掲載なし</a:t>
            </a:r>
          </a:p>
        </p:txBody>
      </p:sp>
      <p:sp>
        <p:nvSpPr>
          <p:cNvPr id="33" name="正方形/長方形 32">
            <a:extLst>
              <a:ext uri="{FF2B5EF4-FFF2-40B4-BE49-F238E27FC236}">
                <a16:creationId xmlns:a16="http://schemas.microsoft.com/office/drawing/2014/main" id="{CFFCB67E-93A1-474D-95D8-CC804C039139}"/>
              </a:ext>
            </a:extLst>
          </p:cNvPr>
          <p:cNvSpPr/>
          <p:nvPr/>
        </p:nvSpPr>
        <p:spPr>
          <a:xfrm>
            <a:off x="2538295" y="1579982"/>
            <a:ext cx="8312477" cy="338554"/>
          </a:xfrm>
          <a:prstGeom prst="rect">
            <a:avLst/>
          </a:prstGeom>
        </p:spPr>
        <p:txBody>
          <a:bodyPr wrap="square">
            <a:spAutoFit/>
          </a:bodyPr>
          <a:lstStyle/>
          <a:p>
            <a:r>
              <a:rPr lang="ja-JP" altLang="en-US" sz="1600" dirty="0">
                <a:latin typeface="Meiryo UI" panose="020B0604030504040204" pitchFamily="34" charset="-128"/>
                <a:ea typeface="Meiryo UI" panose="020B0604030504040204" pitchFamily="34" charset="-128"/>
              </a:rPr>
              <a:t>広告</a:t>
            </a:r>
            <a:r>
              <a:rPr lang="ja-JP" altLang="en-US" sz="1600" dirty="0">
                <a:latin typeface="Meiryo" panose="020B0604030504040204" pitchFamily="34" charset="-128"/>
                <a:ea typeface="Meiryo" panose="020B0604030504040204" pitchFamily="34" charset="-128"/>
              </a:rPr>
              <a:t>掲載</a:t>
            </a:r>
            <a:r>
              <a:rPr lang="ja-JP" altLang="en-US" sz="1600" dirty="0">
                <a:latin typeface="Meiryo UI" panose="020B0604030504040204" pitchFamily="34" charset="-128"/>
                <a:ea typeface="Meiryo UI" panose="020B0604030504040204" pitchFamily="34" charset="-128"/>
              </a:rPr>
              <a:t>なし</a:t>
            </a:r>
          </a:p>
        </p:txBody>
      </p:sp>
      <p:sp>
        <p:nvSpPr>
          <p:cNvPr id="63" name="テキスト ボックス 10">
            <a:extLst>
              <a:ext uri="{FF2B5EF4-FFF2-40B4-BE49-F238E27FC236}">
                <a16:creationId xmlns:a16="http://schemas.microsoft.com/office/drawing/2014/main" id="{15243C6A-5FE1-4E04-8216-1609693B6F38}"/>
              </a:ext>
            </a:extLst>
          </p:cNvPr>
          <p:cNvSpPr txBox="1"/>
          <p:nvPr/>
        </p:nvSpPr>
        <p:spPr>
          <a:xfrm>
            <a:off x="291643" y="6053226"/>
            <a:ext cx="7534360" cy="646331"/>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・主なコンテンツを簡略化したイメージです。予告無く変更されることがございます。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オリンピック・パラリンピックの情報について</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パラリンピック情報は、同一コンテンツカテゴリ内に追加されていきます。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rPr>
              <a:t>競技・種目カテゴリに関しては、カテゴリトップページにおいて「オリンピック」「パラリンピック」をタブ分けして構成していきます。</a:t>
            </a:r>
            <a:endParaRPr lang="en-US" altLang="ja-JP" sz="900" dirty="0">
              <a:solidFill>
                <a:prstClr val="black"/>
              </a:solidFill>
              <a:latin typeface="メイリオ" panose="020B0604030504040204" pitchFamily="50" charset="-128"/>
              <a:ea typeface="メイリオ" panose="020B0604030504040204" pitchFamily="50" charset="-128"/>
              <a:cs typeface="メイリオ" panose="020B0604030504040204" pitchFamily="50" charset="-128"/>
            </a:endParaRPr>
          </a:p>
        </p:txBody>
      </p:sp>
      <p:graphicFrame>
        <p:nvGraphicFramePr>
          <p:cNvPr id="12" name="図表 11">
            <a:extLst>
              <a:ext uri="{FF2B5EF4-FFF2-40B4-BE49-F238E27FC236}">
                <a16:creationId xmlns:a16="http://schemas.microsoft.com/office/drawing/2014/main" id="{EF2E98FA-F736-4049-B7C1-5B46F1A3E744}"/>
              </a:ext>
            </a:extLst>
          </p:cNvPr>
          <p:cNvGraphicFramePr/>
          <p:nvPr/>
        </p:nvGraphicFramePr>
        <p:xfrm>
          <a:off x="291643" y="2442474"/>
          <a:ext cx="11669003" cy="40175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77763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直角三角形 6">
            <a:extLst>
              <a:ext uri="{FF2B5EF4-FFF2-40B4-BE49-F238E27FC236}">
                <a16:creationId xmlns:a16="http://schemas.microsoft.com/office/drawing/2014/main" id="{EDB2976C-5BFC-BA4D-B09F-A7C43C21A164}"/>
              </a:ext>
            </a:extLst>
          </p:cNvPr>
          <p:cNvSpPr/>
          <p:nvPr/>
        </p:nvSpPr>
        <p:spPr>
          <a:xfrm rot="16200000">
            <a:off x="7881905"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10" name="タイトル 1">
            <a:extLst>
              <a:ext uri="{FF2B5EF4-FFF2-40B4-BE49-F238E27FC236}">
                <a16:creationId xmlns:a16="http://schemas.microsoft.com/office/drawing/2014/main" id="{BFB2460A-FDD2-9640-B68B-8B8E5088264A}"/>
              </a:ext>
            </a:extLst>
          </p:cNvPr>
          <p:cNvSpPr txBox="1">
            <a:spLocks/>
          </p:cNvSpPr>
          <p:nvPr/>
        </p:nvSpPr>
        <p:spPr>
          <a:xfrm>
            <a:off x="384637" y="3047209"/>
            <a:ext cx="11397894" cy="1006005"/>
          </a:xfrm>
          <a:prstGeom prst="rect">
            <a:avLst/>
          </a:prstGeom>
        </p:spPr>
        <p:txBody>
          <a:bodyPr vert="horz" lIns="91440" tIns="45720" rIns="91440" bIns="45720" rtlCol="0" anchor="ctr">
            <a:noAutofit/>
          </a:bodyPr>
          <a:lstStyle>
            <a:lvl1pPr algn="ctr" defTabSz="685800" rtl="0" eaLnBrk="1" latinLnBrk="0" hangingPunct="1">
              <a:spcBef>
                <a:spcPct val="0"/>
              </a:spcBef>
              <a:buNone/>
              <a:defRPr kumimoji="1" sz="2400" b="1" i="0" kern="1200">
                <a:solidFill>
                  <a:schemeClr val="tx1">
                    <a:lumMod val="75000"/>
                    <a:lumOff val="25000"/>
                  </a:schemeClr>
                </a:solidFill>
                <a:latin typeface="+mn-ea"/>
                <a:ea typeface="+mn-ea"/>
                <a:cs typeface="メイリオ" panose="020B0604030504040204" pitchFamily="50" charset="-128"/>
              </a:defRPr>
            </a:lvl1pPr>
          </a:lstStyle>
          <a:p>
            <a:r>
              <a:rPr lang="ja-JP" altLang="en-US" sz="4000" b="0" spc="300" dirty="0">
                <a:solidFill>
                  <a:srgbClr val="222222"/>
                </a:solidFill>
                <a:latin typeface="Meiryo" panose="020B0604030504040204" pitchFamily="34" charset="-128"/>
                <a:ea typeface="Meiryo" panose="020B0604030504040204" pitchFamily="34" charset="-128"/>
                <a:cs typeface="Arial" panose="020B0604020202020204" pitchFamily="34" charset="0"/>
              </a:rPr>
              <a:t>パッケージごとの商品紹介</a:t>
            </a:r>
            <a:endParaRPr lang="en-US" altLang="ja-JP" sz="4000" b="0" spc="300" dirty="0">
              <a:solidFill>
                <a:srgbClr val="222222"/>
              </a:solidFill>
              <a:latin typeface="Meiryo" panose="020B0604030504040204" pitchFamily="34" charset="-128"/>
              <a:ea typeface="Meiryo" panose="020B0604030504040204" pitchFamily="34" charset="-128"/>
              <a:cs typeface="Arial" panose="020B0604020202020204" pitchFamily="34" charset="0"/>
            </a:endParaRPr>
          </a:p>
        </p:txBody>
      </p:sp>
      <p:sp>
        <p:nvSpPr>
          <p:cNvPr id="4" name="正方形/長方形 3"/>
          <p:cNvSpPr/>
          <p:nvPr/>
        </p:nvSpPr>
        <p:spPr>
          <a:xfrm>
            <a:off x="0" y="6652576"/>
            <a:ext cx="12206514" cy="215444"/>
          </a:xfrm>
          <a:prstGeom prst="rect">
            <a:avLst/>
          </a:prstGeom>
        </p:spPr>
        <p:txBody>
          <a:bodyPr wrap="square">
            <a:spAutoFit/>
          </a:bodyPr>
          <a:lstStyle/>
          <a:p>
            <a:pPr algn="ctr"/>
            <a:r>
              <a:rPr lang="en-US" altLang="ja-JP" sz="800" dirty="0">
                <a:solidFill>
                  <a:schemeClr val="bg1">
                    <a:lumMod val="50000"/>
                  </a:schemeClr>
                </a:solidFill>
                <a:latin typeface="メイリオ" panose="020B0604030504040204" pitchFamily="50" charset="-128"/>
                <a:ea typeface="メイリオ" panose="020B0604030504040204" pitchFamily="50" charset="-128"/>
              </a:rPr>
              <a:t>©2021Yahoo Japan Corporation. All Rights Reserved.</a:t>
            </a:r>
            <a:endParaRPr lang="ja-JP" altLang="en-US" sz="800" dirty="0">
              <a:solidFill>
                <a:schemeClr val="bg1">
                  <a:lumMod val="50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5430658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グループ化 33"/>
          <p:cNvGrpSpPr/>
          <p:nvPr/>
        </p:nvGrpSpPr>
        <p:grpSpPr>
          <a:xfrm>
            <a:off x="6768642" y="3792539"/>
            <a:ext cx="1655636" cy="1984378"/>
            <a:chOff x="7446239" y="1853526"/>
            <a:chExt cx="1655636" cy="1984378"/>
          </a:xfrm>
        </p:grpSpPr>
        <p:pic>
          <p:nvPicPr>
            <p:cNvPr id="35" name="図 34"/>
            <p:cNvPicPr>
              <a:picLocks noChangeAspect="1"/>
            </p:cNvPicPr>
            <p:nvPr/>
          </p:nvPicPr>
          <p:blipFill rotWithShape="1">
            <a:blip r:embed="rId3"/>
            <a:srcRect b="17804"/>
            <a:stretch/>
          </p:blipFill>
          <p:spPr>
            <a:xfrm>
              <a:off x="7447099" y="1853526"/>
              <a:ext cx="1654776" cy="1980648"/>
            </a:xfrm>
            <a:prstGeom prst="rect">
              <a:avLst/>
            </a:prstGeom>
          </p:spPr>
        </p:pic>
        <p:pic>
          <p:nvPicPr>
            <p:cNvPr id="36" name="図 35"/>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14863" r="31428" b="44254"/>
            <a:stretch/>
          </p:blipFill>
          <p:spPr>
            <a:xfrm>
              <a:off x="7448462" y="2227445"/>
              <a:ext cx="1135307" cy="985650"/>
            </a:xfrm>
            <a:prstGeom prst="rect">
              <a:avLst/>
            </a:prstGeom>
          </p:spPr>
        </p:pic>
        <p:pic>
          <p:nvPicPr>
            <p:cNvPr id="37" name="図 36"/>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55711" b="17833"/>
            <a:stretch/>
          </p:blipFill>
          <p:spPr>
            <a:xfrm>
              <a:off x="7446239" y="3200093"/>
              <a:ext cx="1655636" cy="637811"/>
            </a:xfrm>
            <a:prstGeom prst="rect">
              <a:avLst/>
            </a:prstGeom>
          </p:spPr>
        </p:pic>
      </p:grpSp>
      <p:grpSp>
        <p:nvGrpSpPr>
          <p:cNvPr id="49" name="グループ化 48"/>
          <p:cNvGrpSpPr/>
          <p:nvPr/>
        </p:nvGrpSpPr>
        <p:grpSpPr>
          <a:xfrm>
            <a:off x="3603574" y="3848346"/>
            <a:ext cx="1806725" cy="1948451"/>
            <a:chOff x="4797995" y="1866804"/>
            <a:chExt cx="1806725" cy="1948451"/>
          </a:xfrm>
        </p:grpSpPr>
        <p:pic>
          <p:nvPicPr>
            <p:cNvPr id="51" name="図 50"/>
            <p:cNvPicPr>
              <a:picLocks noChangeAspect="1"/>
            </p:cNvPicPr>
            <p:nvPr/>
          </p:nvPicPr>
          <p:blipFill rotWithShape="1">
            <a:blip r:embed="rId6"/>
            <a:srcRect b="39442"/>
            <a:stretch/>
          </p:blipFill>
          <p:spPr>
            <a:xfrm>
              <a:off x="4804434" y="1866804"/>
              <a:ext cx="1800286" cy="1948451"/>
            </a:xfrm>
            <a:prstGeom prst="rect">
              <a:avLst/>
            </a:prstGeom>
          </p:spPr>
        </p:pic>
        <p:pic>
          <p:nvPicPr>
            <p:cNvPr id="52" name="図 51"/>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t="29789" b="39442"/>
            <a:stretch/>
          </p:blipFill>
          <p:spPr>
            <a:xfrm>
              <a:off x="4797995" y="2825237"/>
              <a:ext cx="1800286" cy="990018"/>
            </a:xfrm>
            <a:prstGeom prst="rect">
              <a:avLst/>
            </a:prstGeom>
          </p:spPr>
        </p:pic>
      </p:grpSp>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spc="300" dirty="0">
                <a:solidFill>
                  <a:srgbClr val="222222"/>
                </a:solidFill>
                <a:latin typeface="Meiryo" panose="020B0604030504040204" pitchFamily="34" charset="-128"/>
                <a:ea typeface="Meiryo" panose="020B0604030504040204" pitchFamily="34" charset="-128"/>
              </a:rPr>
              <a:t>Gold</a:t>
            </a:r>
            <a:r>
              <a:rPr lang="ja-JP" altLang="en-US" sz="2800" b="1" spc="300" dirty="0">
                <a:solidFill>
                  <a:srgbClr val="222222"/>
                </a:solidFill>
                <a:latin typeface="Meiryo" panose="020B0604030504040204" pitchFamily="34" charset="-128"/>
                <a:ea typeface="Meiryo" panose="020B0604030504040204" pitchFamily="34" charset="-128"/>
              </a:rPr>
              <a:t>パッケージ</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19</a:t>
            </a:fld>
            <a:endParaRPr kumimoji="1" lang="ja-JP" altLang="en-US"/>
          </a:p>
        </p:txBody>
      </p:sp>
      <p:sp>
        <p:nvSpPr>
          <p:cNvPr id="11" name="正方形/長方形 10">
            <a:extLst>
              <a:ext uri="{FF2B5EF4-FFF2-40B4-BE49-F238E27FC236}">
                <a16:creationId xmlns:a16="http://schemas.microsoft.com/office/drawing/2014/main" id="{FD0CDBB8-0E41-4B36-A935-8123192B4BED}"/>
              </a:ext>
            </a:extLst>
          </p:cNvPr>
          <p:cNvSpPr/>
          <p:nvPr/>
        </p:nvSpPr>
        <p:spPr>
          <a:xfrm>
            <a:off x="357448" y="961510"/>
            <a:ext cx="11477106" cy="5680590"/>
          </a:xfrm>
          <a:prstGeom prst="rect">
            <a:avLst/>
          </a:prstGeom>
          <a:noFill/>
          <a:ln w="38100">
            <a:solidFill>
              <a:srgbClr val="C1A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 name="グループ化 11">
            <a:extLst>
              <a:ext uri="{FF2B5EF4-FFF2-40B4-BE49-F238E27FC236}">
                <a16:creationId xmlns:a16="http://schemas.microsoft.com/office/drawing/2014/main" id="{3A1169EF-8DE0-4E5A-B968-1A1216812206}"/>
              </a:ext>
            </a:extLst>
          </p:cNvPr>
          <p:cNvGrpSpPr/>
          <p:nvPr/>
        </p:nvGrpSpPr>
        <p:grpSpPr>
          <a:xfrm>
            <a:off x="644891" y="1807259"/>
            <a:ext cx="3624069" cy="338554"/>
            <a:chOff x="644891" y="1896131"/>
            <a:chExt cx="3624069" cy="338554"/>
          </a:xfrm>
        </p:grpSpPr>
        <p:sp>
          <p:nvSpPr>
            <p:cNvPr id="13" name="テキスト ボックス 12">
              <a:extLst>
                <a:ext uri="{FF2B5EF4-FFF2-40B4-BE49-F238E27FC236}">
                  <a16:creationId xmlns:a16="http://schemas.microsoft.com/office/drawing/2014/main" id="{D7C6F1BF-C62C-42D1-9EC5-42653464F773}"/>
                </a:ext>
              </a:extLst>
            </p:cNvPr>
            <p:cNvSpPr txBox="1"/>
            <p:nvPr/>
          </p:nvSpPr>
          <p:spPr>
            <a:xfrm>
              <a:off x="644891" y="1896131"/>
              <a:ext cx="3624069"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掲載期間　</a:t>
              </a:r>
              <a:r>
                <a:rPr lang="en-US" altLang="ja-JP" sz="1600" dirty="0">
                  <a:latin typeface="メイリオ"/>
                  <a:ea typeface="メイリオ"/>
                  <a:cs typeface="メイリオ" panose="020B0604030504040204" pitchFamily="50" charset="-128"/>
                </a:rPr>
                <a:t>2022/2/1(</a:t>
              </a:r>
              <a:r>
                <a:rPr lang="ja-JP" altLang="en-US" sz="1600" dirty="0">
                  <a:latin typeface="メイリオ"/>
                  <a:ea typeface="メイリオ"/>
                  <a:cs typeface="メイリオ" panose="020B0604030504040204" pitchFamily="50" charset="-128"/>
                </a:rPr>
                <a:t>火</a:t>
              </a:r>
              <a:r>
                <a:rPr lang="en-US" altLang="ja-JP" sz="1600" dirty="0">
                  <a:latin typeface="メイリオ"/>
                  <a:ea typeface="メイリオ"/>
                  <a:cs typeface="メイリオ" panose="020B0604030504040204" pitchFamily="50" charset="-128"/>
                </a:rPr>
                <a:t>)</a:t>
              </a:r>
              <a:r>
                <a:rPr lang="ja-JP" altLang="en-US" sz="1600" dirty="0">
                  <a:latin typeface="メイリオ"/>
                  <a:ea typeface="メイリオ"/>
                  <a:cs typeface="メイリオ" panose="020B0604030504040204" pitchFamily="50" charset="-128"/>
                </a:rPr>
                <a:t>～</a:t>
              </a:r>
              <a:r>
                <a:rPr lang="en-US" altLang="ja-JP" sz="1600" dirty="0">
                  <a:latin typeface="メイリオ"/>
                  <a:ea typeface="メイリオ"/>
                  <a:cs typeface="メイリオ" panose="020B0604030504040204" pitchFamily="50" charset="-128"/>
                </a:rPr>
                <a:t>3/13(</a:t>
              </a:r>
              <a:r>
                <a:rPr lang="ja-JP" altLang="en-US" sz="1600" dirty="0">
                  <a:latin typeface="メイリオ"/>
                  <a:ea typeface="メイリオ"/>
                  <a:cs typeface="メイリオ" panose="020B0604030504040204" pitchFamily="50" charset="-128"/>
                </a:rPr>
                <a:t>日</a:t>
              </a:r>
              <a:r>
                <a:rPr lang="en-US" altLang="ja-JP" sz="1600" dirty="0">
                  <a:latin typeface="メイリオ"/>
                  <a:ea typeface="メイリオ"/>
                  <a:cs typeface="メイリオ" panose="020B0604030504040204" pitchFamily="50" charset="-128"/>
                </a:rPr>
                <a:t>)</a:t>
              </a:r>
              <a:endParaRPr lang="en-US" altLang="ja-JP" sz="1600" dirty="0">
                <a:latin typeface="メイリオ"/>
                <a:ea typeface="メイリオ"/>
              </a:endParaRPr>
            </a:p>
          </p:txBody>
        </p:sp>
        <p:cxnSp>
          <p:nvCxnSpPr>
            <p:cNvPr id="14" name="直線コネクタ 13">
              <a:extLst>
                <a:ext uri="{FF2B5EF4-FFF2-40B4-BE49-F238E27FC236}">
                  <a16:creationId xmlns:a16="http://schemas.microsoft.com/office/drawing/2014/main" id="{4A6B45A7-0C0B-41A6-8F5C-6E1503BD486A}"/>
                </a:ext>
              </a:extLst>
            </p:cNvPr>
            <p:cNvCxnSpPr>
              <a:cxnSpLocks/>
            </p:cNvCxnSpPr>
            <p:nvPr/>
          </p:nvCxnSpPr>
          <p:spPr>
            <a:xfrm>
              <a:off x="659349" y="1939236"/>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grpSp>
        <p:nvGrpSpPr>
          <p:cNvPr id="15" name="グループ化 14">
            <a:extLst>
              <a:ext uri="{FF2B5EF4-FFF2-40B4-BE49-F238E27FC236}">
                <a16:creationId xmlns:a16="http://schemas.microsoft.com/office/drawing/2014/main" id="{C54E7B20-5D63-4333-9B89-A773470D8BC6}"/>
              </a:ext>
            </a:extLst>
          </p:cNvPr>
          <p:cNvGrpSpPr/>
          <p:nvPr/>
        </p:nvGrpSpPr>
        <p:grpSpPr>
          <a:xfrm>
            <a:off x="644891" y="2134782"/>
            <a:ext cx="5238485" cy="338554"/>
            <a:chOff x="644891" y="2223830"/>
            <a:chExt cx="5238485" cy="338554"/>
          </a:xfrm>
        </p:grpSpPr>
        <p:sp>
          <p:nvSpPr>
            <p:cNvPr id="17" name="テキスト ボックス 16">
              <a:extLst>
                <a:ext uri="{FF2B5EF4-FFF2-40B4-BE49-F238E27FC236}">
                  <a16:creationId xmlns:a16="http://schemas.microsoft.com/office/drawing/2014/main" id="{67BA0872-4228-475F-9255-4D9DE4280A9B}"/>
                </a:ext>
              </a:extLst>
            </p:cNvPr>
            <p:cNvSpPr txBox="1"/>
            <p:nvPr/>
          </p:nvSpPr>
          <p:spPr>
            <a:xfrm>
              <a:off x="644891" y="2223830"/>
              <a:ext cx="5238485" cy="338554"/>
            </a:xfrm>
            <a:prstGeom prst="rect">
              <a:avLst/>
            </a:prstGeom>
            <a:noFill/>
          </p:spPr>
          <p:txBody>
            <a:bodyPr wrap="none" rtlCol="0">
              <a:spAutoFit/>
            </a:bodyPr>
            <a:lstStyle/>
            <a:p>
              <a:r>
                <a:rPr lang="ja-JP" altLang="en-US" sz="1600" b="1" dirty="0">
                  <a:latin typeface="メイリオ" panose="020B0604030504040204" pitchFamily="50" charset="-128"/>
                  <a:ea typeface="メイリオ" panose="020B0604030504040204" pitchFamily="50" charset="-128"/>
                </a:rPr>
                <a:t>掲載場所　</a:t>
              </a:r>
              <a:r>
                <a:rPr lang="en-US" altLang="ja-JP" sz="1600" dirty="0">
                  <a:latin typeface="メイリオ" panose="020B0604030504040204" pitchFamily="50" charset="-128"/>
                  <a:ea typeface="メイリオ" panose="020B0604030504040204" pitchFamily="50" charset="-128"/>
                </a:rPr>
                <a:t>Yahoo! JAPAN</a:t>
              </a:r>
              <a:r>
                <a:rPr lang="ja-JP" altLang="en-US" sz="1600" dirty="0">
                  <a:latin typeface="メイリオ" panose="020B0604030504040204" pitchFamily="50" charset="-128"/>
                  <a:ea typeface="メイリオ" panose="020B0604030504040204" pitchFamily="50" charset="-128"/>
                </a:rPr>
                <a:t> 北京</a:t>
              </a:r>
              <a:r>
                <a:rPr lang="en-US" altLang="ja-JP" sz="1600" dirty="0">
                  <a:latin typeface="メイリオ" panose="020B0604030504040204" pitchFamily="50" charset="-128"/>
                  <a:ea typeface="メイリオ" panose="020B0604030504040204" pitchFamily="50" charset="-128"/>
                </a:rPr>
                <a:t>2022</a:t>
              </a:r>
              <a:r>
                <a:rPr lang="ja-JP" altLang="en-US" sz="1600" dirty="0">
                  <a:latin typeface="メイリオ" panose="020B0604030504040204" pitchFamily="50" charset="-128"/>
                  <a:ea typeface="メイリオ" panose="020B0604030504040204" pitchFamily="50" charset="-128"/>
                </a:rPr>
                <a:t>報道特集各ページ</a:t>
              </a:r>
              <a:endParaRPr lang="en-US" altLang="ja-JP" sz="1600" dirty="0">
                <a:latin typeface="メイリオ" panose="020B0604030504040204" pitchFamily="50" charset="-128"/>
                <a:ea typeface="メイリオ" panose="020B0604030504040204" pitchFamily="50" charset="-128"/>
              </a:endParaRPr>
            </a:p>
          </p:txBody>
        </p:sp>
        <p:cxnSp>
          <p:nvCxnSpPr>
            <p:cNvPr id="19" name="直線コネクタ 18">
              <a:extLst>
                <a:ext uri="{FF2B5EF4-FFF2-40B4-BE49-F238E27FC236}">
                  <a16:creationId xmlns:a16="http://schemas.microsoft.com/office/drawing/2014/main" id="{C53E83B7-451F-4AB1-ACA8-59ED9EB42073}"/>
                </a:ext>
              </a:extLst>
            </p:cNvPr>
            <p:cNvCxnSpPr>
              <a:cxnSpLocks/>
            </p:cNvCxnSpPr>
            <p:nvPr/>
          </p:nvCxnSpPr>
          <p:spPr>
            <a:xfrm>
              <a:off x="659349" y="2283712"/>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grpSp>
        <p:nvGrpSpPr>
          <p:cNvPr id="20" name="グループ化 19">
            <a:extLst>
              <a:ext uri="{FF2B5EF4-FFF2-40B4-BE49-F238E27FC236}">
                <a16:creationId xmlns:a16="http://schemas.microsoft.com/office/drawing/2014/main" id="{D966395E-3C85-499F-859E-6E1FC4A9715E}"/>
              </a:ext>
            </a:extLst>
          </p:cNvPr>
          <p:cNvGrpSpPr/>
          <p:nvPr/>
        </p:nvGrpSpPr>
        <p:grpSpPr>
          <a:xfrm>
            <a:off x="644891" y="2789828"/>
            <a:ext cx="4739567" cy="338554"/>
            <a:chOff x="644891" y="2551529"/>
            <a:chExt cx="4739567" cy="338554"/>
          </a:xfrm>
        </p:grpSpPr>
        <p:sp>
          <p:nvSpPr>
            <p:cNvPr id="21" name="テキスト ボックス 20">
              <a:extLst>
                <a:ext uri="{FF2B5EF4-FFF2-40B4-BE49-F238E27FC236}">
                  <a16:creationId xmlns:a16="http://schemas.microsoft.com/office/drawing/2014/main" id="{88EC44E9-DC23-4F23-B9CD-8C480547A81C}"/>
                </a:ext>
              </a:extLst>
            </p:cNvPr>
            <p:cNvSpPr txBox="1"/>
            <p:nvPr/>
          </p:nvSpPr>
          <p:spPr>
            <a:xfrm>
              <a:off x="644891" y="2551529"/>
              <a:ext cx="4739567"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パッケージ商品　</a:t>
              </a:r>
              <a:r>
                <a:rPr lang="ja-JP" altLang="en-US" sz="1600" dirty="0">
                  <a:latin typeface="メイリオ"/>
                  <a:ea typeface="メイリオ"/>
                </a:rPr>
                <a:t>掲載期間指定のSOV（枠）商品</a:t>
              </a:r>
              <a:endParaRPr lang="ja-JP" altLang="en-US" sz="1600" dirty="0">
                <a:latin typeface="メイリオ" panose="020B0604030504040204" pitchFamily="50" charset="-128"/>
                <a:ea typeface="メイリオ" panose="020B0604030504040204" pitchFamily="50" charset="-128"/>
              </a:endParaRPr>
            </a:p>
          </p:txBody>
        </p:sp>
        <p:cxnSp>
          <p:nvCxnSpPr>
            <p:cNvPr id="23" name="直線コネクタ 22">
              <a:extLst>
                <a:ext uri="{FF2B5EF4-FFF2-40B4-BE49-F238E27FC236}">
                  <a16:creationId xmlns:a16="http://schemas.microsoft.com/office/drawing/2014/main" id="{AF4CBFB0-7822-4595-A88F-15CAC3E4920B}"/>
                </a:ext>
              </a:extLst>
            </p:cNvPr>
            <p:cNvCxnSpPr>
              <a:cxnSpLocks/>
            </p:cNvCxnSpPr>
            <p:nvPr/>
          </p:nvCxnSpPr>
          <p:spPr>
            <a:xfrm>
              <a:off x="659349" y="2590260"/>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grpSp>
        <p:nvGrpSpPr>
          <p:cNvPr id="24" name="グループ化 23">
            <a:extLst>
              <a:ext uri="{FF2B5EF4-FFF2-40B4-BE49-F238E27FC236}">
                <a16:creationId xmlns:a16="http://schemas.microsoft.com/office/drawing/2014/main" id="{A254ABED-5EAC-4FBE-ADB0-B30650DFBB76}"/>
              </a:ext>
            </a:extLst>
          </p:cNvPr>
          <p:cNvGrpSpPr/>
          <p:nvPr/>
        </p:nvGrpSpPr>
        <p:grpSpPr>
          <a:xfrm>
            <a:off x="644891" y="2462305"/>
            <a:ext cx="3231975" cy="338554"/>
            <a:chOff x="644891" y="2551529"/>
            <a:chExt cx="3231975" cy="338554"/>
          </a:xfrm>
        </p:grpSpPr>
        <p:sp>
          <p:nvSpPr>
            <p:cNvPr id="25" name="テキスト ボックス 24">
              <a:extLst>
                <a:ext uri="{FF2B5EF4-FFF2-40B4-BE49-F238E27FC236}">
                  <a16:creationId xmlns:a16="http://schemas.microsoft.com/office/drawing/2014/main" id="{3A8F4B5C-BBF1-4D98-B773-3A54280BAAAA}"/>
                </a:ext>
              </a:extLst>
            </p:cNvPr>
            <p:cNvSpPr txBox="1"/>
            <p:nvPr/>
          </p:nvSpPr>
          <p:spPr>
            <a:xfrm>
              <a:off x="644891" y="2551529"/>
              <a:ext cx="3231975" cy="338554"/>
            </a:xfrm>
            <a:prstGeom prst="rect">
              <a:avLst/>
            </a:prstGeom>
            <a:noFill/>
          </p:spPr>
          <p:txBody>
            <a:bodyPr wrap="none" rtlCol="0">
              <a:spAutoFit/>
            </a:bodyPr>
            <a:lstStyle/>
            <a:p>
              <a:r>
                <a:rPr lang="ja-JP" altLang="en-US" sz="1600" b="1" dirty="0">
                  <a:latin typeface="メイリオ" panose="020B0604030504040204" pitchFamily="50" charset="-128"/>
                  <a:ea typeface="メイリオ" panose="020B0604030504040204" pitchFamily="50" charset="-128"/>
                </a:rPr>
                <a:t>パッケージ金額　</a:t>
              </a:r>
              <a:r>
                <a:rPr lang="ja-JP" altLang="en-US" sz="1600" dirty="0">
                  <a:latin typeface="メイリオ" panose="020B0604030504040204" pitchFamily="50" charset="-128"/>
                  <a:ea typeface="メイリオ" panose="020B0604030504040204" pitchFamily="50" charset="-128"/>
                </a:rPr>
                <a:t>合計</a:t>
              </a:r>
              <a:r>
                <a:rPr lang="en-US" altLang="ja-JP" sz="1600" dirty="0">
                  <a:latin typeface="メイリオ" panose="020B0604030504040204" pitchFamily="50" charset="-128"/>
                  <a:ea typeface="メイリオ" panose="020B0604030504040204" pitchFamily="50" charset="-128"/>
                </a:rPr>
                <a:t>3,000</a:t>
              </a:r>
              <a:r>
                <a:rPr lang="ja-JP" altLang="en-US" sz="1600" dirty="0">
                  <a:latin typeface="メイリオ" panose="020B0604030504040204" pitchFamily="50" charset="-128"/>
                  <a:ea typeface="メイリオ" panose="020B0604030504040204" pitchFamily="50" charset="-128"/>
                </a:rPr>
                <a:t>万円</a:t>
              </a:r>
              <a:endParaRPr lang="en-US" altLang="ja-JP" sz="1600" dirty="0">
                <a:latin typeface="メイリオ" panose="020B0604030504040204" pitchFamily="50" charset="-128"/>
                <a:ea typeface="メイリオ" panose="020B0604030504040204" pitchFamily="50" charset="-128"/>
              </a:endParaRPr>
            </a:p>
          </p:txBody>
        </p:sp>
        <p:cxnSp>
          <p:nvCxnSpPr>
            <p:cNvPr id="26" name="直線コネクタ 25">
              <a:extLst>
                <a:ext uri="{FF2B5EF4-FFF2-40B4-BE49-F238E27FC236}">
                  <a16:creationId xmlns:a16="http://schemas.microsoft.com/office/drawing/2014/main" id="{4BBCBCB3-EB14-4C6D-B8CD-336F1DD73689}"/>
                </a:ext>
              </a:extLst>
            </p:cNvPr>
            <p:cNvCxnSpPr>
              <a:cxnSpLocks/>
            </p:cNvCxnSpPr>
            <p:nvPr/>
          </p:nvCxnSpPr>
          <p:spPr>
            <a:xfrm>
              <a:off x="659349" y="2590260"/>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sp>
        <p:nvSpPr>
          <p:cNvPr id="41" name="テキスト ボックス 40">
            <a:extLst>
              <a:ext uri="{FF2B5EF4-FFF2-40B4-BE49-F238E27FC236}">
                <a16:creationId xmlns:a16="http://schemas.microsoft.com/office/drawing/2014/main" id="{5E18B426-FF15-46C8-B1E7-ADF9F6C1BC3E}"/>
              </a:ext>
            </a:extLst>
          </p:cNvPr>
          <p:cNvSpPr txBox="1"/>
          <p:nvPr/>
        </p:nvSpPr>
        <p:spPr>
          <a:xfrm>
            <a:off x="9709153" y="6066865"/>
            <a:ext cx="1445193" cy="253917"/>
          </a:xfrm>
          <a:prstGeom prst="rect">
            <a:avLst/>
          </a:prstGeom>
          <a:noFill/>
        </p:spPr>
        <p:txBody>
          <a:bodyPr wrap="square" rtlCol="0">
            <a:spAutoFit/>
          </a:bodyPr>
          <a:lstStyle/>
          <a:p>
            <a:pPr algn="ctr"/>
            <a:r>
              <a:rPr lang="ja-JP" altLang="en-US" sz="1050" dirty="0">
                <a:latin typeface="メイリオ" panose="020B0604030504040204" pitchFamily="50" charset="-128"/>
                <a:ea typeface="メイリオ" panose="020B0604030504040204" pitchFamily="50" charset="-128"/>
              </a:rPr>
              <a:t>トップパネル</a:t>
            </a:r>
            <a:r>
              <a:rPr lang="en-US" altLang="ja-JP" sz="1050" dirty="0">
                <a:latin typeface="メイリオ" panose="020B0604030504040204" pitchFamily="50" charset="-128"/>
                <a:ea typeface="メイリオ" panose="020B0604030504040204" pitchFamily="50" charset="-128"/>
              </a:rPr>
              <a:t>(SP)</a:t>
            </a:r>
            <a:endParaRPr lang="ja-JP" altLang="en-US" sz="1050" dirty="0">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04AC07A8-4D2D-4AA6-8977-A1FD75DA34F1}"/>
              </a:ext>
            </a:extLst>
          </p:cNvPr>
          <p:cNvSpPr txBox="1"/>
          <p:nvPr/>
        </p:nvSpPr>
        <p:spPr>
          <a:xfrm>
            <a:off x="6256227" y="5812263"/>
            <a:ext cx="2695207" cy="731362"/>
          </a:xfrm>
          <a:prstGeom prst="rect">
            <a:avLst/>
          </a:prstGeom>
          <a:noFill/>
        </p:spPr>
        <p:txBody>
          <a:bodyPr wrap="none" rtlCol="0">
            <a:spAutoFit/>
          </a:bodyPr>
          <a:lstStyle/>
          <a:p>
            <a:pPr algn="ctr"/>
            <a:r>
              <a:rPr lang="ja-JP" altLang="en-US" sz="1050" dirty="0">
                <a:latin typeface="メイリオ" panose="020B0604030504040204" pitchFamily="50" charset="-128"/>
                <a:ea typeface="メイリオ" panose="020B0604030504040204" pitchFamily="50" charset="-128"/>
              </a:rPr>
              <a:t>プライムディスプレイ</a:t>
            </a:r>
            <a:endParaRPr lang="en-US" altLang="ja-JP" sz="1050" dirty="0">
              <a:latin typeface="メイリオ" panose="020B0604030504040204" pitchFamily="50" charset="-128"/>
              <a:ea typeface="メイリオ" panose="020B0604030504040204" pitchFamily="50" charset="-128"/>
            </a:endParaRPr>
          </a:p>
          <a:p>
            <a:pPr algn="ctr"/>
            <a:r>
              <a:rPr lang="en-US" altLang="ja-JP" sz="1050" dirty="0">
                <a:latin typeface="メイリオ" panose="020B0604030504040204" pitchFamily="50" charset="-128"/>
                <a:ea typeface="メイリオ" panose="020B0604030504040204" pitchFamily="50" charset="-128"/>
              </a:rPr>
              <a:t>W</a:t>
            </a:r>
            <a:r>
              <a:rPr lang="ja-JP" altLang="en-US" sz="1050" dirty="0">
                <a:latin typeface="メイリオ" panose="020B0604030504040204" pitchFamily="50" charset="-128"/>
                <a:ea typeface="メイリオ" panose="020B0604030504040204" pitchFamily="50" charset="-128"/>
              </a:rPr>
              <a:t>サイズ</a:t>
            </a:r>
            <a:r>
              <a:rPr lang="en-US" altLang="ja-JP" sz="1050" dirty="0">
                <a:latin typeface="メイリオ" panose="020B0604030504040204" pitchFamily="50" charset="-128"/>
                <a:ea typeface="メイリオ" panose="020B0604030504040204" pitchFamily="50" charset="-128"/>
              </a:rPr>
              <a:t>(PC)</a:t>
            </a:r>
            <a:endParaRPr lang="ja-JP" altLang="en-US" sz="1050" dirty="0">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0C3CEF61-454F-439E-84AF-E9BCFB78CC4A}"/>
              </a:ext>
            </a:extLst>
          </p:cNvPr>
          <p:cNvSpPr txBox="1"/>
          <p:nvPr/>
        </p:nvSpPr>
        <p:spPr>
          <a:xfrm>
            <a:off x="11038215" y="6368469"/>
            <a:ext cx="722798" cy="184666"/>
          </a:xfrm>
          <a:prstGeom prst="rect">
            <a:avLst/>
          </a:prstGeom>
          <a:noFill/>
        </p:spPr>
        <p:txBody>
          <a:bodyPr wrap="square" rtlCol="0">
            <a:spAutoFit/>
          </a:bodyPr>
          <a:lstStyle/>
          <a:p>
            <a:r>
              <a:rPr lang="en-US" altLang="ja-JP" sz="600" dirty="0">
                <a:latin typeface="メイリオ" panose="020B0604030504040204" pitchFamily="50" charset="-128"/>
                <a:ea typeface="メイリオ" panose="020B0604030504040204" pitchFamily="50" charset="-128"/>
              </a:rPr>
              <a:t>※</a:t>
            </a:r>
            <a:r>
              <a:rPr lang="ja-JP" altLang="en-US" sz="600" dirty="0">
                <a:latin typeface="メイリオ" panose="020B0604030504040204" pitchFamily="50" charset="-128"/>
                <a:ea typeface="メイリオ" panose="020B0604030504040204" pitchFamily="50" charset="-128"/>
              </a:rPr>
              <a:t>写真：アフロ</a:t>
            </a:r>
            <a:endParaRPr lang="ja-JP" altLang="en-US" sz="400" dirty="0">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7605FC9A-BA1F-4AA3-860E-4BC0FA1C57AF}"/>
              </a:ext>
            </a:extLst>
          </p:cNvPr>
          <p:cNvSpPr txBox="1"/>
          <p:nvPr/>
        </p:nvSpPr>
        <p:spPr>
          <a:xfrm>
            <a:off x="651079" y="5827406"/>
            <a:ext cx="2060473" cy="688465"/>
          </a:xfrm>
          <a:prstGeom prst="rect">
            <a:avLst/>
          </a:prstGeom>
          <a:noFill/>
        </p:spPr>
        <p:txBody>
          <a:bodyPr wrap="none" rtlCol="0">
            <a:spAutoFit/>
          </a:bodyPr>
          <a:lstStyle/>
          <a:p>
            <a:pPr algn="ctr"/>
            <a:r>
              <a:rPr lang="ja-JP" altLang="en-US" sz="1050" dirty="0">
                <a:latin typeface="メイリオ" panose="020B0604030504040204" pitchFamily="50" charset="-128"/>
                <a:ea typeface="メイリオ" panose="020B0604030504040204" pitchFamily="50" charset="-128"/>
              </a:rPr>
              <a:t>トップインパクト</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プライムディスプレイ</a:t>
            </a:r>
            <a:endParaRPr lang="en-US" altLang="ja-JP" sz="1050" dirty="0">
              <a:latin typeface="メイリオ" panose="020B0604030504040204" pitchFamily="50" charset="-128"/>
              <a:ea typeface="メイリオ" panose="020B0604030504040204" pitchFamily="50" charset="-128"/>
            </a:endParaRPr>
          </a:p>
          <a:p>
            <a:pPr algn="ctr"/>
            <a:r>
              <a:rPr lang="en-US" altLang="ja-JP" sz="1050" dirty="0">
                <a:latin typeface="メイリオ" panose="020B0604030504040204" pitchFamily="50" charset="-128"/>
                <a:ea typeface="メイリオ" panose="020B0604030504040204" pitchFamily="50" charset="-128"/>
              </a:rPr>
              <a:t>W</a:t>
            </a:r>
            <a:r>
              <a:rPr lang="ja-JP" altLang="en-US" sz="1050" dirty="0">
                <a:latin typeface="メイリオ" panose="020B0604030504040204" pitchFamily="50" charset="-128"/>
                <a:ea typeface="メイリオ" panose="020B0604030504040204" pitchFamily="50" charset="-128"/>
              </a:rPr>
              <a:t>サイズ</a:t>
            </a:r>
            <a:r>
              <a:rPr lang="en-US" altLang="ja-JP" sz="1050" dirty="0">
                <a:latin typeface="メイリオ" panose="020B0604030504040204" pitchFamily="50" charset="-128"/>
                <a:ea typeface="メイリオ" panose="020B0604030504040204" pitchFamily="50" charset="-128"/>
              </a:rPr>
              <a:t>(PC)</a:t>
            </a:r>
            <a:endParaRPr lang="ja-JP" altLang="en-US" sz="1050" dirty="0">
              <a:latin typeface="メイリオ" panose="020B0604030504040204" pitchFamily="50" charset="-128"/>
              <a:ea typeface="メイリオ" panose="020B0604030504040204" pitchFamily="50" charset="-128"/>
            </a:endParaRPr>
          </a:p>
        </p:txBody>
      </p:sp>
      <p:sp>
        <p:nvSpPr>
          <p:cNvPr id="57" name="テキスト ボックス 56">
            <a:extLst>
              <a:ext uri="{FF2B5EF4-FFF2-40B4-BE49-F238E27FC236}">
                <a16:creationId xmlns:a16="http://schemas.microsoft.com/office/drawing/2014/main" id="{7C64D2E8-073E-41AF-B41A-95FFF5B582D8}"/>
              </a:ext>
            </a:extLst>
          </p:cNvPr>
          <p:cNvSpPr txBox="1"/>
          <p:nvPr/>
        </p:nvSpPr>
        <p:spPr>
          <a:xfrm>
            <a:off x="4054296" y="5863466"/>
            <a:ext cx="1117623" cy="253916"/>
          </a:xfrm>
          <a:prstGeom prst="rect">
            <a:avLst/>
          </a:prstGeom>
          <a:noFill/>
        </p:spPr>
        <p:txBody>
          <a:bodyPr wrap="square" rtlCol="0">
            <a:spAutoFit/>
          </a:bodyPr>
          <a:lstStyle/>
          <a:p>
            <a:r>
              <a:rPr lang="ja-JP" altLang="en-US" sz="1050" dirty="0">
                <a:latin typeface="メイリオ" panose="020B0604030504040204" pitchFamily="50" charset="-128"/>
                <a:ea typeface="メイリオ" panose="020B0604030504040204" pitchFamily="50" charset="-128"/>
              </a:rPr>
              <a:t>パノラマ</a:t>
            </a:r>
            <a:r>
              <a:rPr lang="en-US" altLang="ja-JP" sz="1050" dirty="0">
                <a:latin typeface="メイリオ" panose="020B0604030504040204" pitchFamily="50" charset="-128"/>
                <a:ea typeface="メイリオ" panose="020B0604030504040204" pitchFamily="50" charset="-128"/>
              </a:rPr>
              <a:t>(PC)</a:t>
            </a:r>
            <a:endParaRPr lang="ja-JP" altLang="en-US" sz="1050" dirty="0">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7605FC9A-BA1F-4AA3-860E-4BC0FA1C57AF}"/>
              </a:ext>
            </a:extLst>
          </p:cNvPr>
          <p:cNvSpPr txBox="1"/>
          <p:nvPr/>
        </p:nvSpPr>
        <p:spPr>
          <a:xfrm>
            <a:off x="2951697" y="4765138"/>
            <a:ext cx="597435" cy="253916"/>
          </a:xfrm>
          <a:prstGeom prst="rect">
            <a:avLst/>
          </a:prstGeom>
          <a:noFill/>
        </p:spPr>
        <p:txBody>
          <a:bodyPr wrap="square" lIns="91440" tIns="45720" rIns="91440" bIns="45720" rtlCol="0" anchor="t">
            <a:spAutoFit/>
          </a:bodyPr>
          <a:lstStyle/>
          <a:p>
            <a:pPr algn="ctr"/>
            <a:r>
              <a:rPr lang="en-US" altLang="ja-JP" sz="1050" dirty="0">
                <a:latin typeface="メイリオ"/>
                <a:ea typeface="メイリオ"/>
              </a:rPr>
              <a:t>or</a:t>
            </a:r>
            <a:endParaRPr lang="en-US" altLang="ja-JP" sz="1050" dirty="0">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152EAF1F-F284-44CE-86F4-2A2F06B04712}"/>
              </a:ext>
            </a:extLst>
          </p:cNvPr>
          <p:cNvSpPr/>
          <p:nvPr/>
        </p:nvSpPr>
        <p:spPr>
          <a:xfrm>
            <a:off x="1378066" y="3181487"/>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1,000万円</a:t>
            </a:r>
            <a:endParaRPr lang="ja-JP"/>
          </a:p>
          <a:p>
            <a:pPr algn="ctr"/>
            <a:r>
              <a:rPr lang="en-US" altLang="ja-JP" sz="1600" dirty="0">
                <a:latin typeface="Meiryo"/>
                <a:ea typeface="+mn-lt"/>
                <a:cs typeface="+mn-lt"/>
              </a:rPr>
              <a:t>1,400</a:t>
            </a:r>
            <a:r>
              <a:rPr lang="ja-JP" sz="1600">
                <a:latin typeface="Meiryo"/>
                <a:ea typeface="Meiryo"/>
                <a:cs typeface="+mn-lt"/>
              </a:rPr>
              <a:t>万</a:t>
            </a:r>
            <a:r>
              <a:rPr lang="en-US" altLang="ja-JP" sz="1600" dirty="0">
                <a:latin typeface="Meiryo"/>
                <a:ea typeface="+mn-lt"/>
                <a:cs typeface="+mn-lt"/>
              </a:rPr>
              <a:t>imps</a:t>
            </a:r>
            <a:endParaRPr lang="ja-JP" sz="1600" dirty="0">
              <a:ea typeface="+mn-lt"/>
              <a:cs typeface="+mn-lt"/>
            </a:endParaRPr>
          </a:p>
        </p:txBody>
      </p:sp>
      <p:sp>
        <p:nvSpPr>
          <p:cNvPr id="64" name="正方形/長方形 63">
            <a:extLst>
              <a:ext uri="{FF2B5EF4-FFF2-40B4-BE49-F238E27FC236}">
                <a16:creationId xmlns:a16="http://schemas.microsoft.com/office/drawing/2014/main" id="{E43ECB0E-0506-41AB-B8E3-1317862E640C}"/>
              </a:ext>
            </a:extLst>
          </p:cNvPr>
          <p:cNvSpPr/>
          <p:nvPr/>
        </p:nvSpPr>
        <p:spPr>
          <a:xfrm>
            <a:off x="5797295" y="3220508"/>
            <a:ext cx="3580534" cy="584775"/>
          </a:xfrm>
          <a:prstGeom prst="rect">
            <a:avLst/>
          </a:prstGeom>
        </p:spPr>
        <p:txBody>
          <a:bodyPr wrap="square" lIns="91440" tIns="45720" rIns="91440" bIns="45720" anchor="t">
            <a:spAutoFit/>
          </a:bodyPr>
          <a:lstStyle/>
          <a:p>
            <a:pPr algn="ctr"/>
            <a:r>
              <a:rPr lang="ja-JP" altLang="en-US" sz="1600" dirty="0">
                <a:latin typeface="メイリオ"/>
                <a:ea typeface="メイリオ"/>
                <a:cs typeface="メイリオ" panose="020B0604030504040204" pitchFamily="50" charset="-128"/>
              </a:rPr>
              <a:t>1,250万円</a:t>
            </a:r>
            <a:endParaRPr lang="ja-JP" dirty="0"/>
          </a:p>
          <a:p>
            <a:pPr algn="ctr"/>
            <a:r>
              <a:rPr lang="en-US" sz="1600" dirty="0">
                <a:latin typeface="Meiryo"/>
                <a:ea typeface="Meiryo"/>
                <a:cs typeface="+mn-lt"/>
              </a:rPr>
              <a:t>3,000</a:t>
            </a:r>
            <a:r>
              <a:rPr lang="ja-JP" sz="1600" dirty="0">
                <a:latin typeface="Meiryo"/>
                <a:ea typeface="Meiryo"/>
                <a:cs typeface="+mn-lt"/>
              </a:rPr>
              <a:t>万</a:t>
            </a:r>
            <a:r>
              <a:rPr lang="en-US" sz="1600" dirty="0">
                <a:latin typeface="Meiryo"/>
                <a:ea typeface="Meiryo"/>
                <a:cs typeface="+mn-lt"/>
              </a:rPr>
              <a:t>imps</a:t>
            </a:r>
            <a:endParaRPr lang="ja-JP" altLang="en-US" sz="1600" dirty="0">
              <a:latin typeface="Meiryo"/>
              <a:ea typeface="Meiryo"/>
              <a:cs typeface="+mn-lt"/>
            </a:endParaRPr>
          </a:p>
        </p:txBody>
      </p:sp>
      <p:sp>
        <p:nvSpPr>
          <p:cNvPr id="65" name="正方形/長方形 64">
            <a:extLst>
              <a:ext uri="{FF2B5EF4-FFF2-40B4-BE49-F238E27FC236}">
                <a16:creationId xmlns:a16="http://schemas.microsoft.com/office/drawing/2014/main" id="{9EFE4CDC-CD6D-4D80-9AE4-AB433E802E39}"/>
              </a:ext>
            </a:extLst>
          </p:cNvPr>
          <p:cNvSpPr/>
          <p:nvPr/>
        </p:nvSpPr>
        <p:spPr>
          <a:xfrm>
            <a:off x="8614877" y="3168118"/>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750万円</a:t>
            </a:r>
            <a:endParaRPr lang="ja-JP"/>
          </a:p>
          <a:p>
            <a:pPr algn="ctr"/>
            <a:r>
              <a:rPr lang="en-US" sz="1600" dirty="0">
                <a:latin typeface="Meiryo"/>
                <a:ea typeface="Meiryo"/>
                <a:cs typeface="+mn-lt"/>
              </a:rPr>
              <a:t>5,000</a:t>
            </a:r>
            <a:r>
              <a:rPr lang="ja-JP" sz="1600">
                <a:latin typeface="Meiryo"/>
                <a:ea typeface="Meiryo"/>
                <a:cs typeface="+mn-lt"/>
              </a:rPr>
              <a:t>万</a:t>
            </a:r>
            <a:r>
              <a:rPr lang="en-US" sz="1600" dirty="0">
                <a:latin typeface="Meiryo"/>
                <a:ea typeface="Meiryo"/>
                <a:cs typeface="+mn-lt"/>
              </a:rPr>
              <a:t>imps</a:t>
            </a:r>
            <a:endParaRPr lang="en-US" sz="1600" dirty="0">
              <a:ea typeface="Meiryo"/>
              <a:cs typeface="+mn-lt"/>
            </a:endParaRPr>
          </a:p>
        </p:txBody>
      </p:sp>
      <p:sp>
        <p:nvSpPr>
          <p:cNvPr id="4" name="正方形/長方形 3">
            <a:extLst>
              <a:ext uri="{FF2B5EF4-FFF2-40B4-BE49-F238E27FC236}">
                <a16:creationId xmlns:a16="http://schemas.microsoft.com/office/drawing/2014/main" id="{436E70FB-3A75-4A94-B0DD-A7E193E6E6D9}"/>
              </a:ext>
            </a:extLst>
          </p:cNvPr>
          <p:cNvSpPr>
            <a:spLocks noChangeArrowheads="1"/>
          </p:cNvSpPr>
          <p:nvPr/>
        </p:nvSpPr>
        <p:spPr bwMode="auto">
          <a:xfrm>
            <a:off x="352795" y="6399329"/>
            <a:ext cx="6641097" cy="230832"/>
          </a:xfrm>
          <a:prstGeom prst="rect">
            <a:avLst/>
          </a:prstGeom>
          <a:noFill/>
          <a:ln w="9525">
            <a:noFill/>
            <a:miter lim="800000"/>
            <a:headEnd/>
            <a:tailEnd/>
          </a:ln>
        </p:spPr>
        <p:txBody>
          <a:bodyPr wrap="square" lIns="91440" tIns="45720" rIns="91440" bIns="45720" anchor="t">
            <a:spAutoFit/>
          </a:bodyPr>
          <a:lstStyle/>
          <a:p>
            <a:r>
              <a:rPr lang="ja-JP" altLang="en-US" sz="900" dirty="0">
                <a:latin typeface="メイリオ"/>
                <a:ea typeface="メイリオ"/>
              </a:rPr>
              <a:t>・広告商品に記載の</a:t>
            </a:r>
            <a:r>
              <a:rPr lang="en-US" altLang="ja-JP" sz="900" dirty="0">
                <a:latin typeface="メイリオ"/>
                <a:ea typeface="メイリオ"/>
              </a:rPr>
              <a:t>imp</a:t>
            </a:r>
            <a:r>
              <a:rPr lang="ja-JP" altLang="en-US" sz="900" dirty="0">
                <a:latin typeface="メイリオ"/>
                <a:ea typeface="メイリオ"/>
              </a:rPr>
              <a:t>数は想定の数字であり、お約束するものではありません。</a:t>
            </a:r>
            <a:r>
              <a:rPr lang="ja-JP" sz="900" dirty="0">
                <a:latin typeface="Meiryo"/>
                <a:ea typeface="Meiryo"/>
              </a:rPr>
              <a:t>数値をまるめて記載しています。</a:t>
            </a:r>
            <a:endParaRPr lang="ja-JP" sz="900" dirty="0">
              <a:ea typeface="+mn-lt"/>
              <a:cs typeface="+mn-lt"/>
            </a:endParaRPr>
          </a:p>
        </p:txBody>
      </p:sp>
      <p:sp>
        <p:nvSpPr>
          <p:cNvPr id="48" name="テキスト ボックス 47">
            <a:extLst>
              <a:ext uri="{FF2B5EF4-FFF2-40B4-BE49-F238E27FC236}">
                <a16:creationId xmlns:a16="http://schemas.microsoft.com/office/drawing/2014/main" id="{8980F2FB-E10B-499C-9725-F33874DB5884}"/>
              </a:ext>
            </a:extLst>
          </p:cNvPr>
          <p:cNvSpPr txBox="1"/>
          <p:nvPr/>
        </p:nvSpPr>
        <p:spPr>
          <a:xfrm>
            <a:off x="473075" y="1060575"/>
            <a:ext cx="11287938" cy="646331"/>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リッチな広告フォーマットをカテゴリートップに掲載でき、高い認知効果が期待できます。</a:t>
            </a:r>
            <a:endParaRPr lang="en-US" altLang="ja-JP" b="1" dirty="0">
              <a:latin typeface="メイリオ" panose="020B0604030504040204" pitchFamily="50" charset="-128"/>
              <a:ea typeface="メイリオ" panose="020B0604030504040204" pitchFamily="50" charset="-128"/>
            </a:endParaRPr>
          </a:p>
          <a:p>
            <a:pPr algn="ctr"/>
            <a:r>
              <a:rPr lang="ja-JP" altLang="en-US" b="1" dirty="0">
                <a:latin typeface="メイリオ" panose="020B0604030504040204" pitchFamily="50" charset="-128"/>
                <a:ea typeface="メイリオ" panose="020B0604030504040204" pitchFamily="50" charset="-128"/>
              </a:rPr>
              <a:t>各デバイスバランスよく掲載ができるパッケージです。</a:t>
            </a:r>
          </a:p>
        </p:txBody>
      </p:sp>
      <p:grpSp>
        <p:nvGrpSpPr>
          <p:cNvPr id="38" name="グループ化 37"/>
          <p:cNvGrpSpPr/>
          <p:nvPr/>
        </p:nvGrpSpPr>
        <p:grpSpPr>
          <a:xfrm>
            <a:off x="9833171" y="3856556"/>
            <a:ext cx="1256843" cy="2122262"/>
            <a:chOff x="10277829" y="1866804"/>
            <a:chExt cx="1085142" cy="1967370"/>
          </a:xfrm>
        </p:grpSpPr>
        <p:pic>
          <p:nvPicPr>
            <p:cNvPr id="39" name="図 38"/>
            <p:cNvPicPr>
              <a:picLocks noChangeAspect="1"/>
            </p:cNvPicPr>
            <p:nvPr/>
          </p:nvPicPr>
          <p:blipFill rotWithShape="1">
            <a:blip r:embed="rId9"/>
            <a:srcRect t="1" b="42424"/>
            <a:stretch/>
          </p:blipFill>
          <p:spPr>
            <a:xfrm>
              <a:off x="10277829" y="1866804"/>
              <a:ext cx="1085142" cy="1948451"/>
            </a:xfrm>
            <a:prstGeom prst="rect">
              <a:avLst/>
            </a:prstGeom>
          </p:spPr>
        </p:pic>
        <p:pic>
          <p:nvPicPr>
            <p:cNvPr id="40" name="図 39"/>
            <p:cNvPicPr>
              <a:picLocks noChangeAspect="1"/>
            </p:cNvPicPr>
            <p:nvPr/>
          </p:nvPicPr>
          <p:blipFill rotWithShape="1">
            <a:blip r:embed="rId10">
              <a:extLst>
                <a:ext uri="{BEBA8EAE-BF5A-486C-A8C5-ECC9F3942E4B}">
                  <a14:imgProps xmlns:a14="http://schemas.microsoft.com/office/drawing/2010/main">
                    <a14:imgLayer r:embed="rId11">
                      <a14:imgEffect>
                        <a14:artisticBlur/>
                      </a14:imgEffect>
                    </a14:imgLayer>
                  </a14:imgProps>
                </a:ext>
              </a:extLst>
            </a:blip>
            <a:srcRect t="37275" b="38301"/>
            <a:stretch/>
          </p:blipFill>
          <p:spPr>
            <a:xfrm>
              <a:off x="10277829" y="3141845"/>
              <a:ext cx="1062692" cy="692329"/>
            </a:xfrm>
            <a:prstGeom prst="rect">
              <a:avLst/>
            </a:prstGeom>
          </p:spPr>
        </p:pic>
      </p:grpSp>
      <p:pic>
        <p:nvPicPr>
          <p:cNvPr id="5" name="図 10" descr="グラフィカル ユーザー インターフェイス, アプリケーション&#10;&#10;説明は自動で生成されたものです">
            <a:extLst>
              <a:ext uri="{FF2B5EF4-FFF2-40B4-BE49-F238E27FC236}">
                <a16:creationId xmlns:a16="http://schemas.microsoft.com/office/drawing/2014/main" id="{5CDD74F8-0A59-4F46-B6C2-BB34F2C9BD4C}"/>
              </a:ext>
            </a:extLst>
          </p:cNvPr>
          <p:cNvPicPr>
            <a:picLocks noChangeAspect="1"/>
          </p:cNvPicPr>
          <p:nvPr/>
        </p:nvPicPr>
        <p:blipFill>
          <a:blip r:embed="rId12"/>
          <a:stretch>
            <a:fillRect/>
          </a:stretch>
        </p:blipFill>
        <p:spPr>
          <a:xfrm>
            <a:off x="722183" y="3859205"/>
            <a:ext cx="2228336" cy="1919862"/>
          </a:xfrm>
          <a:prstGeom prst="rect">
            <a:avLst/>
          </a:prstGeom>
        </p:spPr>
      </p:pic>
    </p:spTree>
    <p:extLst>
      <p:ext uri="{BB962C8B-B14F-4D97-AF65-F5344CB8AC3E}">
        <p14:creationId xmlns:p14="http://schemas.microsoft.com/office/powerpoint/2010/main" val="5103181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アジェンダ</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2</a:t>
            </a:fld>
            <a:endParaRPr kumimoji="1" lang="ja-JP" altLang="en-US"/>
          </a:p>
        </p:txBody>
      </p:sp>
      <p:sp>
        <p:nvSpPr>
          <p:cNvPr id="15" name="正方形/長方形 14">
            <a:extLst>
              <a:ext uri="{FF2B5EF4-FFF2-40B4-BE49-F238E27FC236}">
                <a16:creationId xmlns:a16="http://schemas.microsoft.com/office/drawing/2014/main" id="{064A4C38-6122-F743-93B0-DF14BD89EB50}"/>
              </a:ext>
            </a:extLst>
          </p:cNvPr>
          <p:cNvSpPr/>
          <p:nvPr/>
        </p:nvSpPr>
        <p:spPr>
          <a:xfrm>
            <a:off x="1161097" y="1958995"/>
            <a:ext cx="11196850" cy="3118803"/>
          </a:xfrm>
          <a:prstGeom prst="rect">
            <a:avLst/>
          </a:prstGeom>
        </p:spPr>
        <p:txBody>
          <a:bodyPr wrap="square">
            <a:spAutoFit/>
          </a:bodyPr>
          <a:lstStyle/>
          <a:p>
            <a:pPr marL="457200" indent="-457200">
              <a:spcBef>
                <a:spcPts val="130"/>
              </a:spcBef>
              <a:spcAft>
                <a:spcPts val="130"/>
              </a:spcAft>
              <a:buFont typeface="+mj-lt"/>
              <a:buAutoNum type="arabicPeriod"/>
            </a:pPr>
            <a:r>
              <a:rPr lang="ja-JP" altLang="en-US" sz="3800" dirty="0">
                <a:latin typeface="メイリオ" panose="020B0604030504040204" pitchFamily="50" charset="-128"/>
                <a:ea typeface="メイリオ" panose="020B0604030504040204" pitchFamily="50" charset="-128"/>
              </a:rPr>
              <a:t>大会概要・見どころ・大会競技一覧</a:t>
            </a:r>
            <a:endParaRPr lang="en-US" altLang="ja-JP" sz="3800" dirty="0">
              <a:latin typeface="メイリオ" panose="020B0604030504040204" pitchFamily="50" charset="-128"/>
              <a:ea typeface="メイリオ" panose="020B0604030504040204" pitchFamily="50" charset="-128"/>
            </a:endParaRPr>
          </a:p>
          <a:p>
            <a:pPr marL="457200" indent="-457200">
              <a:spcBef>
                <a:spcPts val="130"/>
              </a:spcBef>
              <a:spcAft>
                <a:spcPts val="130"/>
              </a:spcAft>
              <a:buFont typeface="+mj-lt"/>
              <a:buAutoNum type="arabicPeriod"/>
            </a:pPr>
            <a:r>
              <a:rPr lang="ja-JP" altLang="en-US" sz="3800" dirty="0">
                <a:latin typeface="メイリオ" panose="020B0604030504040204" pitchFamily="50" charset="-128"/>
                <a:ea typeface="メイリオ" panose="020B0604030504040204" pitchFamily="50" charset="-128"/>
              </a:rPr>
              <a:t>特集概要・コンテンツ</a:t>
            </a:r>
            <a:endParaRPr lang="en-US" altLang="ja-JP" sz="3800" dirty="0">
              <a:latin typeface="メイリオ" panose="020B0604030504040204" pitchFamily="50" charset="-128"/>
              <a:ea typeface="メイリオ" panose="020B0604030504040204" pitchFamily="50" charset="-128"/>
            </a:endParaRPr>
          </a:p>
          <a:p>
            <a:pPr marL="457200" indent="-457200">
              <a:spcBef>
                <a:spcPts val="130"/>
              </a:spcBef>
              <a:spcAft>
                <a:spcPts val="130"/>
              </a:spcAft>
              <a:buFont typeface="+mj-lt"/>
              <a:buAutoNum type="arabicPeriod"/>
            </a:pPr>
            <a:r>
              <a:rPr lang="ja-JP" altLang="en-US" sz="3800" dirty="0">
                <a:latin typeface="メイリオ" panose="020B0604030504040204" pitchFamily="50" charset="-128"/>
                <a:ea typeface="メイリオ" panose="020B0604030504040204" pitchFamily="50" charset="-128"/>
              </a:rPr>
              <a:t>過去大会の特集実績</a:t>
            </a:r>
            <a:endParaRPr lang="en-US" altLang="ja-JP" sz="3800" spc="300" dirty="0">
              <a:latin typeface="Meiryo" panose="020B0604030504040204" pitchFamily="34" charset="-128"/>
              <a:ea typeface="Meiryo" panose="020B0604030504040204" pitchFamily="34" charset="-128"/>
            </a:endParaRPr>
          </a:p>
          <a:p>
            <a:pPr marL="457200" indent="-457200">
              <a:spcBef>
                <a:spcPts val="130"/>
              </a:spcBef>
              <a:spcAft>
                <a:spcPts val="130"/>
              </a:spcAft>
              <a:buFont typeface="+mj-lt"/>
              <a:buAutoNum type="arabicPeriod"/>
            </a:pPr>
            <a:r>
              <a:rPr lang="ja-JP" altLang="en-US" sz="3800" dirty="0">
                <a:latin typeface="メイリオ" panose="020B0604030504040204" pitchFamily="50" charset="-128"/>
                <a:ea typeface="メイリオ" panose="020B0604030504040204" pitchFamily="50" charset="-128"/>
              </a:rPr>
              <a:t>特集誘導のイメージ</a:t>
            </a:r>
            <a:endParaRPr lang="en-US" altLang="ja-JP" sz="3800" spc="300" dirty="0">
              <a:latin typeface="Meiryo" panose="020B0604030504040204" pitchFamily="34" charset="-128"/>
              <a:ea typeface="Meiryo" panose="020B0604030504040204" pitchFamily="34" charset="-128"/>
            </a:endParaRPr>
          </a:p>
          <a:p>
            <a:pPr marL="457200" indent="-457200">
              <a:spcBef>
                <a:spcPts val="130"/>
              </a:spcBef>
              <a:spcAft>
                <a:spcPts val="130"/>
              </a:spcAft>
              <a:buFont typeface="+mj-lt"/>
              <a:buAutoNum type="arabicPeriod"/>
            </a:pPr>
            <a:r>
              <a:rPr lang="ja-JP" altLang="en-US" sz="3800" spc="300" dirty="0">
                <a:latin typeface="Meiryo" panose="020B0604030504040204" pitchFamily="34" charset="-128"/>
                <a:ea typeface="Meiryo" panose="020B0604030504040204" pitchFamily="34" charset="-128"/>
              </a:rPr>
              <a:t>広告商品のご紹介</a:t>
            </a:r>
            <a:endParaRPr lang="en-US" altLang="ja-JP" sz="3800" spc="300" dirty="0">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9385726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グループ化 27"/>
          <p:cNvGrpSpPr/>
          <p:nvPr/>
        </p:nvGrpSpPr>
        <p:grpSpPr>
          <a:xfrm>
            <a:off x="3341295" y="3663607"/>
            <a:ext cx="1948949" cy="2359648"/>
            <a:chOff x="7446239" y="1853526"/>
            <a:chExt cx="1655636" cy="1984378"/>
          </a:xfrm>
        </p:grpSpPr>
        <p:pic>
          <p:nvPicPr>
            <p:cNvPr id="29" name="図 28"/>
            <p:cNvPicPr>
              <a:picLocks noChangeAspect="1"/>
            </p:cNvPicPr>
            <p:nvPr/>
          </p:nvPicPr>
          <p:blipFill rotWithShape="1">
            <a:blip r:embed="rId3"/>
            <a:srcRect b="17804"/>
            <a:stretch/>
          </p:blipFill>
          <p:spPr>
            <a:xfrm>
              <a:off x="7447099" y="1853526"/>
              <a:ext cx="1654776" cy="1980648"/>
            </a:xfrm>
            <a:prstGeom prst="rect">
              <a:avLst/>
            </a:prstGeom>
          </p:spPr>
        </p:pic>
        <p:pic>
          <p:nvPicPr>
            <p:cNvPr id="32" name="図 31"/>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14863" r="31428" b="44254"/>
            <a:stretch/>
          </p:blipFill>
          <p:spPr>
            <a:xfrm>
              <a:off x="7448462" y="2227445"/>
              <a:ext cx="1135307" cy="985650"/>
            </a:xfrm>
            <a:prstGeom prst="rect">
              <a:avLst/>
            </a:prstGeom>
          </p:spPr>
        </p:pic>
        <p:pic>
          <p:nvPicPr>
            <p:cNvPr id="33" name="図 32"/>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55711" b="17833"/>
            <a:stretch/>
          </p:blipFill>
          <p:spPr>
            <a:xfrm>
              <a:off x="7446239" y="3200093"/>
              <a:ext cx="1655636" cy="637811"/>
            </a:xfrm>
            <a:prstGeom prst="rect">
              <a:avLst/>
            </a:prstGeom>
          </p:spPr>
        </p:pic>
      </p:grpSp>
      <p:grpSp>
        <p:nvGrpSpPr>
          <p:cNvPr id="34" name="グループ化 33"/>
          <p:cNvGrpSpPr/>
          <p:nvPr/>
        </p:nvGrpSpPr>
        <p:grpSpPr>
          <a:xfrm>
            <a:off x="6941976" y="3701255"/>
            <a:ext cx="1357825" cy="2389559"/>
            <a:chOff x="10277829" y="1866804"/>
            <a:chExt cx="1085142" cy="1967370"/>
          </a:xfrm>
        </p:grpSpPr>
        <p:pic>
          <p:nvPicPr>
            <p:cNvPr id="35" name="図 34"/>
            <p:cNvPicPr>
              <a:picLocks noChangeAspect="1"/>
            </p:cNvPicPr>
            <p:nvPr/>
          </p:nvPicPr>
          <p:blipFill rotWithShape="1">
            <a:blip r:embed="rId6"/>
            <a:srcRect t="1" b="42424"/>
            <a:stretch/>
          </p:blipFill>
          <p:spPr>
            <a:xfrm>
              <a:off x="10277829" y="1866804"/>
              <a:ext cx="1085142" cy="1948451"/>
            </a:xfrm>
            <a:prstGeom prst="rect">
              <a:avLst/>
            </a:prstGeom>
          </p:spPr>
        </p:pic>
        <p:pic>
          <p:nvPicPr>
            <p:cNvPr id="36" name="図 35"/>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t="37275" b="38301"/>
            <a:stretch/>
          </p:blipFill>
          <p:spPr>
            <a:xfrm>
              <a:off x="10277829" y="3141845"/>
              <a:ext cx="1062692" cy="692329"/>
            </a:xfrm>
            <a:prstGeom prst="rect">
              <a:avLst/>
            </a:prstGeom>
          </p:spPr>
        </p:pic>
      </p:grpSp>
      <p:sp>
        <p:nvSpPr>
          <p:cNvPr id="31" name="テキスト ボックス 30">
            <a:extLst>
              <a:ext uri="{FF2B5EF4-FFF2-40B4-BE49-F238E27FC236}">
                <a16:creationId xmlns:a16="http://schemas.microsoft.com/office/drawing/2014/main" id="{8980F2FB-E10B-499C-9725-F33874DB5884}"/>
              </a:ext>
            </a:extLst>
          </p:cNvPr>
          <p:cNvSpPr txBox="1"/>
          <p:nvPr/>
        </p:nvSpPr>
        <p:spPr>
          <a:xfrm>
            <a:off x="452032" y="1074200"/>
            <a:ext cx="11287938" cy="646331"/>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ニーズの高いスマートフォンへ多く掲載ができ、</a:t>
            </a:r>
            <a:endParaRPr lang="en-US" altLang="ja-JP" b="1" dirty="0">
              <a:latin typeface="メイリオ" panose="020B0604030504040204" pitchFamily="50" charset="-128"/>
              <a:ea typeface="メイリオ" panose="020B0604030504040204" pitchFamily="50" charset="-128"/>
            </a:endParaRPr>
          </a:p>
          <a:p>
            <a:pPr algn="ctr"/>
            <a:r>
              <a:rPr lang="ja-JP" altLang="en-US" b="1" dirty="0">
                <a:latin typeface="メイリオ" panose="020B0604030504040204" pitchFamily="50" charset="-128"/>
                <a:ea typeface="メイリオ" panose="020B0604030504040204" pitchFamily="50" charset="-128"/>
              </a:rPr>
              <a:t>安価な単価で高い認知効果が期待できるパッケージです。</a:t>
            </a:r>
          </a:p>
        </p:txBody>
      </p:sp>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spc="300" dirty="0">
                <a:solidFill>
                  <a:srgbClr val="222222"/>
                </a:solidFill>
                <a:latin typeface="Meiryo" panose="020B0604030504040204" pitchFamily="34" charset="-128"/>
                <a:ea typeface="Meiryo" panose="020B0604030504040204" pitchFamily="34" charset="-128"/>
              </a:rPr>
              <a:t>Silver</a:t>
            </a:r>
            <a:r>
              <a:rPr lang="ja-JP" altLang="en-US" sz="2800" b="1" spc="300" dirty="0">
                <a:solidFill>
                  <a:srgbClr val="222222"/>
                </a:solidFill>
                <a:latin typeface="Meiryo" panose="020B0604030504040204" pitchFamily="34" charset="-128"/>
                <a:ea typeface="Meiryo" panose="020B0604030504040204" pitchFamily="34" charset="-128"/>
              </a:rPr>
              <a:t>パッケージ</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20</a:t>
            </a:fld>
            <a:endParaRPr kumimoji="1" lang="ja-JP" altLang="en-US"/>
          </a:p>
        </p:txBody>
      </p:sp>
      <p:sp>
        <p:nvSpPr>
          <p:cNvPr id="43" name="正方形/長方形 42">
            <a:extLst>
              <a:ext uri="{FF2B5EF4-FFF2-40B4-BE49-F238E27FC236}">
                <a16:creationId xmlns:a16="http://schemas.microsoft.com/office/drawing/2014/main" id="{9089F20F-AEA3-44A5-864D-F1B979B1B97D}"/>
              </a:ext>
            </a:extLst>
          </p:cNvPr>
          <p:cNvSpPr/>
          <p:nvPr/>
        </p:nvSpPr>
        <p:spPr>
          <a:xfrm>
            <a:off x="357448" y="961510"/>
            <a:ext cx="11477106" cy="5680590"/>
          </a:xfrm>
          <a:prstGeom prst="rect">
            <a:avLst/>
          </a:prstGeom>
          <a:noFill/>
          <a:ln w="38100">
            <a:solidFill>
              <a:srgbClr val="C9C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0" name="グループ化 49">
            <a:extLst>
              <a:ext uri="{FF2B5EF4-FFF2-40B4-BE49-F238E27FC236}">
                <a16:creationId xmlns:a16="http://schemas.microsoft.com/office/drawing/2014/main" id="{C108DF07-B2AD-417D-9660-B74FD40F885F}"/>
              </a:ext>
            </a:extLst>
          </p:cNvPr>
          <p:cNvGrpSpPr/>
          <p:nvPr/>
        </p:nvGrpSpPr>
        <p:grpSpPr>
          <a:xfrm>
            <a:off x="644891" y="1805831"/>
            <a:ext cx="3682931" cy="338554"/>
            <a:chOff x="644891" y="1896131"/>
            <a:chExt cx="3682931" cy="338554"/>
          </a:xfrm>
        </p:grpSpPr>
        <p:sp>
          <p:nvSpPr>
            <p:cNvPr id="51" name="テキスト ボックス 50">
              <a:extLst>
                <a:ext uri="{FF2B5EF4-FFF2-40B4-BE49-F238E27FC236}">
                  <a16:creationId xmlns:a16="http://schemas.microsoft.com/office/drawing/2014/main" id="{F6238ADC-35FC-4317-9BE1-5DE5F4EAEDE8}"/>
                </a:ext>
              </a:extLst>
            </p:cNvPr>
            <p:cNvSpPr txBox="1"/>
            <p:nvPr/>
          </p:nvSpPr>
          <p:spPr>
            <a:xfrm>
              <a:off x="644891" y="1896131"/>
              <a:ext cx="3682931"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掲載期間　</a:t>
              </a:r>
              <a:r>
                <a:rPr lang="en-US" altLang="ja-JP" sz="1600" dirty="0">
                  <a:latin typeface="メイリオ"/>
                  <a:ea typeface="メイリオ"/>
                  <a:cs typeface="メイリオ" panose="020B0604030504040204" pitchFamily="50" charset="-128"/>
                </a:rPr>
                <a:t>2022/2/1(</a:t>
              </a:r>
              <a:r>
                <a:rPr lang="ja-JP" altLang="en-US" sz="1600" dirty="0">
                  <a:latin typeface="メイリオ"/>
                  <a:ea typeface="メイリオ"/>
                  <a:cs typeface="メイリオ" panose="020B0604030504040204" pitchFamily="50" charset="-128"/>
                </a:rPr>
                <a:t>火</a:t>
              </a:r>
              <a:r>
                <a:rPr lang="en-US" altLang="ja-JP" sz="1600" dirty="0">
                  <a:latin typeface="メイリオ"/>
                  <a:ea typeface="メイリオ"/>
                  <a:cs typeface="メイリオ" panose="020B0604030504040204" pitchFamily="50" charset="-128"/>
                </a:rPr>
                <a:t>)</a:t>
              </a:r>
              <a:r>
                <a:rPr lang="ja-JP" altLang="en-US" sz="1600" dirty="0">
                  <a:latin typeface="メイリオ"/>
                  <a:ea typeface="メイリオ"/>
                  <a:cs typeface="メイリオ" panose="020B0604030504040204" pitchFamily="50" charset="-128"/>
                </a:rPr>
                <a:t>～</a:t>
              </a:r>
              <a:r>
                <a:rPr lang="en-US" altLang="ja-JP" sz="1600" dirty="0">
                  <a:latin typeface="メイリオ"/>
                  <a:ea typeface="メイリオ"/>
                  <a:cs typeface="メイリオ" panose="020B0604030504040204" pitchFamily="50" charset="-128"/>
                </a:rPr>
                <a:t>3/13(</a:t>
              </a:r>
              <a:r>
                <a:rPr lang="ja-JP" altLang="en-US" sz="1600" dirty="0">
                  <a:latin typeface="メイリオ"/>
                  <a:ea typeface="メイリオ"/>
                  <a:cs typeface="メイリオ" panose="020B0604030504040204" pitchFamily="50" charset="-128"/>
                </a:rPr>
                <a:t>日</a:t>
              </a:r>
              <a:r>
                <a:rPr lang="en-US" altLang="ja-JP" sz="1600" dirty="0">
                  <a:latin typeface="メイリオ"/>
                  <a:ea typeface="メイリオ"/>
                  <a:cs typeface="メイリオ" panose="020B0604030504040204" pitchFamily="50" charset="-128"/>
                </a:rPr>
                <a:t>)</a:t>
              </a:r>
              <a:endParaRPr lang="en-US" altLang="ja-JP" sz="1600" dirty="0">
                <a:latin typeface="メイリオ"/>
                <a:ea typeface="メイリオ"/>
              </a:endParaRPr>
            </a:p>
          </p:txBody>
        </p:sp>
        <p:cxnSp>
          <p:nvCxnSpPr>
            <p:cNvPr id="52" name="直線コネクタ 51">
              <a:extLst>
                <a:ext uri="{FF2B5EF4-FFF2-40B4-BE49-F238E27FC236}">
                  <a16:creationId xmlns:a16="http://schemas.microsoft.com/office/drawing/2014/main" id="{AFF79AB9-5C78-413E-8CED-9F1B8E287B11}"/>
                </a:ext>
              </a:extLst>
            </p:cNvPr>
            <p:cNvCxnSpPr>
              <a:cxnSpLocks/>
            </p:cNvCxnSpPr>
            <p:nvPr/>
          </p:nvCxnSpPr>
          <p:spPr>
            <a:xfrm>
              <a:off x="659349" y="1939236"/>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grpSp>
        <p:nvGrpSpPr>
          <p:cNvPr id="53" name="グループ化 52">
            <a:extLst>
              <a:ext uri="{FF2B5EF4-FFF2-40B4-BE49-F238E27FC236}">
                <a16:creationId xmlns:a16="http://schemas.microsoft.com/office/drawing/2014/main" id="{D0676918-E75F-43C3-A939-8BF056117A10}"/>
              </a:ext>
            </a:extLst>
          </p:cNvPr>
          <p:cNvGrpSpPr/>
          <p:nvPr/>
        </p:nvGrpSpPr>
        <p:grpSpPr>
          <a:xfrm>
            <a:off x="644891" y="2127947"/>
            <a:ext cx="5238485" cy="338554"/>
            <a:chOff x="644891" y="2223830"/>
            <a:chExt cx="5238485" cy="338554"/>
          </a:xfrm>
        </p:grpSpPr>
        <p:sp>
          <p:nvSpPr>
            <p:cNvPr id="54" name="テキスト ボックス 53">
              <a:extLst>
                <a:ext uri="{FF2B5EF4-FFF2-40B4-BE49-F238E27FC236}">
                  <a16:creationId xmlns:a16="http://schemas.microsoft.com/office/drawing/2014/main" id="{876E3790-2194-4032-9EA7-CD1FDC7F7269}"/>
                </a:ext>
              </a:extLst>
            </p:cNvPr>
            <p:cNvSpPr txBox="1"/>
            <p:nvPr/>
          </p:nvSpPr>
          <p:spPr>
            <a:xfrm>
              <a:off x="644891" y="2223830"/>
              <a:ext cx="5238485" cy="338554"/>
            </a:xfrm>
            <a:prstGeom prst="rect">
              <a:avLst/>
            </a:prstGeom>
            <a:noFill/>
          </p:spPr>
          <p:txBody>
            <a:bodyPr wrap="none" rtlCol="0">
              <a:spAutoFit/>
            </a:bodyPr>
            <a:lstStyle/>
            <a:p>
              <a:r>
                <a:rPr lang="ja-JP" altLang="en-US" sz="1600" b="1" dirty="0">
                  <a:latin typeface="メイリオ" panose="020B0604030504040204" pitchFamily="50" charset="-128"/>
                  <a:ea typeface="メイリオ" panose="020B0604030504040204" pitchFamily="50" charset="-128"/>
                </a:rPr>
                <a:t>掲載場所　</a:t>
              </a:r>
              <a:r>
                <a:rPr lang="en-US" altLang="ja-JP" sz="1600" dirty="0">
                  <a:latin typeface="メイリオ" panose="020B0604030504040204" pitchFamily="50" charset="-128"/>
                  <a:ea typeface="メイリオ" panose="020B0604030504040204" pitchFamily="50" charset="-128"/>
                </a:rPr>
                <a:t>Yahoo! JAPAN</a:t>
              </a:r>
              <a:r>
                <a:rPr lang="ja-JP" altLang="en-US" sz="1600" dirty="0">
                  <a:latin typeface="メイリオ" panose="020B0604030504040204" pitchFamily="50" charset="-128"/>
                  <a:ea typeface="メイリオ" panose="020B0604030504040204" pitchFamily="50" charset="-128"/>
                </a:rPr>
                <a:t> 北京</a:t>
              </a:r>
              <a:r>
                <a:rPr lang="en-US" altLang="ja-JP" sz="1600" dirty="0">
                  <a:latin typeface="メイリオ" panose="020B0604030504040204" pitchFamily="50" charset="-128"/>
                  <a:ea typeface="メイリオ" panose="020B0604030504040204" pitchFamily="50" charset="-128"/>
                </a:rPr>
                <a:t>2022</a:t>
              </a:r>
              <a:r>
                <a:rPr lang="ja-JP" altLang="en-US" sz="1600" dirty="0">
                  <a:latin typeface="メイリオ" panose="020B0604030504040204" pitchFamily="50" charset="-128"/>
                  <a:ea typeface="メイリオ" panose="020B0604030504040204" pitchFamily="50" charset="-128"/>
                </a:rPr>
                <a:t>報道特集各ページ</a:t>
              </a:r>
              <a:endParaRPr lang="en-US" altLang="ja-JP" sz="1600" dirty="0">
                <a:latin typeface="メイリオ" panose="020B0604030504040204" pitchFamily="50" charset="-128"/>
                <a:ea typeface="メイリオ" panose="020B0604030504040204" pitchFamily="50" charset="-128"/>
              </a:endParaRPr>
            </a:p>
          </p:txBody>
        </p:sp>
        <p:cxnSp>
          <p:nvCxnSpPr>
            <p:cNvPr id="55" name="直線コネクタ 54">
              <a:extLst>
                <a:ext uri="{FF2B5EF4-FFF2-40B4-BE49-F238E27FC236}">
                  <a16:creationId xmlns:a16="http://schemas.microsoft.com/office/drawing/2014/main" id="{87FF2782-0B49-4C12-BDF7-1D93E02C9FD1}"/>
                </a:ext>
              </a:extLst>
            </p:cNvPr>
            <p:cNvCxnSpPr>
              <a:cxnSpLocks/>
            </p:cNvCxnSpPr>
            <p:nvPr/>
          </p:nvCxnSpPr>
          <p:spPr>
            <a:xfrm>
              <a:off x="659349" y="2283712"/>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grpSp>
        <p:nvGrpSpPr>
          <p:cNvPr id="56" name="グループ化 55">
            <a:extLst>
              <a:ext uri="{FF2B5EF4-FFF2-40B4-BE49-F238E27FC236}">
                <a16:creationId xmlns:a16="http://schemas.microsoft.com/office/drawing/2014/main" id="{6BDEDD0B-ACC7-412D-93FF-FE9B3F453869}"/>
              </a:ext>
            </a:extLst>
          </p:cNvPr>
          <p:cNvGrpSpPr/>
          <p:nvPr/>
        </p:nvGrpSpPr>
        <p:grpSpPr>
          <a:xfrm>
            <a:off x="644891" y="2788400"/>
            <a:ext cx="4713919" cy="338554"/>
            <a:chOff x="644891" y="2551529"/>
            <a:chExt cx="4713919" cy="338554"/>
          </a:xfrm>
        </p:grpSpPr>
        <p:sp>
          <p:nvSpPr>
            <p:cNvPr id="57" name="テキスト ボックス 56">
              <a:extLst>
                <a:ext uri="{FF2B5EF4-FFF2-40B4-BE49-F238E27FC236}">
                  <a16:creationId xmlns:a16="http://schemas.microsoft.com/office/drawing/2014/main" id="{A9D9CD6E-68A8-4035-84CC-B40D698D5676}"/>
                </a:ext>
              </a:extLst>
            </p:cNvPr>
            <p:cNvSpPr txBox="1"/>
            <p:nvPr/>
          </p:nvSpPr>
          <p:spPr>
            <a:xfrm>
              <a:off x="644891" y="2551529"/>
              <a:ext cx="4713919"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パッケージ商品　</a:t>
              </a:r>
              <a:r>
                <a:rPr lang="ja-JP" sz="1600" dirty="0">
                  <a:latin typeface="Meiryo"/>
                  <a:ea typeface="Meiryo"/>
                </a:rPr>
                <a:t>掲載期間指定のSOV（枠）商品</a:t>
              </a:r>
              <a:endParaRPr lang="ja-JP" sz="1600" dirty="0">
                <a:ea typeface="+mn-lt"/>
                <a:cs typeface="+mn-lt"/>
              </a:endParaRPr>
            </a:p>
          </p:txBody>
        </p:sp>
        <p:cxnSp>
          <p:nvCxnSpPr>
            <p:cNvPr id="58" name="直線コネクタ 57">
              <a:extLst>
                <a:ext uri="{FF2B5EF4-FFF2-40B4-BE49-F238E27FC236}">
                  <a16:creationId xmlns:a16="http://schemas.microsoft.com/office/drawing/2014/main" id="{1C003014-4F7C-4CA4-8877-80C4EB0DAB20}"/>
                </a:ext>
              </a:extLst>
            </p:cNvPr>
            <p:cNvCxnSpPr>
              <a:cxnSpLocks/>
            </p:cNvCxnSpPr>
            <p:nvPr/>
          </p:nvCxnSpPr>
          <p:spPr>
            <a:xfrm>
              <a:off x="659349" y="2590260"/>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grpSp>
        <p:nvGrpSpPr>
          <p:cNvPr id="62" name="グループ化 61">
            <a:extLst>
              <a:ext uri="{FF2B5EF4-FFF2-40B4-BE49-F238E27FC236}">
                <a16:creationId xmlns:a16="http://schemas.microsoft.com/office/drawing/2014/main" id="{904CF184-4FC6-4D39-A6AB-899464A5B928}"/>
              </a:ext>
            </a:extLst>
          </p:cNvPr>
          <p:cNvGrpSpPr/>
          <p:nvPr/>
        </p:nvGrpSpPr>
        <p:grpSpPr>
          <a:xfrm>
            <a:off x="649860" y="2476092"/>
            <a:ext cx="3231975" cy="338554"/>
            <a:chOff x="644891" y="2551529"/>
            <a:chExt cx="3231975" cy="338554"/>
          </a:xfrm>
        </p:grpSpPr>
        <p:sp>
          <p:nvSpPr>
            <p:cNvPr id="63" name="テキスト ボックス 62">
              <a:extLst>
                <a:ext uri="{FF2B5EF4-FFF2-40B4-BE49-F238E27FC236}">
                  <a16:creationId xmlns:a16="http://schemas.microsoft.com/office/drawing/2014/main" id="{75F4A4B2-E59E-411F-80F6-D546490FDB02}"/>
                </a:ext>
              </a:extLst>
            </p:cNvPr>
            <p:cNvSpPr txBox="1"/>
            <p:nvPr/>
          </p:nvSpPr>
          <p:spPr>
            <a:xfrm>
              <a:off x="644891" y="2551529"/>
              <a:ext cx="3231975"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パッケージ金額　</a:t>
              </a:r>
              <a:r>
                <a:rPr lang="ja-JP" altLang="en-US" sz="1600" dirty="0">
                  <a:latin typeface="メイリオ"/>
                  <a:ea typeface="メイリオ"/>
                </a:rPr>
                <a:t>合計</a:t>
              </a:r>
              <a:r>
                <a:rPr lang="en-US" altLang="ja-JP" sz="1600" dirty="0">
                  <a:latin typeface="メイリオ"/>
                  <a:ea typeface="メイリオ"/>
                </a:rPr>
                <a:t>1,500</a:t>
              </a:r>
              <a:r>
                <a:rPr lang="ja-JP" altLang="en-US" sz="1600" dirty="0">
                  <a:latin typeface="メイリオ"/>
                  <a:ea typeface="メイリオ"/>
                </a:rPr>
                <a:t>万円</a:t>
              </a:r>
              <a:endParaRPr lang="en-US" altLang="ja-JP" sz="1600" dirty="0">
                <a:latin typeface="メイリオ"/>
                <a:ea typeface="メイリオ"/>
              </a:endParaRPr>
            </a:p>
          </p:txBody>
        </p:sp>
        <p:cxnSp>
          <p:nvCxnSpPr>
            <p:cNvPr id="64" name="直線コネクタ 63">
              <a:extLst>
                <a:ext uri="{FF2B5EF4-FFF2-40B4-BE49-F238E27FC236}">
                  <a16:creationId xmlns:a16="http://schemas.microsoft.com/office/drawing/2014/main" id="{57E41BAE-11C1-43AA-BDA5-97B45A56198A}"/>
                </a:ext>
              </a:extLst>
            </p:cNvPr>
            <p:cNvCxnSpPr>
              <a:cxnSpLocks/>
            </p:cNvCxnSpPr>
            <p:nvPr/>
          </p:nvCxnSpPr>
          <p:spPr>
            <a:xfrm>
              <a:off x="659349" y="2590260"/>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sp>
        <p:nvSpPr>
          <p:cNvPr id="2" name="正方形/長方形 1">
            <a:extLst>
              <a:ext uri="{FF2B5EF4-FFF2-40B4-BE49-F238E27FC236}">
                <a16:creationId xmlns:a16="http://schemas.microsoft.com/office/drawing/2014/main" id="{57BDE060-CE49-4D21-8407-2B82F89D5221}"/>
              </a:ext>
            </a:extLst>
          </p:cNvPr>
          <p:cNvSpPr/>
          <p:nvPr/>
        </p:nvSpPr>
        <p:spPr>
          <a:xfrm>
            <a:off x="2567369" y="3175046"/>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750万円</a:t>
            </a:r>
            <a:endParaRPr lang="ja-JP"/>
          </a:p>
          <a:p>
            <a:pPr algn="ctr"/>
            <a:r>
              <a:rPr lang="en-US" sz="1600" dirty="0">
                <a:latin typeface="Meiryo"/>
                <a:ea typeface="Meiryo"/>
                <a:cs typeface="+mn-lt"/>
              </a:rPr>
              <a:t>1,800</a:t>
            </a:r>
            <a:r>
              <a:rPr lang="ja-JP" sz="1600">
                <a:latin typeface="Meiryo"/>
                <a:ea typeface="Meiryo"/>
                <a:cs typeface="+mn-lt"/>
              </a:rPr>
              <a:t>万</a:t>
            </a:r>
            <a:r>
              <a:rPr lang="en-US" sz="1600" dirty="0">
                <a:latin typeface="Meiryo"/>
                <a:ea typeface="Meiryo"/>
                <a:cs typeface="+mn-lt"/>
              </a:rPr>
              <a:t>imps</a:t>
            </a:r>
            <a:endParaRPr lang="ja-JP" altLang="en-US" sz="1600" dirty="0">
              <a:latin typeface="Meiryo"/>
              <a:ea typeface="Meiryo"/>
              <a:cs typeface="+mn-lt"/>
            </a:endParaRPr>
          </a:p>
        </p:txBody>
      </p:sp>
      <p:sp>
        <p:nvSpPr>
          <p:cNvPr id="30" name="正方形/長方形 29">
            <a:extLst>
              <a:ext uri="{FF2B5EF4-FFF2-40B4-BE49-F238E27FC236}">
                <a16:creationId xmlns:a16="http://schemas.microsoft.com/office/drawing/2014/main" id="{08405152-1D37-4962-8293-4FC3F9210FA8}"/>
              </a:ext>
            </a:extLst>
          </p:cNvPr>
          <p:cNvSpPr/>
          <p:nvPr/>
        </p:nvSpPr>
        <p:spPr>
          <a:xfrm>
            <a:off x="5827076" y="3169592"/>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750万円</a:t>
            </a:r>
            <a:endParaRPr lang="ja-JP"/>
          </a:p>
          <a:p>
            <a:pPr algn="ctr"/>
            <a:r>
              <a:rPr lang="en-US" sz="1600" dirty="0">
                <a:latin typeface="Meiryo"/>
                <a:ea typeface="Meiryo"/>
                <a:cs typeface="+mn-lt"/>
              </a:rPr>
              <a:t>4,000</a:t>
            </a:r>
            <a:r>
              <a:rPr lang="ja-JP" sz="1600">
                <a:latin typeface="Meiryo"/>
                <a:ea typeface="Meiryo"/>
                <a:cs typeface="+mn-lt"/>
              </a:rPr>
              <a:t>万</a:t>
            </a:r>
            <a:r>
              <a:rPr lang="en-US" sz="1600" dirty="0">
                <a:latin typeface="Meiryo"/>
                <a:ea typeface="Meiryo"/>
                <a:cs typeface="+mn-lt"/>
              </a:rPr>
              <a:t>imps</a:t>
            </a:r>
            <a:endParaRPr lang="en-US" sz="1600" dirty="0">
              <a:ea typeface="+mn-lt"/>
              <a:cs typeface="+mn-lt"/>
            </a:endParaRPr>
          </a:p>
        </p:txBody>
      </p:sp>
      <p:sp>
        <p:nvSpPr>
          <p:cNvPr id="4" name="テキスト ボックス 3">
            <a:extLst>
              <a:ext uri="{FF2B5EF4-FFF2-40B4-BE49-F238E27FC236}">
                <a16:creationId xmlns:a16="http://schemas.microsoft.com/office/drawing/2014/main" id="{BC771968-BBDA-49A9-8A19-F0C686D0A32C}"/>
              </a:ext>
            </a:extLst>
          </p:cNvPr>
          <p:cNvSpPr txBox="1"/>
          <p:nvPr/>
        </p:nvSpPr>
        <p:spPr>
          <a:xfrm>
            <a:off x="11038215" y="6368469"/>
            <a:ext cx="722798" cy="184666"/>
          </a:xfrm>
          <a:prstGeom prst="rect">
            <a:avLst/>
          </a:prstGeom>
          <a:noFill/>
        </p:spPr>
        <p:txBody>
          <a:bodyPr wrap="square" rtlCol="0">
            <a:spAutoFit/>
          </a:bodyPr>
          <a:lstStyle/>
          <a:p>
            <a:r>
              <a:rPr lang="en-US" altLang="ja-JP" sz="600" dirty="0">
                <a:latin typeface="メイリオ" panose="020B0604030504040204" pitchFamily="50" charset="-128"/>
                <a:ea typeface="メイリオ" panose="020B0604030504040204" pitchFamily="50" charset="-128"/>
              </a:rPr>
              <a:t>※</a:t>
            </a:r>
            <a:r>
              <a:rPr lang="ja-JP" altLang="en-US" sz="600" dirty="0">
                <a:latin typeface="メイリオ" panose="020B0604030504040204" pitchFamily="50" charset="-128"/>
                <a:ea typeface="メイリオ" panose="020B0604030504040204" pitchFamily="50" charset="-128"/>
              </a:rPr>
              <a:t>写真：アフロ</a:t>
            </a:r>
            <a:endParaRPr lang="ja-JP" altLang="en-US" sz="400" dirty="0">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D07B85B7-E157-4B19-B6A0-89FF5F3AB219}"/>
              </a:ext>
            </a:extLst>
          </p:cNvPr>
          <p:cNvSpPr>
            <a:spLocks noChangeArrowheads="1"/>
          </p:cNvSpPr>
          <p:nvPr/>
        </p:nvSpPr>
        <p:spPr bwMode="auto">
          <a:xfrm>
            <a:off x="352795" y="6405814"/>
            <a:ext cx="6641097" cy="230832"/>
          </a:xfrm>
          <a:prstGeom prst="rect">
            <a:avLst/>
          </a:prstGeom>
          <a:noFill/>
          <a:ln w="9525">
            <a:noFill/>
            <a:miter lim="800000"/>
            <a:headEnd/>
            <a:tailEnd/>
          </a:ln>
        </p:spPr>
        <p:txBody>
          <a:bodyPr wrap="square" lIns="91440" tIns="45720" rIns="91440" bIns="45720" anchor="t">
            <a:spAutoFit/>
          </a:bodyPr>
          <a:lstStyle/>
          <a:p>
            <a:r>
              <a:rPr lang="ja-JP" altLang="en-US" sz="900">
                <a:latin typeface="メイリオ"/>
                <a:ea typeface="メイリオ"/>
              </a:rPr>
              <a:t>・広告商品に記載の</a:t>
            </a:r>
            <a:r>
              <a:rPr lang="en-US" altLang="ja-JP" sz="900" dirty="0">
                <a:latin typeface="メイリオ"/>
                <a:ea typeface="メイリオ"/>
              </a:rPr>
              <a:t>imp</a:t>
            </a:r>
            <a:r>
              <a:rPr lang="ja-JP" altLang="en-US" sz="900">
                <a:latin typeface="メイリオ"/>
                <a:ea typeface="メイリオ"/>
              </a:rPr>
              <a:t>数は想定の数字であり、お約束するものではありません。</a:t>
            </a:r>
            <a:r>
              <a:rPr lang="ja-JP" sz="900">
                <a:latin typeface="Meiryo"/>
                <a:ea typeface="Meiryo"/>
              </a:rPr>
              <a:t>数値をまるめて記載しています。</a:t>
            </a:r>
            <a:endParaRPr lang="ja-JP" sz="900">
              <a:ea typeface="+mn-lt"/>
              <a:cs typeface="+mn-lt"/>
            </a:endParaRPr>
          </a:p>
        </p:txBody>
      </p:sp>
      <p:sp>
        <p:nvSpPr>
          <p:cNvPr id="40" name="テキスト ボックス 39">
            <a:extLst>
              <a:ext uri="{FF2B5EF4-FFF2-40B4-BE49-F238E27FC236}">
                <a16:creationId xmlns:a16="http://schemas.microsoft.com/office/drawing/2014/main" id="{5E18B426-FF15-46C8-B1E7-ADF9F6C1BC3E}"/>
              </a:ext>
            </a:extLst>
          </p:cNvPr>
          <p:cNvSpPr txBox="1"/>
          <p:nvPr/>
        </p:nvSpPr>
        <p:spPr>
          <a:xfrm>
            <a:off x="6900738" y="6151897"/>
            <a:ext cx="1445193" cy="253917"/>
          </a:xfrm>
          <a:prstGeom prst="rect">
            <a:avLst/>
          </a:prstGeom>
          <a:noFill/>
        </p:spPr>
        <p:txBody>
          <a:bodyPr wrap="square" rtlCol="0">
            <a:spAutoFit/>
          </a:bodyPr>
          <a:lstStyle/>
          <a:p>
            <a:pPr algn="ctr"/>
            <a:r>
              <a:rPr lang="ja-JP" altLang="en-US" sz="1050" dirty="0">
                <a:latin typeface="メイリオ" panose="020B0604030504040204" pitchFamily="50" charset="-128"/>
                <a:ea typeface="メイリオ" panose="020B0604030504040204" pitchFamily="50" charset="-128"/>
              </a:rPr>
              <a:t>トップパネル</a:t>
            </a:r>
            <a:r>
              <a:rPr lang="en-US" altLang="ja-JP" sz="1050" dirty="0">
                <a:latin typeface="メイリオ" panose="020B0604030504040204" pitchFamily="50" charset="-128"/>
                <a:ea typeface="メイリオ" panose="020B0604030504040204" pitchFamily="50" charset="-128"/>
              </a:rPr>
              <a:t>(SP)</a:t>
            </a:r>
            <a:endParaRPr lang="ja-JP" altLang="en-US" sz="1050" dirty="0">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04AC07A8-4D2D-4AA6-8977-A1FD75DA34F1}"/>
              </a:ext>
            </a:extLst>
          </p:cNvPr>
          <p:cNvSpPr txBox="1"/>
          <p:nvPr/>
        </p:nvSpPr>
        <p:spPr>
          <a:xfrm>
            <a:off x="2949402" y="6058620"/>
            <a:ext cx="2695207" cy="731362"/>
          </a:xfrm>
          <a:prstGeom prst="rect">
            <a:avLst/>
          </a:prstGeom>
          <a:noFill/>
        </p:spPr>
        <p:txBody>
          <a:bodyPr wrap="none" rtlCol="0">
            <a:spAutoFit/>
          </a:bodyPr>
          <a:lstStyle/>
          <a:p>
            <a:pPr algn="ctr"/>
            <a:r>
              <a:rPr lang="ja-JP" altLang="en-US" sz="1050" dirty="0">
                <a:latin typeface="メイリオ" panose="020B0604030504040204" pitchFamily="50" charset="-128"/>
                <a:ea typeface="メイリオ" panose="020B0604030504040204" pitchFamily="50" charset="-128"/>
              </a:rPr>
              <a:t>プライムディスプレイ</a:t>
            </a:r>
            <a:endParaRPr lang="en-US" altLang="ja-JP" sz="1050" dirty="0">
              <a:latin typeface="メイリオ" panose="020B0604030504040204" pitchFamily="50" charset="-128"/>
              <a:ea typeface="メイリオ" panose="020B0604030504040204" pitchFamily="50" charset="-128"/>
            </a:endParaRPr>
          </a:p>
          <a:p>
            <a:pPr algn="ctr"/>
            <a:r>
              <a:rPr lang="en-US" altLang="ja-JP" sz="1050" dirty="0">
                <a:latin typeface="メイリオ" panose="020B0604030504040204" pitchFamily="50" charset="-128"/>
                <a:ea typeface="メイリオ" panose="020B0604030504040204" pitchFamily="50" charset="-128"/>
              </a:rPr>
              <a:t>W</a:t>
            </a:r>
            <a:r>
              <a:rPr lang="ja-JP" altLang="en-US" sz="1050" dirty="0">
                <a:latin typeface="メイリオ" panose="020B0604030504040204" pitchFamily="50" charset="-128"/>
                <a:ea typeface="メイリオ" panose="020B0604030504040204" pitchFamily="50" charset="-128"/>
              </a:rPr>
              <a:t>サイズ</a:t>
            </a:r>
            <a:r>
              <a:rPr lang="en-US" altLang="ja-JP" sz="1050" dirty="0">
                <a:latin typeface="メイリオ" panose="020B0604030504040204" pitchFamily="50" charset="-128"/>
                <a:ea typeface="メイリオ" panose="020B0604030504040204" pitchFamily="50" charset="-128"/>
              </a:rPr>
              <a:t>(PC)</a:t>
            </a:r>
            <a:endParaRPr lang="ja-JP" altLang="en-US"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80411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spc="300" dirty="0">
                <a:solidFill>
                  <a:srgbClr val="222222"/>
                </a:solidFill>
                <a:latin typeface="Meiryo" panose="020B0604030504040204" pitchFamily="34" charset="-128"/>
                <a:ea typeface="Meiryo" panose="020B0604030504040204" pitchFamily="34" charset="-128"/>
              </a:rPr>
              <a:t>Bronze</a:t>
            </a:r>
            <a:r>
              <a:rPr lang="ja-JP" altLang="en-US" sz="2800" b="1" spc="300" dirty="0">
                <a:solidFill>
                  <a:srgbClr val="222222"/>
                </a:solidFill>
                <a:latin typeface="Meiryo" panose="020B0604030504040204" pitchFamily="34" charset="-128"/>
                <a:ea typeface="Meiryo" panose="020B0604030504040204" pitchFamily="34" charset="-128"/>
              </a:rPr>
              <a:t>パッケージ</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21</a:t>
            </a:fld>
            <a:endParaRPr kumimoji="1" lang="ja-JP" altLang="en-US"/>
          </a:p>
        </p:txBody>
      </p:sp>
      <p:sp>
        <p:nvSpPr>
          <p:cNvPr id="32" name="正方形/長方形 31">
            <a:extLst>
              <a:ext uri="{FF2B5EF4-FFF2-40B4-BE49-F238E27FC236}">
                <a16:creationId xmlns:a16="http://schemas.microsoft.com/office/drawing/2014/main" id="{047CA2FE-19E8-4061-A5BA-CD5A12B3C3B3}"/>
              </a:ext>
            </a:extLst>
          </p:cNvPr>
          <p:cNvSpPr/>
          <p:nvPr/>
        </p:nvSpPr>
        <p:spPr>
          <a:xfrm>
            <a:off x="357448" y="961510"/>
            <a:ext cx="11477106" cy="5680590"/>
          </a:xfrm>
          <a:prstGeom prst="rect">
            <a:avLst/>
          </a:prstGeom>
          <a:noFill/>
          <a:ln w="38100">
            <a:solidFill>
              <a:srgbClr val="AC6B2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3" name="グループ化 32">
            <a:extLst>
              <a:ext uri="{FF2B5EF4-FFF2-40B4-BE49-F238E27FC236}">
                <a16:creationId xmlns:a16="http://schemas.microsoft.com/office/drawing/2014/main" id="{A4D4CCF7-22D4-4B89-9763-5FBC4E5CECD5}"/>
              </a:ext>
            </a:extLst>
          </p:cNvPr>
          <p:cNvGrpSpPr/>
          <p:nvPr/>
        </p:nvGrpSpPr>
        <p:grpSpPr>
          <a:xfrm>
            <a:off x="644891" y="1786867"/>
            <a:ext cx="3682931" cy="338554"/>
            <a:chOff x="644891" y="1896131"/>
            <a:chExt cx="3682931" cy="338554"/>
          </a:xfrm>
        </p:grpSpPr>
        <p:sp>
          <p:nvSpPr>
            <p:cNvPr id="34" name="テキスト ボックス 33">
              <a:extLst>
                <a:ext uri="{FF2B5EF4-FFF2-40B4-BE49-F238E27FC236}">
                  <a16:creationId xmlns:a16="http://schemas.microsoft.com/office/drawing/2014/main" id="{E422F87D-C532-450D-B81F-1DCB837B3A24}"/>
                </a:ext>
              </a:extLst>
            </p:cNvPr>
            <p:cNvSpPr txBox="1"/>
            <p:nvPr/>
          </p:nvSpPr>
          <p:spPr>
            <a:xfrm>
              <a:off x="644891" y="1896131"/>
              <a:ext cx="3682931" cy="338554"/>
            </a:xfrm>
            <a:prstGeom prst="rect">
              <a:avLst/>
            </a:prstGeom>
            <a:noFill/>
          </p:spPr>
          <p:txBody>
            <a:bodyPr wrap="none" lIns="91440" tIns="45720" rIns="91440" bIns="45720" rtlCol="0" anchor="t">
              <a:spAutoFit/>
            </a:bodyPr>
            <a:lstStyle/>
            <a:p>
              <a:r>
                <a:rPr lang="ja-JP" altLang="en-US" sz="1600" b="1" dirty="0">
                  <a:latin typeface="メイリオ"/>
                  <a:ea typeface="メイリオ"/>
                </a:rPr>
                <a:t>掲載期間　</a:t>
              </a:r>
              <a:r>
                <a:rPr lang="en-US" altLang="ja-JP" sz="1600" dirty="0">
                  <a:latin typeface="メイリオ"/>
                  <a:ea typeface="メイリオ"/>
                  <a:cs typeface="メイリオ" panose="020B0604030504040204" pitchFamily="50" charset="-128"/>
                </a:rPr>
                <a:t>2022/2/1(</a:t>
              </a:r>
              <a:r>
                <a:rPr lang="ja-JP" altLang="en-US" sz="1600" dirty="0">
                  <a:latin typeface="メイリオ"/>
                  <a:ea typeface="メイリオ"/>
                  <a:cs typeface="メイリオ" panose="020B0604030504040204" pitchFamily="50" charset="-128"/>
                </a:rPr>
                <a:t>火</a:t>
              </a:r>
              <a:r>
                <a:rPr lang="en-US" altLang="ja-JP" sz="1600" dirty="0">
                  <a:latin typeface="メイリオ"/>
                  <a:ea typeface="メイリオ"/>
                  <a:cs typeface="メイリオ" panose="020B0604030504040204" pitchFamily="50" charset="-128"/>
                </a:rPr>
                <a:t>)</a:t>
              </a:r>
              <a:r>
                <a:rPr lang="ja-JP" altLang="en-US" sz="1600" dirty="0">
                  <a:latin typeface="メイリオ"/>
                  <a:ea typeface="メイリオ"/>
                  <a:cs typeface="メイリオ" panose="020B0604030504040204" pitchFamily="50" charset="-128"/>
                </a:rPr>
                <a:t>～</a:t>
              </a:r>
              <a:r>
                <a:rPr lang="en-US" altLang="ja-JP" sz="1600" dirty="0">
                  <a:latin typeface="メイリオ"/>
                  <a:ea typeface="メイリオ"/>
                  <a:cs typeface="メイリオ" panose="020B0604030504040204" pitchFamily="50" charset="-128"/>
                </a:rPr>
                <a:t>3/13(</a:t>
              </a:r>
              <a:r>
                <a:rPr lang="ja-JP" altLang="en-US" sz="1600" dirty="0">
                  <a:latin typeface="メイリオ"/>
                  <a:ea typeface="メイリオ"/>
                  <a:cs typeface="メイリオ" panose="020B0604030504040204" pitchFamily="50" charset="-128"/>
                </a:rPr>
                <a:t>日</a:t>
              </a:r>
              <a:r>
                <a:rPr lang="en-US" altLang="ja-JP" sz="1600" dirty="0">
                  <a:latin typeface="メイリオ"/>
                  <a:ea typeface="メイリオ"/>
                  <a:cs typeface="メイリオ" panose="020B0604030504040204" pitchFamily="50" charset="-128"/>
                </a:rPr>
                <a:t>)</a:t>
              </a:r>
              <a:endParaRPr lang="en-US" altLang="ja-JP" sz="1600" dirty="0">
                <a:latin typeface="メイリオ"/>
                <a:ea typeface="メイリオ"/>
              </a:endParaRPr>
            </a:p>
          </p:txBody>
        </p:sp>
        <p:cxnSp>
          <p:nvCxnSpPr>
            <p:cNvPr id="35" name="直線コネクタ 34">
              <a:extLst>
                <a:ext uri="{FF2B5EF4-FFF2-40B4-BE49-F238E27FC236}">
                  <a16:creationId xmlns:a16="http://schemas.microsoft.com/office/drawing/2014/main" id="{8A573C5A-8922-464F-B623-F66CBEFD742B}"/>
                </a:ext>
              </a:extLst>
            </p:cNvPr>
            <p:cNvCxnSpPr>
              <a:cxnSpLocks/>
            </p:cNvCxnSpPr>
            <p:nvPr/>
          </p:nvCxnSpPr>
          <p:spPr>
            <a:xfrm>
              <a:off x="659349" y="1939236"/>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grpSp>
        <p:nvGrpSpPr>
          <p:cNvPr id="36" name="グループ化 35">
            <a:extLst>
              <a:ext uri="{FF2B5EF4-FFF2-40B4-BE49-F238E27FC236}">
                <a16:creationId xmlns:a16="http://schemas.microsoft.com/office/drawing/2014/main" id="{9263FA81-10D0-4E65-9DFA-D4EBD9A84CC7}"/>
              </a:ext>
            </a:extLst>
          </p:cNvPr>
          <p:cNvGrpSpPr/>
          <p:nvPr/>
        </p:nvGrpSpPr>
        <p:grpSpPr>
          <a:xfrm>
            <a:off x="644891" y="2114390"/>
            <a:ext cx="5238485" cy="338554"/>
            <a:chOff x="644891" y="2223830"/>
            <a:chExt cx="5238485" cy="338554"/>
          </a:xfrm>
        </p:grpSpPr>
        <p:sp>
          <p:nvSpPr>
            <p:cNvPr id="37" name="テキスト ボックス 36">
              <a:extLst>
                <a:ext uri="{FF2B5EF4-FFF2-40B4-BE49-F238E27FC236}">
                  <a16:creationId xmlns:a16="http://schemas.microsoft.com/office/drawing/2014/main" id="{2911F084-7F6C-4AD0-9749-65FBE1F4A84D}"/>
                </a:ext>
              </a:extLst>
            </p:cNvPr>
            <p:cNvSpPr txBox="1"/>
            <p:nvPr/>
          </p:nvSpPr>
          <p:spPr>
            <a:xfrm>
              <a:off x="644891" y="2223830"/>
              <a:ext cx="5238485" cy="338554"/>
            </a:xfrm>
            <a:prstGeom prst="rect">
              <a:avLst/>
            </a:prstGeom>
            <a:noFill/>
          </p:spPr>
          <p:txBody>
            <a:bodyPr wrap="none" rtlCol="0">
              <a:spAutoFit/>
            </a:bodyPr>
            <a:lstStyle/>
            <a:p>
              <a:r>
                <a:rPr lang="ja-JP" altLang="en-US" sz="1600" b="1" dirty="0">
                  <a:latin typeface="メイリオ" panose="020B0604030504040204" pitchFamily="50" charset="-128"/>
                  <a:ea typeface="メイリオ" panose="020B0604030504040204" pitchFamily="50" charset="-128"/>
                </a:rPr>
                <a:t>掲載場所　</a:t>
              </a:r>
              <a:r>
                <a:rPr lang="en-US" altLang="ja-JP" sz="1600" dirty="0">
                  <a:latin typeface="メイリオ" panose="020B0604030504040204" pitchFamily="50" charset="-128"/>
                  <a:ea typeface="メイリオ" panose="020B0604030504040204" pitchFamily="50" charset="-128"/>
                </a:rPr>
                <a:t>Yahoo! JAPAN</a:t>
              </a:r>
              <a:r>
                <a:rPr lang="ja-JP" altLang="en-US" sz="1600" dirty="0">
                  <a:latin typeface="メイリオ" panose="020B0604030504040204" pitchFamily="50" charset="-128"/>
                  <a:ea typeface="メイリオ" panose="020B0604030504040204" pitchFamily="50" charset="-128"/>
                </a:rPr>
                <a:t> 北京</a:t>
              </a:r>
              <a:r>
                <a:rPr lang="en-US" altLang="ja-JP" sz="1600" dirty="0">
                  <a:latin typeface="メイリオ" panose="020B0604030504040204" pitchFamily="50" charset="-128"/>
                  <a:ea typeface="メイリオ" panose="020B0604030504040204" pitchFamily="50" charset="-128"/>
                </a:rPr>
                <a:t>2022</a:t>
              </a:r>
              <a:r>
                <a:rPr lang="ja-JP" altLang="en-US" sz="1600" dirty="0">
                  <a:latin typeface="メイリオ" panose="020B0604030504040204" pitchFamily="50" charset="-128"/>
                  <a:ea typeface="メイリオ" panose="020B0604030504040204" pitchFamily="50" charset="-128"/>
                </a:rPr>
                <a:t>報道特集各ページ</a:t>
              </a:r>
              <a:endParaRPr lang="en-US" altLang="ja-JP" sz="1600" dirty="0">
                <a:latin typeface="メイリオ" panose="020B0604030504040204" pitchFamily="50" charset="-128"/>
                <a:ea typeface="メイリオ" panose="020B0604030504040204" pitchFamily="50" charset="-128"/>
              </a:endParaRPr>
            </a:p>
          </p:txBody>
        </p:sp>
        <p:cxnSp>
          <p:nvCxnSpPr>
            <p:cNvPr id="38" name="直線コネクタ 37">
              <a:extLst>
                <a:ext uri="{FF2B5EF4-FFF2-40B4-BE49-F238E27FC236}">
                  <a16:creationId xmlns:a16="http://schemas.microsoft.com/office/drawing/2014/main" id="{14B261F9-AF88-49D1-BC36-909498D678A7}"/>
                </a:ext>
              </a:extLst>
            </p:cNvPr>
            <p:cNvCxnSpPr>
              <a:cxnSpLocks/>
            </p:cNvCxnSpPr>
            <p:nvPr/>
          </p:nvCxnSpPr>
          <p:spPr>
            <a:xfrm>
              <a:off x="659349" y="2283712"/>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grpSp>
        <p:nvGrpSpPr>
          <p:cNvPr id="39" name="グループ化 38">
            <a:extLst>
              <a:ext uri="{FF2B5EF4-FFF2-40B4-BE49-F238E27FC236}">
                <a16:creationId xmlns:a16="http://schemas.microsoft.com/office/drawing/2014/main" id="{B496FA0D-5B99-4AAC-BB2C-09E1BEF79CF7}"/>
              </a:ext>
            </a:extLst>
          </p:cNvPr>
          <p:cNvGrpSpPr/>
          <p:nvPr/>
        </p:nvGrpSpPr>
        <p:grpSpPr>
          <a:xfrm>
            <a:off x="644891" y="2769436"/>
            <a:ext cx="4713919" cy="338554"/>
            <a:chOff x="644891" y="2551529"/>
            <a:chExt cx="4713919" cy="338554"/>
          </a:xfrm>
        </p:grpSpPr>
        <p:sp>
          <p:nvSpPr>
            <p:cNvPr id="40" name="テキスト ボックス 39">
              <a:extLst>
                <a:ext uri="{FF2B5EF4-FFF2-40B4-BE49-F238E27FC236}">
                  <a16:creationId xmlns:a16="http://schemas.microsoft.com/office/drawing/2014/main" id="{04D9917B-4CE4-4837-8673-93B07B0DDE50}"/>
                </a:ext>
              </a:extLst>
            </p:cNvPr>
            <p:cNvSpPr txBox="1"/>
            <p:nvPr/>
          </p:nvSpPr>
          <p:spPr>
            <a:xfrm>
              <a:off x="644891" y="2551529"/>
              <a:ext cx="4713919" cy="338554"/>
            </a:xfrm>
            <a:prstGeom prst="rect">
              <a:avLst/>
            </a:prstGeom>
            <a:noFill/>
          </p:spPr>
          <p:txBody>
            <a:bodyPr wrap="none" lIns="91440" tIns="45720" rIns="91440" bIns="45720" rtlCol="0" anchor="t">
              <a:spAutoFit/>
            </a:bodyPr>
            <a:lstStyle/>
            <a:p>
              <a:r>
                <a:rPr lang="ja-JP" altLang="en-US" sz="1600" b="1">
                  <a:latin typeface="メイリオ"/>
                  <a:ea typeface="メイリオ"/>
                </a:rPr>
                <a:t>パッケージ商品　</a:t>
              </a:r>
              <a:r>
                <a:rPr lang="ja-JP" sz="1600">
                  <a:latin typeface="Meiryo"/>
                  <a:ea typeface="Meiryo"/>
                </a:rPr>
                <a:t>掲載期間指定のSOV（枠）商品</a:t>
              </a:r>
              <a:endParaRPr lang="ja-JP" sz="1600">
                <a:ea typeface="+mn-lt"/>
                <a:cs typeface="+mn-lt"/>
              </a:endParaRPr>
            </a:p>
          </p:txBody>
        </p:sp>
        <p:cxnSp>
          <p:nvCxnSpPr>
            <p:cNvPr id="41" name="直線コネクタ 40">
              <a:extLst>
                <a:ext uri="{FF2B5EF4-FFF2-40B4-BE49-F238E27FC236}">
                  <a16:creationId xmlns:a16="http://schemas.microsoft.com/office/drawing/2014/main" id="{50937A18-53C8-4A83-B55B-6D41F34F7603}"/>
                </a:ext>
              </a:extLst>
            </p:cNvPr>
            <p:cNvCxnSpPr>
              <a:cxnSpLocks/>
            </p:cNvCxnSpPr>
            <p:nvPr/>
          </p:nvCxnSpPr>
          <p:spPr>
            <a:xfrm>
              <a:off x="659349" y="2590260"/>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grpSp>
        <p:nvGrpSpPr>
          <p:cNvPr id="42" name="グループ化 41">
            <a:extLst>
              <a:ext uri="{FF2B5EF4-FFF2-40B4-BE49-F238E27FC236}">
                <a16:creationId xmlns:a16="http://schemas.microsoft.com/office/drawing/2014/main" id="{84331BD3-A369-44F4-955B-0724C273C229}"/>
              </a:ext>
            </a:extLst>
          </p:cNvPr>
          <p:cNvGrpSpPr/>
          <p:nvPr/>
        </p:nvGrpSpPr>
        <p:grpSpPr>
          <a:xfrm>
            <a:off x="644891" y="2441913"/>
            <a:ext cx="2621230" cy="338554"/>
            <a:chOff x="644891" y="2551529"/>
            <a:chExt cx="2621230" cy="338554"/>
          </a:xfrm>
        </p:grpSpPr>
        <p:sp>
          <p:nvSpPr>
            <p:cNvPr id="44" name="テキスト ボックス 43">
              <a:extLst>
                <a:ext uri="{FF2B5EF4-FFF2-40B4-BE49-F238E27FC236}">
                  <a16:creationId xmlns:a16="http://schemas.microsoft.com/office/drawing/2014/main" id="{ECA5AF95-F417-4DA1-B756-91527DF82F0E}"/>
                </a:ext>
              </a:extLst>
            </p:cNvPr>
            <p:cNvSpPr txBox="1"/>
            <p:nvPr/>
          </p:nvSpPr>
          <p:spPr>
            <a:xfrm>
              <a:off x="644891" y="2551529"/>
              <a:ext cx="2621230" cy="338554"/>
            </a:xfrm>
            <a:prstGeom prst="rect">
              <a:avLst/>
            </a:prstGeom>
            <a:noFill/>
          </p:spPr>
          <p:txBody>
            <a:bodyPr wrap="none" lIns="91440" tIns="45720" rIns="91440" bIns="45720" rtlCol="0" anchor="t">
              <a:spAutoFit/>
            </a:bodyPr>
            <a:lstStyle/>
            <a:p>
              <a:r>
                <a:rPr lang="ja-JP" altLang="en-US" sz="1600" b="1">
                  <a:latin typeface="メイリオ"/>
                  <a:ea typeface="メイリオ"/>
                </a:rPr>
                <a:t>パッケージ金額　</a:t>
              </a:r>
              <a:r>
                <a:rPr lang="ja-JP" altLang="en-US" sz="1600">
                  <a:latin typeface="メイリオ"/>
                  <a:ea typeface="メイリオ"/>
                </a:rPr>
                <a:t>500万円</a:t>
              </a:r>
              <a:endParaRPr lang="en-US" altLang="ja-JP" sz="1600">
                <a:latin typeface="メイリオ"/>
                <a:ea typeface="メイリオ"/>
              </a:endParaRPr>
            </a:p>
          </p:txBody>
        </p:sp>
        <p:cxnSp>
          <p:nvCxnSpPr>
            <p:cNvPr id="45" name="直線コネクタ 44">
              <a:extLst>
                <a:ext uri="{FF2B5EF4-FFF2-40B4-BE49-F238E27FC236}">
                  <a16:creationId xmlns:a16="http://schemas.microsoft.com/office/drawing/2014/main" id="{0D654BF6-8E69-4B90-91FA-BA61C02F51FB}"/>
                </a:ext>
              </a:extLst>
            </p:cNvPr>
            <p:cNvCxnSpPr>
              <a:cxnSpLocks/>
            </p:cNvCxnSpPr>
            <p:nvPr/>
          </p:nvCxnSpPr>
          <p:spPr>
            <a:xfrm>
              <a:off x="659349" y="2590260"/>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sp>
        <p:nvSpPr>
          <p:cNvPr id="9" name="正方形/長方形 8">
            <a:extLst>
              <a:ext uri="{FF2B5EF4-FFF2-40B4-BE49-F238E27FC236}">
                <a16:creationId xmlns:a16="http://schemas.microsoft.com/office/drawing/2014/main" id="{5931E355-A56F-42DA-B882-8B7C03B4DA7F}"/>
              </a:ext>
            </a:extLst>
          </p:cNvPr>
          <p:cNvSpPr/>
          <p:nvPr/>
        </p:nvSpPr>
        <p:spPr>
          <a:xfrm>
            <a:off x="2487158" y="3175046"/>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500万円</a:t>
            </a:r>
            <a:endParaRPr lang="ja-JP"/>
          </a:p>
          <a:p>
            <a:pPr algn="ctr"/>
            <a:r>
              <a:rPr lang="en-US" sz="1600" dirty="0">
                <a:latin typeface="Meiryo"/>
                <a:ea typeface="Meiryo"/>
                <a:cs typeface="+mn-lt"/>
              </a:rPr>
              <a:t>1,200</a:t>
            </a:r>
            <a:r>
              <a:rPr lang="ja-JP" sz="1600">
                <a:latin typeface="Meiryo"/>
                <a:ea typeface="Meiryo"/>
                <a:cs typeface="+mn-lt"/>
              </a:rPr>
              <a:t>万</a:t>
            </a:r>
            <a:r>
              <a:rPr lang="en-US" sz="1600" dirty="0">
                <a:latin typeface="Meiryo"/>
                <a:ea typeface="Meiryo"/>
                <a:cs typeface="+mn-lt"/>
              </a:rPr>
              <a:t>imps</a:t>
            </a:r>
          </a:p>
        </p:txBody>
      </p:sp>
      <p:sp>
        <p:nvSpPr>
          <p:cNvPr id="10" name="正方形/長方形 9">
            <a:extLst>
              <a:ext uri="{FF2B5EF4-FFF2-40B4-BE49-F238E27FC236}">
                <a16:creationId xmlns:a16="http://schemas.microsoft.com/office/drawing/2014/main" id="{8AC4315E-7ED0-428D-8E94-0AFEFD69EE19}"/>
              </a:ext>
            </a:extLst>
          </p:cNvPr>
          <p:cNvSpPr/>
          <p:nvPr/>
        </p:nvSpPr>
        <p:spPr>
          <a:xfrm>
            <a:off x="5793655" y="3175045"/>
            <a:ext cx="3580534" cy="584775"/>
          </a:xfrm>
          <a:prstGeom prst="rect">
            <a:avLst/>
          </a:prstGeom>
        </p:spPr>
        <p:txBody>
          <a:bodyPr wrap="square" lIns="91440" tIns="45720" rIns="91440" bIns="45720" anchor="t">
            <a:spAutoFit/>
          </a:bodyPr>
          <a:lstStyle/>
          <a:p>
            <a:pPr algn="ctr"/>
            <a:r>
              <a:rPr lang="ja-JP" altLang="en-US" sz="1600">
                <a:latin typeface="メイリオ"/>
                <a:ea typeface="メイリオ"/>
                <a:cs typeface="メイリオ" panose="020B0604030504040204" pitchFamily="50" charset="-128"/>
              </a:rPr>
              <a:t>500万円</a:t>
            </a:r>
            <a:endParaRPr lang="ja-JP"/>
          </a:p>
          <a:p>
            <a:pPr algn="ctr"/>
            <a:r>
              <a:rPr lang="en-US" sz="1600" dirty="0">
                <a:latin typeface="Meiryo"/>
                <a:ea typeface="Meiryo"/>
                <a:cs typeface="+mn-lt"/>
              </a:rPr>
              <a:t>2,000</a:t>
            </a:r>
            <a:r>
              <a:rPr lang="ja-JP" sz="1600">
                <a:latin typeface="Meiryo"/>
                <a:ea typeface="Meiryo"/>
                <a:cs typeface="+mn-lt"/>
              </a:rPr>
              <a:t>万</a:t>
            </a:r>
            <a:r>
              <a:rPr lang="en-US" sz="1600" dirty="0">
                <a:latin typeface="Meiryo"/>
                <a:ea typeface="Meiryo"/>
                <a:cs typeface="+mn-lt"/>
              </a:rPr>
              <a:t>imps</a:t>
            </a:r>
            <a:endParaRPr lang="en-US" sz="1600" dirty="0">
              <a:ea typeface="+mn-lt"/>
              <a:cs typeface="+mn-lt"/>
            </a:endParaRPr>
          </a:p>
        </p:txBody>
      </p:sp>
      <p:sp>
        <p:nvSpPr>
          <p:cNvPr id="11" name="テキスト ボックス 10">
            <a:extLst>
              <a:ext uri="{FF2B5EF4-FFF2-40B4-BE49-F238E27FC236}">
                <a16:creationId xmlns:a16="http://schemas.microsoft.com/office/drawing/2014/main" id="{3E76C1F4-D2FD-466C-98B9-C7AD4236CAFC}"/>
              </a:ext>
            </a:extLst>
          </p:cNvPr>
          <p:cNvSpPr txBox="1"/>
          <p:nvPr/>
        </p:nvSpPr>
        <p:spPr>
          <a:xfrm>
            <a:off x="11038215" y="6368469"/>
            <a:ext cx="722798" cy="184666"/>
          </a:xfrm>
          <a:prstGeom prst="rect">
            <a:avLst/>
          </a:prstGeom>
          <a:noFill/>
        </p:spPr>
        <p:txBody>
          <a:bodyPr wrap="square" rtlCol="0">
            <a:spAutoFit/>
          </a:bodyPr>
          <a:lstStyle/>
          <a:p>
            <a:r>
              <a:rPr lang="en-US" altLang="ja-JP" sz="600" dirty="0">
                <a:latin typeface="メイリオ" panose="020B0604030504040204" pitchFamily="50" charset="-128"/>
                <a:ea typeface="メイリオ" panose="020B0604030504040204" pitchFamily="50" charset="-128"/>
              </a:rPr>
              <a:t>※</a:t>
            </a:r>
            <a:r>
              <a:rPr lang="ja-JP" altLang="en-US" sz="600" dirty="0">
                <a:latin typeface="メイリオ" panose="020B0604030504040204" pitchFamily="50" charset="-128"/>
                <a:ea typeface="メイリオ" panose="020B0604030504040204" pitchFamily="50" charset="-128"/>
              </a:rPr>
              <a:t>写真：アフロ</a:t>
            </a:r>
            <a:endParaRPr lang="ja-JP" altLang="en-US" sz="400" dirty="0">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C933A07E-1676-45A9-9032-85D59DC0D8A1}"/>
              </a:ext>
            </a:extLst>
          </p:cNvPr>
          <p:cNvSpPr>
            <a:spLocks noChangeArrowheads="1"/>
          </p:cNvSpPr>
          <p:nvPr/>
        </p:nvSpPr>
        <p:spPr bwMode="auto">
          <a:xfrm>
            <a:off x="352795" y="6412299"/>
            <a:ext cx="6641097" cy="230832"/>
          </a:xfrm>
          <a:prstGeom prst="rect">
            <a:avLst/>
          </a:prstGeom>
          <a:noFill/>
          <a:ln w="9525">
            <a:noFill/>
            <a:miter lim="800000"/>
            <a:headEnd/>
            <a:tailEnd/>
          </a:ln>
        </p:spPr>
        <p:txBody>
          <a:bodyPr wrap="square" lIns="91440" tIns="45720" rIns="91440" bIns="45720" anchor="t">
            <a:spAutoFit/>
          </a:bodyPr>
          <a:lstStyle/>
          <a:p>
            <a:r>
              <a:rPr lang="ja-JP" altLang="en-US" sz="900">
                <a:latin typeface="メイリオ"/>
                <a:ea typeface="メイリオ"/>
              </a:rPr>
              <a:t>・広告商品に記載の</a:t>
            </a:r>
            <a:r>
              <a:rPr lang="en-US" altLang="ja-JP" sz="900" dirty="0">
                <a:latin typeface="メイリオ"/>
                <a:ea typeface="メイリオ"/>
              </a:rPr>
              <a:t>imp</a:t>
            </a:r>
            <a:r>
              <a:rPr lang="ja-JP" altLang="en-US" sz="900">
                <a:latin typeface="メイリオ"/>
                <a:ea typeface="メイリオ"/>
              </a:rPr>
              <a:t>数は想定の数字であり、お約束するものではありません。</a:t>
            </a:r>
            <a:r>
              <a:rPr lang="ja-JP" sz="900">
                <a:latin typeface="Meiryo"/>
                <a:ea typeface="Meiryo"/>
              </a:rPr>
              <a:t>数値をまるめて記載しています。</a:t>
            </a:r>
            <a:endParaRPr lang="ja-JP" sz="900">
              <a:ea typeface="+mn-lt"/>
              <a:cs typeface="+mn-lt"/>
            </a:endParaRPr>
          </a:p>
        </p:txBody>
      </p:sp>
      <p:sp>
        <p:nvSpPr>
          <p:cNvPr id="30" name="テキスト ボックス 29">
            <a:extLst>
              <a:ext uri="{FF2B5EF4-FFF2-40B4-BE49-F238E27FC236}">
                <a16:creationId xmlns:a16="http://schemas.microsoft.com/office/drawing/2014/main" id="{8980F2FB-E10B-499C-9725-F33874DB5884}"/>
              </a:ext>
            </a:extLst>
          </p:cNvPr>
          <p:cNvSpPr txBox="1"/>
          <p:nvPr/>
        </p:nvSpPr>
        <p:spPr>
          <a:xfrm>
            <a:off x="445845" y="1158544"/>
            <a:ext cx="11287938" cy="369332"/>
          </a:xfrm>
          <a:prstGeom prst="rect">
            <a:avLst/>
          </a:prstGeom>
          <a:noFill/>
        </p:spPr>
        <p:txBody>
          <a:bodyPr wrap="square" rtlCol="0">
            <a:spAutoFit/>
          </a:bodyPr>
          <a:lstStyle/>
          <a:p>
            <a:pPr algn="ctr"/>
            <a:r>
              <a:rPr lang="ja-JP" altLang="en-US" b="1" dirty="0">
                <a:latin typeface="メイリオ" panose="020B0604030504040204" pitchFamily="50" charset="-128"/>
                <a:ea typeface="メイリオ" panose="020B0604030504040204" pitchFamily="50" charset="-128"/>
              </a:rPr>
              <a:t>少額から購入可能で、配信したいデバイスを選択して掲載可能です。</a:t>
            </a:r>
          </a:p>
        </p:txBody>
      </p:sp>
      <p:sp>
        <p:nvSpPr>
          <p:cNvPr id="31" name="テキスト ボックス 30">
            <a:extLst>
              <a:ext uri="{FF2B5EF4-FFF2-40B4-BE49-F238E27FC236}">
                <a16:creationId xmlns:a16="http://schemas.microsoft.com/office/drawing/2014/main" id="{7605FC9A-BA1F-4AA3-860E-4BC0FA1C57AF}"/>
              </a:ext>
            </a:extLst>
          </p:cNvPr>
          <p:cNvSpPr txBox="1"/>
          <p:nvPr/>
        </p:nvSpPr>
        <p:spPr>
          <a:xfrm>
            <a:off x="5791097" y="4820086"/>
            <a:ext cx="597435" cy="253916"/>
          </a:xfrm>
          <a:prstGeom prst="rect">
            <a:avLst/>
          </a:prstGeom>
          <a:noFill/>
        </p:spPr>
        <p:txBody>
          <a:bodyPr wrap="square" lIns="91440" tIns="45720" rIns="91440" bIns="45720" rtlCol="0" anchor="t">
            <a:spAutoFit/>
          </a:bodyPr>
          <a:lstStyle/>
          <a:p>
            <a:pPr algn="ctr"/>
            <a:r>
              <a:rPr lang="en-US" altLang="ja-JP" sz="1050" dirty="0">
                <a:latin typeface="メイリオ"/>
                <a:ea typeface="メイリオ"/>
              </a:rPr>
              <a:t>or</a:t>
            </a:r>
            <a:endParaRPr lang="en-US" altLang="ja-JP" sz="1050" dirty="0">
              <a:latin typeface="メイリオ" panose="020B0604030504040204" pitchFamily="50" charset="-128"/>
              <a:ea typeface="メイリオ" panose="020B0604030504040204" pitchFamily="50" charset="-128"/>
            </a:endParaRPr>
          </a:p>
        </p:txBody>
      </p:sp>
      <p:sp>
        <p:nvSpPr>
          <p:cNvPr id="43" name="テキスト ボックス 42">
            <a:extLst>
              <a:ext uri="{FF2B5EF4-FFF2-40B4-BE49-F238E27FC236}">
                <a16:creationId xmlns:a16="http://schemas.microsoft.com/office/drawing/2014/main" id="{5E18B426-FF15-46C8-B1E7-ADF9F6C1BC3E}"/>
              </a:ext>
            </a:extLst>
          </p:cNvPr>
          <p:cNvSpPr txBox="1"/>
          <p:nvPr/>
        </p:nvSpPr>
        <p:spPr>
          <a:xfrm>
            <a:off x="6900738" y="6151897"/>
            <a:ext cx="1445193" cy="253917"/>
          </a:xfrm>
          <a:prstGeom prst="rect">
            <a:avLst/>
          </a:prstGeom>
          <a:noFill/>
        </p:spPr>
        <p:txBody>
          <a:bodyPr wrap="square" rtlCol="0">
            <a:spAutoFit/>
          </a:bodyPr>
          <a:lstStyle/>
          <a:p>
            <a:pPr algn="ctr"/>
            <a:r>
              <a:rPr lang="ja-JP" altLang="en-US" sz="1050" dirty="0">
                <a:latin typeface="メイリオ" panose="020B0604030504040204" pitchFamily="50" charset="-128"/>
                <a:ea typeface="メイリオ" panose="020B0604030504040204" pitchFamily="50" charset="-128"/>
              </a:rPr>
              <a:t>トップパネル</a:t>
            </a:r>
            <a:r>
              <a:rPr lang="en-US" altLang="ja-JP" sz="1050" dirty="0">
                <a:latin typeface="メイリオ" panose="020B0604030504040204" pitchFamily="50" charset="-128"/>
                <a:ea typeface="メイリオ" panose="020B0604030504040204" pitchFamily="50" charset="-128"/>
              </a:rPr>
              <a:t>(SP)</a:t>
            </a:r>
            <a:endParaRPr lang="ja-JP" altLang="en-US" sz="1050" dirty="0">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04AC07A8-4D2D-4AA6-8977-A1FD75DA34F1}"/>
              </a:ext>
            </a:extLst>
          </p:cNvPr>
          <p:cNvSpPr txBox="1"/>
          <p:nvPr/>
        </p:nvSpPr>
        <p:spPr>
          <a:xfrm>
            <a:off x="2949402" y="6058620"/>
            <a:ext cx="2695207" cy="731362"/>
          </a:xfrm>
          <a:prstGeom prst="rect">
            <a:avLst/>
          </a:prstGeom>
          <a:noFill/>
        </p:spPr>
        <p:txBody>
          <a:bodyPr wrap="none" rtlCol="0">
            <a:spAutoFit/>
          </a:bodyPr>
          <a:lstStyle/>
          <a:p>
            <a:pPr algn="ctr"/>
            <a:r>
              <a:rPr lang="ja-JP" altLang="en-US" sz="1050" dirty="0">
                <a:latin typeface="メイリオ" panose="020B0604030504040204" pitchFamily="50" charset="-128"/>
                <a:ea typeface="メイリオ" panose="020B0604030504040204" pitchFamily="50" charset="-128"/>
              </a:rPr>
              <a:t>プライムディスプレイ</a:t>
            </a:r>
            <a:endParaRPr lang="en-US" altLang="ja-JP" sz="1050" dirty="0">
              <a:latin typeface="メイリオ" panose="020B0604030504040204" pitchFamily="50" charset="-128"/>
              <a:ea typeface="メイリオ" panose="020B0604030504040204" pitchFamily="50" charset="-128"/>
            </a:endParaRPr>
          </a:p>
          <a:p>
            <a:pPr algn="ctr"/>
            <a:r>
              <a:rPr lang="en-US" altLang="ja-JP" sz="1050" dirty="0">
                <a:latin typeface="メイリオ" panose="020B0604030504040204" pitchFamily="50" charset="-128"/>
                <a:ea typeface="メイリオ" panose="020B0604030504040204" pitchFamily="50" charset="-128"/>
              </a:rPr>
              <a:t>W</a:t>
            </a:r>
            <a:r>
              <a:rPr lang="ja-JP" altLang="en-US" sz="1050" dirty="0">
                <a:latin typeface="メイリオ" panose="020B0604030504040204" pitchFamily="50" charset="-128"/>
                <a:ea typeface="メイリオ" panose="020B0604030504040204" pitchFamily="50" charset="-128"/>
              </a:rPr>
              <a:t>サイズ</a:t>
            </a:r>
            <a:r>
              <a:rPr lang="en-US" altLang="ja-JP" sz="1050" dirty="0">
                <a:latin typeface="メイリオ" panose="020B0604030504040204" pitchFamily="50" charset="-128"/>
                <a:ea typeface="メイリオ" panose="020B0604030504040204" pitchFamily="50" charset="-128"/>
              </a:rPr>
              <a:t>(PC)</a:t>
            </a:r>
            <a:endParaRPr lang="ja-JP" altLang="en-US" sz="1050" dirty="0">
              <a:latin typeface="メイリオ" panose="020B0604030504040204" pitchFamily="50" charset="-128"/>
              <a:ea typeface="メイリオ" panose="020B0604030504040204" pitchFamily="50" charset="-128"/>
            </a:endParaRPr>
          </a:p>
        </p:txBody>
      </p:sp>
      <p:grpSp>
        <p:nvGrpSpPr>
          <p:cNvPr id="55" name="グループ化 54"/>
          <p:cNvGrpSpPr/>
          <p:nvPr/>
        </p:nvGrpSpPr>
        <p:grpSpPr>
          <a:xfrm>
            <a:off x="3341295" y="3663607"/>
            <a:ext cx="1948949" cy="2359648"/>
            <a:chOff x="7446239" y="1853526"/>
            <a:chExt cx="1655636" cy="1984378"/>
          </a:xfrm>
        </p:grpSpPr>
        <p:pic>
          <p:nvPicPr>
            <p:cNvPr id="56" name="図 55"/>
            <p:cNvPicPr>
              <a:picLocks noChangeAspect="1"/>
            </p:cNvPicPr>
            <p:nvPr/>
          </p:nvPicPr>
          <p:blipFill rotWithShape="1">
            <a:blip r:embed="rId3"/>
            <a:srcRect b="17804"/>
            <a:stretch/>
          </p:blipFill>
          <p:spPr>
            <a:xfrm>
              <a:off x="7447099" y="1853526"/>
              <a:ext cx="1654776" cy="1980648"/>
            </a:xfrm>
            <a:prstGeom prst="rect">
              <a:avLst/>
            </a:prstGeom>
          </p:spPr>
        </p:pic>
        <p:pic>
          <p:nvPicPr>
            <p:cNvPr id="57" name="図 56"/>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14863" r="31428" b="44254"/>
            <a:stretch/>
          </p:blipFill>
          <p:spPr>
            <a:xfrm>
              <a:off x="7448462" y="2227445"/>
              <a:ext cx="1135307" cy="985650"/>
            </a:xfrm>
            <a:prstGeom prst="rect">
              <a:avLst/>
            </a:prstGeom>
          </p:spPr>
        </p:pic>
        <p:pic>
          <p:nvPicPr>
            <p:cNvPr id="58" name="図 57"/>
            <p:cNvPicPr>
              <a:picLocks noChangeAspect="1"/>
            </p:cNvPicPr>
            <p:nvPr/>
          </p:nvPicPr>
          <p:blipFill rotWithShape="1">
            <a:blip r:embed="rId4">
              <a:extLst>
                <a:ext uri="{BEBA8EAE-BF5A-486C-A8C5-ECC9F3942E4B}">
                  <a14:imgProps xmlns:a14="http://schemas.microsoft.com/office/drawing/2010/main">
                    <a14:imgLayer r:embed="rId5">
                      <a14:imgEffect>
                        <a14:artisticBlur/>
                      </a14:imgEffect>
                    </a14:imgLayer>
                  </a14:imgProps>
                </a:ext>
              </a:extLst>
            </a:blip>
            <a:srcRect t="55711" b="17833"/>
            <a:stretch/>
          </p:blipFill>
          <p:spPr>
            <a:xfrm>
              <a:off x="7446239" y="3200093"/>
              <a:ext cx="1655636" cy="637811"/>
            </a:xfrm>
            <a:prstGeom prst="rect">
              <a:avLst/>
            </a:prstGeom>
          </p:spPr>
        </p:pic>
      </p:grpSp>
      <p:grpSp>
        <p:nvGrpSpPr>
          <p:cNvPr id="59" name="グループ化 58"/>
          <p:cNvGrpSpPr/>
          <p:nvPr/>
        </p:nvGrpSpPr>
        <p:grpSpPr>
          <a:xfrm>
            <a:off x="6941976" y="3701255"/>
            <a:ext cx="1357825" cy="2389559"/>
            <a:chOff x="10277829" y="1866804"/>
            <a:chExt cx="1085142" cy="1967370"/>
          </a:xfrm>
        </p:grpSpPr>
        <p:pic>
          <p:nvPicPr>
            <p:cNvPr id="60" name="図 59"/>
            <p:cNvPicPr>
              <a:picLocks noChangeAspect="1"/>
            </p:cNvPicPr>
            <p:nvPr/>
          </p:nvPicPr>
          <p:blipFill rotWithShape="1">
            <a:blip r:embed="rId6"/>
            <a:srcRect t="1" b="42424"/>
            <a:stretch/>
          </p:blipFill>
          <p:spPr>
            <a:xfrm>
              <a:off x="10277829" y="1866804"/>
              <a:ext cx="1085142" cy="1948451"/>
            </a:xfrm>
            <a:prstGeom prst="rect">
              <a:avLst/>
            </a:prstGeom>
          </p:spPr>
        </p:pic>
        <p:pic>
          <p:nvPicPr>
            <p:cNvPr id="61" name="図 60"/>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t="37275" b="38301"/>
            <a:stretch/>
          </p:blipFill>
          <p:spPr>
            <a:xfrm>
              <a:off x="10277829" y="3141845"/>
              <a:ext cx="1062692" cy="692329"/>
            </a:xfrm>
            <a:prstGeom prst="rect">
              <a:avLst/>
            </a:prstGeom>
          </p:spPr>
        </p:pic>
      </p:grpSp>
    </p:spTree>
    <p:extLst>
      <p:ext uri="{BB962C8B-B14F-4D97-AF65-F5344CB8AC3E}">
        <p14:creationId xmlns:p14="http://schemas.microsoft.com/office/powerpoint/2010/main" val="12556908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パッケージ別商品一覧</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22</a:t>
            </a:fld>
            <a:endParaRPr kumimoji="1" lang="ja-JP" altLang="en-US"/>
          </a:p>
        </p:txBody>
      </p:sp>
      <p:graphicFrame>
        <p:nvGraphicFramePr>
          <p:cNvPr id="4" name="表 3"/>
          <p:cNvGraphicFramePr>
            <a:graphicFrameLocks noGrp="1"/>
          </p:cNvGraphicFramePr>
          <p:nvPr/>
        </p:nvGraphicFramePr>
        <p:xfrm>
          <a:off x="672319" y="2335733"/>
          <a:ext cx="10910080" cy="1206754"/>
        </p:xfrm>
        <a:graphic>
          <a:graphicData uri="http://schemas.openxmlformats.org/drawingml/2006/table">
            <a:tbl>
              <a:tblPr/>
              <a:tblGrid>
                <a:gridCol w="897377">
                  <a:extLst>
                    <a:ext uri="{9D8B030D-6E8A-4147-A177-3AD203B41FA5}">
                      <a16:colId xmlns:a16="http://schemas.microsoft.com/office/drawing/2014/main" val="2331197321"/>
                    </a:ext>
                  </a:extLst>
                </a:gridCol>
                <a:gridCol w="7794797">
                  <a:extLst>
                    <a:ext uri="{9D8B030D-6E8A-4147-A177-3AD203B41FA5}">
                      <a16:colId xmlns:a16="http://schemas.microsoft.com/office/drawing/2014/main" val="350190754"/>
                    </a:ext>
                  </a:extLst>
                </a:gridCol>
                <a:gridCol w="1089498">
                  <a:extLst>
                    <a:ext uri="{9D8B030D-6E8A-4147-A177-3AD203B41FA5}">
                      <a16:colId xmlns:a16="http://schemas.microsoft.com/office/drawing/2014/main" val="48730688"/>
                    </a:ext>
                  </a:extLst>
                </a:gridCol>
                <a:gridCol w="1128408">
                  <a:extLst>
                    <a:ext uri="{9D8B030D-6E8A-4147-A177-3AD203B41FA5}">
                      <a16:colId xmlns:a16="http://schemas.microsoft.com/office/drawing/2014/main" val="2412313112"/>
                    </a:ext>
                  </a:extLst>
                </a:gridCol>
              </a:tblGrid>
              <a:tr h="230236">
                <a:tc>
                  <a:txBody>
                    <a:bodyPr/>
                    <a:lstStyle/>
                    <a:p>
                      <a:pPr algn="ctr" fontAlgn="ctr"/>
                      <a:r>
                        <a:rPr lang="ja-JP" altLang="en-US" sz="1050" b="1" i="0" u="none" strike="noStrike" dirty="0">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商品名</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dirty="0">
                          <a:solidFill>
                            <a:schemeClr val="bg1"/>
                          </a:solidFill>
                          <a:effectLst/>
                          <a:latin typeface="メイリオ"/>
                          <a:ea typeface="メイリオ"/>
                        </a:rPr>
                        <a:t>金額</a:t>
                      </a:r>
                      <a:endParaRPr lang="en-US" sz="105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枠数</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82042971"/>
                  </a:ext>
                </a:extLst>
              </a:tr>
              <a:tr h="285810">
                <a:tc rowSpan="2">
                  <a:txBody>
                    <a:bodyPr/>
                    <a:lstStyle/>
                    <a:p>
                      <a:pPr algn="ctr" fontAlgn="ctr"/>
                      <a:r>
                        <a:rPr lang="en-US" sz="105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panose="020B0604030504040204" pitchFamily="50" charset="-128"/>
                          <a:ea typeface="メイリオ" panose="020B0604030504040204" pitchFamily="50" charset="-128"/>
                        </a:rPr>
                        <a:t>Yahoo! JAPAN</a:t>
                      </a:r>
                      <a:r>
                        <a:rPr lang="ja-JP" altLang="en-US" sz="1050" b="0" i="0" dirty="0">
                          <a:solidFill>
                            <a:srgbClr val="000000"/>
                          </a:solidFill>
                          <a:effectLst/>
                          <a:latin typeface="メイリオ" panose="020B0604030504040204" pitchFamily="50" charset="-128"/>
                          <a:ea typeface="メイリオ" panose="020B0604030504040204" pitchFamily="50" charset="-128"/>
                        </a:rPr>
                        <a:t>　北京</a:t>
                      </a:r>
                      <a:r>
                        <a:rPr lang="en-US" altLang="ja-JP" sz="1050" b="0" i="0" dirty="0">
                          <a:solidFill>
                            <a:srgbClr val="000000"/>
                          </a:solidFill>
                          <a:effectLst/>
                          <a:latin typeface="メイリオ" panose="020B0604030504040204" pitchFamily="50" charset="-128"/>
                          <a:ea typeface="メイリオ" panose="020B0604030504040204" pitchFamily="50" charset="-128"/>
                        </a:rPr>
                        <a:t>2022</a:t>
                      </a:r>
                      <a:r>
                        <a:rPr lang="ja-JP" altLang="en-US" sz="1050" b="0" i="0" dirty="0">
                          <a:solidFill>
                            <a:srgbClr val="000000"/>
                          </a:solidFill>
                          <a:effectLst/>
                          <a:latin typeface="メイリオ" panose="020B0604030504040204" pitchFamily="50" charset="-128"/>
                          <a:ea typeface="メイリオ" panose="020B0604030504040204" pitchFamily="50" charset="-128"/>
                        </a:rPr>
                        <a:t>報道特集　トップインパクト　プライムディスプレイ　ダブルサイズ</a:t>
                      </a:r>
                      <a:r>
                        <a:rPr lang="en-US" altLang="ja-JP" sz="1050" b="0" i="0" dirty="0">
                          <a:solidFill>
                            <a:srgbClr val="000000"/>
                          </a:solidFill>
                          <a:effectLst/>
                          <a:latin typeface="メイリオ" panose="020B0604030504040204" pitchFamily="50" charset="-128"/>
                          <a:ea typeface="メイリオ" panose="020B0604030504040204" pitchFamily="50" charset="-128"/>
                        </a:rPr>
                        <a:t>&amp;</a:t>
                      </a:r>
                      <a:r>
                        <a:rPr lang="ja-JP" altLang="en-US" sz="1050" b="0" i="0" dirty="0">
                          <a:solidFill>
                            <a:srgbClr val="000000"/>
                          </a:solidFill>
                          <a:effectLst/>
                          <a:latin typeface="メイリオ" panose="020B0604030504040204" pitchFamily="50" charset="-128"/>
                          <a:ea typeface="メイリオ" panose="020B0604030504040204" pitchFamily="50" charset="-128"/>
                        </a:rPr>
                        <a:t>パノラマ　</a:t>
                      </a:r>
                      <a:r>
                        <a:rPr lang="en-US" altLang="ja-JP" sz="1050" b="0" i="0" dirty="0">
                          <a:solidFill>
                            <a:srgbClr val="000000"/>
                          </a:solidFill>
                          <a:effectLst/>
                          <a:latin typeface="メイリオ" panose="020B0604030504040204" pitchFamily="50" charset="-128"/>
                          <a:ea typeface="メイリオ" panose="020B0604030504040204" pitchFamily="50" charset="-128"/>
                        </a:rPr>
                        <a:t>PC【</a:t>
                      </a:r>
                      <a:r>
                        <a:rPr lang="ja-JP" altLang="en-US" sz="1050" b="0" i="0" dirty="0">
                          <a:solidFill>
                            <a:srgbClr val="000000"/>
                          </a:solidFill>
                          <a:effectLst/>
                          <a:latin typeface="メイリオ" panose="020B0604030504040204" pitchFamily="50" charset="-128"/>
                          <a:ea typeface="メイリオ" panose="020B0604030504040204" pitchFamily="50" charset="-128"/>
                        </a:rPr>
                        <a:t>ゴールド</a:t>
                      </a:r>
                      <a:r>
                        <a:rPr lang="en-US" altLang="ja-JP" sz="1050" b="0" i="0" dirty="0">
                          <a:solidFill>
                            <a:srgbClr val="000000"/>
                          </a:solidFill>
                          <a:effectLst/>
                          <a:latin typeface="メイリオ" panose="020B0604030504040204" pitchFamily="50" charset="-128"/>
                          <a:ea typeface="メイリオ" panose="020B0604030504040204" pitchFamily="50" charset="-128"/>
                        </a:rPr>
                        <a:t>】</a:t>
                      </a: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10,000,000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a:ea typeface="メイリオ"/>
                        </a:rPr>
                        <a:t>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9028142"/>
                  </a:ext>
                </a:extLst>
              </a:tr>
              <a:tr h="230236">
                <a:tc vMerge="1">
                  <a:txBody>
                    <a:bodyPr/>
                    <a:lstStyle/>
                    <a:p>
                      <a:endParaRPr kumimoji="1" lang="ja-JP" altLang="en-US"/>
                    </a:p>
                  </a:txBody>
                  <a:tcPr/>
                </a:tc>
                <a:tc>
                  <a:txBody>
                    <a:bodyPr/>
                    <a:lstStyle/>
                    <a:p>
                      <a:pPr algn="l" fontAlgn="ctr"/>
                      <a:r>
                        <a:rPr lang="en-US" altLang="ja-JP" sz="1050" b="0" i="0" dirty="0">
                          <a:solidFill>
                            <a:srgbClr val="000000"/>
                          </a:solidFill>
                          <a:effectLst/>
                          <a:latin typeface="メイリオ" panose="020B0604030504040204" pitchFamily="50" charset="-128"/>
                          <a:ea typeface="メイリオ" panose="020B0604030504040204" pitchFamily="50" charset="-128"/>
                        </a:rPr>
                        <a:t>Yahoo! JAPAN</a:t>
                      </a:r>
                      <a:r>
                        <a:rPr lang="ja-JP" altLang="en-US" sz="1050" b="0" i="0" dirty="0">
                          <a:solidFill>
                            <a:srgbClr val="000000"/>
                          </a:solidFill>
                          <a:effectLst/>
                          <a:latin typeface="メイリオ" panose="020B0604030504040204" pitchFamily="50" charset="-128"/>
                          <a:ea typeface="メイリオ" panose="020B0604030504040204" pitchFamily="50" charset="-128"/>
                        </a:rPr>
                        <a:t>　北京</a:t>
                      </a:r>
                      <a:r>
                        <a:rPr lang="en-US" altLang="ja-JP" sz="1050" b="0" i="0" dirty="0">
                          <a:solidFill>
                            <a:srgbClr val="000000"/>
                          </a:solidFill>
                          <a:effectLst/>
                          <a:latin typeface="メイリオ" panose="020B0604030504040204" pitchFamily="50" charset="-128"/>
                          <a:ea typeface="メイリオ" panose="020B0604030504040204" pitchFamily="50" charset="-128"/>
                        </a:rPr>
                        <a:t>2022</a:t>
                      </a:r>
                      <a:r>
                        <a:rPr lang="ja-JP" altLang="en-US" sz="1050" b="0" i="0" dirty="0">
                          <a:solidFill>
                            <a:srgbClr val="000000"/>
                          </a:solidFill>
                          <a:effectLst/>
                          <a:latin typeface="メイリオ" panose="020B0604030504040204" pitchFamily="50" charset="-128"/>
                          <a:ea typeface="メイリオ" panose="020B0604030504040204" pitchFamily="50" charset="-128"/>
                        </a:rPr>
                        <a:t>報道特集　プライムディスプレイ　ダブルサイズ　</a:t>
                      </a:r>
                      <a:r>
                        <a:rPr lang="en-US" altLang="ja-JP" sz="1050" b="0" i="0" dirty="0">
                          <a:solidFill>
                            <a:srgbClr val="000000"/>
                          </a:solidFill>
                          <a:effectLst/>
                          <a:latin typeface="メイリオ" panose="020B0604030504040204" pitchFamily="50" charset="-128"/>
                          <a:ea typeface="メイリオ" panose="020B0604030504040204" pitchFamily="50" charset="-128"/>
                        </a:rPr>
                        <a:t>PC【</a:t>
                      </a:r>
                      <a:r>
                        <a:rPr lang="ja-JP" altLang="en-US" sz="1050" b="0" i="0" dirty="0">
                          <a:solidFill>
                            <a:srgbClr val="000000"/>
                          </a:solidFill>
                          <a:effectLst/>
                          <a:latin typeface="メイリオ" panose="020B0604030504040204" pitchFamily="50" charset="-128"/>
                          <a:ea typeface="メイリオ" panose="020B0604030504040204" pitchFamily="50" charset="-128"/>
                        </a:rPr>
                        <a:t>ゴールド</a:t>
                      </a:r>
                      <a:r>
                        <a:rPr lang="en-US" altLang="ja-JP" sz="1050" b="0" i="0" dirty="0">
                          <a:solidFill>
                            <a:srgbClr val="000000"/>
                          </a:solidFill>
                          <a:effectLst/>
                          <a:latin typeface="メイリオ" panose="020B0604030504040204" pitchFamily="50" charset="-128"/>
                          <a:ea typeface="メイリオ" panose="020B0604030504040204" pitchFamily="50" charset="-128"/>
                        </a:rPr>
                        <a:t>】</a:t>
                      </a:r>
                      <a:endParaRPr 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12,500,000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003180"/>
                  </a:ext>
                </a:extLst>
              </a:tr>
              <a:tr h="230236">
                <a:tc>
                  <a:txBody>
                    <a:bodyPr/>
                    <a:lstStyle/>
                    <a:p>
                      <a:pPr algn="ctr" fontAlgn="ctr"/>
                      <a:r>
                        <a:rPr lang="en-US" sz="1050" b="0" i="0" u="none" strike="noStrike" dirty="0">
                          <a:solidFill>
                            <a:srgbClr val="000000"/>
                          </a:solidFill>
                          <a:effectLst/>
                          <a:latin typeface="メイリオ"/>
                          <a:ea typeface="メイリオ"/>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a:ea typeface="メイリオ"/>
                        </a:rPr>
                        <a:t>Yahoo! JAPAN</a:t>
                      </a:r>
                      <a:r>
                        <a:rPr lang="ja-JP" altLang="en-US" sz="1050" b="0" i="0">
                          <a:solidFill>
                            <a:srgbClr val="000000"/>
                          </a:solidFill>
                          <a:effectLst/>
                          <a:latin typeface="メイリオ"/>
                          <a:ea typeface="メイリオ"/>
                        </a:rPr>
                        <a:t>　北京</a:t>
                      </a:r>
                      <a:r>
                        <a:rPr lang="en-US" altLang="ja-JP" sz="1050" b="0" i="0" dirty="0">
                          <a:solidFill>
                            <a:srgbClr val="000000"/>
                          </a:solidFill>
                          <a:effectLst/>
                          <a:latin typeface="メイリオ"/>
                          <a:ea typeface="メイリオ"/>
                        </a:rPr>
                        <a:t>2022</a:t>
                      </a:r>
                      <a:r>
                        <a:rPr lang="ja-JP" altLang="en-US" sz="1050" b="0" i="0">
                          <a:solidFill>
                            <a:srgbClr val="000000"/>
                          </a:solidFill>
                          <a:effectLst/>
                          <a:latin typeface="メイリオ"/>
                          <a:ea typeface="メイリオ"/>
                        </a:rPr>
                        <a:t>報道特集　トップパネル　</a:t>
                      </a:r>
                      <a:r>
                        <a:rPr lang="en-US" altLang="ja-JP" sz="1050" b="0" i="0" dirty="0">
                          <a:solidFill>
                            <a:srgbClr val="000000"/>
                          </a:solidFill>
                          <a:effectLst/>
                          <a:latin typeface="メイリオ"/>
                          <a:ea typeface="メイリオ"/>
                        </a:rPr>
                        <a:t>SP【</a:t>
                      </a:r>
                      <a:r>
                        <a:rPr lang="ja-JP" altLang="en-US" sz="1050" b="0" i="0">
                          <a:solidFill>
                            <a:srgbClr val="000000"/>
                          </a:solidFill>
                          <a:effectLst/>
                          <a:latin typeface="メイリオ"/>
                          <a:ea typeface="メイリオ"/>
                        </a:rPr>
                        <a:t>ゴールド</a:t>
                      </a:r>
                      <a:r>
                        <a:rPr lang="en-US" altLang="ja-JP" sz="1050" b="0" i="0" dirty="0">
                          <a:solidFill>
                            <a:srgbClr val="000000"/>
                          </a:solidFill>
                          <a:effectLst/>
                          <a:latin typeface="メイリオ"/>
                          <a:ea typeface="メイリオ"/>
                        </a:rPr>
                        <a:t>】</a:t>
                      </a:r>
                      <a:endParaRPr lang="ja-JP" alt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7,500,000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372824"/>
                  </a:ext>
                </a:extLst>
              </a:tr>
              <a:tr h="230236">
                <a:tc>
                  <a:txBody>
                    <a:bodyPr/>
                    <a:lstStyle/>
                    <a:p>
                      <a:pPr algn="ctr" fontAlgn="ctr"/>
                      <a:r>
                        <a:rPr lang="ja-JP" altLang="en-US" sz="1050" b="1" i="0" u="none" strike="noStrike" dirty="0">
                          <a:solidFill>
                            <a:srgbClr val="000000"/>
                          </a:solidFill>
                          <a:effectLst/>
                          <a:latin typeface="メイリオ"/>
                          <a:ea typeface="メイリオ"/>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050" b="1" i="0" u="none" strike="noStrike" dirty="0">
                          <a:solidFill>
                            <a:srgbClr val="000000"/>
                          </a:solidFill>
                          <a:effectLst/>
                          <a:latin typeface="メイリオ" panose="020B0604030504040204" pitchFamily="50" charset="-128"/>
                          <a:ea typeface="メイリオ" panose="020B0604030504040204" pitchFamily="50" charset="-128"/>
                        </a:rPr>
                        <a:t>合計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1" i="0" u="none" strike="noStrike" dirty="0">
                          <a:solidFill>
                            <a:srgbClr val="000000"/>
                          </a:solidFill>
                          <a:effectLst/>
                          <a:latin typeface="メイリオ" panose="020B0604030504040204" pitchFamily="50" charset="-128"/>
                          <a:ea typeface="メイリオ" panose="020B0604030504040204" pitchFamily="50" charset="-128"/>
                        </a:rPr>
                        <a:t>30,000,000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050" b="1" i="0" u="none" strike="noStrike" dirty="0">
                          <a:solidFill>
                            <a:srgbClr val="000000"/>
                          </a:solidFill>
                          <a:effectLst/>
                          <a:latin typeface="メイリオ" panose="020B0604030504040204" pitchFamily="50" charset="-128"/>
                          <a:ea typeface="メイリオ" panose="020B0604030504040204" pitchFamily="50" charset="-128"/>
                        </a:rPr>
                        <a:t>11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913916"/>
                  </a:ext>
                </a:extLst>
              </a:tr>
            </a:tbl>
          </a:graphicData>
        </a:graphic>
      </p:graphicFrame>
      <p:grpSp>
        <p:nvGrpSpPr>
          <p:cNvPr id="43" name="グループ化 42">
            <a:extLst>
              <a:ext uri="{FF2B5EF4-FFF2-40B4-BE49-F238E27FC236}">
                <a16:creationId xmlns:a16="http://schemas.microsoft.com/office/drawing/2014/main" id="{C108DF07-B2AD-417D-9660-B74FD40F885F}"/>
              </a:ext>
            </a:extLst>
          </p:cNvPr>
          <p:cNvGrpSpPr/>
          <p:nvPr/>
        </p:nvGrpSpPr>
        <p:grpSpPr>
          <a:xfrm>
            <a:off x="700309" y="3581413"/>
            <a:ext cx="793807" cy="338554"/>
            <a:chOff x="644891" y="1896131"/>
            <a:chExt cx="793807" cy="338554"/>
          </a:xfrm>
        </p:grpSpPr>
        <p:sp>
          <p:nvSpPr>
            <p:cNvPr id="49" name="テキスト ボックス 48">
              <a:extLst>
                <a:ext uri="{FF2B5EF4-FFF2-40B4-BE49-F238E27FC236}">
                  <a16:creationId xmlns:a16="http://schemas.microsoft.com/office/drawing/2014/main" id="{F6238ADC-35FC-4317-9BE1-5DE5F4EAEDE8}"/>
                </a:ext>
              </a:extLst>
            </p:cNvPr>
            <p:cNvSpPr txBox="1"/>
            <p:nvPr/>
          </p:nvSpPr>
          <p:spPr>
            <a:xfrm>
              <a:off x="644891" y="1896131"/>
              <a:ext cx="793807" cy="338554"/>
            </a:xfrm>
            <a:prstGeom prst="rect">
              <a:avLst/>
            </a:prstGeom>
            <a:noFill/>
          </p:spPr>
          <p:txBody>
            <a:bodyPr wrap="none" lIns="91440" tIns="45720" rIns="91440" bIns="45720" rtlCol="0" anchor="t">
              <a:spAutoFit/>
            </a:bodyPr>
            <a:lstStyle/>
            <a:p>
              <a:r>
                <a:rPr lang="en-US" altLang="ja-JP" sz="1600" b="1" dirty="0">
                  <a:latin typeface="メイリオ"/>
                  <a:ea typeface="メイリオ"/>
                </a:rPr>
                <a:t>Silver</a:t>
              </a:r>
            </a:p>
          </p:txBody>
        </p:sp>
        <p:cxnSp>
          <p:nvCxnSpPr>
            <p:cNvPr id="50" name="直線コネクタ 49">
              <a:extLst>
                <a:ext uri="{FF2B5EF4-FFF2-40B4-BE49-F238E27FC236}">
                  <a16:creationId xmlns:a16="http://schemas.microsoft.com/office/drawing/2014/main" id="{AFF79AB9-5C78-413E-8CED-9F1B8E287B11}"/>
                </a:ext>
              </a:extLst>
            </p:cNvPr>
            <p:cNvCxnSpPr>
              <a:cxnSpLocks/>
            </p:cNvCxnSpPr>
            <p:nvPr/>
          </p:nvCxnSpPr>
          <p:spPr>
            <a:xfrm>
              <a:off x="659349" y="1939236"/>
              <a:ext cx="0" cy="218789"/>
            </a:xfrm>
            <a:prstGeom prst="line">
              <a:avLst/>
            </a:prstGeom>
            <a:ln w="76200">
              <a:solidFill>
                <a:srgbClr val="C9CACA"/>
              </a:solidFill>
            </a:ln>
          </p:spPr>
          <p:style>
            <a:lnRef idx="1">
              <a:schemeClr val="accent1"/>
            </a:lnRef>
            <a:fillRef idx="0">
              <a:schemeClr val="accent1"/>
            </a:fillRef>
            <a:effectRef idx="0">
              <a:schemeClr val="accent1"/>
            </a:effectRef>
            <a:fontRef idx="minor">
              <a:schemeClr val="tx1"/>
            </a:fontRef>
          </p:style>
        </p:cxnSp>
      </p:grpSp>
      <p:grpSp>
        <p:nvGrpSpPr>
          <p:cNvPr id="51" name="グループ化 50">
            <a:extLst>
              <a:ext uri="{FF2B5EF4-FFF2-40B4-BE49-F238E27FC236}">
                <a16:creationId xmlns:a16="http://schemas.microsoft.com/office/drawing/2014/main" id="{B496FA0D-5B99-4AAC-BB2C-09E1BEF79CF7}"/>
              </a:ext>
            </a:extLst>
          </p:cNvPr>
          <p:cNvGrpSpPr/>
          <p:nvPr/>
        </p:nvGrpSpPr>
        <p:grpSpPr>
          <a:xfrm>
            <a:off x="699425" y="4945538"/>
            <a:ext cx="946669" cy="338554"/>
            <a:chOff x="644891" y="2551529"/>
            <a:chExt cx="946669" cy="338554"/>
          </a:xfrm>
        </p:grpSpPr>
        <p:sp>
          <p:nvSpPr>
            <p:cNvPr id="52" name="テキスト ボックス 51">
              <a:extLst>
                <a:ext uri="{FF2B5EF4-FFF2-40B4-BE49-F238E27FC236}">
                  <a16:creationId xmlns:a16="http://schemas.microsoft.com/office/drawing/2014/main" id="{04D9917B-4CE4-4837-8673-93B07B0DDE50}"/>
                </a:ext>
              </a:extLst>
            </p:cNvPr>
            <p:cNvSpPr txBox="1"/>
            <p:nvPr/>
          </p:nvSpPr>
          <p:spPr>
            <a:xfrm>
              <a:off x="644891" y="2551529"/>
              <a:ext cx="946669" cy="338554"/>
            </a:xfrm>
            <a:prstGeom prst="rect">
              <a:avLst/>
            </a:prstGeom>
            <a:noFill/>
          </p:spPr>
          <p:txBody>
            <a:bodyPr wrap="none" rtlCol="0">
              <a:spAutoFit/>
            </a:bodyPr>
            <a:lstStyle/>
            <a:p>
              <a:r>
                <a:rPr lang="en-US" altLang="ja-JP" sz="1600" b="1" dirty="0">
                  <a:latin typeface="メイリオ" panose="020B0604030504040204" pitchFamily="50" charset="-128"/>
                  <a:ea typeface="メイリオ" panose="020B0604030504040204" pitchFamily="50" charset="-128"/>
                </a:rPr>
                <a:t>Bronze</a:t>
              </a:r>
            </a:p>
          </p:txBody>
        </p:sp>
        <p:cxnSp>
          <p:nvCxnSpPr>
            <p:cNvPr id="53" name="直線コネクタ 52">
              <a:extLst>
                <a:ext uri="{FF2B5EF4-FFF2-40B4-BE49-F238E27FC236}">
                  <a16:creationId xmlns:a16="http://schemas.microsoft.com/office/drawing/2014/main" id="{50937A18-53C8-4A83-B55B-6D41F34F7603}"/>
                </a:ext>
              </a:extLst>
            </p:cNvPr>
            <p:cNvCxnSpPr>
              <a:cxnSpLocks/>
            </p:cNvCxnSpPr>
            <p:nvPr/>
          </p:nvCxnSpPr>
          <p:spPr>
            <a:xfrm>
              <a:off x="659349" y="2590260"/>
              <a:ext cx="0" cy="218789"/>
            </a:xfrm>
            <a:prstGeom prst="line">
              <a:avLst/>
            </a:prstGeom>
            <a:ln w="76200">
              <a:solidFill>
                <a:srgbClr val="AC6B25"/>
              </a:solidFill>
            </a:ln>
          </p:spPr>
          <p:style>
            <a:lnRef idx="1">
              <a:schemeClr val="accent1"/>
            </a:lnRef>
            <a:fillRef idx="0">
              <a:schemeClr val="accent1"/>
            </a:fillRef>
            <a:effectRef idx="0">
              <a:schemeClr val="accent1"/>
            </a:effectRef>
            <a:fontRef idx="minor">
              <a:schemeClr val="tx1"/>
            </a:fontRef>
          </p:style>
        </p:cxnSp>
      </p:grpSp>
      <p:grpSp>
        <p:nvGrpSpPr>
          <p:cNvPr id="54" name="グループ化 53">
            <a:extLst>
              <a:ext uri="{FF2B5EF4-FFF2-40B4-BE49-F238E27FC236}">
                <a16:creationId xmlns:a16="http://schemas.microsoft.com/office/drawing/2014/main" id="{3A1169EF-8DE0-4E5A-B968-1A1216812206}"/>
              </a:ext>
            </a:extLst>
          </p:cNvPr>
          <p:cNvGrpSpPr/>
          <p:nvPr/>
        </p:nvGrpSpPr>
        <p:grpSpPr>
          <a:xfrm>
            <a:off x="700309" y="1975905"/>
            <a:ext cx="675185" cy="338554"/>
            <a:chOff x="644891" y="1896131"/>
            <a:chExt cx="675185" cy="338554"/>
          </a:xfrm>
        </p:grpSpPr>
        <p:sp>
          <p:nvSpPr>
            <p:cNvPr id="55" name="テキスト ボックス 54">
              <a:extLst>
                <a:ext uri="{FF2B5EF4-FFF2-40B4-BE49-F238E27FC236}">
                  <a16:creationId xmlns:a16="http://schemas.microsoft.com/office/drawing/2014/main" id="{D7C6F1BF-C62C-42D1-9EC5-42653464F773}"/>
                </a:ext>
              </a:extLst>
            </p:cNvPr>
            <p:cNvSpPr txBox="1"/>
            <p:nvPr/>
          </p:nvSpPr>
          <p:spPr>
            <a:xfrm>
              <a:off x="644891" y="1896131"/>
              <a:ext cx="675185" cy="338554"/>
            </a:xfrm>
            <a:prstGeom prst="rect">
              <a:avLst/>
            </a:prstGeom>
            <a:noFill/>
          </p:spPr>
          <p:txBody>
            <a:bodyPr wrap="none" lIns="91440" tIns="45720" rIns="91440" bIns="45720" rtlCol="0" anchor="t">
              <a:spAutoFit/>
            </a:bodyPr>
            <a:lstStyle/>
            <a:p>
              <a:r>
                <a:rPr lang="en-US" altLang="ja-JP" sz="1600" b="1" dirty="0">
                  <a:latin typeface="メイリオ"/>
                  <a:ea typeface="メイリオ"/>
                </a:rPr>
                <a:t>Gold</a:t>
              </a:r>
              <a:endParaRPr lang="en-US" altLang="ja-JP" sz="1600" dirty="0">
                <a:latin typeface="メイリオ"/>
                <a:ea typeface="メイリオ"/>
              </a:endParaRPr>
            </a:p>
          </p:txBody>
        </p:sp>
        <p:cxnSp>
          <p:nvCxnSpPr>
            <p:cNvPr id="56" name="直線コネクタ 55">
              <a:extLst>
                <a:ext uri="{FF2B5EF4-FFF2-40B4-BE49-F238E27FC236}">
                  <a16:creationId xmlns:a16="http://schemas.microsoft.com/office/drawing/2014/main" id="{4A6B45A7-0C0B-41A6-8F5C-6E1503BD486A}"/>
                </a:ext>
              </a:extLst>
            </p:cNvPr>
            <p:cNvCxnSpPr>
              <a:cxnSpLocks/>
            </p:cNvCxnSpPr>
            <p:nvPr/>
          </p:nvCxnSpPr>
          <p:spPr>
            <a:xfrm>
              <a:off x="659349" y="1939236"/>
              <a:ext cx="0" cy="218789"/>
            </a:xfrm>
            <a:prstGeom prst="line">
              <a:avLst/>
            </a:prstGeom>
            <a:ln w="76200">
              <a:solidFill>
                <a:srgbClr val="C1AB05"/>
              </a:solidFill>
            </a:ln>
          </p:spPr>
          <p:style>
            <a:lnRef idx="1">
              <a:schemeClr val="accent1"/>
            </a:lnRef>
            <a:fillRef idx="0">
              <a:schemeClr val="accent1"/>
            </a:fillRef>
            <a:effectRef idx="0">
              <a:schemeClr val="accent1"/>
            </a:effectRef>
            <a:fontRef idx="minor">
              <a:schemeClr val="tx1"/>
            </a:fontRef>
          </p:style>
        </p:cxnSp>
      </p:grpSp>
      <p:graphicFrame>
        <p:nvGraphicFramePr>
          <p:cNvPr id="59" name="表 58"/>
          <p:cNvGraphicFramePr>
            <a:graphicFrameLocks noGrp="1"/>
          </p:cNvGraphicFramePr>
          <p:nvPr/>
        </p:nvGraphicFramePr>
        <p:xfrm>
          <a:off x="680294" y="3920332"/>
          <a:ext cx="10910080" cy="920944"/>
        </p:xfrm>
        <a:graphic>
          <a:graphicData uri="http://schemas.openxmlformats.org/drawingml/2006/table">
            <a:tbl>
              <a:tblPr/>
              <a:tblGrid>
                <a:gridCol w="897377">
                  <a:extLst>
                    <a:ext uri="{9D8B030D-6E8A-4147-A177-3AD203B41FA5}">
                      <a16:colId xmlns:a16="http://schemas.microsoft.com/office/drawing/2014/main" val="2331197321"/>
                    </a:ext>
                  </a:extLst>
                </a:gridCol>
                <a:gridCol w="7794797">
                  <a:extLst>
                    <a:ext uri="{9D8B030D-6E8A-4147-A177-3AD203B41FA5}">
                      <a16:colId xmlns:a16="http://schemas.microsoft.com/office/drawing/2014/main" val="350190754"/>
                    </a:ext>
                  </a:extLst>
                </a:gridCol>
                <a:gridCol w="1089498">
                  <a:extLst>
                    <a:ext uri="{9D8B030D-6E8A-4147-A177-3AD203B41FA5}">
                      <a16:colId xmlns:a16="http://schemas.microsoft.com/office/drawing/2014/main" val="48730688"/>
                    </a:ext>
                  </a:extLst>
                </a:gridCol>
                <a:gridCol w="1128408">
                  <a:extLst>
                    <a:ext uri="{9D8B030D-6E8A-4147-A177-3AD203B41FA5}">
                      <a16:colId xmlns:a16="http://schemas.microsoft.com/office/drawing/2014/main" val="2412313112"/>
                    </a:ext>
                  </a:extLst>
                </a:gridCol>
              </a:tblGrid>
              <a:tr h="230236">
                <a:tc>
                  <a:txBody>
                    <a:bodyPr/>
                    <a:lstStyle/>
                    <a:p>
                      <a:pPr algn="ctr" fontAlgn="ctr"/>
                      <a:r>
                        <a:rPr lang="ja-JP" altLang="en-US" sz="1050" b="1" i="0" u="none" strike="noStrike" dirty="0">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商品名</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dirty="0">
                          <a:solidFill>
                            <a:schemeClr val="bg1"/>
                          </a:solidFill>
                          <a:effectLst/>
                          <a:latin typeface="メイリオ"/>
                          <a:ea typeface="メイリオ"/>
                        </a:rPr>
                        <a:t>金額</a:t>
                      </a:r>
                      <a:endParaRPr lang="en-US" sz="105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枠数</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82042971"/>
                  </a:ext>
                </a:extLst>
              </a:tr>
              <a:tr h="230236">
                <a:tc>
                  <a:txBody>
                    <a:bodyPr/>
                    <a:lstStyle/>
                    <a:p>
                      <a:pPr algn="ctr" fontAlgn="ctr"/>
                      <a:r>
                        <a:rPr lang="en-US" sz="105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panose="020B0604030504040204" pitchFamily="50" charset="-128"/>
                          <a:ea typeface="メイリオ" panose="020B0604030504040204" pitchFamily="50" charset="-128"/>
                        </a:rPr>
                        <a:t>Yahoo! JAPAN</a:t>
                      </a:r>
                      <a:r>
                        <a:rPr lang="ja-JP" altLang="en-US" sz="1050" b="0" i="0" dirty="0">
                          <a:solidFill>
                            <a:srgbClr val="000000"/>
                          </a:solidFill>
                          <a:effectLst/>
                          <a:latin typeface="メイリオ" panose="020B0604030504040204" pitchFamily="50" charset="-128"/>
                          <a:ea typeface="メイリオ" panose="020B0604030504040204" pitchFamily="50" charset="-128"/>
                        </a:rPr>
                        <a:t>　北京</a:t>
                      </a:r>
                      <a:r>
                        <a:rPr lang="en-US" altLang="ja-JP" sz="1050" b="0" i="0" dirty="0">
                          <a:solidFill>
                            <a:srgbClr val="000000"/>
                          </a:solidFill>
                          <a:effectLst/>
                          <a:latin typeface="メイリオ" panose="020B0604030504040204" pitchFamily="50" charset="-128"/>
                          <a:ea typeface="メイリオ" panose="020B0604030504040204" pitchFamily="50" charset="-128"/>
                        </a:rPr>
                        <a:t>2022</a:t>
                      </a:r>
                      <a:r>
                        <a:rPr lang="ja-JP" altLang="en-US" sz="1050" b="0" i="0" dirty="0">
                          <a:solidFill>
                            <a:srgbClr val="000000"/>
                          </a:solidFill>
                          <a:effectLst/>
                          <a:latin typeface="メイリオ" panose="020B0604030504040204" pitchFamily="50" charset="-128"/>
                          <a:ea typeface="メイリオ" panose="020B0604030504040204" pitchFamily="50" charset="-128"/>
                        </a:rPr>
                        <a:t>報道特集　プライムディスプレイ　ダブルサイズ　</a:t>
                      </a:r>
                      <a:r>
                        <a:rPr lang="en-US" altLang="ja-JP" sz="1050" b="0" i="0" dirty="0">
                          <a:solidFill>
                            <a:srgbClr val="000000"/>
                          </a:solidFill>
                          <a:effectLst/>
                          <a:latin typeface="メイリオ" panose="020B0604030504040204" pitchFamily="50" charset="-128"/>
                          <a:ea typeface="メイリオ" panose="020B0604030504040204" pitchFamily="50" charset="-128"/>
                        </a:rPr>
                        <a:t>PC【</a:t>
                      </a:r>
                      <a:r>
                        <a:rPr lang="ja-JP" altLang="en-US" sz="1050" b="0" i="0" dirty="0">
                          <a:solidFill>
                            <a:srgbClr val="000000"/>
                          </a:solidFill>
                          <a:effectLst/>
                          <a:latin typeface="メイリオ" panose="020B0604030504040204" pitchFamily="50" charset="-128"/>
                          <a:ea typeface="メイリオ" panose="020B0604030504040204" pitchFamily="50" charset="-128"/>
                        </a:rPr>
                        <a:t>シルバー</a:t>
                      </a:r>
                      <a:r>
                        <a:rPr lang="en-US" altLang="ja-JP" sz="1050" b="0" i="0" dirty="0">
                          <a:solidFill>
                            <a:srgbClr val="000000"/>
                          </a:solidFill>
                          <a:effectLst/>
                          <a:latin typeface="メイリオ" panose="020B0604030504040204" pitchFamily="50" charset="-128"/>
                          <a:ea typeface="メイリオ" panose="020B0604030504040204" pitchFamily="50" charset="-128"/>
                        </a:rPr>
                        <a:t>】</a:t>
                      </a:r>
                      <a:endParaRPr 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7,500,000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003180"/>
                  </a:ext>
                </a:extLst>
              </a:tr>
              <a:tr h="230236">
                <a:tc>
                  <a:txBody>
                    <a:bodyPr/>
                    <a:lstStyle/>
                    <a:p>
                      <a:pPr algn="ctr" fontAlgn="ctr"/>
                      <a:r>
                        <a:rPr lang="en-US" sz="1050" b="0" i="0" u="none" strike="noStrike" dirty="0">
                          <a:solidFill>
                            <a:srgbClr val="000000"/>
                          </a:solidFill>
                          <a:effectLst/>
                          <a:latin typeface="メイリオ"/>
                          <a:ea typeface="メイリオ"/>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a:ea typeface="メイリオ"/>
                        </a:rPr>
                        <a:t>Yahoo! JAPAN</a:t>
                      </a:r>
                      <a:r>
                        <a:rPr lang="ja-JP" altLang="en-US" sz="1050" b="0" i="0">
                          <a:solidFill>
                            <a:srgbClr val="000000"/>
                          </a:solidFill>
                          <a:effectLst/>
                          <a:latin typeface="メイリオ"/>
                          <a:ea typeface="メイリオ"/>
                        </a:rPr>
                        <a:t>　北京</a:t>
                      </a:r>
                      <a:r>
                        <a:rPr lang="en-US" altLang="ja-JP" sz="1050" b="0" i="0" dirty="0">
                          <a:solidFill>
                            <a:srgbClr val="000000"/>
                          </a:solidFill>
                          <a:effectLst/>
                          <a:latin typeface="メイリオ"/>
                          <a:ea typeface="メイリオ"/>
                        </a:rPr>
                        <a:t>2022</a:t>
                      </a:r>
                      <a:r>
                        <a:rPr lang="ja-JP" altLang="en-US" sz="1050" b="0" i="0">
                          <a:solidFill>
                            <a:srgbClr val="000000"/>
                          </a:solidFill>
                          <a:effectLst/>
                          <a:latin typeface="メイリオ"/>
                          <a:ea typeface="メイリオ"/>
                        </a:rPr>
                        <a:t>報道特集　トップパネル　</a:t>
                      </a:r>
                      <a:r>
                        <a:rPr lang="en-US" altLang="ja-JP" sz="1050" b="0" i="0" dirty="0">
                          <a:solidFill>
                            <a:srgbClr val="000000"/>
                          </a:solidFill>
                          <a:effectLst/>
                          <a:latin typeface="メイリオ"/>
                          <a:ea typeface="メイリオ"/>
                        </a:rPr>
                        <a:t>SP【</a:t>
                      </a:r>
                      <a:r>
                        <a:rPr lang="ja-JP" altLang="en-US" sz="1050" b="0" i="0">
                          <a:solidFill>
                            <a:srgbClr val="000000"/>
                          </a:solidFill>
                          <a:effectLst/>
                          <a:latin typeface="メイリオ"/>
                          <a:ea typeface="メイリオ"/>
                        </a:rPr>
                        <a:t>シルバー</a:t>
                      </a:r>
                      <a:r>
                        <a:rPr lang="en-US" altLang="ja-JP" sz="1050" b="0" i="0" dirty="0">
                          <a:solidFill>
                            <a:srgbClr val="000000"/>
                          </a:solidFill>
                          <a:effectLst/>
                          <a:latin typeface="メイリオ"/>
                          <a:ea typeface="メイリオ"/>
                        </a:rPr>
                        <a:t>】</a:t>
                      </a:r>
                      <a:endParaRPr lang="ja-JP" altLang="en-US" sz="1050" b="0" i="0" u="none" strike="noStrike" dirty="0">
                        <a:solidFill>
                          <a:srgbClr val="000000"/>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7,500,000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372824"/>
                  </a:ext>
                </a:extLst>
              </a:tr>
              <a:tr h="230236">
                <a:tc>
                  <a:txBody>
                    <a:bodyPr/>
                    <a:lstStyle/>
                    <a:p>
                      <a:pPr algn="ctr" fontAlgn="ctr"/>
                      <a:r>
                        <a:rPr lang="ja-JP" altLang="en-US" sz="1050" b="1" i="0" u="none" strike="noStrike" dirty="0">
                          <a:solidFill>
                            <a:srgbClr val="000000"/>
                          </a:solidFill>
                          <a:effectLst/>
                          <a:latin typeface="メイリオ"/>
                          <a:ea typeface="メイリオ"/>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ja-JP" altLang="en-US" sz="1050" b="1" i="0" u="none" strike="noStrike" dirty="0">
                          <a:solidFill>
                            <a:srgbClr val="000000"/>
                          </a:solidFill>
                          <a:effectLst/>
                          <a:latin typeface="メイリオ" panose="020B0604030504040204" pitchFamily="50" charset="-128"/>
                          <a:ea typeface="メイリオ" panose="020B0604030504040204" pitchFamily="50" charset="-128"/>
                        </a:rPr>
                        <a:t>合計</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1" i="0" u="none" strike="noStrike" dirty="0">
                          <a:solidFill>
                            <a:srgbClr val="000000"/>
                          </a:solidFill>
                          <a:effectLst/>
                          <a:latin typeface="メイリオ" panose="020B0604030504040204" pitchFamily="50" charset="-128"/>
                          <a:ea typeface="メイリオ" panose="020B0604030504040204" pitchFamily="50" charset="-128"/>
                        </a:rPr>
                        <a:t>15,000,000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050" b="1" i="0" u="none" strike="noStrike" dirty="0">
                          <a:solidFill>
                            <a:srgbClr val="000000"/>
                          </a:solidFill>
                          <a:effectLst/>
                          <a:latin typeface="メイリオ" panose="020B0604030504040204" pitchFamily="50" charset="-128"/>
                          <a:ea typeface="メイリオ" panose="020B0604030504040204" pitchFamily="50" charset="-128"/>
                        </a:rPr>
                        <a:t>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5913916"/>
                  </a:ext>
                </a:extLst>
              </a:tr>
            </a:tbl>
          </a:graphicData>
        </a:graphic>
      </p:graphicFrame>
      <p:graphicFrame>
        <p:nvGraphicFramePr>
          <p:cNvPr id="60" name="表 59"/>
          <p:cNvGraphicFramePr>
            <a:graphicFrameLocks noGrp="1"/>
          </p:cNvGraphicFramePr>
          <p:nvPr>
            <p:extLst>
              <p:ext uri="{D42A27DB-BD31-4B8C-83A1-F6EECF244321}">
                <p14:modId xmlns:p14="http://schemas.microsoft.com/office/powerpoint/2010/main" val="2697568528"/>
              </p:ext>
            </p:extLst>
          </p:nvPr>
        </p:nvGraphicFramePr>
        <p:xfrm>
          <a:off x="680294" y="5554897"/>
          <a:ext cx="10910080" cy="460472"/>
        </p:xfrm>
        <a:graphic>
          <a:graphicData uri="http://schemas.openxmlformats.org/drawingml/2006/table">
            <a:tbl>
              <a:tblPr/>
              <a:tblGrid>
                <a:gridCol w="897377">
                  <a:extLst>
                    <a:ext uri="{9D8B030D-6E8A-4147-A177-3AD203B41FA5}">
                      <a16:colId xmlns:a16="http://schemas.microsoft.com/office/drawing/2014/main" val="2331197321"/>
                    </a:ext>
                  </a:extLst>
                </a:gridCol>
                <a:gridCol w="7794797">
                  <a:extLst>
                    <a:ext uri="{9D8B030D-6E8A-4147-A177-3AD203B41FA5}">
                      <a16:colId xmlns:a16="http://schemas.microsoft.com/office/drawing/2014/main" val="350190754"/>
                    </a:ext>
                  </a:extLst>
                </a:gridCol>
                <a:gridCol w="1089498">
                  <a:extLst>
                    <a:ext uri="{9D8B030D-6E8A-4147-A177-3AD203B41FA5}">
                      <a16:colId xmlns:a16="http://schemas.microsoft.com/office/drawing/2014/main" val="48730688"/>
                    </a:ext>
                  </a:extLst>
                </a:gridCol>
                <a:gridCol w="1128408">
                  <a:extLst>
                    <a:ext uri="{9D8B030D-6E8A-4147-A177-3AD203B41FA5}">
                      <a16:colId xmlns:a16="http://schemas.microsoft.com/office/drawing/2014/main" val="2412313112"/>
                    </a:ext>
                  </a:extLst>
                </a:gridCol>
              </a:tblGrid>
              <a:tr h="230236">
                <a:tc>
                  <a:txBody>
                    <a:bodyPr/>
                    <a:lstStyle/>
                    <a:p>
                      <a:pPr algn="ctr" fontAlgn="ctr"/>
                      <a:r>
                        <a:rPr lang="ja-JP" altLang="en-US" sz="1050" b="1" i="0" u="none" strike="noStrike" dirty="0">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商品名</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dirty="0">
                          <a:solidFill>
                            <a:schemeClr val="bg1"/>
                          </a:solidFill>
                          <a:effectLst/>
                          <a:latin typeface="メイリオ"/>
                          <a:ea typeface="メイリオ"/>
                        </a:rPr>
                        <a:t>金額</a:t>
                      </a:r>
                      <a:endParaRPr lang="en-US" sz="105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枠数</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82042971"/>
                  </a:ext>
                </a:extLst>
              </a:tr>
              <a:tr h="230236">
                <a:tc>
                  <a:txBody>
                    <a:bodyPr/>
                    <a:lstStyle/>
                    <a:p>
                      <a:pPr algn="ctr" fontAlgn="ctr"/>
                      <a:r>
                        <a:rPr lang="en-US" sz="105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a:ea typeface="メイリオ"/>
                        </a:rPr>
                        <a:t>Yahoo! JAPAN</a:t>
                      </a:r>
                      <a:r>
                        <a:rPr lang="ja-JP" altLang="en-US" sz="1050" b="0" i="0">
                          <a:solidFill>
                            <a:srgbClr val="000000"/>
                          </a:solidFill>
                          <a:effectLst/>
                          <a:latin typeface="メイリオ"/>
                          <a:ea typeface="メイリオ"/>
                        </a:rPr>
                        <a:t>　北京</a:t>
                      </a:r>
                      <a:r>
                        <a:rPr lang="en-US" altLang="ja-JP" sz="1050" b="0" i="0" dirty="0">
                          <a:solidFill>
                            <a:srgbClr val="000000"/>
                          </a:solidFill>
                          <a:effectLst/>
                          <a:latin typeface="メイリオ"/>
                          <a:ea typeface="メイリオ"/>
                        </a:rPr>
                        <a:t>2022</a:t>
                      </a:r>
                      <a:r>
                        <a:rPr lang="ja-JP" altLang="en-US" sz="1050" b="0" i="0">
                          <a:solidFill>
                            <a:srgbClr val="000000"/>
                          </a:solidFill>
                          <a:effectLst/>
                          <a:latin typeface="メイリオ"/>
                          <a:ea typeface="メイリオ"/>
                        </a:rPr>
                        <a:t>報道特集　プライムディスプレイ　ダブルサイズ　</a:t>
                      </a:r>
                      <a:r>
                        <a:rPr lang="en-US" altLang="ja-JP" sz="1050" b="0" i="0" dirty="0" err="1">
                          <a:solidFill>
                            <a:srgbClr val="000000"/>
                          </a:solidFill>
                          <a:effectLst/>
                          <a:latin typeface="メイリオ"/>
                          <a:ea typeface="メイリオ"/>
                        </a:rPr>
                        <a:t>PC【ブロンズ</a:t>
                      </a:r>
                      <a:r>
                        <a:rPr lang="en-US" altLang="ja-JP" sz="1050" b="0" i="0" dirty="0">
                          <a:solidFill>
                            <a:srgbClr val="000000"/>
                          </a:solidFill>
                          <a:effectLst/>
                          <a:latin typeface="メイリオ"/>
                          <a:ea typeface="メイリオ"/>
                        </a:rPr>
                        <a:t>】</a:t>
                      </a:r>
                      <a:endParaRPr lang="en-US" sz="105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5,000,000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2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003180"/>
                  </a:ext>
                </a:extLst>
              </a:tr>
            </a:tbl>
          </a:graphicData>
        </a:graphic>
      </p:graphicFrame>
      <p:graphicFrame>
        <p:nvGraphicFramePr>
          <p:cNvPr id="61" name="表 60"/>
          <p:cNvGraphicFramePr>
            <a:graphicFrameLocks noGrp="1"/>
          </p:cNvGraphicFramePr>
          <p:nvPr>
            <p:extLst>
              <p:ext uri="{D42A27DB-BD31-4B8C-83A1-F6EECF244321}">
                <p14:modId xmlns:p14="http://schemas.microsoft.com/office/powerpoint/2010/main" val="892871314"/>
              </p:ext>
            </p:extLst>
          </p:nvPr>
        </p:nvGraphicFramePr>
        <p:xfrm>
          <a:off x="680294" y="6134105"/>
          <a:ext cx="10910080" cy="460472"/>
        </p:xfrm>
        <a:graphic>
          <a:graphicData uri="http://schemas.openxmlformats.org/drawingml/2006/table">
            <a:tbl>
              <a:tblPr/>
              <a:tblGrid>
                <a:gridCol w="897377">
                  <a:extLst>
                    <a:ext uri="{9D8B030D-6E8A-4147-A177-3AD203B41FA5}">
                      <a16:colId xmlns:a16="http://schemas.microsoft.com/office/drawing/2014/main" val="2331197321"/>
                    </a:ext>
                  </a:extLst>
                </a:gridCol>
                <a:gridCol w="7794797">
                  <a:extLst>
                    <a:ext uri="{9D8B030D-6E8A-4147-A177-3AD203B41FA5}">
                      <a16:colId xmlns:a16="http://schemas.microsoft.com/office/drawing/2014/main" val="350190754"/>
                    </a:ext>
                  </a:extLst>
                </a:gridCol>
                <a:gridCol w="1089498">
                  <a:extLst>
                    <a:ext uri="{9D8B030D-6E8A-4147-A177-3AD203B41FA5}">
                      <a16:colId xmlns:a16="http://schemas.microsoft.com/office/drawing/2014/main" val="48730688"/>
                    </a:ext>
                  </a:extLst>
                </a:gridCol>
                <a:gridCol w="1128408">
                  <a:extLst>
                    <a:ext uri="{9D8B030D-6E8A-4147-A177-3AD203B41FA5}">
                      <a16:colId xmlns:a16="http://schemas.microsoft.com/office/drawing/2014/main" val="2412313112"/>
                    </a:ext>
                  </a:extLst>
                </a:gridCol>
              </a:tblGrid>
              <a:tr h="230236">
                <a:tc>
                  <a:txBody>
                    <a:bodyPr/>
                    <a:lstStyle/>
                    <a:p>
                      <a:pPr algn="ctr" fontAlgn="ctr"/>
                      <a:r>
                        <a:rPr lang="ja-JP" altLang="en-US" sz="1050" b="1" i="0" u="none" strike="noStrike" dirty="0">
                          <a:solidFill>
                            <a:schemeClr val="bg1"/>
                          </a:solidFill>
                          <a:effectLst/>
                          <a:latin typeface="メイリオ"/>
                          <a:ea typeface="メイリオ"/>
                        </a:rPr>
                        <a:t>デバイス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商品名</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dirty="0">
                          <a:solidFill>
                            <a:schemeClr val="bg1"/>
                          </a:solidFill>
                          <a:effectLst/>
                          <a:latin typeface="メイリオ"/>
                          <a:ea typeface="メイリオ"/>
                        </a:rPr>
                        <a:t>金額</a:t>
                      </a:r>
                      <a:endParaRPr lang="en-US" sz="1050" b="1" i="0" u="none" strike="noStrike">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tc>
                  <a:txBody>
                    <a:bodyPr/>
                    <a:lstStyle/>
                    <a:p>
                      <a:pPr algn="ctr" fontAlgn="ctr"/>
                      <a:r>
                        <a:rPr lang="ja-JP" altLang="en-US" sz="1050" b="1" i="0" u="none" strike="noStrike">
                          <a:solidFill>
                            <a:schemeClr val="bg1"/>
                          </a:solidFill>
                          <a:effectLst/>
                          <a:latin typeface="メイリオ"/>
                          <a:ea typeface="メイリオ"/>
                        </a:rPr>
                        <a:t>枠数</a:t>
                      </a:r>
                      <a:endParaRPr lang="ja-JP" altLang="en-US" sz="1050" b="1" i="0" u="none" strike="noStrike" dirty="0">
                        <a:solidFill>
                          <a:schemeClr val="bg1"/>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65000"/>
                      </a:schemeClr>
                    </a:solidFill>
                  </a:tcPr>
                </a:tc>
                <a:extLst>
                  <a:ext uri="{0D108BD9-81ED-4DB2-BD59-A6C34878D82A}">
                    <a16:rowId xmlns:a16="http://schemas.microsoft.com/office/drawing/2014/main" val="3082042971"/>
                  </a:ext>
                </a:extLst>
              </a:tr>
              <a:tr h="230236">
                <a:tc>
                  <a:txBody>
                    <a:bodyPr/>
                    <a:lstStyle/>
                    <a:p>
                      <a:pPr algn="ctr" fontAlgn="ctr"/>
                      <a:r>
                        <a:rPr lang="en-US" sz="1050" b="0" i="0" u="none" strike="noStrike" dirty="0">
                          <a:solidFill>
                            <a:srgbClr val="000000"/>
                          </a:solidFill>
                          <a:effectLst/>
                          <a:latin typeface="メイリオ" panose="020B0604030504040204" pitchFamily="50" charset="-128"/>
                          <a:ea typeface="メイリオ" panose="020B0604030504040204" pitchFamily="50" charset="-128"/>
                        </a:rPr>
                        <a:t>SP</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altLang="ja-JP" sz="1050" b="0" i="0" dirty="0">
                          <a:solidFill>
                            <a:srgbClr val="000000"/>
                          </a:solidFill>
                          <a:effectLst/>
                          <a:latin typeface="メイリオ"/>
                          <a:ea typeface="メイリオ"/>
                        </a:rPr>
                        <a:t>Yahoo! JAPAN</a:t>
                      </a:r>
                      <a:r>
                        <a:rPr lang="ja-JP" altLang="en-US" sz="1050" b="0" i="0">
                          <a:solidFill>
                            <a:srgbClr val="000000"/>
                          </a:solidFill>
                          <a:effectLst/>
                          <a:latin typeface="メイリオ"/>
                          <a:ea typeface="メイリオ"/>
                        </a:rPr>
                        <a:t>　北京</a:t>
                      </a:r>
                      <a:r>
                        <a:rPr lang="en-US" altLang="ja-JP" sz="1050" b="0" i="0" dirty="0">
                          <a:solidFill>
                            <a:srgbClr val="000000"/>
                          </a:solidFill>
                          <a:effectLst/>
                          <a:latin typeface="メイリオ"/>
                          <a:ea typeface="メイリオ"/>
                        </a:rPr>
                        <a:t>2022</a:t>
                      </a:r>
                      <a:r>
                        <a:rPr lang="ja-JP" altLang="en-US" sz="1050" b="0" i="0">
                          <a:solidFill>
                            <a:srgbClr val="000000"/>
                          </a:solidFill>
                          <a:effectLst/>
                          <a:latin typeface="メイリオ"/>
                          <a:ea typeface="メイリオ"/>
                        </a:rPr>
                        <a:t>報道特集　トップパネル　</a:t>
                      </a:r>
                      <a:r>
                        <a:rPr lang="en-US" altLang="ja-JP" sz="1050" b="0" i="0" dirty="0" err="1">
                          <a:solidFill>
                            <a:srgbClr val="000000"/>
                          </a:solidFill>
                          <a:effectLst/>
                          <a:latin typeface="メイリオ"/>
                          <a:ea typeface="メイリオ"/>
                        </a:rPr>
                        <a:t>SP【ブロンズ</a:t>
                      </a:r>
                      <a:r>
                        <a:rPr lang="en-US" altLang="ja-JP" sz="1050" b="0" i="0" dirty="0">
                          <a:solidFill>
                            <a:srgbClr val="000000"/>
                          </a:solidFill>
                          <a:effectLst/>
                          <a:latin typeface="メイリオ"/>
                          <a:ea typeface="メイリオ"/>
                        </a:rPr>
                        <a:t>】</a:t>
                      </a:r>
                      <a:endParaRPr lang="ja-JP" altLang="en-US" sz="1050" b="0" i="0" u="none" strike="noStrike" dirty="0">
                        <a:solidFill>
                          <a:srgbClr val="000000"/>
                        </a:solidFill>
                        <a:effectLst/>
                        <a:latin typeface="メイリオ"/>
                        <a:ea typeface="メイリオ"/>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r" defTabSz="914400" rtl="0" eaLnBrk="1" fontAlgn="ctr" latinLnBrk="0" hangingPunct="1">
                        <a:lnSpc>
                          <a:spcPct val="100000"/>
                        </a:lnSpc>
                        <a:spcBef>
                          <a:spcPts val="0"/>
                        </a:spcBef>
                        <a:spcAft>
                          <a:spcPts val="0"/>
                        </a:spcAft>
                        <a:buClrTx/>
                        <a:buSzTx/>
                        <a:buFontTx/>
                        <a:buNone/>
                        <a:tabLst/>
                        <a:defRPr/>
                      </a:pP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5,000,000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r" fontAlgn="ctr"/>
                      <a:r>
                        <a:rPr lang="en-US" altLang="ja-JP" sz="1050" b="0" i="0" u="none" strike="noStrike" dirty="0">
                          <a:solidFill>
                            <a:srgbClr val="000000"/>
                          </a:solidFill>
                          <a:effectLst/>
                          <a:latin typeface="メイリオ" panose="020B0604030504040204" pitchFamily="50" charset="-128"/>
                          <a:ea typeface="メイリオ" panose="020B0604030504040204" pitchFamily="50" charset="-128"/>
                        </a:rPr>
                        <a:t>2</a:t>
                      </a:r>
                      <a:r>
                        <a:rPr lang="en-US" altLang="ja-JP" sz="1050" b="0" i="0" u="none" strike="noStrike" baseline="0" dirty="0">
                          <a:solidFill>
                            <a:srgbClr val="000000"/>
                          </a:solidFill>
                          <a:effectLst/>
                          <a:latin typeface="メイリオ" panose="020B0604030504040204" pitchFamily="50" charset="-128"/>
                          <a:ea typeface="メイリオ" panose="020B0604030504040204" pitchFamily="50" charset="-128"/>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9372824"/>
                  </a:ext>
                </a:extLst>
              </a:tr>
            </a:tbl>
          </a:graphicData>
        </a:graphic>
      </p:graphicFrame>
      <p:sp>
        <p:nvSpPr>
          <p:cNvPr id="62" name="テキスト ボックス 61">
            <a:extLst>
              <a:ext uri="{FF2B5EF4-FFF2-40B4-BE49-F238E27FC236}">
                <a16:creationId xmlns:a16="http://schemas.microsoft.com/office/drawing/2014/main" id="{75E28881-7D86-4178-8AE3-9A992412EE10}"/>
              </a:ext>
            </a:extLst>
          </p:cNvPr>
          <p:cNvSpPr txBox="1"/>
          <p:nvPr/>
        </p:nvSpPr>
        <p:spPr>
          <a:xfrm>
            <a:off x="502110" y="965569"/>
            <a:ext cx="9417963" cy="1015663"/>
          </a:xfrm>
          <a:prstGeom prst="rect">
            <a:avLst/>
          </a:prstGeom>
          <a:noFill/>
        </p:spPr>
        <p:txBody>
          <a:bodyPr wrap="none" lIns="91440" tIns="45720" rIns="91440" bIns="45720" rtlCol="0" anchor="t">
            <a:spAutoFit/>
          </a:bodyPr>
          <a:lstStyle/>
          <a:p>
            <a:r>
              <a:rPr lang="ja-JP" altLang="en-US" sz="2000">
                <a:latin typeface="メイリオ"/>
                <a:ea typeface="メイリオ"/>
              </a:rPr>
              <a:t>・該当パッケージの商品を</a:t>
            </a:r>
            <a:r>
              <a:rPr lang="ja-JP" altLang="en-US" sz="2000" b="1">
                <a:latin typeface="メイリオ"/>
                <a:ea typeface="メイリオ"/>
              </a:rPr>
              <a:t>記載の枠数分をご予約</a:t>
            </a:r>
            <a:r>
              <a:rPr lang="ja-JP" altLang="en-US" sz="2000">
                <a:latin typeface="メイリオ"/>
                <a:ea typeface="メイリオ"/>
              </a:rPr>
              <a:t>ください。</a:t>
            </a:r>
            <a:endParaRPr lang="ja-JP" sz="2000">
              <a:ea typeface="Yu Gothic"/>
            </a:endParaRPr>
          </a:p>
          <a:p>
            <a:r>
              <a:rPr lang="ja-JP" altLang="en-US" sz="2000">
                <a:latin typeface="メイリオ"/>
                <a:ea typeface="メイリオ"/>
              </a:rPr>
              <a:t>・各プランは在庫を共有しております。在庫状況は弊社営業にご確認ください。</a:t>
            </a:r>
          </a:p>
          <a:p>
            <a:r>
              <a:rPr lang="ja-JP" altLang="en-US" sz="2000">
                <a:latin typeface="メイリオ"/>
                <a:ea typeface="メイリオ"/>
              </a:rPr>
              <a:t>・プラン内の商品枠数の変更は原則不可となります。</a:t>
            </a:r>
            <a:endParaRPr lang="ja-JP" altLang="en-US" sz="2000" dirty="0">
              <a:latin typeface="メイリオ"/>
              <a:ea typeface="メイリオ"/>
            </a:endParaRPr>
          </a:p>
        </p:txBody>
      </p:sp>
      <p:sp>
        <p:nvSpPr>
          <p:cNvPr id="63" name="正方形/長方形 62">
            <a:extLst>
              <a:ext uri="{FF2B5EF4-FFF2-40B4-BE49-F238E27FC236}">
                <a16:creationId xmlns:a16="http://schemas.microsoft.com/office/drawing/2014/main" id="{CFFCB67E-93A1-474D-95D8-CC804C039139}"/>
              </a:ext>
            </a:extLst>
          </p:cNvPr>
          <p:cNvSpPr/>
          <p:nvPr/>
        </p:nvSpPr>
        <p:spPr>
          <a:xfrm>
            <a:off x="636993" y="5242340"/>
            <a:ext cx="8312477" cy="338554"/>
          </a:xfrm>
          <a:prstGeom prst="rect">
            <a:avLst/>
          </a:prstGeom>
        </p:spPr>
        <p:txBody>
          <a:bodyPr wrap="square" lIns="91440" tIns="45720" rIns="91440" bIns="45720" anchor="t">
            <a:spAutoFit/>
          </a:bodyPr>
          <a:lstStyle/>
          <a:p>
            <a:r>
              <a:rPr lang="ja-JP" altLang="en-US" sz="1600" dirty="0">
                <a:latin typeface="Meiryo"/>
                <a:ea typeface="Meiryo"/>
              </a:rPr>
              <a:t>各デバイス単体でご購入いただけます。</a:t>
            </a:r>
          </a:p>
        </p:txBody>
      </p:sp>
    </p:spTree>
    <p:extLst>
      <p:ext uri="{BB962C8B-B14F-4D97-AF65-F5344CB8AC3E}">
        <p14:creationId xmlns:p14="http://schemas.microsoft.com/office/powerpoint/2010/main" val="42553262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図 47"/>
          <p:cNvPicPr>
            <a:picLocks noChangeAspect="1"/>
          </p:cNvPicPr>
          <p:nvPr/>
        </p:nvPicPr>
        <p:blipFill rotWithShape="1">
          <a:blip r:embed="rId3"/>
          <a:srcRect l="36272" t="26276" r="49918" b="44544"/>
          <a:stretch/>
        </p:blipFill>
        <p:spPr>
          <a:xfrm>
            <a:off x="8505221" y="3084016"/>
            <a:ext cx="1452078" cy="2045461"/>
          </a:xfrm>
          <a:prstGeom prst="rect">
            <a:avLst/>
          </a:prstGeom>
        </p:spPr>
      </p:pic>
      <p:pic>
        <p:nvPicPr>
          <p:cNvPr id="2" name="図 1"/>
          <p:cNvPicPr>
            <a:picLocks noChangeAspect="1"/>
          </p:cNvPicPr>
          <p:nvPr/>
        </p:nvPicPr>
        <p:blipFill rotWithShape="1">
          <a:blip r:embed="rId4"/>
          <a:srcRect l="-536" r="536" b="61493"/>
          <a:stretch/>
        </p:blipFill>
        <p:spPr>
          <a:xfrm>
            <a:off x="1034392" y="2328518"/>
            <a:ext cx="1912650" cy="2277163"/>
          </a:xfrm>
          <a:prstGeom prst="rect">
            <a:avLst/>
          </a:prstGeom>
        </p:spPr>
      </p:pic>
      <p:pic>
        <p:nvPicPr>
          <p:cNvPr id="41" name="図 40"/>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t="55711" b="17833"/>
          <a:stretch/>
        </p:blipFill>
        <p:spPr>
          <a:xfrm>
            <a:off x="1073409" y="3913120"/>
            <a:ext cx="1860927" cy="758429"/>
          </a:xfrm>
          <a:prstGeom prst="rect">
            <a:avLst/>
          </a:prstGeom>
        </p:spPr>
      </p:pic>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a:solidFill>
                  <a:srgbClr val="222222"/>
                </a:solidFill>
                <a:latin typeface="Meiryo"/>
                <a:ea typeface="Meiryo"/>
              </a:rPr>
              <a:t>運用型広告</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23</a:t>
            </a:fld>
            <a:endParaRPr kumimoji="1" lang="ja-JP" altLang="en-US" dirty="0"/>
          </a:p>
        </p:txBody>
      </p:sp>
      <p:sp>
        <p:nvSpPr>
          <p:cNvPr id="5" name="正方形/長方形 4">
            <a:extLst>
              <a:ext uri="{FF2B5EF4-FFF2-40B4-BE49-F238E27FC236}">
                <a16:creationId xmlns:a16="http://schemas.microsoft.com/office/drawing/2014/main" id="{3B71C80C-2927-42BE-A911-3CC05B5652F7}"/>
              </a:ext>
            </a:extLst>
          </p:cNvPr>
          <p:cNvSpPr>
            <a:spLocks noChangeArrowheads="1"/>
          </p:cNvSpPr>
          <p:nvPr/>
        </p:nvSpPr>
        <p:spPr bwMode="auto">
          <a:xfrm>
            <a:off x="6433481" y="6252604"/>
            <a:ext cx="6641097" cy="507831"/>
          </a:xfrm>
          <a:prstGeom prst="rect">
            <a:avLst/>
          </a:prstGeom>
          <a:noFill/>
          <a:ln w="9525">
            <a:noFill/>
            <a:miter lim="800000"/>
            <a:headEnd/>
            <a:tailEnd/>
          </a:ln>
        </p:spPr>
        <p:txBody>
          <a:bodyPr wrap="square" lIns="91440" tIns="45720" rIns="91440" bIns="45720" anchor="t">
            <a:spAutoFit/>
          </a:bodyPr>
          <a:lstStyle/>
          <a:p>
            <a:r>
              <a:rPr lang="ja-JP" altLang="en-US" sz="900" dirty="0">
                <a:latin typeface="メイリオ"/>
                <a:ea typeface="メイリオ"/>
              </a:rPr>
              <a:t>・ページデザインはイメージです。変更になる可能性がございます。</a:t>
            </a:r>
            <a:endParaRPr lang="en-US" altLang="ja-JP" sz="900" dirty="0">
              <a:latin typeface="メイリオ"/>
              <a:ea typeface="メイリオ"/>
            </a:endParaRPr>
          </a:p>
          <a:p>
            <a:r>
              <a:rPr lang="ja-JP" altLang="en-US" sz="900" dirty="0">
                <a:latin typeface="メイリオ"/>
                <a:ea typeface="メイリオ"/>
              </a:rPr>
              <a:t>・</a:t>
            </a:r>
            <a:r>
              <a:rPr lang="en-US" altLang="ja-JP" sz="900" dirty="0">
                <a:latin typeface="メイリオ"/>
                <a:ea typeface="メイリオ"/>
              </a:rPr>
              <a:t>SP</a:t>
            </a:r>
            <a:r>
              <a:rPr lang="ja-JP" altLang="en-US" sz="900" dirty="0">
                <a:latin typeface="メイリオ"/>
                <a:ea typeface="メイリオ"/>
              </a:rPr>
              <a:t>のオーバーレイ運用型広告は予約型広告と同時掲載はいたしません。</a:t>
            </a:r>
          </a:p>
          <a:p>
            <a:r>
              <a:rPr lang="ja-JP" altLang="en-US" sz="900" dirty="0">
                <a:latin typeface="メイリオ"/>
                <a:ea typeface="メイリオ"/>
              </a:rPr>
              <a:t>※SPの画面を横にして表示した場合や機種によっては同時掲載する可能性がございます。</a:t>
            </a:r>
          </a:p>
        </p:txBody>
      </p:sp>
      <p:sp>
        <p:nvSpPr>
          <p:cNvPr id="6" name="テキスト ボックス 5">
            <a:extLst>
              <a:ext uri="{FF2B5EF4-FFF2-40B4-BE49-F238E27FC236}">
                <a16:creationId xmlns:a16="http://schemas.microsoft.com/office/drawing/2014/main" id="{9B9C7D31-0A14-4871-8D07-F1A8D4CFB916}"/>
              </a:ext>
            </a:extLst>
          </p:cNvPr>
          <p:cNvSpPr txBox="1"/>
          <p:nvPr/>
        </p:nvSpPr>
        <p:spPr>
          <a:xfrm>
            <a:off x="639330" y="938291"/>
            <a:ext cx="11187569" cy="1015663"/>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latin typeface="メイリオ"/>
                <a:ea typeface="メイリオ"/>
              </a:rPr>
              <a:t>・報道特集内に運用型広告も掲載されます。</a:t>
            </a:r>
            <a:r>
              <a:rPr lang="en-US" altLang="ja-JP" sz="2000" dirty="0">
                <a:latin typeface="メイリオ"/>
                <a:ea typeface="メイリオ"/>
              </a:rPr>
              <a:t>※</a:t>
            </a:r>
            <a:r>
              <a:rPr lang="ja-JP" altLang="en-US" sz="2000" dirty="0">
                <a:latin typeface="メイリオ"/>
                <a:ea typeface="メイリオ"/>
              </a:rPr>
              <a:t>赤枠部分が該当</a:t>
            </a:r>
            <a:endParaRPr lang="ja-JP" dirty="0">
              <a:latin typeface="Yu Gothic" panose="020F0502020204030204"/>
              <a:ea typeface="Yu Gothic"/>
            </a:endParaRPr>
          </a:p>
          <a:p>
            <a:r>
              <a:rPr lang="ja-JP" altLang="en-US" sz="2000" dirty="0">
                <a:latin typeface="メイリオ"/>
                <a:ea typeface="メイリオ"/>
              </a:rPr>
              <a:t>・予約型との競合排除やプレイスメントターゲティングはできません。</a:t>
            </a:r>
            <a:endParaRPr lang="ja-JP" dirty="0">
              <a:ea typeface="Yu Gothic"/>
            </a:endParaRPr>
          </a:p>
          <a:p>
            <a:r>
              <a:rPr lang="ja-JP" altLang="en-US" sz="2000" dirty="0">
                <a:latin typeface="メイリオ"/>
                <a:ea typeface="メイリオ"/>
              </a:rPr>
              <a:t>・広告枠は変更になる可能性がございます。</a:t>
            </a:r>
          </a:p>
        </p:txBody>
      </p:sp>
      <p:sp>
        <p:nvSpPr>
          <p:cNvPr id="13" name="テキスト ボックス 12">
            <a:extLst>
              <a:ext uri="{FF2B5EF4-FFF2-40B4-BE49-F238E27FC236}">
                <a16:creationId xmlns:a16="http://schemas.microsoft.com/office/drawing/2014/main" id="{40126855-7DB6-4403-BDB6-043784359608}"/>
              </a:ext>
            </a:extLst>
          </p:cNvPr>
          <p:cNvSpPr txBox="1"/>
          <p:nvPr/>
        </p:nvSpPr>
        <p:spPr>
          <a:xfrm>
            <a:off x="2862984" y="1956599"/>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a:latin typeface="メイリオ"/>
                <a:ea typeface="メイリオ"/>
              </a:rPr>
              <a:t>【PC】</a:t>
            </a:r>
            <a:endParaRPr lang="ja-JP" altLang="en-US" sz="2000" dirty="0">
              <a:latin typeface="メイリオ"/>
              <a:ea typeface="メイリオ"/>
            </a:endParaRPr>
          </a:p>
        </p:txBody>
      </p:sp>
      <p:sp>
        <p:nvSpPr>
          <p:cNvPr id="14" name="テキスト ボックス 13">
            <a:extLst>
              <a:ext uri="{FF2B5EF4-FFF2-40B4-BE49-F238E27FC236}">
                <a16:creationId xmlns:a16="http://schemas.microsoft.com/office/drawing/2014/main" id="{0CD27075-DFA7-41BB-AED9-322E825D7526}"/>
              </a:ext>
            </a:extLst>
          </p:cNvPr>
          <p:cNvSpPr txBox="1"/>
          <p:nvPr/>
        </p:nvSpPr>
        <p:spPr>
          <a:xfrm>
            <a:off x="7088620" y="1956598"/>
            <a:ext cx="1032188" cy="400110"/>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a:latin typeface="メイリオ"/>
                <a:ea typeface="メイリオ"/>
              </a:rPr>
              <a:t>【SP】</a:t>
            </a:r>
            <a:endParaRPr lang="ja-JP" altLang="en-US" sz="2000" dirty="0">
              <a:latin typeface="メイリオ"/>
              <a:ea typeface="メイリオ"/>
            </a:endParaRPr>
          </a:p>
        </p:txBody>
      </p:sp>
      <p:pic>
        <p:nvPicPr>
          <p:cNvPr id="32" name="図 31"/>
          <p:cNvPicPr>
            <a:picLocks noChangeAspect="1"/>
          </p:cNvPicPr>
          <p:nvPr/>
        </p:nvPicPr>
        <p:blipFill rotWithShape="1">
          <a:blip r:embed="rId4"/>
          <a:srcRect t="36846"/>
          <a:stretch/>
        </p:blipFill>
        <p:spPr>
          <a:xfrm>
            <a:off x="3142608" y="3060546"/>
            <a:ext cx="1851304" cy="3614891"/>
          </a:xfrm>
          <a:prstGeom prst="rect">
            <a:avLst/>
          </a:prstGeom>
        </p:spPr>
      </p:pic>
      <p:sp>
        <p:nvSpPr>
          <p:cNvPr id="12" name="波線 11"/>
          <p:cNvSpPr/>
          <p:nvPr/>
        </p:nvSpPr>
        <p:spPr>
          <a:xfrm>
            <a:off x="858828" y="4473945"/>
            <a:ext cx="2208508" cy="263472"/>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2350969" y="2749206"/>
            <a:ext cx="596073" cy="1140869"/>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3130415" y="3156759"/>
            <a:ext cx="1309849" cy="500842"/>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3130415" y="4314999"/>
            <a:ext cx="1309849" cy="21636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3198091" y="5733950"/>
            <a:ext cx="1209947" cy="540725"/>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4408038" y="5114337"/>
            <a:ext cx="585874" cy="1129861"/>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2" name="図 41"/>
          <p:cNvPicPr>
            <a:picLocks noChangeAspect="1"/>
          </p:cNvPicPr>
          <p:nvPr/>
        </p:nvPicPr>
        <p:blipFill>
          <a:blip r:embed="rId7"/>
          <a:stretch>
            <a:fillRect/>
          </a:stretch>
        </p:blipFill>
        <p:spPr>
          <a:xfrm>
            <a:off x="6478250" y="2335706"/>
            <a:ext cx="1471614" cy="3267598"/>
          </a:xfrm>
          <a:prstGeom prst="rect">
            <a:avLst/>
          </a:prstGeom>
        </p:spPr>
      </p:pic>
      <p:sp>
        <p:nvSpPr>
          <p:cNvPr id="43" name="正方形/長方形 42"/>
          <p:cNvSpPr/>
          <p:nvPr/>
        </p:nvSpPr>
        <p:spPr>
          <a:xfrm>
            <a:off x="6515047" y="3242817"/>
            <a:ext cx="1383079" cy="414784"/>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a:extLst>
              <a:ext uri="{FF2B5EF4-FFF2-40B4-BE49-F238E27FC236}">
                <a16:creationId xmlns:a16="http://schemas.microsoft.com/office/drawing/2014/main" id="{210BFA99-494B-4EB8-86E8-E70417367919}"/>
              </a:ext>
            </a:extLst>
          </p:cNvPr>
          <p:cNvSpPr/>
          <p:nvPr/>
        </p:nvSpPr>
        <p:spPr>
          <a:xfrm>
            <a:off x="6548906" y="5091948"/>
            <a:ext cx="1368138" cy="40848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kumimoji="1" lang="en-US" altLang="ja-JP" sz="700" b="1" dirty="0">
                <a:latin typeface="メイリオ" panose="020B0604030504040204" pitchFamily="50" charset="-128"/>
                <a:ea typeface="メイリオ" panose="020B0604030504040204" pitchFamily="50" charset="-128"/>
              </a:rPr>
              <a:t>320×100</a:t>
            </a:r>
          </a:p>
          <a:p>
            <a:pPr algn="ctr"/>
            <a:r>
              <a:rPr lang="ja-JP" altLang="en-US" sz="700" b="1" dirty="0">
                <a:latin typeface="メイリオ" panose="020B0604030504040204" pitchFamily="50" charset="-128"/>
                <a:ea typeface="メイリオ" panose="020B0604030504040204" pitchFamily="50" charset="-128"/>
              </a:rPr>
              <a:t>（オーバーレイ）</a:t>
            </a:r>
            <a:endParaRPr lang="en-US" altLang="ja-JP" sz="700" b="1" dirty="0">
              <a:latin typeface="メイリオ" panose="020B0604030504040204" pitchFamily="50" charset="-128"/>
              <a:ea typeface="メイリオ" panose="020B0604030504040204" pitchFamily="50" charset="-128"/>
            </a:endParaRPr>
          </a:p>
          <a:p>
            <a:pPr algn="ctr"/>
            <a:r>
              <a:rPr kumimoji="1" lang="en-US" altLang="ja-JP" sz="700" b="1" dirty="0">
                <a:latin typeface="メイリオ" panose="020B0604030504040204" pitchFamily="50" charset="-128"/>
                <a:ea typeface="メイリオ" panose="020B0604030504040204" pitchFamily="50" charset="-128"/>
              </a:rPr>
              <a:t>※</a:t>
            </a:r>
            <a:endParaRPr kumimoji="1" lang="ja-JP" altLang="en-US" sz="700" b="1" dirty="0">
              <a:latin typeface="メイリオ" panose="020B0604030504040204" pitchFamily="50" charset="-128"/>
              <a:ea typeface="メイリオ" panose="020B0604030504040204" pitchFamily="50" charset="-128"/>
            </a:endParaRPr>
          </a:p>
        </p:txBody>
      </p:sp>
      <p:sp>
        <p:nvSpPr>
          <p:cNvPr id="45" name="波線 44"/>
          <p:cNvSpPr/>
          <p:nvPr/>
        </p:nvSpPr>
        <p:spPr>
          <a:xfrm>
            <a:off x="7994419" y="5996731"/>
            <a:ext cx="2208508" cy="263472"/>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波線 46"/>
          <p:cNvSpPr/>
          <p:nvPr/>
        </p:nvSpPr>
        <p:spPr>
          <a:xfrm>
            <a:off x="6109803" y="5652831"/>
            <a:ext cx="2208508" cy="263472"/>
          </a:xfrm>
          <a:prstGeom prst="wav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3" name="図 52"/>
          <p:cNvPicPr>
            <a:picLocks noChangeAspect="1"/>
          </p:cNvPicPr>
          <p:nvPr/>
        </p:nvPicPr>
        <p:blipFill>
          <a:blip r:embed="rId8"/>
          <a:stretch>
            <a:fillRect/>
          </a:stretch>
        </p:blipFill>
        <p:spPr>
          <a:xfrm>
            <a:off x="10270635" y="3478073"/>
            <a:ext cx="1514361" cy="3028721"/>
          </a:xfrm>
          <a:prstGeom prst="rect">
            <a:avLst/>
          </a:prstGeom>
        </p:spPr>
      </p:pic>
      <p:sp>
        <p:nvSpPr>
          <p:cNvPr id="55" name="正方形/長方形 54"/>
          <p:cNvSpPr/>
          <p:nvPr/>
        </p:nvSpPr>
        <p:spPr>
          <a:xfrm>
            <a:off x="6536294" y="5076259"/>
            <a:ext cx="1383079" cy="414784"/>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正方形/長方形 57"/>
          <p:cNvSpPr/>
          <p:nvPr/>
        </p:nvSpPr>
        <p:spPr>
          <a:xfrm>
            <a:off x="8497928" y="4988227"/>
            <a:ext cx="1446456" cy="1008504"/>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p:cNvSpPr/>
          <p:nvPr/>
        </p:nvSpPr>
        <p:spPr>
          <a:xfrm>
            <a:off x="10302165" y="4321305"/>
            <a:ext cx="1446456" cy="1057890"/>
          </a:xfrm>
          <a:prstGeom prst="rect">
            <a:avLst/>
          </a:prstGeom>
          <a:noFill/>
          <a:ln w="19050">
            <a:solidFill>
              <a:srgbClr val="C0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テキスト ボックス 59"/>
          <p:cNvSpPr txBox="1"/>
          <p:nvPr/>
        </p:nvSpPr>
        <p:spPr>
          <a:xfrm>
            <a:off x="2335193" y="3201176"/>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300×600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
        <p:nvSpPr>
          <p:cNvPr id="61" name="テキスト ボックス 60"/>
          <p:cNvSpPr txBox="1"/>
          <p:nvPr/>
        </p:nvSpPr>
        <p:spPr>
          <a:xfrm>
            <a:off x="3193526" y="5925342"/>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300×250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
        <p:nvSpPr>
          <p:cNvPr id="62" name="テキスト ボックス 61"/>
          <p:cNvSpPr txBox="1"/>
          <p:nvPr/>
        </p:nvSpPr>
        <p:spPr>
          <a:xfrm>
            <a:off x="3782546" y="5940086"/>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300×250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
        <p:nvSpPr>
          <p:cNvPr id="63" name="テキスト ボックス 62"/>
          <p:cNvSpPr txBox="1"/>
          <p:nvPr/>
        </p:nvSpPr>
        <p:spPr>
          <a:xfrm>
            <a:off x="4380613" y="5597688"/>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300×600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
        <p:nvSpPr>
          <p:cNvPr id="64" name="テキスト ボックス 63"/>
          <p:cNvSpPr txBox="1"/>
          <p:nvPr/>
        </p:nvSpPr>
        <p:spPr>
          <a:xfrm>
            <a:off x="6895360" y="3350181"/>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320×100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
        <p:nvSpPr>
          <p:cNvPr id="66" name="テキスト ボックス 65"/>
          <p:cNvSpPr txBox="1"/>
          <p:nvPr/>
        </p:nvSpPr>
        <p:spPr>
          <a:xfrm>
            <a:off x="10718953" y="4754777"/>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320×250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pic>
        <p:nvPicPr>
          <p:cNvPr id="40" name="図 39"/>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t="14863" r="31428" b="44254"/>
          <a:stretch/>
        </p:blipFill>
        <p:spPr>
          <a:xfrm>
            <a:off x="1034391" y="2733616"/>
            <a:ext cx="1292097" cy="1172048"/>
          </a:xfrm>
          <a:prstGeom prst="rect">
            <a:avLst/>
          </a:prstGeom>
        </p:spPr>
      </p:pic>
      <p:pic>
        <p:nvPicPr>
          <p:cNvPr id="50" name="図 49"/>
          <p:cNvPicPr>
            <a:picLocks noChangeAspect="1"/>
          </p:cNvPicPr>
          <p:nvPr/>
        </p:nvPicPr>
        <p:blipFill rotWithShape="1">
          <a:blip r:embed="rId9">
            <a:extLst>
              <a:ext uri="{BEBA8EAE-BF5A-486C-A8C5-ECC9F3942E4B}">
                <a14:imgProps xmlns:a14="http://schemas.microsoft.com/office/drawing/2010/main">
                  <a14:imgLayer r:embed="rId10">
                    <a14:imgEffect>
                      <a14:artisticBlur/>
                    </a14:imgEffect>
                  </a14:imgLayer>
                </a14:imgProps>
              </a:ext>
            </a:extLst>
          </a:blip>
          <a:srcRect t="37275" b="38301"/>
          <a:stretch/>
        </p:blipFill>
        <p:spPr>
          <a:xfrm>
            <a:off x="6517784" y="3819488"/>
            <a:ext cx="1380346" cy="1144510"/>
          </a:xfrm>
          <a:prstGeom prst="rect">
            <a:avLst/>
          </a:prstGeom>
        </p:spPr>
      </p:pic>
      <p:pic>
        <p:nvPicPr>
          <p:cNvPr id="39" name="図 38"/>
          <p:cNvPicPr>
            <a:picLocks noChangeAspect="1"/>
          </p:cNvPicPr>
          <p:nvPr/>
        </p:nvPicPr>
        <p:blipFill rotWithShape="1">
          <a:blip r:embed="rId11">
            <a:extLst>
              <a:ext uri="{BEBA8EAE-BF5A-486C-A8C5-ECC9F3942E4B}">
                <a14:imgProps xmlns:a14="http://schemas.microsoft.com/office/drawing/2010/main">
                  <a14:imgLayer r:embed="rId12">
                    <a14:imgEffect>
                      <a14:artisticBlur/>
                    </a14:imgEffect>
                  </a14:imgLayer>
                </a14:imgProps>
              </a:ext>
            </a:extLst>
          </a:blip>
          <a:srcRect l="36272" t="28452" r="49918" b="46897"/>
          <a:stretch/>
        </p:blipFill>
        <p:spPr>
          <a:xfrm>
            <a:off x="8499599" y="3236581"/>
            <a:ext cx="1452078" cy="1723546"/>
          </a:xfrm>
          <a:prstGeom prst="rect">
            <a:avLst/>
          </a:prstGeom>
        </p:spPr>
      </p:pic>
      <p:sp>
        <p:nvSpPr>
          <p:cNvPr id="54" name="正方形/長方形 53">
            <a:extLst>
              <a:ext uri="{FF2B5EF4-FFF2-40B4-BE49-F238E27FC236}">
                <a16:creationId xmlns:a16="http://schemas.microsoft.com/office/drawing/2014/main" id="{210BFA99-494B-4EB8-86E8-E70417367919}"/>
              </a:ext>
            </a:extLst>
          </p:cNvPr>
          <p:cNvSpPr/>
          <p:nvPr/>
        </p:nvSpPr>
        <p:spPr>
          <a:xfrm>
            <a:off x="8517864" y="4992434"/>
            <a:ext cx="1413636" cy="100009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kumimoji="1" lang="ja-JP" altLang="en-US"/>
          </a:p>
        </p:txBody>
      </p:sp>
      <p:sp>
        <p:nvSpPr>
          <p:cNvPr id="65" name="テキスト ボックス 64"/>
          <p:cNvSpPr txBox="1"/>
          <p:nvPr/>
        </p:nvSpPr>
        <p:spPr>
          <a:xfrm>
            <a:off x="8908410" y="5421514"/>
            <a:ext cx="625492" cy="200055"/>
          </a:xfrm>
          <a:prstGeom prst="rect">
            <a:avLst/>
          </a:prstGeom>
          <a:noFill/>
        </p:spPr>
        <p:txBody>
          <a:bodyPr wrap="none" rtlCol="0">
            <a:spAutoFit/>
          </a:bodyPr>
          <a:lstStyle/>
          <a:p>
            <a:r>
              <a:rPr kumimoji="1" lang="en-US" altLang="ja-JP" sz="700" b="1" dirty="0">
                <a:solidFill>
                  <a:schemeClr val="bg1"/>
                </a:solidFill>
                <a:latin typeface="メイリオ" panose="020B0604030504040204" pitchFamily="50" charset="-128"/>
                <a:ea typeface="メイリオ" panose="020B0604030504040204" pitchFamily="50" charset="-128"/>
              </a:rPr>
              <a:t>320×250</a:t>
            </a:r>
            <a:endParaRPr kumimoji="1" lang="ja-JP" altLang="en-US" sz="700" b="1" dirty="0">
              <a:solidFill>
                <a:schemeClr val="bg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1450385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a:solidFill>
                  <a:srgbClr val="222222"/>
                </a:solidFill>
                <a:latin typeface="Meiryo"/>
                <a:ea typeface="Meiryo"/>
              </a:rPr>
              <a:t>スケジュール</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43" name="正方形/長方形 42">
            <a:extLst>
              <a:ext uri="{FF2B5EF4-FFF2-40B4-BE49-F238E27FC236}">
                <a16:creationId xmlns:a16="http://schemas.microsoft.com/office/drawing/2014/main" id="{064A4C38-6122-F743-93B0-DF14BD89EB50}"/>
              </a:ext>
            </a:extLst>
          </p:cNvPr>
          <p:cNvSpPr/>
          <p:nvPr/>
        </p:nvSpPr>
        <p:spPr>
          <a:xfrm>
            <a:off x="439738" y="1100435"/>
            <a:ext cx="11372306" cy="461665"/>
          </a:xfrm>
          <a:prstGeom prst="rect">
            <a:avLst/>
          </a:prstGeom>
        </p:spPr>
        <p:txBody>
          <a:bodyPr wrap="square" lIns="91440" tIns="45720" rIns="91440" bIns="45720" anchor="t">
            <a:spAutoFit/>
          </a:bodyPr>
          <a:lstStyle/>
          <a:p>
            <a:endParaRPr lang="en-US" altLang="ja-JP" sz="2400" b="1" spc="300" dirty="0">
              <a:latin typeface="Meiryo" panose="020B0604030504040204" pitchFamily="34" charset="-128"/>
              <a:ea typeface="Meiryo" panose="020B0604030504040204" pitchFamily="34"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24</a:t>
            </a:fld>
            <a:endParaRPr kumimoji="1" lang="ja-JP" altLang="en-US" dirty="0"/>
          </a:p>
        </p:txBody>
      </p:sp>
      <p:graphicFrame>
        <p:nvGraphicFramePr>
          <p:cNvPr id="2" name="表 1">
            <a:extLst>
              <a:ext uri="{FF2B5EF4-FFF2-40B4-BE49-F238E27FC236}">
                <a16:creationId xmlns:a16="http://schemas.microsoft.com/office/drawing/2014/main" id="{5ECAD303-C1F3-4A7E-9225-B392D479A023}"/>
              </a:ext>
            </a:extLst>
          </p:cNvPr>
          <p:cNvGraphicFramePr>
            <a:graphicFrameLocks noGrp="1"/>
          </p:cNvGraphicFramePr>
          <p:nvPr>
            <p:extLst>
              <p:ext uri="{D42A27DB-BD31-4B8C-83A1-F6EECF244321}">
                <p14:modId xmlns:p14="http://schemas.microsoft.com/office/powerpoint/2010/main" val="4222341881"/>
              </p:ext>
            </p:extLst>
          </p:nvPr>
        </p:nvGraphicFramePr>
        <p:xfrm>
          <a:off x="1950197" y="2154273"/>
          <a:ext cx="8484981" cy="2324577"/>
        </p:xfrm>
        <a:graphic>
          <a:graphicData uri="http://schemas.openxmlformats.org/drawingml/2006/table">
            <a:tbl>
              <a:tblPr firstRow="1" bandRow="1">
                <a:tableStyleId>{5C22544A-7EE6-4342-B048-85BDC9FD1C3A}</a:tableStyleId>
              </a:tblPr>
              <a:tblGrid>
                <a:gridCol w="3091774">
                  <a:extLst>
                    <a:ext uri="{9D8B030D-6E8A-4147-A177-3AD203B41FA5}">
                      <a16:colId xmlns:a16="http://schemas.microsoft.com/office/drawing/2014/main" val="3870142319"/>
                    </a:ext>
                  </a:extLst>
                </a:gridCol>
                <a:gridCol w="5393207">
                  <a:extLst>
                    <a:ext uri="{9D8B030D-6E8A-4147-A177-3AD203B41FA5}">
                      <a16:colId xmlns:a16="http://schemas.microsoft.com/office/drawing/2014/main" val="459466104"/>
                    </a:ext>
                  </a:extLst>
                </a:gridCol>
              </a:tblGrid>
              <a:tr h="874623">
                <a:tc>
                  <a:txBody>
                    <a:bodyPr/>
                    <a:lstStyle/>
                    <a:p>
                      <a:pPr lvl="0" algn="ctr">
                        <a:buNone/>
                      </a:pPr>
                      <a:r>
                        <a:rPr kumimoji="1" lang="ja-JP" altLang="en-US" sz="2000" b="1" dirty="0">
                          <a:solidFill>
                            <a:schemeClr val="bg1"/>
                          </a:solidFill>
                          <a:latin typeface="メイリオ"/>
                          <a:ea typeface="メイリオ"/>
                        </a:rPr>
                        <a:t>予約開始</a:t>
                      </a:r>
                    </a:p>
                  </a:txBody>
                  <a:tcPr anchor="ctr">
                    <a:lnL w="12700">
                      <a:solidFill>
                        <a:schemeClr val="tx1"/>
                      </a:solid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6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ja-JP" sz="2000" b="0" i="0" u="none" strike="noStrike" noProof="0" dirty="0">
                          <a:solidFill>
                            <a:schemeClr val="tx1"/>
                          </a:solidFill>
                          <a:latin typeface="Meiryo"/>
                          <a:ea typeface="Meiryo"/>
                        </a:rPr>
                        <a:t>202</a:t>
                      </a:r>
                      <a:r>
                        <a:rPr lang="en-US" altLang="ja-JP" sz="2000" b="0" i="0" u="none" strike="noStrike" noProof="0" dirty="0">
                          <a:solidFill>
                            <a:schemeClr val="tx1"/>
                          </a:solidFill>
                          <a:latin typeface="Meiryo"/>
                          <a:ea typeface="Meiryo"/>
                        </a:rPr>
                        <a:t>1</a:t>
                      </a:r>
                      <a:r>
                        <a:rPr lang="ja-JP" altLang="ja-JP" sz="2000" b="0" i="0" u="none" strike="noStrike" noProof="0">
                          <a:solidFill>
                            <a:schemeClr val="tx1"/>
                          </a:solidFill>
                          <a:latin typeface="Meiryo"/>
                          <a:ea typeface="Meiryo"/>
                        </a:rPr>
                        <a:t>年1</a:t>
                      </a:r>
                      <a:r>
                        <a:rPr lang="en-US" altLang="ja-JP" sz="2000" b="0" i="0" u="none" strike="noStrike" noProof="0" dirty="0">
                          <a:solidFill>
                            <a:schemeClr val="tx1"/>
                          </a:solidFill>
                          <a:latin typeface="Meiryo"/>
                          <a:ea typeface="Meiryo"/>
                        </a:rPr>
                        <a:t>1</a:t>
                      </a:r>
                      <a:r>
                        <a:rPr lang="ja-JP" altLang="ja-JP" sz="2000" b="0" i="0" u="none" strike="noStrike" noProof="0">
                          <a:solidFill>
                            <a:schemeClr val="tx1"/>
                          </a:solidFill>
                          <a:latin typeface="Meiryo"/>
                          <a:ea typeface="Meiryo"/>
                        </a:rPr>
                        <a:t>月</a:t>
                      </a:r>
                      <a:r>
                        <a:rPr lang="en-US" altLang="ja-JP" sz="2000" b="0" i="0" u="none" strike="noStrike" noProof="0" dirty="0">
                          <a:solidFill>
                            <a:schemeClr val="tx1"/>
                          </a:solidFill>
                          <a:latin typeface="Meiryo"/>
                          <a:ea typeface="Meiryo"/>
                        </a:rPr>
                        <a:t>29</a:t>
                      </a:r>
                      <a:r>
                        <a:rPr lang="ja-JP" altLang="en-US" sz="2000" b="0" i="0" u="none" strike="noStrike" noProof="0">
                          <a:solidFill>
                            <a:schemeClr val="tx1"/>
                          </a:solidFill>
                          <a:latin typeface="Meiryo"/>
                          <a:ea typeface="Meiryo"/>
                        </a:rPr>
                        <a:t>日（月）</a:t>
                      </a:r>
                      <a:endParaRPr kumimoji="1" lang="ja-JP" altLang="ja-JP" sz="2000"/>
                    </a:p>
                  </a:txBody>
                  <a:tcPr anchor="ctr">
                    <a:lnL w="12700" cap="flat" cmpd="sng" algn="ctr">
                      <a:solidFill>
                        <a:schemeClr val="tx1"/>
                      </a:solidFill>
                      <a:prstDash val="solid"/>
                      <a:round/>
                      <a:headEnd type="none" w="med" len="med"/>
                      <a:tailEnd type="none" w="med" len="med"/>
                    </a:lnL>
                    <a:lnR w="12700">
                      <a:solidFill>
                        <a:schemeClr val="tx1"/>
                      </a:solid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45704422"/>
                  </a:ext>
                </a:extLst>
              </a:tr>
              <a:tr h="724977">
                <a:tc>
                  <a:txBody>
                    <a:bodyPr/>
                    <a:lstStyle/>
                    <a:p>
                      <a:pPr lvl="0" algn="ctr">
                        <a:buNone/>
                      </a:pPr>
                      <a:r>
                        <a:rPr lang="ja-JP" sz="2000" b="1" i="0" u="none" strike="noStrike" noProof="0">
                          <a:solidFill>
                            <a:schemeClr val="bg1"/>
                          </a:solidFill>
                          <a:latin typeface="Meiryo"/>
                          <a:ea typeface="Meiryo"/>
                        </a:rPr>
                        <a:t>報道特集リリース</a:t>
                      </a:r>
                      <a:endParaRPr kumimoji="1" lang="ja-JP"/>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lumMod val="65000"/>
                      </a:schemeClr>
                    </a:solidFill>
                  </a:tcPr>
                </a:tc>
                <a:tc>
                  <a:txBody>
                    <a:bodyPr/>
                    <a:lstStyle/>
                    <a:p>
                      <a:pPr lvl="0" algn="ctr">
                        <a:buNone/>
                      </a:pPr>
                      <a:r>
                        <a:rPr lang="ja-JP" altLang="en-US" sz="2000" b="0" dirty="0">
                          <a:solidFill>
                            <a:schemeClr val="tx1"/>
                          </a:solidFill>
                          <a:latin typeface="メイリオ"/>
                          <a:ea typeface="メイリオ"/>
                        </a:rPr>
                        <a:t>2022年1月末予定</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115778332"/>
                  </a:ext>
                </a:extLst>
              </a:tr>
              <a:tr h="724977">
                <a:tc>
                  <a:txBody>
                    <a:bodyPr/>
                    <a:lstStyle/>
                    <a:p>
                      <a:pPr lvl="0" algn="ctr">
                        <a:buNone/>
                      </a:pPr>
                      <a:r>
                        <a:rPr lang="ja-JP" altLang="en-US" sz="2000" b="1">
                          <a:solidFill>
                            <a:schemeClr val="bg1"/>
                          </a:solidFill>
                          <a:latin typeface="メイリオ"/>
                          <a:ea typeface="メイリオ"/>
                        </a:rPr>
                        <a:t>広告掲載期間</a:t>
                      </a:r>
                      <a:endParaRPr kumimoji="1" lang="ja-JP" altLang="en-US" sz="2000" b="1" dirty="0">
                        <a:solidFill>
                          <a:schemeClr val="bg1"/>
                        </a:solidFill>
                        <a:latin typeface="メイリオ"/>
                        <a:ea typeface="メイリオ"/>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lumMod val="65000"/>
                      </a:schemeClr>
                    </a:solidFill>
                  </a:tcPr>
                </a:tc>
                <a:tc>
                  <a:txBody>
                    <a:bodyPr/>
                    <a:lstStyle/>
                    <a:p>
                      <a:pPr lvl="0" algn="ctr">
                        <a:buNone/>
                      </a:pPr>
                      <a:r>
                        <a:rPr lang="ja-JP" altLang="en-US" sz="2000" b="0" dirty="0">
                          <a:solidFill>
                            <a:schemeClr val="tx1"/>
                          </a:solidFill>
                          <a:latin typeface="メイリオ"/>
                          <a:ea typeface="メイリオ"/>
                        </a:rPr>
                        <a:t>2022年</a:t>
                      </a:r>
                      <a:r>
                        <a:rPr lang="en-US" altLang="ja-JP" sz="2000" b="0" dirty="0">
                          <a:solidFill>
                            <a:schemeClr val="tx1"/>
                          </a:solidFill>
                          <a:latin typeface="メイリオ"/>
                          <a:ea typeface="メイリオ"/>
                        </a:rPr>
                        <a:t>2</a:t>
                      </a:r>
                      <a:r>
                        <a:rPr lang="ja-JP" altLang="en-US" sz="2000" b="0" dirty="0">
                          <a:solidFill>
                            <a:schemeClr val="tx1"/>
                          </a:solidFill>
                          <a:latin typeface="メイリオ"/>
                          <a:ea typeface="メイリオ"/>
                        </a:rPr>
                        <a:t>月</a:t>
                      </a:r>
                      <a:r>
                        <a:rPr lang="en-US" altLang="ja-JP" sz="2000" b="0" dirty="0">
                          <a:solidFill>
                            <a:schemeClr val="tx1"/>
                          </a:solidFill>
                          <a:latin typeface="メイリオ"/>
                          <a:ea typeface="メイリオ"/>
                        </a:rPr>
                        <a:t>1</a:t>
                      </a:r>
                      <a:r>
                        <a:rPr lang="ja-JP" altLang="en-US" sz="2000" b="0" dirty="0">
                          <a:solidFill>
                            <a:schemeClr val="tx1"/>
                          </a:solidFill>
                          <a:latin typeface="メイリオ"/>
                          <a:ea typeface="メイリオ"/>
                        </a:rPr>
                        <a:t>日（火）～</a:t>
                      </a:r>
                      <a:r>
                        <a:rPr lang="en-US" altLang="ja-JP" sz="2000" b="0" dirty="0">
                          <a:solidFill>
                            <a:schemeClr val="tx1"/>
                          </a:solidFill>
                          <a:latin typeface="メイリオ"/>
                          <a:ea typeface="メイリオ"/>
                        </a:rPr>
                        <a:t>3</a:t>
                      </a:r>
                      <a:r>
                        <a:rPr lang="ja-JP" altLang="en-US" sz="2000" b="0" dirty="0">
                          <a:solidFill>
                            <a:schemeClr val="tx1"/>
                          </a:solidFill>
                          <a:latin typeface="メイリオ"/>
                          <a:ea typeface="メイリオ"/>
                        </a:rPr>
                        <a:t>月13日（日）</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1578302107"/>
                  </a:ext>
                </a:extLst>
              </a:tr>
            </a:tbl>
          </a:graphicData>
        </a:graphic>
      </p:graphicFrame>
      <p:sp>
        <p:nvSpPr>
          <p:cNvPr id="4" name="正方形/長方形 3">
            <a:extLst>
              <a:ext uri="{FF2B5EF4-FFF2-40B4-BE49-F238E27FC236}">
                <a16:creationId xmlns:a16="http://schemas.microsoft.com/office/drawing/2014/main" id="{0249E6DE-1BEB-4AED-B455-8D771960526C}"/>
              </a:ext>
            </a:extLst>
          </p:cNvPr>
          <p:cNvSpPr>
            <a:spLocks noChangeArrowheads="1"/>
          </p:cNvSpPr>
          <p:nvPr/>
        </p:nvSpPr>
        <p:spPr bwMode="auto">
          <a:xfrm>
            <a:off x="678377" y="6415395"/>
            <a:ext cx="6641097" cy="369332"/>
          </a:xfrm>
          <a:prstGeom prst="rect">
            <a:avLst/>
          </a:prstGeom>
          <a:noFill/>
          <a:ln w="9525">
            <a:noFill/>
            <a:miter lim="800000"/>
            <a:headEnd/>
            <a:tailEnd/>
          </a:ln>
        </p:spPr>
        <p:txBody>
          <a:bodyPr wrap="square" lIns="91440" tIns="45720" rIns="91440" bIns="45720" anchor="t">
            <a:spAutoFit/>
          </a:bodyPr>
          <a:lstStyle/>
          <a:p>
            <a:endParaRPr lang="ja-JP" altLang="en-US" sz="900" dirty="0">
              <a:latin typeface="メイリオ"/>
              <a:ea typeface="メイリオ"/>
            </a:endParaRPr>
          </a:p>
          <a:p>
            <a:r>
              <a:rPr lang="ja-JP" altLang="en-US" sz="900" dirty="0">
                <a:latin typeface="メイリオ"/>
                <a:ea typeface="メイリオ"/>
              </a:rPr>
              <a:t>・日程は変更になる可能性がございます。</a:t>
            </a:r>
            <a:endParaRPr lang="ja-JP" altLang="en-US" sz="900" dirty="0">
              <a:latin typeface="メイリオ"/>
              <a:ea typeface="メイリオ"/>
              <a:cs typeface="+mn-lt"/>
            </a:endParaRPr>
          </a:p>
        </p:txBody>
      </p:sp>
    </p:spTree>
    <p:extLst>
      <p:ext uri="{BB962C8B-B14F-4D97-AF65-F5344CB8AC3E}">
        <p14:creationId xmlns:p14="http://schemas.microsoft.com/office/powerpoint/2010/main" val="22351097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注意事項</a:t>
            </a:r>
            <a:endParaRPr lang="en-US" altLang="ja-JP" sz="2800" b="1" spc="300" dirty="0">
              <a:solidFill>
                <a:srgbClr val="222222"/>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25</a:t>
            </a:fld>
            <a:endParaRPr kumimoji="1" lang="ja-JP" altLang="en-US" dirty="0"/>
          </a:p>
        </p:txBody>
      </p:sp>
      <p:sp>
        <p:nvSpPr>
          <p:cNvPr id="6" name="テキスト ボックス 1">
            <a:extLst>
              <a:ext uri="{FF2B5EF4-FFF2-40B4-BE49-F238E27FC236}">
                <a16:creationId xmlns:a16="http://schemas.microsoft.com/office/drawing/2014/main" id="{92A2D8E7-38D8-4EB6-BBE7-6C27349F64A7}"/>
              </a:ext>
            </a:extLst>
          </p:cNvPr>
          <p:cNvSpPr txBox="1"/>
          <p:nvPr/>
        </p:nvSpPr>
        <p:spPr>
          <a:xfrm>
            <a:off x="639330" y="1217689"/>
            <a:ext cx="11187569" cy="5016758"/>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latin typeface="メイリオ"/>
                <a:ea typeface="メイリオ"/>
              </a:rPr>
              <a:t>■パッケージ内容</a:t>
            </a:r>
          </a:p>
          <a:p>
            <a:r>
              <a:rPr lang="ja-JP" altLang="en-US" sz="2000" dirty="0">
                <a:latin typeface="メイリオ"/>
                <a:ea typeface="メイリオ"/>
              </a:rPr>
              <a:t>・パッケージ内の商品の枠数を変更することは原則不可です。</a:t>
            </a:r>
          </a:p>
          <a:p>
            <a:endParaRPr lang="ja-JP" altLang="en-US" sz="2000" dirty="0">
              <a:latin typeface="メイリオ"/>
              <a:ea typeface="メイリオ"/>
            </a:endParaRPr>
          </a:p>
          <a:p>
            <a:r>
              <a:rPr lang="ja-JP" altLang="en-US" sz="2000" dirty="0">
                <a:latin typeface="メイリオ"/>
                <a:ea typeface="メイリオ"/>
              </a:rPr>
              <a:t>■料金</a:t>
            </a:r>
            <a:endParaRPr lang="en-US" altLang="ja-JP" sz="2000" dirty="0">
              <a:latin typeface="メイリオ"/>
              <a:ea typeface="メイリオ"/>
            </a:endParaRPr>
          </a:p>
          <a:p>
            <a:r>
              <a:rPr lang="ja-JP" altLang="en-US" sz="2000" dirty="0">
                <a:latin typeface="メイリオ"/>
                <a:ea typeface="メイリオ"/>
              </a:rPr>
              <a:t>・金額表示は、消費税を含みません。</a:t>
            </a:r>
          </a:p>
          <a:p>
            <a:r>
              <a:rPr lang="ja-JP" altLang="en-US" sz="2000" dirty="0">
                <a:latin typeface="メイリオ"/>
                <a:ea typeface="メイリオ"/>
              </a:rPr>
              <a:t>・金額表示は、代理店手数料を含みます。</a:t>
            </a:r>
            <a:endParaRPr lang="en-US" altLang="ja-JP" sz="2000" dirty="0">
              <a:latin typeface="メイリオ"/>
              <a:ea typeface="メイリオ"/>
            </a:endParaRPr>
          </a:p>
          <a:p>
            <a:endParaRPr lang="en-US" altLang="ja-JP" sz="2000" dirty="0">
              <a:latin typeface="メイリオ"/>
              <a:ea typeface="メイリオ"/>
            </a:endParaRPr>
          </a:p>
          <a:p>
            <a:r>
              <a:rPr lang="ja-JP" altLang="en-US" sz="2000" dirty="0">
                <a:latin typeface="メイリオ"/>
                <a:ea typeface="メイリオ"/>
              </a:rPr>
              <a:t>■商品</a:t>
            </a:r>
            <a:endParaRPr lang="en-US" altLang="ja-JP" sz="2000" dirty="0">
              <a:latin typeface="メイリオ"/>
              <a:ea typeface="メイリオ"/>
            </a:endParaRPr>
          </a:p>
          <a:p>
            <a:pPr defTabSz="742950">
              <a:defRPr/>
            </a:pPr>
            <a:r>
              <a:rPr kumimoji="0" lang="ja-JP" altLang="en-US" sz="2000" kern="0" dirty="0">
                <a:latin typeface="メイリオ"/>
                <a:ea typeface="メイリオ"/>
              </a:rPr>
              <a:t>スペシャル商品のため、広告主様が限定されています。弊社が承認したアカウントに対して、広告管理ツールの商品選択画面にて予約購入できるようになります。予約購入をご希望の場合は、弊社営業までご連絡ください。</a:t>
            </a:r>
            <a:endParaRPr kumimoji="0" lang="en-US" altLang="ja-JP" sz="2000" kern="0" dirty="0">
              <a:latin typeface="メイリオ"/>
              <a:ea typeface="メイリオ"/>
            </a:endParaRPr>
          </a:p>
          <a:p>
            <a:pPr defTabSz="742950">
              <a:defRPr/>
            </a:pPr>
            <a:endParaRPr kumimoji="0" lang="en-US" altLang="ja-JP" sz="2000" kern="0" dirty="0">
              <a:latin typeface="メイリオ"/>
              <a:ea typeface="メイリオ"/>
            </a:endParaRPr>
          </a:p>
          <a:p>
            <a:pPr defTabSz="742950">
              <a:defRPr/>
            </a:pPr>
            <a:r>
              <a:rPr kumimoji="0" lang="ja-JP" altLang="en-US" sz="2000" kern="0" dirty="0">
                <a:latin typeface="メイリオ"/>
                <a:ea typeface="メイリオ"/>
              </a:rPr>
              <a:t>■入稿前審査</a:t>
            </a:r>
            <a:endParaRPr kumimoji="0" lang="en-US" altLang="ja-JP" sz="2000" kern="0" dirty="0">
              <a:latin typeface="メイリオ"/>
              <a:ea typeface="メイリオ"/>
            </a:endParaRPr>
          </a:p>
          <a:p>
            <a:pPr defTabSz="742950">
              <a:defRPr/>
            </a:pPr>
            <a:r>
              <a:rPr kumimoji="0" lang="ja-JP" altLang="en-US" sz="2000" kern="0" dirty="0">
                <a:latin typeface="メイリオ" panose="020B0604030504040204" pitchFamily="50" charset="-128"/>
                <a:ea typeface="メイリオ" panose="020B0604030504040204" pitchFamily="50" charset="-128"/>
              </a:rPr>
              <a:t>トップインパクト プライムディスプレイ</a:t>
            </a:r>
            <a:r>
              <a:rPr kumimoji="0" lang="en-US" altLang="ja-JP" sz="2000" kern="0" dirty="0">
                <a:latin typeface="メイリオ" panose="020B0604030504040204" pitchFamily="50" charset="-128"/>
                <a:ea typeface="メイリオ" panose="020B0604030504040204" pitchFamily="50" charset="-128"/>
              </a:rPr>
              <a:t>W</a:t>
            </a:r>
            <a:r>
              <a:rPr kumimoji="0" lang="ja-JP" altLang="en-US" sz="2000" kern="0" dirty="0">
                <a:latin typeface="メイリオ" panose="020B0604030504040204" pitchFamily="50" charset="-128"/>
                <a:ea typeface="メイリオ" panose="020B0604030504040204" pitchFamily="50" charset="-128"/>
              </a:rPr>
              <a:t>とパノラマは入稿前審査が必要になります。</a:t>
            </a:r>
            <a:endParaRPr kumimoji="0" lang="en-US" altLang="ja-JP" sz="2000" kern="0" dirty="0">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ディスプレイ広告（予約型）審査相談フォームよりご依頼ください。</a:t>
            </a:r>
            <a:endParaRPr lang="en-US" altLang="ja-JP" sz="2000" dirty="0">
              <a:latin typeface="メイリオ" panose="020B0604030504040204" pitchFamily="50" charset="-128"/>
              <a:ea typeface="メイリオ" panose="020B0604030504040204" pitchFamily="50" charset="-128"/>
            </a:endParaRPr>
          </a:p>
          <a:p>
            <a:r>
              <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hlinkClick r:id="rId3"/>
              </a:rPr>
              <a:t>https://form-business.yahoo.co.jp/claris/enqueteForm?inquiry_type=display_support</a:t>
            </a:r>
            <a:endPar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886400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免責事項</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26</a:t>
            </a:fld>
            <a:endParaRPr kumimoji="1" lang="ja-JP" altLang="en-US" dirty="0"/>
          </a:p>
        </p:txBody>
      </p:sp>
      <p:sp>
        <p:nvSpPr>
          <p:cNvPr id="8" name="テキスト ボックス 1">
            <a:extLst>
              <a:ext uri="{FF2B5EF4-FFF2-40B4-BE49-F238E27FC236}">
                <a16:creationId xmlns:a16="http://schemas.microsoft.com/office/drawing/2014/main" id="{92A2D8E7-38D8-4EB6-BBE7-6C27349F64A7}"/>
              </a:ext>
            </a:extLst>
          </p:cNvPr>
          <p:cNvSpPr txBox="1"/>
          <p:nvPr/>
        </p:nvSpPr>
        <p:spPr>
          <a:xfrm>
            <a:off x="639330" y="1310824"/>
            <a:ext cx="11187569" cy="4401205"/>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latin typeface="メイリオ"/>
                <a:ea typeface="メイリオ"/>
              </a:rPr>
              <a:t>■掲載について</a:t>
            </a:r>
          </a:p>
          <a:p>
            <a:r>
              <a:rPr lang="ja-JP" altLang="en-US" sz="2000" dirty="0">
                <a:latin typeface="メイリオ"/>
                <a:ea typeface="メイリオ"/>
              </a:rPr>
              <a:t>・一部ページには広告が掲載されない場合がございます。</a:t>
            </a:r>
          </a:p>
          <a:p>
            <a:r>
              <a:rPr lang="ja-JP" altLang="en-US" sz="2000" dirty="0">
                <a:latin typeface="メイリオ"/>
                <a:ea typeface="メイリオ"/>
              </a:rPr>
              <a:t>・特集開始当初など</a:t>
            </a:r>
            <a:r>
              <a:rPr lang="en-US" altLang="ja-JP" sz="2000" dirty="0">
                <a:latin typeface="メイリオ"/>
                <a:ea typeface="メイリオ"/>
              </a:rPr>
              <a:t>PV</a:t>
            </a:r>
            <a:r>
              <a:rPr lang="ja-JP" altLang="en-US" sz="2000" dirty="0">
                <a:latin typeface="メイリオ"/>
                <a:ea typeface="メイリオ"/>
              </a:rPr>
              <a:t>数によっては広告が掲出されない場合がございます。</a:t>
            </a:r>
          </a:p>
          <a:p>
            <a:r>
              <a:rPr lang="ja-JP" altLang="en-US" sz="2000" dirty="0">
                <a:latin typeface="メイリオ"/>
                <a:ea typeface="メイリオ"/>
              </a:rPr>
              <a:t>・広告の掲載期間を保証する広告商品は、常時掲載を保証するものではありません。</a:t>
            </a:r>
          </a:p>
          <a:p>
            <a:r>
              <a:rPr lang="ja-JP" altLang="en-US" sz="2000" dirty="0">
                <a:latin typeface="メイリオ"/>
                <a:ea typeface="メイリオ"/>
              </a:rPr>
              <a:t>・通信環境や端末、</a:t>
            </a:r>
            <a:r>
              <a:rPr lang="en-US" altLang="ja-JP" sz="2000" dirty="0">
                <a:latin typeface="メイリオ"/>
                <a:ea typeface="メイリオ"/>
              </a:rPr>
              <a:t>OS</a:t>
            </a:r>
            <a:r>
              <a:rPr lang="ja-JP" altLang="en-US" sz="2000" dirty="0">
                <a:latin typeface="メイリオ"/>
                <a:ea typeface="メイリオ"/>
              </a:rPr>
              <a:t>固有の仕様、ユーザーの端末使⽤状況によっては 広告が配信できない、</a:t>
            </a:r>
            <a:endParaRPr lang="en-US" altLang="ja-JP" sz="2000" dirty="0">
              <a:latin typeface="メイリオ"/>
              <a:ea typeface="メイリオ"/>
            </a:endParaRPr>
          </a:p>
          <a:p>
            <a:r>
              <a:rPr lang="ja-JP" altLang="en-US" sz="2000" dirty="0">
                <a:latin typeface="メイリオ"/>
                <a:ea typeface="メイリオ"/>
              </a:rPr>
              <a:t>または正しく表⽰されない（表⽰までに時間がかかる）、リンク先に遷移しないなどの可能性があることをご了承ください。</a:t>
            </a:r>
          </a:p>
          <a:p>
            <a:r>
              <a:rPr lang="ja-JP" altLang="en-US" sz="2000" dirty="0">
                <a:latin typeface="メイリオ"/>
                <a:ea typeface="メイリオ"/>
              </a:rPr>
              <a:t>・広告掲載ができなかった時間が広告購入時に指定された総掲載予定時間の</a:t>
            </a:r>
            <a:r>
              <a:rPr lang="en-US" altLang="ja-JP" sz="2000" dirty="0">
                <a:latin typeface="メイリオ"/>
                <a:ea typeface="メイリオ"/>
              </a:rPr>
              <a:t>10</a:t>
            </a:r>
            <a:r>
              <a:rPr lang="ja-JP" altLang="en-US" sz="2000" dirty="0">
                <a:latin typeface="メイリオ"/>
                <a:ea typeface="メイリオ"/>
              </a:rPr>
              <a:t>％未満の場合については、ヤフーは免責されます。</a:t>
            </a:r>
          </a:p>
          <a:p>
            <a:r>
              <a:rPr lang="ja-JP" altLang="en-US" sz="2000" dirty="0">
                <a:latin typeface="メイリオ"/>
                <a:ea typeface="メイリオ"/>
              </a:rPr>
              <a:t>・広告商品に記載の</a:t>
            </a:r>
            <a:r>
              <a:rPr lang="en-US" altLang="ja-JP" sz="2000" dirty="0">
                <a:latin typeface="メイリオ"/>
                <a:ea typeface="メイリオ"/>
              </a:rPr>
              <a:t>imp</a:t>
            </a:r>
            <a:r>
              <a:rPr lang="ja-JP" altLang="en-US" sz="2000" dirty="0">
                <a:latin typeface="メイリオ"/>
                <a:ea typeface="メイリオ"/>
              </a:rPr>
              <a:t>数は想定の数字であり、お約束するものではありません。</a:t>
            </a:r>
          </a:p>
          <a:p>
            <a:r>
              <a:rPr lang="ja-JP" altLang="en-US" sz="2000" dirty="0">
                <a:latin typeface="メイリオ"/>
                <a:ea typeface="メイリオ"/>
              </a:rPr>
              <a:t>・ページの内容・構成は、予告なく変更になる場合や、災害時、通信障害時、他プロモーション時等、特別編成になる場合があります。また、それらに伴いページ内での掲載箇所が変更になる場合があります。あらかじめご了承ください。</a:t>
            </a:r>
            <a:endParaRPr lang="en-US" altLang="ja-JP" sz="2000" dirty="0">
              <a:latin typeface="メイリオ"/>
              <a:ea typeface="メイリオ"/>
            </a:endParaRPr>
          </a:p>
          <a:p>
            <a:r>
              <a:rPr lang="ja-JP" altLang="en-US" sz="2000" dirty="0">
                <a:latin typeface="メイリオ"/>
                <a:ea typeface="メイリオ"/>
              </a:rPr>
              <a:t>・他免責事項に関しては、入稿規定の注意事項をご参照ください。</a:t>
            </a:r>
            <a:endParaRPr lang="en-US" altLang="ja-JP" sz="2000" dirty="0">
              <a:latin typeface="メイリオ"/>
              <a:ea typeface="メイリオ"/>
            </a:endParaRPr>
          </a:p>
        </p:txBody>
      </p:sp>
    </p:spTree>
    <p:extLst>
      <p:ext uri="{BB962C8B-B14F-4D97-AF65-F5344CB8AC3E}">
        <p14:creationId xmlns:p14="http://schemas.microsoft.com/office/powerpoint/2010/main" val="75931637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キャンセルポリシー</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27</a:t>
            </a:fld>
            <a:endParaRPr kumimoji="1" lang="ja-JP" altLang="en-US" dirty="0"/>
          </a:p>
        </p:txBody>
      </p:sp>
      <p:graphicFrame>
        <p:nvGraphicFramePr>
          <p:cNvPr id="2" name="表 1">
            <a:extLst>
              <a:ext uri="{FF2B5EF4-FFF2-40B4-BE49-F238E27FC236}">
                <a16:creationId xmlns:a16="http://schemas.microsoft.com/office/drawing/2014/main" id="{3DB3188B-09C6-4FD8-9E63-E8EE4E302377}"/>
              </a:ext>
            </a:extLst>
          </p:cNvPr>
          <p:cNvGraphicFramePr>
            <a:graphicFrameLocks noGrp="1"/>
          </p:cNvGraphicFramePr>
          <p:nvPr/>
        </p:nvGraphicFramePr>
        <p:xfrm>
          <a:off x="644236" y="1821873"/>
          <a:ext cx="10916468" cy="3397834"/>
        </p:xfrm>
        <a:graphic>
          <a:graphicData uri="http://schemas.openxmlformats.org/drawingml/2006/table">
            <a:tbl>
              <a:tblPr firstRow="1" bandRow="1">
                <a:tableStyleId>{5C22544A-7EE6-4342-B048-85BDC9FD1C3A}</a:tableStyleId>
              </a:tblPr>
              <a:tblGrid>
                <a:gridCol w="2914650">
                  <a:extLst>
                    <a:ext uri="{9D8B030D-6E8A-4147-A177-3AD203B41FA5}">
                      <a16:colId xmlns:a16="http://schemas.microsoft.com/office/drawing/2014/main" val="3870142319"/>
                    </a:ext>
                  </a:extLst>
                </a:gridCol>
                <a:gridCol w="8001818">
                  <a:extLst>
                    <a:ext uri="{9D8B030D-6E8A-4147-A177-3AD203B41FA5}">
                      <a16:colId xmlns:a16="http://schemas.microsoft.com/office/drawing/2014/main" val="459466104"/>
                    </a:ext>
                  </a:extLst>
                </a:gridCol>
              </a:tblGrid>
              <a:tr h="1850389">
                <a:tc>
                  <a:txBody>
                    <a:bodyPr/>
                    <a:lstStyle/>
                    <a:p>
                      <a:pPr lvl="0" algn="ctr">
                        <a:buNone/>
                      </a:pPr>
                      <a:r>
                        <a:rPr lang="ja-JP" altLang="en-US" sz="2000" b="1">
                          <a:solidFill>
                            <a:schemeClr val="bg1"/>
                          </a:solidFill>
                          <a:latin typeface="メイリオ"/>
                          <a:ea typeface="メイリオ"/>
                        </a:rPr>
                        <a:t>大会内容が</a:t>
                      </a:r>
                    </a:p>
                    <a:p>
                      <a:pPr lvl="0" algn="ctr">
                        <a:buNone/>
                      </a:pPr>
                      <a:r>
                        <a:rPr lang="ja-JP" altLang="en-US" sz="2000" b="1">
                          <a:solidFill>
                            <a:schemeClr val="bg1"/>
                          </a:solidFill>
                          <a:latin typeface="メイリオ"/>
                          <a:ea typeface="メイリオ"/>
                        </a:rPr>
                        <a:t>変更されて</a:t>
                      </a:r>
                    </a:p>
                    <a:p>
                      <a:pPr lvl="0" algn="ctr">
                        <a:buNone/>
                      </a:pPr>
                      <a:r>
                        <a:rPr lang="ja-JP" altLang="en-US" sz="2000" b="1">
                          <a:solidFill>
                            <a:schemeClr val="bg1"/>
                          </a:solidFill>
                          <a:latin typeface="メイリオ"/>
                          <a:ea typeface="メイリオ"/>
                        </a:rPr>
                        <a:t>開催される場合</a:t>
                      </a:r>
                    </a:p>
                  </a:txBody>
                  <a:tcPr anchor="ctr">
                    <a:lnL w="12700">
                      <a:solidFill>
                        <a:schemeClr val="tx1"/>
                      </a:solidFill>
                    </a:lnL>
                    <a:lnR w="12700" cap="flat" cmpd="sng" algn="ctr">
                      <a:solidFill>
                        <a:schemeClr val="tx1"/>
                      </a:solidFill>
                      <a:prstDash val="solid"/>
                      <a:round/>
                      <a:headEnd type="none" w="med" len="med"/>
                      <a:tailEnd type="none" w="med" len="med"/>
                    </a:lnR>
                    <a:lnT w="12700">
                      <a:solidFill>
                        <a:schemeClr val="tx1"/>
                      </a:solidFill>
                    </a:lnT>
                    <a:lnB w="12700">
                      <a:solidFill>
                        <a:schemeClr val="tx1"/>
                      </a:solidFill>
                    </a:lnB>
                    <a:solidFill>
                      <a:schemeClr val="bg1">
                        <a:lumMod val="65000"/>
                      </a:schemeClr>
                    </a:solidFill>
                  </a:tcPr>
                </a:tc>
                <a:tc>
                  <a:txBody>
                    <a:bodyPr/>
                    <a:lstStyle/>
                    <a:p>
                      <a:pPr lvl="0" algn="ctr">
                        <a:buNone/>
                      </a:pPr>
                      <a:r>
                        <a:rPr lang="ja-JP" altLang="en-US" sz="2000" b="0">
                          <a:solidFill>
                            <a:schemeClr val="tx1"/>
                          </a:solidFill>
                          <a:latin typeface="メイリオ"/>
                          <a:ea typeface="メイリオ"/>
                        </a:rPr>
                        <a:t>販売メニューが実施できない場合はキャンセル可能</a:t>
                      </a:r>
                      <a:endParaRPr kumimoji="1" lang="ja-JP" altLang="en-US" sz="2000" b="0">
                        <a:solidFill>
                          <a:schemeClr val="tx1"/>
                        </a:solidFill>
                        <a:latin typeface="メイリオ"/>
                        <a:ea typeface="メイリオ"/>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494009592"/>
                  </a:ext>
                </a:extLst>
              </a:tr>
              <a:tr h="1547445">
                <a:tc>
                  <a:txBody>
                    <a:bodyPr/>
                    <a:lstStyle/>
                    <a:p>
                      <a:pPr lvl="0" algn="ctr">
                        <a:buNone/>
                      </a:pPr>
                      <a:r>
                        <a:rPr lang="ja-JP" altLang="en-US" sz="2000" b="1">
                          <a:solidFill>
                            <a:schemeClr val="bg1"/>
                          </a:solidFill>
                          <a:latin typeface="メイリオ"/>
                          <a:ea typeface="メイリオ"/>
                        </a:rPr>
                        <a:t>開催中止の場合</a:t>
                      </a:r>
                      <a:endParaRPr kumimoji="1" lang="ja-JP" altLang="en-US" sz="2000" b="1">
                        <a:solidFill>
                          <a:schemeClr val="bg1"/>
                        </a:solidFill>
                        <a:latin typeface="メイリオ"/>
                        <a:ea typeface="メイリオ"/>
                      </a:endParaRP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lumMod val="65000"/>
                      </a:schemeClr>
                    </a:solidFill>
                  </a:tcPr>
                </a:tc>
                <a:tc>
                  <a:txBody>
                    <a:bodyPr/>
                    <a:lstStyle/>
                    <a:p>
                      <a:pPr lvl="0" algn="ctr">
                        <a:buNone/>
                      </a:pPr>
                      <a:r>
                        <a:rPr lang="ja-JP" altLang="en-US" sz="2000" b="0">
                          <a:solidFill>
                            <a:schemeClr val="tx1"/>
                          </a:solidFill>
                          <a:latin typeface="メイリオ"/>
                          <a:ea typeface="メイリオ"/>
                        </a:rPr>
                        <a:t>五輪関連の予約型はキャンセル可能</a:t>
                      </a:r>
                    </a:p>
                    <a:p>
                      <a:pPr lvl="0" algn="ctr">
                        <a:buNone/>
                      </a:pPr>
                      <a:r>
                        <a:rPr lang="ja-JP" altLang="en-US" sz="2000" b="0">
                          <a:solidFill>
                            <a:schemeClr val="tx1"/>
                          </a:solidFill>
                          <a:latin typeface="メイリオ"/>
                          <a:ea typeface="メイリオ"/>
                        </a:rPr>
                        <a:t>・報道特集に掲載された広告</a:t>
                      </a:r>
                    </a:p>
                    <a:p>
                      <a:pPr lvl="0" algn="ctr">
                        <a:buNone/>
                      </a:pPr>
                      <a:r>
                        <a:rPr lang="ja-JP" altLang="en-US" sz="2000" b="0">
                          <a:solidFill>
                            <a:schemeClr val="tx1"/>
                          </a:solidFill>
                          <a:latin typeface="メイリオ"/>
                          <a:ea typeface="メイリオ"/>
                        </a:rPr>
                        <a:t>・五輪のクリエイティブ/プロモーションを訴求する予約型広告</a:t>
                      </a:r>
                    </a:p>
                  </a:txBody>
                  <a:tcPr anchor="ctr">
                    <a:lnL w="12700">
                      <a:solidFill>
                        <a:schemeClr val="tx1"/>
                      </a:solidFill>
                    </a:lnL>
                    <a:lnR w="12700">
                      <a:solidFill>
                        <a:schemeClr val="tx1"/>
                      </a:solidFill>
                    </a:lnR>
                    <a:lnT w="12700">
                      <a:solidFill>
                        <a:schemeClr val="tx1"/>
                      </a:solidFill>
                    </a:lnT>
                    <a:lnB w="12700">
                      <a:solidFill>
                        <a:schemeClr val="tx1"/>
                      </a:solidFill>
                    </a:lnB>
                    <a:solidFill>
                      <a:schemeClr val="bg1"/>
                    </a:solidFill>
                  </a:tcPr>
                </a:tc>
                <a:extLst>
                  <a:ext uri="{0D108BD9-81ED-4DB2-BD59-A6C34878D82A}">
                    <a16:rowId xmlns:a16="http://schemas.microsoft.com/office/drawing/2014/main" val="263534710"/>
                  </a:ext>
                </a:extLst>
              </a:tr>
            </a:tbl>
          </a:graphicData>
        </a:graphic>
      </p:graphicFrame>
    </p:spTree>
    <p:extLst>
      <p:ext uri="{BB962C8B-B14F-4D97-AF65-F5344CB8AC3E}">
        <p14:creationId xmlns:p14="http://schemas.microsoft.com/office/powerpoint/2010/main" val="21604001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掲載制限業種</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28</a:t>
            </a:fld>
            <a:endParaRPr kumimoji="1" lang="ja-JP" altLang="en-US" dirty="0"/>
          </a:p>
        </p:txBody>
      </p:sp>
      <p:graphicFrame>
        <p:nvGraphicFramePr>
          <p:cNvPr id="8" name="表 7"/>
          <p:cNvGraphicFramePr>
            <a:graphicFrameLocks noGrp="1"/>
          </p:cNvGraphicFramePr>
          <p:nvPr>
            <p:extLst>
              <p:ext uri="{D42A27DB-BD31-4B8C-83A1-F6EECF244321}">
                <p14:modId xmlns:p14="http://schemas.microsoft.com/office/powerpoint/2010/main" val="1177707103"/>
              </p:ext>
            </p:extLst>
          </p:nvPr>
        </p:nvGraphicFramePr>
        <p:xfrm>
          <a:off x="758912" y="1564199"/>
          <a:ext cx="5386829" cy="4993560"/>
        </p:xfrm>
        <a:graphic>
          <a:graphicData uri="http://schemas.openxmlformats.org/drawingml/2006/table">
            <a:tbl>
              <a:tblPr/>
              <a:tblGrid>
                <a:gridCol w="3661453">
                  <a:extLst>
                    <a:ext uri="{9D8B030D-6E8A-4147-A177-3AD203B41FA5}">
                      <a16:colId xmlns:a16="http://schemas.microsoft.com/office/drawing/2014/main" val="20000"/>
                    </a:ext>
                  </a:extLst>
                </a:gridCol>
                <a:gridCol w="900196">
                  <a:extLst>
                    <a:ext uri="{9D8B030D-6E8A-4147-A177-3AD203B41FA5}">
                      <a16:colId xmlns:a16="http://schemas.microsoft.com/office/drawing/2014/main" val="1315901302"/>
                    </a:ext>
                  </a:extLst>
                </a:gridCol>
                <a:gridCol w="825180">
                  <a:extLst>
                    <a:ext uri="{9D8B030D-6E8A-4147-A177-3AD203B41FA5}">
                      <a16:colId xmlns:a16="http://schemas.microsoft.com/office/drawing/2014/main" val="4121973148"/>
                    </a:ext>
                  </a:extLst>
                </a:gridCol>
              </a:tblGrid>
              <a:tr h="199929">
                <a:tc row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1" i="0" u="none" strike="noStrike" kern="1200" cap="none" spc="0" normalizeH="0" baseline="0" noProof="0" dirty="0">
                          <a:ln>
                            <a:noFill/>
                          </a:ln>
                          <a:solidFill>
                            <a:schemeClr val="bg1"/>
                          </a:solidFill>
                          <a:effectLst/>
                          <a:uLnTx/>
                          <a:uFillTx/>
                          <a:latin typeface="Meiryo" charset="-128"/>
                          <a:ea typeface="Meiryo" charset="-128"/>
                          <a:cs typeface="Meiryo" charset="-128"/>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7080"/>
                    </a:solidFill>
                  </a:tcPr>
                </a:tc>
                <a:tc gridSpan="2">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kumimoji="1" lang="ja-JP" altLang="en-US" sz="7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バナー（動画）、バナー（画像）</a:t>
                      </a:r>
                      <a:endParaRPr lang="ja-JP" altLang="en-US"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7080"/>
                    </a:solidFill>
                  </a:tcPr>
                </a:tc>
                <a:tc hMerge="1">
                  <a:txBody>
                    <a:bodyPr/>
                    <a:lstStyle/>
                    <a:p>
                      <a:endParaRPr kumimoji="1" lang="ja-JP" altLang="en-US"/>
                    </a:p>
                  </a:txBody>
                  <a:tcPr/>
                </a:tc>
                <a:extLst>
                  <a:ext uri="{0D108BD9-81ED-4DB2-BD59-A6C34878D82A}">
                    <a16:rowId xmlns:a16="http://schemas.microsoft.com/office/drawing/2014/main" val="10000"/>
                  </a:ext>
                </a:extLst>
              </a:tr>
              <a:tr h="347364">
                <a:tc vMerge="1">
                  <a:txBody>
                    <a:bodyPr/>
                    <a:lstStyle/>
                    <a:p>
                      <a:endParaRPr kumimoji="1" lang="ja-JP" altLang="en-US"/>
                    </a:p>
                  </a:txBody>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kumimoji="1" lang="zh-TW" altLang="en-US" sz="7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報道特集関連</a:t>
                      </a:r>
                      <a:endParaRPr kumimoji="1" lang="en-US" altLang="zh-TW" sz="7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a:p>
                      <a:pPr algn="ctr" fontAlgn="ctr"/>
                      <a:r>
                        <a:rPr kumimoji="1" lang="en-US" altLang="ja-JP" sz="7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PC</a:t>
                      </a:r>
                      <a:r>
                        <a:rPr kumimoji="1" lang="ja-JP" altLang="en-US" sz="75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商品</a:t>
                      </a:r>
                      <a:endParaRPr lang="ja-JP" altLang="en-US"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7080"/>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ctr" fontAlgn="ctr"/>
                      <a:r>
                        <a:rPr lang="zh-TW" altLang="en-US"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rPr>
                        <a:t>報道特集関連　</a:t>
                      </a:r>
                      <a:endParaRPr lang="en-US" altLang="zh-TW"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endParaRPr>
                    </a:p>
                    <a:p>
                      <a:pPr algn="ctr" fontAlgn="ctr"/>
                      <a:r>
                        <a:rPr lang="en-US" altLang="ja-JP"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rPr>
                        <a:t>SP</a:t>
                      </a:r>
                      <a:r>
                        <a:rPr lang="ja-JP" altLang="en-US" sz="750" b="1" i="0" u="none" strike="noStrike" dirty="0">
                          <a:solidFill>
                            <a:schemeClr val="bg1"/>
                          </a:solidFill>
                          <a:effectLst/>
                          <a:latin typeface="メイリオ" panose="020B0604030504040204" pitchFamily="50" charset="-128"/>
                          <a:ea typeface="メイリオ" panose="020B0604030504040204" pitchFamily="50" charset="-128"/>
                          <a:cs typeface="Meiryo" charset="-128"/>
                        </a:rPr>
                        <a:t>商品</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687080"/>
                    </a:solidFill>
                  </a:tcPr>
                </a:tc>
                <a:extLst>
                  <a:ext uri="{0D108BD9-81ED-4DB2-BD59-A6C34878D82A}">
                    <a16:rowId xmlns:a16="http://schemas.microsoft.com/office/drawing/2014/main" val="474663941"/>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占い</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000000"/>
                          </a:solidFill>
                          <a:effectLst/>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800" b="0" i="0" u="none" strike="noStrike" dirty="0">
                          <a:solidFill>
                            <a:srgbClr val="000000"/>
                          </a:solidFill>
                          <a:effectLst/>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977099688"/>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消費者向無担保貸金業者（銀行グループ・上場企業を除く）、商工ローン</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590197483"/>
                  </a:ext>
                </a:extLst>
              </a:tr>
              <a:tr h="28243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出会い系サイト、結婚紹介（インターネット異性紹介業）</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508970582"/>
                  </a:ext>
                </a:extLst>
              </a:tr>
              <a:tr h="211992">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レーシック・美容整形・美容外科・美容皮膚科</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3844774866"/>
                  </a:ext>
                </a:extLst>
              </a:tr>
              <a:tr h="23656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団体による意見広告、主観的な意見を強く伝えるもの</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16074264"/>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a:r>
                        <a:rPr lang="ja-JP" altLang="en-US" sz="750" dirty="0">
                          <a:latin typeface="メイリオ" panose="020B0604030504040204" pitchFamily="50" charset="-128"/>
                          <a:ea typeface="メイリオ" panose="020B0604030504040204" pitchFamily="50" charset="-128"/>
                        </a:rPr>
                        <a:t>パチンコ・スロット</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3459470169"/>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750" dirty="0">
                          <a:latin typeface="メイリオ" panose="020B0604030504040204" pitchFamily="50" charset="-128"/>
                          <a:ea typeface="メイリオ" panose="020B0604030504040204" pitchFamily="50" charset="-128"/>
                        </a:rPr>
                        <a:t>ギャンブル（その他）</a:t>
                      </a:r>
                      <a:endParaRPr lang="en-US" altLang="ja-JP" sz="750" dirty="0">
                        <a:latin typeface="メイリオ" panose="020B0604030504040204" pitchFamily="50" charset="-128"/>
                        <a:ea typeface="メイリオ" panose="020B0604030504040204" pitchFamily="50" charset="-128"/>
                      </a:endParaRP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2524619334"/>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発毛・育毛・増毛・かつらサービス</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2023524282"/>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妊娠・不妊治療</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4056629407"/>
                  </a:ext>
                </a:extLst>
              </a:tr>
              <a:tr h="23656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法務・税務</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b="0" i="0" u="none" strike="noStrike" dirty="0">
                        <a:solidFill>
                          <a:schemeClr val="tx1"/>
                        </a:solidFill>
                        <a:effectLst/>
                        <a:latin typeface="Meiryo" charset="-128"/>
                        <a:ea typeface="Meiryo" charset="-128"/>
                        <a:cs typeface="Meiryo" charset="-128"/>
                      </a:endParaRP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b="0" i="0" u="none" strike="noStrike" dirty="0">
                        <a:solidFill>
                          <a:schemeClr val="tx1"/>
                        </a:solidFill>
                        <a:effectLst/>
                        <a:latin typeface="Meiryo" charset="-128"/>
                        <a:ea typeface="Meiryo" charset="-128"/>
                        <a:cs typeface="Meiryo" charset="-128"/>
                      </a:endParaRP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588133609"/>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探偵</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1875287506"/>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治験</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1955742140"/>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a:t>
                      </a:r>
                      <a:r>
                        <a:rPr lang="zh-TW" altLang="en-US" sz="750" b="0" i="0" u="none" strike="noStrike" dirty="0">
                          <a:solidFill>
                            <a:srgbClr val="000000"/>
                          </a:solidFill>
                          <a:effectLst/>
                          <a:latin typeface="メイリオ" panose="020B0604030504040204" pitchFamily="50" charset="-128"/>
                          <a:ea typeface="メイリオ" panose="020B0604030504040204" pitchFamily="50" charset="-128"/>
                        </a:rPr>
                        <a:t>能力開発関連商品</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341368543"/>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性に関する内容</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2684473901"/>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宗教団体</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413958769"/>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健康・美容食品</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b="0" i="0" u="none" strike="noStrike" dirty="0">
                        <a:solidFill>
                          <a:schemeClr val="tx1"/>
                        </a:solidFill>
                        <a:effectLst/>
                        <a:latin typeface="Meiryo" charset="-128"/>
                        <a:ea typeface="Meiryo" charset="-128"/>
                        <a:cs typeface="Meiryo" charset="-128"/>
                      </a:endParaRP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b="0" i="0" u="none" strike="noStrike" dirty="0">
                        <a:solidFill>
                          <a:schemeClr val="tx1"/>
                        </a:solidFill>
                        <a:effectLst/>
                        <a:latin typeface="Meiryo" charset="-128"/>
                        <a:ea typeface="Meiryo" charset="-128"/>
                        <a:cs typeface="Meiryo" charset="-128"/>
                      </a:endParaRP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3624638046"/>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恋愛・結婚情報</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3535993448"/>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健康器具・雑貨</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FEFF2"/>
                    </a:solidFill>
                  </a:tcPr>
                </a:tc>
                <a:extLst>
                  <a:ext uri="{0D108BD9-81ED-4DB2-BD59-A6C34878D82A}">
                    <a16:rowId xmlns:a16="http://schemas.microsoft.com/office/drawing/2014/main" val="4089309533"/>
                  </a:ext>
                </a:extLst>
              </a:tr>
              <a:tr h="20943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美容エステティックサロン</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3285505728"/>
                  </a:ext>
                </a:extLst>
              </a:tr>
              <a:tr h="236568">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algn="l" rtl="0" fontAlgn="ctr"/>
                      <a:r>
                        <a:rPr lang="ja-JP" altLang="en-US" sz="750" b="0" i="0" u="none" strike="noStrike" dirty="0">
                          <a:solidFill>
                            <a:srgbClr val="000000"/>
                          </a:solidFill>
                          <a:effectLst/>
                          <a:latin typeface="メイリオ" panose="020B0604030504040204" pitchFamily="50" charset="-128"/>
                          <a:ea typeface="メイリオ" panose="020B0604030504040204" pitchFamily="50" charset="-128"/>
                        </a:rPr>
                        <a:t>  医療機関による保険外治療</a:t>
                      </a:r>
                    </a:p>
                  </a:txBody>
                  <a:tcPr marL="0" marR="0"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srgbClr val="000000"/>
                          </a:solidFill>
                          <a:effectLst/>
                          <a:uLnTx/>
                          <a:uFillTx/>
                          <a:latin typeface="Meiryo" charset="-128"/>
                          <a:ea typeface="Meiryo" charset="-128"/>
                          <a:cs typeface="Meiryo" charset="-128"/>
                        </a:rPr>
                        <a:t>×</a:t>
                      </a:r>
                    </a:p>
                  </a:txBody>
                  <a:tcPr marL="90000" marR="90000" marT="46800" marB="4680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3436466305"/>
                  </a:ext>
                </a:extLst>
              </a:tr>
            </a:tbl>
          </a:graphicData>
        </a:graphic>
      </p:graphicFrame>
      <p:sp>
        <p:nvSpPr>
          <p:cNvPr id="10" name="テキスト ボックス 9"/>
          <p:cNvSpPr txBox="1"/>
          <p:nvPr/>
        </p:nvSpPr>
        <p:spPr>
          <a:xfrm>
            <a:off x="7692296" y="6488049"/>
            <a:ext cx="6035834" cy="338554"/>
          </a:xfrm>
          <a:prstGeom prst="rect">
            <a:avLst/>
          </a:prstGeom>
          <a:noFill/>
        </p:spPr>
        <p:txBody>
          <a:bodyPr wrap="square" rtlCol="0">
            <a:spAutoFit/>
          </a:bodyPr>
          <a:lstStyle/>
          <a:p>
            <a:endParaRPr lang="en-US" altLang="ja-JP" sz="800" dirty="0">
              <a:solidFill>
                <a:srgbClr val="000000"/>
              </a:solidFill>
              <a:latin typeface="メイリオ"/>
              <a:ea typeface="メイリオ"/>
            </a:endParaRPr>
          </a:p>
          <a:p>
            <a:r>
              <a:rPr kumimoji="0" lang="en-US" altLang="ja-JP" sz="800" kern="0" dirty="0">
                <a:solidFill>
                  <a:prstClr val="black">
                    <a:lumMod val="65000"/>
                    <a:lumOff val="35000"/>
                  </a:prstClr>
                </a:solidFill>
                <a:latin typeface="メイリオ"/>
                <a:ea typeface="メイリオ"/>
              </a:rPr>
              <a:t>※ SP</a:t>
            </a:r>
            <a:r>
              <a:rPr kumimoji="0" lang="ja-JP" altLang="en-US" sz="800" kern="0" dirty="0">
                <a:solidFill>
                  <a:prstClr val="black">
                    <a:lumMod val="65000"/>
                    <a:lumOff val="35000"/>
                  </a:prstClr>
                </a:solidFill>
                <a:latin typeface="メイリオ"/>
                <a:ea typeface="メイリオ"/>
              </a:rPr>
              <a:t>はスマートフォン、 </a:t>
            </a:r>
            <a:r>
              <a:rPr kumimoji="0" lang="en-US" altLang="ja-JP" sz="800" kern="0" dirty="0">
                <a:solidFill>
                  <a:prstClr val="black">
                    <a:lumMod val="65000"/>
                    <a:lumOff val="35000"/>
                  </a:prstClr>
                </a:solidFill>
                <a:latin typeface="メイリオ"/>
                <a:ea typeface="メイリオ"/>
              </a:rPr>
              <a:t>PC</a:t>
            </a:r>
            <a:r>
              <a:rPr kumimoji="0" lang="ja-JP" altLang="en-US" sz="800" kern="0" dirty="0">
                <a:solidFill>
                  <a:prstClr val="black">
                    <a:lumMod val="65000"/>
                    <a:lumOff val="35000"/>
                  </a:prstClr>
                </a:solidFill>
                <a:latin typeface="メイリオ"/>
                <a:ea typeface="メイリオ"/>
              </a:rPr>
              <a:t>はパソコンの略称です</a:t>
            </a:r>
            <a:r>
              <a:rPr lang="ja-JP" altLang="en-US" sz="800" dirty="0">
                <a:solidFill>
                  <a:srgbClr val="000000"/>
                </a:solidFill>
                <a:latin typeface="メイリオ"/>
                <a:ea typeface="メイリオ"/>
              </a:rPr>
              <a:t>。</a:t>
            </a:r>
          </a:p>
        </p:txBody>
      </p:sp>
      <p:sp>
        <p:nvSpPr>
          <p:cNvPr id="11" name="正方形/長方形 10"/>
          <p:cNvSpPr/>
          <p:nvPr/>
        </p:nvSpPr>
        <p:spPr>
          <a:xfrm>
            <a:off x="296333" y="1083178"/>
            <a:ext cx="11698817" cy="400110"/>
          </a:xfrm>
          <a:prstGeom prst="rect">
            <a:avLst/>
          </a:prstGeom>
        </p:spPr>
        <p:txBody>
          <a:bodyPr wrap="square">
            <a:spAutoFit/>
          </a:bodyPr>
          <a:lstStyle/>
          <a:p>
            <a:pPr defTabSz="742950">
              <a:defRPr/>
            </a:pPr>
            <a:r>
              <a:rPr kumimoji="0" lang="ja-JP" altLang="en-US" sz="2000" kern="0" dirty="0">
                <a:latin typeface="メイリオ"/>
                <a:ea typeface="メイリオ"/>
              </a:rPr>
              <a:t>掲載制限に該当するカテゴリーは掲載できません。</a:t>
            </a:r>
            <a:endParaRPr kumimoji="0" lang="en-US" altLang="ja-JP" sz="2000" kern="0" dirty="0">
              <a:latin typeface="メイリオ"/>
              <a:ea typeface="メイリオ"/>
            </a:endParaRPr>
          </a:p>
        </p:txBody>
      </p:sp>
    </p:spTree>
    <p:extLst>
      <p:ext uri="{BB962C8B-B14F-4D97-AF65-F5344CB8AC3E}">
        <p14:creationId xmlns:p14="http://schemas.microsoft.com/office/powerpoint/2010/main" val="982765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入稿規定</a:t>
            </a:r>
            <a:endParaRPr lang="en-US" altLang="ja-JP" sz="2800" b="1" spc="300" dirty="0">
              <a:solidFill>
                <a:srgbClr val="222222"/>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29</a:t>
            </a:fld>
            <a:endParaRPr kumimoji="1" lang="ja-JP" altLang="en-US" dirty="0"/>
          </a:p>
        </p:txBody>
      </p:sp>
      <p:sp>
        <p:nvSpPr>
          <p:cNvPr id="6" name="テキスト ボックス 1">
            <a:extLst>
              <a:ext uri="{FF2B5EF4-FFF2-40B4-BE49-F238E27FC236}">
                <a16:creationId xmlns:a16="http://schemas.microsoft.com/office/drawing/2014/main" id="{92A2D8E7-38D8-4EB6-BBE7-6C27349F64A7}"/>
              </a:ext>
            </a:extLst>
          </p:cNvPr>
          <p:cNvSpPr txBox="1"/>
          <p:nvPr/>
        </p:nvSpPr>
        <p:spPr>
          <a:xfrm>
            <a:off x="323546" y="1104556"/>
            <a:ext cx="11891736" cy="4093428"/>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2000" dirty="0">
                <a:latin typeface="メイリオ"/>
                <a:ea typeface="メイリオ"/>
              </a:rPr>
              <a:t>■広告取扱基本規定・入稿規定は以下よりご参照ください。</a:t>
            </a:r>
          </a:p>
          <a:p>
            <a:endParaRPr lang="ja-JP" altLang="en-US" sz="2000" dirty="0">
              <a:latin typeface="メイリオ"/>
              <a:ea typeface="メイリオ"/>
            </a:endParaRPr>
          </a:p>
          <a:p>
            <a:r>
              <a:rPr lang="ja-JP" altLang="en-US" sz="2000" dirty="0">
                <a:latin typeface="メイリオ" panose="020B0604030504040204" pitchFamily="50" charset="-128"/>
                <a:ea typeface="メイリオ" panose="020B0604030504040204" pitchFamily="50" charset="-128"/>
              </a:rPr>
              <a:t>・広告取扱基本規定：</a:t>
            </a:r>
            <a:endParaRPr lang="en-US" altLang="ja-JP" sz="2000" dirty="0">
              <a:latin typeface="メイリオ" panose="020B0604030504040204" pitchFamily="50" charset="-128"/>
              <a:ea typeface="メイリオ" panose="020B0604030504040204" pitchFamily="50" charset="-128"/>
            </a:endParaRPr>
          </a:p>
          <a:p>
            <a:pPr lvl="0">
              <a:defRPr/>
            </a:pPr>
            <a:r>
              <a:rPr lang="ja-JP" altLang="en-US" sz="2000" dirty="0">
                <a:latin typeface="メイリオ" panose="020B0604030504040204" pitchFamily="50" charset="-128"/>
                <a:ea typeface="メイリオ" panose="020B0604030504040204" pitchFamily="50" charset="-128"/>
              </a:rPr>
              <a:t>　</a:t>
            </a:r>
            <a:r>
              <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hlinkClick r:id="rId3"/>
              </a:rPr>
              <a:t>https://marketing.yahoo.co.jp/guidelines/terms.html</a:t>
            </a:r>
            <a:endPar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・入稿規定（</a:t>
            </a:r>
            <a:r>
              <a:rPr lang="en-US" altLang="ja-JP" sz="2000" dirty="0">
                <a:latin typeface="メイリオ" panose="020B0604030504040204" pitchFamily="50" charset="-128"/>
                <a:ea typeface="メイリオ" panose="020B0604030504040204" pitchFamily="50" charset="-128"/>
              </a:rPr>
              <a:t>web</a:t>
            </a:r>
            <a:r>
              <a:rPr lang="ja-JP" altLang="en-US" sz="2000" dirty="0">
                <a:latin typeface="メイリオ" panose="020B0604030504040204" pitchFamily="50" charset="-128"/>
                <a:ea typeface="メイリオ" panose="020B0604030504040204" pitchFamily="50" charset="-128"/>
              </a:rPr>
              <a:t>）：</a:t>
            </a:r>
          </a:p>
          <a:p>
            <a:pPr lvl="0">
              <a:defRPr/>
            </a:pPr>
            <a:r>
              <a:rPr lang="ja-JP" altLang="en-US" sz="2000" dirty="0">
                <a:latin typeface="メイリオ" panose="020B0604030504040204" pitchFamily="50" charset="-128"/>
                <a:ea typeface="メイリオ" panose="020B0604030504040204" pitchFamily="50" charset="-128"/>
              </a:rPr>
              <a:t>　</a:t>
            </a:r>
            <a:r>
              <a:rPr lang="en-US" altLang="ja-JP" sz="2000" dirty="0">
                <a:solidFill>
                  <a:schemeClr val="tx1">
                    <a:lumMod val="65000"/>
                    <a:lumOff val="35000"/>
                  </a:schemeClr>
                </a:solidFill>
                <a:latin typeface="メイリオ" panose="020B0604030504040204" pitchFamily="50" charset="-128"/>
                <a:ea typeface="メイリオ" panose="020B0604030504040204" pitchFamily="50" charset="-128"/>
                <a:hlinkClick r:id="rId4"/>
              </a:rPr>
              <a:t>https://ads-help.yahoo.co.jp/yahooads/guideline/articledetail?lan=ja&amp;aid=1493&amp;o=default</a:t>
            </a:r>
            <a:endParaRPr lang="en-US" altLang="ja-JP" sz="200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ja-JP" altLang="en-US" sz="2000" dirty="0">
                <a:latin typeface="メイリオ" panose="020B0604030504040204" pitchFamily="50" charset="-128"/>
                <a:ea typeface="メイリオ" panose="020B0604030504040204" pitchFamily="50" charset="-128"/>
              </a:rPr>
              <a:t>・入稿規定（</a:t>
            </a:r>
            <a:r>
              <a:rPr lang="en-US" altLang="ja-JP" sz="2000" dirty="0">
                <a:latin typeface="メイリオ" panose="020B0604030504040204" pitchFamily="50" charset="-128"/>
                <a:ea typeface="メイリオ" panose="020B0604030504040204" pitchFamily="50" charset="-128"/>
              </a:rPr>
              <a:t>PDF</a:t>
            </a:r>
            <a:r>
              <a:rPr lang="ja-JP" altLang="en-US" sz="2000" dirty="0">
                <a:latin typeface="メイリオ" panose="020B0604030504040204" pitchFamily="50" charset="-128"/>
                <a:ea typeface="メイリオ" panose="020B0604030504040204" pitchFamily="50" charset="-128"/>
              </a:rPr>
              <a:t>）：</a:t>
            </a:r>
          </a:p>
          <a:p>
            <a:pPr>
              <a:defRPr/>
            </a:pPr>
            <a:r>
              <a:rPr lang="ja-JP" altLang="en-US" sz="2000" dirty="0">
                <a:latin typeface="メイリオ" panose="020B0604030504040204" pitchFamily="50" charset="-128"/>
                <a:ea typeface="メイリオ" panose="020B0604030504040204" pitchFamily="50" charset="-128"/>
              </a:rPr>
              <a:t>　</a:t>
            </a:r>
            <a:r>
              <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hlinkClick r:id="rId5"/>
              </a:rPr>
              <a:t>https://s.yimg.jp/images/listing/pdfs/listing_nyuukoukitei.pdf</a:t>
            </a:r>
            <a:endParaRPr kumimoji="0" lang="en-US" altLang="ja-JP" sz="2000" kern="0" dirty="0">
              <a:solidFill>
                <a:schemeClr val="tx1">
                  <a:lumMod val="65000"/>
                  <a:lumOff val="35000"/>
                </a:schemeClr>
              </a:solidFill>
              <a:latin typeface="メイリオ" panose="020B0604030504040204" pitchFamily="50" charset="-128"/>
              <a:ea typeface="メイリオ" panose="020B0604030504040204" pitchFamily="50" charset="-128"/>
            </a:endParaRPr>
          </a:p>
          <a:p>
            <a:endParaRPr lang="en-US" altLang="ja-JP" sz="2000" dirty="0">
              <a:latin typeface="メイリオ"/>
              <a:ea typeface="メイリオ"/>
            </a:endParaRPr>
          </a:p>
          <a:p>
            <a:endParaRPr lang="en-US" altLang="ja-JP" sz="2000" dirty="0">
              <a:latin typeface="メイリオ"/>
              <a:ea typeface="メイリオ"/>
            </a:endParaRPr>
          </a:p>
          <a:p>
            <a:r>
              <a:rPr lang="en-US" altLang="ja-JP" sz="2000" dirty="0">
                <a:latin typeface="メイリオ"/>
                <a:ea typeface="メイリオ"/>
              </a:rPr>
              <a:t>■</a:t>
            </a:r>
            <a:r>
              <a:rPr lang="ja-JP" altLang="en-US" sz="2000" dirty="0">
                <a:latin typeface="メイリオ"/>
                <a:ea typeface="メイリオ"/>
              </a:rPr>
              <a:t>注意事項</a:t>
            </a:r>
            <a:endParaRPr lang="en-US" altLang="ja-JP" sz="2000" dirty="0">
              <a:latin typeface="メイリオ"/>
              <a:ea typeface="メイリオ"/>
            </a:endParaRPr>
          </a:p>
          <a:p>
            <a:r>
              <a:rPr lang="ja-JP" altLang="en-US" sz="2000" dirty="0">
                <a:latin typeface="メイリオ"/>
                <a:ea typeface="メイリオ"/>
              </a:rPr>
              <a:t>・トップインパクト</a:t>
            </a:r>
            <a:r>
              <a:rPr lang="en-US" altLang="ja-JP" sz="2000" dirty="0">
                <a:latin typeface="メイリオ"/>
                <a:ea typeface="メイリオ"/>
              </a:rPr>
              <a:t>PDW</a:t>
            </a:r>
            <a:r>
              <a:rPr lang="ja-JP" altLang="en-US" sz="2000" dirty="0">
                <a:latin typeface="メイリオ"/>
                <a:ea typeface="メイリオ"/>
              </a:rPr>
              <a:t>は上記入稿規定と広告表示領域が異なるため、</a:t>
            </a:r>
            <a:r>
              <a:rPr lang="en-US" altLang="ja-JP" sz="2000" dirty="0">
                <a:latin typeface="メイリオ"/>
                <a:ea typeface="メイリオ"/>
              </a:rPr>
              <a:t>P30</a:t>
            </a:r>
            <a:r>
              <a:rPr lang="ja-JP" altLang="en-US" sz="2000" dirty="0">
                <a:latin typeface="メイリオ"/>
                <a:ea typeface="メイリオ"/>
              </a:rPr>
              <a:t>をご確認ください。</a:t>
            </a:r>
          </a:p>
          <a:p>
            <a:r>
              <a:rPr lang="ja-JP" altLang="en-US" sz="2000" dirty="0">
                <a:latin typeface="メイリオ"/>
                <a:ea typeface="メイリオ"/>
              </a:rPr>
              <a:t>・パノラマは上記入稿規定と広告挙動が異なるため、</a:t>
            </a:r>
            <a:r>
              <a:rPr lang="en-US" altLang="ja-JP" sz="2000" dirty="0">
                <a:latin typeface="メイリオ"/>
                <a:ea typeface="メイリオ"/>
              </a:rPr>
              <a:t>P31</a:t>
            </a:r>
            <a:r>
              <a:rPr lang="ja-JP" altLang="en-US" sz="2000" dirty="0" err="1">
                <a:latin typeface="メイリオ"/>
                <a:ea typeface="メイリオ"/>
              </a:rPr>
              <a:t>、</a:t>
            </a:r>
            <a:r>
              <a:rPr lang="en-US" altLang="ja-JP" sz="2000" dirty="0">
                <a:latin typeface="メイリオ"/>
                <a:ea typeface="メイリオ"/>
              </a:rPr>
              <a:t>32</a:t>
            </a:r>
            <a:r>
              <a:rPr lang="ja-JP" altLang="en-US" sz="2000" dirty="0">
                <a:latin typeface="メイリオ"/>
                <a:ea typeface="メイリオ"/>
              </a:rPr>
              <a:t>をご確認ください。</a:t>
            </a:r>
          </a:p>
        </p:txBody>
      </p:sp>
    </p:spTree>
    <p:extLst>
      <p:ext uri="{BB962C8B-B14F-4D97-AF65-F5344CB8AC3E}">
        <p14:creationId xmlns:p14="http://schemas.microsoft.com/office/powerpoint/2010/main" val="35847422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3270" y="0"/>
            <a:ext cx="4262412" cy="6858000"/>
          </a:xfrm>
          <a:prstGeom prst="rect">
            <a:avLst/>
          </a:prstGeom>
        </p:spPr>
      </p:pic>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3</a:t>
            </a:fld>
            <a:endParaRPr kumimoji="1" lang="ja-JP" altLang="en-US"/>
          </a:p>
        </p:txBody>
      </p:sp>
      <p:grpSp>
        <p:nvGrpSpPr>
          <p:cNvPr id="37" name="グループ化 36">
            <a:extLst>
              <a:ext uri="{FF2B5EF4-FFF2-40B4-BE49-F238E27FC236}">
                <a16:creationId xmlns:a16="http://schemas.microsoft.com/office/drawing/2014/main" id="{F7355AF0-8024-496A-926D-45337AE60E51}"/>
              </a:ext>
            </a:extLst>
          </p:cNvPr>
          <p:cNvGrpSpPr/>
          <p:nvPr/>
        </p:nvGrpSpPr>
        <p:grpSpPr>
          <a:xfrm>
            <a:off x="255286" y="3707569"/>
            <a:ext cx="7542963" cy="1354217"/>
            <a:chOff x="838506" y="3376272"/>
            <a:chExt cx="7542963" cy="1354217"/>
          </a:xfrm>
        </p:grpSpPr>
        <p:sp>
          <p:nvSpPr>
            <p:cNvPr id="38" name="正方形/長方形 23">
              <a:extLst>
                <a:ext uri="{FF2B5EF4-FFF2-40B4-BE49-F238E27FC236}">
                  <a16:creationId xmlns:a16="http://schemas.microsoft.com/office/drawing/2014/main" id="{8A424A62-A2FF-45B7-A503-F0CFF004F8C7}"/>
                </a:ext>
              </a:extLst>
            </p:cNvPr>
            <p:cNvSpPr>
              <a:spLocks noChangeArrowheads="1"/>
            </p:cNvSpPr>
            <p:nvPr/>
          </p:nvSpPr>
          <p:spPr bwMode="auto">
            <a:xfrm>
              <a:off x="2222977" y="3376272"/>
              <a:ext cx="6158492" cy="1354217"/>
            </a:xfrm>
            <a:prstGeom prst="rect">
              <a:avLst/>
            </a:prstGeom>
            <a:noFill/>
            <a:ln w="9525">
              <a:noFill/>
              <a:miter lim="800000"/>
              <a:headEnd/>
              <a:tailEnd/>
            </a:ln>
          </p:spPr>
          <p:txBody>
            <a:bodyPr wrap="square" lIns="91440" tIns="45720" rIns="91440" bIns="45720" anchor="t">
              <a:spAutoFit/>
            </a:bodyPr>
            <a:lstStyle/>
            <a:p>
              <a:r>
                <a:rPr lang="zh-TW" altLang="en-US" sz="2200" b="1" dirty="0">
                  <a:latin typeface="メイリオ" panose="020B0604030504040204" pitchFamily="50" charset="-128"/>
                  <a:ea typeface="メイリオ" panose="020B0604030504040204" pitchFamily="50" charset="-128"/>
                </a:rPr>
                <a:t>合計15競技109種目</a:t>
              </a:r>
              <a:r>
                <a:rPr lang="en-US" altLang="zh-TW"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オリンピック種目</a:t>
              </a:r>
              <a:r>
                <a:rPr lang="en-US" altLang="zh-TW" sz="1200" dirty="0">
                  <a:latin typeface="メイリオ" panose="020B0604030504040204" pitchFamily="50" charset="-128"/>
                  <a:ea typeface="メイリオ" panose="020B0604030504040204" pitchFamily="50" charset="-128"/>
                </a:rPr>
                <a:t>)</a:t>
              </a:r>
            </a:p>
            <a:p>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パラリンピックは</a:t>
              </a:r>
              <a:r>
                <a:rPr lang="en-US" altLang="ja-JP" sz="1200" dirty="0">
                  <a:latin typeface="メイリオ" panose="020B0604030504040204" pitchFamily="50" charset="-128"/>
                  <a:ea typeface="メイリオ" panose="020B0604030504040204" pitchFamily="50" charset="-128"/>
                </a:rPr>
                <a:t>6</a:t>
              </a:r>
              <a:r>
                <a:rPr lang="ja-JP" altLang="en-US" sz="1200" dirty="0">
                  <a:latin typeface="メイリオ" panose="020B0604030504040204" pitchFamily="50" charset="-128"/>
                  <a:ea typeface="メイリオ" panose="020B0604030504040204" pitchFamily="50" charset="-128"/>
                </a:rPr>
                <a:t>競技</a:t>
              </a:r>
              <a:r>
                <a:rPr lang="en-US" altLang="ja-JP" sz="1200" dirty="0">
                  <a:latin typeface="メイリオ" panose="020B0604030504040204" pitchFamily="50" charset="-128"/>
                  <a:ea typeface="メイリオ" panose="020B0604030504040204" pitchFamily="50" charset="-128"/>
                </a:rPr>
                <a:t>78</a:t>
              </a:r>
              <a:r>
                <a:rPr lang="ja-JP" altLang="en-US" sz="1200" dirty="0">
                  <a:latin typeface="メイリオ" panose="020B0604030504040204" pitchFamily="50" charset="-128"/>
                  <a:ea typeface="メイリオ" panose="020B0604030504040204" pitchFamily="50" charset="-128"/>
                </a:rPr>
                <a:t>種目</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北京大会から下記</a:t>
              </a:r>
              <a:r>
                <a:rPr lang="en-US" altLang="ja-JP" sz="1200" dirty="0">
                  <a:latin typeface="メイリオ" panose="020B0604030504040204" pitchFamily="50" charset="-128"/>
                  <a:ea typeface="メイリオ" panose="020B0604030504040204" pitchFamily="50" charset="-128"/>
                </a:rPr>
                <a:t>7</a:t>
              </a:r>
              <a:r>
                <a:rPr lang="ja-JP" altLang="en-US" sz="1200" dirty="0">
                  <a:latin typeface="メイリオ" panose="020B0604030504040204" pitchFamily="50" charset="-128"/>
                  <a:ea typeface="メイリオ" panose="020B0604030504040204" pitchFamily="50" charset="-128"/>
                </a:rPr>
                <a:t>種目が追加</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　　「ジャンプ混合団体」、「ビッグエア混合団体」、「エアリアル混合団体」、</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　　「スノーボードクロス混合団体」、「スピードスケート混合リレー」、</a:t>
              </a:r>
              <a:endParaRPr lang="en-US" altLang="ja-JP" sz="1200" dirty="0">
                <a:latin typeface="メイリオ" panose="020B0604030504040204" pitchFamily="50" charset="-128"/>
                <a:ea typeface="メイリオ" panose="020B0604030504040204" pitchFamily="50" charset="-128"/>
              </a:endParaRPr>
            </a:p>
            <a:p>
              <a:r>
                <a:rPr lang="ja-JP" altLang="en-US" sz="1200" dirty="0">
                  <a:latin typeface="メイリオ" panose="020B0604030504040204" pitchFamily="50" charset="-128"/>
                  <a:ea typeface="メイリオ" panose="020B0604030504040204" pitchFamily="50" charset="-128"/>
                </a:rPr>
                <a:t>　　「ショートトラック混合リレー」、「ボブスレー女子１人乗り」</a:t>
              </a:r>
              <a:endParaRPr lang="en-US" altLang="ja-JP" sz="1200" dirty="0">
                <a:latin typeface="メイリオ" panose="020B0604030504040204" pitchFamily="50" charset="-128"/>
                <a:ea typeface="メイリオ" panose="020B0604030504040204" pitchFamily="50" charset="-128"/>
              </a:endParaRPr>
            </a:p>
          </p:txBody>
        </p:sp>
        <p:cxnSp>
          <p:nvCxnSpPr>
            <p:cNvPr id="39" name="直線コネクタ 38">
              <a:extLst>
                <a:ext uri="{FF2B5EF4-FFF2-40B4-BE49-F238E27FC236}">
                  <a16:creationId xmlns:a16="http://schemas.microsoft.com/office/drawing/2014/main" id="{5B4FD0D0-5162-4400-B56B-DDB1E273AB53}"/>
                </a:ext>
              </a:extLst>
            </p:cNvPr>
            <p:cNvCxnSpPr/>
            <p:nvPr/>
          </p:nvCxnSpPr>
          <p:spPr>
            <a:xfrm>
              <a:off x="838506" y="3376272"/>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F1EB1DBB-901D-4F1B-9D39-FE79123FAD6C}"/>
                </a:ext>
              </a:extLst>
            </p:cNvPr>
            <p:cNvSpPr txBox="1"/>
            <p:nvPr/>
          </p:nvSpPr>
          <p:spPr>
            <a:xfrm>
              <a:off x="888326" y="3382319"/>
              <a:ext cx="800219"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種目</a:t>
              </a:r>
            </a:p>
          </p:txBody>
        </p:sp>
      </p:grpSp>
      <p:grpSp>
        <p:nvGrpSpPr>
          <p:cNvPr id="46" name="グループ化 45">
            <a:extLst>
              <a:ext uri="{FF2B5EF4-FFF2-40B4-BE49-F238E27FC236}">
                <a16:creationId xmlns:a16="http://schemas.microsoft.com/office/drawing/2014/main" id="{3BBEC67B-EA28-4784-A168-D4CAFBE39321}"/>
              </a:ext>
            </a:extLst>
          </p:cNvPr>
          <p:cNvGrpSpPr/>
          <p:nvPr/>
        </p:nvGrpSpPr>
        <p:grpSpPr>
          <a:xfrm>
            <a:off x="259438" y="1332028"/>
            <a:ext cx="6858360" cy="2135072"/>
            <a:chOff x="831177" y="1269997"/>
            <a:chExt cx="6858360" cy="1543544"/>
          </a:xfrm>
        </p:grpSpPr>
        <p:sp>
          <p:nvSpPr>
            <p:cNvPr id="47" name="テキスト ボックス 46">
              <a:extLst>
                <a:ext uri="{FF2B5EF4-FFF2-40B4-BE49-F238E27FC236}">
                  <a16:creationId xmlns:a16="http://schemas.microsoft.com/office/drawing/2014/main" id="{0C3CEF61-454F-439E-84AF-E9BCFB78CC4A}"/>
                </a:ext>
              </a:extLst>
            </p:cNvPr>
            <p:cNvSpPr txBox="1"/>
            <p:nvPr/>
          </p:nvSpPr>
          <p:spPr>
            <a:xfrm>
              <a:off x="2222976" y="1285931"/>
              <a:ext cx="5466561" cy="778772"/>
            </a:xfrm>
            <a:prstGeom prst="rect">
              <a:avLst/>
            </a:prstGeom>
            <a:noFill/>
          </p:spPr>
          <p:txBody>
            <a:bodyPr wrap="none" lIns="91440" tIns="45720" rIns="91440" bIns="45720" rtlCol="0" anchor="t">
              <a:spAutoFit/>
            </a:bodyPr>
            <a:lstStyle/>
            <a:p>
              <a:r>
                <a:rPr lang="ja-JP" altLang="en-US" sz="2200" b="1" dirty="0">
                  <a:latin typeface="メイリオ" panose="020B0604030504040204" pitchFamily="50" charset="-128"/>
                  <a:ea typeface="メイリオ" panose="020B0604030504040204" pitchFamily="50" charset="-128"/>
                </a:rPr>
                <a:t>オリンピック競技大会</a:t>
              </a:r>
              <a:endParaRPr lang="en-US" altLang="ja-JP" sz="2200" b="1"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・開催期間   ：</a:t>
              </a:r>
              <a:r>
                <a:rPr lang="en-US" altLang="ja-JP" dirty="0">
                  <a:latin typeface="メイリオ" panose="020B0604030504040204" pitchFamily="50" charset="-128"/>
                  <a:ea typeface="メイリオ" panose="020B0604030504040204" pitchFamily="50" charset="-128"/>
                </a:rPr>
                <a:t>2022</a:t>
              </a:r>
              <a:r>
                <a:rPr lang="ja-JP" altLang="en-US" dirty="0">
                  <a:latin typeface="メイリオ" panose="020B0604030504040204" pitchFamily="50" charset="-128"/>
                  <a:ea typeface="メイリオ" panose="020B0604030504040204" pitchFamily="50" charset="-128"/>
                </a:rPr>
                <a:t>年</a:t>
              </a:r>
              <a:r>
                <a:rPr lang="en-US" altLang="ja-JP" dirty="0">
                  <a:latin typeface="メイリオ" panose="020B0604030504040204" pitchFamily="50" charset="-128"/>
                  <a:ea typeface="メイリオ" panose="020B0604030504040204" pitchFamily="50" charset="-128"/>
                </a:rPr>
                <a:t>2</a:t>
              </a:r>
              <a:r>
                <a:rPr lang="ja-JP" altLang="en-US" dirty="0">
                  <a:latin typeface="メイリオ" panose="020B0604030504040204" pitchFamily="50" charset="-128"/>
                  <a:ea typeface="メイリオ" panose="020B0604030504040204" pitchFamily="50" charset="-128"/>
                </a:rPr>
                <a:t>月</a:t>
              </a:r>
              <a:r>
                <a:rPr lang="en-US" altLang="ja-JP" dirty="0">
                  <a:latin typeface="メイリオ" panose="020B0604030504040204" pitchFamily="50" charset="-128"/>
                  <a:ea typeface="メイリオ" panose="020B0604030504040204" pitchFamily="50" charset="-128"/>
                </a:rPr>
                <a:t>4</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金</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2</a:t>
              </a:r>
              <a:r>
                <a:rPr lang="ja-JP" altLang="en-US" dirty="0">
                  <a:latin typeface="メイリオ" panose="020B0604030504040204" pitchFamily="50" charset="-128"/>
                  <a:ea typeface="メイリオ" panose="020B0604030504040204" pitchFamily="50" charset="-128"/>
                </a:rPr>
                <a:t>月</a:t>
              </a:r>
              <a:r>
                <a:rPr lang="en-US" altLang="ja-JP" dirty="0">
                  <a:latin typeface="メイリオ" panose="020B0604030504040204" pitchFamily="50" charset="-128"/>
                  <a:ea typeface="メイリオ" panose="020B0604030504040204" pitchFamily="50" charset="-128"/>
                </a:rPr>
                <a:t>20</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p>
            <a:p>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開会式：</a:t>
              </a:r>
              <a:r>
                <a:rPr lang="en-US" altLang="ja-JP" sz="1200" dirty="0">
                  <a:latin typeface="メイリオ" panose="020B0604030504040204" pitchFamily="50" charset="-128"/>
                  <a:ea typeface="メイリオ" panose="020B0604030504040204" pitchFamily="50" charset="-128"/>
                </a:rPr>
                <a:t>2022</a:t>
              </a:r>
              <a:r>
                <a:rPr lang="ja-JP" altLang="en-US" sz="1200" dirty="0">
                  <a:latin typeface="メイリオ" panose="020B0604030504040204" pitchFamily="50" charset="-128"/>
                  <a:ea typeface="メイリオ" panose="020B0604030504040204" pitchFamily="50" charset="-128"/>
                </a:rPr>
                <a:t>年</a:t>
              </a:r>
              <a:r>
                <a:rPr lang="en-US" altLang="ja-JP" sz="1200" dirty="0">
                  <a:latin typeface="メイリオ" panose="020B0604030504040204" pitchFamily="50" charset="-128"/>
                  <a:ea typeface="メイリオ" panose="020B0604030504040204" pitchFamily="50" charset="-128"/>
                </a:rPr>
                <a:t>2</a:t>
              </a:r>
              <a:r>
                <a:rPr lang="ja-JP" altLang="en-US" sz="1200" dirty="0">
                  <a:latin typeface="メイリオ" panose="020B0604030504040204" pitchFamily="50" charset="-128"/>
                  <a:ea typeface="メイリオ" panose="020B0604030504040204" pitchFamily="50" charset="-128"/>
                </a:rPr>
                <a:t>月</a:t>
              </a: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金</a:t>
              </a:r>
              <a:r>
                <a:rPr lang="en-US" altLang="ja-JP" sz="1200" dirty="0">
                  <a:latin typeface="メイリオ" panose="020B0604030504040204" pitchFamily="50" charset="-128"/>
                  <a:ea typeface="メイリオ" panose="020B0604030504040204" pitchFamily="50" charset="-128"/>
                </a:rPr>
                <a:t>) / </a:t>
              </a:r>
              <a:r>
                <a:rPr lang="ja-JP" altLang="en-US" sz="1200" dirty="0">
                  <a:latin typeface="メイリオ" panose="020B0604030504040204" pitchFamily="50" charset="-128"/>
                  <a:ea typeface="メイリオ" panose="020B0604030504040204" pitchFamily="50" charset="-128"/>
                </a:rPr>
                <a:t>閉会式：</a:t>
              </a:r>
              <a:r>
                <a:rPr lang="en-US" altLang="ja-JP" sz="1200" dirty="0">
                  <a:latin typeface="メイリオ" panose="020B0604030504040204" pitchFamily="50" charset="-128"/>
                  <a:ea typeface="メイリオ" panose="020B0604030504040204" pitchFamily="50" charset="-128"/>
                </a:rPr>
                <a:t>2022</a:t>
              </a:r>
              <a:r>
                <a:rPr lang="ja-JP" altLang="en-US" sz="1200" dirty="0">
                  <a:latin typeface="メイリオ" panose="020B0604030504040204" pitchFamily="50" charset="-128"/>
                  <a:ea typeface="メイリオ" panose="020B0604030504040204" pitchFamily="50" charset="-128"/>
                </a:rPr>
                <a:t>年</a:t>
              </a:r>
              <a:r>
                <a:rPr lang="en-US" altLang="ja-JP" sz="1200" dirty="0">
                  <a:latin typeface="メイリオ" panose="020B0604030504040204" pitchFamily="50" charset="-128"/>
                  <a:ea typeface="メイリオ" panose="020B0604030504040204" pitchFamily="50" charset="-128"/>
                </a:rPr>
                <a:t>2</a:t>
              </a:r>
              <a:r>
                <a:rPr lang="ja-JP" altLang="en-US" sz="1200" dirty="0">
                  <a:latin typeface="メイリオ" panose="020B0604030504040204" pitchFamily="50" charset="-128"/>
                  <a:ea typeface="メイリオ" panose="020B0604030504040204" pitchFamily="50" charset="-128"/>
                </a:rPr>
                <a:t>月</a:t>
              </a:r>
              <a:r>
                <a:rPr lang="en-US" altLang="ja-JP" sz="1200" dirty="0">
                  <a:latin typeface="メイリオ" panose="020B0604030504040204" pitchFamily="50" charset="-128"/>
                  <a:ea typeface="メイリオ" panose="020B0604030504040204" pitchFamily="50" charset="-128"/>
                </a:rPr>
                <a:t>20</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p>
            <a:p>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競技開始は</a:t>
              </a:r>
              <a:r>
                <a:rPr lang="en-US" altLang="ja-JP" sz="1200" dirty="0">
                  <a:latin typeface="メイリオ" panose="020B0604030504040204" pitchFamily="50" charset="-128"/>
                  <a:ea typeface="メイリオ" panose="020B0604030504040204" pitchFamily="50" charset="-128"/>
                </a:rPr>
                <a:t>2</a:t>
              </a:r>
              <a:r>
                <a:rPr lang="ja-JP" altLang="en-US" sz="1200" dirty="0">
                  <a:latin typeface="メイリオ" panose="020B0604030504040204" pitchFamily="50" charset="-128"/>
                  <a:ea typeface="メイリオ" panose="020B0604030504040204" pitchFamily="50" charset="-128"/>
                </a:rPr>
                <a:t>月</a:t>
              </a:r>
              <a:r>
                <a:rPr lang="en-US" altLang="ja-JP" sz="1200" dirty="0">
                  <a:latin typeface="メイリオ" panose="020B0604030504040204" pitchFamily="50" charset="-128"/>
                  <a:ea typeface="メイリオ" panose="020B0604030504040204" pitchFamily="50" charset="-128"/>
                </a:rPr>
                <a:t>2</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水</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のカーリングから</a:t>
              </a:r>
              <a:endParaRPr lang="en-US" altLang="ja-JP" sz="1200" dirty="0">
                <a:latin typeface="メイリオ" panose="020B0604030504040204" pitchFamily="50" charset="-128"/>
                <a:ea typeface="メイリオ" panose="020B0604030504040204" pitchFamily="50" charset="-128"/>
              </a:endParaRPr>
            </a:p>
          </p:txBody>
        </p:sp>
        <p:cxnSp>
          <p:nvCxnSpPr>
            <p:cNvPr id="48" name="直線コネクタ 47">
              <a:extLst>
                <a:ext uri="{FF2B5EF4-FFF2-40B4-BE49-F238E27FC236}">
                  <a16:creationId xmlns:a16="http://schemas.microsoft.com/office/drawing/2014/main" id="{0A312CCB-12F2-493D-8386-7D6D25A44448}"/>
                </a:ext>
              </a:extLst>
            </p:cNvPr>
            <p:cNvCxnSpPr/>
            <p:nvPr/>
          </p:nvCxnSpPr>
          <p:spPr>
            <a:xfrm>
              <a:off x="831177" y="1269997"/>
              <a:ext cx="8759" cy="291494"/>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テキスト ボックス 48">
              <a:extLst>
                <a:ext uri="{FF2B5EF4-FFF2-40B4-BE49-F238E27FC236}">
                  <a16:creationId xmlns:a16="http://schemas.microsoft.com/office/drawing/2014/main" id="{9ADAF682-A65F-46F8-B16B-F5029ADC1933}"/>
                </a:ext>
              </a:extLst>
            </p:cNvPr>
            <p:cNvSpPr txBox="1"/>
            <p:nvPr/>
          </p:nvSpPr>
          <p:spPr>
            <a:xfrm>
              <a:off x="888326" y="1285931"/>
              <a:ext cx="800219" cy="333759"/>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時期</a:t>
              </a:r>
            </a:p>
          </p:txBody>
        </p:sp>
        <p:sp>
          <p:nvSpPr>
            <p:cNvPr id="50" name="テキスト ボックス 49">
              <a:extLst>
                <a:ext uri="{FF2B5EF4-FFF2-40B4-BE49-F238E27FC236}">
                  <a16:creationId xmlns:a16="http://schemas.microsoft.com/office/drawing/2014/main" id="{1EEC963D-AB4D-4790-BA4A-AC3077CECF4B}"/>
                </a:ext>
              </a:extLst>
            </p:cNvPr>
            <p:cNvSpPr txBox="1"/>
            <p:nvPr/>
          </p:nvSpPr>
          <p:spPr>
            <a:xfrm>
              <a:off x="2222976" y="2168273"/>
              <a:ext cx="5339923" cy="645268"/>
            </a:xfrm>
            <a:prstGeom prst="rect">
              <a:avLst/>
            </a:prstGeom>
            <a:noFill/>
          </p:spPr>
          <p:txBody>
            <a:bodyPr wrap="none" lIns="91440" tIns="45720" rIns="91440" bIns="45720" rtlCol="0" anchor="t">
              <a:spAutoFit/>
            </a:bodyPr>
            <a:lstStyle/>
            <a:p>
              <a:r>
                <a:rPr lang="ja-JP" altLang="en-US" sz="2200" b="1" dirty="0">
                  <a:latin typeface="メイリオ" panose="020B0604030504040204" pitchFamily="50" charset="-128"/>
                  <a:ea typeface="メイリオ" panose="020B0604030504040204" pitchFamily="50" charset="-128"/>
                </a:rPr>
                <a:t>パラリンピック競技大会</a:t>
              </a:r>
              <a:endParaRPr lang="en-US" altLang="ja-JP" sz="2200" b="1" dirty="0">
                <a:latin typeface="メイリオ" panose="020B0604030504040204" pitchFamily="50" charset="-128"/>
                <a:ea typeface="メイリオ" panose="020B0604030504040204" pitchFamily="50" charset="-128"/>
              </a:endParaRPr>
            </a:p>
            <a:p>
              <a:r>
                <a:rPr lang="ja-JP" altLang="en-US" dirty="0">
                  <a:latin typeface="メイリオ" panose="020B0604030504040204" pitchFamily="50" charset="-128"/>
                  <a:ea typeface="メイリオ" panose="020B0604030504040204" pitchFamily="50" charset="-128"/>
                </a:rPr>
                <a:t>・開催期間   ：</a:t>
              </a:r>
              <a:r>
                <a:rPr lang="en-US" altLang="ja-JP" dirty="0">
                  <a:latin typeface="メイリオ" panose="020B0604030504040204" pitchFamily="50" charset="-128"/>
                  <a:ea typeface="メイリオ" panose="020B0604030504040204" pitchFamily="50" charset="-128"/>
                </a:rPr>
                <a:t>2022</a:t>
              </a:r>
              <a:r>
                <a:rPr lang="ja-JP" altLang="en-US" dirty="0">
                  <a:latin typeface="メイリオ" panose="020B0604030504040204" pitchFamily="50" charset="-128"/>
                  <a:ea typeface="メイリオ" panose="020B0604030504040204" pitchFamily="50" charset="-128"/>
                </a:rPr>
                <a:t>年</a:t>
              </a:r>
              <a:r>
                <a:rPr lang="en-US" altLang="ja-JP" dirty="0">
                  <a:latin typeface="メイリオ" panose="020B0604030504040204" pitchFamily="50" charset="-128"/>
                  <a:ea typeface="メイリオ" panose="020B0604030504040204" pitchFamily="50" charset="-128"/>
                </a:rPr>
                <a:t>3</a:t>
              </a:r>
              <a:r>
                <a:rPr lang="ja-JP" altLang="en-US" dirty="0">
                  <a:latin typeface="メイリオ" panose="020B0604030504040204" pitchFamily="50" charset="-128"/>
                  <a:ea typeface="メイリオ" panose="020B0604030504040204" pitchFamily="50" charset="-128"/>
                </a:rPr>
                <a:t>月</a:t>
              </a:r>
              <a:r>
                <a:rPr lang="en-US" altLang="ja-JP" dirty="0">
                  <a:latin typeface="メイリオ" panose="020B0604030504040204" pitchFamily="50" charset="-128"/>
                  <a:ea typeface="メイリオ" panose="020B0604030504040204" pitchFamily="50" charset="-128"/>
                </a:rPr>
                <a:t>4</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金</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a:t>
              </a:r>
              <a:r>
                <a:rPr lang="en-US" altLang="ja-JP" dirty="0">
                  <a:latin typeface="メイリオ" panose="020B0604030504040204" pitchFamily="50" charset="-128"/>
                  <a:ea typeface="メイリオ" panose="020B0604030504040204" pitchFamily="50" charset="-128"/>
                </a:rPr>
                <a:t>3</a:t>
              </a:r>
              <a:r>
                <a:rPr lang="ja-JP" altLang="en-US" dirty="0">
                  <a:latin typeface="メイリオ" panose="020B0604030504040204" pitchFamily="50" charset="-128"/>
                  <a:ea typeface="メイリオ" panose="020B0604030504040204" pitchFamily="50" charset="-128"/>
                </a:rPr>
                <a:t>月</a:t>
              </a:r>
              <a:r>
                <a:rPr lang="en-US" altLang="ja-JP" dirty="0">
                  <a:latin typeface="メイリオ" panose="020B0604030504040204" pitchFamily="50" charset="-128"/>
                  <a:ea typeface="メイリオ" panose="020B0604030504040204" pitchFamily="50" charset="-128"/>
                </a:rPr>
                <a:t>13</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r>
                <a:rPr lang="ja-JP" altLang="en-US" dirty="0">
                  <a:latin typeface="メイリオ" panose="020B0604030504040204" pitchFamily="50" charset="-128"/>
                  <a:ea typeface="メイリオ" panose="020B0604030504040204" pitchFamily="50" charset="-128"/>
                </a:rPr>
                <a:t>日</a:t>
              </a:r>
              <a:r>
                <a:rPr lang="en-US" altLang="ja-JP" dirty="0">
                  <a:latin typeface="メイリオ" panose="020B0604030504040204" pitchFamily="50" charset="-128"/>
                  <a:ea typeface="メイリオ" panose="020B0604030504040204" pitchFamily="50" charset="-128"/>
                </a:rPr>
                <a:t>)</a:t>
              </a:r>
            </a:p>
            <a:p>
              <a:r>
                <a:rPr lang="ja-JP" altLang="en-US" sz="1200" dirty="0">
                  <a:latin typeface="メイリオ" panose="020B0604030504040204" pitchFamily="50" charset="-128"/>
                  <a:ea typeface="メイリオ" panose="020B0604030504040204" pitchFamily="50" charset="-128"/>
                </a:rPr>
                <a:t>　</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開会式：</a:t>
              </a:r>
              <a:r>
                <a:rPr lang="en-US" altLang="ja-JP" sz="1200" dirty="0">
                  <a:latin typeface="メイリオ" panose="020B0604030504040204" pitchFamily="50" charset="-128"/>
                  <a:ea typeface="メイリオ" panose="020B0604030504040204" pitchFamily="50" charset="-128"/>
                </a:rPr>
                <a:t>2022</a:t>
              </a:r>
              <a:r>
                <a:rPr lang="ja-JP" altLang="en-US" sz="1200" dirty="0">
                  <a:latin typeface="メイリオ" panose="020B0604030504040204" pitchFamily="50" charset="-128"/>
                  <a:ea typeface="メイリオ" panose="020B0604030504040204" pitchFamily="50" charset="-128"/>
                </a:rPr>
                <a:t>年</a:t>
              </a:r>
              <a:r>
                <a:rPr lang="en-US" altLang="ja-JP" sz="1200" dirty="0">
                  <a:latin typeface="メイリオ" panose="020B0604030504040204" pitchFamily="50" charset="-128"/>
                  <a:ea typeface="メイリオ" panose="020B0604030504040204" pitchFamily="50" charset="-128"/>
                </a:rPr>
                <a:t>3</a:t>
              </a:r>
              <a:r>
                <a:rPr lang="ja-JP" altLang="en-US" sz="1200" dirty="0">
                  <a:latin typeface="メイリオ" panose="020B0604030504040204" pitchFamily="50" charset="-128"/>
                  <a:ea typeface="メイリオ" panose="020B0604030504040204" pitchFamily="50" charset="-128"/>
                </a:rPr>
                <a:t>月</a:t>
              </a: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金</a:t>
              </a:r>
              <a:r>
                <a:rPr lang="en-US" altLang="ja-JP" sz="1200" dirty="0">
                  <a:latin typeface="メイリオ" panose="020B0604030504040204" pitchFamily="50" charset="-128"/>
                  <a:ea typeface="メイリオ" panose="020B0604030504040204" pitchFamily="50" charset="-128"/>
                </a:rPr>
                <a:t>) / </a:t>
              </a:r>
              <a:r>
                <a:rPr lang="ja-JP" altLang="en-US" sz="1200" dirty="0">
                  <a:latin typeface="メイリオ" panose="020B0604030504040204" pitchFamily="50" charset="-128"/>
                  <a:ea typeface="メイリオ" panose="020B0604030504040204" pitchFamily="50" charset="-128"/>
                </a:rPr>
                <a:t>閉会式：</a:t>
              </a:r>
              <a:r>
                <a:rPr lang="en-US" altLang="ja-JP" sz="1200" dirty="0">
                  <a:latin typeface="メイリオ" panose="020B0604030504040204" pitchFamily="50" charset="-128"/>
                  <a:ea typeface="メイリオ" panose="020B0604030504040204" pitchFamily="50" charset="-128"/>
                </a:rPr>
                <a:t>2022</a:t>
              </a:r>
              <a:r>
                <a:rPr lang="ja-JP" altLang="en-US" sz="1200" dirty="0">
                  <a:latin typeface="メイリオ" panose="020B0604030504040204" pitchFamily="50" charset="-128"/>
                  <a:ea typeface="メイリオ" panose="020B0604030504040204" pitchFamily="50" charset="-128"/>
                </a:rPr>
                <a:t>年</a:t>
              </a:r>
              <a:r>
                <a:rPr lang="en-US" altLang="ja-JP" sz="1200" dirty="0">
                  <a:latin typeface="メイリオ" panose="020B0604030504040204" pitchFamily="50" charset="-128"/>
                  <a:ea typeface="メイリオ" panose="020B0604030504040204" pitchFamily="50" charset="-128"/>
                </a:rPr>
                <a:t>3</a:t>
              </a:r>
              <a:r>
                <a:rPr lang="ja-JP" altLang="en-US" sz="1200" dirty="0">
                  <a:latin typeface="メイリオ" panose="020B0604030504040204" pitchFamily="50" charset="-128"/>
                  <a:ea typeface="メイリオ" panose="020B0604030504040204" pitchFamily="50" charset="-128"/>
                </a:rPr>
                <a:t>月</a:t>
              </a:r>
              <a:r>
                <a:rPr lang="en-US" altLang="ja-JP" sz="1200" dirty="0">
                  <a:latin typeface="メイリオ" panose="020B0604030504040204" pitchFamily="50" charset="-128"/>
                  <a:ea typeface="メイリオ" panose="020B0604030504040204" pitchFamily="50" charset="-128"/>
                </a:rPr>
                <a:t>13</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r>
                <a:rPr lang="ja-JP" altLang="en-US" sz="1200" dirty="0">
                  <a:latin typeface="メイリオ" panose="020B0604030504040204" pitchFamily="50" charset="-128"/>
                  <a:ea typeface="メイリオ" panose="020B0604030504040204" pitchFamily="50" charset="-128"/>
                </a:rPr>
                <a:t>日</a:t>
              </a:r>
              <a:r>
                <a:rPr lang="en-US" altLang="ja-JP" sz="1200" dirty="0">
                  <a:latin typeface="メイリオ" panose="020B0604030504040204" pitchFamily="50" charset="-128"/>
                  <a:ea typeface="メイリオ" panose="020B0604030504040204" pitchFamily="50" charset="-128"/>
                </a:rPr>
                <a:t>)</a:t>
              </a:r>
            </a:p>
          </p:txBody>
        </p:sp>
      </p:grpSp>
      <p:grpSp>
        <p:nvGrpSpPr>
          <p:cNvPr id="51" name="グループ化 50">
            <a:extLst>
              <a:ext uri="{FF2B5EF4-FFF2-40B4-BE49-F238E27FC236}">
                <a16:creationId xmlns:a16="http://schemas.microsoft.com/office/drawing/2014/main" id="{F7355AF0-8024-496A-926D-45337AE60E51}"/>
              </a:ext>
            </a:extLst>
          </p:cNvPr>
          <p:cNvGrpSpPr/>
          <p:nvPr/>
        </p:nvGrpSpPr>
        <p:grpSpPr>
          <a:xfrm>
            <a:off x="260868" y="5152450"/>
            <a:ext cx="10723793" cy="461665"/>
            <a:chOff x="838506" y="3376272"/>
            <a:chExt cx="10723793" cy="461665"/>
          </a:xfrm>
        </p:grpSpPr>
        <p:sp>
          <p:nvSpPr>
            <p:cNvPr id="52" name="正方形/長方形 23">
              <a:extLst>
                <a:ext uri="{FF2B5EF4-FFF2-40B4-BE49-F238E27FC236}">
                  <a16:creationId xmlns:a16="http://schemas.microsoft.com/office/drawing/2014/main" id="{8A424A62-A2FF-45B7-A503-F0CFF004F8C7}"/>
                </a:ext>
              </a:extLst>
            </p:cNvPr>
            <p:cNvSpPr>
              <a:spLocks noChangeArrowheads="1"/>
            </p:cNvSpPr>
            <p:nvPr/>
          </p:nvSpPr>
          <p:spPr bwMode="auto">
            <a:xfrm>
              <a:off x="2222976" y="3376272"/>
              <a:ext cx="9339323" cy="430887"/>
            </a:xfrm>
            <a:prstGeom prst="rect">
              <a:avLst/>
            </a:prstGeom>
            <a:noFill/>
            <a:ln w="9525">
              <a:noFill/>
              <a:miter lim="800000"/>
              <a:headEnd/>
              <a:tailEnd/>
            </a:ln>
          </p:spPr>
          <p:txBody>
            <a:bodyPr wrap="square">
              <a:spAutoFit/>
            </a:bodyPr>
            <a:lstStyle/>
            <a:p>
              <a:r>
                <a:rPr lang="ja-JP" altLang="en-US" sz="2200" b="1" dirty="0">
                  <a:latin typeface="メイリオ" panose="020B0604030504040204" pitchFamily="50" charset="-128"/>
                  <a:ea typeface="メイリオ" panose="020B0604030504040204" pitchFamily="50" charset="-128"/>
                </a:rPr>
                <a:t> 中華人民共和国 北京</a:t>
              </a:r>
              <a:endParaRPr lang="en-US" altLang="ja-JP" sz="2200" b="1" dirty="0">
                <a:latin typeface="メイリオ" panose="020B0604030504040204" pitchFamily="50" charset="-128"/>
                <a:ea typeface="メイリオ" panose="020B0604030504040204" pitchFamily="50" charset="-128"/>
              </a:endParaRPr>
            </a:p>
          </p:txBody>
        </p:sp>
        <p:cxnSp>
          <p:nvCxnSpPr>
            <p:cNvPr id="53" name="直線コネクタ 52">
              <a:extLst>
                <a:ext uri="{FF2B5EF4-FFF2-40B4-BE49-F238E27FC236}">
                  <a16:creationId xmlns:a16="http://schemas.microsoft.com/office/drawing/2014/main" id="{5B4FD0D0-5162-4400-B56B-DDB1E273AB53}"/>
                </a:ext>
              </a:extLst>
            </p:cNvPr>
            <p:cNvCxnSpPr/>
            <p:nvPr/>
          </p:nvCxnSpPr>
          <p:spPr>
            <a:xfrm>
              <a:off x="838506" y="3376272"/>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54" name="テキスト ボックス 53">
              <a:extLst>
                <a:ext uri="{FF2B5EF4-FFF2-40B4-BE49-F238E27FC236}">
                  <a16:creationId xmlns:a16="http://schemas.microsoft.com/office/drawing/2014/main" id="{F1EB1DBB-901D-4F1B-9D39-FE79123FAD6C}"/>
                </a:ext>
              </a:extLst>
            </p:cNvPr>
            <p:cNvSpPr txBox="1"/>
            <p:nvPr/>
          </p:nvSpPr>
          <p:spPr>
            <a:xfrm>
              <a:off x="894225" y="3376272"/>
              <a:ext cx="1415772"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開催都市</a:t>
              </a:r>
            </a:p>
          </p:txBody>
        </p:sp>
      </p:grpSp>
      <p:grpSp>
        <p:nvGrpSpPr>
          <p:cNvPr id="55" name="グループ化 54">
            <a:extLst>
              <a:ext uri="{FF2B5EF4-FFF2-40B4-BE49-F238E27FC236}">
                <a16:creationId xmlns:a16="http://schemas.microsoft.com/office/drawing/2014/main" id="{F7355AF0-8024-496A-926D-45337AE60E51}"/>
              </a:ext>
            </a:extLst>
          </p:cNvPr>
          <p:cNvGrpSpPr/>
          <p:nvPr/>
        </p:nvGrpSpPr>
        <p:grpSpPr>
          <a:xfrm>
            <a:off x="262298" y="5912737"/>
            <a:ext cx="10809384" cy="646331"/>
            <a:chOff x="838506" y="3376272"/>
            <a:chExt cx="10809384" cy="646331"/>
          </a:xfrm>
        </p:grpSpPr>
        <p:sp>
          <p:nvSpPr>
            <p:cNvPr id="56" name="正方形/長方形 23">
              <a:extLst>
                <a:ext uri="{FF2B5EF4-FFF2-40B4-BE49-F238E27FC236}">
                  <a16:creationId xmlns:a16="http://schemas.microsoft.com/office/drawing/2014/main" id="{8A424A62-A2FF-45B7-A503-F0CFF004F8C7}"/>
                </a:ext>
              </a:extLst>
            </p:cNvPr>
            <p:cNvSpPr>
              <a:spLocks noChangeArrowheads="1"/>
            </p:cNvSpPr>
            <p:nvPr/>
          </p:nvSpPr>
          <p:spPr bwMode="auto">
            <a:xfrm>
              <a:off x="2308567" y="3385230"/>
              <a:ext cx="9339323" cy="430887"/>
            </a:xfrm>
            <a:prstGeom prst="rect">
              <a:avLst/>
            </a:prstGeom>
            <a:noFill/>
            <a:ln w="9525">
              <a:noFill/>
              <a:miter lim="800000"/>
              <a:headEnd/>
              <a:tailEnd/>
            </a:ln>
          </p:spPr>
          <p:txBody>
            <a:bodyPr wrap="square">
              <a:spAutoFit/>
            </a:bodyPr>
            <a:lstStyle/>
            <a:p>
              <a:r>
                <a:rPr lang="ja-JP" altLang="en-US" sz="2200" b="1" dirty="0">
                  <a:latin typeface="メイリオ" panose="020B0604030504040204" pitchFamily="50" charset="-128"/>
                  <a:ea typeface="メイリオ" panose="020B0604030504040204" pitchFamily="50" charset="-128"/>
                </a:rPr>
                <a:t>朝</a:t>
              </a:r>
              <a:r>
                <a:rPr lang="en-US" altLang="ja-JP" sz="2200" b="1" dirty="0">
                  <a:latin typeface="メイリオ" panose="020B0604030504040204" pitchFamily="50" charset="-128"/>
                  <a:ea typeface="メイリオ" panose="020B0604030504040204" pitchFamily="50" charset="-128"/>
                </a:rPr>
                <a:t>9</a:t>
              </a:r>
              <a:r>
                <a:rPr lang="ja-JP" altLang="en-US" sz="2200" b="1" dirty="0">
                  <a:latin typeface="メイリオ" panose="020B0604030504040204" pitchFamily="50" charset="-128"/>
                  <a:ea typeface="メイリオ" panose="020B0604030504040204" pitchFamily="50" charset="-128"/>
                </a:rPr>
                <a:t>時～夜</a:t>
              </a:r>
              <a:r>
                <a:rPr lang="en-US" altLang="ja-JP" sz="2200" b="1" dirty="0">
                  <a:latin typeface="メイリオ" panose="020B0604030504040204" pitchFamily="50" charset="-128"/>
                  <a:ea typeface="メイリオ" panose="020B0604030504040204" pitchFamily="50" charset="-128"/>
                </a:rPr>
                <a:t>24</a:t>
              </a:r>
              <a:r>
                <a:rPr lang="ja-JP" altLang="en-US" sz="2200" b="1" dirty="0">
                  <a:latin typeface="メイリオ" panose="020B0604030504040204" pitchFamily="50" charset="-128"/>
                  <a:ea typeface="メイリオ" panose="020B0604030504040204" pitchFamily="50" charset="-128"/>
                </a:rPr>
                <a:t>時　日本との時差は－</a:t>
              </a:r>
              <a:r>
                <a:rPr lang="en-US" altLang="ja-JP" sz="2200" b="1" dirty="0">
                  <a:latin typeface="メイリオ" panose="020B0604030504040204" pitchFamily="50" charset="-128"/>
                  <a:ea typeface="メイリオ" panose="020B0604030504040204" pitchFamily="50" charset="-128"/>
                </a:rPr>
                <a:t>1</a:t>
              </a:r>
              <a:r>
                <a:rPr lang="ja-JP" altLang="en-US" sz="2200" b="1" dirty="0">
                  <a:latin typeface="メイリオ" panose="020B0604030504040204" pitchFamily="50" charset="-128"/>
                  <a:ea typeface="メイリオ" panose="020B0604030504040204" pitchFamily="50" charset="-128"/>
                </a:rPr>
                <a:t>時間</a:t>
              </a:r>
              <a:endParaRPr lang="en-US" altLang="ja-JP" sz="2200" b="1" dirty="0">
                <a:latin typeface="メイリオ" panose="020B0604030504040204" pitchFamily="50" charset="-128"/>
                <a:ea typeface="メイリオ" panose="020B0604030504040204" pitchFamily="50" charset="-128"/>
              </a:endParaRPr>
            </a:p>
          </p:txBody>
        </p:sp>
        <p:cxnSp>
          <p:nvCxnSpPr>
            <p:cNvPr id="57" name="直線コネクタ 56">
              <a:extLst>
                <a:ext uri="{FF2B5EF4-FFF2-40B4-BE49-F238E27FC236}">
                  <a16:creationId xmlns:a16="http://schemas.microsoft.com/office/drawing/2014/main" id="{5B4FD0D0-5162-4400-B56B-DDB1E273AB53}"/>
                </a:ext>
              </a:extLst>
            </p:cNvPr>
            <p:cNvCxnSpPr/>
            <p:nvPr/>
          </p:nvCxnSpPr>
          <p:spPr>
            <a:xfrm>
              <a:off x="838506" y="3376272"/>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58" name="テキスト ボックス 57">
              <a:extLst>
                <a:ext uri="{FF2B5EF4-FFF2-40B4-BE49-F238E27FC236}">
                  <a16:creationId xmlns:a16="http://schemas.microsoft.com/office/drawing/2014/main" id="{F1EB1DBB-901D-4F1B-9D39-FE79123FAD6C}"/>
                </a:ext>
              </a:extLst>
            </p:cNvPr>
            <p:cNvSpPr txBox="1"/>
            <p:nvPr/>
          </p:nvSpPr>
          <p:spPr>
            <a:xfrm>
              <a:off x="892795" y="3376272"/>
              <a:ext cx="1415772" cy="646331"/>
            </a:xfrm>
            <a:prstGeom prst="rect">
              <a:avLst/>
            </a:prstGeom>
            <a:noFill/>
          </p:spPr>
          <p:txBody>
            <a:bodyPr wrap="none" rtlCol="0">
              <a:spAutoFit/>
            </a:bodyPr>
            <a:lstStyle/>
            <a:p>
              <a:r>
                <a:rPr lang="ja-JP" altLang="en-US" sz="2400" b="1" dirty="0">
                  <a:latin typeface="メイリオ" panose="020B0604030504040204" pitchFamily="50" charset="-128"/>
                  <a:ea typeface="メイリオ" panose="020B0604030504040204" pitchFamily="50" charset="-128"/>
                </a:rPr>
                <a:t>競技時間</a:t>
              </a:r>
              <a:endParaRPr lang="en-US" altLang="ja-JP" sz="2400" b="1" dirty="0">
                <a:latin typeface="メイリオ" panose="020B0604030504040204" pitchFamily="50" charset="-128"/>
                <a:ea typeface="メイリオ" panose="020B0604030504040204" pitchFamily="50" charset="-128"/>
              </a:endParaRPr>
            </a:p>
            <a:p>
              <a:pPr algn="ctr"/>
              <a:r>
                <a:rPr kumimoji="1" lang="ja-JP" altLang="en-US" sz="1200" b="1" dirty="0">
                  <a:latin typeface="メイリオ" panose="020B0604030504040204" pitchFamily="50" charset="-128"/>
                  <a:ea typeface="メイリオ" panose="020B0604030504040204" pitchFamily="50" charset="-128"/>
                </a:rPr>
                <a:t>（目安）</a:t>
              </a:r>
            </a:p>
          </p:txBody>
        </p:sp>
      </p:grpSp>
      <p:sp>
        <p:nvSpPr>
          <p:cNvPr id="60" name="正方形/長方形 59">
            <a:extLst>
              <a:ext uri="{FF2B5EF4-FFF2-40B4-BE49-F238E27FC236}">
                <a16:creationId xmlns:a16="http://schemas.microsoft.com/office/drawing/2014/main" id="{F0FAA546-D150-1440-BCD9-127622F5C36E}"/>
              </a:ext>
            </a:extLst>
          </p:cNvPr>
          <p:cNvSpPr/>
          <p:nvPr/>
        </p:nvSpPr>
        <p:spPr>
          <a:xfrm>
            <a:off x="10959252" y="81280"/>
            <a:ext cx="1179044" cy="361054"/>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lumMod val="65000"/>
                  </a:schemeClr>
                </a:solidFill>
                <a:latin typeface="Meiryo" panose="020B0604030504040204" pitchFamily="34" charset="-128"/>
                <a:ea typeface="Meiryo" panose="020B0604030504040204" pitchFamily="34" charset="-128"/>
              </a:rPr>
              <a:t>広告主・</a:t>
            </a:r>
            <a:endParaRPr lang="en-US" altLang="ja-JP" sz="1000" dirty="0">
              <a:solidFill>
                <a:schemeClr val="bg1">
                  <a:lumMod val="65000"/>
                </a:schemeClr>
              </a:solidFill>
              <a:latin typeface="Meiryo" panose="020B0604030504040204" pitchFamily="34" charset="-128"/>
              <a:ea typeface="Meiryo" panose="020B0604030504040204" pitchFamily="34" charset="-128"/>
            </a:endParaRPr>
          </a:p>
          <a:p>
            <a:pPr algn="ctr"/>
            <a:r>
              <a:rPr lang="ja-JP" altLang="en-US" sz="1000" dirty="0">
                <a:solidFill>
                  <a:schemeClr val="bg1">
                    <a:lumMod val="65000"/>
                  </a:schemeClr>
                </a:solidFill>
                <a:latin typeface="Meiryo" panose="020B0604030504040204" pitchFamily="34" charset="-128"/>
                <a:ea typeface="Meiryo" panose="020B0604030504040204" pitchFamily="34" charset="-128"/>
              </a:rPr>
              <a:t>広告会社 限定</a:t>
            </a:r>
          </a:p>
        </p:txBody>
      </p:sp>
      <p:sp>
        <p:nvSpPr>
          <p:cNvPr id="2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dirty="0">
                <a:latin typeface="メイリオ" panose="020B0604030504040204" pitchFamily="50" charset="-128"/>
                <a:ea typeface="メイリオ" panose="020B0604030504040204" pitchFamily="50" charset="-128"/>
              </a:rPr>
              <a:t>北京五輪・パラリンピック</a:t>
            </a:r>
            <a:r>
              <a:rPr lang="ja-JP" altLang="en-US" sz="2800" b="1" spc="300" dirty="0">
                <a:solidFill>
                  <a:srgbClr val="222222"/>
                </a:solidFill>
                <a:latin typeface="メイリオ" panose="020B0604030504040204" pitchFamily="50" charset="-128"/>
                <a:ea typeface="メイリオ" panose="020B0604030504040204" pitchFamily="50" charset="-128"/>
              </a:rPr>
              <a:t>　大会概要</a:t>
            </a:r>
          </a:p>
        </p:txBody>
      </p:sp>
    </p:spTree>
    <p:extLst>
      <p:ext uri="{BB962C8B-B14F-4D97-AF65-F5344CB8AC3E}">
        <p14:creationId xmlns:p14="http://schemas.microsoft.com/office/powerpoint/2010/main" val="23898044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北京</a:t>
            </a:r>
            <a:r>
              <a:rPr lang="en-US" altLang="ja-JP" sz="2800" b="1" spc="300" dirty="0">
                <a:solidFill>
                  <a:srgbClr val="222222"/>
                </a:solidFill>
                <a:latin typeface="Meiryo" panose="020B0604030504040204" pitchFamily="34" charset="-128"/>
                <a:ea typeface="Meiryo" panose="020B0604030504040204" pitchFamily="34" charset="-128"/>
              </a:rPr>
              <a:t>2022</a:t>
            </a:r>
            <a:r>
              <a:rPr lang="ja-JP" altLang="en-US" sz="2800" b="1" spc="300" dirty="0">
                <a:solidFill>
                  <a:srgbClr val="222222"/>
                </a:solidFill>
                <a:latin typeface="Meiryo" panose="020B0604030504040204" pitchFamily="34" charset="-128"/>
                <a:ea typeface="Meiryo" panose="020B0604030504040204" pitchFamily="34" charset="-128"/>
              </a:rPr>
              <a:t>報道特集 トップインパクト</a:t>
            </a:r>
            <a:r>
              <a:rPr lang="en-US" altLang="ja-JP" sz="2800" b="1" spc="300" dirty="0">
                <a:solidFill>
                  <a:srgbClr val="222222"/>
                </a:solidFill>
                <a:latin typeface="Meiryo" panose="020B0604030504040204" pitchFamily="34" charset="-128"/>
                <a:ea typeface="Meiryo" panose="020B0604030504040204" pitchFamily="34" charset="-128"/>
              </a:rPr>
              <a:t>PDW</a:t>
            </a:r>
            <a:r>
              <a:rPr lang="ja-JP" altLang="en-US" sz="2800" b="1" spc="300" dirty="0">
                <a:solidFill>
                  <a:srgbClr val="222222"/>
                </a:solidFill>
                <a:latin typeface="Meiryo" panose="020B0604030504040204" pitchFamily="34" charset="-128"/>
                <a:ea typeface="Meiryo" panose="020B0604030504040204" pitchFamily="34" charset="-128"/>
              </a:rPr>
              <a:t> </a:t>
            </a:r>
            <a:r>
              <a:rPr lang="en-US" altLang="ja-JP" sz="2800" b="1" spc="300" dirty="0">
                <a:solidFill>
                  <a:srgbClr val="222222"/>
                </a:solidFill>
                <a:latin typeface="Meiryo" panose="020B0604030504040204" pitchFamily="34" charset="-128"/>
                <a:ea typeface="Meiryo" panose="020B0604030504040204" pitchFamily="34" charset="-128"/>
              </a:rPr>
              <a:t>PC</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30</a:t>
            </a:fld>
            <a:endParaRPr kumimoji="1" lang="ja-JP" altLang="en-US" dirty="0"/>
          </a:p>
        </p:txBody>
      </p:sp>
      <p:graphicFrame>
        <p:nvGraphicFramePr>
          <p:cNvPr id="87" name="表 86"/>
          <p:cNvGraphicFramePr>
            <a:graphicFrameLocks noGrp="1"/>
          </p:cNvGraphicFramePr>
          <p:nvPr>
            <p:extLst>
              <p:ext uri="{D42A27DB-BD31-4B8C-83A1-F6EECF244321}">
                <p14:modId xmlns:p14="http://schemas.microsoft.com/office/powerpoint/2010/main" val="3578446858"/>
              </p:ext>
            </p:extLst>
          </p:nvPr>
        </p:nvGraphicFramePr>
        <p:xfrm>
          <a:off x="1429253" y="1644779"/>
          <a:ext cx="9415888" cy="4480560"/>
        </p:xfrm>
        <a:graphic>
          <a:graphicData uri="http://schemas.openxmlformats.org/drawingml/2006/table">
            <a:tbl>
              <a:tblPr>
                <a:tableStyleId>{F5AB1C69-6EDB-4FF4-983F-18BD219EF322}</a:tableStyleId>
              </a:tblPr>
              <a:tblGrid>
                <a:gridCol w="9415888">
                  <a:extLst>
                    <a:ext uri="{9D8B030D-6E8A-4147-A177-3AD203B41FA5}">
                      <a16:colId xmlns:a16="http://schemas.microsoft.com/office/drawing/2014/main" val="20000"/>
                    </a:ext>
                  </a:extLst>
                </a:gridCol>
              </a:tblGrid>
              <a:tr h="176045">
                <a:tc>
                  <a:txBody>
                    <a:bodyPr/>
                    <a:lstStyle/>
                    <a:p>
                      <a:r>
                        <a:rPr lang="en-US" altLang="ja-JP" sz="1000" b="1" dirty="0">
                          <a:solidFill>
                            <a:schemeClr val="bg1"/>
                          </a:solidFill>
                          <a:latin typeface="メイリオ" panose="020B0604030504040204" pitchFamily="50" charset="-128"/>
                          <a:ea typeface="メイリオ" panose="020B0604030504040204" pitchFamily="50" charset="-128"/>
                          <a:cs typeface="メイリオ"/>
                        </a:rPr>
                        <a:t>【</a:t>
                      </a:r>
                      <a:r>
                        <a:rPr lang="ja-JP" altLang="en-US" sz="1000" b="1" dirty="0">
                          <a:solidFill>
                            <a:schemeClr val="bg1"/>
                          </a:solidFill>
                          <a:latin typeface="メイリオ" panose="020B0604030504040204" pitchFamily="50" charset="-128"/>
                          <a:ea typeface="メイリオ" panose="020B0604030504040204" pitchFamily="50" charset="-128"/>
                          <a:cs typeface="メイリオ"/>
                        </a:rPr>
                        <a:t>参考</a:t>
                      </a:r>
                      <a:r>
                        <a:rPr lang="en-US" altLang="ja-JP" sz="1000" b="1" dirty="0">
                          <a:solidFill>
                            <a:schemeClr val="bg1"/>
                          </a:solidFill>
                          <a:latin typeface="メイリオ" panose="020B0604030504040204" pitchFamily="50" charset="-128"/>
                          <a:ea typeface="メイリオ" panose="020B0604030504040204" pitchFamily="50" charset="-128"/>
                          <a:cs typeface="メイリオ"/>
                        </a:rPr>
                        <a:t>】</a:t>
                      </a:r>
                      <a:r>
                        <a:rPr lang="ja-JP" altLang="en-US" sz="1000" b="1" dirty="0">
                          <a:solidFill>
                            <a:schemeClr val="bg1"/>
                          </a:solidFill>
                          <a:latin typeface="メイリオ" panose="020B0604030504040204" pitchFamily="50" charset="-128"/>
                          <a:ea typeface="メイリオ" panose="020B0604030504040204" pitchFamily="50" charset="-128"/>
                          <a:cs typeface="メイリオ"/>
                        </a:rPr>
                        <a:t>②右サイド画像、③左サイド画像 　制作上の目安</a:t>
                      </a:r>
                      <a:endParaRPr kumimoji="1" lang="ja-JP" altLang="en-US" sz="1000" b="1" dirty="0">
                        <a:solidFill>
                          <a:schemeClr val="bg1"/>
                        </a:solidFill>
                        <a:latin typeface="メイリオ" panose="020B0604030504040204" pitchFamily="50" charset="-128"/>
                        <a:ea typeface="メイリオ" panose="020B0604030504040204" pitchFamily="50" charset="-128"/>
                        <a:cs typeface="Meiryo" charset="-128"/>
                      </a:endParaRPr>
                    </a:p>
                  </a:txBody>
                  <a:tcPr anchor="ctr">
                    <a:solidFill>
                      <a:srgbClr val="687080"/>
                    </a:solidFill>
                  </a:tcPr>
                </a:tc>
                <a:extLst>
                  <a:ext uri="{0D108BD9-81ED-4DB2-BD59-A6C34878D82A}">
                    <a16:rowId xmlns:a16="http://schemas.microsoft.com/office/drawing/2014/main" val="10000"/>
                  </a:ext>
                </a:extLst>
              </a:tr>
              <a:tr h="4064764">
                <a:tc>
                  <a:txBody>
                    <a:bodyPr/>
                    <a:lstStyle/>
                    <a:p>
                      <a:pPr lvl="0">
                        <a:defRPr/>
                      </a:pPr>
                      <a:r>
                        <a:rPr lang="ja-JP" altLang="en-US" sz="800" dirty="0">
                          <a:latin typeface="メイリオ"/>
                          <a:ea typeface="メイリオ"/>
                          <a:cs typeface="Meiryo" charset="-128"/>
                        </a:rPr>
                        <a:t>①メイン と②右サイド画像、③左サイド画像 の配置の目安は以下の通りです。</a:t>
                      </a:r>
                      <a:endParaRPr lang="en-US" altLang="ja-JP" sz="800" dirty="0">
                        <a:latin typeface="メイリオ"/>
                        <a:ea typeface="メイリオ"/>
                        <a:cs typeface="Meiryo" charset="-128"/>
                      </a:endParaRPr>
                    </a:p>
                    <a:p>
                      <a:pPr lvl="0">
                        <a:defRPr/>
                      </a:pPr>
                      <a:r>
                        <a:rPr lang="ja-JP" altLang="en-US" sz="800" dirty="0">
                          <a:latin typeface="メイリオ"/>
                          <a:ea typeface="メイリオ"/>
                          <a:cs typeface="Meiryo" charset="-128"/>
                        </a:rPr>
                        <a:t>・ブラウザーの種類や指定フォント、ページレイアウトの変更等により下記と異なる場合がありますので、あくまで目安としてご確認ください。</a:t>
                      </a:r>
                      <a:endParaRPr lang="en-US" altLang="ja-JP" sz="800" dirty="0">
                        <a:latin typeface="メイリオ"/>
                        <a:ea typeface="メイリオ"/>
                        <a:cs typeface="Meiryo" charset="-128"/>
                      </a:endParaRPr>
                    </a:p>
                    <a:p>
                      <a:pPr lvl="0">
                        <a:defRPr/>
                      </a:pPr>
                      <a:r>
                        <a:rPr lang="ja-JP" altLang="en-US" sz="800">
                          <a:latin typeface="メイリオ"/>
                          <a:ea typeface="メイリオ"/>
                          <a:cs typeface="Meiryo" charset="-128"/>
                        </a:rPr>
                        <a:t>・ページ</a:t>
                      </a:r>
                      <a:r>
                        <a:rPr lang="ja-JP" altLang="ja-JP" sz="800">
                          <a:latin typeface="メイリオ"/>
                          <a:ea typeface="メイリオ"/>
                          <a:cs typeface="Meiryo" charset="-128"/>
                        </a:rPr>
                        <a:t>上部に、災害</a:t>
                      </a:r>
                      <a:r>
                        <a:rPr lang="ja-JP" altLang="en-US" sz="800">
                          <a:latin typeface="メイリオ"/>
                          <a:ea typeface="メイリオ"/>
                          <a:cs typeface="Meiryo" charset="-128"/>
                        </a:rPr>
                        <a:t>情報</a:t>
                      </a:r>
                      <a:r>
                        <a:rPr lang="ja-JP" altLang="ja-JP" sz="800">
                          <a:latin typeface="メイリオ"/>
                          <a:ea typeface="メイリオ"/>
                          <a:cs typeface="Meiryo" charset="-128"/>
                        </a:rPr>
                        <a:t>やサービス障害発生時等にユーザーに向けたお知らせ</a:t>
                      </a:r>
                      <a:r>
                        <a:rPr lang="ja-JP" altLang="en-US" sz="800">
                          <a:latin typeface="メイリオ"/>
                          <a:ea typeface="メイリオ"/>
                          <a:cs typeface="Meiryo" charset="-128"/>
                        </a:rPr>
                        <a:t>の</a:t>
                      </a:r>
                      <a:r>
                        <a:rPr lang="ja-JP" altLang="ja-JP" sz="800">
                          <a:latin typeface="メイリオ"/>
                          <a:ea typeface="メイリオ"/>
                          <a:cs typeface="Meiryo" charset="-128"/>
                        </a:rPr>
                        <a:t>枠を掲載する</a:t>
                      </a:r>
                      <a:r>
                        <a:rPr lang="ja-JP" altLang="en-US" sz="800">
                          <a:latin typeface="メイリオ"/>
                          <a:ea typeface="メイリオ"/>
                          <a:cs typeface="Meiryo" charset="-128"/>
                        </a:rPr>
                        <a:t>ことで表示位置が大きく変動します。</a:t>
                      </a:r>
                      <a:endParaRPr lang="en-US" altLang="ja-JP" sz="800">
                        <a:latin typeface="メイリオ"/>
                        <a:ea typeface="メイリオ"/>
                        <a:cs typeface="Meiryo" charset="-128"/>
                      </a:endParaRPr>
                    </a:p>
                    <a:p>
                      <a:pPr lvl="0">
                        <a:defRPr/>
                      </a:pPr>
                      <a:r>
                        <a:rPr lang="ja-JP" altLang="en-US" sz="800">
                          <a:latin typeface="メイリオ"/>
                          <a:ea typeface="メイリオ"/>
                          <a:cs typeface="Meiryo" charset="-128"/>
                        </a:rPr>
                        <a:t>・①メイン と②右サイド画像 が繋がっているデザインを採用する場合は、表示位置が変動しても違和感のないデザインとしてください。</a:t>
                      </a:r>
                      <a:endParaRPr kumimoji="1" lang="en-US" altLang="ja-JP" sz="800">
                        <a:latin typeface="メイリオ"/>
                        <a:ea typeface="メイリオ"/>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dirty="0">
                        <a:latin typeface="メイリオ" panose="020B0604030504040204" pitchFamily="50" charset="-128"/>
                        <a:ea typeface="メイリオ" panose="020B0604030504040204" pitchFamily="50" charset="-128"/>
                        <a:cs typeface="Meiryo" charset="-128"/>
                      </a:endParaRPr>
                    </a:p>
                  </a:txBody>
                  <a:tcPr>
                    <a:solidFill>
                      <a:srgbClr val="EFEFF2"/>
                    </a:solidFill>
                  </a:tcPr>
                </a:tc>
                <a:extLst>
                  <a:ext uri="{0D108BD9-81ED-4DB2-BD59-A6C34878D82A}">
                    <a16:rowId xmlns:a16="http://schemas.microsoft.com/office/drawing/2014/main" val="10001"/>
                  </a:ext>
                </a:extLst>
              </a:tr>
            </a:tbl>
          </a:graphicData>
        </a:graphic>
      </p:graphicFrame>
      <p:grpSp>
        <p:nvGrpSpPr>
          <p:cNvPr id="88" name="グループ化 87"/>
          <p:cNvGrpSpPr>
            <a:grpSpLocks noChangeAspect="1"/>
          </p:cNvGrpSpPr>
          <p:nvPr/>
        </p:nvGrpSpPr>
        <p:grpSpPr>
          <a:xfrm>
            <a:off x="2783633" y="2516245"/>
            <a:ext cx="4712567" cy="3330741"/>
            <a:chOff x="5640292" y="2075977"/>
            <a:chExt cx="3384376" cy="2392004"/>
          </a:xfrm>
        </p:grpSpPr>
        <p:grpSp>
          <p:nvGrpSpPr>
            <p:cNvPr id="89" name="グループ化 88"/>
            <p:cNvGrpSpPr/>
            <p:nvPr/>
          </p:nvGrpSpPr>
          <p:grpSpPr>
            <a:xfrm>
              <a:off x="5640292" y="2075977"/>
              <a:ext cx="3384376" cy="2392004"/>
              <a:chOff x="452050" y="4157688"/>
              <a:chExt cx="3034925" cy="2221345"/>
            </a:xfrm>
          </p:grpSpPr>
          <p:grpSp>
            <p:nvGrpSpPr>
              <p:cNvPr id="94" name="グループ化 93"/>
              <p:cNvGrpSpPr/>
              <p:nvPr/>
            </p:nvGrpSpPr>
            <p:grpSpPr>
              <a:xfrm>
                <a:off x="452050" y="4157688"/>
                <a:ext cx="3034925" cy="2221345"/>
                <a:chOff x="117875" y="1467218"/>
                <a:chExt cx="3034925" cy="2221345"/>
              </a:xfrm>
            </p:grpSpPr>
            <p:pic>
              <p:nvPicPr>
                <p:cNvPr id="96" name="図 95"/>
                <p:cNvPicPr>
                  <a:picLocks noChangeAspect="1"/>
                </p:cNvPicPr>
                <p:nvPr/>
              </p:nvPicPr>
              <p:blipFill rotWithShape="1">
                <a:blip r:embed="rId3"/>
                <a:srcRect l="27126" t="11144" r="30203" b="10501"/>
                <a:stretch/>
              </p:blipFill>
              <p:spPr>
                <a:xfrm>
                  <a:off x="117875" y="1467218"/>
                  <a:ext cx="3034925" cy="2221345"/>
                </a:xfrm>
                <a:prstGeom prst="rect">
                  <a:avLst/>
                </a:prstGeom>
              </p:spPr>
            </p:pic>
            <p:sp>
              <p:nvSpPr>
                <p:cNvPr id="97" name="正方形/長方形 96"/>
                <p:cNvSpPr/>
                <p:nvPr/>
              </p:nvSpPr>
              <p:spPr>
                <a:xfrm>
                  <a:off x="215443" y="1658076"/>
                  <a:ext cx="2813915" cy="3182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8" name="正方形/長方形 97"/>
                <p:cNvSpPr/>
                <p:nvPr/>
              </p:nvSpPr>
              <p:spPr>
                <a:xfrm>
                  <a:off x="2119215" y="3125791"/>
                  <a:ext cx="512973" cy="429300"/>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99" name="正方形/長方形 98"/>
                <p:cNvSpPr/>
                <p:nvPr/>
              </p:nvSpPr>
              <p:spPr>
                <a:xfrm>
                  <a:off x="652435" y="2208437"/>
                  <a:ext cx="1431227" cy="598992"/>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0" name="正方形/長方形 99"/>
                <p:cNvSpPr/>
                <p:nvPr/>
              </p:nvSpPr>
              <p:spPr>
                <a:xfrm>
                  <a:off x="647023" y="2860035"/>
                  <a:ext cx="1436639" cy="322622"/>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1" name="正方形/長方形 100"/>
                <p:cNvSpPr/>
                <p:nvPr/>
              </p:nvSpPr>
              <p:spPr>
                <a:xfrm>
                  <a:off x="647023" y="3230933"/>
                  <a:ext cx="1436639" cy="322622"/>
                </a:xfrm>
                <a:prstGeom prst="rect">
                  <a:avLst/>
                </a:prstGeom>
                <a:solidFill>
                  <a:schemeClr val="bg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02" name="正方形/長方形 101"/>
                <p:cNvSpPr/>
                <p:nvPr/>
              </p:nvSpPr>
              <p:spPr>
                <a:xfrm>
                  <a:off x="1969513" y="2289483"/>
                  <a:ext cx="902263" cy="184737"/>
                </a:xfrm>
                <a:prstGeom prst="rect">
                  <a:avLst/>
                </a:prstGeom>
              </p:spPr>
              <p:txBody>
                <a:bodyPr wrap="square">
                  <a:spAutoFit/>
                </a:bodyPr>
                <a:lstStyle/>
                <a:p>
                  <a:pPr algn="ctr"/>
                  <a:r>
                    <a:rPr lang="en-US" altLang="ja-JP" sz="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Prime</a:t>
                  </a:r>
                </a:p>
                <a:p>
                  <a:pPr algn="ctr"/>
                  <a:r>
                    <a:rPr lang="en-US" altLang="ja-JP" sz="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Display</a:t>
                  </a:r>
                  <a:endParaRPr lang="ja-JP" altLang="en-US" sz="6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03" name="図 102"/>
                <p:cNvPicPr>
                  <a:picLocks noChangeAspect="1"/>
                </p:cNvPicPr>
                <p:nvPr/>
              </p:nvPicPr>
              <p:blipFill>
                <a:blip r:embed="rId4"/>
                <a:stretch>
                  <a:fillRect/>
                </a:stretch>
              </p:blipFill>
              <p:spPr>
                <a:xfrm>
                  <a:off x="1969513" y="1675107"/>
                  <a:ext cx="571109" cy="154753"/>
                </a:xfrm>
                <a:prstGeom prst="rect">
                  <a:avLst/>
                </a:prstGeom>
              </p:spPr>
            </p:pic>
            <p:sp>
              <p:nvSpPr>
                <p:cNvPr id="104" name="正方形/長方形 103"/>
                <p:cNvSpPr/>
                <p:nvPr/>
              </p:nvSpPr>
              <p:spPr>
                <a:xfrm>
                  <a:off x="230993" y="2004315"/>
                  <a:ext cx="352685" cy="16018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ja-JP" altLang="en-US" sz="800" b="1" dirty="0">
                    <a:solidFill>
                      <a:srgbClr val="FFFFFF"/>
                    </a:solidFill>
                    <a:cs typeface="メイリオ" panose="020B0604030504040204" pitchFamily="50" charset="-128"/>
                  </a:endParaRPr>
                </a:p>
              </p:txBody>
            </p:sp>
          </p:grpSp>
          <p:sp>
            <p:nvSpPr>
              <p:cNvPr id="95" name="正方形/長方形 94"/>
              <p:cNvSpPr/>
              <p:nvPr/>
            </p:nvSpPr>
            <p:spPr>
              <a:xfrm>
                <a:off x="2331613" y="5127574"/>
                <a:ext cx="821187" cy="307895"/>
              </a:xfrm>
              <a:prstGeom prst="rect">
                <a:avLst/>
              </a:prstGeom>
            </p:spPr>
            <p:txBody>
              <a:bodyPr wrap="square">
                <a:spAutoFit/>
              </a:bodyPr>
              <a:lstStyle/>
              <a:p>
                <a:pPr algn="ctr"/>
                <a:r>
                  <a:rPr lang="en-US" altLang="ja-JP" sz="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Prime</a:t>
                </a:r>
              </a:p>
              <a:p>
                <a:pPr algn="ctr"/>
                <a:r>
                  <a:rPr lang="en-US" altLang="ja-JP" sz="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Display</a:t>
                </a:r>
              </a:p>
              <a:p>
                <a:pPr algn="ctr"/>
                <a:r>
                  <a:rPr lang="en-US" altLang="ja-JP" sz="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Double</a:t>
                </a:r>
              </a:p>
              <a:p>
                <a:pPr algn="ctr"/>
                <a:r>
                  <a:rPr lang="en-US" altLang="ja-JP" sz="600"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Size</a:t>
                </a:r>
              </a:p>
            </p:txBody>
          </p:sp>
        </p:grpSp>
        <p:sp>
          <p:nvSpPr>
            <p:cNvPr id="90" name="正方形/長方形 89"/>
            <p:cNvSpPr/>
            <p:nvPr/>
          </p:nvSpPr>
          <p:spPr>
            <a:xfrm>
              <a:off x="7876340" y="2679402"/>
              <a:ext cx="590806" cy="112736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sz="800" b="1" dirty="0"/>
            </a:p>
          </p:txBody>
        </p:sp>
        <p:sp>
          <p:nvSpPr>
            <p:cNvPr id="91" name="1 つの角を丸めた四角形 90"/>
            <p:cNvSpPr/>
            <p:nvPr/>
          </p:nvSpPr>
          <p:spPr>
            <a:xfrm rot="10800000">
              <a:off x="8393761" y="2679242"/>
              <a:ext cx="73385" cy="66465"/>
            </a:xfrm>
            <a:prstGeom prst="round1Rect">
              <a:avLst>
                <a:gd name="adj" fmla="val 38646"/>
              </a:avLst>
            </a:prstGeom>
            <a:solidFill>
              <a:srgbClr val="ECB2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92" name="図 91"/>
            <p:cNvPicPr>
              <a:picLocks noChangeAspect="1"/>
            </p:cNvPicPr>
            <p:nvPr/>
          </p:nvPicPr>
          <p:blipFill>
            <a:blip r:embed="rId5"/>
            <a:stretch>
              <a:fillRect/>
            </a:stretch>
          </p:blipFill>
          <p:spPr>
            <a:xfrm>
              <a:off x="8401462" y="2682292"/>
              <a:ext cx="65631" cy="63373"/>
            </a:xfrm>
            <a:prstGeom prst="rect">
              <a:avLst/>
            </a:prstGeom>
          </p:spPr>
        </p:pic>
        <p:sp>
          <p:nvSpPr>
            <p:cNvPr id="93" name="正方形/長方形 92"/>
            <p:cNvSpPr/>
            <p:nvPr/>
          </p:nvSpPr>
          <p:spPr>
            <a:xfrm>
              <a:off x="8511708" y="2684690"/>
              <a:ext cx="375304" cy="17112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endParaRPr lang="ja-JP" altLang="en-US" sz="800" b="1" dirty="0">
                <a:solidFill>
                  <a:srgbClr val="FFFFFF"/>
                </a:solidFill>
                <a:cs typeface="メイリオ" panose="020B0604030504040204" pitchFamily="50" charset="-128"/>
              </a:endParaRPr>
            </a:p>
          </p:txBody>
        </p:sp>
      </p:grpSp>
      <p:cxnSp>
        <p:nvCxnSpPr>
          <p:cNvPr id="105" name="直線矢印コネクタ 104"/>
          <p:cNvCxnSpPr>
            <a:cxnSpLocks/>
          </p:cNvCxnSpPr>
          <p:nvPr/>
        </p:nvCxnSpPr>
        <p:spPr>
          <a:xfrm flipH="1">
            <a:off x="6339738" y="4926275"/>
            <a:ext cx="6760" cy="820444"/>
          </a:xfrm>
          <a:prstGeom prst="straightConnector1">
            <a:avLst/>
          </a:prstGeom>
          <a:ln w="1905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grpSp>
        <p:nvGrpSpPr>
          <p:cNvPr id="106" name="グループ化 105"/>
          <p:cNvGrpSpPr/>
          <p:nvPr/>
        </p:nvGrpSpPr>
        <p:grpSpPr>
          <a:xfrm>
            <a:off x="6661444" y="4766438"/>
            <a:ext cx="208672" cy="113712"/>
            <a:chOff x="4827691" y="3725440"/>
            <a:chExt cx="208672" cy="113712"/>
          </a:xfrm>
        </p:grpSpPr>
        <p:cxnSp>
          <p:nvCxnSpPr>
            <p:cNvPr id="107" name="直線矢印コネクタ 106">
              <a:extLst>
                <a:ext uri="{FF2B5EF4-FFF2-40B4-BE49-F238E27FC236}">
                  <a16:creationId xmlns:a16="http://schemas.microsoft.com/office/drawing/2014/main" id="{FEE9B4C2-618C-3F49-A501-3C0E5ECB9A6D}"/>
                </a:ext>
              </a:extLst>
            </p:cNvPr>
            <p:cNvCxnSpPr>
              <a:cxnSpLocks/>
            </p:cNvCxnSpPr>
            <p:nvPr/>
          </p:nvCxnSpPr>
          <p:spPr>
            <a:xfrm flipV="1">
              <a:off x="4827691" y="3725440"/>
              <a:ext cx="98510" cy="101130"/>
            </a:xfrm>
            <a:prstGeom prst="straightConnector1">
              <a:avLst/>
            </a:prstGeom>
            <a:ln w="19050">
              <a:solidFill>
                <a:schemeClr val="tx1"/>
              </a:solidFill>
              <a:headEnd type="none"/>
              <a:tailEnd type="none"/>
            </a:ln>
            <a:effectLst/>
          </p:spPr>
          <p:style>
            <a:lnRef idx="2">
              <a:schemeClr val="accent6"/>
            </a:lnRef>
            <a:fillRef idx="0">
              <a:schemeClr val="accent6"/>
            </a:fillRef>
            <a:effectRef idx="1">
              <a:schemeClr val="accent6"/>
            </a:effectRef>
            <a:fontRef idx="minor">
              <a:schemeClr val="tx1"/>
            </a:fontRef>
          </p:style>
        </p:cxnSp>
        <p:cxnSp>
          <p:nvCxnSpPr>
            <p:cNvPr id="108" name="直線矢印コネクタ 107">
              <a:extLst>
                <a:ext uri="{FF2B5EF4-FFF2-40B4-BE49-F238E27FC236}">
                  <a16:creationId xmlns:a16="http://schemas.microsoft.com/office/drawing/2014/main" id="{6E357B1D-F220-8A42-AD8B-EE47C4A1F862}"/>
                </a:ext>
              </a:extLst>
            </p:cNvPr>
            <p:cNvCxnSpPr>
              <a:cxnSpLocks/>
            </p:cNvCxnSpPr>
            <p:nvPr/>
          </p:nvCxnSpPr>
          <p:spPr>
            <a:xfrm>
              <a:off x="4917784" y="3732105"/>
              <a:ext cx="118579" cy="107047"/>
            </a:xfrm>
            <a:prstGeom prst="straightConnector1">
              <a:avLst/>
            </a:prstGeom>
            <a:ln w="19050">
              <a:solidFill>
                <a:schemeClr val="tx1"/>
              </a:solidFill>
              <a:headEnd type="none"/>
              <a:tailEnd type="none"/>
            </a:ln>
            <a:effectLst/>
          </p:spPr>
          <p:style>
            <a:lnRef idx="2">
              <a:schemeClr val="accent6"/>
            </a:lnRef>
            <a:fillRef idx="0">
              <a:schemeClr val="accent6"/>
            </a:fillRef>
            <a:effectRef idx="1">
              <a:schemeClr val="accent6"/>
            </a:effectRef>
            <a:fontRef idx="minor">
              <a:schemeClr val="tx1"/>
            </a:fontRef>
          </p:style>
        </p:cxnSp>
      </p:grpSp>
      <p:sp>
        <p:nvSpPr>
          <p:cNvPr id="109" name="テキスト ボックス 108">
            <a:extLst>
              <a:ext uri="{FF2B5EF4-FFF2-40B4-BE49-F238E27FC236}">
                <a16:creationId xmlns:a16="http://schemas.microsoft.com/office/drawing/2014/main" id="{C92B345F-E7F1-F448-8A7A-AE430C1F2A9F}"/>
              </a:ext>
            </a:extLst>
          </p:cNvPr>
          <p:cNvSpPr txBox="1"/>
          <p:nvPr/>
        </p:nvSpPr>
        <p:spPr>
          <a:xfrm>
            <a:off x="6441558" y="4891230"/>
            <a:ext cx="650106" cy="215444"/>
          </a:xfrm>
          <a:prstGeom prst="rect">
            <a:avLst/>
          </a:prstGeom>
          <a:noFill/>
          <a:ln>
            <a:noFill/>
          </a:ln>
        </p:spPr>
        <p:txBody>
          <a:bodyPr wrap="square" rtlCol="0">
            <a:spAutoFit/>
          </a:bodyPr>
          <a:lstStyle/>
          <a:p>
            <a:pPr algn="ctr"/>
            <a:r>
              <a:rPr lang="en-US" altLang="ja-JP" sz="800" dirty="0">
                <a:latin typeface="Meiryo" charset="-128"/>
                <a:ea typeface="Meiryo" charset="-128"/>
                <a:cs typeface="Meiryo" charset="-128"/>
              </a:rPr>
              <a:t>10px</a:t>
            </a:r>
            <a:endParaRPr lang="ja-JP" altLang="en-US" sz="800" dirty="0">
              <a:latin typeface="Meiryo" charset="-128"/>
              <a:ea typeface="Meiryo" charset="-128"/>
              <a:cs typeface="Meiryo" charset="-128"/>
            </a:endParaRPr>
          </a:p>
        </p:txBody>
      </p:sp>
      <p:cxnSp>
        <p:nvCxnSpPr>
          <p:cNvPr id="110" name="直線矢印コネクタ 109"/>
          <p:cNvCxnSpPr/>
          <p:nvPr/>
        </p:nvCxnSpPr>
        <p:spPr>
          <a:xfrm flipH="1">
            <a:off x="3100963" y="3313826"/>
            <a:ext cx="8767" cy="2401793"/>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1" name="直線矢印コネクタ 110">
            <a:extLst>
              <a:ext uri="{FF2B5EF4-FFF2-40B4-BE49-F238E27FC236}">
                <a16:creationId xmlns:a16="http://schemas.microsoft.com/office/drawing/2014/main" id="{5541A9C6-B5E4-6A41-9DD6-E8897676D8BC}"/>
              </a:ext>
            </a:extLst>
          </p:cNvPr>
          <p:cNvCxnSpPr>
            <a:cxnSpLocks/>
          </p:cNvCxnSpPr>
          <p:nvPr/>
        </p:nvCxnSpPr>
        <p:spPr>
          <a:xfrm>
            <a:off x="2959280" y="3627647"/>
            <a:ext cx="534337" cy="0"/>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2" name="直線矢印コネクタ 111"/>
          <p:cNvCxnSpPr/>
          <p:nvPr/>
        </p:nvCxnSpPr>
        <p:spPr>
          <a:xfrm flipH="1">
            <a:off x="7171486" y="3344927"/>
            <a:ext cx="8767" cy="2401793"/>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3" name="直線矢印コネクタ 112">
            <a:extLst>
              <a:ext uri="{FF2B5EF4-FFF2-40B4-BE49-F238E27FC236}">
                <a16:creationId xmlns:a16="http://schemas.microsoft.com/office/drawing/2014/main" id="{5541A9C6-B5E4-6A41-9DD6-E8897676D8BC}"/>
              </a:ext>
            </a:extLst>
          </p:cNvPr>
          <p:cNvCxnSpPr>
            <a:cxnSpLocks/>
          </p:cNvCxnSpPr>
          <p:nvPr/>
        </p:nvCxnSpPr>
        <p:spPr>
          <a:xfrm>
            <a:off x="6785502" y="3699741"/>
            <a:ext cx="534337" cy="0"/>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4" name="直線矢印コネクタ 113">
            <a:extLst>
              <a:ext uri="{FF2B5EF4-FFF2-40B4-BE49-F238E27FC236}">
                <a16:creationId xmlns:a16="http://schemas.microsoft.com/office/drawing/2014/main" id="{1C6BC9D5-E282-494D-9EA1-2E5F5AFE4CDD}"/>
              </a:ext>
            </a:extLst>
          </p:cNvPr>
          <p:cNvCxnSpPr>
            <a:cxnSpLocks/>
          </p:cNvCxnSpPr>
          <p:nvPr/>
        </p:nvCxnSpPr>
        <p:spPr>
          <a:xfrm flipH="1">
            <a:off x="6069072" y="3356260"/>
            <a:ext cx="10616" cy="1578283"/>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15" name="直線矢印コネクタ 114">
            <a:extLst>
              <a:ext uri="{FF2B5EF4-FFF2-40B4-BE49-F238E27FC236}">
                <a16:creationId xmlns:a16="http://schemas.microsoft.com/office/drawing/2014/main" id="{5541A9C6-B5E4-6A41-9DD6-E8897676D8BC}"/>
              </a:ext>
            </a:extLst>
          </p:cNvPr>
          <p:cNvCxnSpPr>
            <a:cxnSpLocks/>
          </p:cNvCxnSpPr>
          <p:nvPr/>
        </p:nvCxnSpPr>
        <p:spPr>
          <a:xfrm flipV="1">
            <a:off x="5904248" y="3766143"/>
            <a:ext cx="825224" cy="2335"/>
          </a:xfrm>
          <a:prstGeom prst="straightConnector1">
            <a:avLst/>
          </a:prstGeom>
          <a:ln w="19050">
            <a:solidFill>
              <a:schemeClr val="bg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16" name="テキスト ボックス 115"/>
          <p:cNvSpPr txBox="1"/>
          <p:nvPr/>
        </p:nvSpPr>
        <p:spPr>
          <a:xfrm rot="5400000">
            <a:off x="6223292" y="5197169"/>
            <a:ext cx="650106" cy="215444"/>
          </a:xfrm>
          <a:prstGeom prst="rect">
            <a:avLst/>
          </a:prstGeom>
          <a:noFill/>
          <a:ln>
            <a:noFill/>
          </a:ln>
        </p:spPr>
        <p:txBody>
          <a:bodyPr wrap="square" rtlCol="0">
            <a:spAutoFit/>
          </a:bodyPr>
          <a:lstStyle/>
          <a:p>
            <a:pPr algn="ctr"/>
            <a:r>
              <a:rPr lang="en-US" altLang="ja-JP" sz="800" b="1" dirty="0">
                <a:latin typeface="Meiryo" charset="-128"/>
                <a:ea typeface="Meiryo" charset="-128"/>
                <a:cs typeface="Meiryo" charset="-128"/>
              </a:rPr>
              <a:t>424px</a:t>
            </a:r>
            <a:endParaRPr lang="ja-JP" altLang="en-US" sz="800" b="1" dirty="0">
              <a:latin typeface="Meiryo" charset="-128"/>
              <a:ea typeface="Meiryo" charset="-128"/>
              <a:cs typeface="Meiryo" charset="-128"/>
            </a:endParaRPr>
          </a:p>
        </p:txBody>
      </p:sp>
      <p:sp>
        <p:nvSpPr>
          <p:cNvPr id="117" name="テキスト ボックス 116">
            <a:extLst>
              <a:ext uri="{FF2B5EF4-FFF2-40B4-BE49-F238E27FC236}">
                <a16:creationId xmlns:a16="http://schemas.microsoft.com/office/drawing/2014/main" id="{230ECAFB-0778-434F-BEA1-F135278763AF}"/>
              </a:ext>
            </a:extLst>
          </p:cNvPr>
          <p:cNvSpPr txBox="1"/>
          <p:nvPr/>
        </p:nvSpPr>
        <p:spPr>
          <a:xfrm rot="5400000">
            <a:off x="6738710" y="3886564"/>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1,024px</a:t>
            </a:r>
            <a:endParaRPr lang="ja-JP" altLang="en-US" sz="800" dirty="0">
              <a:solidFill>
                <a:schemeClr val="bg1"/>
              </a:solidFill>
              <a:latin typeface="Meiryo" charset="-128"/>
              <a:ea typeface="Meiryo" charset="-128"/>
              <a:cs typeface="Meiryo" charset="-128"/>
            </a:endParaRPr>
          </a:p>
        </p:txBody>
      </p:sp>
      <p:sp>
        <p:nvSpPr>
          <p:cNvPr id="118" name="テキスト ボックス 117">
            <a:extLst>
              <a:ext uri="{FF2B5EF4-FFF2-40B4-BE49-F238E27FC236}">
                <a16:creationId xmlns:a16="http://schemas.microsoft.com/office/drawing/2014/main" id="{230ECAFB-0778-434F-BEA1-F135278763AF}"/>
              </a:ext>
            </a:extLst>
          </p:cNvPr>
          <p:cNvSpPr txBox="1"/>
          <p:nvPr/>
        </p:nvSpPr>
        <p:spPr>
          <a:xfrm rot="5400000">
            <a:off x="2858348" y="3929136"/>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1,024px</a:t>
            </a:r>
            <a:endParaRPr lang="ja-JP" altLang="en-US" sz="800" dirty="0">
              <a:solidFill>
                <a:schemeClr val="bg1"/>
              </a:solidFill>
              <a:latin typeface="Meiryo" charset="-128"/>
              <a:ea typeface="Meiryo" charset="-128"/>
              <a:cs typeface="Meiryo" charset="-128"/>
            </a:endParaRPr>
          </a:p>
        </p:txBody>
      </p:sp>
      <p:sp>
        <p:nvSpPr>
          <p:cNvPr id="199" name="テキスト ボックス 198">
            <a:extLst>
              <a:ext uri="{FF2B5EF4-FFF2-40B4-BE49-F238E27FC236}">
                <a16:creationId xmlns:a16="http://schemas.microsoft.com/office/drawing/2014/main" id="{7D022DF7-8D82-5749-8D5C-F7E888CDC7A9}"/>
              </a:ext>
            </a:extLst>
          </p:cNvPr>
          <p:cNvSpPr txBox="1"/>
          <p:nvPr/>
        </p:nvSpPr>
        <p:spPr>
          <a:xfrm>
            <a:off x="2966070" y="3418731"/>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170px</a:t>
            </a:r>
            <a:endParaRPr lang="ja-JP" altLang="en-US" sz="800" dirty="0">
              <a:solidFill>
                <a:schemeClr val="bg1"/>
              </a:solidFill>
              <a:latin typeface="Meiryo" charset="-128"/>
              <a:ea typeface="Meiryo" charset="-128"/>
              <a:cs typeface="Meiryo" charset="-128"/>
            </a:endParaRPr>
          </a:p>
        </p:txBody>
      </p:sp>
      <p:sp>
        <p:nvSpPr>
          <p:cNvPr id="200" name="テキスト ボックス 199">
            <a:extLst>
              <a:ext uri="{FF2B5EF4-FFF2-40B4-BE49-F238E27FC236}">
                <a16:creationId xmlns:a16="http://schemas.microsoft.com/office/drawing/2014/main" id="{7D022DF7-8D82-5749-8D5C-F7E888CDC7A9}"/>
              </a:ext>
            </a:extLst>
          </p:cNvPr>
          <p:cNvSpPr txBox="1"/>
          <p:nvPr/>
        </p:nvSpPr>
        <p:spPr>
          <a:xfrm>
            <a:off x="6675291" y="3513588"/>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170px</a:t>
            </a:r>
            <a:endParaRPr lang="ja-JP" altLang="en-US" sz="800" dirty="0">
              <a:solidFill>
                <a:schemeClr val="bg1"/>
              </a:solidFill>
              <a:latin typeface="Meiryo" charset="-128"/>
              <a:ea typeface="Meiryo" charset="-128"/>
              <a:cs typeface="Meiryo" charset="-128"/>
            </a:endParaRPr>
          </a:p>
        </p:txBody>
      </p:sp>
      <p:sp>
        <p:nvSpPr>
          <p:cNvPr id="201" name="テキスト ボックス 200">
            <a:extLst>
              <a:ext uri="{FF2B5EF4-FFF2-40B4-BE49-F238E27FC236}">
                <a16:creationId xmlns:a16="http://schemas.microsoft.com/office/drawing/2014/main" id="{F0423A59-DD89-D944-B0A7-4028AC4882C9}"/>
              </a:ext>
            </a:extLst>
          </p:cNvPr>
          <p:cNvSpPr txBox="1"/>
          <p:nvPr/>
        </p:nvSpPr>
        <p:spPr>
          <a:xfrm>
            <a:off x="6112779" y="3587165"/>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300px</a:t>
            </a:r>
            <a:endParaRPr lang="ja-JP" altLang="en-US" sz="800" dirty="0">
              <a:solidFill>
                <a:schemeClr val="bg1"/>
              </a:solidFill>
              <a:latin typeface="Meiryo" charset="-128"/>
              <a:ea typeface="Meiryo" charset="-128"/>
              <a:cs typeface="Meiryo" charset="-128"/>
            </a:endParaRPr>
          </a:p>
        </p:txBody>
      </p:sp>
      <p:sp>
        <p:nvSpPr>
          <p:cNvPr id="202" name="テキスト ボックス 201">
            <a:extLst>
              <a:ext uri="{FF2B5EF4-FFF2-40B4-BE49-F238E27FC236}">
                <a16:creationId xmlns:a16="http://schemas.microsoft.com/office/drawing/2014/main" id="{F0423A59-DD89-D944-B0A7-4028AC4882C9}"/>
              </a:ext>
            </a:extLst>
          </p:cNvPr>
          <p:cNvSpPr txBox="1"/>
          <p:nvPr/>
        </p:nvSpPr>
        <p:spPr>
          <a:xfrm>
            <a:off x="5960707" y="3907187"/>
            <a:ext cx="650106" cy="215444"/>
          </a:xfrm>
          <a:prstGeom prst="rect">
            <a:avLst/>
          </a:prstGeom>
          <a:noFill/>
        </p:spPr>
        <p:txBody>
          <a:bodyPr wrap="square" rtlCol="0">
            <a:spAutoFit/>
          </a:bodyPr>
          <a:lstStyle/>
          <a:p>
            <a:pPr algn="ctr"/>
            <a:r>
              <a:rPr lang="en-US" altLang="ja-JP" sz="800" dirty="0">
                <a:solidFill>
                  <a:schemeClr val="bg1"/>
                </a:solidFill>
                <a:latin typeface="Meiryo" charset="-128"/>
                <a:ea typeface="Meiryo" charset="-128"/>
                <a:cs typeface="Meiryo" charset="-128"/>
              </a:rPr>
              <a:t>600px</a:t>
            </a:r>
            <a:endParaRPr lang="ja-JP" altLang="en-US" sz="800" dirty="0">
              <a:solidFill>
                <a:schemeClr val="bg1"/>
              </a:solidFill>
              <a:latin typeface="Meiryo" charset="-128"/>
              <a:ea typeface="Meiryo" charset="-128"/>
              <a:cs typeface="Meiryo" charset="-128"/>
            </a:endParaRPr>
          </a:p>
        </p:txBody>
      </p:sp>
      <p:sp>
        <p:nvSpPr>
          <p:cNvPr id="203" name="テキスト ボックス 202"/>
          <p:cNvSpPr txBox="1"/>
          <p:nvPr/>
        </p:nvSpPr>
        <p:spPr>
          <a:xfrm>
            <a:off x="2749989" y="3044240"/>
            <a:ext cx="952917" cy="400110"/>
          </a:xfrm>
          <a:prstGeom prst="rect">
            <a:avLst/>
          </a:prstGeom>
          <a:noFill/>
          <a:ln>
            <a:noFill/>
          </a:ln>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③</a:t>
            </a:r>
          </a:p>
        </p:txBody>
      </p:sp>
      <p:sp>
        <p:nvSpPr>
          <p:cNvPr id="204" name="テキスト ボックス 203"/>
          <p:cNvSpPr txBox="1"/>
          <p:nvPr/>
        </p:nvSpPr>
        <p:spPr>
          <a:xfrm>
            <a:off x="6556763" y="3078937"/>
            <a:ext cx="952917" cy="400110"/>
          </a:xfrm>
          <a:prstGeom prst="rect">
            <a:avLst/>
          </a:prstGeom>
          <a:noFill/>
          <a:ln>
            <a:noFill/>
          </a:ln>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②</a:t>
            </a:r>
          </a:p>
        </p:txBody>
      </p:sp>
      <p:sp>
        <p:nvSpPr>
          <p:cNvPr id="205" name="テキスト ボックス 204"/>
          <p:cNvSpPr txBox="1"/>
          <p:nvPr/>
        </p:nvSpPr>
        <p:spPr>
          <a:xfrm>
            <a:off x="5840402" y="3069159"/>
            <a:ext cx="952917" cy="400110"/>
          </a:xfrm>
          <a:prstGeom prst="rect">
            <a:avLst/>
          </a:prstGeom>
          <a:noFill/>
          <a:ln>
            <a:noFill/>
          </a:ln>
        </p:spPr>
        <p:txBody>
          <a:bodyPr wrap="square" rtlCol="0">
            <a:spAutoFit/>
          </a:bodyPr>
          <a:lstStyle/>
          <a:p>
            <a:pPr algn="ctr"/>
            <a:r>
              <a:rPr lang="ja-JP" altLang="en-US" sz="2000" b="1" dirty="0">
                <a:latin typeface="メイリオ" panose="020B0604030504040204" pitchFamily="50" charset="-128"/>
                <a:ea typeface="メイリオ" panose="020B0604030504040204" pitchFamily="50" charset="-128"/>
              </a:rPr>
              <a:t>①</a:t>
            </a:r>
          </a:p>
        </p:txBody>
      </p:sp>
    </p:spTree>
    <p:extLst>
      <p:ext uri="{BB962C8B-B14F-4D97-AF65-F5344CB8AC3E}">
        <p14:creationId xmlns:p14="http://schemas.microsoft.com/office/powerpoint/2010/main" val="22546052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北京</a:t>
            </a:r>
            <a:r>
              <a:rPr lang="en-US" altLang="ja-JP" sz="2800" b="1" spc="300" dirty="0">
                <a:solidFill>
                  <a:srgbClr val="222222"/>
                </a:solidFill>
                <a:latin typeface="Meiryo" panose="020B0604030504040204" pitchFamily="34" charset="-128"/>
                <a:ea typeface="Meiryo" panose="020B0604030504040204" pitchFamily="34" charset="-128"/>
              </a:rPr>
              <a:t>2022</a:t>
            </a:r>
            <a:r>
              <a:rPr lang="ja-JP" altLang="en-US" sz="2800" b="1" spc="300" dirty="0">
                <a:solidFill>
                  <a:srgbClr val="222222"/>
                </a:solidFill>
                <a:latin typeface="Meiryo" panose="020B0604030504040204" pitchFamily="34" charset="-128"/>
                <a:ea typeface="Meiryo" panose="020B0604030504040204" pitchFamily="34" charset="-128"/>
              </a:rPr>
              <a:t>報道特集 パノラマ </a:t>
            </a:r>
            <a:r>
              <a:rPr lang="en-US" altLang="ja-JP" sz="2800" b="1" spc="300" dirty="0">
                <a:solidFill>
                  <a:srgbClr val="222222"/>
                </a:solidFill>
                <a:latin typeface="Meiryo" panose="020B0604030504040204" pitchFamily="34" charset="-128"/>
                <a:ea typeface="Meiryo" panose="020B0604030504040204" pitchFamily="34" charset="-128"/>
              </a:rPr>
              <a:t>PC (</a:t>
            </a:r>
            <a:r>
              <a:rPr lang="ja-JP" altLang="en-US" sz="2800" b="1" spc="300" dirty="0">
                <a:solidFill>
                  <a:srgbClr val="222222"/>
                </a:solidFill>
                <a:latin typeface="Meiryo" panose="020B0604030504040204" pitchFamily="34" charset="-128"/>
                <a:ea typeface="Meiryo" panose="020B0604030504040204" pitchFamily="34" charset="-128"/>
              </a:rPr>
              <a:t>動画</a:t>
            </a:r>
            <a:r>
              <a:rPr lang="en-US" altLang="ja-JP" sz="2800" b="1" spc="300" dirty="0">
                <a:solidFill>
                  <a:srgbClr val="222222"/>
                </a:solidFill>
                <a:latin typeface="Meiryo" panose="020B0604030504040204" pitchFamily="34" charset="-128"/>
                <a:ea typeface="Meiryo" panose="020B0604030504040204" pitchFamily="34" charset="-128"/>
              </a:rPr>
              <a:t>)</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31</a:t>
            </a:fld>
            <a:endParaRPr kumimoji="1" lang="ja-JP" altLang="en-US" dirty="0"/>
          </a:p>
        </p:txBody>
      </p:sp>
      <p:graphicFrame>
        <p:nvGraphicFramePr>
          <p:cNvPr id="119" name="表 118"/>
          <p:cNvGraphicFramePr>
            <a:graphicFrameLocks noGrp="1"/>
          </p:cNvGraphicFramePr>
          <p:nvPr/>
        </p:nvGraphicFramePr>
        <p:xfrm>
          <a:off x="1397705" y="2072399"/>
          <a:ext cx="9415888" cy="4555882"/>
        </p:xfrm>
        <a:graphic>
          <a:graphicData uri="http://schemas.openxmlformats.org/drawingml/2006/table">
            <a:tbl>
              <a:tblPr/>
              <a:tblGrid>
                <a:gridCol w="9415888">
                  <a:extLst>
                    <a:ext uri="{9D8B030D-6E8A-4147-A177-3AD203B41FA5}">
                      <a16:colId xmlns:a16="http://schemas.microsoft.com/office/drawing/2014/main" val="20000"/>
                    </a:ext>
                  </a:extLst>
                </a:gridCol>
              </a:tblGrid>
              <a:tr h="251359">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rtl="0">
                        <a:lnSpc>
                          <a:spcPct val="100000"/>
                        </a:lnSpc>
                        <a:spcBef>
                          <a:spcPts val="0"/>
                        </a:spcBef>
                        <a:spcAft>
                          <a:spcPts val="0"/>
                        </a:spcAft>
                        <a:buClrTx/>
                        <a:buSzTx/>
                        <a:buFontTx/>
                        <a:buNone/>
                      </a:pPr>
                      <a:r>
                        <a:rPr lang="ja-JP" altLang="en-US" sz="1000" b="1" dirty="0">
                          <a:solidFill>
                            <a:schemeClr val="bg1"/>
                          </a:solidFill>
                          <a:latin typeface="メイリオ"/>
                          <a:ea typeface="メイリオ"/>
                        </a:rPr>
                        <a:t> 縮小機能</a:t>
                      </a:r>
                      <a:endParaRPr kumimoji="1" lang="ja-JP" dirty="0"/>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87080"/>
                    </a:solidFill>
                  </a:tcPr>
                </a:tc>
                <a:extLst>
                  <a:ext uri="{0D108BD9-81ED-4DB2-BD59-A6C34878D82A}">
                    <a16:rowId xmlns:a16="http://schemas.microsoft.com/office/drawing/2014/main" val="2307737100"/>
                  </a:ext>
                </a:extLst>
              </a:tr>
              <a:tr h="4304523">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rtl="0">
                        <a:lnSpc>
                          <a:spcPct val="100000"/>
                        </a:lnSpc>
                        <a:spcBef>
                          <a:spcPts val="0"/>
                        </a:spcBef>
                        <a:spcAft>
                          <a:spcPts val="0"/>
                        </a:spcAft>
                        <a:buClrTx/>
                        <a:buSzTx/>
                        <a:buFontTx/>
                        <a:buNone/>
                      </a:pPr>
                      <a:r>
                        <a:rPr kumimoji="1"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a:t>
                      </a: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広告配信時、①メ</a:t>
                      </a:r>
                      <a:r>
                        <a:rPr kumimoji="1"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イ</a:t>
                      </a: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ンの右上隅に「閉じる」ボタンが表示されます。</a:t>
                      </a:r>
                      <a:endParaRPr lang="en-US" altLang="ja-JP" sz="800" b="0" i="0" u="none" strike="noStrike" kern="1200" cap="none" spc="0" normalizeH="0" baseline="0" noProof="0" dirty="0">
                        <a:ln>
                          <a:noFill/>
                        </a:ln>
                        <a:solidFill>
                          <a:srgbClr val="000000"/>
                        </a:solidFill>
                        <a:effectLst/>
                        <a:uLnTx/>
                        <a:uFillTx/>
                        <a:latin typeface="メイリオ"/>
                        <a:ea typeface="メイリオ"/>
                        <a:cs typeface="Meiryo" charset="-128"/>
                      </a:endParaRPr>
                    </a:p>
                    <a:p>
                      <a:pPr lvl="0">
                        <a:lnSpc>
                          <a:spcPct val="100000"/>
                        </a:lnSpc>
                        <a:buNone/>
                      </a:pP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・「閉じる」ボタンをクリックすると②</a:t>
                      </a:r>
                      <a:r>
                        <a:rPr lang="ja-JP" altLang="en-US" sz="800" kern="1200" baseline="0" dirty="0">
                          <a:solidFill>
                            <a:schemeClr val="dk1"/>
                          </a:solidFill>
                          <a:latin typeface="Meiryo"/>
                          <a:ea typeface="Meiryo"/>
                          <a:cs typeface="Meiryo" charset="-128"/>
                        </a:rPr>
                        <a:t>縮小画像が表示され、</a:t>
                      </a:r>
                      <a:r>
                        <a:rPr lang="ja-JP" altLang="en-US" sz="800" kern="1200" dirty="0">
                          <a:solidFill>
                            <a:schemeClr val="dk1"/>
                          </a:solidFill>
                          <a:latin typeface="Meiryo"/>
                          <a:ea typeface="Meiryo"/>
                          <a:cs typeface="Meiryo" charset="-128"/>
                        </a:rPr>
                        <a:t>「広告を再表示」ボタンが表示されます。</a:t>
                      </a:r>
                      <a:endParaRPr lang="en-US" altLang="ja-JP" sz="800" kern="1200" baseline="0" dirty="0">
                        <a:solidFill>
                          <a:schemeClr val="dk1"/>
                        </a:solidFill>
                        <a:latin typeface="Meiryo"/>
                        <a:ea typeface="Meiryo"/>
                        <a:cs typeface="Meiryo" charset="-128"/>
                      </a:endParaRPr>
                    </a:p>
                    <a:p>
                      <a:pPr marL="0" marR="0" lvl="0" indent="0" algn="l" rtl="0">
                        <a:lnSpc>
                          <a:spcPct val="100000"/>
                        </a:lnSpc>
                        <a:spcBef>
                          <a:spcPts val="0"/>
                        </a:spcBef>
                        <a:spcAft>
                          <a:spcPts val="0"/>
                        </a:spcAft>
                        <a:buClrTx/>
                        <a:buSzTx/>
                        <a:buFontTx/>
                        <a:buNone/>
                      </a:pP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・「広告を再表示」ボタンを押すと</a:t>
                      </a:r>
                      <a:r>
                        <a:rPr kumimoji="1"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①メイン</a:t>
                      </a: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が表示されます。</a:t>
                      </a:r>
                      <a:endParaRPr lang="en-US" altLang="ja-JP" sz="800" b="0" i="0" u="none" strike="noStrike" kern="1200" cap="none" spc="0" normalizeH="0" baseline="0" noProof="0" dirty="0">
                        <a:ln>
                          <a:noFill/>
                        </a:ln>
                        <a:solidFill>
                          <a:srgbClr val="000000"/>
                        </a:solidFill>
                        <a:effectLst/>
                        <a:uLnTx/>
                        <a:uFillTx/>
                        <a:latin typeface="メイリオ"/>
                        <a:ea typeface="メイリオ"/>
                        <a:cs typeface="Meiryo" charset="-128"/>
                      </a:endParaRPr>
                    </a:p>
                    <a:p>
                      <a:pPr marL="0" marR="0" lvl="0" indent="0" algn="l" rtl="0">
                        <a:lnSpc>
                          <a:spcPct val="100000"/>
                        </a:lnSpc>
                        <a:spcBef>
                          <a:spcPts val="0"/>
                        </a:spcBef>
                        <a:spcAft>
                          <a:spcPts val="0"/>
                        </a:spcAft>
                        <a:buClrTx/>
                        <a:buSzTx/>
                        <a:buFontTx/>
                        <a:buNone/>
                      </a:pPr>
                      <a:r>
                        <a:rPr lang="ja-JP" altLang="en-US" sz="800" b="0" i="0" u="none" strike="noStrike" kern="1200" cap="none" spc="0" normalizeH="0" baseline="0" noProof="0" dirty="0">
                          <a:ln>
                            <a:noFill/>
                          </a:ln>
                          <a:solidFill>
                            <a:srgbClr val="000000"/>
                          </a:solidFill>
                          <a:effectLst/>
                          <a:uLnTx/>
                          <a:uFillTx/>
                          <a:latin typeface="メイリオ"/>
                          <a:ea typeface="メイリオ"/>
                          <a:cs typeface="Meiryo" charset="-128"/>
                        </a:rPr>
                        <a:t>・「閉じる」ボタンをクリックしたユーザーにはフリークエンシーコントロールを行い</a:t>
                      </a:r>
                      <a:r>
                        <a:rPr kumimoji="1" lang="ja-JP" altLang="en-US" sz="800" b="0" i="0" u="none" strike="noStrike" kern="1200" cap="none" spc="0" normalizeH="0" baseline="0" noProof="0" dirty="0">
                          <a:ln>
                            <a:noFill/>
                          </a:ln>
                          <a:solidFill>
                            <a:srgbClr val="000000"/>
                          </a:solidFill>
                          <a:effectLst/>
                          <a:uLnTx/>
                          <a:uFillTx/>
                          <a:latin typeface="メイリオ"/>
                          <a:ea typeface="メイリオ"/>
                        </a:rPr>
                        <a:t>、</a:t>
                      </a:r>
                      <a:r>
                        <a:rPr lang="ja-JP" altLang="en-US" sz="800" b="0" i="0" u="none" strike="noStrike" kern="1200" cap="none" spc="0" normalizeH="0" baseline="0" noProof="0" dirty="0">
                          <a:ln>
                            <a:noFill/>
                          </a:ln>
                          <a:solidFill>
                            <a:srgbClr val="000000"/>
                          </a:solidFill>
                          <a:effectLst/>
                          <a:uLnTx/>
                          <a:uFillTx/>
                          <a:latin typeface="メイリオ"/>
                          <a:ea typeface="メイリオ"/>
                        </a:rPr>
                        <a:t>一定期間</a:t>
                      </a:r>
                      <a:r>
                        <a:rPr kumimoji="1" lang="ja-JP" altLang="en-US" sz="800" b="0" i="0" u="none" strike="noStrike" kern="1200" cap="none" spc="0" normalizeH="0" baseline="0" noProof="0" dirty="0">
                          <a:ln>
                            <a:noFill/>
                          </a:ln>
                          <a:solidFill>
                            <a:srgbClr val="000000"/>
                          </a:solidFill>
                          <a:effectLst/>
                          <a:uLnTx/>
                          <a:uFillTx/>
                          <a:latin typeface="メイリオ"/>
                          <a:ea typeface="メイリオ"/>
                        </a:rPr>
                        <a:t>②縮小画像</a:t>
                      </a:r>
                      <a:r>
                        <a:rPr lang="ja-JP" altLang="en-US" sz="800" b="0" i="0" u="none" strike="noStrike" kern="1200" cap="none" spc="0" normalizeH="0" baseline="0" noProof="0" dirty="0">
                          <a:ln>
                            <a:noFill/>
                          </a:ln>
                          <a:solidFill>
                            <a:srgbClr val="000000"/>
                          </a:solidFill>
                          <a:effectLst/>
                          <a:uLnTx/>
                          <a:uFillTx/>
                          <a:latin typeface="メイリオ"/>
                          <a:ea typeface="メイリオ"/>
                        </a:rPr>
                        <a:t>にて広告を表示します。</a:t>
                      </a:r>
                      <a:endParaRPr lang="en-US" altLang="ja-JP" sz="800" b="0" i="0" u="none" strike="noStrike" kern="1200" cap="none" spc="0" normalizeH="0" baseline="0" noProof="0" dirty="0">
                        <a:ln>
                          <a:noFill/>
                        </a:ln>
                        <a:solidFill>
                          <a:srgbClr val="000000"/>
                        </a:solidFill>
                        <a:effectLst/>
                        <a:uLnTx/>
                        <a:uFillTx/>
                        <a:latin typeface="メイリオ"/>
                        <a:ea typeface="メイリオ"/>
                      </a:endParaRPr>
                    </a:p>
                    <a:p>
                      <a:pPr marL="0" marR="0" lvl="0" indent="0" algn="l" rtl="0">
                        <a:lnSpc>
                          <a:spcPct val="100000"/>
                        </a:lnSpc>
                        <a:spcBef>
                          <a:spcPts val="0"/>
                        </a:spcBef>
                        <a:spcAft>
                          <a:spcPts val="0"/>
                        </a:spcAft>
                        <a:buClrTx/>
                        <a:buSzTx/>
                        <a:buFontTx/>
                        <a:buNone/>
                      </a:pPr>
                      <a:r>
                        <a:rPr lang="ja-JP" altLang="en-US" sz="800" b="0" i="0" u="none" strike="noStrike" kern="1200" cap="none" spc="0" normalizeH="0" baseline="0" noProof="0" dirty="0">
                          <a:ln>
                            <a:noFill/>
                          </a:ln>
                          <a:solidFill>
                            <a:schemeClr val="tx1"/>
                          </a:solidFill>
                          <a:effectLst/>
                          <a:uLnTx/>
                          <a:uFillTx/>
                          <a:latin typeface="メイリオ"/>
                          <a:ea typeface="メイリオ"/>
                        </a:rPr>
                        <a:t>・縮小機能の制御はキャンペーン単位です。</a:t>
                      </a:r>
                      <a:endParaRPr lang="ja-JP" dirty="0"/>
                    </a:p>
                    <a:p>
                      <a:pPr marL="0" marR="0" lvl="0" indent="0" algn="l" rtl="0">
                        <a:lnSpc>
                          <a:spcPct val="100000"/>
                        </a:lnSpc>
                        <a:spcBef>
                          <a:spcPts val="0"/>
                        </a:spcBef>
                        <a:spcAft>
                          <a:spcPts val="0"/>
                        </a:spcAft>
                        <a:buClrTx/>
                        <a:buSzTx/>
                        <a:buFontTx/>
                        <a:buNone/>
                      </a:pPr>
                      <a:r>
                        <a:rPr lang="ja-JP" altLang="en-US" sz="800" b="0" i="0" u="none" strike="noStrike" kern="1200" cap="none" spc="0" normalizeH="0" baseline="0" noProof="0" dirty="0">
                          <a:ln>
                            <a:noFill/>
                          </a:ln>
                          <a:solidFill>
                            <a:schemeClr val="tx1"/>
                          </a:solidFill>
                          <a:effectLst/>
                          <a:uLnTx/>
                          <a:uFillTx/>
                          <a:latin typeface="メイリオ"/>
                          <a:ea typeface="メイリオ"/>
                        </a:rPr>
                        <a:t>　</a:t>
                      </a:r>
                      <a:r>
                        <a:rPr lang="en-US" altLang="ja-JP" sz="800" b="0" i="0" u="none" strike="noStrike" kern="1200" cap="none" spc="0" normalizeH="0" baseline="0" noProof="0" dirty="0">
                          <a:ln>
                            <a:noFill/>
                          </a:ln>
                          <a:solidFill>
                            <a:schemeClr val="tx1"/>
                          </a:solidFill>
                          <a:effectLst/>
                          <a:uLnTx/>
                          <a:uFillTx/>
                          <a:latin typeface="メイリオ"/>
                          <a:ea typeface="メイリオ"/>
                        </a:rPr>
                        <a:t>1</a:t>
                      </a:r>
                      <a:r>
                        <a:rPr lang="ja-JP" altLang="en-US" sz="800" b="0" i="0" u="none" strike="noStrike" kern="1200" cap="none" spc="0" normalizeH="0" baseline="0" noProof="0" dirty="0">
                          <a:ln>
                            <a:noFill/>
                          </a:ln>
                          <a:solidFill>
                            <a:schemeClr val="tx1"/>
                          </a:solidFill>
                          <a:effectLst/>
                          <a:uLnTx/>
                          <a:uFillTx/>
                          <a:latin typeface="メイリオ"/>
                          <a:ea typeface="メイリオ"/>
                        </a:rPr>
                        <a:t>キャンペーンで複数のクリエイティブを掲載している場合、いずれかのクリエイティブで「閉じる」ボタンがクリックされる</a:t>
                      </a:r>
                      <a:r>
                        <a:rPr kumimoji="1" lang="ja-JP" altLang="en-US" sz="800" b="0" i="0" u="none" strike="noStrike" kern="1200" cap="none" spc="0" normalizeH="0" baseline="0" noProof="0" dirty="0">
                          <a:ln>
                            <a:noFill/>
                          </a:ln>
                          <a:solidFill>
                            <a:schemeClr val="tx1"/>
                          </a:solidFill>
                          <a:effectLst/>
                          <a:uLnTx/>
                          <a:uFillTx/>
                          <a:latin typeface="メイリオ"/>
                          <a:ea typeface="メイリオ"/>
                        </a:rPr>
                        <a:t>と</a:t>
                      </a:r>
                      <a:r>
                        <a:rPr lang="ja-JP" altLang="en-US" sz="800" b="0" i="0" u="none" strike="noStrike" kern="1200" cap="none" spc="0" normalizeH="0" baseline="0" noProof="0" dirty="0">
                          <a:ln>
                            <a:noFill/>
                          </a:ln>
                          <a:solidFill>
                            <a:schemeClr val="tx1"/>
                          </a:solidFill>
                          <a:effectLst/>
                          <a:uLnTx/>
                          <a:uFillTx/>
                          <a:latin typeface="メイリオ"/>
                          <a:ea typeface="メイリオ"/>
                        </a:rPr>
                        <a:t>他のクリエイティブも縮小表示に</a:t>
                      </a:r>
                      <a:r>
                        <a:rPr kumimoji="1" lang="ja-JP" altLang="en-US" sz="800" b="0" i="0" u="none" strike="noStrike" kern="1200" cap="none" spc="0" normalizeH="0" baseline="0" noProof="0" dirty="0">
                          <a:ln>
                            <a:noFill/>
                          </a:ln>
                          <a:solidFill>
                            <a:schemeClr val="tx1"/>
                          </a:solidFill>
                          <a:effectLst/>
                          <a:uLnTx/>
                          <a:uFillTx/>
                          <a:latin typeface="メイリオ"/>
                          <a:ea typeface="メイリオ"/>
                        </a:rPr>
                        <a:t>なります</a:t>
                      </a:r>
                      <a:r>
                        <a:rPr lang="ja-JP" altLang="en-US" sz="800" b="0" i="0" u="none" strike="noStrike" kern="1200" cap="none" spc="0" normalizeH="0" baseline="0" noProof="0" dirty="0">
                          <a:ln>
                            <a:noFill/>
                          </a:ln>
                          <a:solidFill>
                            <a:schemeClr val="tx1"/>
                          </a:solidFill>
                          <a:effectLst/>
                          <a:uLnTx/>
                          <a:uFillTx/>
                          <a:latin typeface="メイリオ"/>
                          <a:ea typeface="メイリオ"/>
                        </a:rPr>
                        <a:t>のでご注意ください</a:t>
                      </a:r>
                      <a:r>
                        <a:rPr kumimoji="1" lang="ja-JP" altLang="en-US" sz="800" b="0" i="0" u="none" strike="noStrike" kern="1200" cap="none" spc="0" normalizeH="0" baseline="0" noProof="0" dirty="0">
                          <a:ln>
                            <a:noFill/>
                          </a:ln>
                          <a:solidFill>
                            <a:schemeClr val="tx1"/>
                          </a:solidFill>
                          <a:effectLst/>
                          <a:uLnTx/>
                          <a:uFillTx/>
                          <a:latin typeface="メイリオ"/>
                          <a:ea typeface="メイリオ"/>
                        </a:rPr>
                        <a:t>。</a:t>
                      </a:r>
                      <a:endParaRPr lang="en-US" altLang="ja-JP" sz="800" b="0" i="0" u="none" strike="noStrike" kern="1200" cap="none" spc="0" normalizeH="0" baseline="0" noProof="0" dirty="0">
                        <a:ln>
                          <a:noFill/>
                        </a:ln>
                        <a:solidFill>
                          <a:schemeClr val="tx1"/>
                        </a:solidFill>
                        <a:effectLst/>
                        <a:uLnTx/>
                        <a:uFillTx/>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rtl="0">
                        <a:lnSpc>
                          <a:spcPct val="100000"/>
                        </a:lnSpc>
                        <a:spcBef>
                          <a:spcPts val="0"/>
                        </a:spcBef>
                        <a:spcAft>
                          <a:spcPts val="0"/>
                        </a:spcAft>
                        <a:buClrTx/>
                        <a:buSzTx/>
                        <a:buFontTx/>
                        <a:buNone/>
                      </a:pPr>
                      <a:endParaRPr lang="en-US" altLang="ja-JP" sz="800" b="0" dirty="0">
                        <a:solidFill>
                          <a:schemeClr val="tx1"/>
                        </a:solidFill>
                        <a:latin typeface="メイリオ"/>
                        <a:ea typeface="メイリオ"/>
                      </a:endParaRPr>
                    </a:p>
                    <a:p>
                      <a:pPr marL="0" marR="0" lvl="0" indent="0" algn="l" defTabSz="914400" rtl="0">
                        <a:lnSpc>
                          <a:spcPct val="100000"/>
                        </a:lnSpc>
                        <a:spcBef>
                          <a:spcPts val="0"/>
                        </a:spcBef>
                        <a:spcAft>
                          <a:spcPts val="0"/>
                        </a:spcAft>
                        <a:buClrTx/>
                        <a:buSzTx/>
                        <a:buFontTx/>
                        <a:buNone/>
                        <a:tabLst/>
                        <a:defRPr/>
                      </a:pPr>
                      <a:endParaRPr kumimoji="1" lang="ja-JP" altLang="en-US" sz="400" b="0" dirty="0">
                        <a:solidFill>
                          <a:schemeClr val="tx1"/>
                        </a:solidFill>
                        <a:latin typeface="メイリオ"/>
                        <a:ea typeface="メイリオ"/>
                      </a:endParaRPr>
                    </a:p>
                  </a:txBody>
                  <a:tcPr anchor="ctr">
                    <a:lnL w="12700" cmpd="sng">
                      <a:solidFill>
                        <a:srgbClr val="FFFFFF"/>
                      </a:solidFill>
                    </a:lnL>
                    <a:lnR w="12700" cmpd="sng">
                      <a:solidFill>
                        <a:srgbClr val="FFFFFF"/>
                      </a:solidFill>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3504246704"/>
                  </a:ext>
                </a:extLst>
              </a:tr>
            </a:tbl>
          </a:graphicData>
        </a:graphic>
      </p:graphicFrame>
      <p:sp>
        <p:nvSpPr>
          <p:cNvPr id="120" name="三角形 35"/>
          <p:cNvSpPr/>
          <p:nvPr/>
        </p:nvSpPr>
        <p:spPr>
          <a:xfrm rot="5400000">
            <a:off x="5784542" y="3633842"/>
            <a:ext cx="193206" cy="212945"/>
          </a:xfrm>
          <a:prstGeom prst="triangle">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1" name="三角形 36"/>
          <p:cNvSpPr/>
          <p:nvPr/>
        </p:nvSpPr>
        <p:spPr>
          <a:xfrm rot="16200000">
            <a:off x="4982046" y="3645343"/>
            <a:ext cx="193206" cy="212945"/>
          </a:xfrm>
          <a:prstGeom prst="triangle">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nvGrpSpPr>
          <p:cNvPr id="122" name="グループ化 121"/>
          <p:cNvGrpSpPr/>
          <p:nvPr/>
        </p:nvGrpSpPr>
        <p:grpSpPr>
          <a:xfrm>
            <a:off x="1670405" y="3572724"/>
            <a:ext cx="3132092" cy="1906588"/>
            <a:chOff x="1102356" y="3621493"/>
            <a:chExt cx="3459126" cy="2254877"/>
          </a:xfrm>
        </p:grpSpPr>
        <p:pic>
          <p:nvPicPr>
            <p:cNvPr id="123" name="図 122"/>
            <p:cNvPicPr>
              <a:picLocks noChangeAspect="1"/>
            </p:cNvPicPr>
            <p:nvPr/>
          </p:nvPicPr>
          <p:blipFill rotWithShape="1">
            <a:blip r:embed="rId3"/>
            <a:srcRect l="27126" t="11144" r="30203" b="10501"/>
            <a:stretch/>
          </p:blipFill>
          <p:spPr>
            <a:xfrm>
              <a:off x="1102356" y="3621493"/>
              <a:ext cx="3459126" cy="2254877"/>
            </a:xfrm>
            <a:prstGeom prst="rect">
              <a:avLst/>
            </a:prstGeom>
          </p:spPr>
        </p:pic>
        <p:sp>
          <p:nvSpPr>
            <p:cNvPr id="124" name="正方形/長方形 123"/>
            <p:cNvSpPr/>
            <p:nvPr/>
          </p:nvSpPr>
          <p:spPr>
            <a:xfrm>
              <a:off x="1214075" y="3841289"/>
              <a:ext cx="3250086" cy="479211"/>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5" name="正方形/長方形 124"/>
            <p:cNvSpPr/>
            <p:nvPr/>
          </p:nvSpPr>
          <p:spPr>
            <a:xfrm>
              <a:off x="3272738" y="5039620"/>
              <a:ext cx="705743" cy="369690"/>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6" name="正方形/長方形 125"/>
            <p:cNvSpPr/>
            <p:nvPr/>
          </p:nvSpPr>
          <p:spPr>
            <a:xfrm>
              <a:off x="3272738" y="5452864"/>
              <a:ext cx="705743" cy="333470"/>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7" name="正方形/長方形 126"/>
            <p:cNvSpPr/>
            <p:nvPr/>
          </p:nvSpPr>
          <p:spPr>
            <a:xfrm>
              <a:off x="2223464" y="5028420"/>
              <a:ext cx="1001819" cy="476933"/>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8" name="正方形/長方形 127"/>
            <p:cNvSpPr/>
            <p:nvPr/>
          </p:nvSpPr>
          <p:spPr>
            <a:xfrm>
              <a:off x="1692406" y="5028418"/>
              <a:ext cx="475042" cy="757390"/>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29" name="正方形/長方形 128"/>
            <p:cNvSpPr/>
            <p:nvPr/>
          </p:nvSpPr>
          <p:spPr>
            <a:xfrm>
              <a:off x="1685594" y="4378573"/>
              <a:ext cx="2283492" cy="603360"/>
            </a:xfrm>
            <a:prstGeom prst="rect">
              <a:avLst/>
            </a:prstGeom>
            <a:solidFill>
              <a:srgbClr val="C0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30" name="図 129"/>
            <p:cNvPicPr>
              <a:picLocks noChangeAspect="1"/>
            </p:cNvPicPr>
            <p:nvPr/>
          </p:nvPicPr>
          <p:blipFill>
            <a:blip r:embed="rId4"/>
            <a:stretch>
              <a:fillRect/>
            </a:stretch>
          </p:blipFill>
          <p:spPr>
            <a:xfrm>
              <a:off x="3272738" y="3883742"/>
              <a:ext cx="667775" cy="180946"/>
            </a:xfrm>
            <a:prstGeom prst="rect">
              <a:avLst/>
            </a:prstGeom>
          </p:spPr>
        </p:pic>
        <p:grpSp>
          <p:nvGrpSpPr>
            <p:cNvPr id="131" name="グループ化 130"/>
            <p:cNvGrpSpPr/>
            <p:nvPr/>
          </p:nvGrpSpPr>
          <p:grpSpPr>
            <a:xfrm>
              <a:off x="3583440" y="4355423"/>
              <a:ext cx="412077" cy="233209"/>
              <a:chOff x="4166265" y="2148588"/>
              <a:chExt cx="438015" cy="247889"/>
            </a:xfrm>
          </p:grpSpPr>
          <p:pic>
            <p:nvPicPr>
              <p:cNvPr id="132" name="Picture 2" descr="C:\Users\achigai\Desktop\CloseButton90x2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6265" y="2289218"/>
                <a:ext cx="402223" cy="107259"/>
              </a:xfrm>
              <a:prstGeom prst="rect">
                <a:avLst/>
              </a:prstGeom>
              <a:noFill/>
              <a:extLst>
                <a:ext uri="{909E8E84-426E-40DD-AFC4-6F175D3DCCD1}">
                  <a14:hiddenFill xmlns:a14="http://schemas.microsoft.com/office/drawing/2010/main">
                    <a:solidFill>
                      <a:srgbClr val="FFFFFF"/>
                    </a:solidFill>
                  </a14:hiddenFill>
                </a:ext>
              </a:extLst>
            </p:spPr>
          </p:pic>
          <p:grpSp>
            <p:nvGrpSpPr>
              <p:cNvPr id="133" name="グループ化 132"/>
              <p:cNvGrpSpPr/>
              <p:nvPr/>
            </p:nvGrpSpPr>
            <p:grpSpPr>
              <a:xfrm>
                <a:off x="4487523" y="2148588"/>
                <a:ext cx="116757" cy="109348"/>
                <a:chOff x="6309483" y="5591074"/>
                <a:chExt cx="116757" cy="109348"/>
              </a:xfrm>
            </p:grpSpPr>
            <p:sp>
              <p:nvSpPr>
                <p:cNvPr id="134" name="1 つの角を丸めた四角形 133"/>
                <p:cNvSpPr/>
                <p:nvPr/>
              </p:nvSpPr>
              <p:spPr>
                <a:xfrm rot="10800000">
                  <a:off x="6309483" y="5591074"/>
                  <a:ext cx="116584" cy="109347"/>
                </a:xfrm>
                <a:prstGeom prst="round1Rect">
                  <a:avLst>
                    <a:gd name="adj" fmla="val 38646"/>
                  </a:avLst>
                </a:prstGeom>
                <a:solidFill>
                  <a:srgbClr val="EC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135" name="図 134"/>
                <p:cNvPicPr>
                  <a:picLocks noChangeAspect="1"/>
                </p:cNvPicPr>
                <p:nvPr/>
              </p:nvPicPr>
              <p:blipFill>
                <a:blip r:embed="rId6"/>
                <a:stretch>
                  <a:fillRect/>
                </a:stretch>
              </p:blipFill>
              <p:spPr>
                <a:xfrm>
                  <a:off x="6321978" y="5596162"/>
                  <a:ext cx="104262" cy="104260"/>
                </a:xfrm>
                <a:prstGeom prst="rect">
                  <a:avLst/>
                </a:prstGeom>
              </p:spPr>
            </p:pic>
          </p:grpSp>
        </p:grpSp>
      </p:grpSp>
      <p:pic>
        <p:nvPicPr>
          <p:cNvPr id="136" name="図 135"/>
          <p:cNvPicPr>
            <a:picLocks noChangeAspect="1"/>
          </p:cNvPicPr>
          <p:nvPr/>
        </p:nvPicPr>
        <p:blipFill rotWithShape="1">
          <a:blip r:embed="rId3"/>
          <a:srcRect l="27126" t="11144" r="30203" b="10501"/>
          <a:stretch/>
        </p:blipFill>
        <p:spPr>
          <a:xfrm>
            <a:off x="6266406" y="3624044"/>
            <a:ext cx="2939155" cy="1886621"/>
          </a:xfrm>
          <a:prstGeom prst="rect">
            <a:avLst/>
          </a:prstGeom>
        </p:spPr>
      </p:pic>
      <p:sp>
        <p:nvSpPr>
          <p:cNvPr id="137" name="正方形/長方形 136"/>
          <p:cNvSpPr/>
          <p:nvPr/>
        </p:nvSpPr>
        <p:spPr>
          <a:xfrm>
            <a:off x="6349912" y="3758570"/>
            <a:ext cx="2782552" cy="450323"/>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8" name="正方形/長方形 137"/>
          <p:cNvSpPr/>
          <p:nvPr/>
        </p:nvSpPr>
        <p:spPr>
          <a:xfrm>
            <a:off x="8110539" y="4683870"/>
            <a:ext cx="599657" cy="311768"/>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9" name="正方形/長方形 138"/>
          <p:cNvSpPr/>
          <p:nvPr/>
        </p:nvSpPr>
        <p:spPr>
          <a:xfrm>
            <a:off x="8110539" y="5035656"/>
            <a:ext cx="599657" cy="360344"/>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40" name="正方形/長方形 139"/>
          <p:cNvSpPr/>
          <p:nvPr/>
        </p:nvSpPr>
        <p:spPr>
          <a:xfrm>
            <a:off x="7215354" y="4253571"/>
            <a:ext cx="851227" cy="508733"/>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41" name="正方形/長方形 140"/>
          <p:cNvSpPr/>
          <p:nvPr/>
        </p:nvSpPr>
        <p:spPr>
          <a:xfrm>
            <a:off x="7215354" y="4806984"/>
            <a:ext cx="851227" cy="274008"/>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42" name="正方形/長方形 141"/>
          <p:cNvSpPr/>
          <p:nvPr/>
        </p:nvSpPr>
        <p:spPr>
          <a:xfrm>
            <a:off x="7215354" y="5121992"/>
            <a:ext cx="851227" cy="274008"/>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43" name="正方形/長方形 142"/>
          <p:cNvSpPr/>
          <p:nvPr/>
        </p:nvSpPr>
        <p:spPr>
          <a:xfrm>
            <a:off x="6767762" y="4257278"/>
            <a:ext cx="403634" cy="1138722"/>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44" name="正方形/長方形 143"/>
          <p:cNvSpPr/>
          <p:nvPr/>
        </p:nvSpPr>
        <p:spPr>
          <a:xfrm>
            <a:off x="8110541" y="4257483"/>
            <a:ext cx="599655" cy="377800"/>
          </a:xfrm>
          <a:prstGeom prst="rect">
            <a:avLst/>
          </a:prstGeom>
          <a:solidFill>
            <a:srgbClr val="C00000"/>
          </a:solid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1" i="0" u="none" strike="noStrike" kern="0" cap="none" spc="0" normalizeH="0" baseline="0" noProof="0" dirty="0">
              <a:ln>
                <a:noFill/>
              </a:ln>
              <a:solidFill>
                <a:srgbClr val="FFFFFF"/>
              </a:solidFill>
              <a:effectLst/>
              <a:uLnTx/>
              <a:uFillTx/>
              <a:latin typeface="メイリオ"/>
              <a:ea typeface="メイリオ"/>
              <a:cs typeface="+mn-cs"/>
            </a:endParaRPr>
          </a:p>
        </p:txBody>
      </p:sp>
      <p:pic>
        <p:nvPicPr>
          <p:cNvPr id="145" name="図 144"/>
          <p:cNvPicPr>
            <a:picLocks noChangeAspect="1"/>
          </p:cNvPicPr>
          <p:nvPr/>
        </p:nvPicPr>
        <p:blipFill>
          <a:blip r:embed="rId4"/>
          <a:stretch>
            <a:fillRect/>
          </a:stretch>
        </p:blipFill>
        <p:spPr>
          <a:xfrm>
            <a:off x="8169530" y="3821038"/>
            <a:ext cx="622055" cy="165979"/>
          </a:xfrm>
          <a:prstGeom prst="rect">
            <a:avLst/>
          </a:prstGeom>
        </p:spPr>
      </p:pic>
      <p:grpSp>
        <p:nvGrpSpPr>
          <p:cNvPr id="146" name="グループ化 145"/>
          <p:cNvGrpSpPr/>
          <p:nvPr/>
        </p:nvGrpSpPr>
        <p:grpSpPr>
          <a:xfrm>
            <a:off x="8633006" y="4235844"/>
            <a:ext cx="93332" cy="86071"/>
            <a:chOff x="6309483" y="5591074"/>
            <a:chExt cx="116757" cy="109348"/>
          </a:xfrm>
        </p:grpSpPr>
        <p:sp>
          <p:nvSpPr>
            <p:cNvPr id="147" name="1 つの角を丸めた四角形 146"/>
            <p:cNvSpPr/>
            <p:nvPr/>
          </p:nvSpPr>
          <p:spPr>
            <a:xfrm rot="10800000">
              <a:off x="6309483" y="5591074"/>
              <a:ext cx="116584" cy="109347"/>
            </a:xfrm>
            <a:prstGeom prst="round1Rect">
              <a:avLst>
                <a:gd name="adj" fmla="val 38646"/>
              </a:avLst>
            </a:prstGeom>
            <a:solidFill>
              <a:srgbClr val="EC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148" name="図 147"/>
            <p:cNvPicPr>
              <a:picLocks noChangeAspect="1"/>
            </p:cNvPicPr>
            <p:nvPr/>
          </p:nvPicPr>
          <p:blipFill>
            <a:blip r:embed="rId6"/>
            <a:stretch>
              <a:fillRect/>
            </a:stretch>
          </p:blipFill>
          <p:spPr>
            <a:xfrm>
              <a:off x="6321978" y="5596162"/>
              <a:ext cx="104262" cy="104260"/>
            </a:xfrm>
            <a:prstGeom prst="rect">
              <a:avLst/>
            </a:prstGeom>
          </p:spPr>
        </p:pic>
      </p:grpSp>
      <p:sp>
        <p:nvSpPr>
          <p:cNvPr id="149" name="テキスト ボックス 148"/>
          <p:cNvSpPr txBox="1"/>
          <p:nvPr/>
        </p:nvSpPr>
        <p:spPr>
          <a:xfrm>
            <a:off x="6126157" y="3452582"/>
            <a:ext cx="914623" cy="177909"/>
          </a:xfrm>
          <a:prstGeom prst="rect">
            <a:avLst/>
          </a:prstGeom>
          <a:ln>
            <a:noFill/>
          </a:ln>
        </p:spPr>
        <p:txBody>
          <a:bodyPr vert="horz" wrap="none" lIns="91440" tIns="45720" rIns="91440" bIns="45720" rtlCol="0" anchor="ctr">
            <a:noAutofit/>
          </a:bodyPr>
          <a:lstStyle/>
          <a:p>
            <a:r>
              <a:rPr lang="ja-JP" altLang="en-US" sz="800" dirty="0">
                <a:solidFill>
                  <a:srgbClr val="000000"/>
                </a:solidFill>
                <a:latin typeface="Meiryo" charset="-128"/>
                <a:ea typeface="Meiryo" charset="-128"/>
                <a:cs typeface="Meiryo" charset="-128"/>
              </a:rPr>
              <a:t>「閉じる」ボタン押下時</a:t>
            </a:r>
            <a:endParaRPr lang="en-US" altLang="ja-JP" sz="800" dirty="0">
              <a:solidFill>
                <a:srgbClr val="000000"/>
              </a:solidFill>
              <a:latin typeface="Meiryo" charset="-128"/>
              <a:ea typeface="Meiryo" charset="-128"/>
              <a:cs typeface="Meiryo" charset="-128"/>
            </a:endParaRPr>
          </a:p>
        </p:txBody>
      </p:sp>
      <p:grpSp>
        <p:nvGrpSpPr>
          <p:cNvPr id="150" name="グループ化 149"/>
          <p:cNvGrpSpPr>
            <a:grpSpLocks noChangeAspect="1"/>
          </p:cNvGrpSpPr>
          <p:nvPr/>
        </p:nvGrpSpPr>
        <p:grpSpPr>
          <a:xfrm>
            <a:off x="4266107" y="4214865"/>
            <a:ext cx="2186663" cy="1876832"/>
            <a:chOff x="6441775" y="1285200"/>
            <a:chExt cx="2510704" cy="2324591"/>
          </a:xfrm>
        </p:grpSpPr>
        <p:sp>
          <p:nvSpPr>
            <p:cNvPr id="151" name="フリーフォーム 150"/>
            <p:cNvSpPr/>
            <p:nvPr/>
          </p:nvSpPr>
          <p:spPr>
            <a:xfrm>
              <a:off x="6441775" y="1705747"/>
              <a:ext cx="2156152" cy="1904044"/>
            </a:xfrm>
            <a:custGeom>
              <a:avLst/>
              <a:gdLst>
                <a:gd name="connsiteX0" fmla="*/ 373711 w 1884459"/>
                <a:gd name="connsiteY0" fmla="*/ 0 h 1542553"/>
                <a:gd name="connsiteX1" fmla="*/ 1884459 w 1884459"/>
                <a:gd name="connsiteY1" fmla="*/ 0 h 1542553"/>
                <a:gd name="connsiteX2" fmla="*/ 1884459 w 1884459"/>
                <a:gd name="connsiteY2" fmla="*/ 1280160 h 1542553"/>
                <a:gd name="connsiteX3" fmla="*/ 1622066 w 1884459"/>
                <a:gd name="connsiteY3" fmla="*/ 1463040 h 1542553"/>
                <a:gd name="connsiteX4" fmla="*/ 1280160 w 1884459"/>
                <a:gd name="connsiteY4" fmla="*/ 1542553 h 1542553"/>
                <a:gd name="connsiteX5" fmla="*/ 954157 w 1884459"/>
                <a:gd name="connsiteY5" fmla="*/ 1502797 h 1542553"/>
                <a:gd name="connsiteX6" fmla="*/ 636104 w 1884459"/>
                <a:gd name="connsiteY6" fmla="*/ 1399430 h 1542553"/>
                <a:gd name="connsiteX7" fmla="*/ 381663 w 1884459"/>
                <a:gd name="connsiteY7" fmla="*/ 1184744 h 1542553"/>
                <a:gd name="connsiteX8" fmla="*/ 246491 w 1884459"/>
                <a:gd name="connsiteY8" fmla="*/ 993913 h 1542553"/>
                <a:gd name="connsiteX9" fmla="*/ 151075 w 1884459"/>
                <a:gd name="connsiteY9" fmla="*/ 763325 h 1542553"/>
                <a:gd name="connsiteX10" fmla="*/ 151075 w 1884459"/>
                <a:gd name="connsiteY10" fmla="*/ 540689 h 1542553"/>
                <a:gd name="connsiteX11" fmla="*/ 182880 w 1884459"/>
                <a:gd name="connsiteY11" fmla="*/ 326003 h 1542553"/>
                <a:gd name="connsiteX12" fmla="*/ 0 w 1884459"/>
                <a:gd name="connsiteY12" fmla="*/ 47708 h 1542553"/>
                <a:gd name="connsiteX13" fmla="*/ 373711 w 1884459"/>
                <a:gd name="connsiteY13" fmla="*/ 0 h 154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4459" h="1542553">
                  <a:moveTo>
                    <a:pt x="373711" y="0"/>
                  </a:moveTo>
                  <a:lnTo>
                    <a:pt x="1884459" y="0"/>
                  </a:lnTo>
                  <a:lnTo>
                    <a:pt x="1884459" y="1280160"/>
                  </a:lnTo>
                  <a:lnTo>
                    <a:pt x="1622066" y="1463040"/>
                  </a:lnTo>
                  <a:lnTo>
                    <a:pt x="1280160" y="1542553"/>
                  </a:lnTo>
                  <a:lnTo>
                    <a:pt x="954157" y="1502797"/>
                  </a:lnTo>
                  <a:lnTo>
                    <a:pt x="636104" y="1399430"/>
                  </a:lnTo>
                  <a:lnTo>
                    <a:pt x="381663" y="1184744"/>
                  </a:lnTo>
                  <a:lnTo>
                    <a:pt x="246491" y="993913"/>
                  </a:lnTo>
                  <a:lnTo>
                    <a:pt x="151075" y="763325"/>
                  </a:lnTo>
                  <a:lnTo>
                    <a:pt x="151075" y="540689"/>
                  </a:lnTo>
                  <a:lnTo>
                    <a:pt x="182880" y="326003"/>
                  </a:lnTo>
                  <a:lnTo>
                    <a:pt x="0" y="47708"/>
                  </a:lnTo>
                  <a:lnTo>
                    <a:pt x="373711" y="0"/>
                  </a:lnTo>
                  <a:close/>
                </a:path>
              </a:pathLst>
            </a:cu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52" name="円形吹き出し 151"/>
            <p:cNvSpPr/>
            <p:nvPr/>
          </p:nvSpPr>
          <p:spPr>
            <a:xfrm>
              <a:off x="6584657" y="1285200"/>
              <a:ext cx="2367822" cy="2317575"/>
            </a:xfrm>
            <a:prstGeom prst="wedgeEllipseCallout">
              <a:avLst>
                <a:gd name="adj1" fmla="val -56928"/>
                <a:gd name="adj2" fmla="val -29385"/>
              </a:avLst>
            </a:prstGeom>
            <a:noFill/>
            <a:ln w="762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Meiryo" charset="-128"/>
                <a:ea typeface="Meiryo" charset="-128"/>
                <a:cs typeface="Meiryo" charset="-128"/>
              </a:endParaRPr>
            </a:p>
          </p:txBody>
        </p:sp>
        <p:sp>
          <p:nvSpPr>
            <p:cNvPr id="153" name="テキスト ボックス 152"/>
            <p:cNvSpPr txBox="1"/>
            <p:nvPr/>
          </p:nvSpPr>
          <p:spPr>
            <a:xfrm>
              <a:off x="7711328" y="2555512"/>
              <a:ext cx="410060" cy="20821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90px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grpSp>
          <p:nvGrpSpPr>
            <p:cNvPr id="154" name="グループ化 153"/>
            <p:cNvGrpSpPr/>
            <p:nvPr/>
          </p:nvGrpSpPr>
          <p:grpSpPr>
            <a:xfrm>
              <a:off x="6751732" y="1698216"/>
              <a:ext cx="1886176" cy="889483"/>
              <a:chOff x="7365639" y="3111219"/>
              <a:chExt cx="1875458" cy="866403"/>
            </a:xfrm>
          </p:grpSpPr>
          <p:pic>
            <p:nvPicPr>
              <p:cNvPr id="156" name="Picture 2" descr="C:\Users\achigai\Desktop\CloseButton90x2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41153" y="3645763"/>
                <a:ext cx="1013102" cy="279355"/>
              </a:xfrm>
              <a:prstGeom prst="rect">
                <a:avLst/>
              </a:prstGeom>
              <a:noFill/>
              <a:extLst>
                <a:ext uri="{909E8E84-426E-40DD-AFC4-6F175D3DCCD1}">
                  <a14:hiddenFill xmlns:a14="http://schemas.microsoft.com/office/drawing/2010/main">
                    <a:solidFill>
                      <a:srgbClr val="FFFFFF"/>
                    </a:solidFill>
                  </a14:hiddenFill>
                </a:ext>
              </a:extLst>
            </p:spPr>
          </p:pic>
          <p:cxnSp>
            <p:nvCxnSpPr>
              <p:cNvPr id="157" name="直線矢印コネクタ 156"/>
              <p:cNvCxnSpPr/>
              <p:nvPr/>
            </p:nvCxnSpPr>
            <p:spPr>
              <a:xfrm flipH="1">
                <a:off x="8625992" y="3378739"/>
                <a:ext cx="1" cy="289788"/>
              </a:xfrm>
              <a:prstGeom prst="straightConnector1">
                <a:avLst/>
              </a:prstGeom>
              <a:noFill/>
              <a:ln w="12700" cap="flat" cmpd="sng" algn="ctr">
                <a:solidFill>
                  <a:srgbClr val="FFFFFF"/>
                </a:solidFill>
                <a:prstDash val="solid"/>
                <a:headEnd type="arrow"/>
                <a:tailEnd type="arrow"/>
              </a:ln>
              <a:effectLst/>
            </p:spPr>
          </p:cxnSp>
          <p:sp>
            <p:nvSpPr>
              <p:cNvPr id="158" name="テキスト ボックス 157"/>
              <p:cNvSpPr txBox="1"/>
              <p:nvPr/>
            </p:nvSpPr>
            <p:spPr>
              <a:xfrm>
                <a:off x="8618017" y="3446113"/>
                <a:ext cx="442383" cy="21544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5px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59" name="直線矢印コネクタ 158"/>
              <p:cNvCxnSpPr/>
              <p:nvPr/>
            </p:nvCxnSpPr>
            <p:spPr>
              <a:xfrm>
                <a:off x="8963087" y="3735342"/>
                <a:ext cx="217200" cy="750"/>
              </a:xfrm>
              <a:prstGeom prst="straightConnector1">
                <a:avLst/>
              </a:prstGeom>
              <a:noFill/>
              <a:ln w="12700" cap="flat" cmpd="sng" algn="ctr">
                <a:solidFill>
                  <a:srgbClr val="FFFFFF"/>
                </a:solidFill>
                <a:prstDash val="solid"/>
                <a:headEnd type="arrow"/>
                <a:tailEnd type="arrow"/>
              </a:ln>
              <a:effectLst/>
            </p:spPr>
          </p:cxnSp>
          <p:sp>
            <p:nvSpPr>
              <p:cNvPr id="160" name="テキスト ボックス 159"/>
              <p:cNvSpPr txBox="1"/>
              <p:nvPr/>
            </p:nvSpPr>
            <p:spPr>
              <a:xfrm>
                <a:off x="8893727" y="3755204"/>
                <a:ext cx="347370" cy="2028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5px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61" name="直線矢印コネクタ 160"/>
              <p:cNvCxnSpPr/>
              <p:nvPr/>
            </p:nvCxnSpPr>
            <p:spPr>
              <a:xfrm>
                <a:off x="7859128" y="3645763"/>
                <a:ext cx="2077" cy="287964"/>
              </a:xfrm>
              <a:prstGeom prst="straightConnector1">
                <a:avLst/>
              </a:prstGeom>
              <a:noFill/>
              <a:ln w="12700" cap="flat" cmpd="sng" algn="ctr">
                <a:solidFill>
                  <a:srgbClr val="FFFFFF"/>
                </a:solidFill>
                <a:prstDash val="solid"/>
                <a:headEnd type="arrow"/>
                <a:tailEnd type="arrow"/>
              </a:ln>
              <a:effectLst/>
            </p:spPr>
          </p:cxnSp>
          <p:sp>
            <p:nvSpPr>
              <p:cNvPr id="162" name="テキスト ボックス 161"/>
              <p:cNvSpPr txBox="1"/>
              <p:nvPr/>
            </p:nvSpPr>
            <p:spPr>
              <a:xfrm>
                <a:off x="7465215" y="3680257"/>
                <a:ext cx="407730" cy="2028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24px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63" name="直線矢印コネクタ 162"/>
              <p:cNvCxnSpPr/>
              <p:nvPr/>
            </p:nvCxnSpPr>
            <p:spPr>
              <a:xfrm flipV="1">
                <a:off x="7957858" y="3973623"/>
                <a:ext cx="981302" cy="3999"/>
              </a:xfrm>
              <a:prstGeom prst="straightConnector1">
                <a:avLst/>
              </a:prstGeom>
              <a:noFill/>
              <a:ln w="12700" cap="flat" cmpd="sng" algn="ctr">
                <a:solidFill>
                  <a:srgbClr val="FFFFFF"/>
                </a:solidFill>
                <a:prstDash val="solid"/>
                <a:headEnd type="arrow"/>
                <a:tailEnd type="arrow"/>
              </a:ln>
              <a:effectLst/>
            </p:spPr>
          </p:cxnSp>
          <p:grpSp>
            <p:nvGrpSpPr>
              <p:cNvPr id="164" name="グループ化 163"/>
              <p:cNvGrpSpPr/>
              <p:nvPr/>
            </p:nvGrpSpPr>
            <p:grpSpPr>
              <a:xfrm>
                <a:off x="7365639" y="3111219"/>
                <a:ext cx="1835703" cy="550715"/>
                <a:chOff x="6116006" y="1946362"/>
                <a:chExt cx="1963690" cy="545619"/>
              </a:xfrm>
            </p:grpSpPr>
            <p:cxnSp>
              <p:nvCxnSpPr>
                <p:cNvPr id="165" name="直線矢印コネクタ 164"/>
                <p:cNvCxnSpPr/>
                <p:nvPr/>
              </p:nvCxnSpPr>
              <p:spPr>
                <a:xfrm flipH="1">
                  <a:off x="6546053" y="1948061"/>
                  <a:ext cx="607" cy="272740"/>
                </a:xfrm>
                <a:prstGeom prst="straightConnector1">
                  <a:avLst/>
                </a:prstGeom>
                <a:noFill/>
                <a:ln w="12700" cap="flat" cmpd="sng" algn="ctr">
                  <a:solidFill>
                    <a:srgbClr val="FFFFFF"/>
                  </a:solidFill>
                  <a:prstDash val="solid"/>
                  <a:headEnd type="arrow"/>
                  <a:tailEnd type="arrow"/>
                </a:ln>
                <a:effectLst/>
              </p:spPr>
            </p:cxnSp>
            <p:cxnSp>
              <p:nvCxnSpPr>
                <p:cNvPr id="166" name="直線矢印コネクタ 165"/>
                <p:cNvCxnSpPr/>
                <p:nvPr/>
              </p:nvCxnSpPr>
              <p:spPr>
                <a:xfrm>
                  <a:off x="6632247" y="2296201"/>
                  <a:ext cx="1415505" cy="0"/>
                </a:xfrm>
                <a:prstGeom prst="straightConnector1">
                  <a:avLst/>
                </a:prstGeom>
                <a:noFill/>
                <a:ln w="12700" cap="flat" cmpd="sng" algn="ctr">
                  <a:solidFill>
                    <a:srgbClr val="FFFFFF"/>
                  </a:solidFill>
                  <a:prstDash val="solid"/>
                  <a:headEnd type="arrow"/>
                  <a:tailEnd type="arrow"/>
                </a:ln>
                <a:effectLst/>
              </p:spPr>
            </p:cxnSp>
            <p:sp>
              <p:nvSpPr>
                <p:cNvPr id="167" name="テキスト ボックス 166"/>
                <p:cNvSpPr txBox="1"/>
                <p:nvPr/>
              </p:nvSpPr>
              <p:spPr>
                <a:xfrm>
                  <a:off x="6702066" y="2267097"/>
                  <a:ext cx="851515" cy="22488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可変（</a:t>
                  </a: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※1</a:t>
                  </a: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a:t>
                  </a:r>
                </a:p>
              </p:txBody>
            </p:sp>
            <p:sp>
              <p:nvSpPr>
                <p:cNvPr id="168" name="テキスト ボックス 167"/>
                <p:cNvSpPr txBox="1"/>
                <p:nvPr/>
              </p:nvSpPr>
              <p:spPr>
                <a:xfrm>
                  <a:off x="6116006" y="2019812"/>
                  <a:ext cx="542677" cy="23212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15px</a:t>
                  </a:r>
                  <a:endPar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sp>
              <p:nvSpPr>
                <p:cNvPr id="169" name="1 つの角を丸めた四角形 168"/>
                <p:cNvSpPr/>
                <p:nvPr/>
              </p:nvSpPr>
              <p:spPr>
                <a:xfrm rot="10800000">
                  <a:off x="6632247" y="1946362"/>
                  <a:ext cx="1447449" cy="279885"/>
                </a:xfrm>
                <a:prstGeom prst="round1Rect">
                  <a:avLst>
                    <a:gd name="adj" fmla="val 38646"/>
                  </a:avLst>
                </a:prstGeom>
                <a:solidFill>
                  <a:srgbClr val="ECB2B2">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70" name="テキスト ボックス 169"/>
                <p:cNvSpPr txBox="1"/>
                <p:nvPr/>
              </p:nvSpPr>
              <p:spPr>
                <a:xfrm>
                  <a:off x="6616131" y="1985291"/>
                  <a:ext cx="1158190" cy="227982"/>
                </a:xfrm>
                <a:prstGeom prst="rect">
                  <a:avLst/>
                </a:prstGeom>
                <a:ln>
                  <a:noFill/>
                </a:ln>
              </p:spPr>
              <p:txBody>
                <a:bodyPr vert="horz" wrap="none" lIns="91440" tIns="45720" rIns="9144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solidFill>
                      <a:effectLst/>
                      <a:uLnTx/>
                      <a:uFillTx/>
                      <a:latin typeface="Meiryo" charset="-128"/>
                      <a:ea typeface="Meiryo" charset="-128"/>
                      <a:cs typeface="Meiryo" charset="-128"/>
                    </a:rPr>
                    <a:t>Yahoo! JAPAN</a:t>
                  </a:r>
                  <a:r>
                    <a:rPr kumimoji="0" lang="ja-JP" altLang="en-US" sz="800" b="0" i="0" u="none" strike="noStrike" kern="0" cap="none" spc="0" normalizeH="0" baseline="0" noProof="0" dirty="0">
                      <a:ln>
                        <a:noFill/>
                      </a:ln>
                      <a:solidFill>
                        <a:srgbClr val="000000"/>
                      </a:solidFill>
                      <a:effectLst/>
                      <a:uLnTx/>
                      <a:uFillTx/>
                      <a:latin typeface="Meiryo" charset="-128"/>
                      <a:ea typeface="Meiryo" charset="-128"/>
                      <a:cs typeface="Meiryo" charset="-128"/>
                    </a:rPr>
                    <a:t>広告</a:t>
                  </a:r>
                </a:p>
              </p:txBody>
            </p:sp>
            <p:pic>
              <p:nvPicPr>
                <p:cNvPr id="171" name="図 170"/>
                <p:cNvPicPr>
                  <a:picLocks noChangeAspect="1"/>
                </p:cNvPicPr>
                <p:nvPr/>
              </p:nvPicPr>
              <p:blipFill>
                <a:blip r:embed="rId6"/>
                <a:stretch>
                  <a:fillRect/>
                </a:stretch>
              </p:blipFill>
              <p:spPr>
                <a:xfrm>
                  <a:off x="7859908" y="2012543"/>
                  <a:ext cx="177317" cy="177317"/>
                </a:xfrm>
                <a:prstGeom prst="rect">
                  <a:avLst/>
                </a:prstGeom>
              </p:spPr>
            </p:pic>
          </p:grpSp>
        </p:grpSp>
        <p:sp>
          <p:nvSpPr>
            <p:cNvPr id="155" name="正方形/長方形 154"/>
            <p:cNvSpPr/>
            <p:nvPr/>
          </p:nvSpPr>
          <p:spPr>
            <a:xfrm>
              <a:off x="6778260" y="2692760"/>
              <a:ext cx="2023403" cy="68616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■インフォメーションアイコン：</a:t>
              </a:r>
              <a:endPar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　可変（</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※1</a:t>
              </a: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a:t>
              </a: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縦</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15px</a:t>
              </a:r>
              <a:endPar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■閉じるボタン：横</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90px×</a:t>
              </a: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縦</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24px</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■余白：右、上部各</a:t>
              </a:r>
              <a:r>
                <a:rPr kumimoji="0" lang="en-US" altLang="ja-JP"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rPr>
                <a:t>5px</a:t>
              </a:r>
              <a:endParaRPr kumimoji="0" lang="ja-JP" altLang="en-US" sz="75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Meiryo" charset="-128"/>
              </a:endParaRPr>
            </a:p>
          </p:txBody>
        </p:sp>
      </p:grpSp>
      <p:sp>
        <p:nvSpPr>
          <p:cNvPr id="172" name="テキスト ボックス 171"/>
          <p:cNvSpPr txBox="1"/>
          <p:nvPr/>
        </p:nvSpPr>
        <p:spPr>
          <a:xfrm>
            <a:off x="1770898" y="3448331"/>
            <a:ext cx="914623" cy="177909"/>
          </a:xfrm>
          <a:prstGeom prst="rect">
            <a:avLst/>
          </a:prstGeom>
          <a:ln>
            <a:noFill/>
          </a:ln>
        </p:spPr>
        <p:txBody>
          <a:bodyPr vert="horz" wrap="none" lIns="91440" tIns="45720" rIns="91440" bIns="45720" rtlCol="0" anchor="ctr">
            <a:noAutofit/>
          </a:bodyPr>
          <a:lstStyle/>
          <a:p>
            <a:r>
              <a:rPr lang="ja-JP" altLang="en-US" sz="800" dirty="0">
                <a:solidFill>
                  <a:srgbClr val="000000"/>
                </a:solidFill>
                <a:latin typeface="Meiryo" charset="-128"/>
                <a:ea typeface="Meiryo" charset="-128"/>
                <a:cs typeface="Meiryo" charset="-128"/>
              </a:rPr>
              <a:t>通常表示</a:t>
            </a:r>
            <a:endParaRPr lang="en-US" altLang="ja-JP" sz="800" dirty="0">
              <a:solidFill>
                <a:srgbClr val="000000"/>
              </a:solidFill>
              <a:latin typeface="Meiryo" charset="-128"/>
              <a:ea typeface="Meiryo" charset="-128"/>
              <a:cs typeface="Meiryo" charset="-128"/>
            </a:endParaRPr>
          </a:p>
        </p:txBody>
      </p:sp>
      <p:sp>
        <p:nvSpPr>
          <p:cNvPr id="173" name="テキスト ボックス 172"/>
          <p:cNvSpPr txBox="1"/>
          <p:nvPr/>
        </p:nvSpPr>
        <p:spPr>
          <a:xfrm>
            <a:off x="2071627" y="4252279"/>
            <a:ext cx="864096" cy="369332"/>
          </a:xfrm>
          <a:prstGeom prst="rect">
            <a:avLst/>
          </a:prstGeom>
          <a:noFill/>
          <a:ln>
            <a:noFill/>
          </a:ln>
        </p:spPr>
        <p:txBody>
          <a:bodyPr wrap="square" rtlCol="0">
            <a:spAutoFit/>
          </a:bodyPr>
          <a:lstStyle/>
          <a:p>
            <a:pPr algn="ctr"/>
            <a:r>
              <a:rPr lang="ja-JP" altLang="en-US" b="1" dirty="0">
                <a:solidFill>
                  <a:srgbClr val="000000"/>
                </a:solidFill>
                <a:latin typeface="メイリオ" panose="020B0604030504040204" pitchFamily="50" charset="-128"/>
                <a:ea typeface="メイリオ" panose="020B0604030504040204" pitchFamily="50" charset="-128"/>
              </a:rPr>
              <a:t>①</a:t>
            </a:r>
          </a:p>
        </p:txBody>
      </p:sp>
      <p:sp>
        <p:nvSpPr>
          <p:cNvPr id="174" name="角丸四角形 173"/>
          <p:cNvSpPr/>
          <p:nvPr/>
        </p:nvSpPr>
        <p:spPr>
          <a:xfrm>
            <a:off x="1371617" y="6214788"/>
            <a:ext cx="7369489" cy="381251"/>
          </a:xfrm>
          <a:prstGeom prst="roundRect">
            <a:avLst/>
          </a:prstGeom>
          <a:noFill/>
          <a:ln w="381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solidFill>
                <a:effectLst/>
                <a:uLnTx/>
                <a:uFillTx/>
                <a:latin typeface="メイリオ"/>
                <a:ea typeface="メイリオ"/>
                <a:cs typeface="+mn-cs"/>
              </a:rPr>
              <a:t>※</a:t>
            </a:r>
            <a:r>
              <a:rPr kumimoji="0" lang="ja-JP" altLang="en-US" sz="800" b="0" i="0" u="none" strike="noStrike" kern="0" cap="none" spc="0" normalizeH="0" baseline="0" noProof="0" dirty="0">
                <a:ln>
                  <a:noFill/>
                </a:ln>
                <a:solidFill>
                  <a:srgbClr val="000000"/>
                </a:solidFill>
                <a:effectLst/>
                <a:uLnTx/>
                <a:uFillTx/>
                <a:latin typeface="メイリオ"/>
                <a:ea typeface="メイリオ"/>
                <a:cs typeface="+mn-cs"/>
              </a:rPr>
              <a:t>インフォメーションアイコンをマウスオーバーまたはタップ後の横サイズはブラウザー、環境によって異なります。</a:t>
            </a:r>
            <a:endParaRPr kumimoji="0" lang="en-US" altLang="ja-JP" sz="800" b="0" i="0" u="none" strike="noStrike" kern="0" cap="none" spc="0" normalizeH="0" baseline="0" noProof="0" dirty="0">
              <a:ln>
                <a:noFill/>
              </a:ln>
              <a:solidFill>
                <a:srgbClr val="000000"/>
              </a:solidFill>
              <a:effectLst/>
              <a:uLnTx/>
              <a:uFillTx/>
              <a:latin typeface="メイリオ"/>
              <a:ea typeface="メイリオ"/>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solidFill>
                <a:effectLst/>
                <a:uLnTx/>
                <a:uFillTx/>
                <a:latin typeface="メイリオ"/>
                <a:ea typeface="メイリオ"/>
                <a:cs typeface="+mn-cs"/>
              </a:rPr>
              <a:t>※</a:t>
            </a:r>
            <a:r>
              <a:rPr kumimoji="0" lang="ja-JP" altLang="en-US" sz="800" b="0" i="0" u="none" strike="noStrike" kern="0" cap="none" spc="0" normalizeH="0" baseline="0" noProof="0" dirty="0">
                <a:ln>
                  <a:noFill/>
                </a:ln>
                <a:solidFill>
                  <a:srgbClr val="000000"/>
                </a:solidFill>
                <a:effectLst/>
                <a:uLnTx/>
                <a:uFillTx/>
                <a:latin typeface="メイリオ"/>
                <a:ea typeface="メイリオ"/>
                <a:cs typeface="+mn-cs"/>
              </a:rPr>
              <a:t>「閉じる」ボタンと「広告を再表示」ボタンのサイズは掲載サイズとなります。サイズ・位置は固定のため、掲載面によって可変いたしません。</a:t>
            </a:r>
          </a:p>
        </p:txBody>
      </p:sp>
      <p:grpSp>
        <p:nvGrpSpPr>
          <p:cNvPr id="175" name="グループ化 174"/>
          <p:cNvGrpSpPr>
            <a:grpSpLocks noChangeAspect="1"/>
          </p:cNvGrpSpPr>
          <p:nvPr/>
        </p:nvGrpSpPr>
        <p:grpSpPr>
          <a:xfrm>
            <a:off x="8510977" y="4225853"/>
            <a:ext cx="2237168" cy="1606572"/>
            <a:chOff x="4225321" y="3265851"/>
            <a:chExt cx="2462848" cy="1844470"/>
          </a:xfrm>
        </p:grpSpPr>
        <p:sp>
          <p:nvSpPr>
            <p:cNvPr id="176" name="フリーフォーム 175"/>
            <p:cNvSpPr/>
            <p:nvPr/>
          </p:nvSpPr>
          <p:spPr>
            <a:xfrm>
              <a:off x="4225321" y="3685196"/>
              <a:ext cx="2141794" cy="1398832"/>
            </a:xfrm>
            <a:custGeom>
              <a:avLst/>
              <a:gdLst>
                <a:gd name="connsiteX0" fmla="*/ 373711 w 1884459"/>
                <a:gd name="connsiteY0" fmla="*/ 0 h 1542553"/>
                <a:gd name="connsiteX1" fmla="*/ 1884459 w 1884459"/>
                <a:gd name="connsiteY1" fmla="*/ 0 h 1542553"/>
                <a:gd name="connsiteX2" fmla="*/ 1884459 w 1884459"/>
                <a:gd name="connsiteY2" fmla="*/ 1280160 h 1542553"/>
                <a:gd name="connsiteX3" fmla="*/ 1622066 w 1884459"/>
                <a:gd name="connsiteY3" fmla="*/ 1463040 h 1542553"/>
                <a:gd name="connsiteX4" fmla="*/ 1280160 w 1884459"/>
                <a:gd name="connsiteY4" fmla="*/ 1542553 h 1542553"/>
                <a:gd name="connsiteX5" fmla="*/ 954157 w 1884459"/>
                <a:gd name="connsiteY5" fmla="*/ 1502797 h 1542553"/>
                <a:gd name="connsiteX6" fmla="*/ 636104 w 1884459"/>
                <a:gd name="connsiteY6" fmla="*/ 1399430 h 1542553"/>
                <a:gd name="connsiteX7" fmla="*/ 381663 w 1884459"/>
                <a:gd name="connsiteY7" fmla="*/ 1184744 h 1542553"/>
                <a:gd name="connsiteX8" fmla="*/ 246491 w 1884459"/>
                <a:gd name="connsiteY8" fmla="*/ 993913 h 1542553"/>
                <a:gd name="connsiteX9" fmla="*/ 151075 w 1884459"/>
                <a:gd name="connsiteY9" fmla="*/ 763325 h 1542553"/>
                <a:gd name="connsiteX10" fmla="*/ 151075 w 1884459"/>
                <a:gd name="connsiteY10" fmla="*/ 540689 h 1542553"/>
                <a:gd name="connsiteX11" fmla="*/ 182880 w 1884459"/>
                <a:gd name="connsiteY11" fmla="*/ 326003 h 1542553"/>
                <a:gd name="connsiteX12" fmla="*/ 0 w 1884459"/>
                <a:gd name="connsiteY12" fmla="*/ 47708 h 1542553"/>
                <a:gd name="connsiteX13" fmla="*/ 373711 w 1884459"/>
                <a:gd name="connsiteY13" fmla="*/ 0 h 1542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4459" h="1542553">
                  <a:moveTo>
                    <a:pt x="373711" y="0"/>
                  </a:moveTo>
                  <a:lnTo>
                    <a:pt x="1884459" y="0"/>
                  </a:lnTo>
                  <a:lnTo>
                    <a:pt x="1884459" y="1280160"/>
                  </a:lnTo>
                  <a:lnTo>
                    <a:pt x="1622066" y="1463040"/>
                  </a:lnTo>
                  <a:lnTo>
                    <a:pt x="1280160" y="1542553"/>
                  </a:lnTo>
                  <a:lnTo>
                    <a:pt x="954157" y="1502797"/>
                  </a:lnTo>
                  <a:lnTo>
                    <a:pt x="636104" y="1399430"/>
                  </a:lnTo>
                  <a:lnTo>
                    <a:pt x="381663" y="1184744"/>
                  </a:lnTo>
                  <a:lnTo>
                    <a:pt x="246491" y="993913"/>
                  </a:lnTo>
                  <a:lnTo>
                    <a:pt x="151075" y="763325"/>
                  </a:lnTo>
                  <a:lnTo>
                    <a:pt x="151075" y="540689"/>
                  </a:lnTo>
                  <a:lnTo>
                    <a:pt x="182880" y="326003"/>
                  </a:lnTo>
                  <a:lnTo>
                    <a:pt x="0" y="47708"/>
                  </a:lnTo>
                  <a:lnTo>
                    <a:pt x="373711" y="0"/>
                  </a:lnTo>
                  <a:close/>
                </a:path>
              </a:pathLst>
            </a:cu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77" name="円形吹き出し 176"/>
            <p:cNvSpPr/>
            <p:nvPr/>
          </p:nvSpPr>
          <p:spPr>
            <a:xfrm>
              <a:off x="4407765" y="3265851"/>
              <a:ext cx="2280404" cy="1844470"/>
            </a:xfrm>
            <a:prstGeom prst="wedgeEllipseCallout">
              <a:avLst>
                <a:gd name="adj1" fmla="val -53936"/>
                <a:gd name="adj2" fmla="val -26973"/>
              </a:avLst>
            </a:prstGeom>
            <a:noFill/>
            <a:ln w="762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Meiryo" charset="-128"/>
                <a:ea typeface="Meiryo" charset="-128"/>
                <a:cs typeface="Meiryo" charset="-128"/>
              </a:endParaRPr>
            </a:p>
          </p:txBody>
        </p:sp>
        <p:sp>
          <p:nvSpPr>
            <p:cNvPr id="178" name="テキスト ボックス 177"/>
            <p:cNvSpPr txBox="1"/>
            <p:nvPr/>
          </p:nvSpPr>
          <p:spPr>
            <a:xfrm>
              <a:off x="5526301" y="4550399"/>
              <a:ext cx="476825" cy="24734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72px</a:t>
              </a:r>
              <a:endParaRPr kumimoji="0" lang="ja-JP" altLang="en-US" sz="6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grpSp>
          <p:nvGrpSpPr>
            <p:cNvPr id="179" name="グループ化 178"/>
            <p:cNvGrpSpPr/>
            <p:nvPr/>
          </p:nvGrpSpPr>
          <p:grpSpPr>
            <a:xfrm>
              <a:off x="4541859" y="3685195"/>
              <a:ext cx="1886176" cy="914485"/>
              <a:chOff x="7365639" y="3111220"/>
              <a:chExt cx="1875458" cy="890756"/>
            </a:xfrm>
          </p:grpSpPr>
          <p:cxnSp>
            <p:nvCxnSpPr>
              <p:cNvPr id="181" name="直線矢印コネクタ 180"/>
              <p:cNvCxnSpPr/>
              <p:nvPr/>
            </p:nvCxnSpPr>
            <p:spPr>
              <a:xfrm flipH="1">
                <a:off x="8625992" y="3378739"/>
                <a:ext cx="1" cy="289788"/>
              </a:xfrm>
              <a:prstGeom prst="straightConnector1">
                <a:avLst/>
              </a:prstGeom>
              <a:noFill/>
              <a:ln w="12700" cap="flat" cmpd="sng" algn="ctr">
                <a:solidFill>
                  <a:srgbClr val="FFFFFF"/>
                </a:solidFill>
                <a:prstDash val="solid"/>
                <a:headEnd type="arrow"/>
                <a:tailEnd type="arrow"/>
              </a:ln>
              <a:effectLst/>
            </p:spPr>
          </p:cxnSp>
          <p:sp>
            <p:nvSpPr>
              <p:cNvPr id="182" name="テキスト ボックス 181"/>
              <p:cNvSpPr txBox="1"/>
              <p:nvPr/>
            </p:nvSpPr>
            <p:spPr>
              <a:xfrm>
                <a:off x="8618017" y="3446113"/>
                <a:ext cx="442383" cy="21544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5px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83" name="直線矢印コネクタ 182"/>
              <p:cNvCxnSpPr/>
              <p:nvPr/>
            </p:nvCxnSpPr>
            <p:spPr>
              <a:xfrm>
                <a:off x="8963087" y="3735342"/>
                <a:ext cx="217200" cy="750"/>
              </a:xfrm>
              <a:prstGeom prst="straightConnector1">
                <a:avLst/>
              </a:prstGeom>
              <a:noFill/>
              <a:ln w="12700" cap="flat" cmpd="sng" algn="ctr">
                <a:solidFill>
                  <a:srgbClr val="FFFFFF"/>
                </a:solidFill>
                <a:prstDash val="solid"/>
                <a:headEnd type="arrow"/>
                <a:tailEnd type="arrow"/>
              </a:ln>
              <a:effectLst/>
            </p:spPr>
          </p:cxnSp>
          <p:sp>
            <p:nvSpPr>
              <p:cNvPr id="184" name="テキスト ボックス 183"/>
              <p:cNvSpPr txBox="1"/>
              <p:nvPr/>
            </p:nvSpPr>
            <p:spPr>
              <a:xfrm>
                <a:off x="8893727" y="3755204"/>
                <a:ext cx="347370" cy="2028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5px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85" name="直線矢印コネクタ 184"/>
              <p:cNvCxnSpPr/>
              <p:nvPr/>
            </p:nvCxnSpPr>
            <p:spPr>
              <a:xfrm>
                <a:off x="8113633" y="3666905"/>
                <a:ext cx="2076" cy="287964"/>
              </a:xfrm>
              <a:prstGeom prst="straightConnector1">
                <a:avLst/>
              </a:prstGeom>
              <a:noFill/>
              <a:ln w="12700" cap="flat" cmpd="sng" algn="ctr">
                <a:solidFill>
                  <a:srgbClr val="FFFFFF"/>
                </a:solidFill>
                <a:prstDash val="solid"/>
                <a:headEnd type="arrow"/>
                <a:tailEnd type="arrow"/>
              </a:ln>
              <a:effectLst/>
            </p:spPr>
          </p:cxnSp>
          <p:sp>
            <p:nvSpPr>
              <p:cNvPr id="186" name="テキスト ボックス 185"/>
              <p:cNvSpPr txBox="1"/>
              <p:nvPr/>
            </p:nvSpPr>
            <p:spPr>
              <a:xfrm>
                <a:off x="7667894" y="3699127"/>
                <a:ext cx="407730" cy="202809"/>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24px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187" name="直線矢印コネクタ 186"/>
              <p:cNvCxnSpPr/>
              <p:nvPr/>
            </p:nvCxnSpPr>
            <p:spPr>
              <a:xfrm flipV="1">
                <a:off x="8184277" y="3992391"/>
                <a:ext cx="783185" cy="9585"/>
              </a:xfrm>
              <a:prstGeom prst="straightConnector1">
                <a:avLst/>
              </a:prstGeom>
              <a:noFill/>
              <a:ln w="12700" cap="flat" cmpd="sng" algn="ctr">
                <a:solidFill>
                  <a:srgbClr val="FFFFFF"/>
                </a:solidFill>
                <a:prstDash val="solid"/>
                <a:headEnd type="arrow"/>
                <a:tailEnd type="arrow"/>
              </a:ln>
              <a:effectLst/>
            </p:spPr>
          </p:cxnSp>
          <p:grpSp>
            <p:nvGrpSpPr>
              <p:cNvPr id="188" name="グループ化 187"/>
              <p:cNvGrpSpPr/>
              <p:nvPr/>
            </p:nvGrpSpPr>
            <p:grpSpPr>
              <a:xfrm>
                <a:off x="7365639" y="3111220"/>
                <a:ext cx="1819305" cy="550714"/>
                <a:chOff x="6116006" y="1946363"/>
                <a:chExt cx="1946149" cy="545618"/>
              </a:xfrm>
            </p:grpSpPr>
            <p:cxnSp>
              <p:nvCxnSpPr>
                <p:cNvPr id="189" name="直線矢印コネクタ 188"/>
                <p:cNvCxnSpPr/>
                <p:nvPr/>
              </p:nvCxnSpPr>
              <p:spPr>
                <a:xfrm flipH="1">
                  <a:off x="6546053" y="1948061"/>
                  <a:ext cx="607" cy="272740"/>
                </a:xfrm>
                <a:prstGeom prst="straightConnector1">
                  <a:avLst/>
                </a:prstGeom>
                <a:noFill/>
                <a:ln w="12700" cap="flat" cmpd="sng" algn="ctr">
                  <a:solidFill>
                    <a:srgbClr val="FFFFFF"/>
                  </a:solidFill>
                  <a:prstDash val="solid"/>
                  <a:headEnd type="arrow"/>
                  <a:tailEnd type="arrow"/>
                </a:ln>
                <a:effectLst/>
              </p:spPr>
            </p:cxnSp>
            <p:cxnSp>
              <p:nvCxnSpPr>
                <p:cNvPr id="190" name="直線矢印コネクタ 189"/>
                <p:cNvCxnSpPr/>
                <p:nvPr/>
              </p:nvCxnSpPr>
              <p:spPr>
                <a:xfrm>
                  <a:off x="6632247" y="2296201"/>
                  <a:ext cx="1415505" cy="0"/>
                </a:xfrm>
                <a:prstGeom prst="straightConnector1">
                  <a:avLst/>
                </a:prstGeom>
                <a:noFill/>
                <a:ln w="12700" cap="flat" cmpd="sng" algn="ctr">
                  <a:solidFill>
                    <a:srgbClr val="FFFFFF"/>
                  </a:solidFill>
                  <a:prstDash val="solid"/>
                  <a:headEnd type="arrow"/>
                  <a:tailEnd type="arrow"/>
                </a:ln>
                <a:effectLst/>
              </p:spPr>
            </p:cxnSp>
            <p:sp>
              <p:nvSpPr>
                <p:cNvPr id="191" name="テキスト ボックス 190"/>
                <p:cNvSpPr txBox="1"/>
                <p:nvPr/>
              </p:nvSpPr>
              <p:spPr>
                <a:xfrm>
                  <a:off x="6702066" y="2267097"/>
                  <a:ext cx="851515" cy="22488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可変（</a:t>
                  </a: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※1</a:t>
                  </a: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a:t>
                  </a:r>
                </a:p>
              </p:txBody>
            </p:sp>
            <p:sp>
              <p:nvSpPr>
                <p:cNvPr id="192" name="テキスト ボックス 191"/>
                <p:cNvSpPr txBox="1"/>
                <p:nvPr/>
              </p:nvSpPr>
              <p:spPr>
                <a:xfrm>
                  <a:off x="6116006" y="2019812"/>
                  <a:ext cx="542677" cy="23212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15px</a:t>
                  </a:r>
                  <a:endPar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sp>
              <p:nvSpPr>
                <p:cNvPr id="193" name="1 つの角を丸めた四角形 192"/>
                <p:cNvSpPr/>
                <p:nvPr/>
              </p:nvSpPr>
              <p:spPr>
                <a:xfrm rot="10800000">
                  <a:off x="6632248" y="1946363"/>
                  <a:ext cx="1421854" cy="267915"/>
                </a:xfrm>
                <a:prstGeom prst="round1Rect">
                  <a:avLst>
                    <a:gd name="adj" fmla="val 38646"/>
                  </a:avLst>
                </a:prstGeom>
                <a:solidFill>
                  <a:srgbClr val="ECB2B2">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94" name="テキスト ボックス 193"/>
                <p:cNvSpPr txBox="1"/>
                <p:nvPr/>
              </p:nvSpPr>
              <p:spPr>
                <a:xfrm>
                  <a:off x="6616131" y="1985291"/>
                  <a:ext cx="1158190" cy="227982"/>
                </a:xfrm>
                <a:prstGeom prst="rect">
                  <a:avLst/>
                </a:prstGeom>
                <a:ln>
                  <a:noFill/>
                </a:ln>
              </p:spPr>
              <p:txBody>
                <a:bodyPr vert="horz" wrap="none" lIns="91440" tIns="45720" rIns="91440" bIns="45720" rtlCol="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solidFill>
                      <a:effectLst/>
                      <a:uLnTx/>
                      <a:uFillTx/>
                      <a:latin typeface="Meiryo" charset="-128"/>
                      <a:ea typeface="Meiryo" charset="-128"/>
                      <a:cs typeface="Meiryo" charset="-128"/>
                    </a:rPr>
                    <a:t>Yahoo! JAPAN</a:t>
                  </a:r>
                  <a:r>
                    <a:rPr kumimoji="0" lang="ja-JP" altLang="en-US" sz="800" b="0" i="0" u="none" strike="noStrike" kern="0" cap="none" spc="0" normalizeH="0" baseline="0" noProof="0" dirty="0">
                      <a:ln>
                        <a:noFill/>
                      </a:ln>
                      <a:solidFill>
                        <a:srgbClr val="000000"/>
                      </a:solidFill>
                      <a:effectLst/>
                      <a:uLnTx/>
                      <a:uFillTx/>
                      <a:latin typeface="Meiryo" charset="-128"/>
                      <a:ea typeface="Meiryo" charset="-128"/>
                      <a:cs typeface="Meiryo" charset="-128"/>
                    </a:rPr>
                    <a:t>広告</a:t>
                  </a:r>
                </a:p>
              </p:txBody>
            </p:sp>
            <p:pic>
              <p:nvPicPr>
                <p:cNvPr id="195" name="図 194"/>
                <p:cNvPicPr>
                  <a:picLocks noChangeAspect="1"/>
                </p:cNvPicPr>
                <p:nvPr/>
              </p:nvPicPr>
              <p:blipFill>
                <a:blip r:embed="rId6"/>
                <a:stretch>
                  <a:fillRect/>
                </a:stretch>
              </p:blipFill>
              <p:spPr>
                <a:xfrm>
                  <a:off x="7844327" y="1975144"/>
                  <a:ext cx="217828" cy="217828"/>
                </a:xfrm>
                <a:prstGeom prst="rect">
                  <a:avLst/>
                </a:prstGeom>
              </p:spPr>
            </p:pic>
          </p:grpSp>
        </p:grpSp>
        <p:pic>
          <p:nvPicPr>
            <p:cNvPr id="180" name="図 179"/>
            <p:cNvPicPr>
              <a:picLocks noChangeAspect="1"/>
            </p:cNvPicPr>
            <p:nvPr/>
          </p:nvPicPr>
          <p:blipFill rotWithShape="1">
            <a:blip r:embed="rId7">
              <a:alphaModFix amt="80000"/>
            </a:blip>
            <a:srcRect l="19892" b="-4557"/>
            <a:stretch/>
          </p:blipFill>
          <p:spPr>
            <a:xfrm>
              <a:off x="5361164" y="4268896"/>
              <a:ext cx="788279" cy="280077"/>
            </a:xfrm>
            <a:prstGeom prst="rect">
              <a:avLst/>
            </a:prstGeom>
          </p:spPr>
        </p:pic>
      </p:grpSp>
      <p:grpSp>
        <p:nvGrpSpPr>
          <p:cNvPr id="196" name="グループ化 195"/>
          <p:cNvGrpSpPr/>
          <p:nvPr/>
        </p:nvGrpSpPr>
        <p:grpSpPr>
          <a:xfrm>
            <a:off x="8034374" y="4237489"/>
            <a:ext cx="669863" cy="369332"/>
            <a:chOff x="6925243" y="4696859"/>
            <a:chExt cx="669863" cy="369332"/>
          </a:xfrm>
        </p:grpSpPr>
        <p:sp>
          <p:nvSpPr>
            <p:cNvPr id="197" name="テキスト ボックス 196">
              <a:extLst>
                <a:ext uri="{FF2B5EF4-FFF2-40B4-BE49-F238E27FC236}">
                  <a16:creationId xmlns:a16="http://schemas.microsoft.com/office/drawing/2014/main" id="{ADA65667-0F4F-4AD7-9741-CD5499AFA855}"/>
                </a:ext>
              </a:extLst>
            </p:cNvPr>
            <p:cNvSpPr txBox="1"/>
            <p:nvPr/>
          </p:nvSpPr>
          <p:spPr>
            <a:xfrm>
              <a:off x="6925243" y="4696859"/>
              <a:ext cx="48097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altLang="en-US" b="1" dirty="0">
                  <a:solidFill>
                    <a:srgbClr val="000000"/>
                  </a:solidFill>
                  <a:latin typeface="メイリオ"/>
                  <a:ea typeface="メイリオ"/>
                </a:rPr>
                <a:t>②</a:t>
              </a:r>
            </a:p>
          </p:txBody>
        </p:sp>
        <p:pic>
          <p:nvPicPr>
            <p:cNvPr id="198" name="図 197"/>
            <p:cNvPicPr>
              <a:picLocks noChangeAspect="1"/>
            </p:cNvPicPr>
            <p:nvPr/>
          </p:nvPicPr>
          <p:blipFill rotWithShape="1">
            <a:blip r:embed="rId7">
              <a:alphaModFix amt="80000"/>
            </a:blip>
            <a:srcRect l="19892" b="-4557"/>
            <a:stretch/>
          </p:blipFill>
          <p:spPr>
            <a:xfrm>
              <a:off x="7394481" y="4807596"/>
              <a:ext cx="200625" cy="68352"/>
            </a:xfrm>
            <a:prstGeom prst="rect">
              <a:avLst/>
            </a:prstGeom>
          </p:spPr>
        </p:pic>
      </p:grpSp>
      <p:graphicFrame>
        <p:nvGraphicFramePr>
          <p:cNvPr id="2" name="表 1">
            <a:extLst>
              <a:ext uri="{FF2B5EF4-FFF2-40B4-BE49-F238E27FC236}">
                <a16:creationId xmlns:a16="http://schemas.microsoft.com/office/drawing/2014/main" id="{40BF4D66-1B2C-4F4D-AC0D-C64D34B53D8C}"/>
              </a:ext>
            </a:extLst>
          </p:cNvPr>
          <p:cNvGraphicFramePr>
            <a:graphicFrameLocks noGrp="1"/>
          </p:cNvGraphicFramePr>
          <p:nvPr/>
        </p:nvGraphicFramePr>
        <p:xfrm>
          <a:off x="1398080" y="1149441"/>
          <a:ext cx="9415888" cy="914400"/>
        </p:xfrm>
        <a:graphic>
          <a:graphicData uri="http://schemas.openxmlformats.org/drawingml/2006/table">
            <a:tbl>
              <a:tblPr/>
              <a:tblGrid>
                <a:gridCol w="9415888">
                  <a:extLst>
                    <a:ext uri="{9D8B030D-6E8A-4147-A177-3AD203B41FA5}">
                      <a16:colId xmlns:a16="http://schemas.microsoft.com/office/drawing/2014/main" val="20000"/>
                    </a:ext>
                  </a:extLst>
                </a:gridCol>
              </a:tblGrid>
              <a:tr h="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latin typeface="メイリオ" panose="020B0604030504040204" pitchFamily="50" charset="-128"/>
                          <a:ea typeface="メイリオ" panose="020B0604030504040204" pitchFamily="50" charset="-128"/>
                          <a:cs typeface="Meiryo" charset="-128"/>
                        </a:rPr>
                        <a:t>注意事項</a:t>
                      </a:r>
                      <a:endParaRPr kumimoji="1" lang="ja-JP" altLang="en-US" sz="800" b="1" dirty="0">
                        <a:solidFill>
                          <a:schemeClr val="bg1"/>
                        </a:solidFill>
                        <a:latin typeface="メイリオ" panose="020B0604030504040204" pitchFamily="50" charset="-128"/>
                        <a:ea typeface="メイリオ" panose="020B0604030504040204" pitchFamily="50" charset="-128"/>
                        <a:cs typeface="Meiryo"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87080"/>
                    </a:solidFill>
                  </a:tcPr>
                </a:tc>
                <a:extLst>
                  <a:ext uri="{0D108BD9-81ED-4DB2-BD59-A6C34878D82A}">
                    <a16:rowId xmlns:a16="http://schemas.microsoft.com/office/drawing/2014/main" val="2938798207"/>
                  </a:ext>
                </a:extLst>
              </a:tr>
              <a:tr h="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b="0">
                          <a:solidFill>
                            <a:schemeClr val="tx1"/>
                          </a:solidFill>
                          <a:latin typeface="メイリオ"/>
                          <a:ea typeface="メイリオ"/>
                          <a:cs typeface="Meiryo" charset="-128"/>
                        </a:rPr>
                        <a:t>・掲載サイズは①メイン：横 </a:t>
                      </a:r>
                      <a:r>
                        <a:rPr lang="en-US" altLang="ja-JP" sz="800" dirty="0"/>
                        <a:t>988pixel×</a:t>
                      </a:r>
                      <a:r>
                        <a:rPr lang="ja-JP" altLang="en-US" sz="800"/>
                        <a:t>縦 </a:t>
                      </a:r>
                      <a:r>
                        <a:rPr lang="en-US" altLang="ja-JP" sz="800" dirty="0"/>
                        <a:t>247pixel</a:t>
                      </a:r>
                      <a:r>
                        <a:rPr lang="ja-JP" altLang="en-US" sz="800"/>
                        <a:t>、②縮小画像：横 </a:t>
                      </a:r>
                      <a:r>
                        <a:rPr lang="en-US" altLang="ja-JP" sz="800" dirty="0"/>
                        <a:t>300pixel×</a:t>
                      </a:r>
                      <a:r>
                        <a:rPr lang="ja-JP" altLang="en-US" sz="800"/>
                        <a:t>縦 </a:t>
                      </a:r>
                      <a:r>
                        <a:rPr lang="en-US" altLang="ja-JP" sz="800" dirty="0"/>
                        <a:t>169pixel</a:t>
                      </a:r>
                      <a:r>
                        <a:rPr lang="ja-JP" altLang="en-US" sz="800"/>
                        <a:t>となります。</a:t>
                      </a:r>
                      <a:endParaRPr kumimoji="1" lang="ja-JP" altLang="en-US" sz="800" b="0">
                        <a:solidFill>
                          <a:schemeClr val="tx1"/>
                        </a:solidFill>
                        <a:latin typeface="メイリオ" panose="020B0604030504040204" pitchFamily="50" charset="-128"/>
                        <a:ea typeface="メイリオ" panose="020B0604030504040204" pitchFamily="50" charset="-128"/>
                        <a:cs typeface="Meiryo"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580536391"/>
                  </a:ext>
                </a:extLst>
              </a:tr>
              <a:tr h="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latin typeface="メイリオ" panose="020B0604030504040204" pitchFamily="50" charset="-128"/>
                          <a:ea typeface="メイリオ" panose="020B0604030504040204" pitchFamily="50" charset="-128"/>
                          <a:cs typeface="Meiryo" charset="-128"/>
                        </a:rPr>
                        <a:t>免責事項</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87080"/>
                    </a:solidFill>
                  </a:tcPr>
                </a:tc>
                <a:extLst>
                  <a:ext uri="{0D108BD9-81ED-4DB2-BD59-A6C34878D82A}">
                    <a16:rowId xmlns:a16="http://schemas.microsoft.com/office/drawing/2014/main" val="973905257"/>
                  </a:ext>
                </a:extLst>
              </a:tr>
              <a:tr h="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・表示サイズが小さい状態で閲覧した際、ブラウザー仕様によりコンテンツのカラムより左側部分がスクロール表示されません。</a:t>
                      </a:r>
                      <a:endParaRPr lang="en-US" altLang="ja-JP" sz="800"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823141387"/>
                  </a:ext>
                </a:extLst>
              </a:tr>
            </a:tbl>
          </a:graphicData>
        </a:graphic>
      </p:graphicFrame>
    </p:spTree>
    <p:extLst>
      <p:ext uri="{BB962C8B-B14F-4D97-AF65-F5344CB8AC3E}">
        <p14:creationId xmlns:p14="http://schemas.microsoft.com/office/powerpoint/2010/main" val="57651678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北京</a:t>
            </a:r>
            <a:r>
              <a:rPr lang="en-US" altLang="ja-JP" sz="2800" b="1" spc="300" dirty="0">
                <a:solidFill>
                  <a:srgbClr val="222222"/>
                </a:solidFill>
                <a:latin typeface="Meiryo" panose="020B0604030504040204" pitchFamily="34" charset="-128"/>
                <a:ea typeface="Meiryo" panose="020B0604030504040204" pitchFamily="34" charset="-128"/>
              </a:rPr>
              <a:t>2022</a:t>
            </a:r>
            <a:r>
              <a:rPr lang="ja-JP" altLang="en-US" sz="2800" b="1" spc="300" dirty="0">
                <a:solidFill>
                  <a:srgbClr val="222222"/>
                </a:solidFill>
                <a:latin typeface="Meiryo" panose="020B0604030504040204" pitchFamily="34" charset="-128"/>
                <a:ea typeface="Meiryo" panose="020B0604030504040204" pitchFamily="34" charset="-128"/>
              </a:rPr>
              <a:t>報道特集 パノラマ </a:t>
            </a:r>
            <a:r>
              <a:rPr lang="en-US" altLang="ja-JP" sz="2800" b="1" spc="300" dirty="0">
                <a:solidFill>
                  <a:srgbClr val="222222"/>
                </a:solidFill>
                <a:latin typeface="Meiryo" panose="020B0604030504040204" pitchFamily="34" charset="-128"/>
                <a:ea typeface="Meiryo" panose="020B0604030504040204" pitchFamily="34" charset="-128"/>
              </a:rPr>
              <a:t>PC (</a:t>
            </a:r>
            <a:r>
              <a:rPr lang="ja-JP" altLang="en-US" sz="2800" b="1" spc="300" dirty="0">
                <a:solidFill>
                  <a:srgbClr val="222222"/>
                </a:solidFill>
                <a:latin typeface="Meiryo" panose="020B0604030504040204" pitchFamily="34" charset="-128"/>
                <a:ea typeface="Meiryo" panose="020B0604030504040204" pitchFamily="34" charset="-128"/>
              </a:rPr>
              <a:t>動画</a:t>
            </a:r>
            <a:r>
              <a:rPr lang="en-US" altLang="ja-JP" sz="2800" b="1" spc="300" dirty="0">
                <a:solidFill>
                  <a:srgbClr val="222222"/>
                </a:solidFill>
                <a:latin typeface="Meiryo" panose="020B0604030504040204" pitchFamily="34" charset="-128"/>
                <a:ea typeface="Meiryo" panose="020B0604030504040204" pitchFamily="34" charset="-128"/>
              </a:rPr>
              <a:t>)</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32</a:t>
            </a:fld>
            <a:endParaRPr kumimoji="1" lang="ja-JP" altLang="en-US" dirty="0"/>
          </a:p>
        </p:txBody>
      </p:sp>
      <p:graphicFrame>
        <p:nvGraphicFramePr>
          <p:cNvPr id="208" name="表 207"/>
          <p:cNvGraphicFramePr>
            <a:graphicFrameLocks noGrp="1"/>
          </p:cNvGraphicFramePr>
          <p:nvPr/>
        </p:nvGraphicFramePr>
        <p:xfrm>
          <a:off x="1380599" y="1285874"/>
          <a:ext cx="9415888" cy="5181600"/>
        </p:xfrm>
        <a:graphic>
          <a:graphicData uri="http://schemas.openxmlformats.org/drawingml/2006/table">
            <a:tbl>
              <a:tblPr/>
              <a:tblGrid>
                <a:gridCol w="9415888">
                  <a:extLst>
                    <a:ext uri="{9D8B030D-6E8A-4147-A177-3AD203B41FA5}">
                      <a16:colId xmlns:a16="http://schemas.microsoft.com/office/drawing/2014/main" val="20000"/>
                    </a:ext>
                  </a:extLst>
                </a:gridCol>
              </a:tblGrid>
              <a:tr h="23279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000" b="1" dirty="0">
                          <a:solidFill>
                            <a:schemeClr val="bg1"/>
                          </a:solidFill>
                          <a:latin typeface="メイリオ" panose="020B0604030504040204" pitchFamily="50" charset="-128"/>
                          <a:ea typeface="メイリオ" panose="020B0604030504040204" pitchFamily="50" charset="-128"/>
                          <a:cs typeface="Meiryo" charset="-128"/>
                        </a:rPr>
                        <a:t>動画の挙動</a:t>
                      </a: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687080"/>
                    </a:solidFill>
                  </a:tcPr>
                </a:tc>
                <a:extLst>
                  <a:ext uri="{0D108BD9-81ED-4DB2-BD59-A6C34878D82A}">
                    <a16:rowId xmlns:a16="http://schemas.microsoft.com/office/drawing/2014/main" val="10000"/>
                  </a:ext>
                </a:extLst>
              </a:tr>
              <a:tr h="2768620">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eiryo"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0001"/>
                  </a:ext>
                </a:extLst>
              </a:tr>
              <a:tr h="232797">
                <a:tc>
                  <a:txBody>
                    <a:bodyPr/>
                    <a:lstStyle>
                      <a:lvl1pPr marL="0" algn="l" defTabSz="914400" rtl="0" eaLnBrk="1" latinLnBrk="0" hangingPunct="1">
                        <a:defRPr kumimoji="1" sz="1800" kern="1200">
                          <a:solidFill>
                            <a:schemeClr val="dk1"/>
                          </a:solidFill>
                          <a:latin typeface="メイリオ"/>
                          <a:ea typeface="メイリオ"/>
                        </a:defRPr>
                      </a:lvl1pPr>
                      <a:lvl2pPr marL="457200" algn="l" defTabSz="914400" rtl="0" eaLnBrk="1" latinLnBrk="0" hangingPunct="1">
                        <a:defRPr kumimoji="1" sz="1800" kern="1200">
                          <a:solidFill>
                            <a:schemeClr val="dk1"/>
                          </a:solidFill>
                          <a:latin typeface="メイリオ"/>
                          <a:ea typeface="メイリオ"/>
                        </a:defRPr>
                      </a:lvl2pPr>
                      <a:lvl3pPr marL="914400" algn="l" defTabSz="914400" rtl="0" eaLnBrk="1" latinLnBrk="0" hangingPunct="1">
                        <a:defRPr kumimoji="1" sz="1800" kern="1200">
                          <a:solidFill>
                            <a:schemeClr val="dk1"/>
                          </a:solidFill>
                          <a:latin typeface="メイリオ"/>
                          <a:ea typeface="メイリオ"/>
                        </a:defRPr>
                      </a:lvl3pPr>
                      <a:lvl4pPr marL="1371600" algn="l" defTabSz="914400" rtl="0" eaLnBrk="1" latinLnBrk="0" hangingPunct="1">
                        <a:defRPr kumimoji="1" sz="1800" kern="1200">
                          <a:solidFill>
                            <a:schemeClr val="dk1"/>
                          </a:solidFill>
                          <a:latin typeface="メイリオ"/>
                          <a:ea typeface="メイリオ"/>
                        </a:defRPr>
                      </a:lvl4pPr>
                      <a:lvl5pPr marL="1828800" algn="l" defTabSz="914400" rtl="0" eaLnBrk="1" latinLnBrk="0" hangingPunct="1">
                        <a:defRPr kumimoji="1" sz="1800" kern="1200">
                          <a:solidFill>
                            <a:schemeClr val="dk1"/>
                          </a:solidFill>
                          <a:latin typeface="メイリオ"/>
                          <a:ea typeface="メイリオ"/>
                        </a:defRPr>
                      </a:lvl5pPr>
                      <a:lvl6pPr marL="2286000" algn="l" defTabSz="914400" rtl="0" eaLnBrk="1" latinLnBrk="0" hangingPunct="1">
                        <a:defRPr kumimoji="1" sz="1800" kern="1200">
                          <a:solidFill>
                            <a:schemeClr val="dk1"/>
                          </a:solidFill>
                          <a:latin typeface="メイリオ"/>
                          <a:ea typeface="メイリオ"/>
                        </a:defRPr>
                      </a:lvl6pPr>
                      <a:lvl7pPr marL="2743200" algn="l" defTabSz="914400" rtl="0" eaLnBrk="1" latinLnBrk="0" hangingPunct="1">
                        <a:defRPr kumimoji="1" sz="1800" kern="1200">
                          <a:solidFill>
                            <a:schemeClr val="dk1"/>
                          </a:solidFill>
                          <a:latin typeface="メイリオ"/>
                          <a:ea typeface="メイリオ"/>
                        </a:defRPr>
                      </a:lvl7pPr>
                      <a:lvl8pPr marL="3200400" algn="l" defTabSz="914400" rtl="0" eaLnBrk="1" latinLnBrk="0" hangingPunct="1">
                        <a:defRPr kumimoji="1" sz="1800" kern="1200">
                          <a:solidFill>
                            <a:schemeClr val="dk1"/>
                          </a:solidFill>
                          <a:latin typeface="メイリオ"/>
                          <a:ea typeface="メイリオ"/>
                        </a:defRPr>
                      </a:lvl8pPr>
                      <a:lvl9pPr marL="3657600" algn="l" defTabSz="914400" rtl="0" eaLnBrk="1" latinLnBrk="0" hangingPunct="1">
                        <a:defRPr kumimoji="1" sz="1800" kern="1200">
                          <a:solidFill>
                            <a:schemeClr val="dk1"/>
                          </a:solidFill>
                          <a:latin typeface="メイリオ"/>
                          <a:ea typeface="メイリオ"/>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dk1"/>
                          </a:solidFill>
                          <a:latin typeface="メイリオ" panose="020B0604030504040204" pitchFamily="50" charset="-128"/>
                          <a:ea typeface="メイリオ" panose="020B0604030504040204" pitchFamily="50" charset="-128"/>
                          <a:cs typeface="Meiryo" charset="-128"/>
                        </a:rPr>
                        <a:t>・パノラマ （動画）は通常の場合、以下の通りに挙動します。</a:t>
                      </a:r>
                      <a:endPar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dk1"/>
                          </a:solidFill>
                          <a:latin typeface="メイリオ" panose="020B0604030504040204" pitchFamily="50" charset="-128"/>
                          <a:ea typeface="メイリオ" panose="020B0604030504040204" pitchFamily="50" charset="-128"/>
                          <a:cs typeface="Meiryo" charset="-128"/>
                        </a:rPr>
                        <a:t>（</a:t>
                      </a:r>
                      <a:r>
                        <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rPr>
                        <a:t>1)</a:t>
                      </a:r>
                      <a:r>
                        <a:rPr kumimoji="1" lang="en-US" altLang="ja-JP" sz="800" kern="1200" baseline="0" dirty="0">
                          <a:solidFill>
                            <a:schemeClr val="dk1"/>
                          </a:solidFill>
                          <a:latin typeface="メイリオ" panose="020B0604030504040204" pitchFamily="50" charset="-128"/>
                          <a:ea typeface="メイリオ" panose="020B0604030504040204" pitchFamily="50" charset="-128"/>
                          <a:cs typeface="Meiryo" charset="-128"/>
                        </a:rPr>
                        <a:t> </a:t>
                      </a:r>
                      <a:r>
                        <a:rPr kumimoji="1" lang="ja-JP" altLang="en-US" sz="800" kern="1200" baseline="0" dirty="0">
                          <a:solidFill>
                            <a:schemeClr val="dk1"/>
                          </a:solidFill>
                          <a:latin typeface="メイリオ" panose="020B0604030504040204" pitchFamily="50" charset="-128"/>
                          <a:ea typeface="メイリオ" panose="020B0604030504040204" pitchFamily="50" charset="-128"/>
                          <a:cs typeface="Meiryo" charset="-128"/>
                        </a:rPr>
                        <a:t>表示と同時に動画</a:t>
                      </a:r>
                      <a:r>
                        <a:rPr kumimoji="1" lang="ja-JP" altLang="en-US" sz="800" kern="1200" dirty="0">
                          <a:solidFill>
                            <a:schemeClr val="dk1"/>
                          </a:solidFill>
                          <a:latin typeface="メイリオ" panose="020B0604030504040204" pitchFamily="50" charset="-128"/>
                          <a:ea typeface="メイリオ" panose="020B0604030504040204" pitchFamily="50" charset="-128"/>
                          <a:cs typeface="Meiryo" charset="-128"/>
                        </a:rPr>
                        <a:t>が再生されます。</a:t>
                      </a:r>
                      <a:endPar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dk1"/>
                          </a:solidFill>
                          <a:latin typeface="メイリオ" panose="020B0604030504040204" pitchFamily="50" charset="-128"/>
                          <a:ea typeface="メイリオ" panose="020B0604030504040204" pitchFamily="50" charset="-128"/>
                          <a:cs typeface="Meiryo" charset="-128"/>
                        </a:rPr>
                        <a:t>（</a:t>
                      </a:r>
                      <a:r>
                        <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rPr>
                        <a:t>2</a:t>
                      </a:r>
                      <a:r>
                        <a:rPr kumimoji="1" lang="ja-JP" altLang="en-US" sz="800" kern="1200" dirty="0">
                          <a:solidFill>
                            <a:schemeClr val="dk1"/>
                          </a:solidFill>
                          <a:latin typeface="メイリオ" panose="020B0604030504040204" pitchFamily="50" charset="-128"/>
                          <a:ea typeface="メイリオ" panose="020B0604030504040204" pitchFamily="50" charset="-128"/>
                          <a:cs typeface="Meiryo" charset="-128"/>
                        </a:rPr>
                        <a:t>）動画再生が完了すると動画サムネイルが表示されます。</a:t>
                      </a:r>
                      <a:endParaRPr kumimoji="1" lang="en-US" altLang="ja-JP" sz="800" kern="1200" dirty="0">
                        <a:solidFill>
                          <a:schemeClr val="dk1"/>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800" dirty="0">
                          <a:latin typeface="Meiryo" charset="-128"/>
                          <a:ea typeface="Meiryo" charset="-128"/>
                          <a:cs typeface="Meiryo" charset="-128"/>
                        </a:rPr>
                        <a:t>・動画はブラウザー内の表示領域が</a:t>
                      </a:r>
                      <a:r>
                        <a:rPr lang="en-US" altLang="ja-JP" sz="800" dirty="0">
                          <a:latin typeface="Meiryo" charset="-128"/>
                          <a:ea typeface="Meiryo" charset="-128"/>
                          <a:cs typeface="Meiryo" charset="-128"/>
                        </a:rPr>
                        <a:t>50%</a:t>
                      </a:r>
                      <a:r>
                        <a:rPr lang="ja-JP" altLang="en-US" sz="800" dirty="0">
                          <a:latin typeface="Meiryo" charset="-128"/>
                          <a:ea typeface="Meiryo" charset="-128"/>
                          <a:cs typeface="Meiryo" charset="-128"/>
                        </a:rPr>
                        <a:t>以下になると一時停止し、</a:t>
                      </a:r>
                      <a:r>
                        <a:rPr lang="en-US" altLang="ja-JP" sz="800" dirty="0">
                          <a:latin typeface="Meiryo" charset="-128"/>
                          <a:ea typeface="Meiryo" charset="-128"/>
                          <a:cs typeface="Meiryo" charset="-128"/>
                        </a:rPr>
                        <a:t>50%</a:t>
                      </a:r>
                      <a:r>
                        <a:rPr lang="ja-JP" altLang="en-US" sz="800" dirty="0">
                          <a:latin typeface="Meiryo" charset="-128"/>
                          <a:ea typeface="Meiryo" charset="-128"/>
                          <a:cs typeface="Meiryo" charset="-128"/>
                        </a:rPr>
                        <a:t>以上になると再開します。</a:t>
                      </a: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kumimoji="1" lang="en-US" altLang="ja-JP" sz="800" b="1" dirty="0">
                        <a:solidFill>
                          <a:srgbClr val="FF0000"/>
                        </a:solidFill>
                        <a:latin typeface="メイリオ" panose="020B0604030504040204" pitchFamily="50" charset="-128"/>
                        <a:ea typeface="メイリオ" panose="020B0604030504040204" pitchFamily="50" charset="-128"/>
                        <a:cs typeface="Meiryo" charset="-128"/>
                      </a:endParaRPr>
                    </a:p>
                  </a:txBody>
                  <a:tcPr anchor="ct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EB1BF">
                        <a:lumMod val="20000"/>
                        <a:lumOff val="80000"/>
                      </a:srgbClr>
                    </a:solidFill>
                  </a:tcPr>
                </a:tc>
                <a:extLst>
                  <a:ext uri="{0D108BD9-81ED-4DB2-BD59-A6C34878D82A}">
                    <a16:rowId xmlns:a16="http://schemas.microsoft.com/office/drawing/2014/main" val="1744693896"/>
                  </a:ext>
                </a:extLst>
              </a:tr>
            </a:tbl>
          </a:graphicData>
        </a:graphic>
      </p:graphicFrame>
      <p:grpSp>
        <p:nvGrpSpPr>
          <p:cNvPr id="209" name="グループ化 208"/>
          <p:cNvGrpSpPr>
            <a:grpSpLocks noChangeAspect="1"/>
          </p:cNvGrpSpPr>
          <p:nvPr/>
        </p:nvGrpSpPr>
        <p:grpSpPr>
          <a:xfrm>
            <a:off x="4535178" y="1586708"/>
            <a:ext cx="3456384" cy="2664296"/>
            <a:chOff x="696436" y="1675863"/>
            <a:chExt cx="2733280" cy="2023374"/>
          </a:xfrm>
        </p:grpSpPr>
        <p:pic>
          <p:nvPicPr>
            <p:cNvPr id="210" name="図 209"/>
            <p:cNvPicPr>
              <a:picLocks noChangeAspect="1"/>
            </p:cNvPicPr>
            <p:nvPr/>
          </p:nvPicPr>
          <p:blipFill rotWithShape="1">
            <a:blip r:embed="rId3"/>
            <a:srcRect l="27126" t="11144" r="30203" b="10501"/>
            <a:stretch/>
          </p:blipFill>
          <p:spPr>
            <a:xfrm>
              <a:off x="696436" y="1675863"/>
              <a:ext cx="2733280" cy="2023374"/>
            </a:xfrm>
            <a:prstGeom prst="rect">
              <a:avLst/>
            </a:prstGeom>
          </p:spPr>
        </p:pic>
        <p:sp>
          <p:nvSpPr>
            <p:cNvPr id="211" name="正方形/長方形 210"/>
            <p:cNvSpPr/>
            <p:nvPr/>
          </p:nvSpPr>
          <p:spPr>
            <a:xfrm>
              <a:off x="1109070" y="2115030"/>
              <a:ext cx="1814661" cy="169948"/>
            </a:xfrm>
            <a:prstGeom prst="rect">
              <a:avLst/>
            </a:prstGeom>
            <a:solidFill>
              <a:srgbClr val="FFFFFF">
                <a:lumMod val="9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2" name="正方形/長方形 211"/>
            <p:cNvSpPr/>
            <p:nvPr/>
          </p:nvSpPr>
          <p:spPr>
            <a:xfrm>
              <a:off x="2366077" y="2847618"/>
              <a:ext cx="557653" cy="290023"/>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3" name="正方形/長方形 212"/>
            <p:cNvSpPr/>
            <p:nvPr/>
          </p:nvSpPr>
          <p:spPr>
            <a:xfrm>
              <a:off x="2366077" y="3193410"/>
              <a:ext cx="557653" cy="364722"/>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4" name="正方形/長方形 213"/>
            <p:cNvSpPr/>
            <p:nvPr/>
          </p:nvSpPr>
          <p:spPr>
            <a:xfrm>
              <a:off x="1525454" y="2843540"/>
              <a:ext cx="791603" cy="545608"/>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5" name="正方形/長方形 214"/>
            <p:cNvSpPr/>
            <p:nvPr/>
          </p:nvSpPr>
          <p:spPr>
            <a:xfrm>
              <a:off x="1533595" y="3453111"/>
              <a:ext cx="791603" cy="105021"/>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6" name="正方形/長方形 215"/>
            <p:cNvSpPr/>
            <p:nvPr/>
          </p:nvSpPr>
          <p:spPr>
            <a:xfrm>
              <a:off x="1117355" y="2843539"/>
              <a:ext cx="375361" cy="714593"/>
            </a:xfrm>
            <a:prstGeom prst="rect">
              <a:avLst/>
            </a:prstGeom>
            <a:solidFill>
              <a:srgbClr val="FFFFFF"/>
            </a:solid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17" name="正方形/長方形 216"/>
            <p:cNvSpPr/>
            <p:nvPr/>
          </p:nvSpPr>
          <p:spPr>
            <a:xfrm>
              <a:off x="1142310" y="2318155"/>
              <a:ext cx="1806375" cy="483042"/>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1"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pic>
          <p:nvPicPr>
            <p:cNvPr id="218" name="図 217"/>
            <p:cNvPicPr>
              <a:picLocks noChangeAspect="1"/>
            </p:cNvPicPr>
            <p:nvPr/>
          </p:nvPicPr>
          <p:blipFill>
            <a:blip r:embed="rId4"/>
            <a:stretch>
              <a:fillRect/>
            </a:stretch>
          </p:blipFill>
          <p:spPr>
            <a:xfrm>
              <a:off x="1051951" y="1900417"/>
              <a:ext cx="616672" cy="167099"/>
            </a:xfrm>
            <a:prstGeom prst="rect">
              <a:avLst/>
            </a:prstGeom>
          </p:spPr>
        </p:pic>
        <p:pic>
          <p:nvPicPr>
            <p:cNvPr id="219" name="Picture 2" descr="C:\Users\achigai\Desktop\CloseButton90x24.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65287" y="2421537"/>
              <a:ext cx="271735" cy="72464"/>
            </a:xfrm>
            <a:prstGeom prst="rect">
              <a:avLst/>
            </a:prstGeom>
            <a:noFill/>
            <a:extLst>
              <a:ext uri="{909E8E84-426E-40DD-AFC4-6F175D3DCCD1}">
                <a14:hiddenFill xmlns:a14="http://schemas.microsoft.com/office/drawing/2010/main">
                  <a:solidFill>
                    <a:srgbClr val="FFFFFF"/>
                  </a:solidFill>
                </a14:hiddenFill>
              </a:ext>
            </a:extLst>
          </p:spPr>
        </p:pic>
        <p:grpSp>
          <p:nvGrpSpPr>
            <p:cNvPr id="220" name="グループ化 219"/>
            <p:cNvGrpSpPr>
              <a:grpSpLocks noChangeAspect="1"/>
            </p:cNvGrpSpPr>
            <p:nvPr/>
          </p:nvGrpSpPr>
          <p:grpSpPr>
            <a:xfrm>
              <a:off x="2884264" y="2322081"/>
              <a:ext cx="67248" cy="62980"/>
              <a:chOff x="6309483" y="5591074"/>
              <a:chExt cx="116757" cy="109348"/>
            </a:xfrm>
          </p:grpSpPr>
          <p:sp>
            <p:nvSpPr>
              <p:cNvPr id="221" name="1 つの角を丸めた四角形 220"/>
              <p:cNvSpPr/>
              <p:nvPr/>
            </p:nvSpPr>
            <p:spPr>
              <a:xfrm rot="10800000">
                <a:off x="6309483" y="5591074"/>
                <a:ext cx="116584" cy="109347"/>
              </a:xfrm>
              <a:prstGeom prst="round1Rect">
                <a:avLst>
                  <a:gd name="adj" fmla="val 38646"/>
                </a:avLst>
              </a:prstGeom>
              <a:solidFill>
                <a:srgbClr val="EC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222" name="図 221"/>
              <p:cNvPicPr>
                <a:picLocks noChangeAspect="1"/>
              </p:cNvPicPr>
              <p:nvPr/>
            </p:nvPicPr>
            <p:blipFill>
              <a:blip r:embed="rId6"/>
              <a:stretch>
                <a:fillRect/>
              </a:stretch>
            </p:blipFill>
            <p:spPr>
              <a:xfrm>
                <a:off x="6321978" y="5596162"/>
                <a:ext cx="104262" cy="104260"/>
              </a:xfrm>
              <a:prstGeom prst="rect">
                <a:avLst/>
              </a:prstGeom>
            </p:spPr>
          </p:pic>
        </p:grpSp>
      </p:grpSp>
      <p:pic>
        <p:nvPicPr>
          <p:cNvPr id="223" name="図 222"/>
          <p:cNvPicPr>
            <a:picLocks noChangeAspect="1"/>
          </p:cNvPicPr>
          <p:nvPr/>
        </p:nvPicPr>
        <p:blipFill>
          <a:blip r:embed="rId7">
            <a:alphaModFix amt="80000"/>
          </a:blip>
          <a:stretch>
            <a:fillRect/>
          </a:stretch>
        </p:blipFill>
        <p:spPr>
          <a:xfrm>
            <a:off x="5148470" y="2957331"/>
            <a:ext cx="312630" cy="82689"/>
          </a:xfrm>
          <a:prstGeom prst="rect">
            <a:avLst/>
          </a:prstGeom>
        </p:spPr>
      </p:pic>
      <p:grpSp>
        <p:nvGrpSpPr>
          <p:cNvPr id="224" name="グループ化 223"/>
          <p:cNvGrpSpPr/>
          <p:nvPr/>
        </p:nvGrpSpPr>
        <p:grpSpPr>
          <a:xfrm>
            <a:off x="2724042" y="1910919"/>
            <a:ext cx="1999599" cy="1666078"/>
            <a:chOff x="416496" y="2798273"/>
            <a:chExt cx="1999599" cy="1666078"/>
          </a:xfrm>
        </p:grpSpPr>
        <p:sp>
          <p:nvSpPr>
            <p:cNvPr id="225" name="フリーフォーム 224"/>
            <p:cNvSpPr/>
            <p:nvPr/>
          </p:nvSpPr>
          <p:spPr>
            <a:xfrm>
              <a:off x="625410" y="2808536"/>
              <a:ext cx="1790685" cy="1243273"/>
            </a:xfrm>
            <a:custGeom>
              <a:avLst/>
              <a:gdLst>
                <a:gd name="connsiteX0" fmla="*/ 0 w 1987826"/>
                <a:gd name="connsiteY0" fmla="*/ 357808 h 1391478"/>
                <a:gd name="connsiteX1" fmla="*/ 0 w 1987826"/>
                <a:gd name="connsiteY1" fmla="*/ 1391478 h 1391478"/>
                <a:gd name="connsiteX2" fmla="*/ 1709530 w 1987826"/>
                <a:gd name="connsiteY2" fmla="*/ 1391478 h 1391478"/>
                <a:gd name="connsiteX3" fmla="*/ 1757238 w 1987826"/>
                <a:gd name="connsiteY3" fmla="*/ 1327867 h 1391478"/>
                <a:gd name="connsiteX4" fmla="*/ 1987826 w 1987826"/>
                <a:gd name="connsiteY4" fmla="*/ 1192695 h 1391478"/>
                <a:gd name="connsiteX5" fmla="*/ 1852654 w 1987826"/>
                <a:gd name="connsiteY5" fmla="*/ 993913 h 1391478"/>
                <a:gd name="connsiteX6" fmla="*/ 1804946 w 1987826"/>
                <a:gd name="connsiteY6" fmla="*/ 659958 h 1391478"/>
                <a:gd name="connsiteX7" fmla="*/ 1709530 w 1987826"/>
                <a:gd name="connsiteY7" fmla="*/ 437321 h 1391478"/>
                <a:gd name="connsiteX8" fmla="*/ 1542553 w 1987826"/>
                <a:gd name="connsiteY8" fmla="*/ 262393 h 1391478"/>
                <a:gd name="connsiteX9" fmla="*/ 1319916 w 1987826"/>
                <a:gd name="connsiteY9" fmla="*/ 111318 h 1391478"/>
                <a:gd name="connsiteX10" fmla="*/ 985962 w 1987826"/>
                <a:gd name="connsiteY10" fmla="*/ 0 h 1391478"/>
                <a:gd name="connsiteX11" fmla="*/ 667909 w 1987826"/>
                <a:gd name="connsiteY11" fmla="*/ 0 h 1391478"/>
                <a:gd name="connsiteX12" fmla="*/ 413468 w 1987826"/>
                <a:gd name="connsiteY12" fmla="*/ 31805 h 1391478"/>
                <a:gd name="connsiteX13" fmla="*/ 87464 w 1987826"/>
                <a:gd name="connsiteY13" fmla="*/ 230587 h 1391478"/>
                <a:gd name="connsiteX14" fmla="*/ 0 w 1987826"/>
                <a:gd name="connsiteY14" fmla="*/ 357808 h 1391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87826" h="1391478">
                  <a:moveTo>
                    <a:pt x="0" y="357808"/>
                  </a:moveTo>
                  <a:lnTo>
                    <a:pt x="0" y="1391478"/>
                  </a:lnTo>
                  <a:lnTo>
                    <a:pt x="1709530" y="1391478"/>
                  </a:lnTo>
                  <a:lnTo>
                    <a:pt x="1757238" y="1327867"/>
                  </a:lnTo>
                  <a:lnTo>
                    <a:pt x="1987826" y="1192695"/>
                  </a:lnTo>
                  <a:lnTo>
                    <a:pt x="1852654" y="993913"/>
                  </a:lnTo>
                  <a:lnTo>
                    <a:pt x="1804946" y="659958"/>
                  </a:lnTo>
                  <a:lnTo>
                    <a:pt x="1709530" y="437321"/>
                  </a:lnTo>
                  <a:lnTo>
                    <a:pt x="1542553" y="262393"/>
                  </a:lnTo>
                  <a:lnTo>
                    <a:pt x="1319916" y="111318"/>
                  </a:lnTo>
                  <a:lnTo>
                    <a:pt x="985962" y="0"/>
                  </a:lnTo>
                  <a:lnTo>
                    <a:pt x="667909" y="0"/>
                  </a:lnTo>
                  <a:lnTo>
                    <a:pt x="413468" y="31805"/>
                  </a:lnTo>
                  <a:lnTo>
                    <a:pt x="87464" y="230587"/>
                  </a:lnTo>
                  <a:lnTo>
                    <a:pt x="0" y="357808"/>
                  </a:lnTo>
                  <a:close/>
                </a:path>
              </a:pathLst>
            </a:cu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pic>
          <p:nvPicPr>
            <p:cNvPr id="226" name="図 225"/>
            <p:cNvPicPr>
              <a:picLocks noChangeAspect="1"/>
            </p:cNvPicPr>
            <p:nvPr/>
          </p:nvPicPr>
          <p:blipFill>
            <a:blip r:embed="rId7">
              <a:alphaModFix amt="80000"/>
            </a:blip>
            <a:stretch>
              <a:fillRect/>
            </a:stretch>
          </p:blipFill>
          <p:spPr>
            <a:xfrm>
              <a:off x="844001" y="3530845"/>
              <a:ext cx="1231273" cy="325665"/>
            </a:xfrm>
            <a:prstGeom prst="rect">
              <a:avLst/>
            </a:prstGeom>
          </p:spPr>
        </p:pic>
        <p:cxnSp>
          <p:nvCxnSpPr>
            <p:cNvPr id="227" name="直線矢印コネクタ 226"/>
            <p:cNvCxnSpPr/>
            <p:nvPr/>
          </p:nvCxnSpPr>
          <p:spPr>
            <a:xfrm>
              <a:off x="1062832" y="3868441"/>
              <a:ext cx="0" cy="200025"/>
            </a:xfrm>
            <a:prstGeom prst="straightConnector1">
              <a:avLst/>
            </a:prstGeom>
            <a:noFill/>
            <a:ln w="12700" cap="flat" cmpd="sng" algn="ctr">
              <a:solidFill>
                <a:srgbClr val="FFFFFF"/>
              </a:solidFill>
              <a:prstDash val="solid"/>
              <a:headEnd type="arrow"/>
              <a:tailEnd type="arrow"/>
            </a:ln>
            <a:effectLst/>
          </p:spPr>
        </p:cxnSp>
        <p:sp>
          <p:nvSpPr>
            <p:cNvPr id="228" name="テキスト ボックス 227"/>
            <p:cNvSpPr txBox="1"/>
            <p:nvPr/>
          </p:nvSpPr>
          <p:spPr>
            <a:xfrm>
              <a:off x="1069483" y="3863614"/>
              <a:ext cx="369012"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8px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229" name="直線矢印コネクタ 228"/>
            <p:cNvCxnSpPr/>
            <p:nvPr/>
          </p:nvCxnSpPr>
          <p:spPr>
            <a:xfrm>
              <a:off x="632311" y="3717545"/>
              <a:ext cx="207980" cy="357"/>
            </a:xfrm>
            <a:prstGeom prst="straightConnector1">
              <a:avLst/>
            </a:prstGeom>
            <a:noFill/>
            <a:ln w="12700" cap="flat" cmpd="sng" algn="ctr">
              <a:solidFill>
                <a:srgbClr val="FFFFFF"/>
              </a:solidFill>
              <a:prstDash val="solid"/>
              <a:headEnd type="arrow"/>
              <a:tailEnd type="arrow"/>
            </a:ln>
            <a:effectLst/>
          </p:spPr>
        </p:cxnSp>
        <p:sp>
          <p:nvSpPr>
            <p:cNvPr id="230" name="テキスト ボックス 229"/>
            <p:cNvSpPr txBox="1"/>
            <p:nvPr/>
          </p:nvSpPr>
          <p:spPr>
            <a:xfrm>
              <a:off x="552720" y="3725006"/>
              <a:ext cx="433132"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15px</a:t>
              </a:r>
              <a:endParaRPr kumimoji="0" lang="ja-JP" altLang="en-US" sz="6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cxnSp>
          <p:nvCxnSpPr>
            <p:cNvPr id="231" name="直線矢印コネクタ 230"/>
            <p:cNvCxnSpPr/>
            <p:nvPr/>
          </p:nvCxnSpPr>
          <p:spPr>
            <a:xfrm>
              <a:off x="841265" y="3470850"/>
              <a:ext cx="1241170" cy="0"/>
            </a:xfrm>
            <a:prstGeom prst="straightConnector1">
              <a:avLst/>
            </a:prstGeom>
            <a:noFill/>
            <a:ln w="12700" cap="flat" cmpd="sng" algn="ctr">
              <a:solidFill>
                <a:srgbClr val="FFFFFF"/>
              </a:solidFill>
              <a:prstDash val="solid"/>
              <a:headEnd type="arrow"/>
              <a:tailEnd type="arrow"/>
            </a:ln>
            <a:effectLst/>
          </p:spPr>
        </p:cxnSp>
        <p:sp>
          <p:nvSpPr>
            <p:cNvPr id="232" name="円形吹き出し 231"/>
            <p:cNvSpPr/>
            <p:nvPr/>
          </p:nvSpPr>
          <p:spPr>
            <a:xfrm>
              <a:off x="416496" y="2798273"/>
              <a:ext cx="1875721" cy="1666078"/>
            </a:xfrm>
            <a:prstGeom prst="wedgeEllipseCallout">
              <a:avLst>
                <a:gd name="adj1" fmla="val 58484"/>
                <a:gd name="adj2" fmla="val 15886"/>
              </a:avLst>
            </a:prstGeom>
            <a:noFill/>
            <a:ln w="762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Meiryo" charset="-128"/>
                <a:ea typeface="Meiryo" charset="-128"/>
                <a:cs typeface="Meiryo" charset="-128"/>
              </a:endParaRPr>
            </a:p>
          </p:txBody>
        </p:sp>
        <p:cxnSp>
          <p:nvCxnSpPr>
            <p:cNvPr id="233" name="直線矢印コネクタ 232"/>
            <p:cNvCxnSpPr/>
            <p:nvPr/>
          </p:nvCxnSpPr>
          <p:spPr>
            <a:xfrm>
              <a:off x="2138439" y="3530845"/>
              <a:ext cx="0" cy="325665"/>
            </a:xfrm>
            <a:prstGeom prst="straightConnector1">
              <a:avLst/>
            </a:prstGeom>
            <a:noFill/>
            <a:ln w="12700" cap="flat" cmpd="sng" algn="ctr">
              <a:solidFill>
                <a:srgbClr val="FFFFFF"/>
              </a:solidFill>
              <a:prstDash val="solid"/>
              <a:headEnd type="arrow"/>
              <a:tailEnd type="arrow"/>
            </a:ln>
            <a:effectLst/>
          </p:spPr>
        </p:cxnSp>
        <p:sp>
          <p:nvSpPr>
            <p:cNvPr id="234" name="テキスト ボックス 233"/>
            <p:cNvSpPr txBox="1"/>
            <p:nvPr/>
          </p:nvSpPr>
          <p:spPr>
            <a:xfrm>
              <a:off x="1286179" y="3292388"/>
              <a:ext cx="433132" cy="215444"/>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98px</a:t>
              </a:r>
              <a:endParaRPr kumimoji="0" lang="ja-JP" altLang="en-US" sz="10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sp>
          <p:nvSpPr>
            <p:cNvPr id="235" name="テキスト ボックス 234"/>
            <p:cNvSpPr txBox="1"/>
            <p:nvPr/>
          </p:nvSpPr>
          <p:spPr>
            <a:xfrm>
              <a:off x="1610814" y="3788836"/>
              <a:ext cx="803624" cy="21544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　　</a:t>
              </a: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20px</a:t>
              </a:r>
              <a:endParaRPr kumimoji="0" lang="ja-JP" altLang="en-US" sz="6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sp>
          <p:nvSpPr>
            <p:cNvPr id="236" name="正方形/長方形 235"/>
            <p:cNvSpPr/>
            <p:nvPr/>
          </p:nvSpPr>
          <p:spPr>
            <a:xfrm>
              <a:off x="555712" y="3031391"/>
              <a:ext cx="1807944"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■サイズ：横</a:t>
              </a: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98px×</a:t>
              </a: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縦</a:t>
              </a:r>
              <a:r>
                <a:rPr kumimoji="0" lang="en-US" altLang="ja-JP" sz="800" b="0" i="0" u="none" strike="noStrike" kern="0" cap="none" spc="0" normalizeH="0" baseline="0" noProof="0" dirty="0">
                  <a:ln>
                    <a:noFill/>
                  </a:ln>
                  <a:solidFill>
                    <a:srgbClr val="FFFFFF"/>
                  </a:solidFill>
                  <a:effectLst/>
                  <a:uLnTx/>
                  <a:uFillTx/>
                  <a:latin typeface="Meiryo" charset="-128"/>
                  <a:ea typeface="Meiryo" charset="-128"/>
                  <a:cs typeface="Meiryo" charset="-128"/>
                </a:rPr>
                <a:t>20px</a:t>
              </a: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rPr>
                <a:t>■余白：</a:t>
              </a:r>
              <a:r>
                <a:rPr kumimoji="0" lang="ja-JP" altLang="en-US" sz="8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左余白 </a:t>
              </a:r>
              <a:r>
                <a:rPr kumimoji="0" lang="en-US" altLang="ja-JP" sz="8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15px</a:t>
              </a:r>
              <a:r>
                <a:rPr kumimoji="0" lang="ja-JP" altLang="en-US" sz="8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下余白 </a:t>
              </a:r>
              <a:r>
                <a:rPr kumimoji="0" lang="en-US" altLang="ja-JP" sz="800" b="0"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8px</a:t>
              </a:r>
              <a:endParaRPr kumimoji="0" lang="ja-JP" altLang="en-US" sz="800" b="0"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grpSp>
      <p:sp>
        <p:nvSpPr>
          <p:cNvPr id="237" name="テキスト ボックス 236"/>
          <p:cNvSpPr txBox="1"/>
          <p:nvPr/>
        </p:nvSpPr>
        <p:spPr>
          <a:xfrm>
            <a:off x="2424143" y="3701651"/>
            <a:ext cx="2210821" cy="461665"/>
          </a:xfrm>
          <a:prstGeom prst="rect">
            <a:avLst/>
          </a:prstGeom>
          <a:noFill/>
        </p:spPr>
        <p:txBody>
          <a:bodyPr wrap="square" rtlCol="0">
            <a:spAutoFit/>
          </a:bodyPr>
          <a:lstStyle/>
          <a:p>
            <a:r>
              <a:rPr lang="en-US" altLang="ja-JP" sz="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動画再生完了後、静止画像に</a:t>
            </a:r>
            <a:endParaRPr lang="en-US" altLang="ja-JP" sz="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rPr>
              <a:t>「もう一度見る」ボタンが表示されます。</a:t>
            </a:r>
            <a:endParaRPr lang="en-US" altLang="ja-JP" sz="800" dirty="0">
              <a:solidFill>
                <a:srgbClr val="000000"/>
              </a:solidFill>
              <a:latin typeface="メイリオ" panose="020B0604030504040204" pitchFamily="50" charset="-128"/>
              <a:ea typeface="メイリオ" panose="020B0604030504040204" pitchFamily="50" charset="-128"/>
              <a:cs typeface="メイリオ" panose="020B0604030504040204" pitchFamily="50" charset="-128"/>
            </a:endParaRPr>
          </a:p>
          <a:p>
            <a:endParaRPr lang="ja-JP" altLang="en-US" sz="800" dirty="0">
              <a:solidFill>
                <a:srgbClr val="000000"/>
              </a:solidFill>
              <a:latin typeface="メイリオ"/>
              <a:ea typeface="メイリオ"/>
            </a:endParaRPr>
          </a:p>
        </p:txBody>
      </p:sp>
      <p:sp>
        <p:nvSpPr>
          <p:cNvPr id="238" name="テキスト ボックス 237"/>
          <p:cNvSpPr txBox="1"/>
          <p:nvPr/>
        </p:nvSpPr>
        <p:spPr>
          <a:xfrm>
            <a:off x="2279306" y="5935445"/>
            <a:ext cx="1737061" cy="230832"/>
          </a:xfrm>
          <a:prstGeom prst="rect">
            <a:avLst/>
          </a:prstGeom>
          <a:noFill/>
        </p:spPr>
        <p:txBody>
          <a:bodyPr wrap="square" rtlCol="0">
            <a:spAutoFit/>
          </a:bodyPr>
          <a:lstStyle/>
          <a:p>
            <a:pPr algn="ctr"/>
            <a:r>
              <a:rPr lang="ja-JP" altLang="en-US" sz="800">
                <a:solidFill>
                  <a:srgbClr val="000000"/>
                </a:solidFill>
                <a:latin typeface="メイリオ"/>
                <a:ea typeface="メイリオ"/>
                <a:cs typeface="Meiryo" charset="-128"/>
              </a:rPr>
              <a:t>表示と同時に動画が自動再生</a:t>
            </a:r>
            <a:r>
              <a:rPr lang="ja-JP" altLang="en-US" sz="900">
                <a:solidFill>
                  <a:srgbClr val="000000"/>
                </a:solidFill>
                <a:latin typeface="メイリオ"/>
                <a:ea typeface="メイリオ"/>
                <a:cs typeface="Meiryo" charset="-128"/>
              </a:rPr>
              <a:t>　　　　　</a:t>
            </a:r>
          </a:p>
        </p:txBody>
      </p:sp>
      <p:sp>
        <p:nvSpPr>
          <p:cNvPr id="239" name="テキスト ボックス 238"/>
          <p:cNvSpPr txBox="1"/>
          <p:nvPr/>
        </p:nvSpPr>
        <p:spPr>
          <a:xfrm>
            <a:off x="5547640" y="5797529"/>
            <a:ext cx="3460716" cy="230832"/>
          </a:xfrm>
          <a:prstGeom prst="rect">
            <a:avLst/>
          </a:prstGeom>
          <a:noFill/>
        </p:spPr>
        <p:txBody>
          <a:bodyPr wrap="square" rtlCol="0">
            <a:spAutoFit/>
          </a:bodyPr>
          <a:lstStyle/>
          <a:p>
            <a:r>
              <a:rPr lang="ja-JP" altLang="en-US" sz="800" dirty="0">
                <a:solidFill>
                  <a:srgbClr val="000000"/>
                </a:solidFill>
                <a:latin typeface="メイリオ"/>
                <a:ea typeface="メイリオ"/>
                <a:cs typeface="Meiryo" charset="-128"/>
              </a:rPr>
              <a:t>動画再生が完了後に動画サムネイルが表示</a:t>
            </a:r>
            <a:r>
              <a:rPr lang="ja-JP" altLang="en-US" sz="900" dirty="0">
                <a:solidFill>
                  <a:srgbClr val="000000"/>
                </a:solidFill>
                <a:latin typeface="メイリオ"/>
                <a:ea typeface="メイリオ"/>
                <a:cs typeface="Meiryo" charset="-128"/>
              </a:rPr>
              <a:t>　　　　</a:t>
            </a:r>
          </a:p>
        </p:txBody>
      </p:sp>
      <p:grpSp>
        <p:nvGrpSpPr>
          <p:cNvPr id="240" name="グループ化 239"/>
          <p:cNvGrpSpPr/>
          <p:nvPr/>
        </p:nvGrpSpPr>
        <p:grpSpPr>
          <a:xfrm>
            <a:off x="1750042" y="5151268"/>
            <a:ext cx="6431781" cy="782551"/>
            <a:chOff x="431297" y="5087281"/>
            <a:chExt cx="6431781" cy="782551"/>
          </a:xfrm>
        </p:grpSpPr>
        <p:sp>
          <p:nvSpPr>
            <p:cNvPr id="241" name="三角形 10"/>
            <p:cNvSpPr/>
            <p:nvPr/>
          </p:nvSpPr>
          <p:spPr>
            <a:xfrm rot="5400000">
              <a:off x="3605887" y="5371873"/>
              <a:ext cx="245783" cy="238539"/>
            </a:xfrm>
            <a:prstGeom prst="triangle">
              <a:avLst/>
            </a:prstGeom>
            <a:solidFill>
              <a:srgbClr val="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eiryo" charset="-128"/>
              </a:endParaRPr>
            </a:p>
          </p:txBody>
        </p:sp>
        <p:sp>
          <p:nvSpPr>
            <p:cNvPr id="242" name="正方形/長方形 241"/>
            <p:cNvSpPr/>
            <p:nvPr/>
          </p:nvSpPr>
          <p:spPr>
            <a:xfrm>
              <a:off x="437579" y="5112892"/>
              <a:ext cx="2927405" cy="75694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243" name="正方形/長方形 242"/>
            <p:cNvSpPr/>
            <p:nvPr/>
          </p:nvSpPr>
          <p:spPr>
            <a:xfrm>
              <a:off x="431297" y="5119089"/>
              <a:ext cx="2933687" cy="742950"/>
            </a:xfrm>
            <a:prstGeom prst="rect">
              <a:avLst/>
            </a:prstGeom>
            <a:solidFill>
              <a:srgbClr val="000000"/>
            </a:solidFill>
            <a:ln w="25400" cap="flat" cmpd="sng" algn="ctr">
              <a:solidFill>
                <a:srgbClr val="0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FFFF"/>
                  </a:solidFill>
                  <a:effectLst/>
                  <a:uLnTx/>
                  <a:uFillTx/>
                  <a:latin typeface="メイリオ"/>
                  <a:ea typeface="メイリオ"/>
                  <a:cs typeface="Meiryo" charset="-128"/>
                </a:rPr>
                <a:t>動画自動再生</a:t>
              </a:r>
              <a:endParaRPr kumimoji="0" lang="en-US" altLang="ja-JP" sz="800" b="1" i="0" u="none" strike="noStrike" kern="0" cap="none" spc="0" normalizeH="0" baseline="0" noProof="0" dirty="0">
                <a:ln>
                  <a:noFill/>
                </a:ln>
                <a:solidFill>
                  <a:srgbClr val="FFFFFF"/>
                </a:solidFill>
                <a:effectLst/>
                <a:uLnTx/>
                <a:uFillTx/>
                <a:latin typeface="メイリオ"/>
                <a:ea typeface="メイリオ"/>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FFFF"/>
                  </a:solidFill>
                  <a:effectLst/>
                  <a:uLnTx/>
                  <a:uFillTx/>
                  <a:latin typeface="メイリオ"/>
                  <a:ea typeface="メイリオ"/>
                  <a:cs typeface="Meiryo" charset="-128"/>
                </a:rPr>
                <a:t>（</a:t>
              </a:r>
              <a:r>
                <a:rPr kumimoji="0" lang="en-US" altLang="ja-JP" sz="800" b="1" i="0" u="none" strike="noStrike" kern="0" cap="none" spc="0" normalizeH="0" baseline="0" noProof="0" dirty="0">
                  <a:ln>
                    <a:noFill/>
                  </a:ln>
                  <a:solidFill>
                    <a:srgbClr val="FFFFFF"/>
                  </a:solidFill>
                  <a:effectLst/>
                  <a:uLnTx/>
                  <a:uFillTx/>
                  <a:latin typeface="メイリオ"/>
                  <a:ea typeface="メイリオ"/>
                  <a:cs typeface="Meiryo" charset="-128"/>
                </a:rPr>
                <a:t>MP4</a:t>
              </a:r>
              <a:r>
                <a:rPr kumimoji="0" lang="ja-JP" altLang="en-US" sz="800" b="1" i="0" u="none" strike="noStrike" kern="0" cap="none" spc="0" normalizeH="0" baseline="0" noProof="0" dirty="0">
                  <a:ln>
                    <a:noFill/>
                  </a:ln>
                  <a:solidFill>
                    <a:srgbClr val="FFFFFF"/>
                  </a:solidFill>
                  <a:effectLst/>
                  <a:uLnTx/>
                  <a:uFillTx/>
                  <a:latin typeface="メイリオ"/>
                  <a:ea typeface="メイリオ"/>
                  <a:cs typeface="Meiryo" charset="-128"/>
                </a:rPr>
                <a:t>）</a:t>
              </a:r>
              <a:endParaRPr kumimoji="0" lang="en-US" altLang="ja-JP" sz="800" b="1" i="0" u="none" strike="noStrike" kern="0" cap="none" spc="0" normalizeH="0" baseline="0" noProof="0" dirty="0">
                <a:ln>
                  <a:noFill/>
                </a:ln>
                <a:solidFill>
                  <a:srgbClr val="FFFFFF"/>
                </a:solidFill>
                <a:effectLst/>
                <a:uLnTx/>
                <a:uFillTx/>
                <a:latin typeface="メイリオ"/>
                <a:ea typeface="メイリオ"/>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FFFFFF"/>
                </a:solidFill>
                <a:effectLst/>
                <a:uLnTx/>
                <a:uFillTx/>
                <a:latin typeface="メイリオ"/>
                <a:ea typeface="メイリオ"/>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1" i="0" u="none" strike="noStrike" kern="0" cap="none" spc="0" normalizeH="0" baseline="0" noProof="0" dirty="0">
                <a:ln>
                  <a:noFill/>
                </a:ln>
                <a:solidFill>
                  <a:srgbClr val="FFFFFF"/>
                </a:solidFill>
                <a:effectLst/>
                <a:uLnTx/>
                <a:uFillTx/>
                <a:latin typeface="メイリオ"/>
                <a:ea typeface="メイリオ"/>
                <a:cs typeface="Meiryo" charset="-128"/>
              </a:endParaRPr>
            </a:p>
          </p:txBody>
        </p:sp>
        <p:pic>
          <p:nvPicPr>
            <p:cNvPr id="244" name="図 243"/>
            <p:cNvPicPr>
              <a:picLocks noChangeAspect="1"/>
            </p:cNvPicPr>
            <p:nvPr/>
          </p:nvPicPr>
          <p:blipFill>
            <a:blip r:embed="rId8"/>
            <a:stretch>
              <a:fillRect/>
            </a:stretch>
          </p:blipFill>
          <p:spPr>
            <a:xfrm>
              <a:off x="1717456" y="5496556"/>
              <a:ext cx="338183" cy="338183"/>
            </a:xfrm>
            <a:prstGeom prst="rect">
              <a:avLst/>
            </a:prstGeom>
          </p:spPr>
        </p:pic>
        <p:pic>
          <p:nvPicPr>
            <p:cNvPr id="245" name="図 244"/>
            <p:cNvPicPr>
              <a:picLocks noChangeAspect="1"/>
            </p:cNvPicPr>
            <p:nvPr/>
          </p:nvPicPr>
          <p:blipFill>
            <a:blip r:embed="rId9"/>
            <a:stretch>
              <a:fillRect/>
            </a:stretch>
          </p:blipFill>
          <p:spPr>
            <a:xfrm>
              <a:off x="4088188" y="5717885"/>
              <a:ext cx="73909" cy="81899"/>
            </a:xfrm>
            <a:prstGeom prst="rect">
              <a:avLst/>
            </a:prstGeom>
          </p:spPr>
        </p:pic>
        <p:sp>
          <p:nvSpPr>
            <p:cNvPr id="246" name="正方形/長方形 245"/>
            <p:cNvSpPr/>
            <p:nvPr/>
          </p:nvSpPr>
          <p:spPr>
            <a:xfrm>
              <a:off x="3994943" y="5087281"/>
              <a:ext cx="2868135" cy="782551"/>
            </a:xfrm>
            <a:prstGeom prst="rect">
              <a:avLst/>
            </a:prstGeom>
            <a:pattFill prst="lgCheck">
              <a:fgClr>
                <a:srgbClr val="FFFFFF">
                  <a:lumMod val="50000"/>
                </a:srgbClr>
              </a:fgClr>
              <a:bgClr>
                <a:srgbClr val="FFFFFF">
                  <a:lumMod val="75000"/>
                </a:srgbClr>
              </a:bgClr>
            </a:pattFill>
            <a:ln w="25400" cap="flat" cmpd="sng" algn="ctr">
              <a:solidFill>
                <a:srgbClr val="FFFFFF">
                  <a:lumMod val="75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FFFF"/>
                  </a:solidFill>
                  <a:effectLst/>
                  <a:uLnTx/>
                  <a:uFillTx/>
                  <a:latin typeface="Meiryo" charset="-128"/>
                  <a:ea typeface="Meiryo" charset="-128"/>
                  <a:cs typeface="Meiryo" charset="-128"/>
                </a:rPr>
                <a:t>動画サムネイル</a:t>
              </a:r>
              <a:endParaRPr kumimoji="0" lang="en-US" altLang="ja-JP" sz="800" b="1" i="0" u="none" strike="noStrike" kern="0" cap="none" spc="0" normalizeH="0" baseline="0" noProof="0" dirty="0">
                <a:ln>
                  <a:noFill/>
                </a:ln>
                <a:solidFill>
                  <a:srgbClr val="FFFFFF"/>
                </a:solidFill>
                <a:effectLst/>
                <a:uLnTx/>
                <a:uFillTx/>
                <a:latin typeface="Meiryo" charset="-128"/>
                <a:ea typeface="Meiryo" charset="-128"/>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800" b="1" i="0" u="none" strike="noStrike" kern="0" cap="none" spc="0" normalizeH="0" baseline="0" noProof="0" dirty="0">
                  <a:ln>
                    <a:noFill/>
                  </a:ln>
                  <a:solidFill>
                    <a:srgbClr val="FFFFFF"/>
                  </a:solidFill>
                  <a:effectLst/>
                  <a:uLnTx/>
                  <a:uFillTx/>
                  <a:latin typeface="Meiryo" charset="-128"/>
                  <a:ea typeface="Meiryo" charset="-128"/>
                  <a:cs typeface="Meiryo" charset="-128"/>
                </a:rPr>
                <a:t>（</a:t>
              </a:r>
              <a:r>
                <a:rPr kumimoji="0" lang="en-US" altLang="ja-JP" sz="800" b="1" i="0" u="none" strike="noStrike" kern="0" cap="none" spc="0" normalizeH="0" baseline="0" noProof="0" dirty="0">
                  <a:ln>
                    <a:noFill/>
                  </a:ln>
                  <a:solidFill>
                    <a:srgbClr val="FFFFFF"/>
                  </a:solidFill>
                  <a:effectLst/>
                  <a:uLnTx/>
                  <a:uFillTx/>
                  <a:latin typeface="Meiryo" charset="-128"/>
                  <a:ea typeface="Meiryo" charset="-128"/>
                  <a:cs typeface="Meiryo" charset="-128"/>
                </a:rPr>
                <a:t>GIF/JPEG/PNG</a:t>
              </a:r>
              <a:r>
                <a:rPr kumimoji="0" lang="ja-JP" altLang="en-US" sz="800" b="1" i="0" u="none" strike="noStrike" kern="0" cap="none" spc="0" normalizeH="0" baseline="0" noProof="0" dirty="0">
                  <a:ln>
                    <a:noFill/>
                  </a:ln>
                  <a:solidFill>
                    <a:srgbClr val="FFFFFF"/>
                  </a:solidFill>
                  <a:effectLst/>
                  <a:uLnTx/>
                  <a:uFillTx/>
                  <a:latin typeface="Meiryo" charset="-128"/>
                  <a:ea typeface="Meiryo" charset="-128"/>
                  <a:cs typeface="Meiryo" charset="-128"/>
                </a:rPr>
                <a:t>）</a:t>
              </a:r>
              <a:endParaRPr kumimoji="0" lang="en-US" altLang="ja-JP" sz="800" b="1" i="0" u="none" strike="noStrike" kern="0" cap="none" spc="0" normalizeH="0" baseline="0" noProof="0" dirty="0">
                <a:ln>
                  <a:noFill/>
                </a:ln>
                <a:solidFill>
                  <a:srgbClr val="FFFFFF"/>
                </a:solidFill>
                <a:effectLst/>
                <a:uLnTx/>
                <a:uFillTx/>
                <a:latin typeface="Meiryo" charset="-128"/>
                <a:ea typeface="Meiryo" charset="-128"/>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FFFFFF"/>
                </a:solidFill>
                <a:effectLst/>
                <a:uLnTx/>
                <a:uFillTx/>
                <a:latin typeface="Meiryo" charset="-128"/>
                <a:ea typeface="Meiryo" charset="-128"/>
                <a:cs typeface="Meiryo" charset="-128"/>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ja-JP" sz="800" b="1" i="0" u="none" strike="noStrike" kern="0" cap="none" spc="0" normalizeH="0" baseline="0" noProof="0" dirty="0">
                <a:ln>
                  <a:noFill/>
                </a:ln>
                <a:solidFill>
                  <a:srgbClr val="FFFFFF"/>
                </a:solidFill>
                <a:effectLst/>
                <a:uLnTx/>
                <a:uFillTx/>
                <a:latin typeface="Meiryo" charset="-128"/>
                <a:ea typeface="Meiryo" charset="-128"/>
                <a:cs typeface="Meiryo" charset="-128"/>
              </a:endParaRPr>
            </a:p>
          </p:txBody>
        </p:sp>
        <p:pic>
          <p:nvPicPr>
            <p:cNvPr id="247" name="図 246"/>
            <p:cNvPicPr>
              <a:picLocks noChangeAspect="1"/>
            </p:cNvPicPr>
            <p:nvPr/>
          </p:nvPicPr>
          <p:blipFill>
            <a:blip r:embed="rId10"/>
            <a:stretch>
              <a:fillRect/>
            </a:stretch>
          </p:blipFill>
          <p:spPr>
            <a:xfrm>
              <a:off x="5258933" y="5501777"/>
              <a:ext cx="338808" cy="323877"/>
            </a:xfrm>
            <a:prstGeom prst="rect">
              <a:avLst/>
            </a:prstGeom>
          </p:spPr>
        </p:pic>
      </p:grpSp>
      <p:sp>
        <p:nvSpPr>
          <p:cNvPr id="248" name="テキスト ボックス 247"/>
          <p:cNvSpPr txBox="1"/>
          <p:nvPr/>
        </p:nvSpPr>
        <p:spPr>
          <a:xfrm>
            <a:off x="5527176" y="5954819"/>
            <a:ext cx="3460716" cy="230832"/>
          </a:xfrm>
          <a:prstGeom prst="rect">
            <a:avLst/>
          </a:prstGeom>
          <a:noFill/>
        </p:spPr>
        <p:txBody>
          <a:bodyPr wrap="square" rtlCol="0">
            <a:spAutoFit/>
          </a:bodyPr>
          <a:lstStyle/>
          <a:p>
            <a:r>
              <a:rPr lang="ja-JP" altLang="en-US" sz="800" dirty="0">
                <a:solidFill>
                  <a:srgbClr val="000000"/>
                </a:solidFill>
                <a:latin typeface="メイリオ"/>
                <a:ea typeface="メイリオ"/>
                <a:cs typeface="Meiryo" charset="-128"/>
              </a:rPr>
              <a:t>動画再生が完了後に動画サムネイルが表示</a:t>
            </a:r>
            <a:r>
              <a:rPr lang="ja-JP" altLang="en-US" sz="900" dirty="0">
                <a:solidFill>
                  <a:srgbClr val="000000"/>
                </a:solidFill>
                <a:latin typeface="メイリオ"/>
                <a:ea typeface="メイリオ"/>
                <a:cs typeface="Meiryo" charset="-128"/>
              </a:rPr>
              <a:t>　　　　</a:t>
            </a:r>
          </a:p>
        </p:txBody>
      </p:sp>
      <p:sp>
        <p:nvSpPr>
          <p:cNvPr id="249" name="テキスト ボックス 248"/>
          <p:cNvSpPr txBox="1"/>
          <p:nvPr/>
        </p:nvSpPr>
        <p:spPr>
          <a:xfrm>
            <a:off x="4907474" y="2501982"/>
            <a:ext cx="864096" cy="369332"/>
          </a:xfrm>
          <a:prstGeom prst="rect">
            <a:avLst/>
          </a:prstGeom>
          <a:noFill/>
          <a:ln>
            <a:noFill/>
          </a:ln>
        </p:spPr>
        <p:txBody>
          <a:bodyPr wrap="square" rtlCol="0">
            <a:spAutoFit/>
          </a:bodyPr>
          <a:lstStyle/>
          <a:p>
            <a:pPr algn="ctr"/>
            <a:r>
              <a:rPr lang="ja-JP" altLang="en-US" b="1" dirty="0">
                <a:solidFill>
                  <a:srgbClr val="000000"/>
                </a:solidFill>
                <a:latin typeface="メイリオ" panose="020B0604030504040204" pitchFamily="50" charset="-128"/>
                <a:ea typeface="メイリオ" panose="020B0604030504040204" pitchFamily="50" charset="-128"/>
              </a:rPr>
              <a:t>①</a:t>
            </a:r>
          </a:p>
        </p:txBody>
      </p:sp>
    </p:spTree>
    <p:extLst>
      <p:ext uri="{BB962C8B-B14F-4D97-AF65-F5344CB8AC3E}">
        <p14:creationId xmlns:p14="http://schemas.microsoft.com/office/powerpoint/2010/main" val="302945995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変更履歴</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dirty="0" smtClean="0"/>
              <a:t>33</a:t>
            </a:fld>
            <a:endParaRPr kumimoji="1" lang="ja-JP" altLang="en-US" dirty="0"/>
          </a:p>
        </p:txBody>
      </p:sp>
      <p:sp>
        <p:nvSpPr>
          <p:cNvPr id="8" name="テキスト ボックス 1">
            <a:extLst>
              <a:ext uri="{FF2B5EF4-FFF2-40B4-BE49-F238E27FC236}">
                <a16:creationId xmlns:a16="http://schemas.microsoft.com/office/drawing/2014/main" id="{92A2D8E7-38D8-4EB6-BBE7-6C27349F64A7}"/>
              </a:ext>
            </a:extLst>
          </p:cNvPr>
          <p:cNvSpPr txBox="1"/>
          <p:nvPr/>
        </p:nvSpPr>
        <p:spPr>
          <a:xfrm>
            <a:off x="639330" y="1310824"/>
            <a:ext cx="11187569" cy="3293209"/>
          </a:xfrm>
          <a:prstGeom prst="rect">
            <a:avLst/>
          </a:prstGeom>
          <a:noFill/>
        </p:spPr>
        <p:txBody>
          <a:bodyPr wrap="square" lIns="91440" tIns="45720" rIns="91440" bIns="45720" rtlCol="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600" dirty="0">
                <a:latin typeface="メイリオ"/>
                <a:ea typeface="メイリオ"/>
              </a:rPr>
              <a:t>2021/12/3</a:t>
            </a:r>
          </a:p>
          <a:p>
            <a:r>
              <a:rPr lang="ja-JP" altLang="en-US" sz="1600" dirty="0">
                <a:latin typeface="メイリオ"/>
                <a:ea typeface="メイリオ"/>
              </a:rPr>
              <a:t>・</a:t>
            </a:r>
            <a:r>
              <a:rPr lang="en-US" altLang="ja-JP" sz="1600" dirty="0">
                <a:latin typeface="メイリオ"/>
                <a:ea typeface="メイリオ"/>
              </a:rPr>
              <a:t>P25</a:t>
            </a:r>
            <a:r>
              <a:rPr lang="ja-JP" altLang="en-US" sz="1600" dirty="0">
                <a:latin typeface="メイリオ"/>
                <a:ea typeface="メイリオ"/>
              </a:rPr>
              <a:t>　「■クリエイティブ」に関する記載を削除。「■商品」と「■入稿前審査」の項目を追加。</a:t>
            </a:r>
            <a:endParaRPr lang="en-US" altLang="ja-JP" sz="1600" dirty="0">
              <a:latin typeface="メイリオ"/>
              <a:ea typeface="メイリオ"/>
            </a:endParaRPr>
          </a:p>
          <a:p>
            <a:r>
              <a:rPr lang="ja-JP" altLang="en-US" sz="1600" dirty="0">
                <a:latin typeface="メイリオ"/>
                <a:ea typeface="メイリオ"/>
              </a:rPr>
              <a:t>・</a:t>
            </a:r>
            <a:r>
              <a:rPr lang="en-US" altLang="ja-JP" sz="1600" dirty="0">
                <a:latin typeface="メイリオ"/>
                <a:ea typeface="メイリオ"/>
              </a:rPr>
              <a:t>P27</a:t>
            </a:r>
            <a:r>
              <a:rPr lang="ja-JP" altLang="en-US" sz="1600" dirty="0">
                <a:latin typeface="メイリオ"/>
                <a:ea typeface="メイリオ"/>
              </a:rPr>
              <a:t>　スペシャル商品に関するページを削除。</a:t>
            </a:r>
            <a:endParaRPr lang="en-US" altLang="ja-JP" sz="1600" dirty="0">
              <a:latin typeface="メイリオ"/>
              <a:ea typeface="メイリオ"/>
            </a:endParaRPr>
          </a:p>
          <a:p>
            <a:r>
              <a:rPr lang="ja-JP" altLang="en-US" sz="1600" dirty="0">
                <a:latin typeface="メイリオ"/>
                <a:ea typeface="メイリオ"/>
              </a:rPr>
              <a:t>・</a:t>
            </a:r>
            <a:r>
              <a:rPr lang="en-US" altLang="ja-JP" sz="1600" dirty="0">
                <a:latin typeface="メイリオ"/>
                <a:ea typeface="メイリオ"/>
              </a:rPr>
              <a:t>P28</a:t>
            </a:r>
            <a:r>
              <a:rPr lang="ja-JP" altLang="en-US" sz="1600" dirty="0">
                <a:latin typeface="メイリオ"/>
                <a:ea typeface="メイリオ"/>
              </a:rPr>
              <a:t>　掲載制限業種のページを追加。</a:t>
            </a:r>
            <a:endParaRPr lang="en-US" altLang="ja-JP" sz="1600" dirty="0">
              <a:latin typeface="メイリオ"/>
              <a:ea typeface="メイリオ"/>
            </a:endParaRPr>
          </a:p>
          <a:p>
            <a:endParaRPr lang="en-US" altLang="ja-JP" sz="1600" dirty="0">
              <a:latin typeface="メイリオ"/>
              <a:ea typeface="メイリオ"/>
            </a:endParaRPr>
          </a:p>
          <a:p>
            <a:r>
              <a:rPr lang="en-US" altLang="ja-JP" sz="1600" dirty="0">
                <a:latin typeface="メイリオ"/>
                <a:ea typeface="メイリオ"/>
              </a:rPr>
              <a:t>2021/12/10</a:t>
            </a:r>
          </a:p>
          <a:p>
            <a:r>
              <a:rPr lang="ja-JP" altLang="en-US" sz="1600" dirty="0">
                <a:latin typeface="メイリオ"/>
                <a:ea typeface="メイリオ"/>
              </a:rPr>
              <a:t>・</a:t>
            </a:r>
            <a:r>
              <a:rPr lang="en-US" altLang="ja-JP" sz="1600" dirty="0">
                <a:latin typeface="メイリオ"/>
                <a:ea typeface="メイリオ"/>
              </a:rPr>
              <a:t>P25</a:t>
            </a:r>
            <a:r>
              <a:rPr lang="ja-JP" altLang="en-US" sz="1600" dirty="0">
                <a:latin typeface="メイリオ"/>
                <a:ea typeface="メイリオ"/>
              </a:rPr>
              <a:t>　ディスプレイ広告（予約型）審査相談フォームのURLを追加。</a:t>
            </a:r>
          </a:p>
          <a:p>
            <a:r>
              <a:rPr lang="ja-JP" altLang="en-US" sz="1600" dirty="0">
                <a:latin typeface="メイリオ"/>
                <a:ea typeface="メイリオ"/>
              </a:rPr>
              <a:t>・</a:t>
            </a:r>
            <a:r>
              <a:rPr lang="en-US" altLang="ja-JP" sz="1600" dirty="0">
                <a:latin typeface="メイリオ"/>
                <a:ea typeface="メイリオ"/>
              </a:rPr>
              <a:t>P26</a:t>
            </a:r>
            <a:r>
              <a:rPr lang="ja-JP" altLang="en-US" sz="1600" dirty="0">
                <a:latin typeface="メイリオ"/>
                <a:ea typeface="メイリオ"/>
              </a:rPr>
              <a:t>　免責事項を一部追加。</a:t>
            </a:r>
            <a:endParaRPr lang="en-US" altLang="ja-JP" sz="1600" dirty="0">
              <a:latin typeface="メイリオ"/>
              <a:ea typeface="メイリオ"/>
            </a:endParaRPr>
          </a:p>
          <a:p>
            <a:r>
              <a:rPr lang="ja-JP" altLang="en-US" sz="1600" dirty="0">
                <a:latin typeface="メイリオ"/>
                <a:ea typeface="メイリオ"/>
              </a:rPr>
              <a:t>・</a:t>
            </a:r>
            <a:r>
              <a:rPr lang="en-US" altLang="ja-JP" sz="1600" dirty="0">
                <a:latin typeface="メイリオ"/>
                <a:ea typeface="メイリオ"/>
              </a:rPr>
              <a:t>P29</a:t>
            </a:r>
            <a:r>
              <a:rPr lang="ja-JP" altLang="en-US" sz="1600" dirty="0">
                <a:latin typeface="メイリオ"/>
                <a:ea typeface="メイリオ"/>
              </a:rPr>
              <a:t>～</a:t>
            </a:r>
            <a:r>
              <a:rPr lang="en-US" altLang="ja-JP" sz="1600" dirty="0">
                <a:latin typeface="メイリオ"/>
                <a:ea typeface="メイリオ"/>
              </a:rPr>
              <a:t>P32</a:t>
            </a:r>
            <a:r>
              <a:rPr lang="ja-JP" altLang="en-US" sz="1600" dirty="0">
                <a:latin typeface="メイリオ"/>
                <a:ea typeface="メイリオ"/>
              </a:rPr>
              <a:t>　入稿規定に関するページを追加。</a:t>
            </a:r>
          </a:p>
          <a:p>
            <a:endParaRPr lang="ja-JP" altLang="en-US" sz="1600" dirty="0">
              <a:latin typeface="メイリオ"/>
              <a:ea typeface="メイリオ"/>
            </a:endParaRPr>
          </a:p>
          <a:p>
            <a:r>
              <a:rPr lang="ja-JP" altLang="en-US" sz="1600" dirty="0">
                <a:latin typeface="メイリオ"/>
                <a:ea typeface="メイリオ"/>
              </a:rPr>
              <a:t>2022/1/</a:t>
            </a:r>
            <a:r>
              <a:rPr lang="en-US" altLang="ja-JP" sz="1600" dirty="0">
                <a:latin typeface="メイリオ"/>
                <a:ea typeface="メイリオ"/>
              </a:rPr>
              <a:t>11</a:t>
            </a:r>
            <a:endParaRPr lang="ja-JP" altLang="en-US" sz="1600" dirty="0">
              <a:latin typeface="メイリオ"/>
              <a:ea typeface="メイリオ"/>
            </a:endParaRPr>
          </a:p>
          <a:p>
            <a:r>
              <a:rPr lang="ja-JP" altLang="en-US" sz="1600" dirty="0">
                <a:latin typeface="メイリオ"/>
                <a:ea typeface="メイリオ"/>
              </a:rPr>
              <a:t>・P23　オーバーレイ広告に関する注記を追加。</a:t>
            </a:r>
          </a:p>
          <a:p>
            <a:r>
              <a:rPr lang="ja-JP" altLang="en-US" sz="1600">
                <a:latin typeface="メイリオ"/>
                <a:ea typeface="メイリオ"/>
              </a:rPr>
              <a:t>・P30　トップインパクトPDWの広告表示仕様を追加。</a:t>
            </a:r>
          </a:p>
        </p:txBody>
      </p:sp>
    </p:spTree>
    <p:extLst>
      <p:ext uri="{BB962C8B-B14F-4D97-AF65-F5344CB8AC3E}">
        <p14:creationId xmlns:p14="http://schemas.microsoft.com/office/powerpoint/2010/main" val="9295455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p:cNvPicPr>
            <a:picLocks noChangeAspect="1"/>
          </p:cNvPicPr>
          <p:nvPr/>
        </p:nvPicPr>
        <p:blipFill>
          <a:blip r:embed="rId3"/>
          <a:stretch>
            <a:fillRect/>
          </a:stretch>
        </p:blipFill>
        <p:spPr>
          <a:xfrm>
            <a:off x="4322269" y="2991157"/>
            <a:ext cx="3562502" cy="900000"/>
          </a:xfrm>
          <a:prstGeom prst="rect">
            <a:avLst/>
          </a:prstGeom>
        </p:spPr>
      </p:pic>
      <p:sp>
        <p:nvSpPr>
          <p:cNvPr id="4" name="テキスト ボックス 3"/>
          <p:cNvSpPr txBox="1"/>
          <p:nvPr/>
        </p:nvSpPr>
        <p:spPr>
          <a:xfrm>
            <a:off x="11027423" y="6489561"/>
            <a:ext cx="1018227" cy="246221"/>
          </a:xfrm>
          <a:prstGeom prst="rect">
            <a:avLst/>
          </a:prstGeom>
          <a:noFill/>
        </p:spPr>
        <p:txBody>
          <a:bodyPr wrap="none" rtlCol="0">
            <a:spAutoFit/>
          </a:bodyPr>
          <a:lstStyle/>
          <a:p>
            <a:r>
              <a:rPr kumimoji="1" lang="en-US" altLang="ja-JP" sz="1000" dirty="0">
                <a:solidFill>
                  <a:srgbClr val="999999"/>
                </a:solidFill>
                <a:latin typeface="メイリオ" panose="020B0604030504040204" pitchFamily="50" charset="-128"/>
                <a:ea typeface="メイリオ" panose="020B0604030504040204" pitchFamily="50" charset="-128"/>
                <a:cs typeface="Arial" panose="020B0604020202020204" pitchFamily="34" charset="0"/>
              </a:rPr>
              <a:t>Photo by </a:t>
            </a:r>
            <a:r>
              <a:rPr kumimoji="1" lang="en-US" altLang="ja-JP" sz="1000" dirty="0" err="1">
                <a:solidFill>
                  <a:srgbClr val="999999"/>
                </a:solidFill>
                <a:latin typeface="メイリオ" panose="020B0604030504040204" pitchFamily="50" charset="-128"/>
                <a:ea typeface="メイリオ" panose="020B0604030504040204" pitchFamily="50" charset="-128"/>
                <a:cs typeface="Arial" panose="020B0604020202020204" pitchFamily="34" charset="0"/>
              </a:rPr>
              <a:t>Aflo</a:t>
            </a:r>
            <a:endParaRPr kumimoji="1" lang="en-US" altLang="ja-JP" sz="1000" dirty="0">
              <a:solidFill>
                <a:srgbClr val="999999"/>
              </a:solidFill>
              <a:latin typeface="メイリオ" panose="020B0604030504040204" pitchFamily="50" charset="-128"/>
              <a:ea typeface="メイリオ" panose="020B0604030504040204" pitchFamily="50" charset="-128"/>
              <a:cs typeface="Arial" panose="020B0604020202020204" pitchFamily="34" charset="0"/>
            </a:endParaRPr>
          </a:p>
        </p:txBody>
      </p:sp>
    </p:spTree>
    <p:extLst>
      <p:ext uri="{BB962C8B-B14F-4D97-AF65-F5344CB8AC3E}">
        <p14:creationId xmlns:p14="http://schemas.microsoft.com/office/powerpoint/2010/main" val="218541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dirty="0">
                <a:latin typeface="メイリオ" panose="020B0604030504040204" pitchFamily="50" charset="-128"/>
                <a:ea typeface="メイリオ" panose="020B0604030504040204" pitchFamily="50" charset="-128"/>
              </a:rPr>
              <a:t>北京五輪・パラリンピック</a:t>
            </a:r>
            <a:r>
              <a:rPr lang="ja-JP" altLang="en-US" sz="2800" b="1" spc="300" dirty="0">
                <a:solidFill>
                  <a:srgbClr val="222222"/>
                </a:solidFill>
                <a:latin typeface="メイリオ" panose="020B0604030504040204" pitchFamily="50" charset="-128"/>
                <a:ea typeface="メイリオ" panose="020B0604030504040204" pitchFamily="50" charset="-128"/>
              </a:rPr>
              <a:t>の</a:t>
            </a:r>
            <a:r>
              <a:rPr lang="ja-JP" altLang="en-US" sz="2800" b="1" dirty="0">
                <a:latin typeface="メイリオ" panose="020B0604030504040204" pitchFamily="50" charset="-128"/>
                <a:ea typeface="メイリオ" panose="020B0604030504040204" pitchFamily="50" charset="-128"/>
              </a:rPr>
              <a:t>見どころ</a:t>
            </a:r>
            <a:endParaRPr lang="ja-JP" altLang="en-US" sz="2800" b="1" spc="300" dirty="0">
              <a:solidFill>
                <a:srgbClr val="222222"/>
              </a:solidFill>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cxnSp>
        <p:nvCxnSpPr>
          <p:cNvPr id="37" name="直線矢印コネクタ 36"/>
          <p:cNvCxnSpPr>
            <a:stCxn id="46" idx="6"/>
            <a:endCxn id="60" idx="2"/>
          </p:cNvCxnSpPr>
          <p:nvPr/>
        </p:nvCxnSpPr>
        <p:spPr bwMode="auto">
          <a:xfrm>
            <a:off x="2200809" y="2208807"/>
            <a:ext cx="7776437" cy="0"/>
          </a:xfrm>
          <a:prstGeom prst="straightConnector1">
            <a:avLst/>
          </a:prstGeom>
          <a:solidFill>
            <a:schemeClr val="accent1"/>
          </a:solidFill>
          <a:ln w="9525" cap="flat" cmpd="sng" algn="ctr">
            <a:solidFill>
              <a:srgbClr val="FF0000"/>
            </a:solidFill>
            <a:prstDash val="solid"/>
            <a:round/>
            <a:headEnd type="none" w="med" len="med"/>
            <a:tailEnd type="none"/>
          </a:ln>
          <a:effectLst/>
        </p:spPr>
      </p:cxnSp>
      <p:sp>
        <p:nvSpPr>
          <p:cNvPr id="43" name="テキスト ボックス 42"/>
          <p:cNvSpPr txBox="1"/>
          <p:nvPr/>
        </p:nvSpPr>
        <p:spPr>
          <a:xfrm>
            <a:off x="2647028" y="1038371"/>
            <a:ext cx="6878806" cy="646331"/>
          </a:xfrm>
          <a:prstGeom prst="rect">
            <a:avLst/>
          </a:prstGeom>
          <a:noFill/>
        </p:spPr>
        <p:txBody>
          <a:bodyPr wrap="none" rtlCol="0">
            <a:spAutoFit/>
          </a:bodyPr>
          <a:lstStyle/>
          <a:p>
            <a:pPr algn="ctr"/>
            <a:r>
              <a:rPr lang="ja-JP" altLang="en-US" sz="1800" b="0" u="sng" dirty="0">
                <a:latin typeface="メイリオ" panose="020B0604030504040204" pitchFamily="50" charset="-128"/>
                <a:ea typeface="メイリオ" panose="020B0604030504040204" pitchFamily="50" charset="-128"/>
              </a:rPr>
              <a:t>大会序盤から日本人選手が活躍しそうな注目競技が</a:t>
            </a:r>
            <a:r>
              <a:rPr lang="ja-JP" altLang="en-US" u="sng" dirty="0">
                <a:latin typeface="メイリオ" panose="020B0604030504040204" pitchFamily="50" charset="-128"/>
                <a:ea typeface="メイリオ" panose="020B0604030504040204" pitchFamily="50" charset="-128"/>
              </a:rPr>
              <a:t>め</a:t>
            </a:r>
            <a:r>
              <a:rPr lang="ja-JP" altLang="en-US" u="sng" dirty="0" err="1">
                <a:latin typeface="メイリオ" panose="020B0604030504040204" pitchFamily="50" charset="-128"/>
                <a:ea typeface="メイリオ" panose="020B0604030504040204" pitchFamily="50" charset="-128"/>
              </a:rPr>
              <a:t>じろ</a:t>
            </a:r>
            <a:r>
              <a:rPr lang="ja-JP" altLang="en-US" sz="1800" b="0" u="sng" dirty="0">
                <a:latin typeface="メイリオ" panose="020B0604030504040204" pitchFamily="50" charset="-128"/>
                <a:ea typeface="メイリオ" panose="020B0604030504040204" pitchFamily="50" charset="-128"/>
              </a:rPr>
              <a:t>押し！</a:t>
            </a:r>
            <a:endParaRPr lang="en-US" altLang="ja-JP" sz="1800" b="0" u="sng" dirty="0">
              <a:latin typeface="メイリオ" panose="020B0604030504040204" pitchFamily="50" charset="-128"/>
              <a:ea typeface="メイリオ" panose="020B0604030504040204" pitchFamily="50" charset="-128"/>
            </a:endParaRPr>
          </a:p>
          <a:p>
            <a:pPr algn="ctr"/>
            <a:r>
              <a:rPr lang="en-US" altLang="ja-JP" u="sng" dirty="0">
                <a:latin typeface="メイリオ" panose="020B0604030504040204" pitchFamily="50" charset="-128"/>
                <a:ea typeface="メイリオ" panose="020B0604030504040204" pitchFamily="50" charset="-128"/>
              </a:rPr>
              <a:t>Yahoo! JAPAN </a:t>
            </a:r>
            <a:r>
              <a:rPr lang="ja-JP" altLang="en-US" u="sng" dirty="0">
                <a:latin typeface="メイリオ" panose="020B0604030504040204" pitchFamily="50" charset="-128"/>
                <a:ea typeface="メイリオ" panose="020B0604030504040204" pitchFamily="50" charset="-128"/>
              </a:rPr>
              <a:t>北京</a:t>
            </a:r>
            <a:r>
              <a:rPr lang="en-US" altLang="ja-JP" u="sng" dirty="0">
                <a:latin typeface="メイリオ" panose="020B0604030504040204" pitchFamily="50" charset="-128"/>
                <a:ea typeface="メイリオ" panose="020B0604030504040204" pitchFamily="50" charset="-128"/>
              </a:rPr>
              <a:t>2022</a:t>
            </a:r>
            <a:r>
              <a:rPr lang="ja-JP" altLang="en-US" u="sng" dirty="0">
                <a:latin typeface="メイリオ" panose="020B0604030504040204" pitchFamily="50" charset="-128"/>
                <a:ea typeface="メイリオ" panose="020B0604030504040204" pitchFamily="50" charset="-128"/>
              </a:rPr>
              <a:t>報道特集は</a:t>
            </a:r>
            <a:r>
              <a:rPr lang="ja-JP" altLang="en-US" sz="1800" b="0" u="sng" dirty="0">
                <a:latin typeface="メイリオ" panose="020B0604030504040204" pitchFamily="50" charset="-128"/>
                <a:ea typeface="メイリオ" panose="020B0604030504040204" pitchFamily="50" charset="-128"/>
              </a:rPr>
              <a:t>全競技をサポートします！</a:t>
            </a:r>
            <a:endParaRPr lang="en-US" altLang="ja-JP" sz="1800" b="0" u="sng" dirty="0">
              <a:latin typeface="メイリオ" panose="020B0604030504040204" pitchFamily="50" charset="-128"/>
              <a:ea typeface="メイリオ" panose="020B0604030504040204" pitchFamily="50" charset="-128"/>
            </a:endParaRPr>
          </a:p>
        </p:txBody>
      </p:sp>
      <p:sp>
        <p:nvSpPr>
          <p:cNvPr id="46" name="円/楕円 14"/>
          <p:cNvSpPr/>
          <p:nvPr/>
        </p:nvSpPr>
        <p:spPr bwMode="auto">
          <a:xfrm>
            <a:off x="2067463"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47" name="円/楕円 15"/>
          <p:cNvSpPr/>
          <p:nvPr/>
        </p:nvSpPr>
        <p:spPr bwMode="auto">
          <a:xfrm>
            <a:off x="2506895"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48" name="円/楕円 16"/>
          <p:cNvSpPr/>
          <p:nvPr/>
        </p:nvSpPr>
        <p:spPr bwMode="auto">
          <a:xfrm>
            <a:off x="2946327"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49" name="円/楕円 17"/>
          <p:cNvSpPr/>
          <p:nvPr/>
        </p:nvSpPr>
        <p:spPr bwMode="auto">
          <a:xfrm>
            <a:off x="3385759" y="2142134"/>
            <a:ext cx="133346" cy="133346"/>
          </a:xfrm>
          <a:prstGeom prst="ellipse">
            <a:avLst/>
          </a:prstGeom>
          <a:solidFill>
            <a:srgbClr val="92D05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0" name="円/楕円 18"/>
          <p:cNvSpPr/>
          <p:nvPr/>
        </p:nvSpPr>
        <p:spPr bwMode="auto">
          <a:xfrm>
            <a:off x="3825191"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1" name="円/楕円 19"/>
          <p:cNvSpPr/>
          <p:nvPr/>
        </p:nvSpPr>
        <p:spPr bwMode="auto">
          <a:xfrm>
            <a:off x="4264623"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2" name="円/楕円 20"/>
          <p:cNvSpPr/>
          <p:nvPr/>
        </p:nvSpPr>
        <p:spPr bwMode="auto">
          <a:xfrm>
            <a:off x="4704055"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3" name="円/楕円 21"/>
          <p:cNvSpPr/>
          <p:nvPr/>
        </p:nvSpPr>
        <p:spPr bwMode="auto">
          <a:xfrm>
            <a:off x="5143487"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4" name="円/楕円 22"/>
          <p:cNvSpPr/>
          <p:nvPr/>
        </p:nvSpPr>
        <p:spPr bwMode="auto">
          <a:xfrm>
            <a:off x="5582919" y="2142134"/>
            <a:ext cx="133346" cy="133346"/>
          </a:xfrm>
          <a:prstGeom prst="ellipse">
            <a:avLst/>
          </a:prstGeom>
          <a:solidFill>
            <a:srgbClr val="92D05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dirty="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5" name="円/楕円 23"/>
          <p:cNvSpPr/>
          <p:nvPr/>
        </p:nvSpPr>
        <p:spPr bwMode="auto">
          <a:xfrm>
            <a:off x="6022351" y="2142134"/>
            <a:ext cx="133346" cy="133346"/>
          </a:xfrm>
          <a:prstGeom prst="ellipse">
            <a:avLst/>
          </a:prstGeom>
          <a:solidFill>
            <a:srgbClr val="92D05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6" name="円/楕円 24"/>
          <p:cNvSpPr/>
          <p:nvPr/>
        </p:nvSpPr>
        <p:spPr bwMode="auto">
          <a:xfrm>
            <a:off x="6901215" y="2142134"/>
            <a:ext cx="133346" cy="133346"/>
          </a:xfrm>
          <a:prstGeom prst="ellipse">
            <a:avLst/>
          </a:prstGeom>
          <a:solidFill>
            <a:srgbClr val="92D05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7" name="円/楕円 25"/>
          <p:cNvSpPr/>
          <p:nvPr/>
        </p:nvSpPr>
        <p:spPr bwMode="auto">
          <a:xfrm>
            <a:off x="7780079"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8" name="円/楕円 26"/>
          <p:cNvSpPr/>
          <p:nvPr/>
        </p:nvSpPr>
        <p:spPr bwMode="auto">
          <a:xfrm>
            <a:off x="8658943"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59" name="円/楕円 27"/>
          <p:cNvSpPr/>
          <p:nvPr/>
        </p:nvSpPr>
        <p:spPr bwMode="auto">
          <a:xfrm>
            <a:off x="9537807"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0" name="円/楕円 29"/>
          <p:cNvSpPr/>
          <p:nvPr/>
        </p:nvSpPr>
        <p:spPr bwMode="auto">
          <a:xfrm>
            <a:off x="9977246" y="2142134"/>
            <a:ext cx="133346" cy="133346"/>
          </a:xfrm>
          <a:prstGeom prst="ellipse">
            <a:avLst/>
          </a:prstGeom>
          <a:solidFill>
            <a:srgbClr val="92D05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1" name="テキスト ボックス 60"/>
          <p:cNvSpPr txBox="1"/>
          <p:nvPr/>
        </p:nvSpPr>
        <p:spPr>
          <a:xfrm>
            <a:off x="9776752" y="1878671"/>
            <a:ext cx="556563"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/20</a:t>
            </a:r>
          </a:p>
        </p:txBody>
      </p:sp>
      <p:sp>
        <p:nvSpPr>
          <p:cNvPr id="62" name="テキスト ボックス 61"/>
          <p:cNvSpPr txBox="1"/>
          <p:nvPr/>
        </p:nvSpPr>
        <p:spPr>
          <a:xfrm>
            <a:off x="2718688" y="2275480"/>
            <a:ext cx="588623" cy="253916"/>
          </a:xfrm>
          <a:prstGeom prst="rect">
            <a:avLst/>
          </a:prstGeom>
          <a:noFill/>
        </p:spPr>
        <p:txBody>
          <a:bodyPr wrap="none" rtlCol="0">
            <a:spAutoFit/>
          </a:bodyPr>
          <a:lstStyle/>
          <a:p>
            <a:r>
              <a:rPr kumimoji="1" lang="ja-JP" altLang="en-US" sz="1050" b="0" dirty="0">
                <a:latin typeface="メイリオ" panose="020B0604030504040204" pitchFamily="50" charset="-128"/>
                <a:ea typeface="メイリオ" panose="020B0604030504040204" pitchFamily="50" charset="-128"/>
              </a:rPr>
              <a:t>開会式</a:t>
            </a:r>
          </a:p>
        </p:txBody>
      </p:sp>
      <p:sp>
        <p:nvSpPr>
          <p:cNvPr id="63" name="円/楕円 64"/>
          <p:cNvSpPr/>
          <p:nvPr/>
        </p:nvSpPr>
        <p:spPr bwMode="auto">
          <a:xfrm>
            <a:off x="6461783"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4" name="円/楕円 65"/>
          <p:cNvSpPr/>
          <p:nvPr/>
        </p:nvSpPr>
        <p:spPr bwMode="auto">
          <a:xfrm>
            <a:off x="7340647"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5" name="円/楕円 66"/>
          <p:cNvSpPr/>
          <p:nvPr/>
        </p:nvSpPr>
        <p:spPr bwMode="auto">
          <a:xfrm>
            <a:off x="8219511"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6" name="円/楕円 67"/>
          <p:cNvSpPr/>
          <p:nvPr/>
        </p:nvSpPr>
        <p:spPr bwMode="auto">
          <a:xfrm>
            <a:off x="9098375" y="2142134"/>
            <a:ext cx="133346" cy="133346"/>
          </a:xfrm>
          <a:prstGeom prst="ellipse">
            <a:avLst/>
          </a:prstGeom>
          <a:solidFill>
            <a:srgbClr val="FFC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000" b="1" i="0" u="none" strike="noStrike" cap="none" normalizeH="0" baseline="0">
              <a:ln>
                <a:noFill/>
              </a:ln>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67" name="テキスト ボックス 66"/>
          <p:cNvSpPr txBox="1"/>
          <p:nvPr/>
        </p:nvSpPr>
        <p:spPr>
          <a:xfrm>
            <a:off x="2792427" y="1878671"/>
            <a:ext cx="460382"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/4</a:t>
            </a:r>
          </a:p>
        </p:txBody>
      </p:sp>
      <p:sp>
        <p:nvSpPr>
          <p:cNvPr id="68" name="テキスト ボックス 67"/>
          <p:cNvSpPr txBox="1"/>
          <p:nvPr/>
        </p:nvSpPr>
        <p:spPr>
          <a:xfrm>
            <a:off x="10056494" y="2296496"/>
            <a:ext cx="588623" cy="253916"/>
          </a:xfrm>
          <a:prstGeom prst="rect">
            <a:avLst/>
          </a:prstGeom>
          <a:noFill/>
        </p:spPr>
        <p:txBody>
          <a:bodyPr wrap="none" rtlCol="0">
            <a:spAutoFit/>
          </a:bodyPr>
          <a:lstStyle/>
          <a:p>
            <a:r>
              <a:rPr kumimoji="1" lang="ja-JP" altLang="en-US" sz="1050" b="0" dirty="0">
                <a:latin typeface="メイリオ" panose="020B0604030504040204" pitchFamily="50" charset="-128"/>
                <a:ea typeface="メイリオ" panose="020B0604030504040204" pitchFamily="50" charset="-128"/>
              </a:rPr>
              <a:t>閉会式</a:t>
            </a:r>
          </a:p>
        </p:txBody>
      </p:sp>
      <p:cxnSp>
        <p:nvCxnSpPr>
          <p:cNvPr id="73" name="直線コネクタ 72"/>
          <p:cNvCxnSpPr/>
          <p:nvPr/>
        </p:nvCxnSpPr>
        <p:spPr>
          <a:xfrm>
            <a:off x="3491089" y="2743289"/>
            <a:ext cx="178215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直線コネクタ 73"/>
          <p:cNvCxnSpPr>
            <a:cxnSpLocks/>
            <a:stCxn id="60" idx="4"/>
          </p:cNvCxnSpPr>
          <p:nvPr/>
        </p:nvCxnSpPr>
        <p:spPr>
          <a:xfrm>
            <a:off x="10043919" y="2275480"/>
            <a:ext cx="200387" cy="467809"/>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直線コネクタ 74"/>
          <p:cNvCxnSpPr>
            <a:cxnSpLocks/>
            <a:endCxn id="55" idx="3"/>
          </p:cNvCxnSpPr>
          <p:nvPr/>
        </p:nvCxnSpPr>
        <p:spPr>
          <a:xfrm flipV="1">
            <a:off x="5559346" y="2255952"/>
            <a:ext cx="482533" cy="502210"/>
          </a:xfrm>
          <a:prstGeom prst="line">
            <a:avLst/>
          </a:prstGeom>
        </p:spPr>
        <p:style>
          <a:lnRef idx="1">
            <a:schemeClr val="accent1"/>
          </a:lnRef>
          <a:fillRef idx="0">
            <a:schemeClr val="accent1"/>
          </a:fillRef>
          <a:effectRef idx="0">
            <a:schemeClr val="accent1"/>
          </a:effectRef>
          <a:fontRef idx="minor">
            <a:schemeClr val="tx1"/>
          </a:fontRef>
        </p:style>
      </p:cxnSp>
      <p:sp>
        <p:nvSpPr>
          <p:cNvPr id="76" name="テキスト ボックス 75"/>
          <p:cNvSpPr txBox="1"/>
          <p:nvPr/>
        </p:nvSpPr>
        <p:spPr>
          <a:xfrm>
            <a:off x="6700827" y="1878671"/>
            <a:ext cx="556563" cy="261610"/>
          </a:xfrm>
          <a:prstGeom prst="rect">
            <a:avLst/>
          </a:prstGeom>
          <a:noFill/>
        </p:spPr>
        <p:txBody>
          <a:bodyPr wrap="none" rtlCol="0">
            <a:spAutoFit/>
          </a:bodyPr>
          <a:lstStyle/>
          <a:p>
            <a:r>
              <a:rPr kumimoji="1" lang="en-US" altLang="ja-JP" sz="1100" b="1" dirty="0">
                <a:solidFill>
                  <a:srgbClr val="C00000"/>
                </a:solidFill>
                <a:latin typeface="メイリオ" panose="020B0604030504040204" pitchFamily="50" charset="-128"/>
                <a:ea typeface="メイリオ" panose="020B0604030504040204" pitchFamily="50" charset="-128"/>
              </a:rPr>
              <a:t>2/13</a:t>
            </a:r>
          </a:p>
        </p:txBody>
      </p:sp>
      <p:sp>
        <p:nvSpPr>
          <p:cNvPr id="77" name="正方形/長方形 76"/>
          <p:cNvSpPr/>
          <p:nvPr/>
        </p:nvSpPr>
        <p:spPr>
          <a:xfrm>
            <a:off x="5375766" y="4465163"/>
            <a:ext cx="1345240" cy="577081"/>
          </a:xfrm>
          <a:prstGeom prst="rect">
            <a:avLst/>
          </a:prstGeom>
        </p:spPr>
        <p:txBody>
          <a:bodyPr wrap="none">
            <a:spAutoFit/>
          </a:bodyPr>
          <a:lstStyle/>
          <a:p>
            <a:pPr algn="ctr"/>
            <a:r>
              <a:rPr lang="en-US" altLang="ja-JP" sz="1050" b="0" dirty="0">
                <a:latin typeface="メイリオ" panose="020B0604030504040204" pitchFamily="50" charset="-128"/>
                <a:ea typeface="メイリオ" panose="020B0604030504040204" pitchFamily="50" charset="-128"/>
              </a:rPr>
              <a:t>【</a:t>
            </a:r>
            <a:r>
              <a:rPr lang="ja-JP" altLang="en-US" sz="1050" b="0" dirty="0">
                <a:latin typeface="メイリオ" panose="020B0604030504040204" pitchFamily="50" charset="-128"/>
                <a:ea typeface="メイリオ" panose="020B0604030504040204" pitchFamily="50" charset="-128"/>
              </a:rPr>
              <a:t>スノーボード</a:t>
            </a:r>
            <a:r>
              <a:rPr lang="en-US" altLang="ja-JP" sz="1050" b="0" dirty="0">
                <a:latin typeface="メイリオ" panose="020B0604030504040204" pitchFamily="50" charset="-128"/>
                <a:ea typeface="メイリオ" panose="020B0604030504040204" pitchFamily="50" charset="-128"/>
              </a:rPr>
              <a:t>】</a:t>
            </a:r>
          </a:p>
          <a:p>
            <a:pPr algn="ctr"/>
            <a:r>
              <a:rPr lang="en-US" altLang="ja-JP" sz="1050" dirty="0">
                <a:latin typeface="メイリオ" panose="020B0604030504040204" pitchFamily="50" charset="-128"/>
                <a:ea typeface="メイリオ" panose="020B0604030504040204" pitchFamily="50" charset="-128"/>
              </a:rPr>
              <a:t>2</a:t>
            </a:r>
            <a:r>
              <a:rPr lang="ja-JP" altLang="en-US" sz="1050" dirty="0">
                <a:latin typeface="メイリオ" panose="020B0604030504040204" pitchFamily="50" charset="-128"/>
                <a:ea typeface="メイリオ" panose="020B0604030504040204" pitchFamily="50" charset="-128"/>
              </a:rPr>
              <a:t>大会連続銀メダル</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平野の滑りは</a:t>
            </a:r>
            <a:r>
              <a:rPr lang="en-US" altLang="ja-JP" sz="1050" dirty="0">
                <a:latin typeface="メイリオ" panose="020B0604030504040204" pitchFamily="50" charset="-128"/>
                <a:ea typeface="メイリオ" panose="020B0604030504040204" pitchFamily="50" charset="-128"/>
              </a:rPr>
              <a:t>!?</a:t>
            </a:r>
            <a:endParaRPr lang="ja-JP" altLang="en-US" sz="1050" dirty="0">
              <a:latin typeface="メイリオ" panose="020B0604030504040204" pitchFamily="50" charset="-128"/>
              <a:ea typeface="メイリオ" panose="020B0604030504040204" pitchFamily="50" charset="-128"/>
            </a:endParaRPr>
          </a:p>
        </p:txBody>
      </p:sp>
      <p:sp>
        <p:nvSpPr>
          <p:cNvPr id="78" name="正方形/長方形 77"/>
          <p:cNvSpPr/>
          <p:nvPr/>
        </p:nvSpPr>
        <p:spPr>
          <a:xfrm>
            <a:off x="3488094" y="2367283"/>
            <a:ext cx="1810202" cy="415498"/>
          </a:xfrm>
          <a:prstGeom prst="rect">
            <a:avLst/>
          </a:prstGeom>
        </p:spPr>
        <p:txBody>
          <a:bodyPr wrap="square">
            <a:spAutoFit/>
          </a:bodyPr>
          <a:lstStyle/>
          <a:p>
            <a:pPr algn="ctr"/>
            <a:r>
              <a:rPr lang="ja-JP" altLang="en-US" sz="1050" b="1" dirty="0">
                <a:latin typeface="メイリオ" panose="020B0604030504040204" pitchFamily="50" charset="-128"/>
                <a:ea typeface="メイリオ" panose="020B0604030504040204" pitchFamily="50" charset="-128"/>
              </a:rPr>
              <a:t>男子フィギュアスケート</a:t>
            </a:r>
            <a:r>
              <a:rPr lang="en-US" altLang="ja-JP" sz="1050" b="1" dirty="0">
                <a:latin typeface="メイリオ" panose="020B0604030504040204" pitchFamily="50" charset="-128"/>
                <a:ea typeface="メイリオ" panose="020B0604030504040204" pitchFamily="50" charset="-128"/>
              </a:rPr>
              <a:t>FS</a:t>
            </a:r>
            <a:endParaRPr lang="ja-JP" altLang="en-US" sz="1050" b="1" dirty="0">
              <a:latin typeface="メイリオ" panose="020B0604030504040204" pitchFamily="50" charset="-128"/>
              <a:ea typeface="メイリオ" panose="020B0604030504040204" pitchFamily="50" charset="-128"/>
            </a:endParaRPr>
          </a:p>
        </p:txBody>
      </p:sp>
      <p:sp>
        <p:nvSpPr>
          <p:cNvPr id="79" name="正方形/長方形 78"/>
          <p:cNvSpPr/>
          <p:nvPr/>
        </p:nvSpPr>
        <p:spPr>
          <a:xfrm>
            <a:off x="7014492" y="4465163"/>
            <a:ext cx="1531188" cy="577081"/>
          </a:xfrm>
          <a:prstGeom prst="rect">
            <a:avLst/>
          </a:prstGeom>
        </p:spPr>
        <p:txBody>
          <a:bodyPr wrap="none">
            <a:spAutoFit/>
          </a:bodyPr>
          <a:lstStyle/>
          <a:p>
            <a:pPr algn="ctr"/>
            <a:r>
              <a:rPr lang="en-US" altLang="ja-JP" sz="1050" b="0" dirty="0">
                <a:latin typeface="メイリオ" panose="020B0604030504040204" pitchFamily="50" charset="-128"/>
                <a:ea typeface="メイリオ" panose="020B0604030504040204" pitchFamily="50" charset="-128"/>
              </a:rPr>
              <a:t>【</a:t>
            </a:r>
            <a:r>
              <a:rPr lang="ja-JP" altLang="en-US" sz="1050" b="0" dirty="0">
                <a:latin typeface="メイリオ" panose="020B0604030504040204" pitchFamily="50" charset="-128"/>
                <a:ea typeface="メイリオ" panose="020B0604030504040204" pitchFamily="50" charset="-128"/>
              </a:rPr>
              <a:t>スピードスケート</a:t>
            </a:r>
            <a:r>
              <a:rPr lang="en-US" altLang="ja-JP" sz="1050" b="0" dirty="0">
                <a:latin typeface="メイリオ" panose="020B0604030504040204" pitchFamily="50" charset="-128"/>
                <a:ea typeface="メイリオ" panose="020B0604030504040204" pitchFamily="50" charset="-128"/>
              </a:rPr>
              <a:t>】</a:t>
            </a:r>
          </a:p>
          <a:p>
            <a:pPr algn="ctr"/>
            <a:r>
              <a:rPr lang="ja-JP" altLang="en-US" sz="1050" dirty="0">
                <a:latin typeface="メイリオ" panose="020B0604030504040204" pitchFamily="50" charset="-128"/>
                <a:ea typeface="メイリオ" panose="020B0604030504040204" pitchFamily="50" charset="-128"/>
              </a:rPr>
              <a:t>平昌大会金メダル</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小平の連覇なるか</a:t>
            </a:r>
            <a:r>
              <a:rPr lang="en-US" altLang="ja-JP" sz="1050" dirty="0">
                <a:latin typeface="メイリオ" panose="020B0604030504040204" pitchFamily="50" charset="-128"/>
                <a:ea typeface="メイリオ" panose="020B0604030504040204" pitchFamily="50" charset="-128"/>
              </a:rPr>
              <a:t>!?</a:t>
            </a:r>
            <a:endParaRPr lang="ja-JP" altLang="en-US" sz="1050" dirty="0">
              <a:latin typeface="メイリオ" panose="020B0604030504040204" pitchFamily="50" charset="-128"/>
              <a:ea typeface="メイリオ" panose="020B0604030504040204" pitchFamily="50" charset="-128"/>
            </a:endParaRPr>
          </a:p>
        </p:txBody>
      </p:sp>
      <p:cxnSp>
        <p:nvCxnSpPr>
          <p:cNvPr id="80" name="直線コネクタ 79"/>
          <p:cNvCxnSpPr>
            <a:cxnSpLocks/>
            <a:stCxn id="83" idx="2"/>
            <a:endCxn id="72" idx="0"/>
          </p:cNvCxnSpPr>
          <p:nvPr/>
        </p:nvCxnSpPr>
        <p:spPr>
          <a:xfrm flipH="1">
            <a:off x="7741546" y="2752272"/>
            <a:ext cx="251644" cy="395510"/>
          </a:xfrm>
          <a:prstGeom prst="line">
            <a:avLst/>
          </a:prstGeom>
        </p:spPr>
        <p:style>
          <a:lnRef idx="1">
            <a:schemeClr val="accent1"/>
          </a:lnRef>
          <a:fillRef idx="0">
            <a:schemeClr val="accent1"/>
          </a:fillRef>
          <a:effectRef idx="0">
            <a:schemeClr val="accent1"/>
          </a:effectRef>
          <a:fontRef idx="minor">
            <a:schemeClr val="tx1"/>
          </a:fontRef>
        </p:style>
      </p:cxnSp>
      <p:cxnSp>
        <p:nvCxnSpPr>
          <p:cNvPr id="81" name="直線コネクタ 80"/>
          <p:cNvCxnSpPr/>
          <p:nvPr/>
        </p:nvCxnSpPr>
        <p:spPr>
          <a:xfrm>
            <a:off x="7340647" y="2749594"/>
            <a:ext cx="122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直線コネクタ 81"/>
          <p:cNvCxnSpPr>
            <a:endCxn id="56" idx="4"/>
          </p:cNvCxnSpPr>
          <p:nvPr/>
        </p:nvCxnSpPr>
        <p:spPr>
          <a:xfrm flipH="1" flipV="1">
            <a:off x="6967888" y="2275480"/>
            <a:ext cx="372759" cy="467810"/>
          </a:xfrm>
          <a:prstGeom prst="line">
            <a:avLst/>
          </a:prstGeom>
        </p:spPr>
        <p:style>
          <a:lnRef idx="1">
            <a:schemeClr val="accent1"/>
          </a:lnRef>
          <a:fillRef idx="0">
            <a:schemeClr val="accent1"/>
          </a:fillRef>
          <a:effectRef idx="0">
            <a:schemeClr val="accent1"/>
          </a:effectRef>
          <a:fontRef idx="minor">
            <a:schemeClr val="tx1"/>
          </a:fontRef>
        </p:style>
      </p:cxnSp>
      <p:sp>
        <p:nvSpPr>
          <p:cNvPr id="83" name="正方形/長方形 82"/>
          <p:cNvSpPr/>
          <p:nvPr/>
        </p:nvSpPr>
        <p:spPr>
          <a:xfrm>
            <a:off x="7234948" y="2336774"/>
            <a:ext cx="1516483" cy="415498"/>
          </a:xfrm>
          <a:prstGeom prst="rect">
            <a:avLst/>
          </a:prstGeom>
        </p:spPr>
        <p:txBody>
          <a:bodyPr wrap="square">
            <a:spAutoFit/>
          </a:bodyPr>
          <a:lstStyle/>
          <a:p>
            <a:pPr algn="ctr"/>
            <a:r>
              <a:rPr lang="ja-JP" altLang="en-US" sz="1050" b="1" dirty="0">
                <a:latin typeface="メイリオ" panose="020B0604030504040204" pitchFamily="50" charset="-128"/>
                <a:ea typeface="メイリオ" panose="020B0604030504040204" pitchFamily="50" charset="-128"/>
              </a:rPr>
              <a:t>女子ショートトラック</a:t>
            </a:r>
            <a:r>
              <a:rPr lang="en-US" altLang="ja-JP" sz="1050" b="1" dirty="0">
                <a:latin typeface="メイリオ" panose="020B0604030504040204" pitchFamily="50" charset="-128"/>
                <a:ea typeface="メイリオ" panose="020B0604030504040204" pitchFamily="50" charset="-128"/>
              </a:rPr>
              <a:t>500m</a:t>
            </a:r>
            <a:endParaRPr lang="ja-JP" altLang="en-US" sz="1050" b="1" dirty="0">
              <a:latin typeface="メイリオ" panose="020B0604030504040204" pitchFamily="50" charset="-128"/>
              <a:ea typeface="メイリオ" panose="020B0604030504040204" pitchFamily="50" charset="-128"/>
            </a:endParaRPr>
          </a:p>
        </p:txBody>
      </p:sp>
      <p:sp>
        <p:nvSpPr>
          <p:cNvPr id="84" name="テキスト ボックス 83"/>
          <p:cNvSpPr txBox="1"/>
          <p:nvPr/>
        </p:nvSpPr>
        <p:spPr>
          <a:xfrm>
            <a:off x="5419295" y="1878777"/>
            <a:ext cx="556563"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/10</a:t>
            </a:r>
          </a:p>
        </p:txBody>
      </p:sp>
      <p:sp>
        <p:nvSpPr>
          <p:cNvPr id="85" name="テキスト ボックス 84"/>
          <p:cNvSpPr txBox="1"/>
          <p:nvPr/>
        </p:nvSpPr>
        <p:spPr>
          <a:xfrm>
            <a:off x="3248340" y="1866251"/>
            <a:ext cx="460382"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/5</a:t>
            </a:r>
          </a:p>
        </p:txBody>
      </p:sp>
      <p:cxnSp>
        <p:nvCxnSpPr>
          <p:cNvPr id="86" name="直線コネクタ 85"/>
          <p:cNvCxnSpPr>
            <a:cxnSpLocks/>
            <a:stCxn id="88" idx="2"/>
            <a:endCxn id="71" idx="0"/>
          </p:cNvCxnSpPr>
          <p:nvPr/>
        </p:nvCxnSpPr>
        <p:spPr>
          <a:xfrm>
            <a:off x="2480052" y="2741900"/>
            <a:ext cx="49047" cy="405882"/>
          </a:xfrm>
          <a:prstGeom prst="line">
            <a:avLst/>
          </a:prstGeom>
        </p:spPr>
        <p:style>
          <a:lnRef idx="1">
            <a:schemeClr val="accent1"/>
          </a:lnRef>
          <a:fillRef idx="0">
            <a:schemeClr val="accent1"/>
          </a:fillRef>
          <a:effectRef idx="0">
            <a:schemeClr val="accent1"/>
          </a:effectRef>
          <a:fontRef idx="minor">
            <a:schemeClr val="tx1"/>
          </a:fontRef>
        </p:style>
      </p:cxnSp>
      <p:cxnSp>
        <p:nvCxnSpPr>
          <p:cNvPr id="87" name="直線コネクタ 86"/>
          <p:cNvCxnSpPr>
            <a:cxnSpLocks/>
            <a:endCxn id="49" idx="4"/>
          </p:cNvCxnSpPr>
          <p:nvPr/>
        </p:nvCxnSpPr>
        <p:spPr>
          <a:xfrm flipV="1">
            <a:off x="3139003" y="2275480"/>
            <a:ext cx="288000" cy="468000"/>
          </a:xfrm>
          <a:prstGeom prst="line">
            <a:avLst/>
          </a:prstGeom>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1642871" y="2487984"/>
            <a:ext cx="1674362" cy="253916"/>
          </a:xfrm>
          <a:prstGeom prst="rect">
            <a:avLst/>
          </a:prstGeom>
        </p:spPr>
        <p:txBody>
          <a:bodyPr wrap="square">
            <a:spAutoFit/>
          </a:bodyPr>
          <a:lstStyle/>
          <a:p>
            <a:pPr algn="ctr"/>
            <a:r>
              <a:rPr lang="ja-JP" altLang="en-US" sz="1050" b="1" dirty="0">
                <a:latin typeface="メイリオ" panose="020B0604030504040204" pitchFamily="50" charset="-128"/>
                <a:ea typeface="メイリオ" panose="020B0604030504040204" pitchFamily="50" charset="-128"/>
              </a:rPr>
              <a:t>女子スキージャンプ</a:t>
            </a:r>
            <a:r>
              <a:rPr lang="en-US" altLang="ja-JP" sz="1050" b="1" dirty="0">
                <a:latin typeface="メイリオ" panose="020B0604030504040204" pitchFamily="50" charset="-128"/>
                <a:ea typeface="メイリオ" panose="020B0604030504040204" pitchFamily="50" charset="-128"/>
              </a:rPr>
              <a:t>NH</a:t>
            </a:r>
            <a:endParaRPr lang="ja-JP" altLang="en-US" sz="1050" b="1" dirty="0">
              <a:latin typeface="メイリオ" panose="020B0604030504040204" pitchFamily="50" charset="-128"/>
              <a:ea typeface="メイリオ" panose="020B0604030504040204" pitchFamily="50" charset="-128"/>
            </a:endParaRPr>
          </a:p>
        </p:txBody>
      </p:sp>
      <p:sp>
        <p:nvSpPr>
          <p:cNvPr id="89" name="正方形/長方形 88"/>
          <p:cNvSpPr/>
          <p:nvPr/>
        </p:nvSpPr>
        <p:spPr>
          <a:xfrm>
            <a:off x="1567139" y="4465163"/>
            <a:ext cx="1923924" cy="415498"/>
          </a:xfrm>
          <a:prstGeom prst="rect">
            <a:avLst/>
          </a:prstGeom>
        </p:spPr>
        <p:txBody>
          <a:bodyPr wrap="none">
            <a:spAutoFit/>
          </a:bodyPr>
          <a:lstStyle/>
          <a:p>
            <a:pPr algn="ctr"/>
            <a:r>
              <a:rPr lang="en-US" altLang="ja-JP" sz="1050" b="0" dirty="0">
                <a:latin typeface="メイリオ" panose="020B0604030504040204" pitchFamily="50" charset="-128"/>
                <a:ea typeface="メイリオ" panose="020B0604030504040204" pitchFamily="50" charset="-128"/>
              </a:rPr>
              <a:t>【</a:t>
            </a:r>
            <a:r>
              <a:rPr lang="ja-JP" altLang="en-US" sz="1050" b="0" dirty="0">
                <a:latin typeface="メイリオ" panose="020B0604030504040204" pitchFamily="50" charset="-128"/>
                <a:ea typeface="メイリオ" panose="020B0604030504040204" pitchFamily="50" charset="-128"/>
              </a:rPr>
              <a:t>スキージャンプ</a:t>
            </a:r>
            <a:r>
              <a:rPr lang="en-US" altLang="ja-JP" sz="1050" b="0" dirty="0">
                <a:latin typeface="メイリオ" panose="020B0604030504040204" pitchFamily="50" charset="-128"/>
                <a:ea typeface="メイリオ" panose="020B0604030504040204" pitchFamily="50" charset="-128"/>
              </a:rPr>
              <a:t>】</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高梨は金メダル獲得なるか</a:t>
            </a:r>
            <a:r>
              <a:rPr lang="en-US" altLang="ja-JP" sz="1050" dirty="0">
                <a:latin typeface="メイリオ" panose="020B0604030504040204" pitchFamily="50" charset="-128"/>
                <a:ea typeface="メイリオ" panose="020B0604030504040204" pitchFamily="50" charset="-128"/>
              </a:rPr>
              <a:t>!?</a:t>
            </a:r>
            <a:endParaRPr lang="ja-JP" altLang="en-US" sz="1050" dirty="0">
              <a:latin typeface="メイリオ" panose="020B0604030504040204" pitchFamily="50" charset="-128"/>
              <a:ea typeface="メイリオ" panose="020B0604030504040204" pitchFamily="50" charset="-128"/>
            </a:endParaRPr>
          </a:p>
        </p:txBody>
      </p:sp>
      <p:cxnSp>
        <p:nvCxnSpPr>
          <p:cNvPr id="90" name="直線コネクタ 89"/>
          <p:cNvCxnSpPr>
            <a:cxnSpLocks/>
            <a:endCxn id="54" idx="3"/>
          </p:cNvCxnSpPr>
          <p:nvPr/>
        </p:nvCxnSpPr>
        <p:spPr>
          <a:xfrm flipV="1">
            <a:off x="5279784" y="2255952"/>
            <a:ext cx="322663" cy="487337"/>
          </a:xfrm>
          <a:prstGeom prst="line">
            <a:avLst/>
          </a:prstGeom>
        </p:spPr>
        <p:style>
          <a:lnRef idx="1">
            <a:schemeClr val="accent1"/>
          </a:lnRef>
          <a:fillRef idx="0">
            <a:schemeClr val="accent1"/>
          </a:fillRef>
          <a:effectRef idx="0">
            <a:schemeClr val="accent1"/>
          </a:effectRef>
          <a:fontRef idx="minor">
            <a:schemeClr val="tx1"/>
          </a:fontRef>
        </p:style>
      </p:cxnSp>
      <p:cxnSp>
        <p:nvCxnSpPr>
          <p:cNvPr id="91" name="直線コネクタ 90"/>
          <p:cNvCxnSpPr>
            <a:stCxn id="78" idx="2"/>
            <a:endCxn id="4" idx="0"/>
          </p:cNvCxnSpPr>
          <p:nvPr/>
        </p:nvCxnSpPr>
        <p:spPr>
          <a:xfrm flipH="1">
            <a:off x="4268461" y="2782781"/>
            <a:ext cx="124734" cy="433143"/>
          </a:xfrm>
          <a:prstGeom prst="line">
            <a:avLst/>
          </a:prstGeom>
        </p:spPr>
        <p:style>
          <a:lnRef idx="1">
            <a:schemeClr val="accent1"/>
          </a:lnRef>
          <a:fillRef idx="0">
            <a:schemeClr val="accent1"/>
          </a:fillRef>
          <a:effectRef idx="0">
            <a:schemeClr val="accent1"/>
          </a:effectRef>
          <a:fontRef idx="minor">
            <a:schemeClr val="tx1"/>
          </a:fontRef>
        </p:style>
      </p:cxnSp>
      <p:sp>
        <p:nvSpPr>
          <p:cNvPr id="92" name="正方形/長方形 91"/>
          <p:cNvSpPr/>
          <p:nvPr/>
        </p:nvSpPr>
        <p:spPr>
          <a:xfrm>
            <a:off x="3429315" y="4465163"/>
            <a:ext cx="1665841" cy="577081"/>
          </a:xfrm>
          <a:prstGeom prst="rect">
            <a:avLst/>
          </a:prstGeom>
        </p:spPr>
        <p:txBody>
          <a:bodyPr wrap="none">
            <a:spAutoFit/>
          </a:bodyPr>
          <a:lstStyle/>
          <a:p>
            <a:pPr algn="ctr"/>
            <a:r>
              <a:rPr lang="en-US" altLang="ja-JP" sz="1050" b="0" dirty="0">
                <a:latin typeface="メイリオ" panose="020B0604030504040204" pitchFamily="50" charset="-128"/>
                <a:ea typeface="メイリオ" panose="020B0604030504040204" pitchFamily="50" charset="-128"/>
              </a:rPr>
              <a:t>【</a:t>
            </a:r>
            <a:r>
              <a:rPr lang="ja-JP" altLang="en-US" sz="1050" dirty="0">
                <a:latin typeface="メイリオ" panose="020B0604030504040204" pitchFamily="50" charset="-128"/>
                <a:ea typeface="メイリオ" panose="020B0604030504040204" pitchFamily="50" charset="-128"/>
              </a:rPr>
              <a:t>フィギュアスケート</a:t>
            </a:r>
            <a:r>
              <a:rPr lang="en-US" altLang="ja-JP" sz="1050" b="0" dirty="0">
                <a:latin typeface="メイリオ" panose="020B0604030504040204" pitchFamily="50" charset="-128"/>
                <a:ea typeface="メイリオ" panose="020B0604030504040204" pitchFamily="50" charset="-128"/>
              </a:rPr>
              <a:t>】</a:t>
            </a:r>
          </a:p>
          <a:p>
            <a:pPr algn="ctr"/>
            <a:r>
              <a:rPr lang="ja-JP" altLang="en-US" sz="1050" dirty="0">
                <a:latin typeface="メイリオ" panose="020B0604030504040204" pitchFamily="50" charset="-128"/>
                <a:ea typeface="メイリオ" panose="020B0604030504040204" pitchFamily="50" charset="-128"/>
              </a:rPr>
              <a:t>大会</a:t>
            </a:r>
            <a:r>
              <a:rPr lang="en-US" altLang="ja-JP" sz="1050" dirty="0">
                <a:latin typeface="メイリオ" panose="020B0604030504040204" pitchFamily="50" charset="-128"/>
                <a:ea typeface="メイリオ" panose="020B0604030504040204" pitchFamily="50" charset="-128"/>
              </a:rPr>
              <a:t>2</a:t>
            </a:r>
            <a:r>
              <a:rPr lang="ja-JP" altLang="en-US" sz="1050" dirty="0">
                <a:latin typeface="メイリオ" panose="020B0604030504040204" pitchFamily="50" charset="-128"/>
                <a:ea typeface="メイリオ" panose="020B0604030504040204" pitchFamily="50" charset="-128"/>
              </a:rPr>
              <a:t>連覇中の羽生</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結果は</a:t>
            </a:r>
            <a:r>
              <a:rPr lang="en-US" altLang="ja-JP" sz="1050" dirty="0">
                <a:latin typeface="メイリオ" panose="020B0604030504040204" pitchFamily="50" charset="-128"/>
                <a:ea typeface="メイリオ" panose="020B0604030504040204" pitchFamily="50" charset="-128"/>
              </a:rPr>
              <a:t>!?</a:t>
            </a:r>
            <a:endParaRPr lang="ja-JP" altLang="en-US" sz="1050" dirty="0">
              <a:latin typeface="メイリオ" panose="020B0604030504040204" pitchFamily="50" charset="-128"/>
              <a:ea typeface="メイリオ" panose="020B0604030504040204" pitchFamily="50" charset="-128"/>
            </a:endParaRPr>
          </a:p>
        </p:txBody>
      </p:sp>
      <p:sp>
        <p:nvSpPr>
          <p:cNvPr id="93" name="正方形/長方形 92"/>
          <p:cNvSpPr/>
          <p:nvPr/>
        </p:nvSpPr>
        <p:spPr>
          <a:xfrm>
            <a:off x="5634305" y="2486712"/>
            <a:ext cx="1647647" cy="253916"/>
          </a:xfrm>
          <a:prstGeom prst="rect">
            <a:avLst/>
          </a:prstGeom>
        </p:spPr>
        <p:txBody>
          <a:bodyPr wrap="square">
            <a:spAutoFit/>
          </a:bodyPr>
          <a:lstStyle/>
          <a:p>
            <a:pPr algn="ctr"/>
            <a:r>
              <a:rPr lang="ja-JP" altLang="en-US" sz="1050" b="1" dirty="0">
                <a:latin typeface="メイリオ" panose="020B0604030504040204" pitchFamily="50" charset="-128"/>
                <a:ea typeface="メイリオ" panose="020B0604030504040204" pitchFamily="50" charset="-128"/>
              </a:rPr>
              <a:t>男子ハーフパイプ決勝</a:t>
            </a:r>
          </a:p>
        </p:txBody>
      </p:sp>
      <p:cxnSp>
        <p:nvCxnSpPr>
          <p:cNvPr id="94" name="直線コネクタ 93"/>
          <p:cNvCxnSpPr/>
          <p:nvPr/>
        </p:nvCxnSpPr>
        <p:spPr>
          <a:xfrm>
            <a:off x="1890561" y="2743289"/>
            <a:ext cx="125800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5" name="直線コネクタ 94"/>
          <p:cNvCxnSpPr>
            <a:cxnSpLocks/>
          </p:cNvCxnSpPr>
          <p:nvPr/>
        </p:nvCxnSpPr>
        <p:spPr>
          <a:xfrm>
            <a:off x="5558492" y="2743289"/>
            <a:ext cx="1584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6" name="直線コネクタ 95"/>
          <p:cNvCxnSpPr>
            <a:cxnSpLocks/>
            <a:stCxn id="93" idx="2"/>
            <a:endCxn id="69" idx="0"/>
          </p:cNvCxnSpPr>
          <p:nvPr/>
        </p:nvCxnSpPr>
        <p:spPr>
          <a:xfrm flipH="1">
            <a:off x="5999718" y="2740628"/>
            <a:ext cx="458411" cy="400802"/>
          </a:xfrm>
          <a:prstGeom prst="line">
            <a:avLst/>
          </a:prstGeom>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a:off x="8915291" y="2749594"/>
            <a:ext cx="1358281" cy="0"/>
          </a:xfrm>
          <a:prstGeom prst="line">
            <a:avLst/>
          </a:prstGeom>
        </p:spPr>
        <p:style>
          <a:lnRef idx="1">
            <a:schemeClr val="accent1"/>
          </a:lnRef>
          <a:fillRef idx="0">
            <a:schemeClr val="accent1"/>
          </a:fillRef>
          <a:effectRef idx="0">
            <a:schemeClr val="accent1"/>
          </a:effectRef>
          <a:fontRef idx="minor">
            <a:schemeClr val="tx1"/>
          </a:fontRef>
        </p:style>
      </p:cxnSp>
      <p:sp>
        <p:nvSpPr>
          <p:cNvPr id="98" name="正方形/長方形 97"/>
          <p:cNvSpPr/>
          <p:nvPr/>
        </p:nvSpPr>
        <p:spPr>
          <a:xfrm>
            <a:off x="8819768" y="2487086"/>
            <a:ext cx="1414098" cy="253916"/>
          </a:xfrm>
          <a:prstGeom prst="rect">
            <a:avLst/>
          </a:prstGeom>
        </p:spPr>
        <p:txBody>
          <a:bodyPr wrap="square">
            <a:spAutoFit/>
          </a:bodyPr>
          <a:lstStyle/>
          <a:p>
            <a:pPr algn="ctr"/>
            <a:r>
              <a:rPr lang="ja-JP" altLang="en-US" sz="1050" b="1" dirty="0">
                <a:latin typeface="メイリオ" panose="020B0604030504040204" pitchFamily="50" charset="-128"/>
                <a:ea typeface="メイリオ" panose="020B0604030504040204" pitchFamily="50" charset="-128"/>
              </a:rPr>
              <a:t>女子カーリング決勝</a:t>
            </a:r>
          </a:p>
        </p:txBody>
      </p:sp>
      <p:cxnSp>
        <p:nvCxnSpPr>
          <p:cNvPr id="100" name="直線コネクタ 99"/>
          <p:cNvCxnSpPr>
            <a:stCxn id="98" idx="2"/>
            <a:endCxn id="99" idx="0"/>
          </p:cNvCxnSpPr>
          <p:nvPr/>
        </p:nvCxnSpPr>
        <p:spPr>
          <a:xfrm>
            <a:off x="9526817" y="2741002"/>
            <a:ext cx="80296" cy="403221"/>
          </a:xfrm>
          <a:prstGeom prst="line">
            <a:avLst/>
          </a:prstGeom>
        </p:spPr>
        <p:style>
          <a:lnRef idx="1">
            <a:schemeClr val="accent1"/>
          </a:lnRef>
          <a:fillRef idx="0">
            <a:schemeClr val="accent1"/>
          </a:fillRef>
          <a:effectRef idx="0">
            <a:schemeClr val="accent1"/>
          </a:effectRef>
          <a:fontRef idx="minor">
            <a:schemeClr val="tx1"/>
          </a:fontRef>
        </p:style>
      </p:cxnSp>
      <p:sp>
        <p:nvSpPr>
          <p:cNvPr id="101" name="正方形/長方形 100"/>
          <p:cNvSpPr/>
          <p:nvPr/>
        </p:nvSpPr>
        <p:spPr>
          <a:xfrm>
            <a:off x="8712484" y="4465163"/>
            <a:ext cx="1789272" cy="577081"/>
          </a:xfrm>
          <a:prstGeom prst="rect">
            <a:avLst/>
          </a:prstGeom>
        </p:spPr>
        <p:txBody>
          <a:bodyPr wrap="none">
            <a:spAutoFit/>
          </a:bodyPr>
          <a:lstStyle/>
          <a:p>
            <a:pPr algn="ctr"/>
            <a:r>
              <a:rPr lang="en-US" altLang="ja-JP" sz="1050" b="0" dirty="0">
                <a:latin typeface="メイリオ" panose="020B0604030504040204" pitchFamily="50" charset="-128"/>
                <a:ea typeface="メイリオ" panose="020B0604030504040204" pitchFamily="50" charset="-128"/>
              </a:rPr>
              <a:t>【</a:t>
            </a:r>
            <a:r>
              <a:rPr lang="ja-JP" altLang="en-US" sz="1050" dirty="0">
                <a:latin typeface="メイリオ" panose="020B0604030504040204" pitchFamily="50" charset="-128"/>
                <a:ea typeface="メイリオ" panose="020B0604030504040204" pitchFamily="50" charset="-128"/>
              </a:rPr>
              <a:t>カーリング</a:t>
            </a:r>
            <a:r>
              <a:rPr lang="en-US" altLang="ja-JP" sz="1050" b="0" dirty="0">
                <a:latin typeface="メイリオ" panose="020B0604030504040204" pitchFamily="50" charset="-128"/>
                <a:ea typeface="メイリオ" panose="020B0604030504040204" pitchFamily="50" charset="-128"/>
              </a:rPr>
              <a:t>】</a:t>
            </a:r>
          </a:p>
          <a:p>
            <a:pPr algn="ctr"/>
            <a:r>
              <a:rPr lang="ja-JP" altLang="en-US" sz="1050" dirty="0">
                <a:latin typeface="メイリオ" panose="020B0604030504040204" pitchFamily="50" charset="-128"/>
                <a:ea typeface="メイリオ" panose="020B0604030504040204" pitchFamily="50" charset="-128"/>
              </a:rPr>
              <a:t>平昌大会で話題、</a:t>
            </a:r>
            <a:endParaRPr lang="en-US" altLang="ja-JP" sz="1050" dirty="0">
              <a:latin typeface="メイリオ" panose="020B0604030504040204" pitchFamily="50" charset="-128"/>
              <a:ea typeface="メイリオ" panose="020B0604030504040204" pitchFamily="50" charset="-128"/>
            </a:endParaRPr>
          </a:p>
          <a:p>
            <a:pPr algn="ctr"/>
            <a:r>
              <a:rPr lang="ja-JP" altLang="en-US" sz="1050" dirty="0">
                <a:latin typeface="メイリオ" panose="020B0604030504040204" pitchFamily="50" charset="-128"/>
                <a:ea typeface="メイリオ" panose="020B0604030504040204" pitchFamily="50" charset="-128"/>
              </a:rPr>
              <a:t>女子カーリングの結果は</a:t>
            </a:r>
            <a:r>
              <a:rPr lang="en-US" altLang="ja-JP" sz="1050" dirty="0">
                <a:latin typeface="メイリオ" panose="020B0604030504040204" pitchFamily="50" charset="-128"/>
                <a:ea typeface="メイリオ" panose="020B0604030504040204" pitchFamily="50" charset="-128"/>
              </a:rPr>
              <a:t>!?</a:t>
            </a:r>
            <a:endParaRPr lang="ja-JP" altLang="en-US" sz="1050" dirty="0">
              <a:latin typeface="メイリオ" panose="020B0604030504040204" pitchFamily="50" charset="-128"/>
              <a:ea typeface="メイリオ" panose="020B0604030504040204" pitchFamily="50" charset="-128"/>
            </a:endParaRPr>
          </a:p>
        </p:txBody>
      </p:sp>
      <p:sp>
        <p:nvSpPr>
          <p:cNvPr id="102" name="正方形/長方形 101"/>
          <p:cNvSpPr/>
          <p:nvPr/>
        </p:nvSpPr>
        <p:spPr>
          <a:xfrm>
            <a:off x="1933406" y="5401530"/>
            <a:ext cx="8286808" cy="786268"/>
          </a:xfrm>
          <a:prstGeom prst="rect">
            <a:avLst/>
          </a:prstGeom>
          <a:noFill/>
          <a:ln w="19050">
            <a:solidFill>
              <a:schemeClr val="accent4">
                <a:lumMod val="75000"/>
              </a:schemeClr>
            </a:solidFill>
          </a:ln>
        </p:spPr>
        <p:style>
          <a:lnRef idx="2">
            <a:schemeClr val="accent1"/>
          </a:lnRef>
          <a:fillRef idx="1">
            <a:schemeClr val="lt1"/>
          </a:fillRef>
          <a:effectRef idx="0">
            <a:schemeClr val="accent1"/>
          </a:effectRef>
          <a:fontRef idx="minor">
            <a:schemeClr val="dk1"/>
          </a:fontRef>
        </p:style>
        <p:txBody>
          <a:bodyPr/>
          <a:lstStyle/>
          <a:p>
            <a:pPr algn="ctr" fontAlgn="auto">
              <a:spcBef>
                <a:spcPts val="0"/>
              </a:spcBef>
              <a:spcAft>
                <a:spcPts val="0"/>
              </a:spcAft>
              <a:defRPr/>
            </a:pPr>
            <a:r>
              <a:rPr lang="ja-JP" altLang="en-US" sz="1600" dirty="0">
                <a:solidFill>
                  <a:schemeClr val="tx1"/>
                </a:solidFill>
                <a:latin typeface="メイリオ" panose="020B0604030504040204" pitchFamily="50" charset="-128"/>
                <a:ea typeface="メイリオ" panose="020B0604030504040204" pitchFamily="50" charset="-128"/>
              </a:rPr>
              <a:t>≪まだまだ大注目な競技が盛り沢山！！≫</a:t>
            </a:r>
            <a:endParaRPr lang="en-US" altLang="ja-JP" sz="1600" dirty="0">
              <a:solidFill>
                <a:schemeClr val="tx1"/>
              </a:solidFill>
              <a:latin typeface="メイリオ" panose="020B0604030504040204" pitchFamily="50" charset="-128"/>
              <a:ea typeface="メイリオ" panose="020B0604030504040204" pitchFamily="50" charset="-128"/>
            </a:endParaRPr>
          </a:p>
        </p:txBody>
      </p:sp>
      <p:sp>
        <p:nvSpPr>
          <p:cNvPr id="103" name="テキスト ボックス 102"/>
          <p:cNvSpPr txBox="1"/>
          <p:nvPr/>
        </p:nvSpPr>
        <p:spPr>
          <a:xfrm>
            <a:off x="1913563" y="1878671"/>
            <a:ext cx="460382"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/2</a:t>
            </a:r>
          </a:p>
        </p:txBody>
      </p:sp>
      <p:sp>
        <p:nvSpPr>
          <p:cNvPr id="105" name="正方形/長方形 30"/>
          <p:cNvSpPr>
            <a:spLocks noChangeArrowheads="1"/>
          </p:cNvSpPr>
          <p:nvPr/>
        </p:nvSpPr>
        <p:spPr bwMode="auto">
          <a:xfrm>
            <a:off x="1999855" y="5801038"/>
            <a:ext cx="4084092" cy="307777"/>
          </a:xfrm>
          <a:prstGeom prst="rect">
            <a:avLst/>
          </a:prstGeom>
          <a:noFill/>
          <a:ln w="9525">
            <a:noFill/>
            <a:miter lim="800000"/>
            <a:headEnd/>
            <a:tailEnd/>
          </a:ln>
        </p:spPr>
        <p:txBody>
          <a:bodyPr wrap="square">
            <a:spAutoFit/>
          </a:bodyPr>
          <a:lstStyle/>
          <a:p>
            <a:r>
              <a:rPr lang="ja-JP" altLang="en-US" sz="1400" dirty="0">
                <a:latin typeface="メイリオ" panose="020B0604030504040204" pitchFamily="50" charset="-128"/>
                <a:ea typeface="メイリオ" panose="020B0604030504040204" pitchFamily="50" charset="-128"/>
              </a:rPr>
              <a:t>・ノルディック複合</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渡部暁斗のメダルは</a:t>
            </a:r>
            <a:r>
              <a:rPr lang="en-US" altLang="ja-JP" sz="1400" dirty="0">
                <a:latin typeface="メイリオ" panose="020B0604030504040204" pitchFamily="50" charset="-128"/>
                <a:ea typeface="メイリオ" panose="020B0604030504040204" pitchFamily="50" charset="-128"/>
              </a:rPr>
              <a:t>!?</a:t>
            </a:r>
            <a:endParaRPr lang="ja-JP" altLang="en-US" sz="1400" dirty="0">
              <a:latin typeface="メイリオ" panose="020B0604030504040204" pitchFamily="50" charset="-128"/>
              <a:ea typeface="メイリオ" panose="020B0604030504040204" pitchFamily="50" charset="-128"/>
            </a:endParaRPr>
          </a:p>
        </p:txBody>
      </p:sp>
      <p:sp>
        <p:nvSpPr>
          <p:cNvPr id="108" name="正方形/長方形 30"/>
          <p:cNvSpPr>
            <a:spLocks noChangeArrowheads="1"/>
          </p:cNvSpPr>
          <p:nvPr/>
        </p:nvSpPr>
        <p:spPr bwMode="auto">
          <a:xfrm>
            <a:off x="5716265" y="5801038"/>
            <a:ext cx="4501468" cy="307777"/>
          </a:xfrm>
          <a:prstGeom prst="rect">
            <a:avLst/>
          </a:prstGeom>
          <a:noFill/>
          <a:ln w="9525">
            <a:noFill/>
            <a:miter lim="800000"/>
            <a:headEnd/>
            <a:tailEnd/>
          </a:ln>
        </p:spPr>
        <p:txBody>
          <a:bodyPr wrap="square">
            <a:spAutoFit/>
          </a:bodyPr>
          <a:lstStyle/>
          <a:p>
            <a:r>
              <a:rPr lang="ja-JP" altLang="en-US" sz="1400" dirty="0">
                <a:latin typeface="メイリオ" panose="020B0604030504040204" pitchFamily="50" charset="-128"/>
                <a:ea typeface="メイリオ" panose="020B0604030504040204" pitchFamily="50" charset="-128"/>
              </a:rPr>
              <a:t>・スピードスケート</a:t>
            </a:r>
            <a:r>
              <a:rPr lang="en-US" altLang="ja-JP" sz="1400" dirty="0">
                <a:latin typeface="メイリオ" panose="020B0604030504040204" pitchFamily="50" charset="-128"/>
                <a:ea typeface="メイリオ" panose="020B0604030504040204" pitchFamily="50" charset="-128"/>
              </a:rPr>
              <a:t>/</a:t>
            </a:r>
            <a:r>
              <a:rPr lang="ja-JP" altLang="en-US" sz="1400" dirty="0">
                <a:latin typeface="メイリオ" panose="020B0604030504040204" pitchFamily="50" charset="-128"/>
                <a:ea typeface="メイリオ" panose="020B0604030504040204" pitchFamily="50" charset="-128"/>
              </a:rPr>
              <a:t>高木姉妹らメダル有力候補多数</a:t>
            </a:r>
          </a:p>
        </p:txBody>
      </p:sp>
      <p:sp>
        <p:nvSpPr>
          <p:cNvPr id="111" name="正方形/長方形 30">
            <a:extLst>
              <a:ext uri="{FF2B5EF4-FFF2-40B4-BE49-F238E27FC236}">
                <a16:creationId xmlns:a16="http://schemas.microsoft.com/office/drawing/2014/main" id="{E58B66B7-D8AB-40A5-B668-C40FA702A5A8}"/>
              </a:ext>
            </a:extLst>
          </p:cNvPr>
          <p:cNvSpPr>
            <a:spLocks noChangeArrowheads="1"/>
          </p:cNvSpPr>
          <p:nvPr/>
        </p:nvSpPr>
        <p:spPr bwMode="auto">
          <a:xfrm>
            <a:off x="5644802" y="6207431"/>
            <a:ext cx="5149418" cy="253916"/>
          </a:xfrm>
          <a:prstGeom prst="rect">
            <a:avLst/>
          </a:prstGeom>
          <a:noFill/>
          <a:ln w="9525">
            <a:noFill/>
            <a:miter lim="800000"/>
            <a:headEnd/>
            <a:tailEnd/>
          </a:ln>
        </p:spPr>
        <p:txBody>
          <a:bodyPr wrap="square" lIns="91440" tIns="45720" rIns="91440" bIns="45720" anchor="t">
            <a:spAutoFit/>
          </a:bodyPr>
          <a:lstStyle/>
          <a:p>
            <a:r>
              <a:rPr lang="en-US" altLang="ja-JP" sz="1050" dirty="0">
                <a:latin typeface="メイリオ"/>
                <a:ea typeface="メイリオ"/>
              </a:rPr>
              <a:t>※11月末</a:t>
            </a:r>
            <a:r>
              <a:rPr lang="ja-JP" altLang="en-US" sz="1050">
                <a:latin typeface="メイリオ"/>
                <a:ea typeface="メイリオ"/>
              </a:rPr>
              <a:t>現在、各競技の日本人出場選手は確定しておりません</a:t>
            </a:r>
          </a:p>
        </p:txBody>
      </p:sp>
      <p:sp>
        <p:nvSpPr>
          <p:cNvPr id="118" name="テキスト ボックス 117">
            <a:extLst>
              <a:ext uri="{FF2B5EF4-FFF2-40B4-BE49-F238E27FC236}">
                <a16:creationId xmlns:a16="http://schemas.microsoft.com/office/drawing/2014/main" id="{D7617908-F551-4F26-AB1E-58E07CF82979}"/>
              </a:ext>
            </a:extLst>
          </p:cNvPr>
          <p:cNvSpPr txBox="1"/>
          <p:nvPr/>
        </p:nvSpPr>
        <p:spPr>
          <a:xfrm>
            <a:off x="5832383" y="1868830"/>
            <a:ext cx="556563" cy="261610"/>
          </a:xfrm>
          <a:prstGeom prst="rect">
            <a:avLst/>
          </a:prstGeom>
          <a:noFill/>
        </p:spPr>
        <p:txBody>
          <a:bodyPr wrap="none" rtlCol="0">
            <a:spAutoFit/>
          </a:bodyPr>
          <a:lstStyle/>
          <a:p>
            <a:r>
              <a:rPr lang="en-US" altLang="ja-JP" sz="1100" b="1" dirty="0">
                <a:solidFill>
                  <a:srgbClr val="C00000"/>
                </a:solidFill>
                <a:latin typeface="メイリオ" panose="020B0604030504040204" pitchFamily="50" charset="-128"/>
                <a:ea typeface="メイリオ" panose="020B0604030504040204" pitchFamily="50" charset="-128"/>
              </a:rPr>
              <a:t>2</a:t>
            </a:r>
            <a:r>
              <a:rPr kumimoji="1" lang="en-US" altLang="ja-JP" sz="1100" b="1" dirty="0">
                <a:solidFill>
                  <a:srgbClr val="C00000"/>
                </a:solidFill>
                <a:latin typeface="メイリオ" panose="020B0604030504040204" pitchFamily="50" charset="-128"/>
                <a:ea typeface="メイリオ" panose="020B0604030504040204" pitchFamily="50" charset="-128"/>
              </a:rPr>
              <a:t>/1</a:t>
            </a:r>
            <a:r>
              <a:rPr lang="en-US" altLang="ja-JP" sz="1100" b="1" dirty="0">
                <a:solidFill>
                  <a:srgbClr val="C00000"/>
                </a:solidFill>
                <a:latin typeface="メイリオ" panose="020B0604030504040204" pitchFamily="50" charset="-128"/>
                <a:ea typeface="メイリオ" panose="020B0604030504040204" pitchFamily="50" charset="-128"/>
              </a:rPr>
              <a:t>1</a:t>
            </a:r>
            <a:endParaRPr kumimoji="1" lang="en-US" altLang="ja-JP" sz="1100" b="1" dirty="0">
              <a:solidFill>
                <a:srgbClr val="C00000"/>
              </a:solidFill>
              <a:latin typeface="メイリオ" panose="020B0604030504040204" pitchFamily="50" charset="-128"/>
              <a:ea typeface="メイリオ" panose="020B0604030504040204" pitchFamily="50" charset="-128"/>
            </a:endParaRPr>
          </a:p>
        </p:txBody>
      </p:sp>
      <p:pic>
        <p:nvPicPr>
          <p:cNvPr id="4" name="図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2445" y="3215924"/>
            <a:ext cx="1692032" cy="1133789"/>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1345" y="3208437"/>
            <a:ext cx="1709704" cy="1139678"/>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5914" y="3194824"/>
            <a:ext cx="1722366" cy="1148118"/>
          </a:xfrm>
          <a:prstGeom prst="rect">
            <a:avLst/>
          </a:prstGeom>
        </p:spPr>
      </p:pic>
      <p:pic>
        <p:nvPicPr>
          <p:cNvPr id="8" name="図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33871" y="3208436"/>
            <a:ext cx="1711246" cy="1140707"/>
          </a:xfrm>
          <a:prstGeom prst="rect">
            <a:avLst/>
          </a:prstGeom>
        </p:spPr>
      </p:pic>
      <p:pic>
        <p:nvPicPr>
          <p:cNvPr id="9" name="図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07105" y="3215924"/>
            <a:ext cx="1698472" cy="1132191"/>
          </a:xfrm>
          <a:prstGeom prst="rect">
            <a:avLst/>
          </a:prstGeom>
        </p:spPr>
      </p:pic>
      <p:sp>
        <p:nvSpPr>
          <p:cNvPr id="70" name="スライド番号プレースホルダー 2"/>
          <p:cNvSpPr>
            <a:spLocks noGrp="1"/>
          </p:cNvSpPr>
          <p:nvPr>
            <p:ph type="sldNum" sz="quarter" idx="12"/>
          </p:nvPr>
        </p:nvSpPr>
        <p:spPr>
          <a:xfrm>
            <a:off x="9448800" y="6492875"/>
            <a:ext cx="2743200" cy="365125"/>
          </a:xfrm>
        </p:spPr>
        <p:txBody>
          <a:bodyPr/>
          <a:lstStyle/>
          <a:p>
            <a:r>
              <a:rPr kumimoji="1" lang="en-US" altLang="ja-JP" dirty="0"/>
              <a:t>4</a:t>
            </a:r>
            <a:endParaRPr kumimoji="1" lang="ja-JP" altLang="en-US" dirty="0"/>
          </a:p>
        </p:txBody>
      </p:sp>
    </p:spTree>
    <p:extLst>
      <p:ext uri="{BB962C8B-B14F-4D97-AF65-F5344CB8AC3E}">
        <p14:creationId xmlns:p14="http://schemas.microsoft.com/office/powerpoint/2010/main" val="1435023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Meiryo" panose="020B0604030504040204" pitchFamily="34" charset="-128"/>
                <a:ea typeface="Meiryo" panose="020B0604030504040204" pitchFamily="34" charset="-128"/>
              </a:rPr>
              <a:t>大会競技一覧</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5</a:t>
            </a:fld>
            <a:endParaRPr kumimoji="1" lang="ja-JP" altLang="en-US" dirty="0"/>
          </a:p>
        </p:txBody>
      </p:sp>
      <p:sp>
        <p:nvSpPr>
          <p:cNvPr id="7" name="角丸四角形 6"/>
          <p:cNvSpPr/>
          <p:nvPr/>
        </p:nvSpPr>
        <p:spPr bwMode="auto">
          <a:xfrm>
            <a:off x="443386" y="1167601"/>
            <a:ext cx="3163346" cy="643466"/>
          </a:xfrm>
          <a:prstGeom prst="roundRect">
            <a:avLst/>
          </a:prstGeom>
          <a:solidFill>
            <a:srgbClr val="C00000"/>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ja-JP" altLang="en-US" sz="2800" b="1" kern="0" dirty="0">
                <a:solidFill>
                  <a:srgbClr val="FFFFFF"/>
                </a:solidFill>
                <a:latin typeface="メイリオ" panose="020B0604030504040204" pitchFamily="50" charset="-128"/>
                <a:ea typeface="メイリオ" panose="020B0604030504040204" pitchFamily="50" charset="-128"/>
              </a:rPr>
              <a:t>オリンピック</a:t>
            </a:r>
            <a:endParaRPr kumimoji="0" lang="ja-JP" altLang="en-US" sz="2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2" name="正方形/長方形 1"/>
          <p:cNvSpPr/>
          <p:nvPr/>
        </p:nvSpPr>
        <p:spPr>
          <a:xfrm>
            <a:off x="688808" y="2564995"/>
            <a:ext cx="2917924" cy="3785652"/>
          </a:xfrm>
          <a:prstGeom prst="rect">
            <a:avLst/>
          </a:prstGeom>
        </p:spPr>
        <p:txBody>
          <a:bodyPr wrap="square">
            <a:spAutoFit/>
          </a:bodyPr>
          <a:lstStyle/>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アイスホッケー</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アルペンスキー</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カーリング</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クロスカントリースキー</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ショートトラック</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スキージャンプ</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スケルトン</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スノーボード</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スピードスケート</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ノルディック複合</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バイアスロン</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フィギュアスケート</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フリースタイルスキー</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ボブスレー</a:t>
            </a:r>
          </a:p>
          <a:p>
            <a:pPr marL="171450" indent="-171450">
              <a:buFont typeface="Arial" panose="020B0604020202020204" pitchFamily="34" charset="0"/>
              <a:buChar char="•"/>
            </a:pPr>
            <a:r>
              <a:rPr lang="ja-JP" altLang="en-US" sz="1600" dirty="0">
                <a:latin typeface="メイリオ" panose="020B0604030504040204" pitchFamily="50" charset="-128"/>
                <a:ea typeface="メイリオ" panose="020B0604030504040204" pitchFamily="50" charset="-128"/>
              </a:rPr>
              <a:t>リュージュ</a:t>
            </a:r>
          </a:p>
        </p:txBody>
      </p:sp>
      <p:sp>
        <p:nvSpPr>
          <p:cNvPr id="4" name="正方形/長方形 3"/>
          <p:cNvSpPr/>
          <p:nvPr/>
        </p:nvSpPr>
        <p:spPr>
          <a:xfrm>
            <a:off x="4359148" y="2605091"/>
            <a:ext cx="3461174" cy="1569660"/>
          </a:xfrm>
          <a:prstGeom prst="rect">
            <a:avLst/>
          </a:prstGeom>
        </p:spPr>
        <p:txBody>
          <a:bodyPr wrap="square">
            <a:spAutoFit/>
          </a:bodyPr>
          <a:lstStyle/>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アルペンスキー</a:t>
            </a:r>
            <a:endParaRPr lang="en-US" altLang="ja-JP" sz="1600" dirty="0">
              <a:solidFill>
                <a:srgbClr val="000000"/>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クロスカントリースキー</a:t>
            </a:r>
            <a:endParaRPr lang="en-US" altLang="ja-JP" sz="1600" dirty="0">
              <a:solidFill>
                <a:srgbClr val="000000"/>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バイアスロン</a:t>
            </a:r>
            <a:endParaRPr lang="en-US" altLang="ja-JP" sz="1600" dirty="0">
              <a:solidFill>
                <a:srgbClr val="000000"/>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スノーボード</a:t>
            </a:r>
            <a:endParaRPr lang="en-US" altLang="ja-JP" sz="1600" dirty="0">
              <a:solidFill>
                <a:srgbClr val="000000"/>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パラアイスホッケー</a:t>
            </a:r>
            <a:endParaRPr lang="en-US" altLang="ja-JP" sz="1600" dirty="0">
              <a:solidFill>
                <a:srgbClr val="000000"/>
              </a:solidFill>
              <a:latin typeface="メイリオ" panose="020B0604030504040204" pitchFamily="50" charset="-128"/>
              <a:ea typeface="メイリオ" panose="020B0604030504040204" pitchFamily="50" charset="-128"/>
            </a:endParaRPr>
          </a:p>
          <a:p>
            <a:pPr marL="285750" indent="-285750">
              <a:buFont typeface="Arial" panose="020B0604020202020204" pitchFamily="34" charset="0"/>
              <a:buChar char="•"/>
            </a:pPr>
            <a:r>
              <a:rPr lang="ja-JP" altLang="en-US" sz="1600" dirty="0">
                <a:solidFill>
                  <a:srgbClr val="000000"/>
                </a:solidFill>
                <a:latin typeface="メイリオ" panose="020B0604030504040204" pitchFamily="50" charset="-128"/>
                <a:ea typeface="メイリオ" panose="020B0604030504040204" pitchFamily="50" charset="-128"/>
              </a:rPr>
              <a:t>車いすカーリング</a:t>
            </a:r>
            <a:endParaRPr lang="ja-JP" altLang="en-US" sz="1600" dirty="0">
              <a:latin typeface="メイリオ" panose="020B0604030504040204" pitchFamily="50" charset="-128"/>
              <a:ea typeface="メイリオ" panose="020B0604030504040204" pitchFamily="50" charset="-128"/>
            </a:endParaRPr>
          </a:p>
        </p:txBody>
      </p:sp>
      <p:sp>
        <p:nvSpPr>
          <p:cNvPr id="17" name="角丸四角形 16"/>
          <p:cNvSpPr/>
          <p:nvPr/>
        </p:nvSpPr>
        <p:spPr bwMode="auto">
          <a:xfrm>
            <a:off x="3955377" y="1167601"/>
            <a:ext cx="3163346" cy="643466"/>
          </a:xfrm>
          <a:prstGeom prst="roundRect">
            <a:avLst/>
          </a:prstGeom>
          <a:solidFill>
            <a:schemeClr val="accent5"/>
          </a:solidFill>
          <a:ln w="381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ja-JP" altLang="en-US" sz="2800" b="1" kern="0" dirty="0">
                <a:solidFill>
                  <a:srgbClr val="FFFFFF"/>
                </a:solidFill>
                <a:latin typeface="メイリオ" panose="020B0604030504040204" pitchFamily="50" charset="-128"/>
                <a:ea typeface="メイリオ" panose="020B0604030504040204" pitchFamily="50" charset="-128"/>
              </a:rPr>
              <a:t>パラリンピック</a:t>
            </a:r>
            <a:endParaRPr kumimoji="0" lang="ja-JP" altLang="en-US" sz="2800" b="1" i="0" u="none" strike="noStrike" kern="0" cap="none" spc="0"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endParaRPr>
          </a:p>
        </p:txBody>
      </p:sp>
      <p:sp>
        <p:nvSpPr>
          <p:cNvPr id="5" name="正方形/長方形 4"/>
          <p:cNvSpPr/>
          <p:nvPr/>
        </p:nvSpPr>
        <p:spPr>
          <a:xfrm>
            <a:off x="240958" y="1940219"/>
            <a:ext cx="3557384" cy="523220"/>
          </a:xfrm>
          <a:prstGeom prst="rect">
            <a:avLst/>
          </a:prstGeom>
        </p:spPr>
        <p:txBody>
          <a:bodyPr wrap="square">
            <a:spAutoFit/>
          </a:bodyPr>
          <a:lstStyle/>
          <a:p>
            <a:pPr algn="ctr"/>
            <a:r>
              <a:rPr lang="zh-TW" altLang="en-US" sz="2800" b="1" dirty="0">
                <a:latin typeface="メイリオ" panose="020B0604030504040204" pitchFamily="50" charset="-128"/>
                <a:ea typeface="メイリオ" panose="020B0604030504040204" pitchFamily="50" charset="-128"/>
              </a:rPr>
              <a:t>15競技109種目</a:t>
            </a:r>
            <a:endParaRPr lang="ja-JP" altLang="en-US" sz="2800" dirty="0"/>
          </a:p>
        </p:txBody>
      </p:sp>
      <p:sp>
        <p:nvSpPr>
          <p:cNvPr id="19" name="正方形/長方形 18"/>
          <p:cNvSpPr/>
          <p:nvPr/>
        </p:nvSpPr>
        <p:spPr>
          <a:xfrm>
            <a:off x="3647256" y="1950998"/>
            <a:ext cx="3613036" cy="523220"/>
          </a:xfrm>
          <a:prstGeom prst="rect">
            <a:avLst/>
          </a:prstGeom>
        </p:spPr>
        <p:txBody>
          <a:bodyPr wrap="square">
            <a:spAutoFit/>
          </a:bodyPr>
          <a:lstStyle/>
          <a:p>
            <a:pPr algn="ctr"/>
            <a:r>
              <a:rPr lang="en-US" altLang="ja-JP" sz="2800" b="1" dirty="0">
                <a:latin typeface="メイリオ" panose="020B0604030504040204" pitchFamily="50" charset="-128"/>
                <a:ea typeface="メイリオ" panose="020B0604030504040204" pitchFamily="50" charset="-128"/>
              </a:rPr>
              <a:t>6</a:t>
            </a:r>
            <a:r>
              <a:rPr lang="ja-JP" altLang="en-US" sz="2800" b="1" dirty="0">
                <a:latin typeface="メイリオ" panose="020B0604030504040204" pitchFamily="50" charset="-128"/>
                <a:ea typeface="メイリオ" panose="020B0604030504040204" pitchFamily="50" charset="-128"/>
              </a:rPr>
              <a:t>競技</a:t>
            </a:r>
            <a:r>
              <a:rPr lang="en-US" altLang="ja-JP" sz="2800" b="1" dirty="0">
                <a:latin typeface="メイリオ" panose="020B0604030504040204" pitchFamily="50" charset="-128"/>
                <a:ea typeface="メイリオ" panose="020B0604030504040204" pitchFamily="50" charset="-128"/>
              </a:rPr>
              <a:t>78</a:t>
            </a:r>
            <a:r>
              <a:rPr lang="ja-JP" altLang="en-US" sz="2800" b="1" dirty="0">
                <a:latin typeface="メイリオ" panose="020B0604030504040204" pitchFamily="50" charset="-128"/>
                <a:ea typeface="メイリオ" panose="020B0604030504040204" pitchFamily="50" charset="-128"/>
              </a:rPr>
              <a:t>種目</a:t>
            </a:r>
            <a:endParaRPr lang="en-US" altLang="ja-JP" sz="2800" b="1" dirty="0">
              <a:latin typeface="メイリオ" panose="020B0604030504040204" pitchFamily="50" charset="-128"/>
              <a:ea typeface="メイリオ" panose="020B0604030504040204" pitchFamily="50" charset="-128"/>
            </a:endParaRPr>
          </a:p>
        </p:txBody>
      </p:sp>
      <p:grpSp>
        <p:nvGrpSpPr>
          <p:cNvPr id="28" name="グループ化 27"/>
          <p:cNvGrpSpPr/>
          <p:nvPr/>
        </p:nvGrpSpPr>
        <p:grpSpPr>
          <a:xfrm>
            <a:off x="7698789" y="717880"/>
            <a:ext cx="4325726" cy="5807366"/>
            <a:chOff x="7706541" y="532160"/>
            <a:chExt cx="4325726" cy="5807366"/>
          </a:xfrm>
        </p:grpSpPr>
        <p:pic>
          <p:nvPicPr>
            <p:cNvPr id="21" name="図 2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06542" y="539021"/>
              <a:ext cx="2127091" cy="1423676"/>
            </a:xfrm>
            <a:prstGeom prst="rect">
              <a:avLst/>
            </a:prstGeom>
          </p:spPr>
        </p:pic>
        <p:pic>
          <p:nvPicPr>
            <p:cNvPr id="10" name="図 9"/>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67757" y="2004377"/>
              <a:ext cx="2156758" cy="1417923"/>
            </a:xfrm>
            <a:prstGeom prst="rect">
              <a:avLst/>
            </a:prstGeom>
          </p:spPr>
        </p:pic>
        <p:pic>
          <p:nvPicPr>
            <p:cNvPr id="11" name="図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867756" y="532160"/>
              <a:ext cx="2156759" cy="1437839"/>
            </a:xfrm>
            <a:prstGeom prst="rect">
              <a:avLst/>
            </a:prstGeom>
          </p:spPr>
        </p:pic>
        <p:pic>
          <p:nvPicPr>
            <p:cNvPr id="13" name="図 1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706542" y="2004377"/>
              <a:ext cx="2127092" cy="1417923"/>
            </a:xfrm>
            <a:prstGeom prst="rect">
              <a:avLst/>
            </a:prstGeom>
          </p:spPr>
        </p:pic>
        <p:pic>
          <p:nvPicPr>
            <p:cNvPr id="14" name="図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867756" y="3469163"/>
              <a:ext cx="2164511" cy="1411176"/>
            </a:xfrm>
            <a:prstGeom prst="rect">
              <a:avLst/>
            </a:prstGeom>
          </p:spPr>
        </p:pic>
        <p:pic>
          <p:nvPicPr>
            <p:cNvPr id="15" name="図 14"/>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706541" y="3465162"/>
              <a:ext cx="2127093" cy="1415430"/>
            </a:xfrm>
            <a:prstGeom prst="rect">
              <a:avLst/>
            </a:prstGeom>
          </p:spPr>
        </p:pic>
        <p:pic>
          <p:nvPicPr>
            <p:cNvPr id="20" name="図 19"/>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867756" y="4921464"/>
              <a:ext cx="2164511" cy="1418062"/>
            </a:xfrm>
            <a:prstGeom prst="rect">
              <a:avLst/>
            </a:prstGeom>
          </p:spPr>
        </p:pic>
        <p:pic>
          <p:nvPicPr>
            <p:cNvPr id="27" name="図 26"/>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706541" y="4921463"/>
              <a:ext cx="2127093" cy="1418062"/>
            </a:xfrm>
            <a:prstGeom prst="rect">
              <a:avLst/>
            </a:prstGeom>
          </p:spPr>
        </p:pic>
      </p:grpSp>
      <p:sp>
        <p:nvSpPr>
          <p:cNvPr id="34" name="正方形/長方形 33">
            <a:extLst>
              <a:ext uri="{FF2B5EF4-FFF2-40B4-BE49-F238E27FC236}">
                <a16:creationId xmlns:a16="http://schemas.microsoft.com/office/drawing/2014/main" id="{F0FAA546-D150-1440-BCD9-127622F5C36E}"/>
              </a:ext>
            </a:extLst>
          </p:cNvPr>
          <p:cNvSpPr/>
          <p:nvPr/>
        </p:nvSpPr>
        <p:spPr>
          <a:xfrm>
            <a:off x="10959252" y="81280"/>
            <a:ext cx="1179044" cy="361054"/>
          </a:xfrm>
          <a:prstGeom prst="rect">
            <a:avLst/>
          </a:prstGeom>
          <a:noFill/>
          <a:ln w="317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000" dirty="0">
                <a:solidFill>
                  <a:schemeClr val="bg1">
                    <a:lumMod val="65000"/>
                  </a:schemeClr>
                </a:solidFill>
                <a:latin typeface="Meiryo" panose="020B0604030504040204" pitchFamily="34" charset="-128"/>
                <a:ea typeface="Meiryo" panose="020B0604030504040204" pitchFamily="34" charset="-128"/>
              </a:rPr>
              <a:t>広告主・</a:t>
            </a:r>
            <a:endParaRPr lang="en-US" altLang="ja-JP" sz="1000" dirty="0">
              <a:solidFill>
                <a:schemeClr val="bg1">
                  <a:lumMod val="65000"/>
                </a:schemeClr>
              </a:solidFill>
              <a:latin typeface="Meiryo" panose="020B0604030504040204" pitchFamily="34" charset="-128"/>
              <a:ea typeface="Meiryo" panose="020B0604030504040204" pitchFamily="34" charset="-128"/>
            </a:endParaRPr>
          </a:p>
          <a:p>
            <a:pPr algn="ctr"/>
            <a:r>
              <a:rPr lang="ja-JP" altLang="en-US" sz="1000" dirty="0">
                <a:solidFill>
                  <a:schemeClr val="bg1">
                    <a:lumMod val="65000"/>
                  </a:schemeClr>
                </a:solidFill>
                <a:latin typeface="Meiryo" panose="020B0604030504040204" pitchFamily="34" charset="-128"/>
                <a:ea typeface="Meiryo" panose="020B0604030504040204" pitchFamily="34" charset="-128"/>
              </a:rPr>
              <a:t>広告会社 限定</a:t>
            </a:r>
          </a:p>
        </p:txBody>
      </p:sp>
    </p:spTree>
    <p:extLst>
      <p:ext uri="{BB962C8B-B14F-4D97-AF65-F5344CB8AC3E}">
        <p14:creationId xmlns:p14="http://schemas.microsoft.com/office/powerpoint/2010/main" val="723820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dirty="0">
                <a:latin typeface="メイリオ" panose="020B0604030504040204" pitchFamily="50" charset="-128"/>
                <a:ea typeface="メイリオ" panose="020B0604030504040204" pitchFamily="50" charset="-128"/>
              </a:rPr>
              <a:t>Yahoo! JAPAN </a:t>
            </a:r>
            <a:r>
              <a:rPr lang="ja-JP" altLang="en-US" sz="2800" b="1" dirty="0">
                <a:latin typeface="メイリオ" panose="020B0604030504040204" pitchFamily="50" charset="-128"/>
                <a:ea typeface="メイリオ" panose="020B0604030504040204" pitchFamily="50" charset="-128"/>
              </a:rPr>
              <a:t>北京</a:t>
            </a:r>
            <a:r>
              <a:rPr lang="en-US" altLang="ja-JP" sz="2800" b="1" dirty="0">
                <a:latin typeface="メイリオ" panose="020B0604030504040204" pitchFamily="50" charset="-128"/>
                <a:ea typeface="メイリオ" panose="020B0604030504040204" pitchFamily="50" charset="-128"/>
              </a:rPr>
              <a:t>2022</a:t>
            </a:r>
            <a:r>
              <a:rPr lang="ja-JP" altLang="en-US" sz="2800" b="1" dirty="0">
                <a:latin typeface="メイリオ" panose="020B0604030504040204" pitchFamily="50" charset="-128"/>
                <a:ea typeface="メイリオ" panose="020B0604030504040204" pitchFamily="50" charset="-128"/>
              </a:rPr>
              <a:t>報道特集　概要</a:t>
            </a:r>
            <a:endParaRPr lang="ja-JP" altLang="en-US" sz="2800" b="1" spc="300" dirty="0">
              <a:solidFill>
                <a:srgbClr val="222222"/>
              </a:solidFill>
              <a:latin typeface="Meiryo" panose="020B0604030504040204" pitchFamily="34" charset="-128"/>
              <a:ea typeface="Meiryo" panose="020B0604030504040204" pitchFamily="34" charset="-128"/>
            </a:endParaRP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t>6</a:t>
            </a:fld>
            <a:endParaRPr kumimoji="1" lang="ja-JP" altLang="en-US" dirty="0"/>
          </a:p>
        </p:txBody>
      </p:sp>
      <p:grpSp>
        <p:nvGrpSpPr>
          <p:cNvPr id="11" name="グループ化 10">
            <a:extLst>
              <a:ext uri="{FF2B5EF4-FFF2-40B4-BE49-F238E27FC236}">
                <a16:creationId xmlns:a16="http://schemas.microsoft.com/office/drawing/2014/main" id="{D36F3D87-5052-4619-93DF-7DE2385DB945}"/>
              </a:ext>
            </a:extLst>
          </p:cNvPr>
          <p:cNvGrpSpPr/>
          <p:nvPr/>
        </p:nvGrpSpPr>
        <p:grpSpPr>
          <a:xfrm>
            <a:off x="903077" y="1503782"/>
            <a:ext cx="9189644" cy="646331"/>
            <a:chOff x="863268" y="1119393"/>
            <a:chExt cx="9189644" cy="646331"/>
          </a:xfrm>
        </p:grpSpPr>
        <p:sp>
          <p:nvSpPr>
            <p:cNvPr id="12" name="正方形/長方形 13">
              <a:extLst>
                <a:ext uri="{FF2B5EF4-FFF2-40B4-BE49-F238E27FC236}">
                  <a16:creationId xmlns:a16="http://schemas.microsoft.com/office/drawing/2014/main" id="{BCDCAB5B-E4D5-43B0-BC0C-C21AF690B727}"/>
                </a:ext>
              </a:extLst>
            </p:cNvPr>
            <p:cNvSpPr>
              <a:spLocks noChangeArrowheads="1"/>
            </p:cNvSpPr>
            <p:nvPr/>
          </p:nvSpPr>
          <p:spPr bwMode="auto">
            <a:xfrm>
              <a:off x="2885211" y="1119393"/>
              <a:ext cx="7167701" cy="646331"/>
            </a:xfrm>
            <a:prstGeom prst="rect">
              <a:avLst/>
            </a:prstGeom>
            <a:noFill/>
            <a:ln w="9525">
              <a:noFill/>
              <a:miter lim="800000"/>
              <a:headEnd/>
              <a:tailEnd/>
            </a:ln>
          </p:spPr>
          <p:txBody>
            <a:bodyPr wrap="square" lIns="91440" tIns="45720" rIns="91440" bIns="45720" anchor="t">
              <a:spAutoFit/>
            </a:bodyPr>
            <a:lstStyle/>
            <a:p>
              <a:r>
                <a:rPr lang="en-US" altLang="ja-JP" sz="2400" b="1" dirty="0">
                  <a:latin typeface="メイリオ"/>
                  <a:ea typeface="メイリオ"/>
                </a:rPr>
                <a:t>2022</a:t>
              </a:r>
              <a:r>
                <a:rPr lang="ja-JP" altLang="en-US" sz="2400" b="1" dirty="0">
                  <a:latin typeface="メイリオ"/>
                  <a:ea typeface="メイリオ"/>
                </a:rPr>
                <a:t>年</a:t>
              </a:r>
              <a:r>
                <a:rPr lang="en-US" altLang="ja-JP" sz="2400" b="1" dirty="0">
                  <a:latin typeface="メイリオ"/>
                  <a:ea typeface="メイリオ"/>
                </a:rPr>
                <a:t>1</a:t>
              </a:r>
              <a:r>
                <a:rPr lang="ja-JP" altLang="en-US" sz="2400" b="1" dirty="0">
                  <a:latin typeface="メイリオ"/>
                  <a:ea typeface="メイリオ"/>
                </a:rPr>
                <a:t>月下旬 公開開始予定</a:t>
              </a:r>
              <a:endParaRPr lang="en-US" altLang="ja-JP" sz="2400" b="1" dirty="0">
                <a:latin typeface="メイリオ"/>
                <a:ea typeface="メイリオ"/>
              </a:endParaRPr>
            </a:p>
            <a:p>
              <a:r>
                <a:rPr lang="en-US" altLang="ja-JP" sz="1200" dirty="0">
                  <a:latin typeface="メイリオ"/>
                  <a:ea typeface="メイリオ"/>
                </a:rPr>
                <a:t>※</a:t>
              </a:r>
              <a:r>
                <a:rPr lang="ja-JP" altLang="en-US" sz="1200" dirty="0">
                  <a:latin typeface="メイリオ"/>
                  <a:ea typeface="メイリオ"/>
                </a:rPr>
                <a:t>広告契約期間は</a:t>
              </a:r>
              <a:r>
                <a:rPr lang="en-US" altLang="ja-JP" sz="1200" dirty="0">
                  <a:latin typeface="メイリオ"/>
                  <a:ea typeface="メイリオ"/>
                </a:rPr>
                <a:t>2022</a:t>
              </a:r>
              <a:r>
                <a:rPr lang="ja-JP" altLang="en-US" sz="1200" dirty="0">
                  <a:latin typeface="メイリオ"/>
                  <a:ea typeface="メイリオ"/>
                </a:rPr>
                <a:t>年2月1日</a:t>
              </a:r>
              <a:r>
                <a:rPr lang="en-US" altLang="ja-JP" sz="1200" dirty="0">
                  <a:latin typeface="メイリオ"/>
                  <a:ea typeface="メイリオ"/>
                </a:rPr>
                <a:t>(火)</a:t>
              </a:r>
              <a:r>
                <a:rPr lang="ja-JP" altLang="en-US" sz="1200" dirty="0">
                  <a:latin typeface="メイリオ"/>
                  <a:ea typeface="メイリオ"/>
                </a:rPr>
                <a:t>～ 3月13日</a:t>
              </a:r>
              <a:r>
                <a:rPr lang="en-US" altLang="ja-JP" sz="1200" dirty="0">
                  <a:latin typeface="メイリオ"/>
                  <a:ea typeface="メイリオ"/>
                </a:rPr>
                <a:t>(日)</a:t>
              </a:r>
            </a:p>
          </p:txBody>
        </p:sp>
        <p:cxnSp>
          <p:nvCxnSpPr>
            <p:cNvPr id="13" name="直線コネクタ 12">
              <a:extLst>
                <a:ext uri="{FF2B5EF4-FFF2-40B4-BE49-F238E27FC236}">
                  <a16:creationId xmlns:a16="http://schemas.microsoft.com/office/drawing/2014/main" id="{079A8942-494B-48EE-8FFC-384CC90870E3}"/>
                </a:ext>
              </a:extLst>
            </p:cNvPr>
            <p:cNvCxnSpPr/>
            <p:nvPr/>
          </p:nvCxnSpPr>
          <p:spPr>
            <a:xfrm>
              <a:off x="863268" y="1142879"/>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0A5D3510-9714-431D-8826-AFBDBD33B02C}"/>
                </a:ext>
              </a:extLst>
            </p:cNvPr>
            <p:cNvSpPr txBox="1"/>
            <p:nvPr/>
          </p:nvSpPr>
          <p:spPr>
            <a:xfrm>
              <a:off x="913088" y="1119393"/>
              <a:ext cx="1723549"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公開開始日</a:t>
              </a:r>
            </a:p>
          </p:txBody>
        </p:sp>
      </p:grpSp>
      <p:grpSp>
        <p:nvGrpSpPr>
          <p:cNvPr id="15" name="グループ化 14">
            <a:extLst>
              <a:ext uri="{FF2B5EF4-FFF2-40B4-BE49-F238E27FC236}">
                <a16:creationId xmlns:a16="http://schemas.microsoft.com/office/drawing/2014/main" id="{F7996B34-E1CA-4CCC-9ED1-4291ECAACFBD}"/>
              </a:ext>
            </a:extLst>
          </p:cNvPr>
          <p:cNvGrpSpPr/>
          <p:nvPr/>
        </p:nvGrpSpPr>
        <p:grpSpPr>
          <a:xfrm>
            <a:off x="903077" y="2469426"/>
            <a:ext cx="10950346" cy="468171"/>
            <a:chOff x="863268" y="2203501"/>
            <a:chExt cx="13184081" cy="468171"/>
          </a:xfrm>
        </p:grpSpPr>
        <p:sp>
          <p:nvSpPr>
            <p:cNvPr id="17" name="正方形/長方形 13">
              <a:extLst>
                <a:ext uri="{FF2B5EF4-FFF2-40B4-BE49-F238E27FC236}">
                  <a16:creationId xmlns:a16="http://schemas.microsoft.com/office/drawing/2014/main" id="{83E45204-6858-4C92-AA51-6D41F4FCCF5D}"/>
                </a:ext>
              </a:extLst>
            </p:cNvPr>
            <p:cNvSpPr>
              <a:spLocks noChangeArrowheads="1"/>
            </p:cNvSpPr>
            <p:nvPr/>
          </p:nvSpPr>
          <p:spPr bwMode="auto">
            <a:xfrm>
              <a:off x="3291934" y="2203501"/>
              <a:ext cx="10755415" cy="461665"/>
            </a:xfrm>
            <a:prstGeom prst="rect">
              <a:avLst/>
            </a:prstGeom>
            <a:noFill/>
            <a:ln w="9525">
              <a:noFill/>
              <a:miter lim="800000"/>
              <a:headEnd/>
              <a:tailEnd/>
            </a:ln>
          </p:spPr>
          <p:txBody>
            <a:bodyPr wrap="square" lIns="91440" tIns="45720" rIns="91440" bIns="45720" anchor="t">
              <a:spAutoFit/>
            </a:bodyPr>
            <a:lstStyle/>
            <a:p>
              <a:r>
                <a:rPr lang="zh-TW" altLang="en-US" sz="2400" b="1">
                  <a:latin typeface="メイリオ"/>
                  <a:ea typeface="メイリオ"/>
                </a:rPr>
                <a:t>約8.1億PV想定</a:t>
              </a:r>
              <a:endParaRPr lang="ja-JP" altLang="en-US" sz="2400" b="1">
                <a:latin typeface="メイリオ"/>
                <a:ea typeface="メイリオ"/>
              </a:endParaRPr>
            </a:p>
          </p:txBody>
        </p:sp>
        <p:cxnSp>
          <p:nvCxnSpPr>
            <p:cNvPr id="19" name="直線コネクタ 18">
              <a:extLst>
                <a:ext uri="{FF2B5EF4-FFF2-40B4-BE49-F238E27FC236}">
                  <a16:creationId xmlns:a16="http://schemas.microsoft.com/office/drawing/2014/main" id="{ADBA47B8-ED03-40B9-BF43-4414985F766C}"/>
                </a:ext>
              </a:extLst>
            </p:cNvPr>
            <p:cNvCxnSpPr/>
            <p:nvPr/>
          </p:nvCxnSpPr>
          <p:spPr>
            <a:xfrm>
              <a:off x="863268" y="2250351"/>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C57ABA69-37A5-4671-A35A-5CEC1861BE07}"/>
                </a:ext>
              </a:extLst>
            </p:cNvPr>
            <p:cNvSpPr txBox="1"/>
            <p:nvPr/>
          </p:nvSpPr>
          <p:spPr>
            <a:xfrm>
              <a:off x="913088" y="2210007"/>
              <a:ext cx="1488413"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想定</a:t>
              </a:r>
              <a:r>
                <a:rPr kumimoji="1" lang="en-US" altLang="ja-JP" sz="2400" b="1" dirty="0">
                  <a:latin typeface="メイリオ" panose="020B0604030504040204" pitchFamily="50" charset="-128"/>
                  <a:ea typeface="メイリオ" panose="020B0604030504040204" pitchFamily="50" charset="-128"/>
                </a:rPr>
                <a:t>PV</a:t>
              </a:r>
              <a:endParaRPr kumimoji="1" lang="ja-JP" altLang="en-US" sz="2400" b="1" dirty="0">
                <a:latin typeface="メイリオ" panose="020B0604030504040204" pitchFamily="50" charset="-128"/>
                <a:ea typeface="メイリオ" panose="020B0604030504040204" pitchFamily="50" charset="-128"/>
              </a:endParaRPr>
            </a:p>
          </p:txBody>
        </p:sp>
      </p:grpSp>
      <p:sp>
        <p:nvSpPr>
          <p:cNvPr id="21" name="テキスト ボックス 20">
            <a:extLst>
              <a:ext uri="{FF2B5EF4-FFF2-40B4-BE49-F238E27FC236}">
                <a16:creationId xmlns:a16="http://schemas.microsoft.com/office/drawing/2014/main" id="{3385042B-369B-4F1F-B695-DC5B268B4707}"/>
              </a:ext>
            </a:extLst>
          </p:cNvPr>
          <p:cNvSpPr txBox="1"/>
          <p:nvPr/>
        </p:nvSpPr>
        <p:spPr>
          <a:xfrm>
            <a:off x="2931703" y="2939129"/>
            <a:ext cx="5152373" cy="276999"/>
          </a:xfrm>
          <a:prstGeom prst="rect">
            <a:avLst/>
          </a:prstGeom>
          <a:noFill/>
        </p:spPr>
        <p:txBody>
          <a:bodyPr wrap="none" lIns="91440" tIns="45720" rIns="91440" bIns="45720" rtlCol="0" anchor="t">
            <a:spAutoFit/>
          </a:bodyPr>
          <a:lstStyle/>
          <a:p>
            <a:r>
              <a:rPr lang="en-US" altLang="ja-JP" sz="1200" dirty="0">
                <a:latin typeface="メイリオ"/>
                <a:ea typeface="メイリオ"/>
              </a:rPr>
              <a:t>※</a:t>
            </a:r>
            <a:r>
              <a:rPr lang="ja-JP" altLang="en-US" sz="1200" dirty="0">
                <a:latin typeface="メイリオ"/>
                <a:ea typeface="メイリオ"/>
              </a:rPr>
              <a:t>ページビュー（</a:t>
            </a:r>
            <a:r>
              <a:rPr lang="en" altLang="ja-JP" sz="1200" dirty="0">
                <a:latin typeface="メイリオ"/>
                <a:ea typeface="メイリオ"/>
              </a:rPr>
              <a:t>PV</a:t>
            </a:r>
            <a:r>
              <a:rPr lang="ja-JP" altLang="en-US" sz="1200" dirty="0">
                <a:latin typeface="メイリオ"/>
                <a:ea typeface="メイリオ"/>
              </a:rPr>
              <a:t>）は過去大会実績に基づく想定の数字となります。</a:t>
            </a:r>
            <a:endParaRPr kumimoji="1" lang="ja-JP" altLang="en-US" sz="1200" dirty="0">
              <a:latin typeface="メイリオ"/>
              <a:ea typeface="メイリオ"/>
            </a:endParaRPr>
          </a:p>
        </p:txBody>
      </p:sp>
      <p:cxnSp>
        <p:nvCxnSpPr>
          <p:cNvPr id="23" name="直線コネクタ 22">
            <a:extLst>
              <a:ext uri="{FF2B5EF4-FFF2-40B4-BE49-F238E27FC236}">
                <a16:creationId xmlns:a16="http://schemas.microsoft.com/office/drawing/2014/main" id="{54EE4E23-437F-4530-9E72-0AAF455FA329}"/>
              </a:ext>
            </a:extLst>
          </p:cNvPr>
          <p:cNvCxnSpPr/>
          <p:nvPr/>
        </p:nvCxnSpPr>
        <p:spPr>
          <a:xfrm>
            <a:off x="908569" y="3483265"/>
            <a:ext cx="1430" cy="373702"/>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0EB97A06-46CA-469B-859D-5B12448009F2}"/>
              </a:ext>
            </a:extLst>
          </p:cNvPr>
          <p:cNvSpPr txBox="1"/>
          <p:nvPr/>
        </p:nvSpPr>
        <p:spPr>
          <a:xfrm>
            <a:off x="923256" y="3439283"/>
            <a:ext cx="1415772" cy="461665"/>
          </a:xfrm>
          <a:prstGeom prst="rect">
            <a:avLst/>
          </a:prstGeom>
          <a:noFill/>
        </p:spPr>
        <p:txBody>
          <a:bodyPr wrap="none" rtlCol="0">
            <a:spAutoFit/>
          </a:bodyPr>
          <a:lstStyle/>
          <a:p>
            <a:r>
              <a:rPr kumimoji="1" lang="ja-JP" altLang="en-US" sz="2400" b="1" dirty="0">
                <a:latin typeface="メイリオ" panose="020B0604030504040204" pitchFamily="50" charset="-128"/>
                <a:ea typeface="メイリオ" panose="020B0604030504040204" pitchFamily="50" charset="-128"/>
              </a:rPr>
              <a:t>イメージ</a:t>
            </a:r>
          </a:p>
        </p:txBody>
      </p:sp>
      <p:sp>
        <p:nvSpPr>
          <p:cNvPr id="26" name="正方形/長方形 25">
            <a:extLst>
              <a:ext uri="{FF2B5EF4-FFF2-40B4-BE49-F238E27FC236}">
                <a16:creationId xmlns:a16="http://schemas.microsoft.com/office/drawing/2014/main" id="{6531964D-5D25-4155-A23C-11E4F7375C22}"/>
              </a:ext>
            </a:extLst>
          </p:cNvPr>
          <p:cNvSpPr>
            <a:spLocks noChangeArrowheads="1"/>
          </p:cNvSpPr>
          <p:nvPr/>
        </p:nvSpPr>
        <p:spPr bwMode="auto">
          <a:xfrm>
            <a:off x="7398641" y="6473188"/>
            <a:ext cx="3778251" cy="230832"/>
          </a:xfrm>
          <a:prstGeom prst="rect">
            <a:avLst/>
          </a:prstGeom>
          <a:noFill/>
          <a:ln w="9525">
            <a:noFill/>
            <a:miter lim="800000"/>
            <a:headEnd/>
            <a:tailEnd/>
          </a:ln>
        </p:spPr>
        <p:txBody>
          <a:bodyPr wrap="square">
            <a:spAutoFit/>
          </a:bodyPr>
          <a:lstStyle/>
          <a:p>
            <a:r>
              <a:rPr lang="en-US" altLang="ja-JP" sz="900" dirty="0">
                <a:latin typeface="メイリオ" panose="020B0604030504040204" pitchFamily="50" charset="-128"/>
                <a:ea typeface="メイリオ" panose="020B0604030504040204" pitchFamily="50" charset="-128"/>
              </a:rPr>
              <a:t>※</a:t>
            </a:r>
            <a:r>
              <a:rPr lang="ja-JP" altLang="en-US" sz="900" dirty="0">
                <a:latin typeface="メイリオ"/>
                <a:ea typeface="メイリオ"/>
              </a:rPr>
              <a:t>ページデザインはイメージです。変更になる可能性がございます。</a:t>
            </a:r>
            <a:endParaRPr lang="en-US" altLang="ja-JP" sz="900" dirty="0">
              <a:latin typeface="メイリオ"/>
              <a:ea typeface="メイリオ"/>
            </a:endParaRPr>
          </a:p>
        </p:txBody>
      </p:sp>
      <p:pic>
        <p:nvPicPr>
          <p:cNvPr id="4" name="図 3"/>
          <p:cNvPicPr>
            <a:picLocks noChangeAspect="1"/>
          </p:cNvPicPr>
          <p:nvPr/>
        </p:nvPicPr>
        <p:blipFill rotWithShape="1">
          <a:blip r:embed="rId3"/>
          <a:srcRect t="1" b="38301"/>
          <a:stretch/>
        </p:blipFill>
        <p:spPr>
          <a:xfrm>
            <a:off x="5554465" y="3467100"/>
            <a:ext cx="1609386" cy="3096677"/>
          </a:xfrm>
          <a:prstGeom prst="rect">
            <a:avLst/>
          </a:prstGeom>
        </p:spPr>
      </p:pic>
      <p:pic>
        <p:nvPicPr>
          <p:cNvPr id="5" name="図 4"/>
          <p:cNvPicPr>
            <a:picLocks noChangeAspect="1"/>
          </p:cNvPicPr>
          <p:nvPr/>
        </p:nvPicPr>
        <p:blipFill>
          <a:blip r:embed="rId4"/>
          <a:stretch>
            <a:fillRect/>
          </a:stretch>
        </p:blipFill>
        <p:spPr>
          <a:xfrm>
            <a:off x="3145541" y="3439283"/>
            <a:ext cx="2174134" cy="3165930"/>
          </a:xfrm>
          <a:prstGeom prst="rect">
            <a:avLst/>
          </a:prstGeom>
        </p:spPr>
      </p:pic>
      <p:pic>
        <p:nvPicPr>
          <p:cNvPr id="24" name="図 23"/>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t="14863" r="31428" b="44254"/>
          <a:stretch/>
        </p:blipFill>
        <p:spPr>
          <a:xfrm>
            <a:off x="3145541" y="3908737"/>
            <a:ext cx="1490853" cy="1294328"/>
          </a:xfrm>
          <a:prstGeom prst="rect">
            <a:avLst/>
          </a:prstGeom>
        </p:spPr>
      </p:pic>
      <p:pic>
        <p:nvPicPr>
          <p:cNvPr id="25" name="図 24"/>
          <p:cNvPicPr>
            <a:picLocks noChangeAspect="1"/>
          </p:cNvPicPr>
          <p:nvPr/>
        </p:nvPicPr>
        <p:blipFill rotWithShape="1">
          <a:blip r:embed="rId5">
            <a:extLst>
              <a:ext uri="{BEBA8EAE-BF5A-486C-A8C5-ECC9F3942E4B}">
                <a14:imgProps xmlns:a14="http://schemas.microsoft.com/office/drawing/2010/main">
                  <a14:imgLayer r:embed="rId6">
                    <a14:imgEffect>
                      <a14:artisticBlur/>
                    </a14:imgEffect>
                  </a14:imgLayer>
                </a14:imgProps>
              </a:ext>
            </a:extLst>
          </a:blip>
          <a:srcRect t="55711"/>
          <a:stretch/>
        </p:blipFill>
        <p:spPr>
          <a:xfrm>
            <a:off x="3145541" y="5203065"/>
            <a:ext cx="2174134" cy="1402148"/>
          </a:xfrm>
          <a:prstGeom prst="rect">
            <a:avLst/>
          </a:prstGeom>
        </p:spPr>
      </p:pic>
      <p:pic>
        <p:nvPicPr>
          <p:cNvPr id="27" name="図 26"/>
          <p:cNvPicPr>
            <a:picLocks noChangeAspect="1"/>
          </p:cNvPicPr>
          <p:nvPr/>
        </p:nvPicPr>
        <p:blipFill rotWithShape="1">
          <a:blip r:embed="rId7">
            <a:extLst>
              <a:ext uri="{BEBA8EAE-BF5A-486C-A8C5-ECC9F3942E4B}">
                <a14:imgProps xmlns:a14="http://schemas.microsoft.com/office/drawing/2010/main">
                  <a14:imgLayer r:embed="rId8">
                    <a14:imgEffect>
                      <a14:artisticBlur/>
                    </a14:imgEffect>
                  </a14:imgLayer>
                </a14:imgProps>
              </a:ext>
            </a:extLst>
          </a:blip>
          <a:srcRect t="37275" b="38301"/>
          <a:stretch/>
        </p:blipFill>
        <p:spPr>
          <a:xfrm>
            <a:off x="5568869" y="5344732"/>
            <a:ext cx="1609386" cy="1225854"/>
          </a:xfrm>
          <a:prstGeom prst="rect">
            <a:avLst/>
          </a:prstGeom>
        </p:spPr>
      </p:pic>
    </p:spTree>
    <p:extLst>
      <p:ext uri="{BB962C8B-B14F-4D97-AF65-F5344CB8AC3E}">
        <p14:creationId xmlns:p14="http://schemas.microsoft.com/office/powerpoint/2010/main" val="2298289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latin typeface="メイリオ" panose="020B0604030504040204" pitchFamily="50" charset="-128"/>
                <a:ea typeface="メイリオ" panose="020B0604030504040204" pitchFamily="50" charset="-128"/>
              </a:rPr>
              <a:t>7</a:t>
            </a:fld>
            <a:endParaRPr kumimoji="1" lang="ja-JP" altLang="en-US">
              <a:latin typeface="メイリオ" panose="020B0604030504040204" pitchFamily="50" charset="-128"/>
              <a:ea typeface="メイリオ" panose="020B0604030504040204" pitchFamily="50" charset="-128"/>
            </a:endParaRPr>
          </a:p>
        </p:txBody>
      </p:sp>
      <p:sp>
        <p:nvSpPr>
          <p:cNvPr id="36" name="正方形/長方形 35">
            <a:extLst>
              <a:ext uri="{FF2B5EF4-FFF2-40B4-BE49-F238E27FC236}">
                <a16:creationId xmlns:a16="http://schemas.microsoft.com/office/drawing/2014/main" id="{6531964D-5D25-4155-A23C-11E4F7375C22}"/>
              </a:ext>
            </a:extLst>
          </p:cNvPr>
          <p:cNvSpPr>
            <a:spLocks noChangeArrowheads="1"/>
          </p:cNvSpPr>
          <p:nvPr/>
        </p:nvSpPr>
        <p:spPr bwMode="auto">
          <a:xfrm>
            <a:off x="6756695" y="6366586"/>
            <a:ext cx="3778251" cy="230832"/>
          </a:xfrm>
          <a:prstGeom prst="rect">
            <a:avLst/>
          </a:prstGeom>
          <a:noFill/>
          <a:ln w="9525">
            <a:noFill/>
            <a:miter lim="800000"/>
            <a:headEnd/>
            <a:tailEnd/>
          </a:ln>
        </p:spPr>
        <p:txBody>
          <a:bodyPr wrap="square">
            <a:spAutoFit/>
          </a:bodyPr>
          <a:lstStyle/>
          <a:p>
            <a:r>
              <a:rPr lang="en-US" altLang="ja-JP" sz="900" dirty="0">
                <a:latin typeface="メイリオ" panose="020B0604030504040204" pitchFamily="50" charset="-128"/>
                <a:ea typeface="メイリオ" panose="020B0604030504040204" pitchFamily="50" charset="-128"/>
              </a:rPr>
              <a:t>※</a:t>
            </a:r>
            <a:r>
              <a:rPr lang="ja-JP" altLang="en-US" sz="900" dirty="0">
                <a:latin typeface="メイリオ" panose="020B0604030504040204" pitchFamily="50" charset="-128"/>
                <a:ea typeface="メイリオ" panose="020B0604030504040204" pitchFamily="50" charset="-128"/>
              </a:rPr>
              <a:t>内容はあくまでイメージです。変更になる可能性がございます。</a:t>
            </a:r>
          </a:p>
        </p:txBody>
      </p:sp>
      <p:sp>
        <p:nvSpPr>
          <p:cNvPr id="39" name="正方形/長方形 38"/>
          <p:cNvSpPr/>
          <p:nvPr/>
        </p:nvSpPr>
        <p:spPr>
          <a:xfrm>
            <a:off x="3279026" y="3074477"/>
            <a:ext cx="6955340" cy="276999"/>
          </a:xfrm>
          <a:prstGeom prst="rect">
            <a:avLst/>
          </a:prstGeom>
        </p:spPr>
        <p:txBody>
          <a:bodyPr wrap="square" anchor="ctr">
            <a:spAutoFit/>
          </a:bodyPr>
          <a:lstStyle/>
          <a:p>
            <a:pPr>
              <a:defRPr/>
            </a:pPr>
            <a:r>
              <a:rPr lang="en-US" altLang="ja-JP" sz="1200" dirty="0">
                <a:latin typeface="メイリオ" panose="020B0604030504040204" pitchFamily="50" charset="-128"/>
                <a:ea typeface="メイリオ" panose="020B0604030504040204" pitchFamily="50" charset="-128"/>
              </a:rPr>
              <a:t>Yahoo!</a:t>
            </a:r>
            <a:r>
              <a:rPr lang="ja-JP" altLang="en-US" sz="1200" dirty="0">
                <a:latin typeface="メイリオ" panose="020B0604030504040204" pitchFamily="50" charset="-128"/>
                <a:ea typeface="メイリオ" panose="020B0604030504040204" pitchFamily="50" charset="-128"/>
              </a:rPr>
              <a:t>ニュースと連動し、競技結果を記事および写真で速報</a:t>
            </a:r>
            <a:endParaRPr lang="en-US" altLang="ja-JP" sz="1200" dirty="0">
              <a:latin typeface="メイリオ" panose="020B0604030504040204" pitchFamily="50" charset="-128"/>
              <a:ea typeface="メイリオ" panose="020B0604030504040204" pitchFamily="50" charset="-128"/>
            </a:endParaRPr>
          </a:p>
        </p:txBody>
      </p:sp>
      <p:sp>
        <p:nvSpPr>
          <p:cNvPr id="40" name="正方形/長方形 39"/>
          <p:cNvSpPr/>
          <p:nvPr/>
        </p:nvSpPr>
        <p:spPr>
          <a:xfrm>
            <a:off x="3279026" y="3518793"/>
            <a:ext cx="6955339" cy="276999"/>
          </a:xfrm>
          <a:prstGeom prst="rect">
            <a:avLst/>
          </a:prstGeom>
        </p:spPr>
        <p:txBody>
          <a:bodyPr wrap="square" anchor="ctr">
            <a:spAutoFit/>
          </a:bodyPr>
          <a:lstStyle/>
          <a:p>
            <a:pPr>
              <a:defRPr/>
            </a:pPr>
            <a:r>
              <a:rPr lang="ja-JP" altLang="en-US" sz="1200" dirty="0">
                <a:latin typeface="メイリオ" panose="020B0604030504040204" pitchFamily="50" charset="-128"/>
                <a:ea typeface="メイリオ" panose="020B0604030504040204" pitchFamily="50" charset="-128"/>
              </a:rPr>
              <a:t>注目競技や日本人選手の速報、詳細な試合データを配信</a:t>
            </a:r>
          </a:p>
        </p:txBody>
      </p:sp>
      <p:sp>
        <p:nvSpPr>
          <p:cNvPr id="41" name="正方形/長方形 40"/>
          <p:cNvSpPr/>
          <p:nvPr/>
        </p:nvSpPr>
        <p:spPr>
          <a:xfrm>
            <a:off x="3279026" y="3974807"/>
            <a:ext cx="6955339" cy="461665"/>
          </a:xfrm>
          <a:prstGeom prst="rect">
            <a:avLst/>
          </a:prstGeom>
        </p:spPr>
        <p:txBody>
          <a:bodyPr wrap="square" anchor="ctr">
            <a:spAutoFit/>
          </a:bodyPr>
          <a:lstStyle/>
          <a:p>
            <a:pPr algn="l">
              <a:defRPr/>
            </a:pPr>
            <a:r>
              <a:rPr lang="ja-JP" altLang="en-US" sz="1200" dirty="0">
                <a:latin typeface="メイリオ" panose="020B0604030504040204" pitchFamily="50" charset="-128"/>
                <a:ea typeface="メイリオ" panose="020B0604030504040204" pitchFamily="50" charset="-128"/>
              </a:rPr>
              <a:t>スポーツナビ編集部の現地取材でお届けするオリジナルコラム。１日の現地状況まとめ、</a:t>
            </a:r>
            <a:endParaRPr lang="en-US" altLang="ja-JP" sz="1200" dirty="0">
              <a:latin typeface="メイリオ" panose="020B0604030504040204" pitchFamily="50" charset="-128"/>
              <a:ea typeface="メイリオ" panose="020B0604030504040204" pitchFamily="50" charset="-128"/>
            </a:endParaRPr>
          </a:p>
          <a:p>
            <a:pPr algn="l">
              <a:defRPr/>
            </a:pPr>
            <a:r>
              <a:rPr lang="ja-JP" altLang="en-US" sz="1200" dirty="0">
                <a:latin typeface="メイリオ" panose="020B0604030504040204" pitchFamily="50" charset="-128"/>
                <a:ea typeface="メイリオ" panose="020B0604030504040204" pitchFamily="50" charset="-128"/>
              </a:rPr>
              <a:t>選手インタビュー等、現地の熱気を伝えるコンテンツ</a:t>
            </a:r>
            <a:endParaRPr lang="en-US" altLang="ja-JP" sz="1200" dirty="0">
              <a:latin typeface="メイリオ" panose="020B0604030504040204" pitchFamily="50" charset="-128"/>
              <a:ea typeface="メイリオ" panose="020B0604030504040204" pitchFamily="50" charset="-128"/>
            </a:endParaRPr>
          </a:p>
        </p:txBody>
      </p:sp>
      <p:sp>
        <p:nvSpPr>
          <p:cNvPr id="42" name="正方形/長方形 41"/>
          <p:cNvSpPr/>
          <p:nvPr/>
        </p:nvSpPr>
        <p:spPr>
          <a:xfrm>
            <a:off x="3279026" y="4490387"/>
            <a:ext cx="6955339" cy="276999"/>
          </a:xfrm>
          <a:prstGeom prst="rect">
            <a:avLst/>
          </a:prstGeom>
        </p:spPr>
        <p:txBody>
          <a:bodyPr wrap="square" anchor="ctr">
            <a:spAutoFit/>
          </a:bodyPr>
          <a:lstStyle/>
          <a:p>
            <a:pPr>
              <a:defRPr/>
            </a:pPr>
            <a:r>
              <a:rPr lang="ja-JP" altLang="en-US" sz="1200" dirty="0">
                <a:latin typeface="メイリオ" panose="020B0604030504040204" pitchFamily="50" charset="-128"/>
                <a:ea typeface="メイリオ" panose="020B0604030504040204" pitchFamily="50" charset="-128"/>
              </a:rPr>
              <a:t>北京五輪・パラリンピックに出場する全選手のプロフィール情報を掲載</a:t>
            </a:r>
          </a:p>
        </p:txBody>
      </p:sp>
      <p:sp>
        <p:nvSpPr>
          <p:cNvPr id="43" name="正方形/長方形 42"/>
          <p:cNvSpPr/>
          <p:nvPr/>
        </p:nvSpPr>
        <p:spPr>
          <a:xfrm>
            <a:off x="3279026" y="4959093"/>
            <a:ext cx="6955339" cy="276999"/>
          </a:xfrm>
          <a:prstGeom prst="rect">
            <a:avLst/>
          </a:prstGeom>
        </p:spPr>
        <p:txBody>
          <a:bodyPr wrap="square" anchor="ctr">
            <a:spAutoFit/>
          </a:bodyPr>
          <a:lstStyle/>
          <a:p>
            <a:pPr algn="l">
              <a:defRPr/>
            </a:pPr>
            <a:r>
              <a:rPr lang="ja-JP" altLang="en-US" sz="1200" dirty="0">
                <a:latin typeface="メイリオ" panose="020B0604030504040204" pitchFamily="50" charset="-128"/>
                <a:ea typeface="メイリオ" panose="020B0604030504040204" pitchFamily="50" charset="-128"/>
              </a:rPr>
              <a:t>北京五輪・パラリンピックの競技スケジュールを一覧で掲載</a:t>
            </a:r>
            <a:endParaRPr lang="en-US" altLang="ja-JP" sz="1200" dirty="0">
              <a:latin typeface="メイリオ" panose="020B0604030504040204" pitchFamily="50" charset="-128"/>
              <a:ea typeface="メイリオ" panose="020B0604030504040204" pitchFamily="50" charset="-128"/>
            </a:endParaRPr>
          </a:p>
        </p:txBody>
      </p:sp>
      <p:sp>
        <p:nvSpPr>
          <p:cNvPr id="44" name="正方形/長方形 43"/>
          <p:cNvSpPr/>
          <p:nvPr/>
        </p:nvSpPr>
        <p:spPr>
          <a:xfrm>
            <a:off x="3279026" y="5412293"/>
            <a:ext cx="6955339" cy="276999"/>
          </a:xfrm>
          <a:prstGeom prst="rect">
            <a:avLst/>
          </a:prstGeom>
        </p:spPr>
        <p:txBody>
          <a:bodyPr wrap="square" anchor="ctr">
            <a:spAutoFit/>
          </a:bodyPr>
          <a:lstStyle/>
          <a:p>
            <a:pPr algn="l">
              <a:defRPr/>
            </a:pPr>
            <a:r>
              <a:rPr lang="ja-JP" altLang="en-US" sz="1200" dirty="0">
                <a:latin typeface="メイリオ" panose="020B0604030504040204" pitchFamily="50" charset="-128"/>
                <a:ea typeface="メイリオ" panose="020B0604030504040204" pitchFamily="50" charset="-128"/>
              </a:rPr>
              <a:t>北京五輪・パラリンピックの競技を一覧で掲載。ニュース・注目の選手・日程と連動</a:t>
            </a:r>
            <a:endParaRPr lang="en-US" altLang="ja-JP" sz="1200" dirty="0">
              <a:latin typeface="メイリオ" panose="020B0604030504040204" pitchFamily="50" charset="-128"/>
              <a:ea typeface="メイリオ" panose="020B0604030504040204" pitchFamily="50" charset="-128"/>
            </a:endParaRPr>
          </a:p>
        </p:txBody>
      </p:sp>
      <p:sp>
        <p:nvSpPr>
          <p:cNvPr id="45" name="正方形/長方形 44"/>
          <p:cNvSpPr/>
          <p:nvPr/>
        </p:nvSpPr>
        <p:spPr>
          <a:xfrm>
            <a:off x="3279026" y="5877457"/>
            <a:ext cx="6955339" cy="276999"/>
          </a:xfrm>
          <a:prstGeom prst="rect">
            <a:avLst/>
          </a:prstGeom>
        </p:spPr>
        <p:txBody>
          <a:bodyPr wrap="square" anchor="ctr">
            <a:spAutoFit/>
          </a:bodyPr>
          <a:lstStyle/>
          <a:p>
            <a:pPr algn="l">
              <a:defRPr/>
            </a:pPr>
            <a:r>
              <a:rPr lang="ja-JP" altLang="en-US" sz="1200" dirty="0">
                <a:latin typeface="メイリオ" panose="020B0604030504040204" pitchFamily="50" charset="-128"/>
                <a:ea typeface="メイリオ" panose="020B0604030504040204" pitchFamily="50" charset="-128"/>
              </a:rPr>
              <a:t>日程ページと連動し、テレビで観戦できる北京五輪・パラリンピックの番組表を掲載 </a:t>
            </a:r>
            <a:endParaRPr lang="en-US" altLang="ja-JP" sz="1200" dirty="0">
              <a:latin typeface="メイリオ" panose="020B0604030504040204" pitchFamily="50" charset="-128"/>
              <a:ea typeface="メイリオ" panose="020B0604030504040204" pitchFamily="50" charset="-128"/>
            </a:endParaRPr>
          </a:p>
        </p:txBody>
      </p:sp>
      <p:sp>
        <p:nvSpPr>
          <p:cNvPr id="46" name="角丸四角形 45"/>
          <p:cNvSpPr/>
          <p:nvPr/>
        </p:nvSpPr>
        <p:spPr>
          <a:xfrm>
            <a:off x="1663700" y="2752353"/>
            <a:ext cx="8570665" cy="3528392"/>
          </a:xfrm>
          <a:prstGeom prst="roundRect">
            <a:avLst>
              <a:gd name="adj" fmla="val 7489"/>
            </a:avLst>
          </a:prstGeom>
          <a:noFill/>
          <a:ln w="38100">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ja-JP" altLang="en-US" sz="1600" dirty="0">
              <a:solidFill>
                <a:schemeClr val="tx1"/>
              </a:solidFill>
              <a:latin typeface="メイリオ" panose="020B0604030504040204" pitchFamily="50" charset="-128"/>
              <a:ea typeface="メイリオ" panose="020B0604030504040204" pitchFamily="50" charset="-128"/>
            </a:endParaRPr>
          </a:p>
        </p:txBody>
      </p:sp>
      <p:sp>
        <p:nvSpPr>
          <p:cNvPr id="47" name="角丸四角形 46"/>
          <p:cNvSpPr/>
          <p:nvPr/>
        </p:nvSpPr>
        <p:spPr>
          <a:xfrm>
            <a:off x="2639616" y="2536329"/>
            <a:ext cx="6912768" cy="432048"/>
          </a:xfrm>
          <a:prstGeom prst="roundRect">
            <a:avLst/>
          </a:prstGeom>
          <a:solidFill>
            <a:schemeClr val="accent4">
              <a:lumMod val="75000"/>
            </a:schemeClr>
          </a:solidFill>
          <a:ln>
            <a:solidFill>
              <a:schemeClr val="accent4">
                <a:lumMod val="75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ltLang="ja-JP" sz="1600" b="1" dirty="0">
                <a:solidFill>
                  <a:schemeClr val="bg1"/>
                </a:solidFill>
                <a:latin typeface="メイリオ" panose="020B0604030504040204" pitchFamily="50" charset="-128"/>
                <a:ea typeface="メイリオ" panose="020B0604030504040204" pitchFamily="50" charset="-128"/>
              </a:rPr>
              <a:t>Yahoo! JAPAN </a:t>
            </a:r>
            <a:r>
              <a:rPr lang="ja-JP" altLang="en-US" sz="1600" b="1" dirty="0">
                <a:solidFill>
                  <a:schemeClr val="bg1"/>
                </a:solidFill>
                <a:latin typeface="メイリオ" panose="020B0604030504040204" pitchFamily="50" charset="-128"/>
                <a:ea typeface="メイリオ" panose="020B0604030504040204" pitchFamily="50" charset="-128"/>
              </a:rPr>
              <a:t>北京</a:t>
            </a:r>
            <a:r>
              <a:rPr lang="en-US" altLang="ja-JP" sz="1600" b="1" dirty="0">
                <a:solidFill>
                  <a:schemeClr val="bg1"/>
                </a:solidFill>
                <a:latin typeface="メイリオ" panose="020B0604030504040204" pitchFamily="50" charset="-128"/>
                <a:ea typeface="メイリオ" panose="020B0604030504040204" pitchFamily="50" charset="-128"/>
              </a:rPr>
              <a:t>2022</a:t>
            </a:r>
            <a:r>
              <a:rPr lang="ja-JP" altLang="en-US" sz="1600" b="1" dirty="0">
                <a:solidFill>
                  <a:schemeClr val="bg1"/>
                </a:solidFill>
                <a:latin typeface="メイリオ" panose="020B0604030504040204" pitchFamily="50" charset="-128"/>
                <a:ea typeface="メイリオ" panose="020B0604030504040204" pitchFamily="50" charset="-128"/>
              </a:rPr>
              <a:t>報道特集　主なコンテンツ内容</a:t>
            </a:r>
          </a:p>
        </p:txBody>
      </p:sp>
      <p:sp>
        <p:nvSpPr>
          <p:cNvPr id="48" name="角丸四角形 47"/>
          <p:cNvSpPr/>
          <p:nvPr/>
        </p:nvSpPr>
        <p:spPr bwMode="auto">
          <a:xfrm>
            <a:off x="1818953" y="3068960"/>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ニュース</a:t>
            </a:r>
          </a:p>
        </p:txBody>
      </p:sp>
      <p:sp>
        <p:nvSpPr>
          <p:cNvPr id="49" name="角丸四角形 48"/>
          <p:cNvSpPr/>
          <p:nvPr/>
        </p:nvSpPr>
        <p:spPr bwMode="auto">
          <a:xfrm>
            <a:off x="1818953" y="3513275"/>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競技速報</a:t>
            </a:r>
          </a:p>
        </p:txBody>
      </p:sp>
      <p:sp>
        <p:nvSpPr>
          <p:cNvPr id="50" name="角丸四角形 49"/>
          <p:cNvSpPr/>
          <p:nvPr/>
        </p:nvSpPr>
        <p:spPr bwMode="auto">
          <a:xfrm>
            <a:off x="1818953" y="3961631"/>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コラム</a:t>
            </a:r>
          </a:p>
        </p:txBody>
      </p:sp>
      <p:sp>
        <p:nvSpPr>
          <p:cNvPr id="51" name="角丸四角形 50"/>
          <p:cNvSpPr/>
          <p:nvPr/>
        </p:nvSpPr>
        <p:spPr bwMode="auto">
          <a:xfrm>
            <a:off x="1818953" y="4484870"/>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選手一覧</a:t>
            </a:r>
          </a:p>
        </p:txBody>
      </p:sp>
      <p:sp>
        <p:nvSpPr>
          <p:cNvPr id="52" name="角丸四角形 51"/>
          <p:cNvSpPr/>
          <p:nvPr/>
        </p:nvSpPr>
        <p:spPr bwMode="auto">
          <a:xfrm>
            <a:off x="1818953" y="4953576"/>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競技日程</a:t>
            </a:r>
          </a:p>
        </p:txBody>
      </p:sp>
      <p:sp>
        <p:nvSpPr>
          <p:cNvPr id="53" name="角丸四角形 52"/>
          <p:cNvSpPr/>
          <p:nvPr/>
        </p:nvSpPr>
        <p:spPr bwMode="auto">
          <a:xfrm>
            <a:off x="1818953" y="5406775"/>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競技一覧</a:t>
            </a:r>
          </a:p>
        </p:txBody>
      </p:sp>
      <p:sp>
        <p:nvSpPr>
          <p:cNvPr id="54" name="角丸四角形 53"/>
          <p:cNvSpPr/>
          <p:nvPr/>
        </p:nvSpPr>
        <p:spPr bwMode="auto">
          <a:xfrm>
            <a:off x="1818953" y="5871939"/>
            <a:ext cx="1368152" cy="288032"/>
          </a:xfrm>
          <a:prstGeom prst="roundRect">
            <a:avLst/>
          </a:prstGeom>
          <a:solidFill>
            <a:schemeClr val="accent4">
              <a:lumMod val="20000"/>
              <a:lumOff val="80000"/>
            </a:schemeClr>
          </a:solidFill>
          <a:ln w="25400" cap="flat" cmpd="sng" algn="ctr">
            <a:solidFill>
              <a:schemeClr val="accent4">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sz="1200" b="1" kern="0" dirty="0">
                <a:latin typeface="メイリオ" panose="020B0604030504040204" pitchFamily="50" charset="-128"/>
                <a:ea typeface="メイリオ" panose="020B0604030504040204" pitchFamily="50" charset="-128"/>
              </a:rPr>
              <a:t>テレビ番組</a:t>
            </a:r>
          </a:p>
        </p:txBody>
      </p:sp>
      <p:sp>
        <p:nvSpPr>
          <p:cNvPr id="55" name="テキスト ボックス 54"/>
          <p:cNvSpPr txBox="1"/>
          <p:nvPr/>
        </p:nvSpPr>
        <p:spPr>
          <a:xfrm>
            <a:off x="1663700" y="934876"/>
            <a:ext cx="9317103" cy="1384995"/>
          </a:xfrm>
          <a:prstGeom prst="rect">
            <a:avLst/>
          </a:prstGeom>
          <a:noFill/>
        </p:spPr>
        <p:txBody>
          <a:bodyPr wrap="square" rtlCol="0">
            <a:spAutoFit/>
          </a:bodyPr>
          <a:lstStyle/>
          <a:p>
            <a:r>
              <a:rPr lang="ja-JP" altLang="en-US" sz="1400" dirty="0">
                <a:latin typeface="メイリオ" panose="020B0604030504040204" pitchFamily="50" charset="-128"/>
                <a:ea typeface="メイリオ" panose="020B0604030504040204" pitchFamily="50" charset="-128"/>
              </a:rPr>
              <a:t>北京大会も時差がほぼない（</a:t>
            </a:r>
            <a:r>
              <a:rPr lang="en-US" altLang="ja-JP" sz="1400" dirty="0">
                <a:latin typeface="メイリオ" panose="020B0604030504040204" pitchFamily="50" charset="-128"/>
                <a:ea typeface="メイリオ" panose="020B0604030504040204" pitchFamily="50" charset="-128"/>
              </a:rPr>
              <a:t>-1</a:t>
            </a:r>
            <a:r>
              <a:rPr lang="ja-JP" altLang="en-US" sz="1400" dirty="0">
                <a:latin typeface="メイリオ" panose="020B0604030504040204" pitchFamily="50" charset="-128"/>
                <a:ea typeface="メイリオ" panose="020B0604030504040204" pitchFamily="50" charset="-128"/>
              </a:rPr>
              <a:t>時間）ため、前回の平昌</a:t>
            </a:r>
            <a:r>
              <a:rPr lang="en-US" altLang="ja-JP" sz="1400" dirty="0">
                <a:latin typeface="メイリオ" panose="020B0604030504040204" pitchFamily="50" charset="-128"/>
                <a:ea typeface="メイリオ" panose="020B0604030504040204" pitchFamily="50" charset="-128"/>
              </a:rPr>
              <a:t>2018</a:t>
            </a:r>
            <a:r>
              <a:rPr lang="ja-JP" altLang="en-US" sz="1400" dirty="0">
                <a:latin typeface="メイリオ" panose="020B0604030504040204" pitchFamily="50" charset="-128"/>
                <a:ea typeface="メイリオ" panose="020B0604030504040204" pitchFamily="50" charset="-128"/>
              </a:rPr>
              <a:t>大会、夏季の東京</a:t>
            </a:r>
            <a:r>
              <a:rPr lang="en-US" altLang="ja-JP" sz="1400" dirty="0">
                <a:latin typeface="メイリオ" panose="020B0604030504040204" pitchFamily="50" charset="-128"/>
                <a:ea typeface="メイリオ" panose="020B0604030504040204" pitchFamily="50" charset="-128"/>
              </a:rPr>
              <a:t>2020</a:t>
            </a:r>
            <a:r>
              <a:rPr lang="ja-JP" altLang="en-US" sz="1400" dirty="0">
                <a:latin typeface="メイリオ" panose="020B0604030504040204" pitchFamily="50" charset="-128"/>
                <a:ea typeface="メイリオ" panose="020B0604030504040204" pitchFamily="50" charset="-128"/>
              </a:rPr>
              <a:t>大会に続き、</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日中に行われる競技はリアルタイムで放送を見たくても見られないことが多くなると予想されます。</a:t>
            </a:r>
            <a:endParaRPr lang="en-US" altLang="ja-JP" sz="1400" dirty="0">
              <a:latin typeface="メイリオ" panose="020B0604030504040204" pitchFamily="50" charset="-128"/>
              <a:ea typeface="メイリオ" panose="020B0604030504040204" pitchFamily="50" charset="-128"/>
            </a:endParaRPr>
          </a:p>
          <a:p>
            <a:endParaRPr lang="en-US" altLang="ja-JP" sz="1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Yahoo! JAPAN </a:t>
            </a:r>
            <a:r>
              <a:rPr lang="ja-JP" altLang="en-US" sz="1400" dirty="0">
                <a:latin typeface="メイリオ" panose="020B0604030504040204" pitchFamily="50" charset="-128"/>
                <a:ea typeface="メイリオ" panose="020B0604030504040204" pitchFamily="50" charset="-128"/>
              </a:rPr>
              <a:t>北京</a:t>
            </a:r>
            <a:r>
              <a:rPr lang="en-US" altLang="ja-JP" sz="1400" dirty="0">
                <a:latin typeface="メイリオ" panose="020B0604030504040204" pitchFamily="50" charset="-128"/>
                <a:ea typeface="メイリオ" panose="020B0604030504040204" pitchFamily="50" charset="-128"/>
              </a:rPr>
              <a:t>2022</a:t>
            </a:r>
            <a:r>
              <a:rPr lang="ja-JP" altLang="en-US" sz="1400" dirty="0">
                <a:latin typeface="メイリオ" panose="020B0604030504040204" pitchFamily="50" charset="-128"/>
                <a:ea typeface="メイリオ" panose="020B0604030504040204" pitchFamily="50" charset="-128"/>
              </a:rPr>
              <a:t>報道特集では、報道特集として</a:t>
            </a:r>
            <a:r>
              <a:rPr lang="ja-JP" altLang="en-US" sz="1400" b="1" dirty="0">
                <a:solidFill>
                  <a:srgbClr val="FF0000"/>
                </a:solidFill>
                <a:latin typeface="メイリオ" panose="020B0604030504040204" pitchFamily="50" charset="-128"/>
                <a:ea typeface="メイリオ" panose="020B0604030504040204" pitchFamily="50" charset="-128"/>
              </a:rPr>
              <a:t>速報性</a:t>
            </a:r>
            <a:r>
              <a:rPr lang="ja-JP" altLang="en-US" sz="1400" dirty="0">
                <a:latin typeface="メイリオ" panose="020B0604030504040204" pitchFamily="50" charset="-128"/>
                <a:ea typeface="メイリオ" panose="020B0604030504040204" pitchFamily="50" charset="-128"/>
              </a:rPr>
              <a:t>を意識したコンテンツを中心に展開。</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リアルタイムの実況中継、試合結果のニュース速報、メダル状況や現地取材によるコラムにいたるまで</a:t>
            </a:r>
            <a:endParaRPr lang="en-US" altLang="ja-JP" sz="14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現地のホットな情報をいち早くお届けし、ユーザーの皆さまのニーズにお応えします。</a:t>
            </a:r>
            <a:endParaRPr lang="en-US" altLang="ja-JP" sz="1400" dirty="0">
              <a:latin typeface="メイリオ" panose="020B0604030504040204" pitchFamily="50" charset="-128"/>
              <a:ea typeface="メイリオ" panose="020B0604030504040204" pitchFamily="50" charset="-128"/>
            </a:endParaRPr>
          </a:p>
        </p:txBody>
      </p:sp>
      <p:sp>
        <p:nvSpPr>
          <p:cNvPr id="25"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en-US" altLang="ja-JP" sz="2800" b="1" dirty="0">
                <a:latin typeface="メイリオ" panose="020B0604030504040204" pitchFamily="50" charset="-128"/>
                <a:ea typeface="メイリオ" panose="020B0604030504040204" pitchFamily="50" charset="-128"/>
              </a:rPr>
              <a:t>Yahoo! JAPAN </a:t>
            </a:r>
            <a:r>
              <a:rPr lang="ja-JP" altLang="en-US" sz="2800" b="1" dirty="0">
                <a:latin typeface="メイリオ" panose="020B0604030504040204" pitchFamily="50" charset="-128"/>
                <a:ea typeface="メイリオ" panose="020B0604030504040204" pitchFamily="50" charset="-128"/>
              </a:rPr>
              <a:t>北京</a:t>
            </a:r>
            <a:r>
              <a:rPr lang="en-US" altLang="ja-JP" sz="2800" b="1" dirty="0">
                <a:latin typeface="メイリオ" panose="020B0604030504040204" pitchFamily="50" charset="-128"/>
                <a:ea typeface="メイリオ" panose="020B0604030504040204" pitchFamily="50" charset="-128"/>
              </a:rPr>
              <a:t>2022</a:t>
            </a:r>
            <a:r>
              <a:rPr lang="ja-JP" altLang="en-US" sz="2800" b="1" dirty="0">
                <a:latin typeface="メイリオ" panose="020B0604030504040204" pitchFamily="50" charset="-128"/>
                <a:ea typeface="メイリオ" panose="020B0604030504040204" pitchFamily="50" charset="-128"/>
              </a:rPr>
              <a:t>報道特集　コンテンツ</a:t>
            </a:r>
            <a:endParaRPr lang="ja-JP" altLang="en-US" sz="2800" b="1" spc="300" dirty="0">
              <a:solidFill>
                <a:srgbClr val="222222"/>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14025088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5556" y="5467652"/>
            <a:ext cx="810520" cy="506458"/>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91869">
            <a:off x="11534571" y="5455312"/>
            <a:ext cx="496883" cy="451729"/>
          </a:xfrm>
          <a:prstGeom prst="rect">
            <a:avLst/>
          </a:prstGeom>
        </p:spPr>
      </p:pic>
      <p:pic>
        <p:nvPicPr>
          <p:cNvPr id="5" name="図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138369">
            <a:off x="9747760" y="5447992"/>
            <a:ext cx="559719" cy="559719"/>
          </a:xfrm>
          <a:prstGeom prst="rect">
            <a:avLst/>
          </a:prstGeom>
        </p:spPr>
      </p:pic>
      <p:sp>
        <p:nvSpPr>
          <p:cNvPr id="2" name="正方形/長方形 1"/>
          <p:cNvSpPr/>
          <p:nvPr/>
        </p:nvSpPr>
        <p:spPr>
          <a:xfrm>
            <a:off x="535807" y="1840072"/>
            <a:ext cx="5572497" cy="43742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7" name="楕円 6"/>
          <p:cNvSpPr/>
          <p:nvPr/>
        </p:nvSpPr>
        <p:spPr>
          <a:xfrm>
            <a:off x="6667177" y="4082351"/>
            <a:ext cx="1677933" cy="154203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楕円 50"/>
          <p:cNvSpPr/>
          <p:nvPr/>
        </p:nvSpPr>
        <p:spPr>
          <a:xfrm>
            <a:off x="8497510" y="4130667"/>
            <a:ext cx="1677933" cy="154203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楕円 51"/>
          <p:cNvSpPr/>
          <p:nvPr/>
        </p:nvSpPr>
        <p:spPr>
          <a:xfrm>
            <a:off x="10287947" y="4109187"/>
            <a:ext cx="1677933" cy="1542032"/>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メイリオ" panose="020B0604030504040204" pitchFamily="50" charset="-128"/>
                <a:ea typeface="メイリオ" panose="020B0604030504040204" pitchFamily="50" charset="-128"/>
              </a:rPr>
              <a:t>五輪特集 過去大会実績</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latin typeface="メイリオ" panose="020B0604030504040204" pitchFamily="50" charset="-128"/>
                <a:ea typeface="メイリオ" panose="020B0604030504040204" pitchFamily="50" charset="-128"/>
              </a:rPr>
              <a:t>8</a:t>
            </a:fld>
            <a:endParaRPr kumimoji="1" lang="ja-JP" altLang="en-US" dirty="0">
              <a:latin typeface="メイリオ" panose="020B0604030504040204" pitchFamily="50" charset="-128"/>
              <a:ea typeface="メイリオ" panose="020B0604030504040204" pitchFamily="50" charset="-128"/>
            </a:endParaRPr>
          </a:p>
        </p:txBody>
      </p:sp>
      <p:sp>
        <p:nvSpPr>
          <p:cNvPr id="192" name="角丸四角形 191"/>
          <p:cNvSpPr/>
          <p:nvPr/>
        </p:nvSpPr>
        <p:spPr bwMode="auto">
          <a:xfrm>
            <a:off x="655646" y="2004977"/>
            <a:ext cx="2762005" cy="405228"/>
          </a:xfrm>
          <a:prstGeom prst="roundRect">
            <a:avLst/>
          </a:prstGeom>
          <a:solidFill>
            <a:schemeClr val="tx1"/>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en-US" altLang="ja-JP" b="1" kern="0" dirty="0">
                <a:solidFill>
                  <a:schemeClr val="bg1"/>
                </a:solidFill>
                <a:latin typeface="メイリオ" panose="020B0604030504040204" pitchFamily="50" charset="-128"/>
                <a:ea typeface="メイリオ" panose="020B0604030504040204" pitchFamily="50" charset="-128"/>
              </a:rPr>
              <a:t>2014</a:t>
            </a:r>
            <a:r>
              <a:rPr kumimoji="0" lang="ja-JP" altLang="en-US" b="1" kern="0" dirty="0">
                <a:solidFill>
                  <a:schemeClr val="bg1"/>
                </a:solidFill>
                <a:latin typeface="メイリオ" panose="020B0604030504040204" pitchFamily="50" charset="-128"/>
                <a:ea typeface="メイリオ" panose="020B0604030504040204" pitchFamily="50" charset="-128"/>
              </a:rPr>
              <a:t>年 ソチ大会</a:t>
            </a:r>
          </a:p>
        </p:txBody>
      </p:sp>
      <p:sp>
        <p:nvSpPr>
          <p:cNvPr id="193" name="角丸四角形 192"/>
          <p:cNvSpPr/>
          <p:nvPr/>
        </p:nvSpPr>
        <p:spPr bwMode="auto">
          <a:xfrm>
            <a:off x="655646" y="3472864"/>
            <a:ext cx="2761698" cy="405228"/>
          </a:xfrm>
          <a:prstGeom prst="roundRect">
            <a:avLst/>
          </a:prstGeom>
          <a:solidFill>
            <a:schemeClr val="tx1"/>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en-US" altLang="ja-JP" b="1" kern="0" dirty="0">
                <a:solidFill>
                  <a:schemeClr val="bg1"/>
                </a:solidFill>
                <a:latin typeface="メイリオ" panose="020B0604030504040204" pitchFamily="50" charset="-128"/>
                <a:ea typeface="メイリオ" panose="020B0604030504040204" pitchFamily="50" charset="-128"/>
              </a:rPr>
              <a:t>2018</a:t>
            </a:r>
            <a:r>
              <a:rPr kumimoji="0" lang="ja-JP" altLang="en-US" b="1" kern="0" dirty="0">
                <a:solidFill>
                  <a:schemeClr val="bg1"/>
                </a:solidFill>
                <a:latin typeface="メイリオ" panose="020B0604030504040204" pitchFamily="50" charset="-128"/>
                <a:ea typeface="メイリオ" panose="020B0604030504040204" pitchFamily="50" charset="-128"/>
              </a:rPr>
              <a:t>年 平昌大会</a:t>
            </a:r>
          </a:p>
        </p:txBody>
      </p:sp>
      <p:sp>
        <p:nvSpPr>
          <p:cNvPr id="195" name="テキスト ボックス 194"/>
          <p:cNvSpPr txBox="1"/>
          <p:nvPr/>
        </p:nvSpPr>
        <p:spPr>
          <a:xfrm>
            <a:off x="1893106" y="2854081"/>
            <a:ext cx="1842171" cy="276999"/>
          </a:xfrm>
          <a:prstGeom prst="rect">
            <a:avLst/>
          </a:prstGeom>
          <a:noFill/>
        </p:spPr>
        <p:txBody>
          <a:bodyPr wrap="none" rtlCol="0">
            <a:spAutoFit/>
          </a:bodyPr>
          <a:lstStyle/>
          <a:p>
            <a:r>
              <a:rPr lang="ja-JP" altLang="en-US" sz="1200" dirty="0">
                <a:latin typeface="メイリオ" panose="020B0604030504040204" pitchFamily="50" charset="-128"/>
                <a:ea typeface="メイリオ" panose="020B0604030504040204" pitchFamily="50" charset="-128"/>
              </a:rPr>
              <a:t>日本結果：金</a:t>
            </a:r>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銀</a:t>
            </a: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銅</a:t>
            </a:r>
            <a:r>
              <a:rPr lang="en-US" altLang="ja-JP" sz="1200" dirty="0">
                <a:latin typeface="メイリオ" panose="020B0604030504040204" pitchFamily="50" charset="-128"/>
                <a:ea typeface="メイリオ" panose="020B0604030504040204" pitchFamily="50" charset="-128"/>
              </a:rPr>
              <a:t>3</a:t>
            </a:r>
          </a:p>
        </p:txBody>
      </p:sp>
      <p:sp>
        <p:nvSpPr>
          <p:cNvPr id="196" name="テキスト ボックス 15"/>
          <p:cNvSpPr txBox="1">
            <a:spLocks noChangeArrowheads="1"/>
          </p:cNvSpPr>
          <p:nvPr/>
        </p:nvSpPr>
        <p:spPr bwMode="auto">
          <a:xfrm>
            <a:off x="655645" y="2559334"/>
            <a:ext cx="5583028" cy="369332"/>
          </a:xfrm>
          <a:prstGeom prst="rect">
            <a:avLst/>
          </a:prstGeom>
          <a:noFill/>
          <a:ln w="9525">
            <a:noFill/>
            <a:miter lim="800000"/>
            <a:headEnd/>
            <a:tailEnd/>
          </a:ln>
        </p:spPr>
        <p:txBody>
          <a:bodyPr wrap="square">
            <a:spAutoFit/>
          </a:bodyPr>
          <a:lstStyle/>
          <a:p>
            <a:r>
              <a:rPr lang="ja-JP" altLang="en-US" b="1" dirty="0">
                <a:latin typeface="メイリオ" panose="020B0604030504040204" pitchFamily="50" charset="-128"/>
                <a:ea typeface="メイリオ" panose="020B0604030504040204" pitchFamily="50" charset="-128"/>
              </a:rPr>
              <a:t>想定：</a:t>
            </a:r>
            <a:r>
              <a:rPr lang="en-US" altLang="ja-JP" b="1" dirty="0">
                <a:latin typeface="メイリオ" panose="020B0604030504040204" pitchFamily="50" charset="-128"/>
                <a:ea typeface="メイリオ" panose="020B0604030504040204" pitchFamily="50" charset="-128"/>
              </a:rPr>
              <a:t>8.3</a:t>
            </a:r>
            <a:r>
              <a:rPr lang="ja-JP" altLang="en-US" b="1" dirty="0">
                <a:latin typeface="メイリオ" panose="020B0604030504040204" pitchFamily="50" charset="-128"/>
                <a:ea typeface="メイリオ" panose="020B0604030504040204" pitchFamily="50" charset="-128"/>
              </a:rPr>
              <a:t>億</a:t>
            </a:r>
            <a:r>
              <a:rPr lang="en-US" altLang="ja-JP" b="1" dirty="0">
                <a:latin typeface="メイリオ" panose="020B0604030504040204" pitchFamily="50" charset="-128"/>
                <a:ea typeface="メイリオ" panose="020B0604030504040204" pitchFamily="50" charset="-128"/>
              </a:rPr>
              <a:t>PV</a:t>
            </a:r>
            <a:r>
              <a:rPr lang="ja-JP" altLang="en-US" b="1" dirty="0">
                <a:latin typeface="メイリオ" panose="020B0604030504040204" pitchFamily="50" charset="-128"/>
                <a:ea typeface="メイリオ" panose="020B0604030504040204" pitchFamily="50" charset="-128"/>
              </a:rPr>
              <a:t>　　　実績：</a:t>
            </a:r>
            <a:r>
              <a:rPr lang="en-US" altLang="ja-JP" b="1" dirty="0">
                <a:latin typeface="メイリオ" panose="020B0604030504040204" pitchFamily="50" charset="-128"/>
                <a:ea typeface="メイリオ" panose="020B0604030504040204" pitchFamily="50" charset="-128"/>
              </a:rPr>
              <a:t>11.3</a:t>
            </a:r>
            <a:r>
              <a:rPr lang="ja-JP" altLang="en-US" b="1" dirty="0">
                <a:latin typeface="メイリオ" panose="020B0604030504040204" pitchFamily="50" charset="-128"/>
                <a:ea typeface="メイリオ" panose="020B0604030504040204" pitchFamily="50" charset="-128"/>
              </a:rPr>
              <a:t>億</a:t>
            </a:r>
            <a:r>
              <a:rPr lang="en-US" altLang="ja-JP" b="1" dirty="0">
                <a:latin typeface="メイリオ" panose="020B0604030504040204" pitchFamily="50" charset="-128"/>
                <a:ea typeface="メイリオ" panose="020B0604030504040204" pitchFamily="50" charset="-128"/>
              </a:rPr>
              <a:t>PV</a:t>
            </a:r>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136</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197" name="テキスト ボックス 196"/>
          <p:cNvSpPr txBox="1">
            <a:spLocks noChangeArrowheads="1"/>
          </p:cNvSpPr>
          <p:nvPr/>
        </p:nvSpPr>
        <p:spPr bwMode="auto">
          <a:xfrm>
            <a:off x="655646" y="2856152"/>
            <a:ext cx="1285884" cy="276999"/>
          </a:xfrm>
          <a:prstGeom prst="rect">
            <a:avLst/>
          </a:prstGeom>
          <a:noFill/>
          <a:ln w="9525">
            <a:noFill/>
            <a:miter lim="800000"/>
            <a:headEnd/>
            <a:tailEnd/>
          </a:ln>
        </p:spPr>
        <p:txBody>
          <a:bodyPr wrap="square">
            <a:spAutoFit/>
          </a:bodyPr>
          <a:lstStyle/>
          <a:p>
            <a:r>
              <a:rPr lang="ja-JP" altLang="en-US" sz="1200" dirty="0">
                <a:latin typeface="メイリオ" panose="020B0604030504040204" pitchFamily="50" charset="-128"/>
                <a:ea typeface="メイリオ" panose="020B0604030504040204" pitchFamily="50" charset="-128"/>
              </a:rPr>
              <a:t>時差：</a:t>
            </a: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時間</a:t>
            </a:r>
          </a:p>
        </p:txBody>
      </p:sp>
      <p:sp>
        <p:nvSpPr>
          <p:cNvPr id="201" name="テキスト ボックス 15"/>
          <p:cNvSpPr txBox="1">
            <a:spLocks noChangeArrowheads="1"/>
          </p:cNvSpPr>
          <p:nvPr/>
        </p:nvSpPr>
        <p:spPr bwMode="auto">
          <a:xfrm>
            <a:off x="655645" y="4027221"/>
            <a:ext cx="5730566" cy="369332"/>
          </a:xfrm>
          <a:prstGeom prst="rect">
            <a:avLst/>
          </a:prstGeom>
          <a:noFill/>
          <a:ln w="9525">
            <a:noFill/>
            <a:miter lim="800000"/>
            <a:headEnd/>
            <a:tailEnd/>
          </a:ln>
        </p:spPr>
        <p:txBody>
          <a:bodyPr wrap="square">
            <a:spAutoFit/>
          </a:bodyPr>
          <a:lstStyle/>
          <a:p>
            <a:r>
              <a:rPr lang="ja-JP" altLang="en-US" b="1" dirty="0">
                <a:latin typeface="メイリオ" panose="020B0604030504040204" pitchFamily="50" charset="-128"/>
                <a:ea typeface="メイリオ" panose="020B0604030504040204" pitchFamily="50" charset="-128"/>
              </a:rPr>
              <a:t>想定：</a:t>
            </a:r>
            <a:r>
              <a:rPr lang="en-US" altLang="ja-JP" b="1" dirty="0">
                <a:latin typeface="メイリオ" panose="020B0604030504040204" pitchFamily="50" charset="-128"/>
                <a:ea typeface="メイリオ" panose="020B0604030504040204" pitchFamily="50" charset="-128"/>
              </a:rPr>
              <a:t>8.0</a:t>
            </a:r>
            <a:r>
              <a:rPr lang="ja-JP" altLang="en-US" b="1" dirty="0">
                <a:latin typeface="メイリオ" panose="020B0604030504040204" pitchFamily="50" charset="-128"/>
                <a:ea typeface="メイリオ" panose="020B0604030504040204" pitchFamily="50" charset="-128"/>
              </a:rPr>
              <a:t>億</a:t>
            </a:r>
            <a:r>
              <a:rPr lang="en-US" altLang="ja-JP" b="1" dirty="0">
                <a:latin typeface="メイリオ" panose="020B0604030504040204" pitchFamily="50" charset="-128"/>
                <a:ea typeface="メイリオ" panose="020B0604030504040204" pitchFamily="50" charset="-128"/>
              </a:rPr>
              <a:t>PV</a:t>
            </a:r>
            <a:r>
              <a:rPr lang="ja-JP" altLang="en-US" b="1" dirty="0">
                <a:latin typeface="メイリオ" panose="020B0604030504040204" pitchFamily="50" charset="-128"/>
                <a:ea typeface="メイリオ" panose="020B0604030504040204" pitchFamily="50" charset="-128"/>
              </a:rPr>
              <a:t>　　　実績：</a:t>
            </a:r>
            <a:r>
              <a:rPr lang="en-US" altLang="ja-JP" b="1" dirty="0">
                <a:latin typeface="メイリオ" panose="020B0604030504040204" pitchFamily="50" charset="-128"/>
                <a:ea typeface="メイリオ" panose="020B0604030504040204" pitchFamily="50" charset="-128"/>
              </a:rPr>
              <a:t>10.</a:t>
            </a:r>
            <a:r>
              <a:rPr lang="ja-JP" altLang="en-US" b="1" dirty="0">
                <a:latin typeface="メイリオ" panose="020B0604030504040204" pitchFamily="50" charset="-128"/>
                <a:ea typeface="メイリオ" panose="020B0604030504040204" pitchFamily="50" charset="-128"/>
              </a:rPr>
              <a:t>６億</a:t>
            </a:r>
            <a:r>
              <a:rPr lang="en-US" altLang="ja-JP" b="1" dirty="0">
                <a:latin typeface="メイリオ" panose="020B0604030504040204" pitchFamily="50" charset="-128"/>
                <a:ea typeface="メイリオ" panose="020B0604030504040204" pitchFamily="50" charset="-128"/>
              </a:rPr>
              <a:t>PV</a:t>
            </a:r>
            <a:r>
              <a:rPr lang="ja-JP" altLang="en-US" sz="1200" b="1" dirty="0">
                <a:latin typeface="メイリオ" panose="020B0604030504040204" pitchFamily="50" charset="-128"/>
                <a:ea typeface="メイリオ" panose="020B0604030504040204" pitchFamily="50" charset="-128"/>
              </a:rPr>
              <a:t>（</a:t>
            </a:r>
            <a:r>
              <a:rPr lang="en-US" altLang="ja-JP" sz="1200" b="1" dirty="0">
                <a:latin typeface="メイリオ" panose="020B0604030504040204" pitchFamily="50" charset="-128"/>
                <a:ea typeface="メイリオ" panose="020B0604030504040204" pitchFamily="50" charset="-128"/>
              </a:rPr>
              <a:t>132%</a:t>
            </a:r>
            <a:r>
              <a:rPr lang="ja-JP" altLang="en-US" sz="1200" b="1" dirty="0">
                <a:latin typeface="メイリオ" panose="020B0604030504040204" pitchFamily="50" charset="-128"/>
                <a:ea typeface="メイリオ" panose="020B0604030504040204" pitchFamily="50" charset="-128"/>
              </a:rPr>
              <a:t>）</a:t>
            </a:r>
            <a:endParaRPr lang="en-US" altLang="ja-JP" sz="1200" b="1" dirty="0">
              <a:latin typeface="メイリオ" panose="020B0604030504040204" pitchFamily="50" charset="-128"/>
              <a:ea typeface="メイリオ" panose="020B0604030504040204" pitchFamily="50" charset="-128"/>
            </a:endParaRPr>
          </a:p>
        </p:txBody>
      </p:sp>
      <p:sp>
        <p:nvSpPr>
          <p:cNvPr id="202" name="テキスト ボックス 201"/>
          <p:cNvSpPr txBox="1"/>
          <p:nvPr/>
        </p:nvSpPr>
        <p:spPr>
          <a:xfrm>
            <a:off x="1893105" y="4331415"/>
            <a:ext cx="1842171" cy="276999"/>
          </a:xfrm>
          <a:prstGeom prst="rect">
            <a:avLst/>
          </a:prstGeom>
          <a:noFill/>
        </p:spPr>
        <p:txBody>
          <a:bodyPr wrap="none" rtlCol="0">
            <a:spAutoFit/>
          </a:bodyPr>
          <a:lstStyle/>
          <a:p>
            <a:r>
              <a:rPr lang="ja-JP" altLang="en-US" sz="1200" dirty="0">
                <a:latin typeface="メイリオ" panose="020B0604030504040204" pitchFamily="50" charset="-128"/>
                <a:ea typeface="メイリオ" panose="020B0604030504040204" pitchFamily="50" charset="-128"/>
              </a:rPr>
              <a:t>日本結果：金</a:t>
            </a:r>
            <a:r>
              <a:rPr lang="en-US" altLang="ja-JP" sz="1200" dirty="0">
                <a:latin typeface="メイリオ" panose="020B0604030504040204" pitchFamily="50" charset="-128"/>
                <a:ea typeface="メイリオ" panose="020B0604030504040204" pitchFamily="50" charset="-128"/>
              </a:rPr>
              <a:t>4/</a:t>
            </a:r>
            <a:r>
              <a:rPr lang="ja-JP" altLang="en-US" sz="1200" dirty="0">
                <a:latin typeface="メイリオ" panose="020B0604030504040204" pitchFamily="50" charset="-128"/>
                <a:ea typeface="メイリオ" panose="020B0604030504040204" pitchFamily="50" charset="-128"/>
              </a:rPr>
              <a:t>銀</a:t>
            </a:r>
            <a:r>
              <a:rPr lang="en-US" altLang="ja-JP" sz="1200" dirty="0">
                <a:latin typeface="メイリオ" panose="020B0604030504040204" pitchFamily="50" charset="-128"/>
                <a:ea typeface="メイリオ" panose="020B0604030504040204" pitchFamily="50" charset="-128"/>
              </a:rPr>
              <a:t>5/</a:t>
            </a:r>
            <a:r>
              <a:rPr lang="ja-JP" altLang="en-US" sz="1200" dirty="0">
                <a:latin typeface="メイリオ" panose="020B0604030504040204" pitchFamily="50" charset="-128"/>
                <a:ea typeface="メイリオ" panose="020B0604030504040204" pitchFamily="50" charset="-128"/>
              </a:rPr>
              <a:t>銅</a:t>
            </a:r>
            <a:r>
              <a:rPr lang="en-US" altLang="ja-JP" sz="1200" dirty="0">
                <a:latin typeface="メイリオ" panose="020B0604030504040204" pitchFamily="50" charset="-128"/>
                <a:ea typeface="メイリオ" panose="020B0604030504040204" pitchFamily="50" charset="-128"/>
              </a:rPr>
              <a:t>4</a:t>
            </a:r>
          </a:p>
        </p:txBody>
      </p:sp>
      <p:sp>
        <p:nvSpPr>
          <p:cNvPr id="203" name="テキスト ボックス 202"/>
          <p:cNvSpPr txBox="1">
            <a:spLocks noChangeArrowheads="1"/>
          </p:cNvSpPr>
          <p:nvPr/>
        </p:nvSpPr>
        <p:spPr bwMode="auto">
          <a:xfrm>
            <a:off x="655645" y="4336128"/>
            <a:ext cx="1285884" cy="276999"/>
          </a:xfrm>
          <a:prstGeom prst="rect">
            <a:avLst/>
          </a:prstGeom>
          <a:noFill/>
          <a:ln w="9525">
            <a:noFill/>
            <a:miter lim="800000"/>
            <a:headEnd/>
            <a:tailEnd/>
          </a:ln>
        </p:spPr>
        <p:txBody>
          <a:bodyPr wrap="square">
            <a:spAutoFit/>
          </a:bodyPr>
          <a:lstStyle/>
          <a:p>
            <a:r>
              <a:rPr lang="ja-JP" altLang="en-US" sz="1200" dirty="0">
                <a:latin typeface="メイリオ" panose="020B0604030504040204" pitchFamily="50" charset="-128"/>
                <a:ea typeface="メイリオ" panose="020B0604030504040204" pitchFamily="50" charset="-128"/>
              </a:rPr>
              <a:t>時差：なし</a:t>
            </a:r>
          </a:p>
        </p:txBody>
      </p:sp>
      <p:sp>
        <p:nvSpPr>
          <p:cNvPr id="220" name="テキスト ボックス 18"/>
          <p:cNvSpPr txBox="1">
            <a:spLocks noChangeArrowheads="1"/>
          </p:cNvSpPr>
          <p:nvPr/>
        </p:nvSpPr>
        <p:spPr bwMode="auto">
          <a:xfrm>
            <a:off x="656000" y="5383433"/>
            <a:ext cx="3619450" cy="369332"/>
          </a:xfrm>
          <a:prstGeom prst="rect">
            <a:avLst/>
          </a:prstGeom>
          <a:noFill/>
          <a:ln w="9525">
            <a:noFill/>
            <a:miter lim="800000"/>
            <a:headEnd/>
            <a:tailEnd/>
          </a:ln>
        </p:spPr>
        <p:txBody>
          <a:bodyPr wrap="square">
            <a:spAutoFit/>
          </a:bodyPr>
          <a:lstStyle/>
          <a:p>
            <a:r>
              <a:rPr lang="ja-JP" altLang="en-US" b="1" dirty="0">
                <a:latin typeface="メイリオ" panose="020B0604030504040204" pitchFamily="50" charset="-128"/>
                <a:ea typeface="メイリオ" panose="020B0604030504040204" pitchFamily="50" charset="-128"/>
              </a:rPr>
              <a:t>想定：</a:t>
            </a:r>
            <a:r>
              <a:rPr lang="en-US" altLang="ja-JP" b="1" dirty="0">
                <a:latin typeface="メイリオ" panose="020B0604030504040204" pitchFamily="50" charset="-128"/>
                <a:ea typeface="メイリオ" panose="020B0604030504040204" pitchFamily="50" charset="-128"/>
              </a:rPr>
              <a:t>8.1</a:t>
            </a:r>
            <a:r>
              <a:rPr lang="ja-JP" altLang="en-US" b="1" dirty="0">
                <a:latin typeface="メイリオ" panose="020B0604030504040204" pitchFamily="50" charset="-128"/>
                <a:ea typeface="メイリオ" panose="020B0604030504040204" pitchFamily="50" charset="-128"/>
              </a:rPr>
              <a:t>億</a:t>
            </a:r>
            <a:r>
              <a:rPr lang="en-US" altLang="ja-JP" b="1" dirty="0">
                <a:latin typeface="メイリオ" panose="020B0604030504040204" pitchFamily="50" charset="-128"/>
                <a:ea typeface="メイリオ" panose="020B0604030504040204" pitchFamily="50" charset="-128"/>
              </a:rPr>
              <a:t>PV</a:t>
            </a:r>
            <a:r>
              <a:rPr lang="ja-JP" altLang="en-US" b="1" dirty="0">
                <a:latin typeface="メイリオ" panose="020B0604030504040204" pitchFamily="50" charset="-128"/>
                <a:ea typeface="メイリオ" panose="020B0604030504040204" pitchFamily="50" charset="-128"/>
              </a:rPr>
              <a:t>　</a:t>
            </a:r>
            <a:endParaRPr lang="en-US" altLang="ja-JP" b="1" dirty="0">
              <a:latin typeface="メイリオ" panose="020B0604030504040204" pitchFamily="50" charset="-128"/>
              <a:ea typeface="メイリオ" panose="020B0604030504040204" pitchFamily="50" charset="-128"/>
            </a:endParaRPr>
          </a:p>
        </p:txBody>
      </p:sp>
      <p:sp>
        <p:nvSpPr>
          <p:cNvPr id="223" name="角丸四角形 222"/>
          <p:cNvSpPr/>
          <p:nvPr/>
        </p:nvSpPr>
        <p:spPr bwMode="auto">
          <a:xfrm>
            <a:off x="649515" y="4853405"/>
            <a:ext cx="2761698" cy="405228"/>
          </a:xfrm>
          <a:prstGeom prst="roundRect">
            <a:avLst/>
          </a:prstGeom>
          <a:solidFill>
            <a:srgbClr val="C00000"/>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en-US" altLang="ja-JP" b="1" kern="0" dirty="0">
                <a:solidFill>
                  <a:schemeClr val="bg1"/>
                </a:solidFill>
                <a:latin typeface="メイリオ" panose="020B0604030504040204" pitchFamily="50" charset="-128"/>
                <a:ea typeface="メイリオ" panose="020B0604030504040204" pitchFamily="50" charset="-128"/>
              </a:rPr>
              <a:t>2022</a:t>
            </a:r>
            <a:r>
              <a:rPr kumimoji="0" lang="ja-JP" altLang="en-US" b="1" kern="0" dirty="0">
                <a:solidFill>
                  <a:schemeClr val="bg1"/>
                </a:solidFill>
                <a:latin typeface="メイリオ" panose="020B0604030504040204" pitchFamily="50" charset="-128"/>
                <a:ea typeface="メイリオ" panose="020B0604030504040204" pitchFamily="50" charset="-128"/>
              </a:rPr>
              <a:t>年　北京大会</a:t>
            </a:r>
          </a:p>
        </p:txBody>
      </p:sp>
      <p:sp>
        <p:nvSpPr>
          <p:cNvPr id="24" name="テキスト ボックス 23"/>
          <p:cNvSpPr txBox="1">
            <a:spLocks noChangeArrowheads="1"/>
          </p:cNvSpPr>
          <p:nvPr/>
        </p:nvSpPr>
        <p:spPr bwMode="auto">
          <a:xfrm>
            <a:off x="655645" y="5723941"/>
            <a:ext cx="1285884" cy="276999"/>
          </a:xfrm>
          <a:prstGeom prst="rect">
            <a:avLst/>
          </a:prstGeom>
          <a:noFill/>
          <a:ln w="9525">
            <a:noFill/>
            <a:miter lim="800000"/>
            <a:headEnd/>
            <a:tailEnd/>
          </a:ln>
        </p:spPr>
        <p:txBody>
          <a:bodyPr wrap="square">
            <a:spAutoFit/>
          </a:bodyPr>
          <a:lstStyle/>
          <a:p>
            <a:r>
              <a:rPr lang="ja-JP" altLang="en-US" sz="1200" dirty="0">
                <a:latin typeface="メイリオ" panose="020B0604030504040204" pitchFamily="50" charset="-128"/>
                <a:ea typeface="メイリオ" panose="020B0604030504040204" pitchFamily="50" charset="-128"/>
              </a:rPr>
              <a:t>時差：</a:t>
            </a:r>
            <a:r>
              <a:rPr lang="en-US" altLang="ja-JP" sz="1200" dirty="0">
                <a:latin typeface="メイリオ" panose="020B0604030504040204" pitchFamily="50" charset="-128"/>
                <a:ea typeface="メイリオ" panose="020B0604030504040204" pitchFamily="50" charset="-128"/>
              </a:rPr>
              <a:t>-1</a:t>
            </a:r>
            <a:r>
              <a:rPr lang="ja-JP" altLang="en-US" sz="1200" dirty="0">
                <a:latin typeface="メイリオ" panose="020B0604030504040204" pitchFamily="50" charset="-128"/>
                <a:ea typeface="メイリオ" panose="020B0604030504040204" pitchFamily="50" charset="-128"/>
              </a:rPr>
              <a:t>時間</a:t>
            </a:r>
          </a:p>
        </p:txBody>
      </p:sp>
      <p:sp>
        <p:nvSpPr>
          <p:cNvPr id="25" name="正方形/長方形 13"/>
          <p:cNvSpPr>
            <a:spLocks noChangeArrowheads="1"/>
          </p:cNvSpPr>
          <p:nvPr/>
        </p:nvSpPr>
        <p:spPr bwMode="auto">
          <a:xfrm>
            <a:off x="55137" y="880547"/>
            <a:ext cx="11940013" cy="830997"/>
          </a:xfrm>
          <a:prstGeom prst="rect">
            <a:avLst/>
          </a:prstGeom>
          <a:noFill/>
          <a:ln w="9525">
            <a:noFill/>
            <a:miter lim="800000"/>
            <a:headEnd/>
            <a:tailEnd/>
          </a:ln>
        </p:spPr>
        <p:txBody>
          <a:bodyPr wrap="square">
            <a:spAutoFit/>
          </a:bodyPr>
          <a:lstStyle/>
          <a:p>
            <a:pPr algn="ctr"/>
            <a:r>
              <a:rPr lang="en-US" altLang="ja-JP" sz="2400" dirty="0">
                <a:latin typeface="メイリオ" panose="020B0604030504040204" pitchFamily="50" charset="-128"/>
                <a:ea typeface="メイリオ" panose="020B0604030504040204" pitchFamily="50" charset="-128"/>
              </a:rPr>
              <a:t>Yahoo!</a:t>
            </a:r>
            <a:r>
              <a:rPr lang="ja-JP" altLang="en-US" sz="2400" dirty="0">
                <a:latin typeface="メイリオ" panose="020B0604030504040204" pitchFamily="50" charset="-128"/>
                <a:ea typeface="メイリオ" panose="020B0604030504040204" pitchFamily="50" charset="-128"/>
              </a:rPr>
              <a:t> </a:t>
            </a:r>
            <a:r>
              <a:rPr lang="en-US" altLang="ja-JP" sz="2400" dirty="0">
                <a:latin typeface="メイリオ" panose="020B0604030504040204" pitchFamily="50" charset="-128"/>
                <a:ea typeface="メイリオ" panose="020B0604030504040204" pitchFamily="50" charset="-128"/>
              </a:rPr>
              <a:t>JAPAN</a:t>
            </a:r>
            <a:r>
              <a:rPr lang="ja-JP" altLang="en-US" sz="2400" dirty="0">
                <a:latin typeface="メイリオ" panose="020B0604030504040204" pitchFamily="50" charset="-128"/>
                <a:ea typeface="メイリオ" panose="020B0604030504040204" pitchFamily="50" charset="-128"/>
              </a:rPr>
              <a:t>の運営する五輪特集として</a:t>
            </a:r>
            <a:endParaRPr lang="en-US" altLang="ja-JP" sz="2400" dirty="0">
              <a:latin typeface="メイリオ" panose="020B0604030504040204" pitchFamily="50" charset="-128"/>
              <a:ea typeface="メイリオ" panose="020B0604030504040204" pitchFamily="50" charset="-128"/>
            </a:endParaRPr>
          </a:p>
          <a:p>
            <a:pPr algn="ctr"/>
            <a:r>
              <a:rPr lang="ja-JP" altLang="en-US" sz="2400" dirty="0">
                <a:latin typeface="メイリオ" panose="020B0604030504040204" pitchFamily="50" charset="-128"/>
                <a:ea typeface="メイリオ" panose="020B0604030504040204" pitchFamily="50" charset="-128"/>
              </a:rPr>
              <a:t>過去大会と同様に短期間で圧倒的な</a:t>
            </a:r>
            <a:r>
              <a:rPr lang="en-US" altLang="ja-JP" sz="2400" dirty="0">
                <a:latin typeface="メイリオ" panose="020B0604030504040204" pitchFamily="50" charset="-128"/>
                <a:ea typeface="メイリオ" panose="020B0604030504040204" pitchFamily="50" charset="-128"/>
              </a:rPr>
              <a:t>PV</a:t>
            </a:r>
            <a:r>
              <a:rPr lang="ja-JP" altLang="en-US" sz="2400" dirty="0">
                <a:latin typeface="メイリオ" panose="020B0604030504040204" pitchFamily="50" charset="-128"/>
                <a:ea typeface="メイリオ" panose="020B0604030504040204" pitchFamily="50" charset="-128"/>
              </a:rPr>
              <a:t>数を想定</a:t>
            </a:r>
            <a:endParaRPr lang="en-US" altLang="ja-JP" sz="2400" dirty="0">
              <a:latin typeface="メイリオ" panose="020B0604030504040204" pitchFamily="50" charset="-128"/>
              <a:ea typeface="メイリオ" panose="020B0604030504040204" pitchFamily="50" charset="-128"/>
            </a:endParaRPr>
          </a:p>
        </p:txBody>
      </p:sp>
      <p:sp>
        <p:nvSpPr>
          <p:cNvPr id="29" name="正方形/長方形 28"/>
          <p:cNvSpPr>
            <a:spLocks noChangeArrowheads="1"/>
          </p:cNvSpPr>
          <p:nvPr/>
        </p:nvSpPr>
        <p:spPr bwMode="auto">
          <a:xfrm>
            <a:off x="6667178" y="2835587"/>
            <a:ext cx="5119019" cy="923330"/>
          </a:xfrm>
          <a:prstGeom prst="rect">
            <a:avLst/>
          </a:prstGeom>
          <a:noFill/>
          <a:ln w="9525">
            <a:noFill/>
            <a:miter lim="800000"/>
            <a:headEnd/>
            <a:tailEnd/>
          </a:ln>
        </p:spPr>
        <p:txBody>
          <a:bodyPr wrap="square">
            <a:spAutoFit/>
          </a:bodyPr>
          <a:lstStyle/>
          <a:p>
            <a:pPr algn="ctr"/>
            <a:r>
              <a:rPr lang="ja-JP" altLang="en-US" b="1" dirty="0">
                <a:latin typeface="メイリオ" panose="020B0604030504040204" pitchFamily="50" charset="-128"/>
                <a:ea typeface="メイリオ" panose="020B0604030504040204" pitchFamily="50" charset="-128"/>
              </a:rPr>
              <a:t>過去大会の特集閲覧ユーザーの多くが</a:t>
            </a:r>
            <a:endParaRPr lang="en-US" altLang="ja-JP" b="1" dirty="0">
              <a:latin typeface="メイリオ" panose="020B0604030504040204" pitchFamily="50" charset="-128"/>
              <a:ea typeface="メイリオ" panose="020B0604030504040204" pitchFamily="50" charset="-128"/>
            </a:endParaRPr>
          </a:p>
          <a:p>
            <a:pPr algn="ctr"/>
            <a:r>
              <a:rPr lang="ja-JP" altLang="en-US" b="1" dirty="0">
                <a:latin typeface="メイリオ" panose="020B0604030504040204" pitchFamily="50" charset="-128"/>
                <a:ea typeface="メイリオ" panose="020B0604030504040204" pitchFamily="50" charset="-128"/>
              </a:rPr>
              <a:t>五輪に対して高い興味を示し、</a:t>
            </a:r>
            <a:endParaRPr lang="en-US" altLang="ja-JP" b="1" dirty="0">
              <a:latin typeface="メイリオ" panose="020B0604030504040204" pitchFamily="50" charset="-128"/>
              <a:ea typeface="メイリオ" panose="020B0604030504040204" pitchFamily="50" charset="-128"/>
            </a:endParaRPr>
          </a:p>
          <a:p>
            <a:pPr algn="ctr"/>
            <a:r>
              <a:rPr lang="ja-JP" altLang="en-US" b="1" dirty="0">
                <a:latin typeface="メイリオ" panose="020B0604030504040204" pitchFamily="50" charset="-128"/>
                <a:ea typeface="メイリオ" panose="020B0604030504040204" pitchFamily="50" charset="-128"/>
              </a:rPr>
              <a:t>毎日特集を閲覧しています</a:t>
            </a:r>
            <a:endParaRPr lang="en-US" altLang="ja-JP" b="1" dirty="0">
              <a:latin typeface="メイリオ" panose="020B0604030504040204" pitchFamily="50" charset="-128"/>
              <a:ea typeface="メイリオ" panose="020B0604030504040204" pitchFamily="50" charset="-128"/>
            </a:endParaRPr>
          </a:p>
        </p:txBody>
      </p:sp>
      <p:sp>
        <p:nvSpPr>
          <p:cNvPr id="30" name="正方形/長方形 29"/>
          <p:cNvSpPr>
            <a:spLocks noChangeArrowheads="1"/>
          </p:cNvSpPr>
          <p:nvPr/>
        </p:nvSpPr>
        <p:spPr bwMode="auto">
          <a:xfrm>
            <a:off x="8487908" y="5988891"/>
            <a:ext cx="1772479" cy="276999"/>
          </a:xfrm>
          <a:prstGeom prst="rect">
            <a:avLst/>
          </a:prstGeom>
          <a:noFill/>
          <a:ln w="9525">
            <a:noFill/>
            <a:miter lim="800000"/>
            <a:headEnd/>
            <a:tailEnd/>
          </a:ln>
        </p:spPr>
        <p:txBody>
          <a:bodyPr wrap="square">
            <a:spAutoFit/>
          </a:bodyPr>
          <a:lstStyle/>
          <a:p>
            <a:pPr algn="ctr" eaLnBrk="0" hangingPunct="0"/>
            <a:r>
              <a:rPr kumimoji="0" lang="ja-JP" altLang="en-US" sz="1200" b="1" dirty="0">
                <a:latin typeface="メイリオ" panose="020B0604030504040204" pitchFamily="50" charset="-128"/>
                <a:ea typeface="メイリオ" panose="020B0604030504040204" pitchFamily="50" charset="-128"/>
              </a:rPr>
              <a:t>特集に満足した</a:t>
            </a:r>
          </a:p>
        </p:txBody>
      </p:sp>
      <p:sp>
        <p:nvSpPr>
          <p:cNvPr id="31" name="正方形/長方形 30"/>
          <p:cNvSpPr>
            <a:spLocks noChangeArrowheads="1"/>
          </p:cNvSpPr>
          <p:nvPr/>
        </p:nvSpPr>
        <p:spPr bwMode="auto">
          <a:xfrm>
            <a:off x="6588975" y="5988890"/>
            <a:ext cx="1834336" cy="276999"/>
          </a:xfrm>
          <a:prstGeom prst="rect">
            <a:avLst/>
          </a:prstGeom>
          <a:noFill/>
          <a:ln w="9525">
            <a:noFill/>
            <a:miter lim="800000"/>
            <a:headEnd/>
            <a:tailEnd/>
          </a:ln>
        </p:spPr>
        <p:txBody>
          <a:bodyPr wrap="square">
            <a:spAutoFit/>
          </a:bodyPr>
          <a:lstStyle/>
          <a:p>
            <a:pPr algn="ctr" eaLnBrk="0" hangingPunct="0"/>
            <a:r>
              <a:rPr kumimoji="0" lang="ja-JP" altLang="en-US" sz="1200" b="1" dirty="0">
                <a:latin typeface="メイリオ" panose="020B0604030504040204" pitchFamily="50" charset="-128"/>
                <a:ea typeface="メイリオ" panose="020B0604030504040204" pitchFamily="50" charset="-128"/>
              </a:rPr>
              <a:t>特集を毎日閲覧した</a:t>
            </a:r>
          </a:p>
        </p:txBody>
      </p:sp>
      <p:sp>
        <p:nvSpPr>
          <p:cNvPr id="32" name="正方形/長方形 31"/>
          <p:cNvSpPr>
            <a:spLocks noChangeArrowheads="1"/>
          </p:cNvSpPr>
          <p:nvPr/>
        </p:nvSpPr>
        <p:spPr bwMode="auto">
          <a:xfrm>
            <a:off x="10473257" y="5902218"/>
            <a:ext cx="1492623" cy="461665"/>
          </a:xfrm>
          <a:prstGeom prst="rect">
            <a:avLst/>
          </a:prstGeom>
          <a:noFill/>
          <a:ln w="9525">
            <a:noFill/>
            <a:miter lim="800000"/>
            <a:headEnd/>
            <a:tailEnd/>
          </a:ln>
        </p:spPr>
        <p:txBody>
          <a:bodyPr wrap="square">
            <a:spAutoFit/>
          </a:bodyPr>
          <a:lstStyle/>
          <a:p>
            <a:pPr algn="ctr" eaLnBrk="0" hangingPunct="0"/>
            <a:r>
              <a:rPr kumimoji="0" lang="ja-JP" altLang="en-US" sz="1200" b="1" dirty="0">
                <a:latin typeface="メイリオ" panose="020B0604030504040204" pitchFamily="50" charset="-128"/>
                <a:ea typeface="メイリオ" panose="020B0604030504040204" pitchFamily="50" charset="-128"/>
              </a:rPr>
              <a:t>出稿企業に対して</a:t>
            </a:r>
            <a:endParaRPr kumimoji="0" lang="en-US" altLang="ja-JP" sz="1200" b="1" dirty="0">
              <a:latin typeface="メイリオ" panose="020B0604030504040204" pitchFamily="50" charset="-128"/>
              <a:ea typeface="メイリオ" panose="020B0604030504040204" pitchFamily="50" charset="-128"/>
            </a:endParaRPr>
          </a:p>
          <a:p>
            <a:pPr algn="ctr" eaLnBrk="0" hangingPunct="0"/>
            <a:r>
              <a:rPr kumimoji="0" lang="ja-JP" altLang="en-US" sz="1200" b="1" dirty="0">
                <a:latin typeface="メイリオ" panose="020B0604030504040204" pitchFamily="50" charset="-128"/>
                <a:ea typeface="メイリオ" panose="020B0604030504040204" pitchFamily="50" charset="-128"/>
              </a:rPr>
              <a:t>好意を持った</a:t>
            </a:r>
          </a:p>
        </p:txBody>
      </p:sp>
      <p:sp>
        <p:nvSpPr>
          <p:cNvPr id="33" name="Text Box 5"/>
          <p:cNvSpPr txBox="1">
            <a:spLocks noChangeArrowheads="1"/>
          </p:cNvSpPr>
          <p:nvPr/>
        </p:nvSpPr>
        <p:spPr bwMode="auto">
          <a:xfrm>
            <a:off x="6745935" y="4454483"/>
            <a:ext cx="1834336" cy="984885"/>
          </a:xfrm>
          <a:prstGeom prst="rect">
            <a:avLst/>
          </a:prstGeom>
          <a:noFill/>
          <a:ln w="9525">
            <a:noFill/>
            <a:miter lim="800000"/>
            <a:headEnd/>
            <a:tailEnd/>
          </a:ln>
        </p:spPr>
        <p:txBody>
          <a:bodyPr wrap="square">
            <a:spAutoFit/>
          </a:bodyPr>
          <a:lstStyle/>
          <a:p>
            <a:r>
              <a:rPr lang="en-US" altLang="ja-JP" sz="5800" b="1" dirty="0">
                <a:solidFill>
                  <a:schemeClr val="bg1"/>
                </a:solidFill>
                <a:latin typeface="メイリオ" panose="020B0604030504040204" pitchFamily="50" charset="-128"/>
                <a:ea typeface="メイリオ" panose="020B0604030504040204" pitchFamily="50" charset="-128"/>
              </a:rPr>
              <a:t>72</a:t>
            </a:r>
            <a:r>
              <a:rPr lang="en-US" altLang="ja-JP" sz="2200" b="1" dirty="0">
                <a:solidFill>
                  <a:schemeClr val="bg1"/>
                </a:solidFill>
                <a:latin typeface="メイリオ" panose="020B0604030504040204" pitchFamily="50" charset="-128"/>
                <a:ea typeface="メイリオ" panose="020B0604030504040204" pitchFamily="50" charset="-128"/>
              </a:rPr>
              <a:t>%</a:t>
            </a:r>
            <a:endParaRPr lang="en-US" altLang="ja-JP" sz="2200" dirty="0">
              <a:solidFill>
                <a:schemeClr val="bg1"/>
              </a:solidFill>
              <a:latin typeface="メイリオ" panose="020B0604030504040204" pitchFamily="50" charset="-128"/>
              <a:ea typeface="メイリオ" panose="020B0604030504040204" pitchFamily="50" charset="-128"/>
            </a:endParaRPr>
          </a:p>
        </p:txBody>
      </p:sp>
      <p:sp>
        <p:nvSpPr>
          <p:cNvPr id="34" name="Text Box 5"/>
          <p:cNvSpPr txBox="1">
            <a:spLocks noChangeArrowheads="1"/>
          </p:cNvSpPr>
          <p:nvPr/>
        </p:nvSpPr>
        <p:spPr bwMode="auto">
          <a:xfrm>
            <a:off x="8580271" y="4503180"/>
            <a:ext cx="1834336" cy="984885"/>
          </a:xfrm>
          <a:prstGeom prst="rect">
            <a:avLst/>
          </a:prstGeom>
          <a:noFill/>
          <a:ln w="9525">
            <a:noFill/>
            <a:miter lim="800000"/>
            <a:headEnd/>
            <a:tailEnd/>
          </a:ln>
        </p:spPr>
        <p:txBody>
          <a:bodyPr wrap="square">
            <a:spAutoFit/>
          </a:bodyPr>
          <a:lstStyle/>
          <a:p>
            <a:r>
              <a:rPr lang="en-US" altLang="ja-JP" sz="5800" b="1" dirty="0">
                <a:solidFill>
                  <a:schemeClr val="bg1"/>
                </a:solidFill>
                <a:latin typeface="メイリオ" panose="020B0604030504040204" pitchFamily="50" charset="-128"/>
                <a:ea typeface="メイリオ" panose="020B0604030504040204" pitchFamily="50" charset="-128"/>
              </a:rPr>
              <a:t>71</a:t>
            </a:r>
            <a:r>
              <a:rPr lang="en-US" altLang="ja-JP" sz="2200" b="1" dirty="0">
                <a:solidFill>
                  <a:schemeClr val="bg1"/>
                </a:solidFill>
                <a:latin typeface="メイリオ" panose="020B0604030504040204" pitchFamily="50" charset="-128"/>
                <a:ea typeface="メイリオ" panose="020B0604030504040204" pitchFamily="50" charset="-128"/>
              </a:rPr>
              <a:t>%</a:t>
            </a:r>
            <a:endParaRPr lang="en-US" altLang="ja-JP" sz="2200" dirty="0">
              <a:solidFill>
                <a:schemeClr val="bg1"/>
              </a:solidFill>
              <a:latin typeface="メイリオ" panose="020B0604030504040204" pitchFamily="50" charset="-128"/>
              <a:ea typeface="メイリオ" panose="020B0604030504040204" pitchFamily="50" charset="-128"/>
            </a:endParaRPr>
          </a:p>
        </p:txBody>
      </p:sp>
      <p:sp>
        <p:nvSpPr>
          <p:cNvPr id="35" name="Text Box 5"/>
          <p:cNvSpPr txBox="1">
            <a:spLocks noChangeArrowheads="1"/>
          </p:cNvSpPr>
          <p:nvPr/>
        </p:nvSpPr>
        <p:spPr bwMode="auto">
          <a:xfrm>
            <a:off x="10390089" y="4479850"/>
            <a:ext cx="1834336" cy="984885"/>
          </a:xfrm>
          <a:prstGeom prst="rect">
            <a:avLst/>
          </a:prstGeom>
          <a:noFill/>
          <a:ln w="9525">
            <a:noFill/>
            <a:miter lim="800000"/>
            <a:headEnd/>
            <a:tailEnd/>
          </a:ln>
        </p:spPr>
        <p:txBody>
          <a:bodyPr wrap="square">
            <a:spAutoFit/>
          </a:bodyPr>
          <a:lstStyle/>
          <a:p>
            <a:r>
              <a:rPr lang="en-US" altLang="ja-JP" sz="5800" b="1" dirty="0">
                <a:solidFill>
                  <a:schemeClr val="bg1"/>
                </a:solidFill>
                <a:latin typeface="メイリオ" panose="020B0604030504040204" pitchFamily="50" charset="-128"/>
                <a:ea typeface="メイリオ" panose="020B0604030504040204" pitchFamily="50" charset="-128"/>
              </a:rPr>
              <a:t>42</a:t>
            </a:r>
            <a:r>
              <a:rPr lang="en-US" altLang="ja-JP" sz="2200" b="1" dirty="0">
                <a:solidFill>
                  <a:schemeClr val="bg1"/>
                </a:solidFill>
                <a:latin typeface="メイリオ" panose="020B0604030504040204" pitchFamily="50" charset="-128"/>
                <a:ea typeface="メイリオ" panose="020B0604030504040204" pitchFamily="50" charset="-128"/>
              </a:rPr>
              <a:t>%</a:t>
            </a:r>
            <a:endParaRPr lang="en-US" altLang="ja-JP" sz="2200" dirty="0">
              <a:solidFill>
                <a:schemeClr val="bg1"/>
              </a:solidFill>
              <a:latin typeface="メイリオ" panose="020B0604030504040204" pitchFamily="50" charset="-128"/>
              <a:ea typeface="メイリオ" panose="020B0604030504040204" pitchFamily="50" charset="-128"/>
            </a:endParaRPr>
          </a:p>
        </p:txBody>
      </p:sp>
      <p:sp>
        <p:nvSpPr>
          <p:cNvPr id="36" name="正方形/長方形 35"/>
          <p:cNvSpPr>
            <a:spLocks noChangeArrowheads="1"/>
          </p:cNvSpPr>
          <p:nvPr/>
        </p:nvSpPr>
        <p:spPr bwMode="auto">
          <a:xfrm>
            <a:off x="8047973" y="6352101"/>
            <a:ext cx="3713908" cy="307777"/>
          </a:xfrm>
          <a:prstGeom prst="rect">
            <a:avLst/>
          </a:prstGeom>
          <a:noFill/>
          <a:ln w="9525">
            <a:noFill/>
            <a:miter lim="800000"/>
            <a:headEnd/>
            <a:tailEnd/>
          </a:ln>
        </p:spPr>
        <p:txBody>
          <a:bodyPr wrap="square">
            <a:spAutoFit/>
          </a:bodyPr>
          <a:lstStyle/>
          <a:p>
            <a:pPr algn="r"/>
            <a:r>
              <a:rPr lang="en-US" altLang="ja-JP" sz="700" dirty="0">
                <a:latin typeface="メイリオ" panose="020B0604030504040204" pitchFamily="50" charset="-128"/>
                <a:ea typeface="メイリオ" panose="020B0604030504040204" pitchFamily="50" charset="-128"/>
              </a:rPr>
              <a:t>※Yahoo! JAPAN </a:t>
            </a:r>
            <a:r>
              <a:rPr lang="ja-JP" altLang="en-US" sz="700" dirty="0">
                <a:latin typeface="メイリオ" panose="020B0604030504040204" pitchFamily="50" charset="-128"/>
                <a:ea typeface="メイリオ" panose="020B0604030504040204" pitchFamily="50" charset="-128"/>
              </a:rPr>
              <a:t>自社調査 </a:t>
            </a:r>
            <a:r>
              <a:rPr lang="zh-TW" altLang="en-US" sz="700" dirty="0">
                <a:latin typeface="メイリオ" panose="020B0604030504040204" pitchFamily="50" charset="-128"/>
                <a:ea typeface="メイリオ" panose="020B0604030504040204" pitchFamily="50" charset="-128"/>
              </a:rPr>
              <a:t>東京</a:t>
            </a:r>
            <a:r>
              <a:rPr lang="en-US" altLang="zh-TW" sz="700" dirty="0">
                <a:latin typeface="メイリオ" panose="020B0604030504040204" pitchFamily="50" charset="-128"/>
                <a:ea typeface="メイリオ" panose="020B0604030504040204" pitchFamily="50" charset="-128"/>
              </a:rPr>
              <a:t>2020</a:t>
            </a:r>
            <a:r>
              <a:rPr lang="zh-TW" altLang="en-US" sz="700" dirty="0">
                <a:latin typeface="メイリオ" panose="020B0604030504040204" pitchFamily="50" charset="-128"/>
                <a:ea typeface="メイリオ" panose="020B0604030504040204" pitchFamily="50" charset="-128"/>
              </a:rPr>
              <a:t>報道特集</a:t>
            </a:r>
            <a:r>
              <a:rPr lang="ja-JP" altLang="en-US" sz="700" dirty="0">
                <a:latin typeface="メイリオ" panose="020B0604030504040204" pitchFamily="50" charset="-128"/>
                <a:ea typeface="メイリオ" panose="020B0604030504040204" pitchFamily="50" charset="-128"/>
              </a:rPr>
              <a:t>閲覧者を対象にアンケート</a:t>
            </a:r>
            <a:endParaRPr lang="en-US" altLang="ja-JP" sz="700" dirty="0">
              <a:latin typeface="メイリオ" panose="020B0604030504040204" pitchFamily="50" charset="-128"/>
              <a:ea typeface="メイリオ" panose="020B0604030504040204" pitchFamily="50" charset="-128"/>
            </a:endParaRPr>
          </a:p>
          <a:p>
            <a:pPr algn="r"/>
            <a:r>
              <a:rPr lang="ja-JP" altLang="en-US" sz="700" dirty="0">
                <a:latin typeface="メイリオ" panose="020B0604030504040204" pitchFamily="50" charset="-128"/>
                <a:ea typeface="メイリオ" panose="020B0604030504040204" pitchFamily="50" charset="-128"/>
              </a:rPr>
              <a:t>   調査時期：</a:t>
            </a:r>
            <a:r>
              <a:rPr lang="en-US" altLang="ja-JP" sz="700" dirty="0">
                <a:latin typeface="メイリオ" panose="020B0604030504040204" pitchFamily="50" charset="-128"/>
                <a:ea typeface="メイリオ" panose="020B0604030504040204" pitchFamily="50" charset="-128"/>
              </a:rPr>
              <a:t>2021</a:t>
            </a:r>
            <a:r>
              <a:rPr lang="ja-JP" altLang="en-US" sz="700" dirty="0">
                <a:latin typeface="メイリオ" panose="020B0604030504040204" pitchFamily="50" charset="-128"/>
                <a:ea typeface="メイリオ" panose="020B0604030504040204" pitchFamily="50" charset="-128"/>
              </a:rPr>
              <a:t>年</a:t>
            </a:r>
            <a:r>
              <a:rPr lang="en-US" altLang="ja-JP" sz="700" dirty="0">
                <a:latin typeface="メイリオ" panose="020B0604030504040204" pitchFamily="50" charset="-128"/>
                <a:ea typeface="メイリオ" panose="020B0604030504040204" pitchFamily="50" charset="-128"/>
              </a:rPr>
              <a:t>8</a:t>
            </a:r>
            <a:r>
              <a:rPr lang="ja-JP" altLang="en-US" sz="700" dirty="0">
                <a:latin typeface="メイリオ" panose="020B0604030504040204" pitchFamily="50" charset="-128"/>
                <a:ea typeface="メイリオ" panose="020B0604030504040204" pitchFamily="50" charset="-128"/>
              </a:rPr>
              <a:t>月 </a:t>
            </a:r>
            <a:r>
              <a:rPr lang="en-US" altLang="ja-JP" sz="700" dirty="0">
                <a:latin typeface="メイリオ" panose="020B0604030504040204" pitchFamily="50" charset="-128"/>
                <a:ea typeface="メイリオ" panose="020B0604030504040204" pitchFamily="50" charset="-128"/>
              </a:rPr>
              <a:t>(n</a:t>
            </a:r>
            <a:r>
              <a:rPr lang="ja-JP" altLang="en-US" sz="700" dirty="0">
                <a:latin typeface="メイリオ" panose="020B0604030504040204" pitchFamily="50" charset="-128"/>
                <a:ea typeface="メイリオ" panose="020B0604030504040204" pitchFamily="50" charset="-128"/>
              </a:rPr>
              <a:t>＝</a:t>
            </a:r>
            <a:r>
              <a:rPr lang="en-US" altLang="ja-JP" sz="700" dirty="0">
                <a:latin typeface="メイリオ" panose="020B0604030504040204" pitchFamily="50" charset="-128"/>
                <a:ea typeface="メイリオ" panose="020B0604030504040204" pitchFamily="50" charset="-128"/>
              </a:rPr>
              <a:t>548</a:t>
            </a:r>
            <a:r>
              <a:rPr lang="ja-JP" altLang="en-US" sz="700" dirty="0">
                <a:latin typeface="メイリオ" panose="020B0604030504040204" pitchFamily="50" charset="-128"/>
                <a:ea typeface="メイリオ" panose="020B0604030504040204" pitchFamily="50" charset="-128"/>
              </a:rPr>
              <a:t>人</a:t>
            </a:r>
            <a:r>
              <a:rPr lang="en-US" altLang="ja-JP" sz="700" dirty="0">
                <a:latin typeface="メイリオ" panose="020B0604030504040204" pitchFamily="50" charset="-128"/>
                <a:ea typeface="メイリオ" panose="020B0604030504040204" pitchFamily="50" charset="-128"/>
              </a:rPr>
              <a:t>)</a:t>
            </a:r>
            <a:endParaRPr lang="ja-JP" altLang="en-US" sz="700" dirty="0">
              <a:latin typeface="メイリオ" panose="020B0604030504040204" pitchFamily="50" charset="-128"/>
              <a:ea typeface="メイリオ" panose="020B0604030504040204" pitchFamily="50" charset="-128"/>
            </a:endParaRPr>
          </a:p>
        </p:txBody>
      </p:sp>
      <p:sp>
        <p:nvSpPr>
          <p:cNvPr id="4" name="右矢印 3"/>
          <p:cNvSpPr/>
          <p:nvPr/>
        </p:nvSpPr>
        <p:spPr>
          <a:xfrm>
            <a:off x="2577664" y="2592091"/>
            <a:ext cx="304800" cy="236169"/>
          </a:xfrm>
          <a:prstGeom prst="rightArrow">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38" name="右矢印 37"/>
          <p:cNvSpPr/>
          <p:nvPr/>
        </p:nvSpPr>
        <p:spPr>
          <a:xfrm>
            <a:off x="2577664" y="4051411"/>
            <a:ext cx="304800" cy="236169"/>
          </a:xfrm>
          <a:prstGeom prst="rightArrow">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49" name="角丸四角形 48"/>
          <p:cNvSpPr/>
          <p:nvPr/>
        </p:nvSpPr>
        <p:spPr bwMode="auto">
          <a:xfrm>
            <a:off x="7539625" y="2020273"/>
            <a:ext cx="3132857" cy="624536"/>
          </a:xfrm>
          <a:prstGeom prst="roundRect">
            <a:avLst/>
          </a:prstGeom>
          <a:solidFill>
            <a:schemeClr val="accent4">
              <a:lumMod val="75000"/>
            </a:schemeClr>
          </a:solid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defRPr/>
            </a:pPr>
            <a:r>
              <a:rPr kumimoji="0" lang="ja-JP" altLang="en-US" b="1" kern="0" dirty="0">
                <a:solidFill>
                  <a:schemeClr val="bg1"/>
                </a:solidFill>
                <a:latin typeface="メイリオ" panose="020B0604030504040204" pitchFamily="50" charset="-128"/>
                <a:ea typeface="メイリオ" panose="020B0604030504040204" pitchFamily="50" charset="-128"/>
              </a:rPr>
              <a:t>ユーザーアンケート結果</a:t>
            </a:r>
          </a:p>
        </p:txBody>
      </p:sp>
    </p:spTree>
    <p:extLst>
      <p:ext uri="{BB962C8B-B14F-4D97-AF65-F5344CB8AC3E}">
        <p14:creationId xmlns:p14="http://schemas.microsoft.com/office/powerpoint/2010/main" val="3711784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正方形/長方形 9"/>
          <p:cNvSpPr/>
          <p:nvPr/>
        </p:nvSpPr>
        <p:spPr>
          <a:xfrm>
            <a:off x="782993" y="2820538"/>
            <a:ext cx="4357818" cy="32056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サブタイトル 2">
            <a:extLst>
              <a:ext uri="{FF2B5EF4-FFF2-40B4-BE49-F238E27FC236}">
                <a16:creationId xmlns:a16="http://schemas.microsoft.com/office/drawing/2014/main" id="{3C2659CB-A487-7744-9309-722D88A1C114}"/>
              </a:ext>
            </a:extLst>
          </p:cNvPr>
          <p:cNvSpPr txBox="1">
            <a:spLocks/>
          </p:cNvSpPr>
          <p:nvPr/>
        </p:nvSpPr>
        <p:spPr>
          <a:xfrm>
            <a:off x="473075" y="132835"/>
            <a:ext cx="11522075" cy="828675"/>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r>
              <a:rPr lang="ja-JP" altLang="en-US" sz="2800" b="1" spc="300" dirty="0">
                <a:solidFill>
                  <a:srgbClr val="222222"/>
                </a:solidFill>
                <a:latin typeface="メイリオ" panose="020B0604030504040204" pitchFamily="50" charset="-128"/>
                <a:ea typeface="メイリオ" panose="020B0604030504040204" pitchFamily="50" charset="-128"/>
              </a:rPr>
              <a:t>ユーザー調査（インターネット視聴割合・場所）</a:t>
            </a:r>
          </a:p>
        </p:txBody>
      </p:sp>
      <p:sp>
        <p:nvSpPr>
          <p:cNvPr id="18" name="正方形/長方形 17">
            <a:extLst>
              <a:ext uri="{FF2B5EF4-FFF2-40B4-BE49-F238E27FC236}">
                <a16:creationId xmlns:a16="http://schemas.microsoft.com/office/drawing/2014/main" id="{FF7A0C17-B85E-DC4F-A581-E8E13A86F23F}"/>
              </a:ext>
            </a:extLst>
          </p:cNvPr>
          <p:cNvSpPr/>
          <p:nvPr/>
        </p:nvSpPr>
        <p:spPr>
          <a:xfrm>
            <a:off x="1" y="0"/>
            <a:ext cx="55136" cy="69342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562FCACF-828C-434D-9FD6-A3AC268AEA69}"/>
              </a:ext>
            </a:extLst>
          </p:cNvPr>
          <p:cNvSpPr/>
          <p:nvPr/>
        </p:nvSpPr>
        <p:spPr>
          <a:xfrm>
            <a:off x="0" y="0"/>
            <a:ext cx="206829" cy="9072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solidFill>
                <a:prstClr val="white"/>
              </a:solidFill>
              <a:latin typeface="メイリオ" panose="020B0604030504040204" pitchFamily="50" charset="-128"/>
              <a:ea typeface="メイリオ" panose="020B0604030504040204" pitchFamily="50" charset="-128"/>
            </a:endParaRPr>
          </a:p>
        </p:txBody>
      </p:sp>
      <p:sp>
        <p:nvSpPr>
          <p:cNvPr id="3" name="スライド番号プレースホルダー 2"/>
          <p:cNvSpPr>
            <a:spLocks noGrp="1"/>
          </p:cNvSpPr>
          <p:nvPr>
            <p:ph type="sldNum" sz="quarter" idx="12"/>
          </p:nvPr>
        </p:nvSpPr>
        <p:spPr/>
        <p:txBody>
          <a:bodyPr/>
          <a:lstStyle/>
          <a:p>
            <a:fld id="{960A7A60-E623-C842-8AFE-9F11748E6EB6}" type="slidenum">
              <a:rPr kumimoji="1" lang="ja-JP" altLang="en-US" smtClean="0">
                <a:latin typeface="メイリオ" panose="020B0604030504040204" pitchFamily="50" charset="-128"/>
                <a:ea typeface="メイリオ" panose="020B0604030504040204" pitchFamily="50" charset="-128"/>
              </a:rPr>
              <a:t>9</a:t>
            </a:fld>
            <a:endParaRPr kumimoji="1" lang="ja-JP" altLang="en-US" dirty="0">
              <a:latin typeface="メイリオ" panose="020B0604030504040204" pitchFamily="50" charset="-128"/>
              <a:ea typeface="メイリオ" panose="020B0604030504040204" pitchFamily="50" charset="-128"/>
            </a:endParaRPr>
          </a:p>
        </p:txBody>
      </p:sp>
      <p:sp>
        <p:nvSpPr>
          <p:cNvPr id="5" name="正方形/長方形 4"/>
          <p:cNvSpPr/>
          <p:nvPr/>
        </p:nvSpPr>
        <p:spPr>
          <a:xfrm>
            <a:off x="698344" y="6133872"/>
            <a:ext cx="4886107" cy="430887"/>
          </a:xfrm>
          <a:prstGeom prst="rect">
            <a:avLst/>
          </a:prstGeom>
        </p:spPr>
        <p:txBody>
          <a:bodyPr wrap="square">
            <a:spAutoFit/>
          </a:bodyPr>
          <a:lstStyle/>
          <a:p>
            <a:r>
              <a:rPr lang="en-US" altLang="ja-JP" sz="700" dirty="0">
                <a:latin typeface="メイリオ" panose="020B0604030504040204" pitchFamily="50" charset="-128"/>
                <a:ea typeface="メイリオ" panose="020B0604030504040204" pitchFamily="50" charset="-128"/>
              </a:rPr>
              <a:t>※Source: </a:t>
            </a:r>
            <a:r>
              <a:rPr lang="ja-JP" altLang="en-US" sz="700" dirty="0">
                <a:latin typeface="メイリオ" panose="020B0604030504040204" pitchFamily="50" charset="-128"/>
                <a:ea typeface="メイリオ" panose="020B0604030504040204" pitchFamily="50" charset="-128"/>
              </a:rPr>
              <a:t>ニールセン調査 </a:t>
            </a:r>
            <a:r>
              <a:rPr lang="en-US" altLang="ja-JP" sz="700" dirty="0">
                <a:latin typeface="メイリオ" panose="020B0604030504040204" pitchFamily="50" charset="-128"/>
                <a:ea typeface="メイリオ" panose="020B0604030504040204" pitchFamily="50" charset="-128"/>
              </a:rPr>
              <a:t>Media Consumption Insights for Sports Audience 2019-2021 Vol.5 2021/9 </a:t>
            </a:r>
            <a:br>
              <a:rPr lang="en-US" altLang="ja-JP" sz="700" dirty="0">
                <a:latin typeface="メイリオ" panose="020B0604030504040204" pitchFamily="50" charset="-128"/>
                <a:ea typeface="メイリオ" panose="020B0604030504040204" pitchFamily="50" charset="-128"/>
              </a:rPr>
            </a:br>
            <a:r>
              <a:rPr lang="en-US" altLang="ja-JP" sz="700" dirty="0">
                <a:latin typeface="メイリオ" panose="020B0604030504040204" pitchFamily="50" charset="-128"/>
                <a:ea typeface="メイリオ" panose="020B0604030504040204" pitchFamily="50" charset="-128"/>
              </a:rPr>
              <a:t>Q</a:t>
            </a:r>
            <a:r>
              <a:rPr lang="ja-JP" altLang="en-US" sz="700" dirty="0">
                <a:latin typeface="メイリオ" panose="020B0604030504040204" pitchFamily="50" charset="-128"/>
                <a:ea typeface="メイリオ" panose="020B0604030504040204" pitchFamily="50" charset="-128"/>
              </a:rPr>
              <a:t>「東京</a:t>
            </a:r>
            <a:r>
              <a:rPr lang="en-US" altLang="ja-JP" sz="700" dirty="0">
                <a:latin typeface="メイリオ" panose="020B0604030504040204" pitchFamily="50" charset="-128"/>
                <a:ea typeface="メイリオ" panose="020B0604030504040204" pitchFamily="50" charset="-128"/>
              </a:rPr>
              <a:t>2020</a:t>
            </a:r>
            <a:r>
              <a:rPr lang="ja-JP" altLang="en-US" sz="700" dirty="0">
                <a:latin typeface="メイリオ" panose="020B0604030504040204" pitchFamily="50" charset="-128"/>
                <a:ea typeface="メイリオ" panose="020B0604030504040204" pitchFamily="50" charset="-128"/>
              </a:rPr>
              <a:t>オリンピック・パラリンピックに関して、インターネットでどのようなコンテンツを視聴しましたか？</a:t>
            </a:r>
            <a:r>
              <a:rPr lang="en-US" altLang="ja-JP" sz="700" dirty="0">
                <a:latin typeface="メイリオ" panose="020B0604030504040204" pitchFamily="50" charset="-128"/>
                <a:ea typeface="メイリオ" panose="020B0604030504040204" pitchFamily="50" charset="-128"/>
              </a:rPr>
              <a:t/>
            </a:r>
            <a:br>
              <a:rPr lang="en-US" altLang="ja-JP" sz="700" dirty="0">
                <a:latin typeface="メイリオ" panose="020B0604030504040204" pitchFamily="50" charset="-128"/>
                <a:ea typeface="メイリオ" panose="020B0604030504040204" pitchFamily="50" charset="-128"/>
              </a:rPr>
            </a:br>
            <a:r>
              <a:rPr lang="ja-JP" altLang="en-US" sz="700" dirty="0">
                <a:latin typeface="メイリオ" panose="020B0604030504040204" pitchFamily="50" charset="-128"/>
                <a:ea typeface="メイリオ" panose="020B0604030504040204" pitchFamily="50" charset="-128"/>
              </a:rPr>
              <a:t>    当てはまるものを全てお選び下さい。（</a:t>
            </a:r>
            <a:r>
              <a:rPr lang="en-US" altLang="ja-JP" sz="700" dirty="0">
                <a:latin typeface="メイリオ" panose="020B0604030504040204" pitchFamily="50" charset="-128"/>
                <a:ea typeface="メイリオ" panose="020B0604030504040204" pitchFamily="50" charset="-128"/>
              </a:rPr>
              <a:t>MA</a:t>
            </a:r>
            <a:r>
              <a:rPr lang="ja-JP" altLang="en-US" sz="700" dirty="0">
                <a:latin typeface="メイリオ" panose="020B0604030504040204" pitchFamily="50" charset="-128"/>
                <a:ea typeface="メイリオ" panose="020B0604030504040204" pitchFamily="50" charset="-128"/>
              </a:rPr>
              <a:t>）」 全年代　インターネットコンテンツ視聴</a:t>
            </a:r>
            <a:r>
              <a:rPr lang="en-US" altLang="ja-JP" sz="700" dirty="0">
                <a:latin typeface="メイリオ" panose="020B0604030504040204" pitchFamily="50" charset="-128"/>
                <a:ea typeface="メイリオ" panose="020B0604030504040204" pitchFamily="50" charset="-128"/>
              </a:rPr>
              <a:t> </a:t>
            </a:r>
            <a:r>
              <a:rPr lang="ja-JP" altLang="en-US" sz="700" dirty="0">
                <a:latin typeface="メイリオ" panose="020B0604030504040204" pitchFamily="50" charset="-128"/>
                <a:ea typeface="メイリオ" panose="020B0604030504040204" pitchFamily="50" charset="-128"/>
              </a:rPr>
              <a:t>n=484</a:t>
            </a:r>
          </a:p>
        </p:txBody>
      </p:sp>
      <p:sp>
        <p:nvSpPr>
          <p:cNvPr id="9" name="テキスト ボックス 8">
            <a:extLst>
              <a:ext uri="{FF2B5EF4-FFF2-40B4-BE49-F238E27FC236}">
                <a16:creationId xmlns:a16="http://schemas.microsoft.com/office/drawing/2014/main" id="{6F11E4D8-AE9F-416F-AD15-BB3A2D1B276A}"/>
              </a:ext>
            </a:extLst>
          </p:cNvPr>
          <p:cNvSpPr txBox="1">
            <a:spLocks noChangeArrowheads="1"/>
          </p:cNvSpPr>
          <p:nvPr/>
        </p:nvSpPr>
        <p:spPr bwMode="auto">
          <a:xfrm>
            <a:off x="55137" y="1006863"/>
            <a:ext cx="12136863" cy="954107"/>
          </a:xfrm>
          <a:prstGeom prst="rect">
            <a:avLst/>
          </a:prstGeom>
          <a:noFill/>
          <a:ln w="9525">
            <a:noFill/>
            <a:miter lim="800000"/>
            <a:headEnd/>
            <a:tailEnd/>
          </a:ln>
        </p:spPr>
        <p:txBody>
          <a:bodyPr wrap="square">
            <a:spAutoFit/>
          </a:bodyPr>
          <a:lstStyle/>
          <a:p>
            <a:pPr algn="ctr"/>
            <a:r>
              <a:rPr lang="ja-JP" altLang="en-US" sz="2800" b="1" dirty="0">
                <a:latin typeface="メイリオ" panose="020B0604030504040204" pitchFamily="50" charset="-128"/>
                <a:ea typeface="メイリオ" panose="020B0604030504040204" pitchFamily="50" charset="-128"/>
                <a:cs typeface="Meiryo UI" panose="020B0604030504040204" pitchFamily="50" charset="-128"/>
              </a:rPr>
              <a:t>速報性があり正確な情報を提供できる</a:t>
            </a:r>
            <a:r>
              <a:rPr lang="en-US" altLang="ja-JP" sz="2800" b="1" dirty="0">
                <a:latin typeface="メイリオ" panose="020B0604030504040204" pitchFamily="50" charset="-128"/>
                <a:ea typeface="メイリオ" panose="020B0604030504040204" pitchFamily="50" charset="-128"/>
                <a:cs typeface="Meiryo UI" panose="020B0604030504040204" pitchFamily="50" charset="-128"/>
              </a:rPr>
              <a:t>Yahoo! JAPAN</a:t>
            </a:r>
            <a:r>
              <a:rPr lang="ja-JP" altLang="en-US" sz="2800" b="1" dirty="0">
                <a:latin typeface="メイリオ" panose="020B0604030504040204" pitchFamily="50" charset="-128"/>
                <a:ea typeface="メイリオ" panose="020B0604030504040204" pitchFamily="50" charset="-128"/>
                <a:cs typeface="Meiryo UI" panose="020B0604030504040204" pitchFamily="50" charset="-128"/>
              </a:rPr>
              <a:t>が</a:t>
            </a:r>
            <a:endParaRPr lang="en-US" altLang="ja-JP" sz="2800" b="1" dirty="0">
              <a:latin typeface="メイリオ" panose="020B0604030504040204" pitchFamily="50" charset="-128"/>
              <a:ea typeface="メイリオ" panose="020B0604030504040204" pitchFamily="50" charset="-128"/>
              <a:cs typeface="Meiryo UI" panose="020B0604030504040204" pitchFamily="50" charset="-128"/>
            </a:endParaRPr>
          </a:p>
          <a:p>
            <a:pPr algn="ctr"/>
            <a:r>
              <a:rPr lang="ja-JP" altLang="en-US" sz="2800" b="1" dirty="0">
                <a:latin typeface="メイリオ" panose="020B0604030504040204" pitchFamily="50" charset="-128"/>
                <a:ea typeface="メイリオ" panose="020B0604030504040204" pitchFamily="50" charset="-128"/>
                <a:cs typeface="Meiryo UI" panose="020B0604030504040204" pitchFamily="50" charset="-128"/>
              </a:rPr>
              <a:t>多くのユーザーに利用されている</a:t>
            </a:r>
            <a:endParaRPr lang="en-US" altLang="ja-JP" sz="2800" b="1" dirty="0">
              <a:latin typeface="メイリオ" panose="020B0604030504040204" pitchFamily="50" charset="-128"/>
              <a:ea typeface="メイリオ" panose="020B0604030504040204" pitchFamily="50" charset="-128"/>
            </a:endParaRPr>
          </a:p>
        </p:txBody>
      </p:sp>
      <p:grpSp>
        <p:nvGrpSpPr>
          <p:cNvPr id="6" name="グループ化 5"/>
          <p:cNvGrpSpPr/>
          <p:nvPr/>
        </p:nvGrpSpPr>
        <p:grpSpPr>
          <a:xfrm>
            <a:off x="574893" y="2901950"/>
            <a:ext cx="4733707" cy="3012604"/>
            <a:chOff x="371693" y="2641600"/>
            <a:chExt cx="5032157" cy="3272954"/>
          </a:xfrm>
        </p:grpSpPr>
        <p:graphicFrame>
          <p:nvGraphicFramePr>
            <p:cNvPr id="14" name="グラフ 13"/>
            <p:cNvGraphicFramePr>
              <a:graphicFrameLocks/>
            </p:cNvGraphicFramePr>
            <p:nvPr/>
          </p:nvGraphicFramePr>
          <p:xfrm>
            <a:off x="371693" y="2641600"/>
            <a:ext cx="5032157" cy="3272954"/>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p:cNvSpPr txBox="1"/>
            <p:nvPr/>
          </p:nvSpPr>
          <p:spPr>
            <a:xfrm>
              <a:off x="1795163" y="3611403"/>
              <a:ext cx="2609696" cy="1631215"/>
            </a:xfrm>
            <a:prstGeom prst="rect">
              <a:avLst/>
            </a:prstGeom>
            <a:noFill/>
          </p:spPr>
          <p:txBody>
            <a:bodyPr wrap="square" rtlCol="0">
              <a:spAutoFit/>
            </a:bodyPr>
            <a:lstStyle/>
            <a:p>
              <a:r>
                <a:rPr kumimoji="1" lang="en-US" altLang="ja-JP" sz="8800" b="1" dirty="0">
                  <a:solidFill>
                    <a:srgbClr val="C00000"/>
                  </a:solidFill>
                  <a:latin typeface="メイリオ" panose="020B0604030504040204" pitchFamily="50" charset="-128"/>
                  <a:ea typeface="メイリオ" panose="020B0604030504040204" pitchFamily="50" charset="-128"/>
                </a:rPr>
                <a:t>61</a:t>
              </a:r>
              <a:r>
                <a:rPr kumimoji="1" lang="ja-JP" altLang="en-US" sz="2800" b="1" dirty="0">
                  <a:solidFill>
                    <a:srgbClr val="C00000"/>
                  </a:solidFill>
                  <a:latin typeface="メイリオ" panose="020B0604030504040204" pitchFamily="50" charset="-128"/>
                  <a:ea typeface="メイリオ" panose="020B0604030504040204" pitchFamily="50" charset="-128"/>
                </a:rPr>
                <a:t>％</a:t>
              </a:r>
            </a:p>
          </p:txBody>
        </p:sp>
      </p:grpSp>
      <p:sp>
        <p:nvSpPr>
          <p:cNvPr id="13" name="正方形/長方形 12"/>
          <p:cNvSpPr/>
          <p:nvPr/>
        </p:nvSpPr>
        <p:spPr>
          <a:xfrm>
            <a:off x="782993" y="2174207"/>
            <a:ext cx="4357818" cy="646331"/>
          </a:xfrm>
          <a:prstGeom prst="rect">
            <a:avLst/>
          </a:prstGeom>
          <a:solidFill>
            <a:srgbClr val="C00000"/>
          </a:solidFill>
        </p:spPr>
        <p:txBody>
          <a:bodyPr wrap="square">
            <a:spAutoFit/>
          </a:bodyPr>
          <a:lstStyle/>
          <a:p>
            <a:pPr algn="ctr"/>
            <a:r>
              <a:rPr lang="ja-JP" altLang="en-US" b="1" dirty="0">
                <a:solidFill>
                  <a:schemeClr val="bg1"/>
                </a:solidFill>
                <a:latin typeface="メイリオ" panose="020B0604030504040204" pitchFamily="50" charset="-128"/>
                <a:ea typeface="メイリオ" panose="020B0604030504040204" pitchFamily="50" charset="-128"/>
              </a:rPr>
              <a:t>観戦者のうちインターネット上で</a:t>
            </a:r>
            <a:endParaRPr lang="en-US" altLang="ja-JP" b="1" dirty="0">
              <a:solidFill>
                <a:schemeClr val="bg1"/>
              </a:solidFill>
              <a:latin typeface="メイリオ" panose="020B0604030504040204" pitchFamily="50" charset="-128"/>
              <a:ea typeface="メイリオ" panose="020B0604030504040204" pitchFamily="50" charset="-128"/>
            </a:endParaRPr>
          </a:p>
          <a:p>
            <a:pPr algn="ctr"/>
            <a:r>
              <a:rPr lang="ja-JP" altLang="en-US" b="1" dirty="0">
                <a:solidFill>
                  <a:schemeClr val="bg1"/>
                </a:solidFill>
                <a:latin typeface="メイリオ" panose="020B0604030504040204" pitchFamily="50" charset="-128"/>
                <a:ea typeface="メイリオ" panose="020B0604030504040204" pitchFamily="50" charset="-128"/>
              </a:rPr>
              <a:t>コンテンツを視聴した割合</a:t>
            </a:r>
          </a:p>
        </p:txBody>
      </p:sp>
      <p:graphicFrame>
        <p:nvGraphicFramePr>
          <p:cNvPr id="8" name="表 7"/>
          <p:cNvGraphicFramePr>
            <a:graphicFrameLocks noGrp="1"/>
          </p:cNvGraphicFramePr>
          <p:nvPr>
            <p:extLst>
              <p:ext uri="{D42A27DB-BD31-4B8C-83A1-F6EECF244321}">
                <p14:modId xmlns:p14="http://schemas.microsoft.com/office/powerpoint/2010/main" val="356301542"/>
              </p:ext>
            </p:extLst>
          </p:nvPr>
        </p:nvGraphicFramePr>
        <p:xfrm>
          <a:off x="6342030" y="2901950"/>
          <a:ext cx="4919695" cy="3124202"/>
        </p:xfrm>
        <a:graphic>
          <a:graphicData uri="http://schemas.openxmlformats.org/drawingml/2006/table">
            <a:tbl>
              <a:tblPr firstRow="1" bandRow="1">
                <a:tableStyleId>{073A0DAA-6AF3-43AB-8588-CEC1D06C72B9}</a:tableStyleId>
              </a:tblPr>
              <a:tblGrid>
                <a:gridCol w="1196053">
                  <a:extLst>
                    <a:ext uri="{9D8B030D-6E8A-4147-A177-3AD203B41FA5}">
                      <a16:colId xmlns:a16="http://schemas.microsoft.com/office/drawing/2014/main" val="2487582286"/>
                    </a:ext>
                  </a:extLst>
                </a:gridCol>
                <a:gridCol w="2734990">
                  <a:extLst>
                    <a:ext uri="{9D8B030D-6E8A-4147-A177-3AD203B41FA5}">
                      <a16:colId xmlns:a16="http://schemas.microsoft.com/office/drawing/2014/main" val="4164649119"/>
                    </a:ext>
                  </a:extLst>
                </a:gridCol>
                <a:gridCol w="988652">
                  <a:extLst>
                    <a:ext uri="{9D8B030D-6E8A-4147-A177-3AD203B41FA5}">
                      <a16:colId xmlns:a16="http://schemas.microsoft.com/office/drawing/2014/main" val="2985360571"/>
                    </a:ext>
                  </a:extLst>
                </a:gridCol>
              </a:tblGrid>
              <a:tr h="391030">
                <a:tc>
                  <a:txBody>
                    <a:bodyPr/>
                    <a:lstStyle/>
                    <a:p>
                      <a:pPr algn="ctr"/>
                      <a:r>
                        <a:rPr kumimoji="1" lang="ja-JP" altLang="en-US" sz="1800" b="1" dirty="0">
                          <a:latin typeface="メイリオ" panose="020B0604030504040204" pitchFamily="50" charset="-128"/>
                          <a:ea typeface="メイリオ" panose="020B0604030504040204" pitchFamily="50" charset="-128"/>
                        </a:rPr>
                        <a:t>順位</a:t>
                      </a:r>
                    </a:p>
                  </a:txBody>
                  <a:tcPr>
                    <a:solidFill>
                      <a:schemeClr val="tx1">
                        <a:lumMod val="75000"/>
                        <a:lumOff val="25000"/>
                      </a:schemeClr>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サービス</a:t>
                      </a:r>
                    </a:p>
                  </a:txBody>
                  <a:tcPr>
                    <a:solidFill>
                      <a:schemeClr val="tx1">
                        <a:lumMod val="75000"/>
                        <a:lumOff val="25000"/>
                      </a:schemeClr>
                    </a:solidFill>
                  </a:tcPr>
                </a:tc>
                <a:tc>
                  <a:txBody>
                    <a:bodyPr/>
                    <a:lstStyle/>
                    <a:p>
                      <a:pPr algn="ctr"/>
                      <a:r>
                        <a:rPr kumimoji="1" lang="ja-JP" altLang="en-US" sz="1800" b="1" dirty="0">
                          <a:latin typeface="メイリオ" panose="020B0604030504040204" pitchFamily="50" charset="-128"/>
                          <a:ea typeface="メイリオ" panose="020B0604030504040204" pitchFamily="50" charset="-128"/>
                        </a:rPr>
                        <a:t>回答率</a:t>
                      </a:r>
                    </a:p>
                  </a:txBody>
                  <a:tcPr>
                    <a:solidFill>
                      <a:schemeClr val="tx1">
                        <a:lumMod val="75000"/>
                        <a:lumOff val="25000"/>
                      </a:schemeClr>
                    </a:solidFill>
                  </a:tcPr>
                </a:tc>
                <a:extLst>
                  <a:ext uri="{0D108BD9-81ED-4DB2-BD59-A6C34878D82A}">
                    <a16:rowId xmlns:a16="http://schemas.microsoft.com/office/drawing/2014/main" val="3097237260"/>
                  </a:ext>
                </a:extLst>
              </a:tr>
              <a:tr h="445300">
                <a:tc>
                  <a:txBody>
                    <a:bodyPr/>
                    <a:lstStyle/>
                    <a:p>
                      <a:pPr algn="ctr" fontAlgn="ctr"/>
                      <a:r>
                        <a:rPr lang="en-US" altLang="ja-JP" sz="2200" b="1" i="0" u="none" strike="noStrike" dirty="0">
                          <a:solidFill>
                            <a:srgbClr val="C00000"/>
                          </a:solidFill>
                          <a:effectLst/>
                          <a:latin typeface="メイリオ" panose="020B0604030504040204" pitchFamily="50" charset="-128"/>
                          <a:ea typeface="メイリオ" panose="020B0604030504040204" pitchFamily="50" charset="-128"/>
                        </a:rPr>
                        <a:t>1</a:t>
                      </a:r>
                      <a:r>
                        <a:rPr lang="ja-JP" altLang="en-US" sz="2200" b="1" i="0" u="none" strike="noStrike" dirty="0">
                          <a:solidFill>
                            <a:srgbClr val="C00000"/>
                          </a:solidFill>
                          <a:effectLst/>
                          <a:latin typeface="メイリオ" panose="020B0604030504040204" pitchFamily="50" charset="-128"/>
                          <a:ea typeface="メイリオ" panose="020B0604030504040204" pitchFamily="50" charset="-128"/>
                        </a:rPr>
                        <a:t>位</a:t>
                      </a:r>
                    </a:p>
                  </a:txBody>
                  <a:tcPr marL="6350" marR="6350" marT="6350" marB="0" anchor="ctr">
                    <a:solidFill>
                      <a:srgbClr val="FFCCCC"/>
                    </a:solidFill>
                  </a:tcPr>
                </a:tc>
                <a:tc>
                  <a:txBody>
                    <a:bodyPr/>
                    <a:lstStyle/>
                    <a:p>
                      <a:pPr algn="l" fontAlgn="ctr"/>
                      <a:r>
                        <a:rPr lang="en-US" altLang="ja-JP" sz="2200" b="1" dirty="0">
                          <a:solidFill>
                            <a:srgbClr val="C00000"/>
                          </a:solidFill>
                          <a:latin typeface="メイリオ" panose="020B0604030504040204" pitchFamily="50" charset="-128"/>
                          <a:ea typeface="メイリオ" panose="020B0604030504040204" pitchFamily="50" charset="-128"/>
                          <a:cs typeface="Meiryo UI" panose="020B0604030504040204" pitchFamily="50" charset="-128"/>
                        </a:rPr>
                        <a:t> Yahoo! JAPAN</a:t>
                      </a:r>
                      <a:r>
                        <a:rPr lang="en-US" sz="2200" b="1" i="0" u="none" strike="noStrike" dirty="0">
                          <a:solidFill>
                            <a:srgbClr val="C00000"/>
                          </a:solidFill>
                          <a:effectLst/>
                          <a:latin typeface="メイリオ" panose="020B0604030504040204" pitchFamily="50" charset="-128"/>
                          <a:ea typeface="メイリオ" panose="020B0604030504040204" pitchFamily="50" charset="-128"/>
                        </a:rPr>
                        <a:t> </a:t>
                      </a:r>
                    </a:p>
                  </a:txBody>
                  <a:tcPr marL="6350" marR="6350" marT="6350" marB="0" anchor="ctr">
                    <a:solidFill>
                      <a:srgbClr val="FFCCCC"/>
                    </a:solidFill>
                  </a:tcPr>
                </a:tc>
                <a:tc>
                  <a:txBody>
                    <a:bodyPr/>
                    <a:lstStyle/>
                    <a:p>
                      <a:pPr algn="ctr" fontAlgn="ctr"/>
                      <a:r>
                        <a:rPr lang="en-US" altLang="ja-JP" sz="2200" b="1" i="0" u="none" strike="noStrike" dirty="0">
                          <a:solidFill>
                            <a:srgbClr val="C00000"/>
                          </a:solidFill>
                          <a:effectLst/>
                          <a:latin typeface="メイリオ" panose="020B0604030504040204" pitchFamily="50" charset="-128"/>
                          <a:ea typeface="メイリオ" panose="020B0604030504040204" pitchFamily="50" charset="-128"/>
                        </a:rPr>
                        <a:t>49</a:t>
                      </a:r>
                      <a:r>
                        <a:rPr lang="ja-JP" altLang="en-US" sz="2200" b="1" i="0" u="none" strike="noStrike" dirty="0">
                          <a:solidFill>
                            <a:srgbClr val="C00000"/>
                          </a:solidFill>
                          <a:effectLst/>
                          <a:latin typeface="メイリオ" panose="020B0604030504040204" pitchFamily="50" charset="-128"/>
                          <a:ea typeface="メイリオ" panose="020B0604030504040204" pitchFamily="50" charset="-128"/>
                        </a:rPr>
                        <a:t>％</a:t>
                      </a:r>
                      <a:endParaRPr lang="en-US" altLang="ja-JP" sz="2200" b="1" i="0" u="none" strike="noStrike" dirty="0">
                        <a:solidFill>
                          <a:srgbClr val="C00000"/>
                        </a:solidFill>
                        <a:effectLst/>
                        <a:latin typeface="メイリオ" panose="020B0604030504040204" pitchFamily="50" charset="-128"/>
                        <a:ea typeface="メイリオ" panose="020B0604030504040204" pitchFamily="50" charset="-128"/>
                      </a:endParaRPr>
                    </a:p>
                  </a:txBody>
                  <a:tcPr marL="6350" marR="6350" marT="6350" marB="0" anchor="ctr">
                    <a:solidFill>
                      <a:srgbClr val="FFCCCC"/>
                    </a:solidFill>
                  </a:tcPr>
                </a:tc>
                <a:extLst>
                  <a:ext uri="{0D108BD9-81ED-4DB2-BD59-A6C34878D82A}">
                    <a16:rowId xmlns:a16="http://schemas.microsoft.com/office/drawing/2014/main" val="2334211183"/>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2</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23</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623451171"/>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3</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 B</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16</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1082199658"/>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4</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C</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14</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594229334"/>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5</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D</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12</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50000569"/>
                  </a:ext>
                </a:extLst>
              </a:tr>
              <a:tr h="381312">
                <a:tc>
                  <a:txBody>
                    <a:bodyPr/>
                    <a:lstStyle/>
                    <a:p>
                      <a:pPr algn="ctr"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6</a:t>
                      </a:r>
                      <a:r>
                        <a:rPr lang="ja-JP" altLang="en-US" sz="1400" b="1" i="0" u="none" strike="noStrike">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E</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11</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3419712891"/>
                  </a:ext>
                </a:extLst>
              </a:tr>
              <a:tr h="381312">
                <a:tc>
                  <a:txBody>
                    <a:bodyPr/>
                    <a:lstStyle/>
                    <a:p>
                      <a:pPr algn="ctr"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7</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位</a:t>
                      </a:r>
                    </a:p>
                  </a:txBody>
                  <a:tcPr marL="6350" marR="6350" marT="6350" marB="0" anchor="ctr">
                    <a:solidFill>
                      <a:schemeClr val="bg1">
                        <a:lumMod val="95000"/>
                      </a:schemeClr>
                    </a:solidFill>
                  </a:tcPr>
                </a:tc>
                <a:tc>
                  <a:txBody>
                    <a:bodyPr/>
                    <a:lstStyle/>
                    <a:p>
                      <a:pPr algn="l" fontAlgn="ctr"/>
                      <a:r>
                        <a:rPr lang="en-US" sz="14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F</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社</a:t>
                      </a:r>
                      <a:endParaRPr lang="en-US"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400" b="1" i="0" u="none" strike="noStrike" dirty="0">
                          <a:solidFill>
                            <a:srgbClr val="000000"/>
                          </a:solidFill>
                          <a:effectLst/>
                          <a:latin typeface="メイリオ" panose="020B0604030504040204" pitchFamily="50" charset="-128"/>
                          <a:ea typeface="メイリオ" panose="020B0604030504040204" pitchFamily="50" charset="-128"/>
                        </a:rPr>
                        <a:t>％</a:t>
                      </a:r>
                      <a:endParaRPr lang="en-US" altLang="ja-JP" sz="14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solidFill>
                      <a:schemeClr val="bg1">
                        <a:lumMod val="95000"/>
                      </a:schemeClr>
                    </a:solidFill>
                  </a:tcPr>
                </a:tc>
                <a:extLst>
                  <a:ext uri="{0D108BD9-81ED-4DB2-BD59-A6C34878D82A}">
                    <a16:rowId xmlns:a16="http://schemas.microsoft.com/office/drawing/2014/main" val="213436723"/>
                  </a:ext>
                </a:extLst>
              </a:tr>
            </a:tbl>
          </a:graphicData>
        </a:graphic>
      </p:graphicFrame>
      <p:sp>
        <p:nvSpPr>
          <p:cNvPr id="21" name="正方形/長方形 20"/>
          <p:cNvSpPr/>
          <p:nvPr/>
        </p:nvSpPr>
        <p:spPr>
          <a:xfrm>
            <a:off x="6346873" y="2168994"/>
            <a:ext cx="4919695" cy="646331"/>
          </a:xfrm>
          <a:prstGeom prst="rect">
            <a:avLst/>
          </a:prstGeom>
          <a:solidFill>
            <a:srgbClr val="C00000"/>
          </a:solidFill>
        </p:spPr>
        <p:txBody>
          <a:bodyPr wrap="square">
            <a:spAutoFit/>
          </a:bodyPr>
          <a:lstStyle/>
          <a:p>
            <a:pPr algn="ctr"/>
            <a:r>
              <a:rPr lang="ja-JP" altLang="en-US" b="1" dirty="0">
                <a:solidFill>
                  <a:schemeClr val="bg1"/>
                </a:solidFill>
                <a:latin typeface="メイリオ" panose="020B0604030504040204" pitchFamily="50" charset="-128"/>
                <a:ea typeface="メイリオ" panose="020B0604030504040204" pitchFamily="50" charset="-128"/>
              </a:rPr>
              <a:t>視聴者のうちインターネット上で</a:t>
            </a:r>
            <a:endParaRPr lang="en-US" altLang="ja-JP" b="1" dirty="0">
              <a:solidFill>
                <a:schemeClr val="bg1"/>
              </a:solidFill>
              <a:latin typeface="メイリオ" panose="020B0604030504040204" pitchFamily="50" charset="-128"/>
              <a:ea typeface="メイリオ" panose="020B0604030504040204" pitchFamily="50" charset="-128"/>
            </a:endParaRPr>
          </a:p>
          <a:p>
            <a:pPr algn="ctr"/>
            <a:r>
              <a:rPr lang="ja-JP" altLang="en-US" b="1" dirty="0">
                <a:solidFill>
                  <a:schemeClr val="bg1"/>
                </a:solidFill>
                <a:latin typeface="メイリオ" panose="020B0604030504040204" pitchFamily="50" charset="-128"/>
                <a:ea typeface="メイリオ" panose="020B0604030504040204" pitchFamily="50" charset="-128"/>
              </a:rPr>
              <a:t>コンテンツを視聴した場所</a:t>
            </a:r>
          </a:p>
        </p:txBody>
      </p:sp>
      <p:pic>
        <p:nvPicPr>
          <p:cNvPr id="23" name="図 22"/>
          <p:cNvPicPr>
            <a:picLocks noChangeAspect="1"/>
          </p:cNvPicPr>
          <p:nvPr/>
        </p:nvPicPr>
        <p:blipFill>
          <a:blip r:embed="rId4" cstate="email">
            <a:duotone>
              <a:prstClr val="black"/>
              <a:srgbClr val="988521">
                <a:tint val="45000"/>
                <a:satMod val="400000"/>
              </a:srgbClr>
            </a:duotone>
            <a:extLst>
              <a:ext uri="{28A0092B-C50C-407E-A947-70E740481C1C}">
                <a14:useLocalDpi xmlns:a14="http://schemas.microsoft.com/office/drawing/2010/main" val="0"/>
              </a:ext>
            </a:extLst>
          </a:blip>
          <a:stretch>
            <a:fillRect/>
          </a:stretch>
        </p:blipFill>
        <p:spPr>
          <a:xfrm rot="19970849">
            <a:off x="5751854" y="3168365"/>
            <a:ext cx="559521" cy="559521"/>
          </a:xfrm>
          <a:prstGeom prst="rect">
            <a:avLst/>
          </a:prstGeom>
        </p:spPr>
      </p:pic>
      <p:sp>
        <p:nvSpPr>
          <p:cNvPr id="11" name="正方形/長方形 10"/>
          <p:cNvSpPr/>
          <p:nvPr/>
        </p:nvSpPr>
        <p:spPr>
          <a:xfrm>
            <a:off x="6295425" y="6133872"/>
            <a:ext cx="5699725" cy="523220"/>
          </a:xfrm>
          <a:prstGeom prst="rect">
            <a:avLst/>
          </a:prstGeom>
        </p:spPr>
        <p:txBody>
          <a:bodyPr wrap="square">
            <a:spAutoFit/>
          </a:bodyPr>
          <a:lstStyle/>
          <a:p>
            <a:r>
              <a:rPr lang="en-US" altLang="ja-JP" sz="700" dirty="0">
                <a:latin typeface="メイリオ" panose="020B0604030504040204" pitchFamily="50" charset="-128"/>
                <a:ea typeface="メイリオ" panose="020B0604030504040204" pitchFamily="50" charset="-128"/>
              </a:rPr>
              <a:t>※Source: </a:t>
            </a:r>
            <a:r>
              <a:rPr lang="ja-JP" altLang="en-US" sz="700" dirty="0">
                <a:latin typeface="メイリオ" panose="020B0604030504040204" pitchFamily="50" charset="-128"/>
                <a:ea typeface="メイリオ" panose="020B0604030504040204" pitchFamily="50" charset="-128"/>
              </a:rPr>
              <a:t>ニールセン調査 </a:t>
            </a:r>
            <a:r>
              <a:rPr lang="en-US" altLang="ja-JP" sz="700" dirty="0">
                <a:latin typeface="メイリオ" panose="020B0604030504040204" pitchFamily="50" charset="-128"/>
                <a:ea typeface="メイリオ" panose="020B0604030504040204" pitchFamily="50" charset="-128"/>
              </a:rPr>
              <a:t>Media Consumption Insights for Sports Audience 2019-2021 Vol.5 2021/9</a:t>
            </a:r>
          </a:p>
          <a:p>
            <a:r>
              <a:rPr lang="en-US" altLang="ja-JP" sz="700" dirty="0">
                <a:latin typeface="メイリオ" panose="020B0604030504040204" pitchFamily="50" charset="-128"/>
                <a:ea typeface="メイリオ" panose="020B0604030504040204" pitchFamily="50" charset="-128"/>
              </a:rPr>
              <a:t>Q</a:t>
            </a:r>
            <a:r>
              <a:rPr lang="ja-JP" altLang="en-US" sz="700" dirty="0">
                <a:latin typeface="メイリオ" panose="020B0604030504040204" pitchFamily="50" charset="-128"/>
                <a:ea typeface="メイリオ" panose="020B0604030504040204" pitchFamily="50" charset="-128"/>
              </a:rPr>
              <a:t>：「東京</a:t>
            </a:r>
            <a:r>
              <a:rPr lang="en-US" altLang="ja-JP" sz="700" dirty="0">
                <a:latin typeface="メイリオ" panose="020B0604030504040204" pitchFamily="50" charset="-128"/>
                <a:ea typeface="メイリオ" panose="020B0604030504040204" pitchFamily="50" charset="-128"/>
              </a:rPr>
              <a:t>2020</a:t>
            </a:r>
            <a:r>
              <a:rPr lang="ja-JP" altLang="en-US" sz="700" dirty="0">
                <a:latin typeface="メイリオ" panose="020B0604030504040204" pitchFamily="50" charset="-128"/>
                <a:ea typeface="メイリオ" panose="020B0604030504040204" pitchFamily="50" charset="-128"/>
              </a:rPr>
              <a:t>オリンピック・パラリンピックに関するコンテンツは、インターネット上のどのサービスで視聴しましたか？</a:t>
            </a:r>
            <a:endParaRPr lang="en-US" altLang="ja-JP" sz="700" dirty="0">
              <a:latin typeface="メイリオ" panose="020B0604030504040204" pitchFamily="50" charset="-128"/>
              <a:ea typeface="メイリオ" panose="020B0604030504040204" pitchFamily="50" charset="-128"/>
            </a:endParaRPr>
          </a:p>
          <a:p>
            <a:r>
              <a:rPr lang="en-US" altLang="ja-JP" sz="700" dirty="0">
                <a:latin typeface="メイリオ" panose="020B0604030504040204" pitchFamily="50" charset="-128"/>
                <a:ea typeface="メイリオ" panose="020B0604030504040204" pitchFamily="50" charset="-128"/>
              </a:rPr>
              <a:t>    </a:t>
            </a:r>
            <a:r>
              <a:rPr lang="ja-JP" altLang="en-US" sz="700" dirty="0">
                <a:latin typeface="メイリオ" panose="020B0604030504040204" pitchFamily="50" charset="-128"/>
                <a:ea typeface="メイリオ" panose="020B0604030504040204" pitchFamily="50" charset="-128"/>
              </a:rPr>
              <a:t>  当てはまるものを全てお選び下さい。（</a:t>
            </a:r>
            <a:r>
              <a:rPr lang="en-US" altLang="ja-JP" sz="700" dirty="0">
                <a:latin typeface="メイリオ" panose="020B0604030504040204" pitchFamily="50" charset="-128"/>
                <a:ea typeface="メイリオ" panose="020B0604030504040204" pitchFamily="50" charset="-128"/>
              </a:rPr>
              <a:t>MA</a:t>
            </a:r>
            <a:r>
              <a:rPr lang="ja-JP" altLang="en-US" sz="700" dirty="0">
                <a:latin typeface="メイリオ" panose="020B0604030504040204" pitchFamily="50" charset="-128"/>
                <a:ea typeface="メイリオ" panose="020B0604030504040204" pitchFamily="50" charset="-128"/>
              </a:rPr>
              <a:t>）」</a:t>
            </a:r>
            <a:r>
              <a:rPr lang="en-US" altLang="ja-JP" sz="700" dirty="0">
                <a:latin typeface="メイリオ" panose="020B0604030504040204" pitchFamily="50" charset="-128"/>
                <a:ea typeface="メイリオ" panose="020B0604030504040204" pitchFamily="50" charset="-128"/>
              </a:rPr>
              <a:t/>
            </a:r>
            <a:br>
              <a:rPr lang="en-US" altLang="ja-JP" sz="700" dirty="0">
                <a:latin typeface="メイリオ" panose="020B0604030504040204" pitchFamily="50" charset="-128"/>
                <a:ea typeface="メイリオ" panose="020B0604030504040204" pitchFamily="50" charset="-128"/>
              </a:rPr>
            </a:br>
            <a:r>
              <a:rPr lang="ja-JP" altLang="en-US" sz="700" dirty="0">
                <a:latin typeface="メイリオ" panose="020B0604030504040204" pitchFamily="50" charset="-128"/>
                <a:ea typeface="メイリオ" panose="020B0604030504040204" pitchFamily="50" charset="-128"/>
              </a:rPr>
              <a:t>　　インターネットコンテンツ視聴者のうち　全年代</a:t>
            </a:r>
            <a:r>
              <a:rPr lang="en-US" altLang="ja-JP" sz="700" dirty="0">
                <a:latin typeface="メイリオ" panose="020B0604030504040204" pitchFamily="50" charset="-128"/>
                <a:ea typeface="メイリオ" panose="020B0604030504040204" pitchFamily="50" charset="-128"/>
              </a:rPr>
              <a:t>TOKYO2020Olympics</a:t>
            </a:r>
            <a:r>
              <a:rPr lang="ja-JP" altLang="en-US" sz="700" dirty="0">
                <a:latin typeface="メイリオ" panose="020B0604030504040204" pitchFamily="50" charset="-128"/>
                <a:ea typeface="メイリオ" panose="020B0604030504040204" pitchFamily="50" charset="-128"/>
              </a:rPr>
              <a:t>コンテンツ視聴した場所（インターネット）</a:t>
            </a:r>
            <a:r>
              <a:rPr lang="en-US" altLang="ja-JP" sz="700" dirty="0">
                <a:latin typeface="メイリオ" panose="020B0604030504040204" pitchFamily="50" charset="-128"/>
                <a:ea typeface="メイリオ" panose="020B0604030504040204" pitchFamily="50" charset="-128"/>
              </a:rPr>
              <a:t>n=298 </a:t>
            </a:r>
            <a:endParaRPr lang="ja-JP" altLang="en-US" sz="7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08528456"/>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社内用（赤）">
  <a:themeElements>
    <a:clrScheme name="資料作成用">
      <a:dk1>
        <a:srgbClr val="595959"/>
      </a:dk1>
      <a:lt1>
        <a:sysClr val="window" lastClr="FFFFFF"/>
      </a:lt1>
      <a:dk2>
        <a:srgbClr val="E50012"/>
      </a:dk2>
      <a:lt2>
        <a:srgbClr val="DEDEDE"/>
      </a:lt2>
      <a:accent1>
        <a:srgbClr val="797979"/>
      </a:accent1>
      <a:accent2>
        <a:srgbClr val="EB9D00"/>
      </a:accent2>
      <a:accent3>
        <a:srgbClr val="BFBFBF"/>
      </a:accent3>
      <a:accent4>
        <a:srgbClr val="FFC000"/>
      </a:accent4>
      <a:accent5>
        <a:srgbClr val="595959"/>
      </a:accent5>
      <a:accent6>
        <a:srgbClr val="FF7C80"/>
      </a:accent6>
      <a:hlink>
        <a:srgbClr val="FFFFFF"/>
      </a:hlink>
      <a:folHlink>
        <a:srgbClr val="595959"/>
      </a:folHlink>
    </a:clrScheme>
    <a:fontScheme name="test">
      <a:majorFont>
        <a:latin typeface="Helvetica Neue"/>
        <a:ea typeface="A-OTF Shin Go Pro R"/>
        <a:cs typeface=""/>
      </a:majorFont>
      <a:minorFont>
        <a:latin typeface="Helvetica Neue"/>
        <a:ea typeface="A-OTF Shin Go Pro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BFBFBF"/>
        </a:solidFill>
        <a:ln>
          <a:noFill/>
        </a:ln>
      </a:spPr>
      <a:bodyPr rtlCol="0" anchor="ctr"/>
      <a:lstStyle>
        <a:defPPr algn="ctr">
          <a:lnSpc>
            <a:spcPct val="120000"/>
          </a:lnSpc>
          <a:spcBef>
            <a:spcPts val="1200"/>
          </a:spcBef>
          <a:spcAft>
            <a:spcPts val="1200"/>
          </a:spcAft>
          <a:defRPr kumimoji="1" smtClean="0">
            <a:latin typeface="メイリオ" panose="020B0604030504040204" pitchFamily="50" charset="-128"/>
            <a:ea typeface="メイリオ" panose="020B0604030504040204" pitchFamily="50" charset="-128"/>
            <a:cs typeface="メイリオ" panose="020B060403050404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nSpc>
            <a:spcPct val="120000"/>
          </a:lnSpc>
          <a:spcAft>
            <a:spcPts val="1200"/>
          </a:spcAft>
          <a:defRPr kumimoji="1" sz="2000" b="1" dirty="0" smtClean="0">
            <a:solidFill>
              <a:srgbClr val="595959"/>
            </a:solidFill>
            <a:latin typeface="メイリオ" panose="020B0604030504040204" pitchFamily="50" charset="-128"/>
            <a:ea typeface="メイリオ" panose="020B0604030504040204" pitchFamily="50" charset="-128"/>
            <a:cs typeface="メイリオ" panose="020B0604030504040204" pitchFamily="50" charset="-128"/>
          </a:defRPr>
        </a:defPPr>
      </a:lstStyle>
    </a:txDef>
  </a:objectDefaults>
  <a:extraClrSchemeLst/>
  <a:extLst>
    <a:ext uri="{05A4C25C-085E-4340-85A3-A5531E510DB2}">
      <thm15:themeFamily xmlns:thm15="http://schemas.microsoft.com/office/thememl/2012/main" name="プレゼンテーション11" id="{6CF6A7F1-8D74-4A66-8DC5-FFADFD604905}" vid="{FD435D1B-18FA-427E-BE90-9398C871950A}"/>
    </a:ext>
  </a:extLst>
</a:theme>
</file>

<file path=ppt/theme/theme3.xml><?xml version="1.0" encoding="utf-8"?>
<a:theme xmlns:a="http://schemas.openxmlformats.org/drawingml/2006/main" name="ホワイ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Yu Gothic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Yu Gothic"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3848</TotalTime>
  <Words>4468</Words>
  <Application>Microsoft Office PowerPoint</Application>
  <PresentationFormat>ワイド画面</PresentationFormat>
  <Paragraphs>913</Paragraphs>
  <Slides>34</Slides>
  <Notes>34</Notes>
  <HiddenSlides>0</HiddenSlides>
  <MMClips>0</MMClips>
  <ScaleCrop>false</ScaleCrop>
  <HeadingPairs>
    <vt:vector size="6" baseType="variant">
      <vt:variant>
        <vt:lpstr>使用されているフォント</vt:lpstr>
      </vt:variant>
      <vt:variant>
        <vt:i4>9</vt:i4>
      </vt:variant>
      <vt:variant>
        <vt:lpstr>テーマ</vt:lpstr>
      </vt:variant>
      <vt:variant>
        <vt:i4>2</vt:i4>
      </vt:variant>
      <vt:variant>
        <vt:lpstr>スライド タイトル</vt:lpstr>
      </vt:variant>
      <vt:variant>
        <vt:i4>34</vt:i4>
      </vt:variant>
    </vt:vector>
  </HeadingPairs>
  <TitlesOfParts>
    <vt:vector size="45" baseType="lpstr">
      <vt:lpstr>A-OTF Shin Go Pro R</vt:lpstr>
      <vt:lpstr>Helvetica Neue</vt:lpstr>
      <vt:lpstr>HGPｺﾞｼｯｸE</vt:lpstr>
      <vt:lpstr>Meiryo UI</vt:lpstr>
      <vt:lpstr>メイリオ</vt:lpstr>
      <vt:lpstr>メイリオ</vt:lpstr>
      <vt:lpstr>Yu Gothic</vt:lpstr>
      <vt:lpstr>Yu Gothic Light</vt:lpstr>
      <vt:lpstr>Arial</vt:lpstr>
      <vt:lpstr>ホワイト</vt:lpstr>
      <vt:lpstr>2_社内用（赤）</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宮村 壮</dc:creator>
  <cp:lastModifiedBy>不殿 理那</cp:lastModifiedBy>
  <cp:revision>1155</cp:revision>
  <dcterms:modified xsi:type="dcterms:W3CDTF">2022-01-12T05:50:19Z</dcterms:modified>
</cp:coreProperties>
</file>